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2" r:id="rId1"/>
  </p:sldMasterIdLst>
  <p:notesMasterIdLst>
    <p:notesMasterId r:id="rId11"/>
  </p:notesMasterIdLst>
  <p:handoutMasterIdLst>
    <p:handoutMasterId r:id="rId12"/>
  </p:handoutMasterIdLst>
  <p:sldIdLst>
    <p:sldId id="258" r:id="rId2"/>
    <p:sldId id="262" r:id="rId3"/>
    <p:sldId id="278" r:id="rId4"/>
    <p:sldId id="293" r:id="rId5"/>
    <p:sldId id="291" r:id="rId6"/>
    <p:sldId id="315" r:id="rId7"/>
    <p:sldId id="316" r:id="rId8"/>
    <p:sldId id="314" r:id="rId9"/>
    <p:sldId id="317" r:id="rId10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Estilo medio 2 - Énfasi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84E427A-3D55-4303-BF80-6455036E1DE7}" styleName="Estilo temático 1 - Énfasis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Estilo temático 1 - Énfasis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133"/>
    <p:restoredTop sz="94627"/>
  </p:normalViewPr>
  <p:slideViewPr>
    <p:cSldViewPr snapToGrid="0" snapToObjects="1" showGuides="1">
      <p:cViewPr varScale="1">
        <p:scale>
          <a:sx n="82" d="100"/>
          <a:sy n="82" d="100"/>
        </p:scale>
        <p:origin x="966" y="7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32ECF1-EEF6-1749-A376-9584D9135120}" type="datetimeFigureOut">
              <a:rPr lang="es-ES" smtClean="0"/>
              <a:pPr/>
              <a:t>01/02/2019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5E2267-A89F-F243-B667-0126DB06CEF4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071815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06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646425485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g495ef59f35_0_3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6" name="Google Shape;116;g495ef59f35_0_3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_tradnl" dirty="0"/>
              <a:t>MF Poner evento y fecha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0530912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38" name="Google Shape;138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es-ES_tradnl" dirty="0"/>
              <a:t>MF Mejorar esta</a:t>
            </a:r>
            <a:r>
              <a:rPr lang="es-ES_tradnl" baseline="0" dirty="0"/>
              <a:t> diapositiva. Me parece grande columna </a:t>
            </a:r>
            <a:r>
              <a:rPr lang="es-ES_tradnl" baseline="0" dirty="0" err="1"/>
              <a:t>Icfes</a:t>
            </a:r>
            <a:r>
              <a:rPr lang="es-ES_tradnl" baseline="0" dirty="0"/>
              <a:t>. Algo más bonito por fa. 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0580847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9" name="Google Shape;199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7415284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MF </a:t>
            </a:r>
            <a:r>
              <a:rPr lang="en-US" dirty="0" err="1"/>
              <a:t>Poner</a:t>
            </a:r>
            <a:r>
              <a:rPr lang="en-US" dirty="0"/>
              <a:t> en </a:t>
            </a:r>
            <a:r>
              <a:rPr lang="en-US" dirty="0" err="1"/>
              <a:t>negrilla</a:t>
            </a:r>
            <a:r>
              <a:rPr lang="en-US" dirty="0"/>
              <a:t> </a:t>
            </a:r>
            <a:r>
              <a:rPr lang="en-US" dirty="0" err="1"/>
              <a:t>azuk</a:t>
            </a:r>
            <a:r>
              <a:rPr lang="en-US" dirty="0"/>
              <a:t>  </a:t>
            </a:r>
            <a:r>
              <a:rPr lang="en-US" dirty="0" err="1"/>
              <a:t>lenguaje</a:t>
            </a:r>
            <a:r>
              <a:rPr lang="en-US" dirty="0"/>
              <a:t> y </a:t>
            </a:r>
            <a:r>
              <a:rPr lang="en-US" dirty="0" err="1"/>
              <a:t>Matemáticas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208387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MF </a:t>
            </a:r>
            <a:r>
              <a:rPr lang="en-US" dirty="0" err="1"/>
              <a:t>Coger</a:t>
            </a:r>
            <a:r>
              <a:rPr lang="en-US" baseline="0" dirty="0"/>
              <a:t> </a:t>
            </a:r>
            <a:r>
              <a:rPr lang="en-US" baseline="0" dirty="0" err="1"/>
              <a:t>cuadro</a:t>
            </a:r>
            <a:r>
              <a:rPr lang="en-US" baseline="0" dirty="0"/>
              <a:t> de MOVA o </a:t>
            </a:r>
            <a:r>
              <a:rPr lang="en-US" baseline="0" dirty="0" err="1"/>
              <a:t>hacerlo</a:t>
            </a:r>
            <a:r>
              <a:rPr lang="en-US" baseline="0" dirty="0"/>
              <a:t> en </a:t>
            </a:r>
            <a:r>
              <a:rPr lang="en-US" baseline="0" dirty="0" err="1"/>
              <a:t>otra</a:t>
            </a:r>
            <a:r>
              <a:rPr lang="en-US" baseline="0" dirty="0"/>
              <a:t> </a:t>
            </a:r>
            <a:r>
              <a:rPr lang="en-US" baseline="0" dirty="0" err="1"/>
              <a:t>letra</a:t>
            </a:r>
            <a:r>
              <a:rPr lang="en-US" baseline="0" dirty="0"/>
              <a:t>. </a:t>
            </a:r>
            <a:r>
              <a:rPr lang="en-US" baseline="0" dirty="0" err="1"/>
              <a:t>Es</a:t>
            </a:r>
            <a:r>
              <a:rPr lang="en-US" baseline="0" dirty="0"/>
              <a:t> </a:t>
            </a:r>
            <a:r>
              <a:rPr lang="en-US" baseline="0" dirty="0" err="1"/>
              <a:t>muy</a:t>
            </a:r>
            <a:r>
              <a:rPr lang="en-US" baseline="0" dirty="0"/>
              <a:t> </a:t>
            </a:r>
            <a:r>
              <a:rPr lang="en-US" baseline="0" dirty="0" err="1"/>
              <a:t>chiquita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481443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MF </a:t>
            </a:r>
            <a:r>
              <a:rPr lang="en-US" dirty="0" err="1"/>
              <a:t>Revisar</a:t>
            </a:r>
            <a:r>
              <a:rPr lang="en-US" dirty="0"/>
              <a:t> </a:t>
            </a:r>
            <a:r>
              <a:rPr lang="en-US" dirty="0" err="1"/>
              <a:t>tamanos</a:t>
            </a:r>
            <a:r>
              <a:rPr lang="en-US" dirty="0"/>
              <a:t> </a:t>
            </a:r>
            <a:r>
              <a:rPr lang="en-US" dirty="0" err="1"/>
              <a:t>letra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239195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MF </a:t>
            </a:r>
            <a:r>
              <a:rPr lang="en-US" dirty="0" err="1"/>
              <a:t>Revisar</a:t>
            </a:r>
            <a:r>
              <a:rPr lang="en-US" dirty="0"/>
              <a:t>  </a:t>
            </a:r>
            <a:r>
              <a:rPr lang="en-US" dirty="0" err="1"/>
              <a:t>republica</a:t>
            </a:r>
            <a:r>
              <a:rPr lang="en-US" dirty="0"/>
              <a:t> </a:t>
            </a:r>
            <a:r>
              <a:rPr lang="en-US" dirty="0" err="1"/>
              <a:t>abajo</a:t>
            </a:r>
            <a:r>
              <a:rPr lang="en-US" dirty="0"/>
              <a:t> </a:t>
            </a:r>
            <a:r>
              <a:rPr lang="en-US" dirty="0" err="1"/>
              <a:t>centro</a:t>
            </a:r>
            <a:r>
              <a:rPr lang="en-US" dirty="0"/>
              <a:t> </a:t>
            </a:r>
          </a:p>
          <a:p>
            <a:r>
              <a:rPr lang="en-US" dirty="0"/>
              <a:t>MF </a:t>
            </a:r>
            <a:r>
              <a:rPr lang="en-US" dirty="0" err="1"/>
              <a:t>Ministerio</a:t>
            </a:r>
            <a:r>
              <a:rPr lang="en-US" dirty="0"/>
              <a:t> e </a:t>
            </a:r>
            <a:r>
              <a:rPr lang="en-US" dirty="0" err="1"/>
              <a:t>Icfes</a:t>
            </a:r>
            <a:r>
              <a:rPr lang="en-US" dirty="0"/>
              <a:t> </a:t>
            </a:r>
            <a:r>
              <a:rPr lang="en-US" dirty="0" err="1"/>
              <a:t>Negriilla</a:t>
            </a:r>
            <a:r>
              <a:rPr lang="en-US" baseline="0" dirty="0"/>
              <a:t> </a:t>
            </a:r>
            <a:r>
              <a:rPr lang="en-US" baseline="0" dirty="0" err="1"/>
              <a:t>azul</a:t>
            </a:r>
            <a:endParaRPr lang="en-US" baseline="0" dirty="0"/>
          </a:p>
          <a:p>
            <a:r>
              <a:rPr lang="en-US" baseline="0" dirty="0"/>
              <a:t>MF </a:t>
            </a:r>
            <a:r>
              <a:rPr lang="en-US" baseline="0" dirty="0" err="1"/>
              <a:t>Adicionar</a:t>
            </a:r>
            <a:r>
              <a:rPr lang="en-US" baseline="0" dirty="0"/>
              <a:t> </a:t>
            </a:r>
            <a:r>
              <a:rPr lang="en-US" baseline="0" dirty="0" err="1"/>
              <a:t>diapositiva</a:t>
            </a:r>
            <a:r>
              <a:rPr lang="en-US" baseline="0" dirty="0"/>
              <a:t> de gracias (con mi TW 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760360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38" name="Google Shape;138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es-ES_tradnl" dirty="0"/>
              <a:t>MF Mejorar esta</a:t>
            </a:r>
            <a:r>
              <a:rPr lang="es-ES_tradnl" baseline="0" dirty="0"/>
              <a:t> diapositiva. Me parece grande columna </a:t>
            </a:r>
            <a:r>
              <a:rPr lang="es-ES_tradnl" baseline="0" dirty="0" err="1"/>
              <a:t>Icfes</a:t>
            </a:r>
            <a:r>
              <a:rPr lang="es-ES_tradnl" baseline="0" dirty="0"/>
              <a:t>. Algo más bonito por fa. 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7621103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texto">
  <p:cSld name="Título complejo">
    <p:bg>
      <p:bgPr>
        <a:solidFill>
          <a:srgbClr val="2D6DF3"/>
        </a:solidFill>
        <a:effectLst/>
      </p:bgPr>
    </p:bg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6"/>
          <p:cNvSpPr txBox="1">
            <a:spLocks noGrp="1"/>
          </p:cNvSpPr>
          <p:nvPr>
            <p:ph type="title"/>
          </p:nvPr>
        </p:nvSpPr>
        <p:spPr>
          <a:xfrm>
            <a:off x="3768725" y="1733025"/>
            <a:ext cx="4752600" cy="64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Work Sans SemiBold"/>
              <a:buNone/>
              <a:defRPr sz="3000">
                <a:solidFill>
                  <a:srgbClr val="FFFFFF"/>
                </a:solidFill>
                <a:latin typeface="Work Sans Light"/>
                <a:ea typeface="Work Sans Light"/>
                <a:cs typeface="Work Sans Light"/>
                <a:sym typeface="Work Sans Light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None/>
              <a:defRPr>
                <a:solidFill>
                  <a:srgbClr val="FFFFFF"/>
                </a:solidFill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None/>
              <a:defRPr>
                <a:solidFill>
                  <a:srgbClr val="FFFFFF"/>
                </a:solidFill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None/>
              <a:defRPr>
                <a:solidFill>
                  <a:srgbClr val="FFFFFF"/>
                </a:solidFill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None/>
              <a:defRPr>
                <a:solidFill>
                  <a:srgbClr val="FFFFFF"/>
                </a:solidFill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None/>
              <a:defRPr>
                <a:solidFill>
                  <a:srgbClr val="FFFFFF"/>
                </a:solidFill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None/>
              <a:defRPr>
                <a:solidFill>
                  <a:srgbClr val="FFFFFF"/>
                </a:solidFill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None/>
              <a:defRPr>
                <a:solidFill>
                  <a:srgbClr val="FFFFFF"/>
                </a:solidFill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None/>
              <a:defRPr>
                <a:solidFill>
                  <a:srgbClr val="FFFFFF"/>
                </a:solidFill>
              </a:defRPr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body" idx="1"/>
          </p:nvPr>
        </p:nvSpPr>
        <p:spPr>
          <a:xfrm>
            <a:off x="3761125" y="2553350"/>
            <a:ext cx="4760200" cy="132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/>
          <a:lstStyle>
            <a:lvl1pPr marL="457200" lvl="0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FFFFFF"/>
              </a:buClr>
              <a:buSzPts val="1400"/>
              <a:buNone/>
              <a:defRPr sz="1500">
                <a:solidFill>
                  <a:srgbClr val="FFFFFF"/>
                </a:solidFill>
              </a:defRPr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1400"/>
              <a:buChar char="•"/>
              <a:defRPr>
                <a:solidFill>
                  <a:srgbClr val="FFFFFF"/>
                </a:solidFill>
              </a:defRPr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1400"/>
              <a:buChar char="•"/>
              <a:defRPr>
                <a:solidFill>
                  <a:srgbClr val="FFFFFF"/>
                </a:solidFill>
              </a:defRPr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1400"/>
              <a:buChar char="•"/>
              <a:defRPr>
                <a:solidFill>
                  <a:srgbClr val="FFFFFF"/>
                </a:solidFill>
              </a:defRPr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1400"/>
              <a:buChar char="•"/>
              <a:defRPr>
                <a:solidFill>
                  <a:srgbClr val="FFFFFF"/>
                </a:solidFill>
              </a:defRPr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1400"/>
              <a:buChar char="•"/>
              <a:defRPr>
                <a:solidFill>
                  <a:srgbClr val="FFFFFF"/>
                </a:solidFill>
              </a:defRPr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1400"/>
              <a:buChar char="•"/>
              <a:defRPr>
                <a:solidFill>
                  <a:srgbClr val="FFFFFF"/>
                </a:solidFill>
              </a:defRPr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1400"/>
              <a:buChar char="•"/>
              <a:defRPr>
                <a:solidFill>
                  <a:srgbClr val="FFFFFF"/>
                </a:solidFill>
              </a:defRPr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1400"/>
              <a:buChar char="•"/>
              <a:defRPr>
                <a:solidFill>
                  <a:srgbClr val="FFFFFF"/>
                </a:solidFill>
              </a:defRPr>
            </a:lvl9pPr>
          </a:lstStyle>
          <a:p>
            <a:endParaRPr/>
          </a:p>
        </p:txBody>
      </p:sp>
      <p:sp>
        <p:nvSpPr>
          <p:cNvPr id="4" name="Google Shape;26;p4"/>
          <p:cNvSpPr/>
          <p:nvPr userDrawn="1"/>
        </p:nvSpPr>
        <p:spPr>
          <a:xfrm>
            <a:off x="0" y="0"/>
            <a:ext cx="2833890" cy="514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5" name="Imagen 4" descr="LOGO ICFES MEJOR SABER sistemas oscar baquero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968" y="2183474"/>
            <a:ext cx="2045433" cy="70354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texto">
  <p:cSld name="1_Título y texto"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9"/>
          <p:cNvSpPr txBox="1">
            <a:spLocks noGrp="1"/>
          </p:cNvSpPr>
          <p:nvPr>
            <p:ph type="body" idx="1"/>
          </p:nvPr>
        </p:nvSpPr>
        <p:spPr>
          <a:xfrm>
            <a:off x="3768286" y="2553350"/>
            <a:ext cx="4540639" cy="17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/>
          <a:lstStyle>
            <a:lvl1pPr marL="457200" lvl="0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66CD"/>
              </a:buClr>
              <a:buSzPts val="1100"/>
              <a:buNone/>
              <a:defRPr sz="1100">
                <a:solidFill>
                  <a:srgbClr val="0066CD"/>
                </a:solidFill>
              </a:defRPr>
            </a:lvl1pPr>
            <a:lvl2pPr marL="914400" lvl="1" indent="-2984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66CD"/>
              </a:buClr>
              <a:buSzPts val="1100"/>
              <a:buChar char="•"/>
              <a:defRPr sz="1100">
                <a:solidFill>
                  <a:srgbClr val="0066CD"/>
                </a:solidFill>
              </a:defRPr>
            </a:lvl2pPr>
            <a:lvl3pPr marL="1371600" lvl="2" indent="-2984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66CD"/>
              </a:buClr>
              <a:buSzPts val="1100"/>
              <a:buChar char="•"/>
              <a:defRPr sz="1100">
                <a:solidFill>
                  <a:srgbClr val="0066CD"/>
                </a:solidFill>
              </a:defRPr>
            </a:lvl3pPr>
            <a:lvl4pPr marL="1828800" lvl="3" indent="-2984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66CD"/>
              </a:buClr>
              <a:buSzPts val="1100"/>
              <a:buChar char="•"/>
              <a:defRPr sz="1100">
                <a:solidFill>
                  <a:srgbClr val="0066CD"/>
                </a:solidFill>
              </a:defRPr>
            </a:lvl4pPr>
            <a:lvl5pPr marL="2286000" lvl="4" indent="-2984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66CD"/>
              </a:buClr>
              <a:buSzPts val="1100"/>
              <a:buChar char="•"/>
              <a:defRPr sz="1100">
                <a:solidFill>
                  <a:srgbClr val="0066CD"/>
                </a:solidFill>
              </a:defRPr>
            </a:lvl5pPr>
            <a:lvl6pPr marL="2743200" lvl="5" indent="-2984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66CD"/>
              </a:buClr>
              <a:buSzPts val="1100"/>
              <a:buChar char="•"/>
              <a:defRPr sz="1100">
                <a:solidFill>
                  <a:srgbClr val="0066CD"/>
                </a:solidFill>
              </a:defRPr>
            </a:lvl6pPr>
            <a:lvl7pPr marL="3200400" lvl="6" indent="-2984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66CD"/>
              </a:buClr>
              <a:buSzPts val="1100"/>
              <a:buChar char="•"/>
              <a:defRPr sz="1100">
                <a:solidFill>
                  <a:srgbClr val="0066CD"/>
                </a:solidFill>
              </a:defRPr>
            </a:lvl7pPr>
            <a:lvl8pPr marL="3657600" lvl="7" indent="-2984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66CD"/>
              </a:buClr>
              <a:buSzPts val="1100"/>
              <a:buChar char="•"/>
              <a:defRPr sz="1100">
                <a:solidFill>
                  <a:srgbClr val="0066CD"/>
                </a:solidFill>
              </a:defRPr>
            </a:lvl8pPr>
            <a:lvl9pPr marL="4114800" lvl="8" indent="-2984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66CD"/>
              </a:buClr>
              <a:buSzPts val="1100"/>
              <a:buChar char="•"/>
              <a:defRPr sz="1100">
                <a:solidFill>
                  <a:srgbClr val="0066CD"/>
                </a:solidFill>
              </a:defRPr>
            </a:lvl9pPr>
          </a:lstStyle>
          <a:p>
            <a:endParaRPr/>
          </a:p>
        </p:txBody>
      </p:sp>
      <p:sp>
        <p:nvSpPr>
          <p:cNvPr id="68" name="Google Shape;68;p9"/>
          <p:cNvSpPr txBox="1">
            <a:spLocks noGrp="1"/>
          </p:cNvSpPr>
          <p:nvPr>
            <p:ph type="title"/>
          </p:nvPr>
        </p:nvSpPr>
        <p:spPr>
          <a:xfrm>
            <a:off x="3768725" y="1733025"/>
            <a:ext cx="4307700" cy="6401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Work Sans SemiBold"/>
              <a:buNone/>
              <a:defRPr sz="3000">
                <a:solidFill>
                  <a:srgbClr val="0066CD"/>
                </a:solidFill>
                <a:latin typeface="Work Sans Light"/>
                <a:ea typeface="Work Sans Light"/>
                <a:cs typeface="Work Sans Light"/>
                <a:sym typeface="Work Sans Light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None/>
              <a:defRPr>
                <a:solidFill>
                  <a:srgbClr val="FFFFFF"/>
                </a:solidFill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None/>
              <a:defRPr>
                <a:solidFill>
                  <a:srgbClr val="FFFFFF"/>
                </a:solidFill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None/>
              <a:defRPr>
                <a:solidFill>
                  <a:srgbClr val="FFFFFF"/>
                </a:solidFill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None/>
              <a:defRPr>
                <a:solidFill>
                  <a:srgbClr val="FFFFFF"/>
                </a:solidFill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None/>
              <a:defRPr>
                <a:solidFill>
                  <a:srgbClr val="FFFFFF"/>
                </a:solidFill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None/>
              <a:defRPr>
                <a:solidFill>
                  <a:srgbClr val="FFFFFF"/>
                </a:solidFill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None/>
              <a:defRPr>
                <a:solidFill>
                  <a:srgbClr val="FFFFFF"/>
                </a:solidFill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None/>
              <a:defRPr>
                <a:solidFill>
                  <a:srgbClr val="FFFFFF"/>
                </a:solidFill>
              </a:defRPr>
            </a:lvl9pPr>
          </a:lstStyle>
          <a:p>
            <a:endParaRPr/>
          </a:p>
        </p:txBody>
      </p:sp>
      <p:sp>
        <p:nvSpPr>
          <p:cNvPr id="5" name="Rectángulo 4"/>
          <p:cNvSpPr/>
          <p:nvPr userDrawn="1"/>
        </p:nvSpPr>
        <p:spPr>
          <a:xfrm>
            <a:off x="0" y="1"/>
            <a:ext cx="9144000" cy="658556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6" name="Imagen 5" descr="LOGO ICFES MEJOR SABER sistemas oscar baquero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472" y="133675"/>
            <a:ext cx="1151594" cy="396098"/>
          </a:xfrm>
          <a:prstGeom prst="rect">
            <a:avLst/>
          </a:prstGeom>
        </p:spPr>
      </p:pic>
      <p:pic>
        <p:nvPicPr>
          <p:cNvPr id="7" name="Imagen 6" descr="Logo_SaberEsDeTodos_Mesa de trabajo 4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20179" y="181788"/>
            <a:ext cx="2173065" cy="326087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 blanco" type="blank">
  <p:cSld name="BLANK"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4"/>
          <p:cNvSpPr txBox="1"/>
          <p:nvPr/>
        </p:nvSpPr>
        <p:spPr>
          <a:xfrm>
            <a:off x="1644575" y="4802700"/>
            <a:ext cx="4577100" cy="34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</a:pPr>
            <a:r>
              <a:rPr lang="es-CO" sz="600" b="0" i="0" u="none" strike="noStrike" cap="none">
                <a:solidFill>
                  <a:srgbClr val="0054BC"/>
                </a:solidFill>
                <a:latin typeface="Work Sans"/>
                <a:ea typeface="Work Sans"/>
                <a:cs typeface="Work Sans"/>
                <a:sym typeface="Work Sans"/>
              </a:rPr>
              <a:t>Esta presentación es propiedad intelectual controlada y producida por la Presidencia de la República.</a:t>
            </a:r>
            <a:endParaRPr sz="600" b="0" i="0" u="none" strike="noStrike" cap="none">
              <a:solidFill>
                <a:srgbClr val="0054BC"/>
              </a:solidFill>
              <a:latin typeface="Work Sans"/>
              <a:ea typeface="Work Sans"/>
              <a:cs typeface="Work Sans"/>
              <a:sym typeface="Work Sans"/>
            </a:endParaRPr>
          </a:p>
        </p:txBody>
      </p:sp>
      <p:sp>
        <p:nvSpPr>
          <p:cNvPr id="4" name="Rectángulo 3"/>
          <p:cNvSpPr/>
          <p:nvPr userDrawn="1"/>
        </p:nvSpPr>
        <p:spPr>
          <a:xfrm>
            <a:off x="0" y="1"/>
            <a:ext cx="9144000" cy="658556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5" name="Imagen 4" descr="LOGO ICFES MEJOR SABER sistemas oscar baquero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472" y="133675"/>
            <a:ext cx="1151594" cy="396098"/>
          </a:xfrm>
          <a:prstGeom prst="rect">
            <a:avLst/>
          </a:prstGeom>
        </p:spPr>
      </p:pic>
      <p:pic>
        <p:nvPicPr>
          <p:cNvPr id="7" name="Imagen 6" descr="Logo_SaberEsDeTodos_Mesa de trabajo 4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20179" y="181788"/>
            <a:ext cx="2173065" cy="326087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apositiva de título 1 1">
  <p:cSld name="Diapositiva de título 1 1">
    <p:bg>
      <p:bgPr>
        <a:solidFill>
          <a:srgbClr val="F42F63"/>
        </a:solidFill>
        <a:effectLst/>
      </p:bgPr>
    </p:bg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4"/>
          <p:cNvSpPr txBox="1"/>
          <p:nvPr/>
        </p:nvSpPr>
        <p:spPr>
          <a:xfrm>
            <a:off x="8336496" y="54646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fld id="{00000000-1234-1234-1234-123412341234}" type="slidenum">
              <a:rPr lang="es-CO" sz="700" b="0" i="0" u="none" strike="noStrike" cap="none">
                <a:solidFill>
                  <a:srgbClr val="0054BC"/>
                </a:solidFill>
                <a:latin typeface="Work Sans"/>
                <a:ea typeface="Work Sans"/>
                <a:cs typeface="Work Sans"/>
                <a:sym typeface="Work Sans"/>
              </a:rPr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700"/>
                <a:buFont typeface="Arial"/>
                <a:buNone/>
              </a:pPr>
              <a:t>‹Nº›</a:t>
            </a:fld>
            <a:endParaRPr sz="700" b="0" i="0" u="none" strike="noStrike" cap="none">
              <a:solidFill>
                <a:srgbClr val="0054BC"/>
              </a:solidFill>
              <a:latin typeface="Work Sans"/>
              <a:ea typeface="Work Sans"/>
              <a:cs typeface="Work Sans"/>
              <a:sym typeface="Work Sans"/>
            </a:endParaRPr>
          </a:p>
        </p:txBody>
      </p:sp>
      <p:sp>
        <p:nvSpPr>
          <p:cNvPr id="25" name="Google Shape;25;p4"/>
          <p:cNvSpPr txBox="1"/>
          <p:nvPr/>
        </p:nvSpPr>
        <p:spPr>
          <a:xfrm>
            <a:off x="8336496" y="-21554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fld id="{00000000-1234-1234-1234-123412341234}" type="slidenum">
              <a:rPr lang="es-CO" sz="700" b="0" i="0" u="none" strike="noStrike" cap="none">
                <a:solidFill>
                  <a:srgbClr val="FFFFFF"/>
                </a:solidFill>
                <a:latin typeface="Work Sans"/>
                <a:ea typeface="Work Sans"/>
                <a:cs typeface="Work Sans"/>
                <a:sym typeface="Work Sans"/>
              </a:rPr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700"/>
                <a:buFont typeface="Arial"/>
                <a:buNone/>
              </a:pPr>
              <a:t>‹Nº›</a:t>
            </a:fld>
            <a:endParaRPr sz="700" b="0" i="0" u="none" strike="noStrike" cap="none">
              <a:solidFill>
                <a:srgbClr val="FFFFFF"/>
              </a:solidFill>
              <a:latin typeface="Work Sans"/>
              <a:ea typeface="Work Sans"/>
              <a:cs typeface="Work Sans"/>
              <a:sym typeface="Work Sans"/>
            </a:endParaRPr>
          </a:p>
        </p:txBody>
      </p:sp>
      <p:sp>
        <p:nvSpPr>
          <p:cNvPr id="26" name="Google Shape;26;p4"/>
          <p:cNvSpPr/>
          <p:nvPr/>
        </p:nvSpPr>
        <p:spPr>
          <a:xfrm>
            <a:off x="694544" y="0"/>
            <a:ext cx="8454373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8" name="Google Shape;28;p4"/>
          <p:cNvPicPr preferRelativeResize="0"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850697"/>
            <a:ext cx="3633786" cy="694016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Imagen 2" descr="LOGO ICFES MEJOR SABER sistemas oscar baquero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2771" y="4131586"/>
            <a:ext cx="2093544" cy="720088"/>
          </a:xfrm>
          <a:prstGeom prst="rect">
            <a:avLst/>
          </a:prstGeom>
        </p:spPr>
      </p:pic>
      <p:pic>
        <p:nvPicPr>
          <p:cNvPr id="4" name="Imagen 3" descr="Logo_SaberEsDeTodos_Mesa de trabajo 4.png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434" y="4357691"/>
            <a:ext cx="3616147" cy="5426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95432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54BC"/>
              </a:buClr>
              <a:buSzPts val="3300"/>
              <a:buFont typeface="Work Sans"/>
              <a:buNone/>
              <a:defRPr sz="3300" b="0" i="0" u="none" strike="noStrike" cap="none">
                <a:solidFill>
                  <a:srgbClr val="0054BC"/>
                </a:solidFill>
                <a:latin typeface="Work Sans"/>
                <a:ea typeface="Work Sans"/>
                <a:cs typeface="Work Sans"/>
                <a:sym typeface="Work Sans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628650" y="1369219"/>
            <a:ext cx="7886700" cy="326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/>
          <a:lstStyle>
            <a:lvl1pPr marL="457200" marR="0" lvl="0" indent="-36195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54BC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rgbClr val="0054BC"/>
                </a:solidFill>
                <a:latin typeface="Work Sans"/>
                <a:ea typeface="Work Sans"/>
                <a:cs typeface="Work Sans"/>
                <a:sym typeface="Work Sans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0054BC"/>
                </a:solidFill>
                <a:latin typeface="Work Sans"/>
                <a:ea typeface="Work Sans"/>
                <a:cs typeface="Work Sans"/>
                <a:sym typeface="Work Sans"/>
              </a:defRPr>
            </a:lvl2pPr>
            <a:lvl3pPr marL="1371600" marR="0" lvl="2" indent="-3238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rgbClr val="0054BC"/>
                </a:solidFill>
                <a:latin typeface="Work Sans"/>
                <a:ea typeface="Work Sans"/>
                <a:cs typeface="Work Sans"/>
                <a:sym typeface="Work Sans"/>
              </a:defRPr>
            </a:lvl3pPr>
            <a:lvl4pPr marL="1828800" marR="0" lvl="3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rgbClr val="0054BC"/>
                </a:solidFill>
                <a:latin typeface="Work Sans"/>
                <a:ea typeface="Work Sans"/>
                <a:cs typeface="Work Sans"/>
                <a:sym typeface="Work Sans"/>
              </a:defRPr>
            </a:lvl4pPr>
            <a:lvl5pPr marL="2286000" marR="0" lvl="4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rgbClr val="0054BC"/>
                </a:solidFill>
                <a:latin typeface="Work Sans"/>
                <a:ea typeface="Work Sans"/>
                <a:cs typeface="Work Sans"/>
                <a:sym typeface="Work Sans"/>
              </a:defRPr>
            </a:lvl5pPr>
            <a:lvl6pPr marL="2743200" marR="0" lvl="5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rgbClr val="0054BC"/>
                </a:solidFill>
                <a:latin typeface="Work Sans"/>
                <a:ea typeface="Work Sans"/>
                <a:cs typeface="Work Sans"/>
                <a:sym typeface="Work Sans"/>
              </a:defRPr>
            </a:lvl6pPr>
            <a:lvl7pPr marL="3200400" marR="0" lvl="6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rgbClr val="0054BC"/>
                </a:solidFill>
                <a:latin typeface="Work Sans"/>
                <a:ea typeface="Work Sans"/>
                <a:cs typeface="Work Sans"/>
                <a:sym typeface="Work Sans"/>
              </a:defRPr>
            </a:lvl7pPr>
            <a:lvl8pPr marL="3657600" marR="0" lvl="7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rgbClr val="0054BC"/>
                </a:solidFill>
                <a:latin typeface="Work Sans"/>
                <a:ea typeface="Work Sans"/>
                <a:cs typeface="Work Sans"/>
                <a:sym typeface="Work Sans"/>
              </a:defRPr>
            </a:lvl8pPr>
            <a:lvl9pPr marL="4114800" marR="0" lvl="8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rgbClr val="0054BC"/>
                </a:solidFill>
                <a:latin typeface="Work Sans"/>
                <a:ea typeface="Work Sans"/>
                <a:cs typeface="Work Sans"/>
                <a:sym typeface="Work Sans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900" b="0" i="0" u="none" strike="noStrike" cap="none">
                <a:solidFill>
                  <a:srgbClr val="888E9D"/>
                </a:solidFill>
                <a:latin typeface="Work Sans"/>
                <a:ea typeface="Work Sans"/>
                <a:cs typeface="Work Sans"/>
                <a:sym typeface="Work Sans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defRPr>
            </a:lvl9pPr>
          </a:lstStyle>
          <a:p>
            <a:endParaRPr/>
          </a:p>
        </p:txBody>
      </p:sp>
      <p:sp>
        <p:nvSpPr>
          <p:cNvPr id="9" name="Google Shape;9;p1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/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900" b="0" i="0" u="none" strike="noStrike" cap="none">
                <a:solidFill>
                  <a:srgbClr val="888E9D"/>
                </a:solidFill>
                <a:latin typeface="Work Sans"/>
                <a:ea typeface="Work Sans"/>
                <a:cs typeface="Work Sans"/>
                <a:sym typeface="Work Sans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defRPr>
            </a:lvl9pPr>
          </a:lstStyle>
          <a:p>
            <a:endParaRPr/>
          </a:p>
        </p:txBody>
      </p:sp>
      <p:sp>
        <p:nvSpPr>
          <p:cNvPr id="10" name="Google Shape;10;p1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E9D"/>
                </a:solidFill>
                <a:latin typeface="Work Sans"/>
                <a:ea typeface="Work Sans"/>
                <a:cs typeface="Work Sans"/>
                <a:sym typeface="Work Sans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E9D"/>
                </a:solidFill>
                <a:latin typeface="Work Sans"/>
                <a:ea typeface="Work Sans"/>
                <a:cs typeface="Work Sans"/>
                <a:sym typeface="Work Sans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E9D"/>
                </a:solidFill>
                <a:latin typeface="Work Sans"/>
                <a:ea typeface="Work Sans"/>
                <a:cs typeface="Work Sans"/>
                <a:sym typeface="Work Sans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E9D"/>
                </a:solidFill>
                <a:latin typeface="Work Sans"/>
                <a:ea typeface="Work Sans"/>
                <a:cs typeface="Work Sans"/>
                <a:sym typeface="Work Sans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E9D"/>
                </a:solidFill>
                <a:latin typeface="Work Sans"/>
                <a:ea typeface="Work Sans"/>
                <a:cs typeface="Work Sans"/>
                <a:sym typeface="Work Sans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E9D"/>
                </a:solidFill>
                <a:latin typeface="Work Sans"/>
                <a:ea typeface="Work Sans"/>
                <a:cs typeface="Work Sans"/>
                <a:sym typeface="Work Sans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E9D"/>
                </a:solidFill>
                <a:latin typeface="Work Sans"/>
                <a:ea typeface="Work Sans"/>
                <a:cs typeface="Work Sans"/>
                <a:sym typeface="Work Sans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E9D"/>
                </a:solidFill>
                <a:latin typeface="Work Sans"/>
                <a:ea typeface="Work Sans"/>
                <a:cs typeface="Work Sans"/>
                <a:sym typeface="Work Sans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E9D"/>
                </a:solidFill>
                <a:latin typeface="Work Sans"/>
                <a:ea typeface="Work Sans"/>
                <a:cs typeface="Work Sans"/>
                <a:sym typeface="Work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2" r:id="rId1"/>
    <p:sldLayoutId id="2147483655" r:id="rId2"/>
    <p:sldLayoutId id="2147483660" r:id="rId3"/>
    <p:sldLayoutId id="2147483664" r:id="rId4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142;p22">
            <a:extLst>
              <a:ext uri="{FF2B5EF4-FFF2-40B4-BE49-F238E27FC236}">
                <a16:creationId xmlns:a16="http://schemas.microsoft.com/office/drawing/2014/main" id="{5A1229A1-4CBD-40D6-A671-3DA664DEE7FD}"/>
              </a:ext>
            </a:extLst>
          </p:cNvPr>
          <p:cNvSpPr txBox="1">
            <a:spLocks/>
          </p:cNvSpPr>
          <p:nvPr/>
        </p:nvSpPr>
        <p:spPr>
          <a:xfrm>
            <a:off x="2761342" y="2719636"/>
            <a:ext cx="5687490" cy="7491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r>
              <a:rPr lang="es-ES" sz="3500" b="1" dirty="0">
                <a:solidFill>
                  <a:schemeClr val="accent6">
                    <a:lumMod val="75000"/>
                  </a:schemeClr>
                </a:solidFill>
                <a:latin typeface="Work Sans"/>
                <a:ea typeface="Work Sans"/>
                <a:cs typeface="Work Sans"/>
                <a:sym typeface="Work Sans"/>
              </a:rPr>
              <a:t>Primer Encuentro de Secretarios de Educación</a:t>
            </a:r>
            <a:endParaRPr lang="es-CO" sz="3500" b="1" dirty="0">
              <a:solidFill>
                <a:schemeClr val="accent6">
                  <a:lumMod val="75000"/>
                </a:schemeClr>
              </a:solidFill>
              <a:latin typeface="Work Sans"/>
              <a:ea typeface="Work Sans"/>
              <a:cs typeface="Work Sans"/>
              <a:sym typeface="Work Sans"/>
            </a:endParaRPr>
          </a:p>
          <a:p>
            <a:pPr algn="ctr"/>
            <a:r>
              <a:rPr lang="es-CO" sz="3500" b="1" dirty="0">
                <a:solidFill>
                  <a:schemeClr val="accent6">
                    <a:lumMod val="75000"/>
                  </a:schemeClr>
                </a:solidFill>
                <a:latin typeface="Work Sans"/>
                <a:ea typeface="Work Sans Medium"/>
                <a:cs typeface="Work Sans Medium"/>
                <a:sym typeface="Work Sans"/>
              </a:rPr>
              <a:t>	   </a:t>
            </a:r>
            <a:r>
              <a:rPr lang="es-ES" sz="3500" b="1" dirty="0">
                <a:solidFill>
                  <a:schemeClr val="bg1"/>
                </a:solidFill>
                <a:latin typeface="Work Sans Medium"/>
                <a:ea typeface="Work Sans Medium"/>
                <a:cs typeface="Work Sans Medium"/>
                <a:sym typeface="Work Sans Medium"/>
              </a:rPr>
              <a:t> 5º y 9º</a:t>
            </a:r>
            <a:r>
              <a:rPr lang="es-ES" sz="3500" b="1" dirty="0"/>
              <a:t> </a:t>
            </a:r>
            <a:br>
              <a:rPr lang="es-ES" sz="3500" b="1" dirty="0"/>
            </a:br>
            <a:endParaRPr lang="es-ES" sz="3500" b="1" dirty="0">
              <a:solidFill>
                <a:srgbClr val="FFFFFF"/>
              </a:solidFill>
              <a:latin typeface="Work Sans"/>
              <a:ea typeface="Work Sans"/>
              <a:cs typeface="Work Sans"/>
              <a:sym typeface="Work Sans"/>
            </a:endParaRPr>
          </a:p>
        </p:txBody>
      </p:sp>
      <p:sp>
        <p:nvSpPr>
          <p:cNvPr id="3" name="Google Shape;142;p22">
            <a:extLst>
              <a:ext uri="{FF2B5EF4-FFF2-40B4-BE49-F238E27FC236}">
                <a16:creationId xmlns:a16="http://schemas.microsoft.com/office/drawing/2014/main" id="{D6557ECB-2DFA-4934-BE31-FE04AE773568}"/>
              </a:ext>
            </a:extLst>
          </p:cNvPr>
          <p:cNvSpPr txBox="1">
            <a:spLocks/>
          </p:cNvSpPr>
          <p:nvPr/>
        </p:nvSpPr>
        <p:spPr>
          <a:xfrm>
            <a:off x="3356801" y="3001803"/>
            <a:ext cx="5687490" cy="7491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r>
              <a:rPr lang="es-CO" sz="1500" b="1" dirty="0">
                <a:solidFill>
                  <a:schemeClr val="accent6">
                    <a:lumMod val="75000"/>
                  </a:schemeClr>
                </a:solidFill>
                <a:latin typeface="Work Sans"/>
                <a:ea typeface="Work Sans Medium"/>
                <a:cs typeface="Work Sans Medium"/>
                <a:sym typeface="Work Sans"/>
              </a:rPr>
              <a:t>Febrero 1 de 2019</a:t>
            </a:r>
            <a:r>
              <a:rPr lang="es-ES" sz="3500" b="1" dirty="0">
                <a:solidFill>
                  <a:schemeClr val="bg1"/>
                </a:solidFill>
                <a:latin typeface="Work Sans Medium"/>
                <a:ea typeface="Work Sans Medium"/>
                <a:cs typeface="Work Sans Medium"/>
                <a:sym typeface="Work Sans Medium"/>
              </a:rPr>
              <a:t>5º y 9º</a:t>
            </a:r>
            <a:r>
              <a:rPr lang="es-ES" sz="3500" b="1" dirty="0"/>
              <a:t> </a:t>
            </a:r>
            <a:br>
              <a:rPr lang="es-ES" sz="3500" b="1" dirty="0"/>
            </a:br>
            <a:endParaRPr lang="es-ES" sz="3500" b="1" dirty="0">
              <a:solidFill>
                <a:srgbClr val="FFFFFF"/>
              </a:solidFill>
              <a:latin typeface="Work Sans"/>
              <a:ea typeface="Work Sans"/>
              <a:cs typeface="Work Sans"/>
              <a:sym typeface="Work Sans"/>
            </a:endParaRPr>
          </a:p>
        </p:txBody>
      </p:sp>
    </p:spTree>
    <p:extLst>
      <p:ext uri="{BB962C8B-B14F-4D97-AF65-F5344CB8AC3E}">
        <p14:creationId xmlns:p14="http://schemas.microsoft.com/office/powerpoint/2010/main" val="32727129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D6CF2"/>
        </a:solidFill>
        <a:effectLst/>
      </p:bgPr>
    </p:bg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22"/>
          <p:cNvSpPr txBox="1">
            <a:spLocks noGrp="1"/>
          </p:cNvSpPr>
          <p:nvPr>
            <p:ph type="subTitle" idx="4294967295"/>
          </p:nvPr>
        </p:nvSpPr>
        <p:spPr>
          <a:xfrm>
            <a:off x="3945372" y="4675181"/>
            <a:ext cx="5127000" cy="3492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0" marR="0" lvl="0" indent="0" algn="r" rtl="0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Clr>
                <a:srgbClr val="0054BC"/>
              </a:buClr>
              <a:buSzPts val="2100"/>
              <a:buFont typeface="Arial"/>
              <a:buNone/>
            </a:pPr>
            <a:r>
              <a:rPr lang="es-CO" sz="1500" b="0" i="0" u="none" strike="noStrike" cap="none" dirty="0">
                <a:solidFill>
                  <a:srgbClr val="FFFFFF"/>
                </a:solidFill>
                <a:latin typeface="Work Sans"/>
                <a:ea typeface="Work Sans"/>
                <a:cs typeface="Work Sans"/>
                <a:sym typeface="Work Sans"/>
              </a:rPr>
              <a:t>Evaluar para Avanzar</a:t>
            </a:r>
            <a:endParaRPr sz="1500" b="0" i="0" u="none" strike="noStrike" cap="none" dirty="0">
              <a:solidFill>
                <a:srgbClr val="FFFFFF"/>
              </a:solidFill>
              <a:latin typeface="Work Sans"/>
              <a:ea typeface="Work Sans"/>
              <a:cs typeface="Work Sans"/>
              <a:sym typeface="Work Sans"/>
            </a:endParaRPr>
          </a:p>
        </p:txBody>
      </p:sp>
      <p:sp>
        <p:nvSpPr>
          <p:cNvPr id="141" name="Google Shape;141;p22"/>
          <p:cNvSpPr txBox="1">
            <a:spLocks noGrp="1"/>
          </p:cNvSpPr>
          <p:nvPr>
            <p:ph type="title"/>
          </p:nvPr>
        </p:nvSpPr>
        <p:spPr>
          <a:xfrm>
            <a:off x="3525947" y="1731722"/>
            <a:ext cx="4752600" cy="64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br>
              <a:rPr lang="es-CO" dirty="0">
                <a:latin typeface="Work Sans Medium"/>
                <a:ea typeface="Work Sans Medium"/>
                <a:cs typeface="Work Sans Medium"/>
                <a:sym typeface="Work Sans Medium"/>
              </a:rPr>
            </a:br>
            <a:endParaRPr sz="3000" dirty="0">
              <a:solidFill>
                <a:srgbClr val="FFFFFF"/>
              </a:solidFill>
              <a:latin typeface="Work Sans Medium"/>
              <a:ea typeface="Work Sans Medium"/>
              <a:cs typeface="Work Sans Medium"/>
              <a:sym typeface="Work Sans Medium"/>
            </a:endParaRPr>
          </a:p>
        </p:txBody>
      </p:sp>
      <p:sp>
        <p:nvSpPr>
          <p:cNvPr id="142" name="Google Shape;142;p22"/>
          <p:cNvSpPr txBox="1">
            <a:spLocks noGrp="1"/>
          </p:cNvSpPr>
          <p:nvPr>
            <p:ph type="title"/>
          </p:nvPr>
        </p:nvSpPr>
        <p:spPr>
          <a:xfrm>
            <a:off x="3133701" y="2184815"/>
            <a:ext cx="5687490" cy="7491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algn="ctr"/>
            <a:r>
              <a:rPr lang="es-CO" sz="3500" b="1" dirty="0">
                <a:latin typeface="Work Sans"/>
                <a:ea typeface="Work Sans"/>
                <a:cs typeface="Work Sans"/>
                <a:sym typeface="Work Sans"/>
              </a:rPr>
              <a:t>Pruebas Saber </a:t>
            </a:r>
            <a:r>
              <a:rPr lang="es-CO" sz="3500" b="1" dirty="0">
                <a:solidFill>
                  <a:schemeClr val="bg1"/>
                </a:solidFill>
                <a:latin typeface="Work Sans Medium"/>
                <a:ea typeface="Work Sans Medium"/>
                <a:cs typeface="Work Sans Medium"/>
                <a:sym typeface="Work Sans Medium"/>
              </a:rPr>
              <a:t>3º, 5º y 9º</a:t>
            </a:r>
            <a:r>
              <a:rPr lang="es-CO" sz="3500" b="1" dirty="0"/>
              <a:t> </a:t>
            </a:r>
            <a:br>
              <a:rPr lang="es-CO" sz="3500" b="1" dirty="0"/>
            </a:br>
            <a:endParaRPr sz="3500" b="1" dirty="0">
              <a:solidFill>
                <a:srgbClr val="FFFFFF"/>
              </a:solidFill>
              <a:latin typeface="Work Sans"/>
              <a:ea typeface="Work Sans"/>
              <a:cs typeface="Work Sans"/>
              <a:sym typeface="Work San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p26"/>
          <p:cNvSpPr txBox="1">
            <a:spLocks noGrp="1"/>
          </p:cNvSpPr>
          <p:nvPr>
            <p:ph type="title"/>
          </p:nvPr>
        </p:nvSpPr>
        <p:spPr>
          <a:xfrm>
            <a:off x="698748" y="741085"/>
            <a:ext cx="7976944" cy="6401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lvl="0"/>
            <a:r>
              <a:rPr lang="es-CO" sz="4000" dirty="0">
                <a:solidFill>
                  <a:schemeClr val="accent6"/>
                </a:solidFill>
                <a:latin typeface="Work Sans"/>
              </a:rPr>
              <a:t>Objetivos</a:t>
            </a:r>
            <a:endParaRPr sz="4000" dirty="0">
              <a:solidFill>
                <a:schemeClr val="tx2">
                  <a:lumMod val="50000"/>
                </a:schemeClr>
              </a:solidFill>
              <a:latin typeface="Work Sans"/>
            </a:endParaRPr>
          </a:p>
        </p:txBody>
      </p:sp>
      <p:sp>
        <p:nvSpPr>
          <p:cNvPr id="5" name="Google Shape;201;p26"/>
          <p:cNvSpPr txBox="1">
            <a:spLocks/>
          </p:cNvSpPr>
          <p:nvPr/>
        </p:nvSpPr>
        <p:spPr>
          <a:xfrm>
            <a:off x="418194" y="1699679"/>
            <a:ext cx="8135037" cy="28810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66CD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0066CD"/>
                </a:solidFill>
                <a:latin typeface="Work Sans"/>
                <a:ea typeface="Work Sans"/>
                <a:cs typeface="Work Sans"/>
                <a:sym typeface="Work Sans"/>
              </a:defRPr>
            </a:lvl1pPr>
            <a:lvl2pPr marL="914400" marR="0" lvl="1" indent="-2984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66CD"/>
              </a:buClr>
              <a:buSzPts val="1100"/>
              <a:buFont typeface="Arial"/>
              <a:buChar char="•"/>
              <a:defRPr sz="1100" b="0" i="0" u="none" strike="noStrike" cap="none">
                <a:solidFill>
                  <a:srgbClr val="0066CD"/>
                </a:solidFill>
                <a:latin typeface="Work Sans"/>
                <a:ea typeface="Work Sans"/>
                <a:cs typeface="Work Sans"/>
                <a:sym typeface="Work Sans"/>
              </a:defRPr>
            </a:lvl2pPr>
            <a:lvl3pPr marL="1371600" marR="0" lvl="2" indent="-2984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66CD"/>
              </a:buClr>
              <a:buSzPts val="1100"/>
              <a:buFont typeface="Arial"/>
              <a:buChar char="•"/>
              <a:defRPr sz="1100" b="0" i="0" u="none" strike="noStrike" cap="none">
                <a:solidFill>
                  <a:srgbClr val="0066CD"/>
                </a:solidFill>
                <a:latin typeface="Work Sans"/>
                <a:ea typeface="Work Sans"/>
                <a:cs typeface="Work Sans"/>
                <a:sym typeface="Work Sans"/>
              </a:defRPr>
            </a:lvl3pPr>
            <a:lvl4pPr marL="1828800" marR="0" lvl="3" indent="-2984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66CD"/>
              </a:buClr>
              <a:buSzPts val="1100"/>
              <a:buFont typeface="Arial"/>
              <a:buChar char="•"/>
              <a:defRPr sz="1100" b="0" i="0" u="none" strike="noStrike" cap="none">
                <a:solidFill>
                  <a:srgbClr val="0066CD"/>
                </a:solidFill>
                <a:latin typeface="Work Sans"/>
                <a:ea typeface="Work Sans"/>
                <a:cs typeface="Work Sans"/>
                <a:sym typeface="Work Sans"/>
              </a:defRPr>
            </a:lvl4pPr>
            <a:lvl5pPr marL="2286000" marR="0" lvl="4" indent="-2984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66CD"/>
              </a:buClr>
              <a:buSzPts val="1100"/>
              <a:buFont typeface="Arial"/>
              <a:buChar char="•"/>
              <a:defRPr sz="1100" b="0" i="0" u="none" strike="noStrike" cap="none">
                <a:solidFill>
                  <a:srgbClr val="0066CD"/>
                </a:solidFill>
                <a:latin typeface="Work Sans"/>
                <a:ea typeface="Work Sans"/>
                <a:cs typeface="Work Sans"/>
                <a:sym typeface="Work Sans"/>
              </a:defRPr>
            </a:lvl5pPr>
            <a:lvl6pPr marL="2743200" marR="0" lvl="5" indent="-2984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66CD"/>
              </a:buClr>
              <a:buSzPts val="1100"/>
              <a:buFont typeface="Arial"/>
              <a:buChar char="•"/>
              <a:defRPr sz="1100" b="0" i="0" u="none" strike="noStrike" cap="none">
                <a:solidFill>
                  <a:srgbClr val="0066CD"/>
                </a:solidFill>
                <a:latin typeface="Work Sans"/>
                <a:ea typeface="Work Sans"/>
                <a:cs typeface="Work Sans"/>
                <a:sym typeface="Work Sans"/>
              </a:defRPr>
            </a:lvl6pPr>
            <a:lvl7pPr marL="3200400" marR="0" lvl="6" indent="-2984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66CD"/>
              </a:buClr>
              <a:buSzPts val="1100"/>
              <a:buFont typeface="Arial"/>
              <a:buChar char="•"/>
              <a:defRPr sz="1100" b="0" i="0" u="none" strike="noStrike" cap="none">
                <a:solidFill>
                  <a:srgbClr val="0066CD"/>
                </a:solidFill>
                <a:latin typeface="Work Sans"/>
                <a:ea typeface="Work Sans"/>
                <a:cs typeface="Work Sans"/>
                <a:sym typeface="Work Sans"/>
              </a:defRPr>
            </a:lvl7pPr>
            <a:lvl8pPr marL="3657600" marR="0" lvl="7" indent="-2984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66CD"/>
              </a:buClr>
              <a:buSzPts val="1100"/>
              <a:buFont typeface="Arial"/>
              <a:buChar char="•"/>
              <a:defRPr sz="1100" b="0" i="0" u="none" strike="noStrike" cap="none">
                <a:solidFill>
                  <a:srgbClr val="0066CD"/>
                </a:solidFill>
                <a:latin typeface="Work Sans"/>
                <a:ea typeface="Work Sans"/>
                <a:cs typeface="Work Sans"/>
                <a:sym typeface="Work Sans"/>
              </a:defRPr>
            </a:lvl8pPr>
            <a:lvl9pPr marL="4114800" marR="0" lvl="8" indent="-2984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66CD"/>
              </a:buClr>
              <a:buSzPts val="1100"/>
              <a:buFont typeface="Arial"/>
              <a:buChar char="•"/>
              <a:defRPr sz="1100" b="0" i="0" u="none" strike="noStrike" cap="none">
                <a:solidFill>
                  <a:srgbClr val="0066CD"/>
                </a:solidFill>
                <a:latin typeface="Work Sans"/>
                <a:ea typeface="Work Sans"/>
                <a:cs typeface="Work Sans"/>
                <a:sym typeface="Work Sans"/>
              </a:defRPr>
            </a:lvl9pPr>
          </a:lstStyle>
          <a:p>
            <a:pPr marL="139700" indent="0" algn="just">
              <a:buClr>
                <a:schemeClr val="tx1"/>
              </a:buClr>
              <a:buSzPts val="1400"/>
              <a:buFont typeface="Wingdings" pitchFamily="2" charset="2"/>
              <a:buChar char="Ø"/>
            </a:pPr>
            <a:r>
              <a:rPr lang="es-CO" sz="2200" dirty="0">
                <a:solidFill>
                  <a:schemeClr val="bg2"/>
                </a:solidFill>
              </a:rPr>
              <a:t>Conocer</a:t>
            </a:r>
            <a:r>
              <a:rPr lang="es-CO" sz="2200" dirty="0"/>
              <a:t> </a:t>
            </a:r>
            <a:r>
              <a:rPr lang="es-CO" sz="2200" b="1" dirty="0">
                <a:solidFill>
                  <a:schemeClr val="tx1"/>
                </a:solidFill>
              </a:rPr>
              <a:t>el desarrollo de las competencias básicas </a:t>
            </a:r>
            <a:r>
              <a:rPr lang="es-CO" sz="2200" dirty="0">
                <a:solidFill>
                  <a:schemeClr val="bg2"/>
                </a:solidFill>
              </a:rPr>
              <a:t>que</a:t>
            </a:r>
            <a:r>
              <a:rPr lang="es-CO" sz="2200" dirty="0"/>
              <a:t> </a:t>
            </a:r>
            <a:r>
              <a:rPr lang="es-CO" sz="2200" dirty="0">
                <a:solidFill>
                  <a:schemeClr val="bg2"/>
                </a:solidFill>
              </a:rPr>
              <a:t>tienen los estudiantes en las áreas de </a:t>
            </a:r>
            <a:r>
              <a:rPr lang="es-CO" sz="2200" b="1" dirty="0">
                <a:solidFill>
                  <a:schemeClr val="tx1"/>
                </a:solidFill>
              </a:rPr>
              <a:t>Lenguaje, Matemáticas, Ciencias Naturales y Competencias Ciudadanas. </a:t>
            </a:r>
          </a:p>
          <a:p>
            <a:pPr marL="139700" indent="0" algn="just">
              <a:buClr>
                <a:schemeClr val="tx1"/>
              </a:buClr>
              <a:buSzPts val="1400"/>
              <a:buFont typeface="Wingdings" pitchFamily="2" charset="2"/>
              <a:buChar char="Ø"/>
            </a:pPr>
            <a:r>
              <a:rPr lang="es-CO" sz="2200" dirty="0">
                <a:solidFill>
                  <a:schemeClr val="bg2"/>
                </a:solidFill>
              </a:rPr>
              <a:t>Generar información sobre </a:t>
            </a:r>
            <a:r>
              <a:rPr lang="es-CO" sz="2200" b="1" dirty="0">
                <a:solidFill>
                  <a:schemeClr val="tx1"/>
                </a:solidFill>
              </a:rPr>
              <a:t>los avances educativos </a:t>
            </a:r>
            <a:r>
              <a:rPr lang="es-CO" sz="2200" dirty="0">
                <a:solidFill>
                  <a:schemeClr val="bg2"/>
                </a:solidFill>
              </a:rPr>
              <a:t>en el país y establecer el </a:t>
            </a:r>
            <a:r>
              <a:rPr lang="es-CO" sz="2200" b="1" dirty="0">
                <a:solidFill>
                  <a:schemeClr val="tx1"/>
                </a:solidFill>
              </a:rPr>
              <a:t>impacto de programas y usar los resultados para acciones de mejoramiento. </a:t>
            </a:r>
            <a:endParaRPr lang="es-CO" sz="2200" dirty="0"/>
          </a:p>
        </p:txBody>
      </p:sp>
      <p:sp>
        <p:nvSpPr>
          <p:cNvPr id="4" name="Google Shape;140;p22"/>
          <p:cNvSpPr txBox="1">
            <a:spLocks/>
          </p:cNvSpPr>
          <p:nvPr/>
        </p:nvSpPr>
        <p:spPr>
          <a:xfrm>
            <a:off x="3913362" y="4675181"/>
            <a:ext cx="5127000" cy="3492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6195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54BC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rgbClr val="0054BC"/>
                </a:solidFill>
                <a:latin typeface="Work Sans"/>
                <a:ea typeface="Work Sans"/>
                <a:cs typeface="Work Sans"/>
                <a:sym typeface="Work Sans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0054BC"/>
                </a:solidFill>
                <a:latin typeface="Work Sans"/>
                <a:ea typeface="Work Sans"/>
                <a:cs typeface="Work Sans"/>
                <a:sym typeface="Work Sans"/>
              </a:defRPr>
            </a:lvl2pPr>
            <a:lvl3pPr marL="1371600" marR="0" lvl="2" indent="-3238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rgbClr val="0054BC"/>
                </a:solidFill>
                <a:latin typeface="Work Sans"/>
                <a:ea typeface="Work Sans"/>
                <a:cs typeface="Work Sans"/>
                <a:sym typeface="Work Sans"/>
              </a:defRPr>
            </a:lvl3pPr>
            <a:lvl4pPr marL="1828800" marR="0" lvl="3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rgbClr val="0054BC"/>
                </a:solidFill>
                <a:latin typeface="Work Sans"/>
                <a:ea typeface="Work Sans"/>
                <a:cs typeface="Work Sans"/>
                <a:sym typeface="Work Sans"/>
              </a:defRPr>
            </a:lvl4pPr>
            <a:lvl5pPr marL="2286000" marR="0" lvl="4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rgbClr val="0054BC"/>
                </a:solidFill>
                <a:latin typeface="Work Sans"/>
                <a:ea typeface="Work Sans"/>
                <a:cs typeface="Work Sans"/>
                <a:sym typeface="Work Sans"/>
              </a:defRPr>
            </a:lvl5pPr>
            <a:lvl6pPr marL="2743200" marR="0" lvl="5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rgbClr val="0054BC"/>
                </a:solidFill>
                <a:latin typeface="Work Sans"/>
                <a:ea typeface="Work Sans"/>
                <a:cs typeface="Work Sans"/>
                <a:sym typeface="Work Sans"/>
              </a:defRPr>
            </a:lvl6pPr>
            <a:lvl7pPr marL="3200400" marR="0" lvl="6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rgbClr val="0054BC"/>
                </a:solidFill>
                <a:latin typeface="Work Sans"/>
                <a:ea typeface="Work Sans"/>
                <a:cs typeface="Work Sans"/>
                <a:sym typeface="Work Sans"/>
              </a:defRPr>
            </a:lvl7pPr>
            <a:lvl8pPr marL="3657600" marR="0" lvl="7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rgbClr val="0054BC"/>
                </a:solidFill>
                <a:latin typeface="Work Sans"/>
                <a:ea typeface="Work Sans"/>
                <a:cs typeface="Work Sans"/>
                <a:sym typeface="Work Sans"/>
              </a:defRPr>
            </a:lvl8pPr>
            <a:lvl9pPr marL="4114800" marR="0" lvl="8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rgbClr val="0054BC"/>
                </a:solidFill>
                <a:latin typeface="Work Sans"/>
                <a:ea typeface="Work Sans"/>
                <a:cs typeface="Work Sans"/>
                <a:sym typeface="Work Sans"/>
              </a:defRPr>
            </a:lvl9pPr>
          </a:lstStyle>
          <a:p>
            <a:pPr marL="0" indent="0" algn="r">
              <a:lnSpc>
                <a:spcPct val="115000"/>
              </a:lnSpc>
              <a:buFont typeface="Arial"/>
              <a:buNone/>
            </a:pPr>
            <a:r>
              <a:rPr lang="es-CO" sz="1400" dirty="0">
                <a:solidFill>
                  <a:schemeClr val="accent6"/>
                </a:solidFill>
                <a:ea typeface="Work Sans Light"/>
                <a:cs typeface="Work Sans Light"/>
              </a:rPr>
              <a:t>Evaluar p</a:t>
            </a:r>
            <a:r>
              <a:rPr lang="es-CO" sz="1400" dirty="0">
                <a:solidFill>
                  <a:schemeClr val="accent6"/>
                </a:solidFill>
                <a:ea typeface="Work Sans Light"/>
                <a:cs typeface="Work Sans Light"/>
                <a:sym typeface="Arial"/>
              </a:rPr>
              <a:t>ara </a:t>
            </a:r>
            <a:r>
              <a:rPr lang="es-CO" sz="1400" dirty="0">
                <a:solidFill>
                  <a:schemeClr val="accent6"/>
                </a:solidFill>
                <a:ea typeface="Work Sans Light"/>
                <a:cs typeface="Work Sans Light"/>
              </a:rPr>
              <a:t>Avanzar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692165" y="4866290"/>
            <a:ext cx="3783843" cy="18918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Google Shape;202;p26"/>
          <p:cNvSpPr txBox="1">
            <a:spLocks/>
          </p:cNvSpPr>
          <p:nvPr/>
        </p:nvSpPr>
        <p:spPr>
          <a:xfrm>
            <a:off x="606419" y="496326"/>
            <a:ext cx="7976944" cy="6401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s-CO" sz="3500" dirty="0">
                <a:solidFill>
                  <a:schemeClr val="accent6"/>
                </a:solidFill>
                <a:latin typeface="Work Sans"/>
                <a:ea typeface="Work Sans Light"/>
                <a:cs typeface="Work Sans Light"/>
                <a:sym typeface="Work Sans Light"/>
              </a:rPr>
              <a:t>Las Pruebas</a:t>
            </a:r>
            <a:endParaRPr lang="es-CO" sz="3500" dirty="0">
              <a:solidFill>
                <a:schemeClr val="tx2">
                  <a:lumMod val="50000"/>
                </a:schemeClr>
              </a:solidFill>
              <a:latin typeface="Work Sans"/>
            </a:endParaRPr>
          </a:p>
        </p:txBody>
      </p:sp>
      <p:sp>
        <p:nvSpPr>
          <p:cNvPr id="10" name="Google Shape;201;p26"/>
          <p:cNvSpPr txBox="1">
            <a:spLocks/>
          </p:cNvSpPr>
          <p:nvPr/>
        </p:nvSpPr>
        <p:spPr>
          <a:xfrm>
            <a:off x="418194" y="1119662"/>
            <a:ext cx="8135037" cy="30940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66CD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0066CD"/>
                </a:solidFill>
                <a:latin typeface="Work Sans"/>
                <a:ea typeface="Work Sans"/>
                <a:cs typeface="Work Sans"/>
                <a:sym typeface="Work Sans"/>
              </a:defRPr>
            </a:lvl1pPr>
            <a:lvl2pPr marL="914400" marR="0" lvl="1" indent="-2984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66CD"/>
              </a:buClr>
              <a:buSzPts val="1100"/>
              <a:buFont typeface="Arial"/>
              <a:buChar char="•"/>
              <a:defRPr sz="1100" b="0" i="0" u="none" strike="noStrike" cap="none">
                <a:solidFill>
                  <a:srgbClr val="0066CD"/>
                </a:solidFill>
                <a:latin typeface="Work Sans"/>
                <a:ea typeface="Work Sans"/>
                <a:cs typeface="Work Sans"/>
                <a:sym typeface="Work Sans"/>
              </a:defRPr>
            </a:lvl2pPr>
            <a:lvl3pPr marL="1371600" marR="0" lvl="2" indent="-2984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66CD"/>
              </a:buClr>
              <a:buSzPts val="1100"/>
              <a:buFont typeface="Arial"/>
              <a:buChar char="•"/>
              <a:defRPr sz="1100" b="0" i="0" u="none" strike="noStrike" cap="none">
                <a:solidFill>
                  <a:srgbClr val="0066CD"/>
                </a:solidFill>
                <a:latin typeface="Work Sans"/>
                <a:ea typeface="Work Sans"/>
                <a:cs typeface="Work Sans"/>
                <a:sym typeface="Work Sans"/>
              </a:defRPr>
            </a:lvl3pPr>
            <a:lvl4pPr marL="1828800" marR="0" lvl="3" indent="-2984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66CD"/>
              </a:buClr>
              <a:buSzPts val="1100"/>
              <a:buFont typeface="Arial"/>
              <a:buChar char="•"/>
              <a:defRPr sz="1100" b="0" i="0" u="none" strike="noStrike" cap="none">
                <a:solidFill>
                  <a:srgbClr val="0066CD"/>
                </a:solidFill>
                <a:latin typeface="Work Sans"/>
                <a:ea typeface="Work Sans"/>
                <a:cs typeface="Work Sans"/>
                <a:sym typeface="Work Sans"/>
              </a:defRPr>
            </a:lvl4pPr>
            <a:lvl5pPr marL="2286000" marR="0" lvl="4" indent="-2984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66CD"/>
              </a:buClr>
              <a:buSzPts val="1100"/>
              <a:buFont typeface="Arial"/>
              <a:buChar char="•"/>
              <a:defRPr sz="1100" b="0" i="0" u="none" strike="noStrike" cap="none">
                <a:solidFill>
                  <a:srgbClr val="0066CD"/>
                </a:solidFill>
                <a:latin typeface="Work Sans"/>
                <a:ea typeface="Work Sans"/>
                <a:cs typeface="Work Sans"/>
                <a:sym typeface="Work Sans"/>
              </a:defRPr>
            </a:lvl5pPr>
            <a:lvl6pPr marL="2743200" marR="0" lvl="5" indent="-2984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66CD"/>
              </a:buClr>
              <a:buSzPts val="1100"/>
              <a:buFont typeface="Arial"/>
              <a:buChar char="•"/>
              <a:defRPr sz="1100" b="0" i="0" u="none" strike="noStrike" cap="none">
                <a:solidFill>
                  <a:srgbClr val="0066CD"/>
                </a:solidFill>
                <a:latin typeface="Work Sans"/>
                <a:ea typeface="Work Sans"/>
                <a:cs typeface="Work Sans"/>
                <a:sym typeface="Work Sans"/>
              </a:defRPr>
            </a:lvl6pPr>
            <a:lvl7pPr marL="3200400" marR="0" lvl="6" indent="-2984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66CD"/>
              </a:buClr>
              <a:buSzPts val="1100"/>
              <a:buFont typeface="Arial"/>
              <a:buChar char="•"/>
              <a:defRPr sz="1100" b="0" i="0" u="none" strike="noStrike" cap="none">
                <a:solidFill>
                  <a:srgbClr val="0066CD"/>
                </a:solidFill>
                <a:latin typeface="Work Sans"/>
                <a:ea typeface="Work Sans"/>
                <a:cs typeface="Work Sans"/>
                <a:sym typeface="Work Sans"/>
              </a:defRPr>
            </a:lvl7pPr>
            <a:lvl8pPr marL="3657600" marR="0" lvl="7" indent="-2984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66CD"/>
              </a:buClr>
              <a:buSzPts val="1100"/>
              <a:buFont typeface="Arial"/>
              <a:buChar char="•"/>
              <a:defRPr sz="1100" b="0" i="0" u="none" strike="noStrike" cap="none">
                <a:solidFill>
                  <a:srgbClr val="0066CD"/>
                </a:solidFill>
                <a:latin typeface="Work Sans"/>
                <a:ea typeface="Work Sans"/>
                <a:cs typeface="Work Sans"/>
                <a:sym typeface="Work Sans"/>
              </a:defRPr>
            </a:lvl8pPr>
            <a:lvl9pPr marL="4114800" marR="0" lvl="8" indent="-2984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66CD"/>
              </a:buClr>
              <a:buSzPts val="1100"/>
              <a:buFont typeface="Arial"/>
              <a:buChar char="•"/>
              <a:defRPr sz="1100" b="0" i="0" u="none" strike="noStrike" cap="none">
                <a:solidFill>
                  <a:srgbClr val="0066CD"/>
                </a:solidFill>
                <a:latin typeface="Work Sans"/>
                <a:ea typeface="Work Sans"/>
                <a:cs typeface="Work Sans"/>
                <a:sym typeface="Work Sans"/>
              </a:defRPr>
            </a:lvl9pPr>
          </a:lstStyle>
          <a:p>
            <a:pPr marL="139700" lvl="1" indent="0" algn="just">
              <a:spcBef>
                <a:spcPts val="800"/>
              </a:spcBef>
              <a:buClr>
                <a:schemeClr val="tx1"/>
              </a:buClr>
              <a:buSzPts val="1400"/>
              <a:buFont typeface="Wingdings" pitchFamily="2" charset="2"/>
              <a:buChar char="Ø"/>
            </a:pPr>
            <a:r>
              <a:rPr lang="es-CO" sz="1600" b="1" dirty="0">
                <a:solidFill>
                  <a:schemeClr val="tx1"/>
                </a:solidFill>
              </a:rPr>
              <a:t>Articulación </a:t>
            </a:r>
            <a:r>
              <a:rPr lang="es-ES" sz="1600" dirty="0">
                <a:solidFill>
                  <a:schemeClr val="bg2"/>
                </a:solidFill>
              </a:rPr>
              <a:t>con los Estándares Básicos de Competencias y progresión (documentos de Mallas de Aprendizaje y Derechos Básicos de Aprendizaje).</a:t>
            </a:r>
          </a:p>
          <a:p>
            <a:pPr marL="139700" lvl="1" indent="0" algn="just">
              <a:spcBef>
                <a:spcPts val="800"/>
              </a:spcBef>
              <a:buClr>
                <a:schemeClr val="tx1"/>
              </a:buClr>
              <a:buSzPts val="1400"/>
              <a:buFont typeface="Wingdings" pitchFamily="2" charset="2"/>
              <a:buChar char="Ø"/>
            </a:pPr>
            <a:endParaRPr lang="es-ES" sz="1600" dirty="0"/>
          </a:p>
          <a:p>
            <a:pPr marL="139700" indent="0" algn="just">
              <a:buClr>
                <a:schemeClr val="tx1"/>
              </a:buClr>
              <a:buSzPts val="1400"/>
              <a:buFont typeface="Wingdings" pitchFamily="2" charset="2"/>
              <a:buChar char="Ø"/>
            </a:pPr>
            <a:r>
              <a:rPr lang="es-CO" sz="1600" dirty="0"/>
              <a:t> </a:t>
            </a:r>
            <a:r>
              <a:rPr lang="es-CO" sz="1600" dirty="0">
                <a:solidFill>
                  <a:schemeClr val="bg2"/>
                </a:solidFill>
              </a:rPr>
              <a:t>La prueba de </a:t>
            </a:r>
            <a:r>
              <a:rPr lang="es-CO" sz="1600" b="1" dirty="0">
                <a:solidFill>
                  <a:schemeClr val="tx1"/>
                </a:solidFill>
              </a:rPr>
              <a:t>Lenguaje</a:t>
            </a:r>
            <a:r>
              <a:rPr lang="es-CO" sz="1600" dirty="0">
                <a:solidFill>
                  <a:schemeClr val="bg2"/>
                </a:solidFill>
              </a:rPr>
              <a:t> evaluará competencias comunicativas de Lectura y Escritura. </a:t>
            </a:r>
            <a:r>
              <a:rPr lang="es-CO" sz="1600" dirty="0">
                <a:solidFill>
                  <a:schemeClr val="bg2"/>
                </a:solidFill>
                <a:ea typeface="Calibri" panose="020F0502020204030204" pitchFamily="34" charset="0"/>
              </a:rPr>
              <a:t>Habrá un </a:t>
            </a:r>
            <a:r>
              <a:rPr lang="es-CO" sz="1600" b="1" dirty="0">
                <a:solidFill>
                  <a:schemeClr val="tx1"/>
                </a:solidFill>
              </a:rPr>
              <a:t>ejercicio de comunicación escrita. </a:t>
            </a:r>
          </a:p>
          <a:p>
            <a:pPr marL="139700" indent="0" algn="just">
              <a:buClr>
                <a:schemeClr val="tx1"/>
              </a:buClr>
              <a:buSzPts val="1400"/>
              <a:buFont typeface="Wingdings" pitchFamily="2" charset="2"/>
              <a:buChar char="Ø"/>
            </a:pPr>
            <a:endParaRPr lang="es-CO" sz="1600" b="1" dirty="0">
              <a:solidFill>
                <a:schemeClr val="tx1"/>
              </a:solidFill>
            </a:endParaRPr>
          </a:p>
          <a:p>
            <a:pPr marL="139700" indent="0" algn="just">
              <a:buClr>
                <a:schemeClr val="tx1"/>
              </a:buClr>
              <a:buSzPts val="1400"/>
              <a:buFont typeface="Wingdings" pitchFamily="2" charset="2"/>
              <a:buChar char="Ø"/>
            </a:pPr>
            <a:r>
              <a:rPr lang="es-CO" sz="1600" dirty="0">
                <a:solidFill>
                  <a:schemeClr val="bg2"/>
                </a:solidFill>
                <a:ea typeface="Calibri" panose="020F0502020204030204" pitchFamily="34" charset="0"/>
              </a:rPr>
              <a:t>La prueba de </a:t>
            </a:r>
            <a:r>
              <a:rPr lang="es-CO" sz="1600" b="1" dirty="0">
                <a:solidFill>
                  <a:schemeClr val="tx1"/>
                </a:solidFill>
                <a:ea typeface="Calibri" panose="020F0502020204030204" pitchFamily="34" charset="0"/>
              </a:rPr>
              <a:t>Matemáticas</a:t>
            </a:r>
            <a:r>
              <a:rPr lang="es-CO" sz="1600" dirty="0">
                <a:solidFill>
                  <a:schemeClr val="bg2"/>
                </a:solidFill>
                <a:ea typeface="Calibri" panose="020F0502020204030204" pitchFamily="34" charset="0"/>
              </a:rPr>
              <a:t> evaluará pensamiento matemático y uso de las matemáticas en situaciones significativas. </a:t>
            </a:r>
          </a:p>
          <a:p>
            <a:pPr marL="139700" indent="0" algn="just">
              <a:buClr>
                <a:schemeClr val="tx1"/>
              </a:buClr>
              <a:buSzPts val="1400"/>
              <a:buFont typeface="Wingdings" pitchFamily="2" charset="2"/>
              <a:buChar char="Ø"/>
            </a:pPr>
            <a:endParaRPr lang="es-CO" sz="1600" dirty="0">
              <a:ea typeface="Calibri" panose="020F0502020204030204" pitchFamily="34" charset="0"/>
            </a:endParaRPr>
          </a:p>
          <a:p>
            <a:pPr marL="139700" indent="0" algn="just">
              <a:buClr>
                <a:schemeClr val="tx1"/>
              </a:buClr>
              <a:buSzPts val="1400"/>
              <a:buFont typeface="Wingdings" pitchFamily="2" charset="2"/>
              <a:buChar char="Ø"/>
            </a:pPr>
            <a:r>
              <a:rPr lang="es-ES" sz="1600" dirty="0">
                <a:solidFill>
                  <a:schemeClr val="bg2"/>
                </a:solidFill>
              </a:rPr>
              <a:t>La prueba de </a:t>
            </a:r>
            <a:r>
              <a:rPr lang="es-ES" sz="1600" b="1" dirty="0">
                <a:solidFill>
                  <a:srgbClr val="002060"/>
                </a:solidFill>
              </a:rPr>
              <a:t>Competencias Ciudadanas </a:t>
            </a:r>
            <a:r>
              <a:rPr lang="es-ES" sz="1600" dirty="0">
                <a:solidFill>
                  <a:schemeClr val="bg2"/>
                </a:solidFill>
              </a:rPr>
              <a:t>evaluará también competencias socioemocionales. </a:t>
            </a:r>
          </a:p>
          <a:p>
            <a:pPr marL="139700" indent="0" algn="just">
              <a:buClr>
                <a:schemeClr val="tx1"/>
              </a:buClr>
              <a:buSzPts val="1400"/>
              <a:buFont typeface="Wingdings" pitchFamily="2" charset="2"/>
              <a:buChar char="Ø"/>
            </a:pPr>
            <a:endParaRPr lang="es-ES" sz="1600" dirty="0">
              <a:solidFill>
                <a:schemeClr val="bg2"/>
              </a:solidFill>
            </a:endParaRPr>
          </a:p>
          <a:p>
            <a:pPr marL="139700" indent="0" algn="just">
              <a:buClr>
                <a:schemeClr val="tx1"/>
              </a:buClr>
              <a:buSzPts val="1400"/>
              <a:buFont typeface="Wingdings" pitchFamily="2" charset="2"/>
              <a:buChar char="Ø"/>
            </a:pPr>
            <a:r>
              <a:rPr lang="es-ES" sz="1600" dirty="0">
                <a:solidFill>
                  <a:schemeClr val="bg2"/>
                </a:solidFill>
              </a:rPr>
              <a:t>En la prueba de </a:t>
            </a:r>
            <a:r>
              <a:rPr lang="es-ES" sz="1600" b="1" dirty="0">
                <a:solidFill>
                  <a:schemeClr val="accent6">
                    <a:lumMod val="75000"/>
                  </a:schemeClr>
                </a:solidFill>
              </a:rPr>
              <a:t>Ciencias Naturales </a:t>
            </a:r>
            <a:r>
              <a:rPr lang="es-CO" sz="1600" dirty="0"/>
              <a:t> </a:t>
            </a:r>
            <a:r>
              <a:rPr lang="es-ES" sz="1600" dirty="0">
                <a:solidFill>
                  <a:schemeClr val="bg2"/>
                </a:solidFill>
              </a:rPr>
              <a:t>se evaluará uso del conocimiento científico, explicación de fenómenos e indagación. </a:t>
            </a:r>
            <a:endParaRPr lang="es-CO" sz="1600" dirty="0">
              <a:solidFill>
                <a:schemeClr val="tx1"/>
              </a:solidFill>
            </a:endParaRPr>
          </a:p>
        </p:txBody>
      </p:sp>
      <p:sp>
        <p:nvSpPr>
          <p:cNvPr id="11" name="Google Shape;140;p22"/>
          <p:cNvSpPr txBox="1">
            <a:spLocks/>
          </p:cNvSpPr>
          <p:nvPr/>
        </p:nvSpPr>
        <p:spPr>
          <a:xfrm>
            <a:off x="3943340" y="4732331"/>
            <a:ext cx="5127000" cy="3492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6195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54BC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rgbClr val="0054BC"/>
                </a:solidFill>
                <a:latin typeface="Work Sans"/>
                <a:ea typeface="Work Sans"/>
                <a:cs typeface="Work Sans"/>
                <a:sym typeface="Work Sans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0054BC"/>
                </a:solidFill>
                <a:latin typeface="Work Sans"/>
                <a:ea typeface="Work Sans"/>
                <a:cs typeface="Work Sans"/>
                <a:sym typeface="Work Sans"/>
              </a:defRPr>
            </a:lvl2pPr>
            <a:lvl3pPr marL="1371600" marR="0" lvl="2" indent="-3238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rgbClr val="0054BC"/>
                </a:solidFill>
                <a:latin typeface="Work Sans"/>
                <a:ea typeface="Work Sans"/>
                <a:cs typeface="Work Sans"/>
                <a:sym typeface="Work Sans"/>
              </a:defRPr>
            </a:lvl3pPr>
            <a:lvl4pPr marL="1828800" marR="0" lvl="3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rgbClr val="0054BC"/>
                </a:solidFill>
                <a:latin typeface="Work Sans"/>
                <a:ea typeface="Work Sans"/>
                <a:cs typeface="Work Sans"/>
                <a:sym typeface="Work Sans"/>
              </a:defRPr>
            </a:lvl4pPr>
            <a:lvl5pPr marL="2286000" marR="0" lvl="4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rgbClr val="0054BC"/>
                </a:solidFill>
                <a:latin typeface="Work Sans"/>
                <a:ea typeface="Work Sans"/>
                <a:cs typeface="Work Sans"/>
                <a:sym typeface="Work Sans"/>
              </a:defRPr>
            </a:lvl5pPr>
            <a:lvl6pPr marL="2743200" marR="0" lvl="5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rgbClr val="0054BC"/>
                </a:solidFill>
                <a:latin typeface="Work Sans"/>
                <a:ea typeface="Work Sans"/>
                <a:cs typeface="Work Sans"/>
                <a:sym typeface="Work Sans"/>
              </a:defRPr>
            </a:lvl6pPr>
            <a:lvl7pPr marL="3200400" marR="0" lvl="6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rgbClr val="0054BC"/>
                </a:solidFill>
                <a:latin typeface="Work Sans"/>
                <a:ea typeface="Work Sans"/>
                <a:cs typeface="Work Sans"/>
                <a:sym typeface="Work Sans"/>
              </a:defRPr>
            </a:lvl7pPr>
            <a:lvl8pPr marL="3657600" marR="0" lvl="7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rgbClr val="0054BC"/>
                </a:solidFill>
                <a:latin typeface="Work Sans"/>
                <a:ea typeface="Work Sans"/>
                <a:cs typeface="Work Sans"/>
                <a:sym typeface="Work Sans"/>
              </a:defRPr>
            </a:lvl8pPr>
            <a:lvl9pPr marL="4114800" marR="0" lvl="8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rgbClr val="0054BC"/>
                </a:solidFill>
                <a:latin typeface="Work Sans"/>
                <a:ea typeface="Work Sans"/>
                <a:cs typeface="Work Sans"/>
                <a:sym typeface="Work Sans"/>
              </a:defRPr>
            </a:lvl9pPr>
          </a:lstStyle>
          <a:p>
            <a:pPr marL="0" indent="0" algn="r">
              <a:lnSpc>
                <a:spcPct val="115000"/>
              </a:lnSpc>
              <a:buFont typeface="Arial"/>
              <a:buNone/>
            </a:pPr>
            <a:r>
              <a:rPr lang="es-CO" sz="1400" dirty="0">
                <a:solidFill>
                  <a:schemeClr val="accent6"/>
                </a:solidFill>
                <a:ea typeface="Work Sans Light"/>
                <a:cs typeface="Work Sans Light"/>
              </a:rPr>
              <a:t>Evaluar p</a:t>
            </a:r>
            <a:r>
              <a:rPr lang="es-CO" sz="1400" dirty="0">
                <a:solidFill>
                  <a:schemeClr val="accent6"/>
                </a:solidFill>
                <a:ea typeface="Work Sans Light"/>
                <a:cs typeface="Work Sans Light"/>
                <a:sym typeface="Arial"/>
              </a:rPr>
              <a:t>ara </a:t>
            </a:r>
            <a:r>
              <a:rPr lang="es-CO" sz="1400" dirty="0">
                <a:solidFill>
                  <a:schemeClr val="accent6"/>
                </a:solidFill>
                <a:ea typeface="Work Sans Light"/>
                <a:cs typeface="Work Sans Light"/>
              </a:rPr>
              <a:t>Avanzar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692166" y="4866290"/>
            <a:ext cx="3544852" cy="18918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Google Shape;140;p22"/>
          <p:cNvSpPr txBox="1">
            <a:spLocks/>
          </p:cNvSpPr>
          <p:nvPr/>
        </p:nvSpPr>
        <p:spPr>
          <a:xfrm>
            <a:off x="3928347" y="4750592"/>
            <a:ext cx="5127000" cy="3492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6195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54BC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rgbClr val="0054BC"/>
                </a:solidFill>
                <a:latin typeface="Work Sans"/>
                <a:ea typeface="Work Sans"/>
                <a:cs typeface="Work Sans"/>
                <a:sym typeface="Work Sans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0054BC"/>
                </a:solidFill>
                <a:latin typeface="Work Sans"/>
                <a:ea typeface="Work Sans"/>
                <a:cs typeface="Work Sans"/>
                <a:sym typeface="Work Sans"/>
              </a:defRPr>
            </a:lvl2pPr>
            <a:lvl3pPr marL="1371600" marR="0" lvl="2" indent="-3238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rgbClr val="0054BC"/>
                </a:solidFill>
                <a:latin typeface="Work Sans"/>
                <a:ea typeface="Work Sans"/>
                <a:cs typeface="Work Sans"/>
                <a:sym typeface="Work Sans"/>
              </a:defRPr>
            </a:lvl3pPr>
            <a:lvl4pPr marL="1828800" marR="0" lvl="3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rgbClr val="0054BC"/>
                </a:solidFill>
                <a:latin typeface="Work Sans"/>
                <a:ea typeface="Work Sans"/>
                <a:cs typeface="Work Sans"/>
                <a:sym typeface="Work Sans"/>
              </a:defRPr>
            </a:lvl4pPr>
            <a:lvl5pPr marL="2286000" marR="0" lvl="4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rgbClr val="0054BC"/>
                </a:solidFill>
                <a:latin typeface="Work Sans"/>
                <a:ea typeface="Work Sans"/>
                <a:cs typeface="Work Sans"/>
                <a:sym typeface="Work Sans"/>
              </a:defRPr>
            </a:lvl5pPr>
            <a:lvl6pPr marL="2743200" marR="0" lvl="5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rgbClr val="0054BC"/>
                </a:solidFill>
                <a:latin typeface="Work Sans"/>
                <a:ea typeface="Work Sans"/>
                <a:cs typeface="Work Sans"/>
                <a:sym typeface="Work Sans"/>
              </a:defRPr>
            </a:lvl6pPr>
            <a:lvl7pPr marL="3200400" marR="0" lvl="6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rgbClr val="0054BC"/>
                </a:solidFill>
                <a:latin typeface="Work Sans"/>
                <a:ea typeface="Work Sans"/>
                <a:cs typeface="Work Sans"/>
                <a:sym typeface="Work Sans"/>
              </a:defRPr>
            </a:lvl7pPr>
            <a:lvl8pPr marL="3657600" marR="0" lvl="7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rgbClr val="0054BC"/>
                </a:solidFill>
                <a:latin typeface="Work Sans"/>
                <a:ea typeface="Work Sans"/>
                <a:cs typeface="Work Sans"/>
                <a:sym typeface="Work Sans"/>
              </a:defRPr>
            </a:lvl8pPr>
            <a:lvl9pPr marL="4114800" marR="0" lvl="8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rgbClr val="0054BC"/>
                </a:solidFill>
                <a:latin typeface="Work Sans"/>
                <a:ea typeface="Work Sans"/>
                <a:cs typeface="Work Sans"/>
                <a:sym typeface="Work Sans"/>
              </a:defRPr>
            </a:lvl9pPr>
          </a:lstStyle>
          <a:p>
            <a:pPr marL="0" indent="0" algn="r">
              <a:lnSpc>
                <a:spcPct val="115000"/>
              </a:lnSpc>
              <a:buFont typeface="Arial"/>
              <a:buNone/>
            </a:pPr>
            <a:r>
              <a:rPr lang="es-CO" sz="1200" dirty="0">
                <a:solidFill>
                  <a:schemeClr val="accent6"/>
                </a:solidFill>
                <a:ea typeface="Work Sans Light"/>
                <a:cs typeface="Work Sans Light"/>
              </a:rPr>
              <a:t>Evaluar p</a:t>
            </a:r>
            <a:r>
              <a:rPr lang="es-CO" sz="1200" dirty="0">
                <a:solidFill>
                  <a:schemeClr val="accent6"/>
                </a:solidFill>
                <a:ea typeface="Work Sans Light"/>
                <a:cs typeface="Work Sans Light"/>
                <a:sym typeface="Arial"/>
              </a:rPr>
              <a:t>ara </a:t>
            </a:r>
            <a:r>
              <a:rPr lang="es-CO" sz="1200" dirty="0">
                <a:solidFill>
                  <a:schemeClr val="accent6"/>
                </a:solidFill>
                <a:ea typeface="Work Sans Light"/>
                <a:cs typeface="Work Sans Light"/>
              </a:rPr>
              <a:t>Avanzar</a:t>
            </a:r>
          </a:p>
        </p:txBody>
      </p:sp>
      <p:sp>
        <p:nvSpPr>
          <p:cNvPr id="10" name="Google Shape;202;p26"/>
          <p:cNvSpPr txBox="1">
            <a:spLocks/>
          </p:cNvSpPr>
          <p:nvPr/>
        </p:nvSpPr>
        <p:spPr>
          <a:xfrm>
            <a:off x="569954" y="489543"/>
            <a:ext cx="7976944" cy="6401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s-CO" sz="3000" dirty="0">
                <a:solidFill>
                  <a:schemeClr val="accent6"/>
                </a:solidFill>
                <a:latin typeface="Work Sans"/>
                <a:ea typeface="Work Sans Light"/>
                <a:cs typeface="Work Sans Light"/>
                <a:sym typeface="Work Sans Light"/>
              </a:rPr>
              <a:t>Cronograma de Pruebas</a:t>
            </a:r>
            <a:endParaRPr lang="es-CO" sz="3000" dirty="0">
              <a:solidFill>
                <a:schemeClr val="tx2">
                  <a:lumMod val="50000"/>
                </a:schemeClr>
              </a:solidFill>
              <a:latin typeface="Work Sans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198BED98-AD6F-4BA8-BDCB-132CDA621E4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3804586"/>
              </p:ext>
            </p:extLst>
          </p:nvPr>
        </p:nvGraphicFramePr>
        <p:xfrm>
          <a:off x="256023" y="1067334"/>
          <a:ext cx="8534472" cy="3810000"/>
        </p:xfrm>
        <a:graphic>
          <a:graphicData uri="http://schemas.openxmlformats.org/drawingml/2006/table">
            <a:tbl>
              <a:tblPr firstRow="1" firstCol="1" bandRow="1"/>
              <a:tblGrid>
                <a:gridCol w="1550709">
                  <a:extLst>
                    <a:ext uri="{9D8B030D-6E8A-4147-A177-3AD203B41FA5}">
                      <a16:colId xmlns:a16="http://schemas.microsoft.com/office/drawing/2014/main" val="3706512611"/>
                    </a:ext>
                  </a:extLst>
                </a:gridCol>
                <a:gridCol w="1366887">
                  <a:extLst>
                    <a:ext uri="{9D8B030D-6E8A-4147-A177-3AD203B41FA5}">
                      <a16:colId xmlns:a16="http://schemas.microsoft.com/office/drawing/2014/main" val="761354643"/>
                    </a:ext>
                  </a:extLst>
                </a:gridCol>
                <a:gridCol w="2736987">
                  <a:extLst>
                    <a:ext uri="{9D8B030D-6E8A-4147-A177-3AD203B41FA5}">
                      <a16:colId xmlns:a16="http://schemas.microsoft.com/office/drawing/2014/main" val="3523063512"/>
                    </a:ext>
                  </a:extLst>
                </a:gridCol>
                <a:gridCol w="2879889">
                  <a:extLst>
                    <a:ext uri="{9D8B030D-6E8A-4147-A177-3AD203B41FA5}">
                      <a16:colId xmlns:a16="http://schemas.microsoft.com/office/drawing/2014/main" val="3855795591"/>
                    </a:ext>
                  </a:extLst>
                </a:gridCol>
              </a:tblGrid>
              <a:tr h="234099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_tradnl" sz="1600" b="1" dirty="0">
                          <a:solidFill>
                            <a:schemeClr val="tx1"/>
                          </a:solidFill>
                          <a:effectLst/>
                          <a:latin typeface="Work Sans"/>
                          <a:ea typeface="Mongolian Baiti" panose="03000500000000000000" pitchFamily="66" charset="0"/>
                          <a:cs typeface="Times New Roman" panose="02020603050405020304" pitchFamily="18" charset="0"/>
                        </a:rPr>
                        <a:t>Vigencia\Grado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Work Sans"/>
                        <a:ea typeface="MS Mincho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_tradnl" sz="1600" b="1" dirty="0">
                          <a:solidFill>
                            <a:schemeClr val="tx1"/>
                          </a:solidFill>
                          <a:effectLst/>
                          <a:latin typeface="Work Sans"/>
                          <a:ea typeface="Mongolian Baiti" panose="03000500000000000000" pitchFamily="66" charset="0"/>
                          <a:cs typeface="Times New Roman" panose="02020603050405020304" pitchFamily="18" charset="0"/>
                        </a:rPr>
                        <a:t>3º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Work Sans"/>
                        <a:ea typeface="MS Mincho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_tradnl" sz="1600" b="1" dirty="0">
                          <a:solidFill>
                            <a:schemeClr val="tx1"/>
                          </a:solidFill>
                          <a:effectLst/>
                          <a:latin typeface="Work Sans"/>
                          <a:ea typeface="Mongolian Baiti" panose="03000500000000000000" pitchFamily="66" charset="0"/>
                          <a:cs typeface="Times New Roman" panose="02020603050405020304" pitchFamily="18" charset="0"/>
                        </a:rPr>
                        <a:t>5º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Work Sans"/>
                        <a:ea typeface="MS Mincho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_tradnl" sz="1600" b="1" dirty="0">
                          <a:solidFill>
                            <a:schemeClr val="tx1"/>
                          </a:solidFill>
                          <a:effectLst/>
                          <a:latin typeface="Work Sans"/>
                          <a:ea typeface="Mongolian Baiti" panose="03000500000000000000" pitchFamily="66" charset="0"/>
                          <a:cs typeface="Times New Roman" panose="02020603050405020304" pitchFamily="18" charset="0"/>
                        </a:rPr>
                        <a:t>9º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Work Sans"/>
                        <a:ea typeface="MS Mincho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41411058"/>
                  </a:ext>
                </a:extLst>
              </a:tr>
              <a:tr h="702297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s-ES_tradnl" sz="1300" b="1" dirty="0">
                        <a:effectLst/>
                        <a:latin typeface="Work Sans"/>
                        <a:ea typeface="Mongolian Baiti" panose="03000500000000000000" pitchFamily="66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s-ES_tradnl" sz="1300" b="1" dirty="0">
                        <a:effectLst/>
                        <a:latin typeface="Work Sans"/>
                        <a:ea typeface="Mongolian Baiti" panose="03000500000000000000" pitchFamily="66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s-ES_tradnl" sz="1300" b="1" dirty="0">
                        <a:effectLst/>
                        <a:latin typeface="Work Sans"/>
                        <a:ea typeface="Mongolian Baiti" panose="03000500000000000000" pitchFamily="66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_tradnl" sz="1300" b="1" dirty="0">
                          <a:effectLst/>
                          <a:latin typeface="Work Sans"/>
                          <a:ea typeface="Mongolian Baiti" panose="03000500000000000000" pitchFamily="66" charset="0"/>
                          <a:cs typeface="Times New Roman" panose="02020603050405020304" pitchFamily="18" charset="0"/>
                        </a:rPr>
                        <a:t>2019</a:t>
                      </a:r>
                      <a:endParaRPr lang="en-US" sz="1300" b="1" dirty="0">
                        <a:effectLst/>
                        <a:latin typeface="Work Sans"/>
                        <a:ea typeface="MS Mincho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_tradnl" sz="1300" dirty="0">
                          <a:effectLst/>
                          <a:latin typeface="Work Sans"/>
                          <a:ea typeface="Mongolian Baiti" panose="03000500000000000000" pitchFamily="66" charset="0"/>
                          <a:cs typeface="Times New Roman" panose="02020603050405020304" pitchFamily="18" charset="0"/>
                        </a:rPr>
                        <a:t>Muestral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300" dirty="0">
                        <a:effectLst/>
                        <a:latin typeface="Work Sans"/>
                        <a:ea typeface="MS Mincho" panose="020B0400000000000000" pitchFamily="49" charset="-128"/>
                        <a:cs typeface="Times New Roman" panose="02020603050405020304" pitchFamily="18" charset="0"/>
                      </a:endParaRPr>
                    </a:p>
                    <a:p>
                      <a:pPr marL="285750" marR="0" indent="-285750"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es-ES_tradnl" sz="1300" dirty="0">
                          <a:effectLst/>
                          <a:latin typeface="Work Sans"/>
                          <a:ea typeface="Mongolian Baiti" panose="03000500000000000000" pitchFamily="66" charset="0"/>
                          <a:cs typeface="Times New Roman" panose="02020603050405020304" pitchFamily="18" charset="0"/>
                        </a:rPr>
                        <a:t>Matemáticas </a:t>
                      </a:r>
                    </a:p>
                    <a:p>
                      <a:pPr marL="285750" marR="0" indent="-285750"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es-ES_tradnl" sz="1300" dirty="0">
                          <a:effectLst/>
                          <a:latin typeface="Work Sans"/>
                          <a:ea typeface="Mongolian Baiti" panose="03000500000000000000" pitchFamily="66" charset="0"/>
                          <a:cs typeface="Times New Roman" panose="02020603050405020304" pitchFamily="18" charset="0"/>
                        </a:rPr>
                        <a:t>Lenguaje</a:t>
                      </a:r>
                      <a:endParaRPr lang="en-US" sz="1300" dirty="0">
                        <a:effectLst/>
                        <a:latin typeface="Work Sans"/>
                        <a:ea typeface="MS Mincho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_tradnl" sz="1300" dirty="0">
                          <a:effectLst/>
                          <a:latin typeface="Work Sans"/>
                          <a:ea typeface="Mongolian Baiti" panose="03000500000000000000" pitchFamily="66" charset="0"/>
                          <a:cs typeface="Times New Roman" panose="02020603050405020304" pitchFamily="18" charset="0"/>
                        </a:rPr>
                        <a:t>Muestral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300" dirty="0">
                        <a:effectLst/>
                        <a:latin typeface="Work Sans"/>
                        <a:ea typeface="MS Mincho" panose="020B0400000000000000" pitchFamily="49" charset="-128"/>
                        <a:cs typeface="Times New Roman" panose="02020603050405020304" pitchFamily="18" charset="0"/>
                      </a:endParaRPr>
                    </a:p>
                    <a:p>
                      <a:pPr marL="285750" marR="0" indent="-285750"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es-ES_tradnl" sz="1300" dirty="0">
                          <a:effectLst/>
                          <a:latin typeface="Work Sans"/>
                          <a:ea typeface="Mongolian Baiti" panose="03000500000000000000" pitchFamily="66" charset="0"/>
                          <a:cs typeface="Times New Roman" panose="02020603050405020304" pitchFamily="18" charset="0"/>
                        </a:rPr>
                        <a:t>Matemáticas </a:t>
                      </a:r>
                    </a:p>
                    <a:p>
                      <a:pPr marL="285750" marR="0" indent="-285750"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es-ES_tradnl" sz="1300" dirty="0">
                          <a:effectLst/>
                          <a:latin typeface="Work Sans"/>
                          <a:ea typeface="Mongolian Baiti" panose="03000500000000000000" pitchFamily="66" charset="0"/>
                          <a:cs typeface="Times New Roman" panose="02020603050405020304" pitchFamily="18" charset="0"/>
                        </a:rPr>
                        <a:t>Ciencias Naturales</a:t>
                      </a:r>
                    </a:p>
                    <a:p>
                      <a:pPr marL="285750" marR="0" indent="-285750"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es-ES_tradnl" sz="1300" dirty="0">
                          <a:effectLst/>
                          <a:latin typeface="Work Sans"/>
                          <a:ea typeface="Mongolian Baiti" panose="03000500000000000000" pitchFamily="66" charset="0"/>
                          <a:cs typeface="Times New Roman" panose="02020603050405020304" pitchFamily="18" charset="0"/>
                        </a:rPr>
                        <a:t>Competencias Ciudadanas (Lenguaje + Comunicación Escrita)</a:t>
                      </a:r>
                      <a:endParaRPr lang="en-US" sz="1300" dirty="0">
                        <a:effectLst/>
                        <a:latin typeface="Work Sans"/>
                        <a:ea typeface="MS Mincho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_tradnl" sz="1300" dirty="0">
                          <a:effectLst/>
                          <a:latin typeface="Work Sans"/>
                          <a:ea typeface="Mongolian Baiti" panose="03000500000000000000" pitchFamily="66" charset="0"/>
                          <a:cs typeface="Times New Roman" panose="02020603050405020304" pitchFamily="18" charset="0"/>
                        </a:rPr>
                        <a:t>Muestral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300" dirty="0">
                        <a:effectLst/>
                        <a:latin typeface="Work Sans"/>
                        <a:ea typeface="MS Mincho" panose="020B0400000000000000" pitchFamily="49" charset="-128"/>
                        <a:cs typeface="Times New Roman" panose="02020603050405020304" pitchFamily="18" charset="0"/>
                      </a:endParaRPr>
                    </a:p>
                    <a:p>
                      <a:pPr marL="285750" marR="0" indent="-285750"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es-ES_tradnl" sz="1300" dirty="0">
                          <a:effectLst/>
                          <a:latin typeface="Work Sans"/>
                          <a:ea typeface="Mongolian Baiti" panose="03000500000000000000" pitchFamily="66" charset="0"/>
                          <a:cs typeface="Times New Roman" panose="02020603050405020304" pitchFamily="18" charset="0"/>
                        </a:rPr>
                        <a:t>Matemáticas </a:t>
                      </a:r>
                    </a:p>
                    <a:p>
                      <a:pPr marL="285750" marR="0" indent="-285750"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es-ES_tradnl" sz="1300" dirty="0">
                          <a:effectLst/>
                          <a:latin typeface="Work Sans"/>
                          <a:ea typeface="Mongolian Baiti" panose="03000500000000000000" pitchFamily="66" charset="0"/>
                          <a:cs typeface="Times New Roman" panose="02020603050405020304" pitchFamily="18" charset="0"/>
                        </a:rPr>
                        <a:t>Ciencias Naturales</a:t>
                      </a:r>
                    </a:p>
                    <a:p>
                      <a:pPr marL="285750" marR="0" indent="-285750"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es-ES_tradnl" sz="1300" dirty="0">
                          <a:effectLst/>
                          <a:latin typeface="Work Sans"/>
                          <a:ea typeface="Mongolian Baiti" panose="03000500000000000000" pitchFamily="66" charset="0"/>
                          <a:cs typeface="Times New Roman" panose="02020603050405020304" pitchFamily="18" charset="0"/>
                        </a:rPr>
                        <a:t>Competencias Ciudadanas (Lenguaje + Comunicación Escrita)</a:t>
                      </a:r>
                      <a:endParaRPr lang="en-US" sz="1300" dirty="0">
                        <a:effectLst/>
                        <a:latin typeface="Work Sans"/>
                        <a:ea typeface="MS Mincho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65575396"/>
                  </a:ext>
                </a:extLst>
              </a:tr>
              <a:tr h="936396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s-ES_tradnl" sz="1300" b="1" dirty="0">
                        <a:solidFill>
                          <a:schemeClr val="tx1"/>
                        </a:solidFill>
                        <a:effectLst/>
                        <a:latin typeface="Work Sans"/>
                        <a:ea typeface="Mongolian Baiti" panose="03000500000000000000" pitchFamily="66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s-ES_tradnl" sz="1300" b="1" dirty="0">
                        <a:solidFill>
                          <a:schemeClr val="tx1"/>
                        </a:solidFill>
                        <a:effectLst/>
                        <a:latin typeface="Work Sans"/>
                        <a:ea typeface="Mongolian Baiti" panose="03000500000000000000" pitchFamily="66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s-ES_tradnl" sz="1300" b="1" dirty="0">
                        <a:solidFill>
                          <a:schemeClr val="tx1"/>
                        </a:solidFill>
                        <a:effectLst/>
                        <a:latin typeface="Work Sans"/>
                        <a:ea typeface="Mongolian Baiti" panose="03000500000000000000" pitchFamily="66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_tradnl" sz="1300" b="1" dirty="0">
                          <a:solidFill>
                            <a:schemeClr val="tx1"/>
                          </a:solidFill>
                          <a:effectLst/>
                          <a:latin typeface="Work Sans"/>
                          <a:ea typeface="Mongolian Baiti" panose="03000500000000000000" pitchFamily="66" charset="0"/>
                          <a:cs typeface="Times New Roman" panose="02020603050405020304" pitchFamily="18" charset="0"/>
                        </a:rPr>
                        <a:t>2020</a:t>
                      </a:r>
                      <a:endParaRPr lang="en-US" sz="1300" b="1" dirty="0">
                        <a:solidFill>
                          <a:schemeClr val="tx1"/>
                        </a:solidFill>
                        <a:effectLst/>
                        <a:latin typeface="Work Sans"/>
                        <a:ea typeface="MS Mincho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_tradnl" sz="1300" dirty="0">
                          <a:effectLst/>
                          <a:latin typeface="Work Sans"/>
                          <a:ea typeface="Mongolian Baiti" panose="03000500000000000000" pitchFamily="66" charset="0"/>
                          <a:cs typeface="Times New Roman" panose="02020603050405020304" pitchFamily="18" charset="0"/>
                        </a:rPr>
                        <a:t>Muestral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300" dirty="0">
                        <a:effectLst/>
                        <a:latin typeface="Work Sans"/>
                        <a:ea typeface="MS Mincho" panose="020B0400000000000000" pitchFamily="49" charset="-128"/>
                        <a:cs typeface="Times New Roman" panose="02020603050405020304" pitchFamily="18" charset="0"/>
                      </a:endParaRPr>
                    </a:p>
                    <a:p>
                      <a:pPr marL="285750" marR="0" indent="-285750"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es-ES_tradnl" sz="1300" dirty="0">
                          <a:effectLst/>
                          <a:latin typeface="Work Sans"/>
                          <a:ea typeface="Mongolian Baiti" panose="03000500000000000000" pitchFamily="66" charset="0"/>
                          <a:cs typeface="Times New Roman" panose="02020603050405020304" pitchFamily="18" charset="0"/>
                        </a:rPr>
                        <a:t>Matemáticas </a:t>
                      </a:r>
                    </a:p>
                    <a:p>
                      <a:pPr marL="285750" marR="0" indent="-285750"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es-ES_tradnl" sz="1300" dirty="0">
                          <a:effectLst/>
                          <a:latin typeface="Work Sans"/>
                          <a:ea typeface="Mongolian Baiti" panose="03000500000000000000" pitchFamily="66" charset="0"/>
                          <a:cs typeface="Times New Roman" panose="02020603050405020304" pitchFamily="18" charset="0"/>
                        </a:rPr>
                        <a:t>Lenguaje</a:t>
                      </a:r>
                      <a:endParaRPr lang="en-US" sz="1300" dirty="0">
                        <a:effectLst/>
                        <a:latin typeface="Work Sans"/>
                        <a:ea typeface="MS Mincho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_tradnl" sz="1300" dirty="0">
                          <a:effectLst/>
                          <a:latin typeface="Work Sans"/>
                          <a:ea typeface="Mongolian Baiti" panose="03000500000000000000" pitchFamily="66" charset="0"/>
                          <a:cs typeface="Times New Roman" panose="02020603050405020304" pitchFamily="18" charset="0"/>
                        </a:rPr>
                        <a:t>Muestral</a:t>
                      </a:r>
                      <a:endParaRPr lang="en-US" sz="1300" dirty="0">
                        <a:effectLst/>
                        <a:latin typeface="Work Sans"/>
                        <a:ea typeface="MS Mincho" panose="020B0400000000000000" pitchFamily="49" charset="-128"/>
                        <a:cs typeface="Times New Roman" panose="02020603050405020304" pitchFamily="18" charset="0"/>
                      </a:endParaRPr>
                    </a:p>
                    <a:p>
                      <a:pPr marL="285750" marR="0" indent="-285750"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es-ES_tradnl" sz="1300" dirty="0">
                          <a:effectLst/>
                          <a:latin typeface="Work Sans"/>
                          <a:ea typeface="Mongolian Baiti" panose="03000500000000000000" pitchFamily="66" charset="0"/>
                          <a:cs typeface="Times New Roman" panose="02020603050405020304" pitchFamily="18" charset="0"/>
                        </a:rPr>
                        <a:t>Ciencias Naturales</a:t>
                      </a:r>
                    </a:p>
                    <a:p>
                      <a:pPr marL="285750" marR="0" indent="-285750"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es-ES_tradnl" sz="1300" dirty="0">
                          <a:effectLst/>
                          <a:latin typeface="Work Sans"/>
                          <a:ea typeface="Mongolian Baiti" panose="03000500000000000000" pitchFamily="66" charset="0"/>
                          <a:cs typeface="Times New Roman" panose="02020603050405020304" pitchFamily="18" charset="0"/>
                        </a:rPr>
                        <a:t>Competencias Ciudadanas </a:t>
                      </a:r>
                    </a:p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es-ES_tradnl" sz="1300" dirty="0">
                          <a:effectLst/>
                          <a:latin typeface="Work Sans"/>
                          <a:ea typeface="Mongolian Baiti" panose="03000500000000000000" pitchFamily="66" charset="0"/>
                          <a:cs typeface="Times New Roman" panose="02020603050405020304" pitchFamily="18" charset="0"/>
                        </a:rPr>
                        <a:t>Censal</a:t>
                      </a:r>
                      <a:endParaRPr lang="en-US" sz="1300" dirty="0">
                        <a:effectLst/>
                        <a:latin typeface="Work Sans"/>
                        <a:ea typeface="MS Mincho" panose="020B0400000000000000" pitchFamily="49" charset="-128"/>
                        <a:cs typeface="Times New Roman" panose="02020603050405020304" pitchFamily="18" charset="0"/>
                      </a:endParaRPr>
                    </a:p>
                    <a:p>
                      <a:pPr marL="285750" marR="0" indent="-285750"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es-ES_tradnl" sz="1300" dirty="0">
                          <a:effectLst/>
                          <a:latin typeface="Work Sans"/>
                          <a:ea typeface="Mongolian Baiti" panose="03000500000000000000" pitchFamily="66" charset="0"/>
                          <a:cs typeface="Times New Roman" panose="02020603050405020304" pitchFamily="18" charset="0"/>
                        </a:rPr>
                        <a:t>Matemáticas </a:t>
                      </a:r>
                    </a:p>
                    <a:p>
                      <a:pPr marL="285750" marR="0" indent="-285750"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es-ES_tradnl" sz="1300" dirty="0">
                          <a:effectLst/>
                          <a:latin typeface="Work Sans"/>
                          <a:ea typeface="Mongolian Baiti" panose="03000500000000000000" pitchFamily="66" charset="0"/>
                          <a:cs typeface="Times New Roman" panose="02020603050405020304" pitchFamily="18" charset="0"/>
                        </a:rPr>
                        <a:t>Lenguaje + Comunicación Escrita</a:t>
                      </a:r>
                      <a:endParaRPr lang="en-US" sz="1300" dirty="0">
                        <a:effectLst/>
                        <a:latin typeface="Work Sans"/>
                        <a:ea typeface="MS Mincho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_tradnl" sz="1300" dirty="0">
                          <a:effectLst/>
                          <a:latin typeface="Work Sans"/>
                          <a:ea typeface="Mongolian Baiti" panose="03000500000000000000" pitchFamily="66" charset="0"/>
                          <a:cs typeface="Times New Roman" panose="02020603050405020304" pitchFamily="18" charset="0"/>
                        </a:rPr>
                        <a:t>Muestral</a:t>
                      </a:r>
                      <a:endParaRPr lang="en-US" sz="1300" dirty="0">
                        <a:effectLst/>
                        <a:latin typeface="Work Sans"/>
                        <a:ea typeface="MS Mincho" panose="020B0400000000000000" pitchFamily="49" charset="-128"/>
                        <a:cs typeface="Times New Roman" panose="02020603050405020304" pitchFamily="18" charset="0"/>
                      </a:endParaRPr>
                    </a:p>
                    <a:p>
                      <a:pPr marL="285750" marR="0" indent="-285750"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es-ES_tradnl" sz="1300" dirty="0">
                          <a:effectLst/>
                          <a:latin typeface="Work Sans"/>
                          <a:ea typeface="Mongolian Baiti" panose="03000500000000000000" pitchFamily="66" charset="0"/>
                          <a:cs typeface="Times New Roman" panose="02020603050405020304" pitchFamily="18" charset="0"/>
                        </a:rPr>
                        <a:t>Ciencias Naturales</a:t>
                      </a:r>
                    </a:p>
                    <a:p>
                      <a:pPr marL="285750" marR="0" indent="-285750"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es-ES_tradnl" sz="1300" dirty="0">
                          <a:effectLst/>
                          <a:latin typeface="Work Sans"/>
                          <a:ea typeface="Mongolian Baiti" panose="03000500000000000000" pitchFamily="66" charset="0"/>
                          <a:cs typeface="Times New Roman" panose="02020603050405020304" pitchFamily="18" charset="0"/>
                        </a:rPr>
                        <a:t>Competencias Ciudadanas </a:t>
                      </a:r>
                    </a:p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es-ES_tradnl" sz="1300" dirty="0">
                          <a:effectLst/>
                          <a:latin typeface="Work Sans"/>
                          <a:ea typeface="Mongolian Baiti" panose="03000500000000000000" pitchFamily="66" charset="0"/>
                          <a:cs typeface="Times New Roman" panose="02020603050405020304" pitchFamily="18" charset="0"/>
                        </a:rPr>
                        <a:t>Censal</a:t>
                      </a:r>
                      <a:endParaRPr lang="en-US" sz="1300" dirty="0">
                        <a:effectLst/>
                        <a:latin typeface="Work Sans"/>
                        <a:ea typeface="MS Mincho" panose="020B0400000000000000" pitchFamily="49" charset="-128"/>
                        <a:cs typeface="Times New Roman" panose="02020603050405020304" pitchFamily="18" charset="0"/>
                      </a:endParaRPr>
                    </a:p>
                    <a:p>
                      <a:pPr marL="285750" marR="0" indent="-285750"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es-ES_tradnl" sz="1300" dirty="0">
                          <a:effectLst/>
                          <a:latin typeface="Work Sans"/>
                          <a:ea typeface="Mongolian Baiti" panose="03000500000000000000" pitchFamily="66" charset="0"/>
                          <a:cs typeface="Times New Roman" panose="02020603050405020304" pitchFamily="18" charset="0"/>
                        </a:rPr>
                        <a:t>Matemáticas </a:t>
                      </a:r>
                    </a:p>
                    <a:p>
                      <a:pPr marL="285750" marR="0" indent="-285750"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es-ES_tradnl" sz="1300" dirty="0">
                          <a:effectLst/>
                          <a:latin typeface="Work Sans"/>
                          <a:ea typeface="Mongolian Baiti" panose="03000500000000000000" pitchFamily="66" charset="0"/>
                          <a:cs typeface="Times New Roman" panose="02020603050405020304" pitchFamily="18" charset="0"/>
                        </a:rPr>
                        <a:t>Lenguaje + Comunicación Escrita</a:t>
                      </a:r>
                      <a:endParaRPr lang="en-US" sz="1300" dirty="0">
                        <a:effectLst/>
                        <a:latin typeface="Work Sans"/>
                        <a:ea typeface="MS Mincho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0298229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s-ES_tradnl" sz="1300" b="1" dirty="0">
                        <a:solidFill>
                          <a:schemeClr val="tx1"/>
                        </a:solidFill>
                        <a:effectLst/>
                        <a:latin typeface="Work Sans"/>
                        <a:ea typeface="Mongolian Baiti" panose="03000500000000000000" pitchFamily="66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s-ES_tradnl" sz="1300" b="1" dirty="0">
                        <a:solidFill>
                          <a:schemeClr val="tx1"/>
                        </a:solidFill>
                        <a:effectLst/>
                        <a:latin typeface="Work Sans"/>
                        <a:ea typeface="Mongolian Baiti" panose="03000500000000000000" pitchFamily="66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s-ES_tradnl" sz="1300" b="1" dirty="0">
                        <a:solidFill>
                          <a:schemeClr val="tx1"/>
                        </a:solidFill>
                        <a:effectLst/>
                        <a:latin typeface="Work Sans"/>
                        <a:ea typeface="Mongolian Baiti" panose="03000500000000000000" pitchFamily="66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_tradnl" sz="1300" b="1" dirty="0">
                          <a:solidFill>
                            <a:schemeClr val="tx1"/>
                          </a:solidFill>
                          <a:effectLst/>
                          <a:latin typeface="Work Sans"/>
                          <a:ea typeface="Mongolian Baiti" panose="03000500000000000000" pitchFamily="66" charset="0"/>
                          <a:cs typeface="Times New Roman" panose="02020603050405020304" pitchFamily="18" charset="0"/>
                        </a:rPr>
                        <a:t>2021</a:t>
                      </a:r>
                      <a:endParaRPr lang="en-US" sz="1300" b="1" dirty="0">
                        <a:solidFill>
                          <a:schemeClr val="tx1"/>
                        </a:solidFill>
                        <a:effectLst/>
                        <a:latin typeface="Work Sans"/>
                        <a:ea typeface="MS Mincho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_tradnl" sz="1300" dirty="0">
                          <a:effectLst/>
                          <a:latin typeface="Work Sans"/>
                          <a:ea typeface="Mongolian Baiti" panose="03000500000000000000" pitchFamily="66" charset="0"/>
                          <a:cs typeface="Times New Roman" panose="02020603050405020304" pitchFamily="18" charset="0"/>
                        </a:rPr>
                        <a:t>Muestral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300" dirty="0">
                        <a:effectLst/>
                        <a:latin typeface="Work Sans"/>
                        <a:ea typeface="MS Mincho" panose="020B0400000000000000" pitchFamily="49" charset="-128"/>
                        <a:cs typeface="Times New Roman" panose="02020603050405020304" pitchFamily="18" charset="0"/>
                      </a:endParaRPr>
                    </a:p>
                    <a:p>
                      <a:pPr marL="285750" marR="0" indent="-285750"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es-ES_tradnl" sz="1300" dirty="0">
                          <a:effectLst/>
                          <a:latin typeface="Work Sans"/>
                          <a:ea typeface="Mongolian Baiti" panose="03000500000000000000" pitchFamily="66" charset="0"/>
                          <a:cs typeface="Times New Roman" panose="02020603050405020304" pitchFamily="18" charset="0"/>
                        </a:rPr>
                        <a:t>Matemáticas </a:t>
                      </a:r>
                    </a:p>
                    <a:p>
                      <a:pPr marL="285750" marR="0" indent="-285750"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es-ES_tradnl" sz="1300" dirty="0">
                          <a:effectLst/>
                          <a:latin typeface="Work Sans"/>
                          <a:ea typeface="Mongolian Baiti" panose="03000500000000000000" pitchFamily="66" charset="0"/>
                          <a:cs typeface="Times New Roman" panose="02020603050405020304" pitchFamily="18" charset="0"/>
                        </a:rPr>
                        <a:t>Lenguaje</a:t>
                      </a:r>
                      <a:endParaRPr lang="en-US" sz="1300" dirty="0">
                        <a:effectLst/>
                        <a:latin typeface="Work Sans"/>
                        <a:ea typeface="MS Mincho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_tradnl" sz="1300" dirty="0">
                          <a:effectLst/>
                          <a:latin typeface="Work Sans"/>
                          <a:ea typeface="Mongolian Baiti" panose="03000500000000000000" pitchFamily="66" charset="0"/>
                          <a:cs typeface="Times New Roman" panose="02020603050405020304" pitchFamily="18" charset="0"/>
                        </a:rPr>
                        <a:t>Muestral</a:t>
                      </a:r>
                      <a:endParaRPr lang="en-US" sz="1300" dirty="0">
                        <a:effectLst/>
                        <a:latin typeface="Work Sans"/>
                        <a:ea typeface="MS Mincho" panose="020B0400000000000000" pitchFamily="49" charset="-128"/>
                        <a:cs typeface="Times New Roman" panose="02020603050405020304" pitchFamily="18" charset="0"/>
                      </a:endParaRPr>
                    </a:p>
                    <a:p>
                      <a:pPr marL="285750" marR="0" indent="-285750"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es-ES_tradnl" sz="1300" dirty="0">
                          <a:effectLst/>
                          <a:latin typeface="Work Sans"/>
                          <a:ea typeface="Mongolian Baiti" panose="03000500000000000000" pitchFamily="66" charset="0"/>
                          <a:cs typeface="Times New Roman" panose="02020603050405020304" pitchFamily="18" charset="0"/>
                        </a:rPr>
                        <a:t>Ciencias Naturales</a:t>
                      </a:r>
                    </a:p>
                    <a:p>
                      <a:pPr marL="285750" marR="0" indent="-285750"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es-ES_tradnl" sz="1300" dirty="0">
                          <a:effectLst/>
                          <a:latin typeface="Work Sans"/>
                          <a:ea typeface="Mongolian Baiti" panose="03000500000000000000" pitchFamily="66" charset="0"/>
                          <a:cs typeface="Times New Roman" panose="02020603050405020304" pitchFamily="18" charset="0"/>
                        </a:rPr>
                        <a:t>Competencias Ciudadanas </a:t>
                      </a:r>
                    </a:p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es-ES_tradnl" sz="1300" dirty="0">
                          <a:effectLst/>
                          <a:latin typeface="Work Sans"/>
                          <a:ea typeface="Mongolian Baiti" panose="03000500000000000000" pitchFamily="66" charset="0"/>
                          <a:cs typeface="Times New Roman" panose="02020603050405020304" pitchFamily="18" charset="0"/>
                        </a:rPr>
                        <a:t>Censal</a:t>
                      </a:r>
                      <a:endParaRPr lang="en-US" sz="1300" dirty="0">
                        <a:effectLst/>
                        <a:latin typeface="Work Sans"/>
                        <a:ea typeface="MS Mincho" panose="020B0400000000000000" pitchFamily="49" charset="-128"/>
                        <a:cs typeface="Times New Roman" panose="02020603050405020304" pitchFamily="18" charset="0"/>
                      </a:endParaRPr>
                    </a:p>
                    <a:p>
                      <a:pPr marL="285750" marR="0" indent="-285750"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es-ES_tradnl" sz="1300" dirty="0">
                          <a:effectLst/>
                          <a:latin typeface="Work Sans"/>
                          <a:ea typeface="Mongolian Baiti" panose="03000500000000000000" pitchFamily="66" charset="0"/>
                          <a:cs typeface="Times New Roman" panose="02020603050405020304" pitchFamily="18" charset="0"/>
                        </a:rPr>
                        <a:t>Matemáticas </a:t>
                      </a:r>
                    </a:p>
                    <a:p>
                      <a:pPr marL="285750" marR="0" indent="-285750"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es-ES_tradnl" sz="1300" dirty="0">
                          <a:effectLst/>
                          <a:latin typeface="Work Sans"/>
                          <a:ea typeface="Mongolian Baiti" panose="03000500000000000000" pitchFamily="66" charset="0"/>
                          <a:cs typeface="Times New Roman" panose="02020603050405020304" pitchFamily="18" charset="0"/>
                        </a:rPr>
                        <a:t>Lenguaje + Comunicación Escrita</a:t>
                      </a:r>
                      <a:endParaRPr lang="en-US" sz="1300" dirty="0">
                        <a:effectLst/>
                        <a:latin typeface="Work Sans"/>
                        <a:ea typeface="MS Mincho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_tradnl" sz="1300" dirty="0">
                          <a:effectLst/>
                          <a:latin typeface="Work Sans"/>
                          <a:ea typeface="Mongolian Baiti" panose="03000500000000000000" pitchFamily="66" charset="0"/>
                          <a:cs typeface="Times New Roman" panose="02020603050405020304" pitchFamily="18" charset="0"/>
                        </a:rPr>
                        <a:t>Muestral</a:t>
                      </a:r>
                      <a:endParaRPr lang="en-US" sz="1300" dirty="0">
                        <a:effectLst/>
                        <a:latin typeface="Work Sans"/>
                        <a:ea typeface="MS Mincho" panose="020B0400000000000000" pitchFamily="49" charset="-128"/>
                        <a:cs typeface="Times New Roman" panose="02020603050405020304" pitchFamily="18" charset="0"/>
                      </a:endParaRPr>
                    </a:p>
                    <a:p>
                      <a:pPr marL="285750" marR="0" indent="-285750"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es-ES_tradnl" sz="1300" dirty="0">
                          <a:effectLst/>
                          <a:latin typeface="Work Sans"/>
                          <a:ea typeface="Mongolian Baiti" panose="03000500000000000000" pitchFamily="66" charset="0"/>
                          <a:cs typeface="Times New Roman" panose="02020603050405020304" pitchFamily="18" charset="0"/>
                        </a:rPr>
                        <a:t>Ciencias Naturales</a:t>
                      </a:r>
                    </a:p>
                    <a:p>
                      <a:pPr marL="285750" marR="0" indent="-285750"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es-ES_tradnl" sz="1300" dirty="0">
                          <a:effectLst/>
                          <a:latin typeface="Work Sans"/>
                          <a:ea typeface="Mongolian Baiti" panose="03000500000000000000" pitchFamily="66" charset="0"/>
                          <a:cs typeface="Times New Roman" panose="02020603050405020304" pitchFamily="18" charset="0"/>
                        </a:rPr>
                        <a:t>Competencias Ciudadanas </a:t>
                      </a:r>
                    </a:p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es-ES_tradnl" sz="1300" dirty="0">
                          <a:effectLst/>
                          <a:latin typeface="Work Sans"/>
                          <a:ea typeface="Mongolian Baiti" panose="03000500000000000000" pitchFamily="66" charset="0"/>
                          <a:cs typeface="Times New Roman" panose="02020603050405020304" pitchFamily="18" charset="0"/>
                        </a:rPr>
                        <a:t>Censal</a:t>
                      </a:r>
                      <a:endParaRPr lang="en-US" sz="1300" dirty="0">
                        <a:effectLst/>
                        <a:latin typeface="Work Sans"/>
                        <a:ea typeface="MS Mincho" panose="020B0400000000000000" pitchFamily="49" charset="-128"/>
                        <a:cs typeface="Times New Roman" panose="02020603050405020304" pitchFamily="18" charset="0"/>
                      </a:endParaRPr>
                    </a:p>
                    <a:p>
                      <a:pPr marL="285750" marR="0" indent="-285750"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es-ES_tradnl" sz="1300" dirty="0">
                          <a:effectLst/>
                          <a:latin typeface="Work Sans"/>
                          <a:ea typeface="Mongolian Baiti" panose="03000500000000000000" pitchFamily="66" charset="0"/>
                          <a:cs typeface="Times New Roman" panose="02020603050405020304" pitchFamily="18" charset="0"/>
                        </a:rPr>
                        <a:t>Matemáticas </a:t>
                      </a:r>
                    </a:p>
                    <a:p>
                      <a:pPr marL="285750" marR="0" indent="-285750"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es-ES_tradnl" sz="1300" dirty="0">
                          <a:effectLst/>
                          <a:latin typeface="Work Sans"/>
                          <a:ea typeface="Mongolian Baiti" panose="03000500000000000000" pitchFamily="66" charset="0"/>
                          <a:cs typeface="Times New Roman" panose="02020603050405020304" pitchFamily="18" charset="0"/>
                        </a:rPr>
                        <a:t>Lenguaje + Comunicación Escrita</a:t>
                      </a:r>
                      <a:endParaRPr lang="en-US" sz="1300" dirty="0">
                        <a:effectLst/>
                        <a:latin typeface="Work Sans"/>
                        <a:ea typeface="MS Mincho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8201413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910806" y="700428"/>
            <a:ext cx="3207579" cy="65659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lnSpc>
                <a:spcPct val="90000"/>
              </a:lnSpc>
              <a:buClr>
                <a:srgbClr val="FFFFFF"/>
              </a:buClr>
              <a:buSzPts val="1400"/>
              <a:defRPr/>
            </a:pPr>
            <a:r>
              <a:rPr lang="es-CO" sz="4000" dirty="0">
                <a:solidFill>
                  <a:schemeClr val="accent6"/>
                </a:solidFill>
                <a:latin typeface="Work Sans"/>
                <a:ea typeface="Work Sans"/>
                <a:cs typeface="Work Sans"/>
              </a:rPr>
              <a:t>Innovaciones</a:t>
            </a:r>
            <a:endParaRPr lang="es-CO" sz="4000" dirty="0">
              <a:solidFill>
                <a:schemeClr val="accent6"/>
              </a:solidFill>
              <a:latin typeface="Work Sans"/>
              <a:ea typeface="Work Sans"/>
              <a:cs typeface="Work Sans"/>
              <a:sym typeface="Work Sans"/>
            </a:endParaRPr>
          </a:p>
        </p:txBody>
      </p:sp>
      <p:sp>
        <p:nvSpPr>
          <p:cNvPr id="5" name="Google Shape;201;p26"/>
          <p:cNvSpPr txBox="1">
            <a:spLocks/>
          </p:cNvSpPr>
          <p:nvPr/>
        </p:nvSpPr>
        <p:spPr>
          <a:xfrm>
            <a:off x="410396" y="1709863"/>
            <a:ext cx="8135037" cy="22187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66CD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0066CD"/>
                </a:solidFill>
                <a:latin typeface="Work Sans"/>
                <a:ea typeface="Work Sans"/>
                <a:cs typeface="Work Sans"/>
                <a:sym typeface="Work Sans"/>
              </a:defRPr>
            </a:lvl1pPr>
            <a:lvl2pPr marL="914400" marR="0" lvl="1" indent="-2984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66CD"/>
              </a:buClr>
              <a:buSzPts val="1100"/>
              <a:buFont typeface="Arial"/>
              <a:buChar char="•"/>
              <a:defRPr sz="1100" b="0" i="0" u="none" strike="noStrike" cap="none">
                <a:solidFill>
                  <a:srgbClr val="0066CD"/>
                </a:solidFill>
                <a:latin typeface="Work Sans"/>
                <a:ea typeface="Work Sans"/>
                <a:cs typeface="Work Sans"/>
                <a:sym typeface="Work Sans"/>
              </a:defRPr>
            </a:lvl2pPr>
            <a:lvl3pPr marL="1371600" marR="0" lvl="2" indent="-2984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66CD"/>
              </a:buClr>
              <a:buSzPts val="1100"/>
              <a:buFont typeface="Arial"/>
              <a:buChar char="•"/>
              <a:defRPr sz="1100" b="0" i="0" u="none" strike="noStrike" cap="none">
                <a:solidFill>
                  <a:srgbClr val="0066CD"/>
                </a:solidFill>
                <a:latin typeface="Work Sans"/>
                <a:ea typeface="Work Sans"/>
                <a:cs typeface="Work Sans"/>
                <a:sym typeface="Work Sans"/>
              </a:defRPr>
            </a:lvl3pPr>
            <a:lvl4pPr marL="1828800" marR="0" lvl="3" indent="-2984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66CD"/>
              </a:buClr>
              <a:buSzPts val="1100"/>
              <a:buFont typeface="Arial"/>
              <a:buChar char="•"/>
              <a:defRPr sz="1100" b="0" i="0" u="none" strike="noStrike" cap="none">
                <a:solidFill>
                  <a:srgbClr val="0066CD"/>
                </a:solidFill>
                <a:latin typeface="Work Sans"/>
                <a:ea typeface="Work Sans"/>
                <a:cs typeface="Work Sans"/>
                <a:sym typeface="Work Sans"/>
              </a:defRPr>
            </a:lvl4pPr>
            <a:lvl5pPr marL="2286000" marR="0" lvl="4" indent="-2984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66CD"/>
              </a:buClr>
              <a:buSzPts val="1100"/>
              <a:buFont typeface="Arial"/>
              <a:buChar char="•"/>
              <a:defRPr sz="1100" b="0" i="0" u="none" strike="noStrike" cap="none">
                <a:solidFill>
                  <a:srgbClr val="0066CD"/>
                </a:solidFill>
                <a:latin typeface="Work Sans"/>
                <a:ea typeface="Work Sans"/>
                <a:cs typeface="Work Sans"/>
                <a:sym typeface="Work Sans"/>
              </a:defRPr>
            </a:lvl5pPr>
            <a:lvl6pPr marL="2743200" marR="0" lvl="5" indent="-2984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66CD"/>
              </a:buClr>
              <a:buSzPts val="1100"/>
              <a:buFont typeface="Arial"/>
              <a:buChar char="•"/>
              <a:defRPr sz="1100" b="0" i="0" u="none" strike="noStrike" cap="none">
                <a:solidFill>
                  <a:srgbClr val="0066CD"/>
                </a:solidFill>
                <a:latin typeface="Work Sans"/>
                <a:ea typeface="Work Sans"/>
                <a:cs typeface="Work Sans"/>
                <a:sym typeface="Work Sans"/>
              </a:defRPr>
            </a:lvl6pPr>
            <a:lvl7pPr marL="3200400" marR="0" lvl="6" indent="-2984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66CD"/>
              </a:buClr>
              <a:buSzPts val="1100"/>
              <a:buFont typeface="Arial"/>
              <a:buChar char="•"/>
              <a:defRPr sz="1100" b="0" i="0" u="none" strike="noStrike" cap="none">
                <a:solidFill>
                  <a:srgbClr val="0066CD"/>
                </a:solidFill>
                <a:latin typeface="Work Sans"/>
                <a:ea typeface="Work Sans"/>
                <a:cs typeface="Work Sans"/>
                <a:sym typeface="Work Sans"/>
              </a:defRPr>
            </a:lvl7pPr>
            <a:lvl8pPr marL="3657600" marR="0" lvl="7" indent="-2984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66CD"/>
              </a:buClr>
              <a:buSzPts val="1100"/>
              <a:buFont typeface="Arial"/>
              <a:buChar char="•"/>
              <a:defRPr sz="1100" b="0" i="0" u="none" strike="noStrike" cap="none">
                <a:solidFill>
                  <a:srgbClr val="0066CD"/>
                </a:solidFill>
                <a:latin typeface="Work Sans"/>
                <a:ea typeface="Work Sans"/>
                <a:cs typeface="Work Sans"/>
                <a:sym typeface="Work Sans"/>
              </a:defRPr>
            </a:lvl8pPr>
            <a:lvl9pPr marL="4114800" marR="0" lvl="8" indent="-2984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66CD"/>
              </a:buClr>
              <a:buSzPts val="1100"/>
              <a:buFont typeface="Arial"/>
              <a:buChar char="•"/>
              <a:defRPr sz="1100" b="0" i="0" u="none" strike="noStrike" cap="none">
                <a:solidFill>
                  <a:srgbClr val="0066CD"/>
                </a:solidFill>
                <a:latin typeface="Work Sans"/>
                <a:ea typeface="Work Sans"/>
                <a:cs typeface="Work Sans"/>
                <a:sym typeface="Work Sans"/>
              </a:defRPr>
            </a:lvl9pPr>
          </a:lstStyle>
          <a:p>
            <a:pPr marL="139700" lvl="1" indent="0" algn="just">
              <a:spcBef>
                <a:spcPts val="800"/>
              </a:spcBef>
              <a:buClr>
                <a:schemeClr val="tx1"/>
              </a:buClr>
              <a:buSzPts val="1400"/>
              <a:buFont typeface="Wingdings" pitchFamily="2" charset="2"/>
              <a:buChar char="Ø"/>
            </a:pPr>
            <a:r>
              <a:rPr lang="es-CO" sz="2000" b="1" dirty="0">
                <a:solidFill>
                  <a:schemeClr val="tx1"/>
                </a:solidFill>
              </a:rPr>
              <a:t> </a:t>
            </a:r>
            <a:r>
              <a:rPr lang="es-CO" sz="2000" dirty="0">
                <a:solidFill>
                  <a:schemeClr val="bg2"/>
                </a:solidFill>
              </a:rPr>
              <a:t>Desarrollo y diseño de pruebas </a:t>
            </a:r>
            <a:r>
              <a:rPr lang="es-ES" sz="2000" dirty="0">
                <a:solidFill>
                  <a:schemeClr val="bg2"/>
                </a:solidFill>
              </a:rPr>
              <a:t>que </a:t>
            </a:r>
            <a:r>
              <a:rPr lang="es-ES" sz="2000" b="1" dirty="0">
                <a:solidFill>
                  <a:schemeClr val="tx1"/>
                </a:solidFill>
              </a:rPr>
              <a:t>atienden a poblaciones en condición de discapacidad. </a:t>
            </a:r>
          </a:p>
          <a:p>
            <a:pPr marL="139700" lvl="1" indent="0" algn="just">
              <a:spcBef>
                <a:spcPts val="800"/>
              </a:spcBef>
              <a:buClr>
                <a:schemeClr val="tx1"/>
              </a:buClr>
              <a:buSzPts val="1400"/>
              <a:buFont typeface="Wingdings" pitchFamily="2" charset="2"/>
              <a:buChar char="Ø"/>
            </a:pPr>
            <a:endParaRPr lang="es-ES" sz="2000" dirty="0"/>
          </a:p>
          <a:p>
            <a:pPr marL="139700" indent="0" algn="just">
              <a:buClr>
                <a:schemeClr val="tx1"/>
              </a:buClr>
              <a:buSzPts val="1400"/>
              <a:buFont typeface="Wingdings" pitchFamily="2" charset="2"/>
              <a:buChar char="Ø"/>
            </a:pPr>
            <a:r>
              <a:rPr lang="es-CO" sz="2000" dirty="0"/>
              <a:t> </a:t>
            </a:r>
            <a:r>
              <a:rPr lang="es-CO" sz="2000" b="1" dirty="0">
                <a:solidFill>
                  <a:schemeClr val="tx1"/>
                </a:solidFill>
              </a:rPr>
              <a:t>Aplicación de</a:t>
            </a:r>
            <a:r>
              <a:rPr lang="es-CO" sz="2000" dirty="0"/>
              <a:t> </a:t>
            </a:r>
            <a:r>
              <a:rPr lang="es-CO" sz="2000" dirty="0">
                <a:solidFill>
                  <a:schemeClr val="bg2"/>
                </a:solidFill>
              </a:rPr>
              <a:t>pruebas en papel y l</a:t>
            </a:r>
            <a:r>
              <a:rPr lang="es-ES" sz="2000" dirty="0" err="1">
                <a:solidFill>
                  <a:schemeClr val="bg2"/>
                </a:solidFill>
              </a:rPr>
              <a:t>ápiz</a:t>
            </a:r>
            <a:r>
              <a:rPr lang="es-ES" sz="2000" dirty="0">
                <a:solidFill>
                  <a:schemeClr val="bg2"/>
                </a:solidFill>
              </a:rPr>
              <a:t> y </a:t>
            </a:r>
            <a:r>
              <a:rPr lang="es-ES" sz="2000" b="1" dirty="0">
                <a:solidFill>
                  <a:schemeClr val="tx1"/>
                </a:solidFill>
              </a:rPr>
              <a:t>prueba electrónica</a:t>
            </a:r>
            <a:r>
              <a:rPr lang="es-ES" sz="2000" dirty="0"/>
              <a:t>. </a:t>
            </a:r>
          </a:p>
          <a:p>
            <a:pPr marL="139700" indent="0" algn="just">
              <a:buClr>
                <a:schemeClr val="tx1"/>
              </a:buClr>
              <a:buSzPts val="1400"/>
              <a:buFont typeface="Wingdings" pitchFamily="2" charset="2"/>
              <a:buChar char="Ø"/>
            </a:pPr>
            <a:endParaRPr lang="es-ES" sz="2000" dirty="0"/>
          </a:p>
          <a:p>
            <a:pPr marL="139700" indent="0" algn="just">
              <a:buClr>
                <a:schemeClr val="tx1"/>
              </a:buClr>
              <a:buSzPts val="1400"/>
              <a:buFont typeface="Wingdings" pitchFamily="2" charset="2"/>
              <a:buChar char="Ø"/>
            </a:pPr>
            <a:r>
              <a:rPr lang="es-ES" sz="2000" dirty="0">
                <a:solidFill>
                  <a:schemeClr val="bg2"/>
                </a:solidFill>
              </a:rPr>
              <a:t>La evaluación </a:t>
            </a:r>
            <a:r>
              <a:rPr lang="es-ES" sz="2000" dirty="0" err="1">
                <a:solidFill>
                  <a:schemeClr val="bg2"/>
                </a:solidFill>
              </a:rPr>
              <a:t>sumativa</a:t>
            </a:r>
            <a:r>
              <a:rPr lang="es-ES" sz="2000" dirty="0">
                <a:solidFill>
                  <a:schemeClr val="bg2"/>
                </a:solidFill>
              </a:rPr>
              <a:t> articulada con la </a:t>
            </a:r>
            <a:r>
              <a:rPr lang="es-ES" sz="2000" b="1" dirty="0">
                <a:solidFill>
                  <a:schemeClr val="tx1"/>
                </a:solidFill>
              </a:rPr>
              <a:t>evaluación formativa</a:t>
            </a:r>
            <a:r>
              <a:rPr lang="es-ES" sz="2000" dirty="0"/>
              <a:t>. </a:t>
            </a:r>
          </a:p>
          <a:p>
            <a:pPr marL="139700" indent="0" algn="just">
              <a:buClr>
                <a:schemeClr val="tx1"/>
              </a:buClr>
              <a:buSzPts val="1400"/>
              <a:buFont typeface="Wingdings" pitchFamily="2" charset="2"/>
              <a:buChar char="Ø"/>
            </a:pPr>
            <a:endParaRPr lang="es-ES" sz="2000" dirty="0"/>
          </a:p>
        </p:txBody>
      </p:sp>
      <p:sp>
        <p:nvSpPr>
          <p:cNvPr id="6" name="Google Shape;140;p22"/>
          <p:cNvSpPr txBox="1">
            <a:spLocks/>
          </p:cNvSpPr>
          <p:nvPr/>
        </p:nvSpPr>
        <p:spPr>
          <a:xfrm>
            <a:off x="3975384" y="4675181"/>
            <a:ext cx="5127000" cy="3492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6195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54BC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rgbClr val="0054BC"/>
                </a:solidFill>
                <a:latin typeface="Work Sans"/>
                <a:ea typeface="Work Sans"/>
                <a:cs typeface="Work Sans"/>
                <a:sym typeface="Work Sans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0054BC"/>
                </a:solidFill>
                <a:latin typeface="Work Sans"/>
                <a:ea typeface="Work Sans"/>
                <a:cs typeface="Work Sans"/>
                <a:sym typeface="Work Sans"/>
              </a:defRPr>
            </a:lvl2pPr>
            <a:lvl3pPr marL="1371600" marR="0" lvl="2" indent="-3238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rgbClr val="0054BC"/>
                </a:solidFill>
                <a:latin typeface="Work Sans"/>
                <a:ea typeface="Work Sans"/>
                <a:cs typeface="Work Sans"/>
                <a:sym typeface="Work Sans"/>
              </a:defRPr>
            </a:lvl3pPr>
            <a:lvl4pPr marL="1828800" marR="0" lvl="3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rgbClr val="0054BC"/>
                </a:solidFill>
                <a:latin typeface="Work Sans"/>
                <a:ea typeface="Work Sans"/>
                <a:cs typeface="Work Sans"/>
                <a:sym typeface="Work Sans"/>
              </a:defRPr>
            </a:lvl4pPr>
            <a:lvl5pPr marL="2286000" marR="0" lvl="4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rgbClr val="0054BC"/>
                </a:solidFill>
                <a:latin typeface="Work Sans"/>
                <a:ea typeface="Work Sans"/>
                <a:cs typeface="Work Sans"/>
                <a:sym typeface="Work Sans"/>
              </a:defRPr>
            </a:lvl5pPr>
            <a:lvl6pPr marL="2743200" marR="0" lvl="5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rgbClr val="0054BC"/>
                </a:solidFill>
                <a:latin typeface="Work Sans"/>
                <a:ea typeface="Work Sans"/>
                <a:cs typeface="Work Sans"/>
                <a:sym typeface="Work Sans"/>
              </a:defRPr>
            </a:lvl6pPr>
            <a:lvl7pPr marL="3200400" marR="0" lvl="6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rgbClr val="0054BC"/>
                </a:solidFill>
                <a:latin typeface="Work Sans"/>
                <a:ea typeface="Work Sans"/>
                <a:cs typeface="Work Sans"/>
                <a:sym typeface="Work Sans"/>
              </a:defRPr>
            </a:lvl7pPr>
            <a:lvl8pPr marL="3657600" marR="0" lvl="7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rgbClr val="0054BC"/>
                </a:solidFill>
                <a:latin typeface="Work Sans"/>
                <a:ea typeface="Work Sans"/>
                <a:cs typeface="Work Sans"/>
                <a:sym typeface="Work Sans"/>
              </a:defRPr>
            </a:lvl8pPr>
            <a:lvl9pPr marL="4114800" marR="0" lvl="8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rgbClr val="0054BC"/>
                </a:solidFill>
                <a:latin typeface="Work Sans"/>
                <a:ea typeface="Work Sans"/>
                <a:cs typeface="Work Sans"/>
                <a:sym typeface="Work Sans"/>
              </a:defRPr>
            </a:lvl9pPr>
          </a:lstStyle>
          <a:p>
            <a:pPr marL="0" indent="0" algn="r">
              <a:lnSpc>
                <a:spcPct val="115000"/>
              </a:lnSpc>
              <a:buFont typeface="Arial"/>
              <a:buNone/>
            </a:pPr>
            <a:r>
              <a:rPr lang="es-CO" sz="1400" dirty="0">
                <a:solidFill>
                  <a:schemeClr val="accent6"/>
                </a:solidFill>
                <a:ea typeface="Work Sans Light"/>
                <a:cs typeface="Work Sans Light"/>
              </a:rPr>
              <a:t>Evaluar p</a:t>
            </a:r>
            <a:r>
              <a:rPr lang="es-CO" sz="1400" dirty="0">
                <a:solidFill>
                  <a:schemeClr val="accent6"/>
                </a:solidFill>
                <a:ea typeface="Work Sans Light"/>
                <a:cs typeface="Work Sans Light"/>
                <a:sym typeface="Arial"/>
              </a:rPr>
              <a:t>ara </a:t>
            </a:r>
            <a:r>
              <a:rPr lang="es-CO" sz="1400" dirty="0">
                <a:solidFill>
                  <a:schemeClr val="accent6"/>
                </a:solidFill>
                <a:ea typeface="Work Sans Light"/>
                <a:cs typeface="Work Sans Light"/>
              </a:rPr>
              <a:t>Avanzar</a:t>
            </a:r>
          </a:p>
        </p:txBody>
      </p:sp>
      <p:sp>
        <p:nvSpPr>
          <p:cNvPr id="7" name="Rectangle 6"/>
          <p:cNvSpPr/>
          <p:nvPr/>
        </p:nvSpPr>
        <p:spPr>
          <a:xfrm>
            <a:off x="1692165" y="4866290"/>
            <a:ext cx="3783843" cy="18918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95983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692165" y="4779818"/>
            <a:ext cx="3763061" cy="27565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Google Shape;201;p26"/>
          <p:cNvSpPr txBox="1">
            <a:spLocks/>
          </p:cNvSpPr>
          <p:nvPr/>
        </p:nvSpPr>
        <p:spPr>
          <a:xfrm>
            <a:off x="526680" y="1087187"/>
            <a:ext cx="8135037" cy="28810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66CD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0066CD"/>
                </a:solidFill>
                <a:latin typeface="Work Sans"/>
                <a:ea typeface="Work Sans"/>
                <a:cs typeface="Work Sans"/>
                <a:sym typeface="Work Sans"/>
              </a:defRPr>
            </a:lvl1pPr>
            <a:lvl2pPr marL="914400" marR="0" lvl="1" indent="-2984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66CD"/>
              </a:buClr>
              <a:buSzPts val="1100"/>
              <a:buFont typeface="Arial"/>
              <a:buChar char="•"/>
              <a:defRPr sz="1100" b="0" i="0" u="none" strike="noStrike" cap="none">
                <a:solidFill>
                  <a:srgbClr val="0066CD"/>
                </a:solidFill>
                <a:latin typeface="Work Sans"/>
                <a:ea typeface="Work Sans"/>
                <a:cs typeface="Work Sans"/>
                <a:sym typeface="Work Sans"/>
              </a:defRPr>
            </a:lvl2pPr>
            <a:lvl3pPr marL="1371600" marR="0" lvl="2" indent="-2984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66CD"/>
              </a:buClr>
              <a:buSzPts val="1100"/>
              <a:buFont typeface="Arial"/>
              <a:buChar char="•"/>
              <a:defRPr sz="1100" b="0" i="0" u="none" strike="noStrike" cap="none">
                <a:solidFill>
                  <a:srgbClr val="0066CD"/>
                </a:solidFill>
                <a:latin typeface="Work Sans"/>
                <a:ea typeface="Work Sans"/>
                <a:cs typeface="Work Sans"/>
                <a:sym typeface="Work Sans"/>
              </a:defRPr>
            </a:lvl3pPr>
            <a:lvl4pPr marL="1828800" marR="0" lvl="3" indent="-2984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66CD"/>
              </a:buClr>
              <a:buSzPts val="1100"/>
              <a:buFont typeface="Arial"/>
              <a:buChar char="•"/>
              <a:defRPr sz="1100" b="0" i="0" u="none" strike="noStrike" cap="none">
                <a:solidFill>
                  <a:srgbClr val="0066CD"/>
                </a:solidFill>
                <a:latin typeface="Work Sans"/>
                <a:ea typeface="Work Sans"/>
                <a:cs typeface="Work Sans"/>
                <a:sym typeface="Work Sans"/>
              </a:defRPr>
            </a:lvl4pPr>
            <a:lvl5pPr marL="2286000" marR="0" lvl="4" indent="-2984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66CD"/>
              </a:buClr>
              <a:buSzPts val="1100"/>
              <a:buFont typeface="Arial"/>
              <a:buChar char="•"/>
              <a:defRPr sz="1100" b="0" i="0" u="none" strike="noStrike" cap="none">
                <a:solidFill>
                  <a:srgbClr val="0066CD"/>
                </a:solidFill>
                <a:latin typeface="Work Sans"/>
                <a:ea typeface="Work Sans"/>
                <a:cs typeface="Work Sans"/>
                <a:sym typeface="Work Sans"/>
              </a:defRPr>
            </a:lvl5pPr>
            <a:lvl6pPr marL="2743200" marR="0" lvl="5" indent="-2984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66CD"/>
              </a:buClr>
              <a:buSzPts val="1100"/>
              <a:buFont typeface="Arial"/>
              <a:buChar char="•"/>
              <a:defRPr sz="1100" b="0" i="0" u="none" strike="noStrike" cap="none">
                <a:solidFill>
                  <a:srgbClr val="0066CD"/>
                </a:solidFill>
                <a:latin typeface="Work Sans"/>
                <a:ea typeface="Work Sans"/>
                <a:cs typeface="Work Sans"/>
                <a:sym typeface="Work Sans"/>
              </a:defRPr>
            </a:lvl6pPr>
            <a:lvl7pPr marL="3200400" marR="0" lvl="6" indent="-2984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66CD"/>
              </a:buClr>
              <a:buSzPts val="1100"/>
              <a:buFont typeface="Arial"/>
              <a:buChar char="•"/>
              <a:defRPr sz="1100" b="0" i="0" u="none" strike="noStrike" cap="none">
                <a:solidFill>
                  <a:srgbClr val="0066CD"/>
                </a:solidFill>
                <a:latin typeface="Work Sans"/>
                <a:ea typeface="Work Sans"/>
                <a:cs typeface="Work Sans"/>
                <a:sym typeface="Work Sans"/>
              </a:defRPr>
            </a:lvl7pPr>
            <a:lvl8pPr marL="3657600" marR="0" lvl="7" indent="-2984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66CD"/>
              </a:buClr>
              <a:buSzPts val="1100"/>
              <a:buFont typeface="Arial"/>
              <a:buChar char="•"/>
              <a:defRPr sz="1100" b="0" i="0" u="none" strike="noStrike" cap="none">
                <a:solidFill>
                  <a:srgbClr val="0066CD"/>
                </a:solidFill>
                <a:latin typeface="Work Sans"/>
                <a:ea typeface="Work Sans"/>
                <a:cs typeface="Work Sans"/>
                <a:sym typeface="Work Sans"/>
              </a:defRPr>
            </a:lvl8pPr>
            <a:lvl9pPr marL="4114800" marR="0" lvl="8" indent="-2984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66CD"/>
              </a:buClr>
              <a:buSzPts val="1100"/>
              <a:buFont typeface="Arial"/>
              <a:buChar char="•"/>
              <a:defRPr sz="1100" b="0" i="0" u="none" strike="noStrike" cap="none">
                <a:solidFill>
                  <a:srgbClr val="0066CD"/>
                </a:solidFill>
                <a:latin typeface="Work Sans"/>
                <a:ea typeface="Work Sans"/>
                <a:cs typeface="Work Sans"/>
                <a:sym typeface="Work Sans"/>
              </a:defRPr>
            </a:lvl9pPr>
          </a:lstStyle>
          <a:p>
            <a:pPr marL="139700" lvl="1" indent="0" algn="just">
              <a:spcBef>
                <a:spcPts val="800"/>
              </a:spcBef>
              <a:buClr>
                <a:schemeClr val="tx1"/>
              </a:buClr>
              <a:buSzPts val="1400"/>
              <a:buFont typeface="Wingdings" pitchFamily="2" charset="2"/>
              <a:buChar char="Ø"/>
            </a:pPr>
            <a:r>
              <a:rPr lang="es-CO" sz="2000" b="1" dirty="0">
                <a:solidFill>
                  <a:schemeClr val="tx1"/>
                </a:solidFill>
              </a:rPr>
              <a:t> </a:t>
            </a:r>
            <a:r>
              <a:rPr lang="es-ES_tradnl" sz="2000" b="1" dirty="0">
                <a:solidFill>
                  <a:schemeClr val="tx1"/>
                </a:solidFill>
              </a:rPr>
              <a:t>Se centran en las actuales políticas de educación, </a:t>
            </a:r>
            <a:r>
              <a:rPr lang="es-ES_tradnl" sz="2000" dirty="0">
                <a:solidFill>
                  <a:schemeClr val="bg2"/>
                </a:solidFill>
              </a:rPr>
              <a:t>reconocen a Colombia como un</a:t>
            </a:r>
            <a:r>
              <a:rPr lang="es-ES_tradnl" sz="2000" dirty="0"/>
              <a:t> </a:t>
            </a:r>
            <a:r>
              <a:rPr lang="es-ES_tradnl" sz="2000" b="1" dirty="0">
                <a:solidFill>
                  <a:schemeClr val="tx1"/>
                </a:solidFill>
              </a:rPr>
              <a:t>país diverso</a:t>
            </a:r>
            <a:r>
              <a:rPr lang="es-ES_tradnl" sz="2000" dirty="0"/>
              <a:t> </a:t>
            </a:r>
            <a:r>
              <a:rPr lang="es-ES_tradnl" sz="2000" dirty="0">
                <a:solidFill>
                  <a:schemeClr val="bg2"/>
                </a:solidFill>
              </a:rPr>
              <a:t>y así se busca </a:t>
            </a:r>
            <a:r>
              <a:rPr lang="es-ES_tradnl" sz="2000" b="1" dirty="0">
                <a:solidFill>
                  <a:schemeClr val="tx1"/>
                </a:solidFill>
              </a:rPr>
              <a:t>atender a las minorías</a:t>
            </a:r>
            <a:r>
              <a:rPr lang="es-ES" sz="2000" b="1" dirty="0">
                <a:solidFill>
                  <a:schemeClr val="tx1"/>
                </a:solidFill>
              </a:rPr>
              <a:t>. </a:t>
            </a:r>
          </a:p>
          <a:p>
            <a:pPr marL="139700" lvl="1" indent="0" algn="just">
              <a:spcBef>
                <a:spcPts val="800"/>
              </a:spcBef>
              <a:buClr>
                <a:schemeClr val="tx1"/>
              </a:buClr>
              <a:buSzPts val="1400"/>
              <a:buFont typeface="Wingdings" pitchFamily="2" charset="2"/>
              <a:buChar char="Ø"/>
            </a:pPr>
            <a:endParaRPr lang="es-ES" sz="2000" dirty="0"/>
          </a:p>
          <a:p>
            <a:pPr marL="139700" indent="0" algn="just">
              <a:buClr>
                <a:schemeClr val="tx1"/>
              </a:buClr>
              <a:buSzPts val="1400"/>
              <a:buFont typeface="Wingdings" pitchFamily="2" charset="2"/>
              <a:buChar char="Ø"/>
            </a:pPr>
            <a:r>
              <a:rPr lang="es-CO" sz="2000" dirty="0"/>
              <a:t> </a:t>
            </a:r>
            <a:r>
              <a:rPr lang="es-CO" sz="2000" b="1" dirty="0">
                <a:solidFill>
                  <a:schemeClr val="tx1"/>
                </a:solidFill>
              </a:rPr>
              <a:t>La nueva </a:t>
            </a:r>
            <a:r>
              <a:rPr lang="es-ES_tradnl" sz="2000" dirty="0">
                <a:solidFill>
                  <a:schemeClr val="bg2"/>
                </a:solidFill>
              </a:rPr>
              <a:t>Saber 3º, 5º, 9º, al enmarcarse en el sello “Evaluar para avanzar”, le brinda al país </a:t>
            </a:r>
            <a:r>
              <a:rPr lang="es-ES_tradnl" sz="2000" b="1" dirty="0">
                <a:solidFill>
                  <a:schemeClr val="tx1"/>
                </a:solidFill>
              </a:rPr>
              <a:t>mayor información sobre el desarrollo de competencias en más áreas</a:t>
            </a:r>
            <a:r>
              <a:rPr lang="es-ES_tradnl" sz="2000" dirty="0"/>
              <a:t>. </a:t>
            </a:r>
            <a:endParaRPr lang="es-ES" sz="2000" dirty="0"/>
          </a:p>
          <a:p>
            <a:pPr marL="139700" indent="0" algn="just">
              <a:buClr>
                <a:schemeClr val="tx1"/>
              </a:buClr>
              <a:buSzPts val="1400"/>
              <a:buFont typeface="Wingdings" pitchFamily="2" charset="2"/>
              <a:buChar char="Ø"/>
            </a:pPr>
            <a:endParaRPr lang="es-ES" sz="2000" dirty="0"/>
          </a:p>
          <a:p>
            <a:pPr marL="139700" indent="0" algn="just">
              <a:buClr>
                <a:schemeClr val="tx1"/>
              </a:buClr>
              <a:buSzPts val="1400"/>
              <a:buFont typeface="Wingdings" pitchFamily="2" charset="2"/>
              <a:buChar char="Ø"/>
            </a:pPr>
            <a:r>
              <a:rPr lang="es-ES" sz="2000" dirty="0"/>
              <a:t> </a:t>
            </a:r>
            <a:r>
              <a:rPr lang="es-ES" sz="2000" b="1" dirty="0">
                <a:solidFill>
                  <a:schemeClr val="tx1"/>
                </a:solidFill>
              </a:rPr>
              <a:t>Entregaremos </a:t>
            </a:r>
            <a:r>
              <a:rPr lang="es-ES_tradnl" sz="2000" dirty="0">
                <a:solidFill>
                  <a:schemeClr val="bg2"/>
                </a:solidFill>
              </a:rPr>
              <a:t>resultados con un énfasis en los niveles de desempeño, ya que permiten reconocer qué logra y qué le falta a la institución </a:t>
            </a:r>
            <a:r>
              <a:rPr lang="es-ES_tradnl" sz="2000" b="1" dirty="0">
                <a:solidFill>
                  <a:schemeClr val="tx1"/>
                </a:solidFill>
              </a:rPr>
              <a:t>para avanzar en el desarrollo de las habilidades evaluadas.</a:t>
            </a:r>
            <a:endParaRPr lang="es-ES" sz="2000" dirty="0"/>
          </a:p>
        </p:txBody>
      </p:sp>
      <p:sp>
        <p:nvSpPr>
          <p:cNvPr id="6" name="Google Shape;140;p22"/>
          <p:cNvSpPr txBox="1">
            <a:spLocks/>
          </p:cNvSpPr>
          <p:nvPr/>
        </p:nvSpPr>
        <p:spPr>
          <a:xfrm>
            <a:off x="3973322" y="4675181"/>
            <a:ext cx="5127000" cy="3492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6195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54BC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rgbClr val="0054BC"/>
                </a:solidFill>
                <a:latin typeface="Work Sans"/>
                <a:ea typeface="Work Sans"/>
                <a:cs typeface="Work Sans"/>
                <a:sym typeface="Work Sans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0054BC"/>
                </a:solidFill>
                <a:latin typeface="Work Sans"/>
                <a:ea typeface="Work Sans"/>
                <a:cs typeface="Work Sans"/>
                <a:sym typeface="Work Sans"/>
              </a:defRPr>
            </a:lvl2pPr>
            <a:lvl3pPr marL="1371600" marR="0" lvl="2" indent="-3238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rgbClr val="0054BC"/>
                </a:solidFill>
                <a:latin typeface="Work Sans"/>
                <a:ea typeface="Work Sans"/>
                <a:cs typeface="Work Sans"/>
                <a:sym typeface="Work Sans"/>
              </a:defRPr>
            </a:lvl3pPr>
            <a:lvl4pPr marL="1828800" marR="0" lvl="3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rgbClr val="0054BC"/>
                </a:solidFill>
                <a:latin typeface="Work Sans"/>
                <a:ea typeface="Work Sans"/>
                <a:cs typeface="Work Sans"/>
                <a:sym typeface="Work Sans"/>
              </a:defRPr>
            </a:lvl4pPr>
            <a:lvl5pPr marL="2286000" marR="0" lvl="4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rgbClr val="0054BC"/>
                </a:solidFill>
                <a:latin typeface="Work Sans"/>
                <a:ea typeface="Work Sans"/>
                <a:cs typeface="Work Sans"/>
                <a:sym typeface="Work Sans"/>
              </a:defRPr>
            </a:lvl5pPr>
            <a:lvl6pPr marL="2743200" marR="0" lvl="5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rgbClr val="0054BC"/>
                </a:solidFill>
                <a:latin typeface="Work Sans"/>
                <a:ea typeface="Work Sans"/>
                <a:cs typeface="Work Sans"/>
                <a:sym typeface="Work Sans"/>
              </a:defRPr>
            </a:lvl6pPr>
            <a:lvl7pPr marL="3200400" marR="0" lvl="6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rgbClr val="0054BC"/>
                </a:solidFill>
                <a:latin typeface="Work Sans"/>
                <a:ea typeface="Work Sans"/>
                <a:cs typeface="Work Sans"/>
                <a:sym typeface="Work Sans"/>
              </a:defRPr>
            </a:lvl7pPr>
            <a:lvl8pPr marL="3657600" marR="0" lvl="7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rgbClr val="0054BC"/>
                </a:solidFill>
                <a:latin typeface="Work Sans"/>
                <a:ea typeface="Work Sans"/>
                <a:cs typeface="Work Sans"/>
                <a:sym typeface="Work Sans"/>
              </a:defRPr>
            </a:lvl8pPr>
            <a:lvl9pPr marL="4114800" marR="0" lvl="8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rgbClr val="0054BC"/>
                </a:solidFill>
                <a:latin typeface="Work Sans"/>
                <a:ea typeface="Work Sans"/>
                <a:cs typeface="Work Sans"/>
                <a:sym typeface="Work Sans"/>
              </a:defRPr>
            </a:lvl9pPr>
          </a:lstStyle>
          <a:p>
            <a:pPr marL="0" indent="0" algn="r">
              <a:lnSpc>
                <a:spcPct val="115000"/>
              </a:lnSpc>
              <a:buFont typeface="Arial"/>
              <a:buNone/>
            </a:pPr>
            <a:r>
              <a:rPr lang="es-CO" sz="1400" dirty="0">
                <a:solidFill>
                  <a:schemeClr val="accent6"/>
                </a:solidFill>
                <a:ea typeface="Work Sans Light"/>
                <a:cs typeface="Work Sans Light"/>
              </a:rPr>
              <a:t>Evaluar p</a:t>
            </a:r>
            <a:r>
              <a:rPr lang="es-CO" sz="1400" dirty="0">
                <a:solidFill>
                  <a:schemeClr val="accent6"/>
                </a:solidFill>
                <a:ea typeface="Work Sans Light"/>
                <a:cs typeface="Work Sans Light"/>
                <a:sym typeface="Arial"/>
              </a:rPr>
              <a:t>ara </a:t>
            </a:r>
            <a:r>
              <a:rPr lang="es-CO" sz="1400" dirty="0">
                <a:solidFill>
                  <a:schemeClr val="accent6"/>
                </a:solidFill>
                <a:ea typeface="Work Sans Light"/>
                <a:cs typeface="Work Sans Light"/>
              </a:rPr>
              <a:t>Avanzar</a:t>
            </a:r>
          </a:p>
        </p:txBody>
      </p:sp>
    </p:spTree>
    <p:extLst>
      <p:ext uri="{BB962C8B-B14F-4D97-AF65-F5344CB8AC3E}">
        <p14:creationId xmlns:p14="http://schemas.microsoft.com/office/powerpoint/2010/main" val="15091186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-1673935" y="815186"/>
            <a:ext cx="8290866" cy="5155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90000"/>
              </a:lnSpc>
              <a:buClr>
                <a:srgbClr val="FFFFFF"/>
              </a:buClr>
              <a:buSzPts val="1400"/>
              <a:defRPr/>
            </a:pPr>
            <a:r>
              <a:rPr lang="es-CO" sz="3000" dirty="0">
                <a:solidFill>
                  <a:srgbClr val="0054BC"/>
                </a:solidFill>
                <a:latin typeface="Work Sans"/>
                <a:ea typeface="Work Sans"/>
                <a:cs typeface="Work Sans"/>
                <a:sym typeface="Work Sans"/>
              </a:rPr>
              <a:t>Ruta Operativa</a:t>
            </a:r>
          </a:p>
        </p:txBody>
      </p:sp>
      <p:sp>
        <p:nvSpPr>
          <p:cNvPr id="6" name="Rectangle 5"/>
          <p:cNvSpPr/>
          <p:nvPr/>
        </p:nvSpPr>
        <p:spPr>
          <a:xfrm>
            <a:off x="923827" y="4619135"/>
            <a:ext cx="4906651" cy="43634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Google Shape;140;p22"/>
          <p:cNvSpPr txBox="1">
            <a:spLocks/>
          </p:cNvSpPr>
          <p:nvPr/>
        </p:nvSpPr>
        <p:spPr>
          <a:xfrm>
            <a:off x="3928354" y="4675181"/>
            <a:ext cx="5127000" cy="3492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6195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54BC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rgbClr val="0054BC"/>
                </a:solidFill>
                <a:latin typeface="Work Sans"/>
                <a:ea typeface="Work Sans"/>
                <a:cs typeface="Work Sans"/>
                <a:sym typeface="Work Sans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0054BC"/>
                </a:solidFill>
                <a:latin typeface="Work Sans"/>
                <a:ea typeface="Work Sans"/>
                <a:cs typeface="Work Sans"/>
                <a:sym typeface="Work Sans"/>
              </a:defRPr>
            </a:lvl2pPr>
            <a:lvl3pPr marL="1371600" marR="0" lvl="2" indent="-3238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rgbClr val="0054BC"/>
                </a:solidFill>
                <a:latin typeface="Work Sans"/>
                <a:ea typeface="Work Sans"/>
                <a:cs typeface="Work Sans"/>
                <a:sym typeface="Work Sans"/>
              </a:defRPr>
            </a:lvl3pPr>
            <a:lvl4pPr marL="1828800" marR="0" lvl="3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rgbClr val="0054BC"/>
                </a:solidFill>
                <a:latin typeface="Work Sans"/>
                <a:ea typeface="Work Sans"/>
                <a:cs typeface="Work Sans"/>
                <a:sym typeface="Work Sans"/>
              </a:defRPr>
            </a:lvl4pPr>
            <a:lvl5pPr marL="2286000" marR="0" lvl="4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rgbClr val="0054BC"/>
                </a:solidFill>
                <a:latin typeface="Work Sans"/>
                <a:ea typeface="Work Sans"/>
                <a:cs typeface="Work Sans"/>
                <a:sym typeface="Work Sans"/>
              </a:defRPr>
            </a:lvl5pPr>
            <a:lvl6pPr marL="2743200" marR="0" lvl="5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rgbClr val="0054BC"/>
                </a:solidFill>
                <a:latin typeface="Work Sans"/>
                <a:ea typeface="Work Sans"/>
                <a:cs typeface="Work Sans"/>
                <a:sym typeface="Work Sans"/>
              </a:defRPr>
            </a:lvl6pPr>
            <a:lvl7pPr marL="3200400" marR="0" lvl="6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rgbClr val="0054BC"/>
                </a:solidFill>
                <a:latin typeface="Work Sans"/>
                <a:ea typeface="Work Sans"/>
                <a:cs typeface="Work Sans"/>
                <a:sym typeface="Work Sans"/>
              </a:defRPr>
            </a:lvl7pPr>
            <a:lvl8pPr marL="3657600" marR="0" lvl="7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rgbClr val="0054BC"/>
                </a:solidFill>
                <a:latin typeface="Work Sans"/>
                <a:ea typeface="Work Sans"/>
                <a:cs typeface="Work Sans"/>
                <a:sym typeface="Work Sans"/>
              </a:defRPr>
            </a:lvl8pPr>
            <a:lvl9pPr marL="4114800" marR="0" lvl="8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rgbClr val="0054BC"/>
                </a:solidFill>
                <a:latin typeface="Work Sans"/>
                <a:ea typeface="Work Sans"/>
                <a:cs typeface="Work Sans"/>
                <a:sym typeface="Work Sans"/>
              </a:defRPr>
            </a:lvl9pPr>
          </a:lstStyle>
          <a:p>
            <a:pPr marL="0" indent="0" algn="r">
              <a:lnSpc>
                <a:spcPct val="115000"/>
              </a:lnSpc>
              <a:buFont typeface="Arial"/>
              <a:buNone/>
            </a:pPr>
            <a:r>
              <a:rPr lang="es-CO" sz="1400" dirty="0">
                <a:solidFill>
                  <a:schemeClr val="accent6"/>
                </a:solidFill>
                <a:ea typeface="Work Sans Light"/>
                <a:cs typeface="Work Sans Light"/>
              </a:rPr>
              <a:t>Evaluar p</a:t>
            </a:r>
            <a:r>
              <a:rPr lang="es-CO" sz="1400" dirty="0">
                <a:solidFill>
                  <a:schemeClr val="accent6"/>
                </a:solidFill>
                <a:ea typeface="Work Sans Light"/>
                <a:cs typeface="Work Sans Light"/>
                <a:sym typeface="Arial"/>
              </a:rPr>
              <a:t>ara </a:t>
            </a:r>
            <a:r>
              <a:rPr lang="es-CO" sz="1400" dirty="0">
                <a:solidFill>
                  <a:schemeClr val="accent6"/>
                </a:solidFill>
                <a:ea typeface="Work Sans Light"/>
                <a:cs typeface="Work Sans Light"/>
              </a:rPr>
              <a:t>Avanzar</a:t>
            </a:r>
          </a:p>
        </p:txBody>
      </p:sp>
      <p:sp>
        <p:nvSpPr>
          <p:cNvPr id="5" name="Google Shape;201;p26"/>
          <p:cNvSpPr txBox="1">
            <a:spLocks/>
          </p:cNvSpPr>
          <p:nvPr/>
        </p:nvSpPr>
        <p:spPr>
          <a:xfrm>
            <a:off x="526680" y="1590421"/>
            <a:ext cx="8135037" cy="28810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66CD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0066CD"/>
                </a:solidFill>
                <a:latin typeface="Work Sans"/>
                <a:ea typeface="Work Sans"/>
                <a:cs typeface="Work Sans"/>
                <a:sym typeface="Work Sans"/>
              </a:defRPr>
            </a:lvl1pPr>
            <a:lvl2pPr marL="914400" marR="0" lvl="1" indent="-2984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66CD"/>
              </a:buClr>
              <a:buSzPts val="1100"/>
              <a:buFont typeface="Arial"/>
              <a:buChar char="•"/>
              <a:defRPr sz="1100" b="0" i="0" u="none" strike="noStrike" cap="none">
                <a:solidFill>
                  <a:srgbClr val="0066CD"/>
                </a:solidFill>
                <a:latin typeface="Work Sans"/>
                <a:ea typeface="Work Sans"/>
                <a:cs typeface="Work Sans"/>
                <a:sym typeface="Work Sans"/>
              </a:defRPr>
            </a:lvl2pPr>
            <a:lvl3pPr marL="1371600" marR="0" lvl="2" indent="-2984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66CD"/>
              </a:buClr>
              <a:buSzPts val="1100"/>
              <a:buFont typeface="Arial"/>
              <a:buChar char="•"/>
              <a:defRPr sz="1100" b="0" i="0" u="none" strike="noStrike" cap="none">
                <a:solidFill>
                  <a:srgbClr val="0066CD"/>
                </a:solidFill>
                <a:latin typeface="Work Sans"/>
                <a:ea typeface="Work Sans"/>
                <a:cs typeface="Work Sans"/>
                <a:sym typeface="Work Sans"/>
              </a:defRPr>
            </a:lvl3pPr>
            <a:lvl4pPr marL="1828800" marR="0" lvl="3" indent="-2984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66CD"/>
              </a:buClr>
              <a:buSzPts val="1100"/>
              <a:buFont typeface="Arial"/>
              <a:buChar char="•"/>
              <a:defRPr sz="1100" b="0" i="0" u="none" strike="noStrike" cap="none">
                <a:solidFill>
                  <a:srgbClr val="0066CD"/>
                </a:solidFill>
                <a:latin typeface="Work Sans"/>
                <a:ea typeface="Work Sans"/>
                <a:cs typeface="Work Sans"/>
                <a:sym typeface="Work Sans"/>
              </a:defRPr>
            </a:lvl4pPr>
            <a:lvl5pPr marL="2286000" marR="0" lvl="4" indent="-2984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66CD"/>
              </a:buClr>
              <a:buSzPts val="1100"/>
              <a:buFont typeface="Arial"/>
              <a:buChar char="•"/>
              <a:defRPr sz="1100" b="0" i="0" u="none" strike="noStrike" cap="none">
                <a:solidFill>
                  <a:srgbClr val="0066CD"/>
                </a:solidFill>
                <a:latin typeface="Work Sans"/>
                <a:ea typeface="Work Sans"/>
                <a:cs typeface="Work Sans"/>
                <a:sym typeface="Work Sans"/>
              </a:defRPr>
            </a:lvl5pPr>
            <a:lvl6pPr marL="2743200" marR="0" lvl="5" indent="-2984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66CD"/>
              </a:buClr>
              <a:buSzPts val="1100"/>
              <a:buFont typeface="Arial"/>
              <a:buChar char="•"/>
              <a:defRPr sz="1100" b="0" i="0" u="none" strike="noStrike" cap="none">
                <a:solidFill>
                  <a:srgbClr val="0066CD"/>
                </a:solidFill>
                <a:latin typeface="Work Sans"/>
                <a:ea typeface="Work Sans"/>
                <a:cs typeface="Work Sans"/>
                <a:sym typeface="Work Sans"/>
              </a:defRPr>
            </a:lvl6pPr>
            <a:lvl7pPr marL="3200400" marR="0" lvl="6" indent="-2984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66CD"/>
              </a:buClr>
              <a:buSzPts val="1100"/>
              <a:buFont typeface="Arial"/>
              <a:buChar char="•"/>
              <a:defRPr sz="1100" b="0" i="0" u="none" strike="noStrike" cap="none">
                <a:solidFill>
                  <a:srgbClr val="0066CD"/>
                </a:solidFill>
                <a:latin typeface="Work Sans"/>
                <a:ea typeface="Work Sans"/>
                <a:cs typeface="Work Sans"/>
                <a:sym typeface="Work Sans"/>
              </a:defRPr>
            </a:lvl7pPr>
            <a:lvl8pPr marL="3657600" marR="0" lvl="7" indent="-2984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66CD"/>
              </a:buClr>
              <a:buSzPts val="1100"/>
              <a:buFont typeface="Arial"/>
              <a:buChar char="•"/>
              <a:defRPr sz="1100" b="0" i="0" u="none" strike="noStrike" cap="none">
                <a:solidFill>
                  <a:srgbClr val="0066CD"/>
                </a:solidFill>
                <a:latin typeface="Work Sans"/>
                <a:ea typeface="Work Sans"/>
                <a:cs typeface="Work Sans"/>
                <a:sym typeface="Work Sans"/>
              </a:defRPr>
            </a:lvl8pPr>
            <a:lvl9pPr marL="4114800" marR="0" lvl="8" indent="-2984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66CD"/>
              </a:buClr>
              <a:buSzPts val="1100"/>
              <a:buFont typeface="Arial"/>
              <a:buChar char="•"/>
              <a:defRPr sz="1100" b="0" i="0" u="none" strike="noStrike" cap="none">
                <a:solidFill>
                  <a:srgbClr val="0066CD"/>
                </a:solidFill>
                <a:latin typeface="Work Sans"/>
                <a:ea typeface="Work Sans"/>
                <a:cs typeface="Work Sans"/>
                <a:sym typeface="Work Sans"/>
              </a:defRPr>
            </a:lvl9pPr>
          </a:lstStyle>
          <a:p>
            <a:pPr marL="139700" lvl="1" indent="0" algn="just">
              <a:spcBef>
                <a:spcPts val="800"/>
              </a:spcBef>
              <a:buClr>
                <a:schemeClr val="tx1"/>
              </a:buClr>
              <a:buSzPts val="1400"/>
              <a:buFont typeface="Wingdings" pitchFamily="2" charset="2"/>
              <a:buChar char="Ø"/>
            </a:pPr>
            <a:r>
              <a:rPr lang="es-CO" sz="1800" b="1" dirty="0">
                <a:solidFill>
                  <a:schemeClr val="tx1"/>
                </a:solidFill>
              </a:rPr>
              <a:t> </a:t>
            </a:r>
            <a:r>
              <a:rPr lang="es-CO" sz="1800" dirty="0">
                <a:solidFill>
                  <a:schemeClr val="bg2"/>
                </a:solidFill>
              </a:rPr>
              <a:t>Durante el mes de enero se realizaron mesas de trabajo con el equipo de expertos de cada </a:t>
            </a:r>
            <a:r>
              <a:rPr lang="es-ES" sz="1800" dirty="0">
                <a:solidFill>
                  <a:schemeClr val="bg2"/>
                </a:solidFill>
              </a:rPr>
              <a:t>área del </a:t>
            </a:r>
            <a:r>
              <a:rPr lang="es-ES" sz="1800" b="1" dirty="0">
                <a:solidFill>
                  <a:schemeClr val="tx1"/>
                </a:solidFill>
              </a:rPr>
              <a:t>Ministerio de Educación Nacional y el </a:t>
            </a:r>
            <a:r>
              <a:rPr lang="es-ES" sz="1800" b="1" dirty="0" err="1">
                <a:solidFill>
                  <a:schemeClr val="tx1"/>
                </a:solidFill>
              </a:rPr>
              <a:t>Icfes</a:t>
            </a:r>
            <a:r>
              <a:rPr lang="es-ES" sz="1800" dirty="0">
                <a:solidFill>
                  <a:schemeClr val="bg2"/>
                </a:solidFill>
              </a:rPr>
              <a:t>.</a:t>
            </a:r>
            <a:endParaRPr lang="es-ES" sz="1800" b="1" dirty="0">
              <a:solidFill>
                <a:schemeClr val="bg2"/>
              </a:solidFill>
            </a:endParaRPr>
          </a:p>
          <a:p>
            <a:pPr marL="139700" lvl="1" indent="0" algn="just">
              <a:spcBef>
                <a:spcPts val="800"/>
              </a:spcBef>
              <a:buClr>
                <a:schemeClr val="tx1"/>
              </a:buClr>
              <a:buSzPts val="1400"/>
              <a:buFont typeface="Wingdings" pitchFamily="2" charset="2"/>
              <a:buChar char="Ø"/>
            </a:pPr>
            <a:endParaRPr lang="es-ES" sz="1800" dirty="0"/>
          </a:p>
          <a:p>
            <a:pPr marL="139700" indent="0" algn="just">
              <a:buClr>
                <a:schemeClr val="tx1"/>
              </a:buClr>
              <a:buSzPts val="1400"/>
              <a:buFont typeface="Wingdings" pitchFamily="2" charset="2"/>
              <a:buChar char="Ø"/>
            </a:pPr>
            <a:r>
              <a:rPr lang="es-CO" sz="1800" dirty="0"/>
              <a:t> </a:t>
            </a:r>
            <a:r>
              <a:rPr lang="es-CO" sz="1800" dirty="0">
                <a:solidFill>
                  <a:schemeClr val="bg2"/>
                </a:solidFill>
              </a:rPr>
              <a:t>En febrero se </a:t>
            </a:r>
            <a:r>
              <a:rPr lang="es-ES_tradnl" sz="1800" b="1" dirty="0">
                <a:solidFill>
                  <a:schemeClr val="accent6">
                    <a:lumMod val="75000"/>
                  </a:schemeClr>
                </a:solidFill>
              </a:rPr>
              <a:t>continuará validando </a:t>
            </a:r>
            <a:r>
              <a:rPr lang="es-CO" sz="1800" b="1" dirty="0">
                <a:solidFill>
                  <a:schemeClr val="accent6">
                    <a:lumMod val="75000"/>
                  </a:schemeClr>
                </a:solidFill>
              </a:rPr>
              <a:t>la propuesta </a:t>
            </a:r>
            <a:r>
              <a:rPr lang="es-CO" sz="1800" dirty="0">
                <a:solidFill>
                  <a:schemeClr val="bg2"/>
                </a:solidFill>
              </a:rPr>
              <a:t>con </a:t>
            </a:r>
            <a:r>
              <a:rPr lang="es-CO" sz="1800" b="1" dirty="0">
                <a:solidFill>
                  <a:schemeClr val="accent6">
                    <a:lumMod val="75000"/>
                  </a:schemeClr>
                </a:solidFill>
              </a:rPr>
              <a:t>expertos</a:t>
            </a:r>
            <a:r>
              <a:rPr lang="es-CO" sz="1800" dirty="0">
                <a:solidFill>
                  <a:schemeClr val="bg2"/>
                </a:solidFill>
              </a:rPr>
              <a:t> del orden nacional</a:t>
            </a:r>
            <a:r>
              <a:rPr lang="es-ES_tradnl" sz="1800" dirty="0"/>
              <a:t>. </a:t>
            </a:r>
            <a:endParaRPr lang="es-ES" sz="1800" dirty="0"/>
          </a:p>
          <a:p>
            <a:pPr marL="139700" indent="0" algn="just">
              <a:buClr>
                <a:schemeClr val="tx1"/>
              </a:buClr>
              <a:buSzPts val="1400"/>
              <a:buFont typeface="Wingdings" pitchFamily="2" charset="2"/>
              <a:buChar char="Ø"/>
            </a:pPr>
            <a:endParaRPr lang="es-ES" sz="1800" dirty="0"/>
          </a:p>
          <a:p>
            <a:pPr marL="139700" indent="0" algn="just">
              <a:buClr>
                <a:schemeClr val="tx1"/>
              </a:buClr>
              <a:buSzPts val="1400"/>
              <a:buFont typeface="Wingdings" pitchFamily="2" charset="2"/>
              <a:buChar char="Ø"/>
            </a:pPr>
            <a:r>
              <a:rPr lang="es-ES" sz="1800" dirty="0">
                <a:solidFill>
                  <a:schemeClr val="bg2"/>
                </a:solidFill>
              </a:rPr>
              <a:t> Se </a:t>
            </a:r>
            <a:r>
              <a:rPr lang="es-ES" sz="1800" b="1" dirty="0">
                <a:solidFill>
                  <a:schemeClr val="tx1"/>
                </a:solidFill>
              </a:rPr>
              <a:t>divulgará </a:t>
            </a:r>
            <a:r>
              <a:rPr lang="es-ES" sz="1800" dirty="0">
                <a:solidFill>
                  <a:schemeClr val="bg2"/>
                </a:solidFill>
              </a:rPr>
              <a:t>la propuesta </a:t>
            </a:r>
            <a:r>
              <a:rPr lang="es-ES_tradnl" sz="1800" b="1" dirty="0">
                <a:solidFill>
                  <a:schemeClr val="tx1"/>
                </a:solidFill>
              </a:rPr>
              <a:t>a nivel nacional.</a:t>
            </a:r>
          </a:p>
          <a:p>
            <a:pPr marL="139700" indent="0" algn="just">
              <a:buClr>
                <a:schemeClr val="tx1"/>
              </a:buClr>
              <a:buSzPts val="1400"/>
              <a:buFont typeface="Wingdings" pitchFamily="2" charset="2"/>
              <a:buChar char="Ø"/>
            </a:pPr>
            <a:endParaRPr lang="es-ES_tradnl" sz="1800" b="1" dirty="0">
              <a:solidFill>
                <a:schemeClr val="tx1"/>
              </a:solidFill>
            </a:endParaRPr>
          </a:p>
          <a:p>
            <a:pPr marL="139700" indent="0" algn="just">
              <a:buClr>
                <a:schemeClr val="tx1"/>
              </a:buClr>
              <a:buSzPts val="1400"/>
              <a:buFont typeface="Wingdings" pitchFamily="2" charset="2"/>
              <a:buChar char="Ø"/>
            </a:pPr>
            <a:r>
              <a:rPr lang="es-ES_tradnl" sz="1800" b="1" dirty="0">
                <a:solidFill>
                  <a:schemeClr val="tx1"/>
                </a:solidFill>
              </a:rPr>
              <a:t> </a:t>
            </a:r>
            <a:r>
              <a:rPr lang="es-ES_tradnl" sz="1800" dirty="0">
                <a:solidFill>
                  <a:schemeClr val="bg2"/>
                </a:solidFill>
              </a:rPr>
              <a:t>Entre septiembre y octubre ser</a:t>
            </a:r>
            <a:r>
              <a:rPr lang="es-ES" sz="1800" dirty="0">
                <a:solidFill>
                  <a:schemeClr val="bg2"/>
                </a:solidFill>
              </a:rPr>
              <a:t>á </a:t>
            </a:r>
            <a:r>
              <a:rPr lang="es-ES" sz="1800" b="1" dirty="0">
                <a:solidFill>
                  <a:schemeClr val="tx1"/>
                </a:solidFill>
              </a:rPr>
              <a:t>la aplicación. </a:t>
            </a:r>
            <a:endParaRPr lang="es-ES" sz="1800" dirty="0"/>
          </a:p>
        </p:txBody>
      </p:sp>
    </p:spTree>
    <p:extLst>
      <p:ext uri="{BB962C8B-B14F-4D97-AF65-F5344CB8AC3E}">
        <p14:creationId xmlns:p14="http://schemas.microsoft.com/office/powerpoint/2010/main" val="29424025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D6CF2"/>
        </a:solidFill>
        <a:effectLst/>
      </p:bgPr>
    </p:bg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22"/>
          <p:cNvSpPr txBox="1">
            <a:spLocks noGrp="1"/>
          </p:cNvSpPr>
          <p:nvPr>
            <p:ph type="subTitle" idx="4294967295"/>
          </p:nvPr>
        </p:nvSpPr>
        <p:spPr>
          <a:xfrm>
            <a:off x="3945372" y="4675181"/>
            <a:ext cx="5127000" cy="3492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0" marR="0" lvl="0" indent="0" algn="r" rtl="0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Clr>
                <a:srgbClr val="0054BC"/>
              </a:buClr>
              <a:buSzPts val="2100"/>
              <a:buFont typeface="Arial"/>
              <a:buNone/>
            </a:pPr>
            <a:r>
              <a:rPr lang="es-CO" sz="1500" b="0" i="0" u="none" strike="noStrike" cap="none" dirty="0">
                <a:solidFill>
                  <a:srgbClr val="FFFFFF"/>
                </a:solidFill>
                <a:latin typeface="Work Sans"/>
                <a:ea typeface="Work Sans"/>
                <a:cs typeface="Work Sans"/>
                <a:sym typeface="Work Sans"/>
              </a:rPr>
              <a:t>Evaluar para Avanzar</a:t>
            </a:r>
            <a:endParaRPr sz="1500" b="0" i="0" u="none" strike="noStrike" cap="none" dirty="0">
              <a:solidFill>
                <a:srgbClr val="FFFFFF"/>
              </a:solidFill>
              <a:latin typeface="Work Sans"/>
              <a:ea typeface="Work Sans"/>
              <a:cs typeface="Work Sans"/>
              <a:sym typeface="Work Sans"/>
            </a:endParaRPr>
          </a:p>
        </p:txBody>
      </p:sp>
      <p:sp>
        <p:nvSpPr>
          <p:cNvPr id="141" name="Google Shape;141;p22"/>
          <p:cNvSpPr txBox="1">
            <a:spLocks noGrp="1"/>
          </p:cNvSpPr>
          <p:nvPr>
            <p:ph type="title"/>
          </p:nvPr>
        </p:nvSpPr>
        <p:spPr>
          <a:xfrm>
            <a:off x="3525947" y="1731722"/>
            <a:ext cx="4752600" cy="64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br>
              <a:rPr lang="es-CO" dirty="0">
                <a:latin typeface="Work Sans Medium"/>
                <a:ea typeface="Work Sans Medium"/>
                <a:cs typeface="Work Sans Medium"/>
                <a:sym typeface="Work Sans Medium"/>
              </a:rPr>
            </a:br>
            <a:endParaRPr sz="3000" dirty="0">
              <a:solidFill>
                <a:srgbClr val="FFFFFF"/>
              </a:solidFill>
              <a:latin typeface="Work Sans Medium"/>
              <a:ea typeface="Work Sans Medium"/>
              <a:cs typeface="Work Sans Medium"/>
              <a:sym typeface="Work Sans Medium"/>
            </a:endParaRPr>
          </a:p>
        </p:txBody>
      </p:sp>
      <p:sp>
        <p:nvSpPr>
          <p:cNvPr id="142" name="Google Shape;142;p22"/>
          <p:cNvSpPr txBox="1">
            <a:spLocks noGrp="1"/>
          </p:cNvSpPr>
          <p:nvPr>
            <p:ph type="title"/>
          </p:nvPr>
        </p:nvSpPr>
        <p:spPr>
          <a:xfrm>
            <a:off x="3133701" y="2184815"/>
            <a:ext cx="5687490" cy="7491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algn="ctr"/>
            <a:r>
              <a:rPr lang="es-CO" sz="3500" b="1" dirty="0">
                <a:latin typeface="Work Sans"/>
                <a:sym typeface="Work Sans"/>
              </a:rPr>
              <a:t>¡Gracias!</a:t>
            </a:r>
            <a:br>
              <a:rPr lang="es-CO" sz="3500" b="1" dirty="0"/>
            </a:br>
            <a:endParaRPr sz="3500" b="1" dirty="0">
              <a:solidFill>
                <a:srgbClr val="FFFFFF"/>
              </a:solidFill>
              <a:latin typeface="Work Sans"/>
              <a:ea typeface="Work Sans"/>
              <a:cs typeface="Work Sans"/>
              <a:sym typeface="Work Sans"/>
            </a:endParaRPr>
          </a:p>
        </p:txBody>
      </p:sp>
      <p:sp>
        <p:nvSpPr>
          <p:cNvPr id="5" name="Google Shape;142;p22">
            <a:extLst>
              <a:ext uri="{FF2B5EF4-FFF2-40B4-BE49-F238E27FC236}">
                <a16:creationId xmlns:a16="http://schemas.microsoft.com/office/drawing/2014/main" id="{2960B97A-DA50-4CB2-8348-B9C3AF4A5C2C}"/>
              </a:ext>
            </a:extLst>
          </p:cNvPr>
          <p:cNvSpPr txBox="1">
            <a:spLocks/>
          </p:cNvSpPr>
          <p:nvPr/>
        </p:nvSpPr>
        <p:spPr>
          <a:xfrm>
            <a:off x="3172979" y="3476034"/>
            <a:ext cx="5687490" cy="7491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Work Sans SemiBold"/>
              <a:buNone/>
              <a:defRPr sz="3000" b="0" i="0" u="none" strike="noStrike" cap="none">
                <a:solidFill>
                  <a:srgbClr val="FFFFFF"/>
                </a:solidFill>
                <a:latin typeface="Work Sans Light"/>
                <a:ea typeface="Work Sans Light"/>
                <a:cs typeface="Work Sans Light"/>
                <a:sym typeface="Work Sans Light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r>
              <a:rPr lang="es-CO" sz="2000" b="1" dirty="0">
                <a:latin typeface="Work Sans"/>
                <a:sym typeface="Work Sans"/>
              </a:rPr>
              <a:t>@</a:t>
            </a:r>
            <a:r>
              <a:rPr lang="es-CO" sz="2000" b="1" dirty="0" err="1">
                <a:latin typeface="Work Sans"/>
                <a:sym typeface="Work Sans"/>
              </a:rPr>
              <a:t>MariaxEducacion</a:t>
            </a:r>
            <a:br>
              <a:rPr lang="es-CO" sz="2000" b="1" dirty="0"/>
            </a:br>
            <a:endParaRPr lang="es-CO" sz="2000" b="1" dirty="0">
              <a:latin typeface="Work Sans"/>
              <a:ea typeface="Work Sans"/>
              <a:cs typeface="Work Sans"/>
              <a:sym typeface="Work Sans"/>
            </a:endParaRPr>
          </a:p>
        </p:txBody>
      </p:sp>
      <p:pic>
        <p:nvPicPr>
          <p:cNvPr id="2050" name="Picture 2" descr="Image result for logo twitter vectores">
            <a:extLst>
              <a:ext uri="{FF2B5EF4-FFF2-40B4-BE49-F238E27FC236}">
                <a16:creationId xmlns:a16="http://schemas.microsoft.com/office/drawing/2014/main" id="{9D69E4C4-AB48-4AFC-94C6-5A77776E1AF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46507" y="3434730"/>
            <a:ext cx="548095" cy="5480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84020854"/>
      </p:ext>
    </p:extLst>
  </p:cSld>
  <p:clrMapOvr>
    <a:masterClrMapping/>
  </p:clrMapOvr>
</p:sld>
</file>

<file path=ppt/theme/theme1.xml><?xml version="1.0" encoding="utf-8"?>
<a:theme xmlns:a="http://schemas.openxmlformats.org/drawingml/2006/main" name="Presidencia de Colomba">
  <a:themeElements>
    <a:clrScheme name="Presidencia">
      <a:dk1>
        <a:srgbClr val="073763"/>
      </a:dk1>
      <a:lt1>
        <a:srgbClr val="FFFFFF"/>
      </a:lt1>
      <a:dk2>
        <a:srgbClr val="3C78D8"/>
      </a:dk2>
      <a:lt2>
        <a:srgbClr val="A4C2F4"/>
      </a:lt2>
      <a:accent1>
        <a:srgbClr val="E4EDFE"/>
      </a:accent1>
      <a:accent2>
        <a:srgbClr val="B7CFFF"/>
      </a:accent2>
      <a:accent3>
        <a:srgbClr val="88ACF8"/>
      </a:accent3>
      <a:accent4>
        <a:srgbClr val="5B8BFF"/>
      </a:accent4>
      <a:accent5>
        <a:srgbClr val="6D98FF"/>
      </a:accent5>
      <a:accent6>
        <a:srgbClr val="2A54A7"/>
      </a:accent6>
      <a:hlink>
        <a:srgbClr val="F45721"/>
      </a:hlink>
      <a:folHlink>
        <a:srgbClr val="FFA064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6780</TotalTime>
  <Words>559</Words>
  <Application>Microsoft Office PowerPoint</Application>
  <PresentationFormat>Presentación en pantalla (16:9)</PresentationFormat>
  <Paragraphs>120</Paragraphs>
  <Slides>9</Slides>
  <Notes>8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6" baseType="lpstr">
      <vt:lpstr>Arial</vt:lpstr>
      <vt:lpstr>Wingdings</vt:lpstr>
      <vt:lpstr>Work Sans</vt:lpstr>
      <vt:lpstr>Work Sans Light</vt:lpstr>
      <vt:lpstr>Work Sans Medium</vt:lpstr>
      <vt:lpstr>Work Sans SemiBold</vt:lpstr>
      <vt:lpstr>Presidencia de Colomba</vt:lpstr>
      <vt:lpstr>Presentación de PowerPoint</vt:lpstr>
      <vt:lpstr> </vt:lpstr>
      <vt:lpstr>Objetivos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Claudia Celis</dc:creator>
  <cp:lastModifiedBy>SUMA05</cp:lastModifiedBy>
  <cp:revision>96</cp:revision>
  <dcterms:modified xsi:type="dcterms:W3CDTF">2019-02-01T14:23:33Z</dcterms:modified>
</cp:coreProperties>
</file>