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7"/>
  </p:notesMasterIdLst>
  <p:sldIdLst>
    <p:sldId id="256" r:id="rId2"/>
    <p:sldId id="296" r:id="rId3"/>
    <p:sldId id="306" r:id="rId4"/>
    <p:sldId id="329" r:id="rId5"/>
    <p:sldId id="351" r:id="rId6"/>
    <p:sldId id="352" r:id="rId7"/>
    <p:sldId id="354" r:id="rId8"/>
    <p:sldId id="266" r:id="rId9"/>
    <p:sldId id="341" r:id="rId10"/>
    <p:sldId id="355" r:id="rId11"/>
    <p:sldId id="343" r:id="rId12"/>
    <p:sldId id="356" r:id="rId13"/>
    <p:sldId id="357" r:id="rId14"/>
    <p:sldId id="358" r:id="rId15"/>
    <p:sldId id="258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3866"/>
    <a:srgbClr val="E3ECF8"/>
    <a:srgbClr val="6F91C8"/>
    <a:srgbClr val="3F65AA"/>
    <a:srgbClr val="436CB7"/>
    <a:srgbClr val="4874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854"/>
    <p:restoredTop sz="50000"/>
  </p:normalViewPr>
  <p:slideViewPr>
    <p:cSldViewPr snapToGrid="0" snapToObjects="1">
      <p:cViewPr varScale="1">
        <p:scale>
          <a:sx n="127" d="100"/>
          <a:sy n="127" d="100"/>
        </p:scale>
        <p:origin x="55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32BBEA-DD70-40A4-A23C-6C1CB6A511BE}" type="doc">
      <dgm:prSet loTypeId="urn:microsoft.com/office/officeart/2008/layout/VerticalCurvedList" loCatId="list" qsTypeId="urn:microsoft.com/office/officeart/2005/8/quickstyle/simple3" qsCatId="simple" csTypeId="urn:microsoft.com/office/officeart/2005/8/colors/accent1_5" csCatId="accent1" phldr="1"/>
      <dgm:spPr/>
      <dgm:t>
        <a:bodyPr/>
        <a:lstStyle/>
        <a:p>
          <a:endParaRPr lang="es-CO"/>
        </a:p>
      </dgm:t>
    </dgm:pt>
    <dgm:pt modelId="{7135CFD7-415B-46FF-8E90-2D73131440D1}">
      <dgm:prSet phldrT="[Texto]" custT="1"/>
      <dgm:spPr>
        <a:solidFill>
          <a:srgbClr val="E43866"/>
        </a:solidFill>
      </dgm:spPr>
      <dgm:t>
        <a:bodyPr/>
        <a:lstStyle/>
        <a:p>
          <a:r>
            <a:rPr lang="es-CO" sz="2000" u="none" strike="noStrike" dirty="0">
              <a:solidFill>
                <a:schemeClr val="bg1"/>
              </a:solidFill>
              <a:effectLst/>
            </a:rPr>
            <a:t>Expedir la norma que regula el SEIP</a:t>
          </a:r>
          <a:endParaRPr lang="es-CO" sz="2000" dirty="0">
            <a:solidFill>
              <a:schemeClr val="bg1"/>
            </a:solidFill>
          </a:endParaRPr>
        </a:p>
      </dgm:t>
    </dgm:pt>
    <dgm:pt modelId="{47714A10-9F85-4D79-85C8-40C504F9F41F}" type="parTrans" cxnId="{3EC7CE1E-2D60-4CC5-A05C-D29622BCF981}">
      <dgm:prSet/>
      <dgm:spPr/>
      <dgm:t>
        <a:bodyPr/>
        <a:lstStyle/>
        <a:p>
          <a:endParaRPr lang="es-CO" sz="2400"/>
        </a:p>
      </dgm:t>
    </dgm:pt>
    <dgm:pt modelId="{641653CA-4008-48A0-B4DC-FF613E4545D7}" type="sibTrans" cxnId="{3EC7CE1E-2D60-4CC5-A05C-D29622BCF981}">
      <dgm:prSet/>
      <dgm:spPr/>
      <dgm:t>
        <a:bodyPr/>
        <a:lstStyle/>
        <a:p>
          <a:endParaRPr lang="es-CO" sz="2400"/>
        </a:p>
      </dgm:t>
    </dgm:pt>
    <dgm:pt modelId="{AB74EDDF-7276-4ECD-9A08-C9C19CAD1346}">
      <dgm:prSet phldrT="[Texto]" custT="1"/>
      <dgm:spPr>
        <a:solidFill>
          <a:srgbClr val="E43866"/>
        </a:solidFill>
      </dgm:spPr>
      <dgm:t>
        <a:bodyPr/>
        <a:lstStyle/>
        <a:p>
          <a:r>
            <a:rPr lang="es-CO" sz="2000" u="none" strike="noStrike" dirty="0">
              <a:solidFill>
                <a:schemeClr val="bg1"/>
              </a:solidFill>
              <a:effectLst/>
            </a:rPr>
            <a:t>Garantizar la incorporación del capítulo amazónico en la expedición de la norma SEIP</a:t>
          </a:r>
          <a:endParaRPr lang="es-CO" sz="2000" dirty="0">
            <a:solidFill>
              <a:schemeClr val="bg1"/>
            </a:solidFill>
          </a:endParaRPr>
        </a:p>
      </dgm:t>
    </dgm:pt>
    <dgm:pt modelId="{B7C1C33C-3A24-47B9-B736-C1A0C4CEF812}" type="parTrans" cxnId="{E5933C8E-6566-4424-A163-45B01ADB518A}">
      <dgm:prSet/>
      <dgm:spPr/>
      <dgm:t>
        <a:bodyPr/>
        <a:lstStyle/>
        <a:p>
          <a:endParaRPr lang="es-CO" sz="2400"/>
        </a:p>
      </dgm:t>
    </dgm:pt>
    <dgm:pt modelId="{0C7BA9D7-B4FF-430D-AAF3-7D1BFC549BC9}" type="sibTrans" cxnId="{E5933C8E-6566-4424-A163-45B01ADB518A}">
      <dgm:prSet/>
      <dgm:spPr/>
      <dgm:t>
        <a:bodyPr/>
        <a:lstStyle/>
        <a:p>
          <a:endParaRPr lang="es-CO" sz="2400"/>
        </a:p>
      </dgm:t>
    </dgm:pt>
    <dgm:pt modelId="{51F75FB7-2A22-459A-B988-89D96010C5B3}" type="pres">
      <dgm:prSet presAssocID="{1132BBEA-DD70-40A4-A23C-6C1CB6A511BE}" presName="Name0" presStyleCnt="0">
        <dgm:presLayoutVars>
          <dgm:chMax val="7"/>
          <dgm:chPref val="7"/>
          <dgm:dir/>
        </dgm:presLayoutVars>
      </dgm:prSet>
      <dgm:spPr/>
    </dgm:pt>
    <dgm:pt modelId="{2F7FC15B-006F-4AA5-9DEF-64403794970C}" type="pres">
      <dgm:prSet presAssocID="{1132BBEA-DD70-40A4-A23C-6C1CB6A511BE}" presName="Name1" presStyleCnt="0"/>
      <dgm:spPr/>
    </dgm:pt>
    <dgm:pt modelId="{E0A9F555-54B5-4562-8768-F3C73F105F3A}" type="pres">
      <dgm:prSet presAssocID="{1132BBEA-DD70-40A4-A23C-6C1CB6A511BE}" presName="cycle" presStyleCnt="0"/>
      <dgm:spPr/>
    </dgm:pt>
    <dgm:pt modelId="{47E4FC3C-5553-464F-99C5-6193157A284F}" type="pres">
      <dgm:prSet presAssocID="{1132BBEA-DD70-40A4-A23C-6C1CB6A511BE}" presName="srcNode" presStyleLbl="node1" presStyleIdx="0" presStyleCnt="2"/>
      <dgm:spPr/>
    </dgm:pt>
    <dgm:pt modelId="{80662BF3-16EA-448E-8A99-6E237EE683AE}" type="pres">
      <dgm:prSet presAssocID="{1132BBEA-DD70-40A4-A23C-6C1CB6A511BE}" presName="conn" presStyleLbl="parChTrans1D2" presStyleIdx="0" presStyleCnt="1"/>
      <dgm:spPr/>
    </dgm:pt>
    <dgm:pt modelId="{3F08866F-A839-4AEE-8C3F-AC2DAE34EE69}" type="pres">
      <dgm:prSet presAssocID="{1132BBEA-DD70-40A4-A23C-6C1CB6A511BE}" presName="extraNode" presStyleLbl="node1" presStyleIdx="0" presStyleCnt="2"/>
      <dgm:spPr/>
    </dgm:pt>
    <dgm:pt modelId="{9BDF13DA-1805-45A9-8C38-B059E6EFB7C9}" type="pres">
      <dgm:prSet presAssocID="{1132BBEA-DD70-40A4-A23C-6C1CB6A511BE}" presName="dstNode" presStyleLbl="node1" presStyleIdx="0" presStyleCnt="2"/>
      <dgm:spPr/>
    </dgm:pt>
    <dgm:pt modelId="{D1B7ADEA-15AC-4005-9BDF-BAD8092C16AF}" type="pres">
      <dgm:prSet presAssocID="{7135CFD7-415B-46FF-8E90-2D73131440D1}" presName="text_1" presStyleLbl="node1" presStyleIdx="0" presStyleCnt="2">
        <dgm:presLayoutVars>
          <dgm:bulletEnabled val="1"/>
        </dgm:presLayoutVars>
      </dgm:prSet>
      <dgm:spPr/>
    </dgm:pt>
    <dgm:pt modelId="{0EA0A616-1899-4FDC-B0E7-43FC8F3C222B}" type="pres">
      <dgm:prSet presAssocID="{7135CFD7-415B-46FF-8E90-2D73131440D1}" presName="accent_1" presStyleCnt="0"/>
      <dgm:spPr/>
    </dgm:pt>
    <dgm:pt modelId="{FC614E99-3870-46ED-9702-314117768DD4}" type="pres">
      <dgm:prSet presAssocID="{7135CFD7-415B-46FF-8E90-2D73131440D1}" presName="accentRepeatNode" presStyleLbl="solidFgAcc1" presStyleIdx="0" presStyleCnt="2"/>
      <dgm:spPr>
        <a:solidFill>
          <a:schemeClr val="accent1">
            <a:lumMod val="40000"/>
            <a:lumOff val="60000"/>
          </a:schemeClr>
        </a:solidFill>
      </dgm:spPr>
    </dgm:pt>
    <dgm:pt modelId="{E1235787-08FB-4EF9-80D7-191A73589027}" type="pres">
      <dgm:prSet presAssocID="{AB74EDDF-7276-4ECD-9A08-C9C19CAD1346}" presName="text_2" presStyleLbl="node1" presStyleIdx="1" presStyleCnt="2">
        <dgm:presLayoutVars>
          <dgm:bulletEnabled val="1"/>
        </dgm:presLayoutVars>
      </dgm:prSet>
      <dgm:spPr/>
    </dgm:pt>
    <dgm:pt modelId="{52F20A27-7D86-47C5-AEF6-E39BBCE10C90}" type="pres">
      <dgm:prSet presAssocID="{AB74EDDF-7276-4ECD-9A08-C9C19CAD1346}" presName="accent_2" presStyleCnt="0"/>
      <dgm:spPr/>
    </dgm:pt>
    <dgm:pt modelId="{A3B87B42-9BA2-40AD-B349-022B9C3EDA01}" type="pres">
      <dgm:prSet presAssocID="{AB74EDDF-7276-4ECD-9A08-C9C19CAD1346}" presName="accentRepeatNode" presStyleLbl="solidFgAcc1" presStyleIdx="1" presStyleCnt="2"/>
      <dgm:spPr>
        <a:solidFill>
          <a:schemeClr val="accent1">
            <a:lumMod val="40000"/>
            <a:lumOff val="60000"/>
          </a:schemeClr>
        </a:solidFill>
      </dgm:spPr>
    </dgm:pt>
  </dgm:ptLst>
  <dgm:cxnLst>
    <dgm:cxn modelId="{3EC7CE1E-2D60-4CC5-A05C-D29622BCF981}" srcId="{1132BBEA-DD70-40A4-A23C-6C1CB6A511BE}" destId="{7135CFD7-415B-46FF-8E90-2D73131440D1}" srcOrd="0" destOrd="0" parTransId="{47714A10-9F85-4D79-85C8-40C504F9F41F}" sibTransId="{641653CA-4008-48A0-B4DC-FF613E4545D7}"/>
    <dgm:cxn modelId="{FFD1A021-47C4-45D6-AA14-CC8B9E2A78B9}" type="presOf" srcId="{1132BBEA-DD70-40A4-A23C-6C1CB6A511BE}" destId="{51F75FB7-2A22-459A-B988-89D96010C5B3}" srcOrd="0" destOrd="0" presId="urn:microsoft.com/office/officeart/2008/layout/VerticalCurvedList"/>
    <dgm:cxn modelId="{C79A4250-AB30-4486-B65A-B0A78DD5DC35}" type="presOf" srcId="{AB74EDDF-7276-4ECD-9A08-C9C19CAD1346}" destId="{E1235787-08FB-4EF9-80D7-191A73589027}" srcOrd="0" destOrd="0" presId="urn:microsoft.com/office/officeart/2008/layout/VerticalCurvedList"/>
    <dgm:cxn modelId="{174EFC80-2FB5-4101-B936-049CDD113E10}" type="presOf" srcId="{641653CA-4008-48A0-B4DC-FF613E4545D7}" destId="{80662BF3-16EA-448E-8A99-6E237EE683AE}" srcOrd="0" destOrd="0" presId="urn:microsoft.com/office/officeart/2008/layout/VerticalCurvedList"/>
    <dgm:cxn modelId="{E5933C8E-6566-4424-A163-45B01ADB518A}" srcId="{1132BBEA-DD70-40A4-A23C-6C1CB6A511BE}" destId="{AB74EDDF-7276-4ECD-9A08-C9C19CAD1346}" srcOrd="1" destOrd="0" parTransId="{B7C1C33C-3A24-47B9-B736-C1A0C4CEF812}" sibTransId="{0C7BA9D7-B4FF-430D-AAF3-7D1BFC549BC9}"/>
    <dgm:cxn modelId="{93CF62B8-B725-4B00-850A-03551EF9D9F2}" type="presOf" srcId="{7135CFD7-415B-46FF-8E90-2D73131440D1}" destId="{D1B7ADEA-15AC-4005-9BDF-BAD8092C16AF}" srcOrd="0" destOrd="0" presId="urn:microsoft.com/office/officeart/2008/layout/VerticalCurvedList"/>
    <dgm:cxn modelId="{B89477B7-ED9E-442E-804A-E3A5EB9CC872}" type="presParOf" srcId="{51F75FB7-2A22-459A-B988-89D96010C5B3}" destId="{2F7FC15B-006F-4AA5-9DEF-64403794970C}" srcOrd="0" destOrd="0" presId="urn:microsoft.com/office/officeart/2008/layout/VerticalCurvedList"/>
    <dgm:cxn modelId="{E47508BF-9C9C-4F8A-9E94-E11F215B9CBF}" type="presParOf" srcId="{2F7FC15B-006F-4AA5-9DEF-64403794970C}" destId="{E0A9F555-54B5-4562-8768-F3C73F105F3A}" srcOrd="0" destOrd="0" presId="urn:microsoft.com/office/officeart/2008/layout/VerticalCurvedList"/>
    <dgm:cxn modelId="{436F0A56-A2BB-4E08-9C83-CB7BB5A6586D}" type="presParOf" srcId="{E0A9F555-54B5-4562-8768-F3C73F105F3A}" destId="{47E4FC3C-5553-464F-99C5-6193157A284F}" srcOrd="0" destOrd="0" presId="urn:microsoft.com/office/officeart/2008/layout/VerticalCurvedList"/>
    <dgm:cxn modelId="{7642A0EC-00B5-4009-960F-8B400CBD7C01}" type="presParOf" srcId="{E0A9F555-54B5-4562-8768-F3C73F105F3A}" destId="{80662BF3-16EA-448E-8A99-6E237EE683AE}" srcOrd="1" destOrd="0" presId="urn:microsoft.com/office/officeart/2008/layout/VerticalCurvedList"/>
    <dgm:cxn modelId="{E47A2826-579B-482A-A3B5-69BEB21698D2}" type="presParOf" srcId="{E0A9F555-54B5-4562-8768-F3C73F105F3A}" destId="{3F08866F-A839-4AEE-8C3F-AC2DAE34EE69}" srcOrd="2" destOrd="0" presId="urn:microsoft.com/office/officeart/2008/layout/VerticalCurvedList"/>
    <dgm:cxn modelId="{9FB528F9-12FB-415D-8DAD-58A7EC630803}" type="presParOf" srcId="{E0A9F555-54B5-4562-8768-F3C73F105F3A}" destId="{9BDF13DA-1805-45A9-8C38-B059E6EFB7C9}" srcOrd="3" destOrd="0" presId="urn:microsoft.com/office/officeart/2008/layout/VerticalCurvedList"/>
    <dgm:cxn modelId="{5FFFD8AD-9DEF-40EC-AC78-4563E40E11B7}" type="presParOf" srcId="{2F7FC15B-006F-4AA5-9DEF-64403794970C}" destId="{D1B7ADEA-15AC-4005-9BDF-BAD8092C16AF}" srcOrd="1" destOrd="0" presId="urn:microsoft.com/office/officeart/2008/layout/VerticalCurvedList"/>
    <dgm:cxn modelId="{1908E4E5-EE9C-4B0C-929D-37C024907E20}" type="presParOf" srcId="{2F7FC15B-006F-4AA5-9DEF-64403794970C}" destId="{0EA0A616-1899-4FDC-B0E7-43FC8F3C222B}" srcOrd="2" destOrd="0" presId="urn:microsoft.com/office/officeart/2008/layout/VerticalCurvedList"/>
    <dgm:cxn modelId="{FF7771FE-A228-4475-88DD-AE481ED345FA}" type="presParOf" srcId="{0EA0A616-1899-4FDC-B0E7-43FC8F3C222B}" destId="{FC614E99-3870-46ED-9702-314117768DD4}" srcOrd="0" destOrd="0" presId="urn:microsoft.com/office/officeart/2008/layout/VerticalCurvedList"/>
    <dgm:cxn modelId="{69E438C9-36D5-45F4-9942-6B6C3A8D243C}" type="presParOf" srcId="{2F7FC15B-006F-4AA5-9DEF-64403794970C}" destId="{E1235787-08FB-4EF9-80D7-191A73589027}" srcOrd="3" destOrd="0" presId="urn:microsoft.com/office/officeart/2008/layout/VerticalCurvedList"/>
    <dgm:cxn modelId="{B49916CF-37B6-40D1-AEDD-5C15DF37C72B}" type="presParOf" srcId="{2F7FC15B-006F-4AA5-9DEF-64403794970C}" destId="{52F20A27-7D86-47C5-AEF6-E39BBCE10C90}" srcOrd="4" destOrd="0" presId="urn:microsoft.com/office/officeart/2008/layout/VerticalCurvedList"/>
    <dgm:cxn modelId="{84C31953-4719-43A7-90C1-3E25417307AD}" type="presParOf" srcId="{52F20A27-7D86-47C5-AEF6-E39BBCE10C90}" destId="{A3B87B42-9BA2-40AD-B349-022B9C3EDA0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132BBEA-DD70-40A4-A23C-6C1CB6A511BE}" type="doc">
      <dgm:prSet loTypeId="urn:microsoft.com/office/officeart/2008/layout/VerticalCurvedList" loCatId="list" qsTypeId="urn:microsoft.com/office/officeart/2005/8/quickstyle/simple3" qsCatId="simple" csTypeId="urn:microsoft.com/office/officeart/2005/8/colors/accent1_5" csCatId="accent1" phldr="1"/>
      <dgm:spPr/>
      <dgm:t>
        <a:bodyPr/>
        <a:lstStyle/>
        <a:p>
          <a:endParaRPr lang="es-CO"/>
        </a:p>
      </dgm:t>
    </dgm:pt>
    <dgm:pt modelId="{231DAD29-EF13-42F7-A8BD-00A9592D477A}">
      <dgm:prSet phldrT="[Texto]" custT="1"/>
      <dgm:spPr>
        <a:solidFill>
          <a:srgbClr val="E43866"/>
        </a:solidFill>
      </dgm:spPr>
      <dgm:t>
        <a:bodyPr/>
        <a:lstStyle/>
        <a:p>
          <a:r>
            <a:rPr lang="es-CO" sz="2400" u="none" strike="noStrike" dirty="0">
              <a:solidFill>
                <a:schemeClr val="bg1"/>
              </a:solidFill>
              <a:effectLst/>
            </a:rPr>
            <a:t>Garantizar financieramente el diagnóstico, construcción, revitalización e implementación progresiva de los proyectos educativos comunitarios</a:t>
          </a:r>
          <a:endParaRPr lang="es-CO" sz="2400" dirty="0">
            <a:solidFill>
              <a:schemeClr val="bg1"/>
            </a:solidFill>
          </a:endParaRPr>
        </a:p>
      </dgm:t>
    </dgm:pt>
    <dgm:pt modelId="{45D64B33-9148-43F5-9601-BCBBFA5096EF}" type="parTrans" cxnId="{74AE004A-D3A0-4DC7-AF80-A4011D531884}">
      <dgm:prSet/>
      <dgm:spPr/>
      <dgm:t>
        <a:bodyPr/>
        <a:lstStyle/>
        <a:p>
          <a:endParaRPr lang="es-CO" sz="2400"/>
        </a:p>
      </dgm:t>
    </dgm:pt>
    <dgm:pt modelId="{97189B53-3E44-41E0-BCCF-8BBFC6AD04E7}" type="sibTrans" cxnId="{74AE004A-D3A0-4DC7-AF80-A4011D531884}">
      <dgm:prSet/>
      <dgm:spPr/>
      <dgm:t>
        <a:bodyPr/>
        <a:lstStyle/>
        <a:p>
          <a:endParaRPr lang="es-CO" sz="2400"/>
        </a:p>
      </dgm:t>
    </dgm:pt>
    <dgm:pt modelId="{7135CFD7-415B-46FF-8E90-2D73131440D1}">
      <dgm:prSet phldrT="[Texto]" custT="1"/>
      <dgm:spPr>
        <a:solidFill>
          <a:srgbClr val="E43866"/>
        </a:solidFill>
      </dgm:spPr>
      <dgm:t>
        <a:bodyPr/>
        <a:lstStyle/>
        <a:p>
          <a:r>
            <a:rPr lang="es-CO" sz="2400" u="none" strike="noStrike" dirty="0">
              <a:solidFill>
                <a:schemeClr val="bg1"/>
              </a:solidFill>
              <a:effectLst/>
            </a:rPr>
            <a:t>Diseño concertado de estrategias para el fortalecimiento de los idiomas indígenas en las entidades educativas indígenas</a:t>
          </a:r>
          <a:endParaRPr lang="es-CO" sz="2400" dirty="0">
            <a:solidFill>
              <a:schemeClr val="bg1"/>
            </a:solidFill>
          </a:endParaRPr>
        </a:p>
      </dgm:t>
    </dgm:pt>
    <dgm:pt modelId="{47714A10-9F85-4D79-85C8-40C504F9F41F}" type="parTrans" cxnId="{3EC7CE1E-2D60-4CC5-A05C-D29622BCF981}">
      <dgm:prSet/>
      <dgm:spPr/>
      <dgm:t>
        <a:bodyPr/>
        <a:lstStyle/>
        <a:p>
          <a:endParaRPr lang="es-CO" sz="2400"/>
        </a:p>
      </dgm:t>
    </dgm:pt>
    <dgm:pt modelId="{641653CA-4008-48A0-B4DC-FF613E4545D7}" type="sibTrans" cxnId="{3EC7CE1E-2D60-4CC5-A05C-D29622BCF981}">
      <dgm:prSet/>
      <dgm:spPr/>
      <dgm:t>
        <a:bodyPr/>
        <a:lstStyle/>
        <a:p>
          <a:endParaRPr lang="es-CO" sz="2400"/>
        </a:p>
      </dgm:t>
    </dgm:pt>
    <dgm:pt modelId="{51F75FB7-2A22-459A-B988-89D96010C5B3}" type="pres">
      <dgm:prSet presAssocID="{1132BBEA-DD70-40A4-A23C-6C1CB6A511BE}" presName="Name0" presStyleCnt="0">
        <dgm:presLayoutVars>
          <dgm:chMax val="7"/>
          <dgm:chPref val="7"/>
          <dgm:dir/>
        </dgm:presLayoutVars>
      </dgm:prSet>
      <dgm:spPr/>
    </dgm:pt>
    <dgm:pt modelId="{2F7FC15B-006F-4AA5-9DEF-64403794970C}" type="pres">
      <dgm:prSet presAssocID="{1132BBEA-DD70-40A4-A23C-6C1CB6A511BE}" presName="Name1" presStyleCnt="0"/>
      <dgm:spPr/>
    </dgm:pt>
    <dgm:pt modelId="{E0A9F555-54B5-4562-8768-F3C73F105F3A}" type="pres">
      <dgm:prSet presAssocID="{1132BBEA-DD70-40A4-A23C-6C1CB6A511BE}" presName="cycle" presStyleCnt="0"/>
      <dgm:spPr/>
    </dgm:pt>
    <dgm:pt modelId="{47E4FC3C-5553-464F-99C5-6193157A284F}" type="pres">
      <dgm:prSet presAssocID="{1132BBEA-DD70-40A4-A23C-6C1CB6A511BE}" presName="srcNode" presStyleLbl="node1" presStyleIdx="0" presStyleCnt="2"/>
      <dgm:spPr/>
    </dgm:pt>
    <dgm:pt modelId="{80662BF3-16EA-448E-8A99-6E237EE683AE}" type="pres">
      <dgm:prSet presAssocID="{1132BBEA-DD70-40A4-A23C-6C1CB6A511BE}" presName="conn" presStyleLbl="parChTrans1D2" presStyleIdx="0" presStyleCnt="1"/>
      <dgm:spPr/>
    </dgm:pt>
    <dgm:pt modelId="{3F08866F-A839-4AEE-8C3F-AC2DAE34EE69}" type="pres">
      <dgm:prSet presAssocID="{1132BBEA-DD70-40A4-A23C-6C1CB6A511BE}" presName="extraNode" presStyleLbl="node1" presStyleIdx="0" presStyleCnt="2"/>
      <dgm:spPr/>
    </dgm:pt>
    <dgm:pt modelId="{9BDF13DA-1805-45A9-8C38-B059E6EFB7C9}" type="pres">
      <dgm:prSet presAssocID="{1132BBEA-DD70-40A4-A23C-6C1CB6A511BE}" presName="dstNode" presStyleLbl="node1" presStyleIdx="0" presStyleCnt="2"/>
      <dgm:spPr/>
    </dgm:pt>
    <dgm:pt modelId="{C6DE9F7E-8296-4E3E-8A9B-DEA2308391E3}" type="pres">
      <dgm:prSet presAssocID="{231DAD29-EF13-42F7-A8BD-00A9592D477A}" presName="text_1" presStyleLbl="node1" presStyleIdx="0" presStyleCnt="2" custScaleY="118700">
        <dgm:presLayoutVars>
          <dgm:bulletEnabled val="1"/>
        </dgm:presLayoutVars>
      </dgm:prSet>
      <dgm:spPr/>
    </dgm:pt>
    <dgm:pt modelId="{BA281077-341C-4048-A573-C381803B473E}" type="pres">
      <dgm:prSet presAssocID="{231DAD29-EF13-42F7-A8BD-00A9592D477A}" presName="accent_1" presStyleCnt="0"/>
      <dgm:spPr/>
    </dgm:pt>
    <dgm:pt modelId="{1975A3AD-9B0E-416F-99A5-DF5C6D84F393}" type="pres">
      <dgm:prSet presAssocID="{231DAD29-EF13-42F7-A8BD-00A9592D477A}" presName="accentRepeatNode" presStyleLbl="solidFgAcc1" presStyleIdx="0" presStyleCnt="2"/>
      <dgm:spPr>
        <a:solidFill>
          <a:schemeClr val="accent1">
            <a:lumMod val="40000"/>
            <a:lumOff val="60000"/>
          </a:schemeClr>
        </a:solidFill>
      </dgm:spPr>
    </dgm:pt>
    <dgm:pt modelId="{76EDEF3C-CB23-4A8D-AEEA-CD7595C646BF}" type="pres">
      <dgm:prSet presAssocID="{7135CFD7-415B-46FF-8E90-2D73131440D1}" presName="text_2" presStyleLbl="node1" presStyleIdx="1" presStyleCnt="2">
        <dgm:presLayoutVars>
          <dgm:bulletEnabled val="1"/>
        </dgm:presLayoutVars>
      </dgm:prSet>
      <dgm:spPr/>
    </dgm:pt>
    <dgm:pt modelId="{A12798AE-3D08-464D-964C-3E199A90A11F}" type="pres">
      <dgm:prSet presAssocID="{7135CFD7-415B-46FF-8E90-2D73131440D1}" presName="accent_2" presStyleCnt="0"/>
      <dgm:spPr/>
    </dgm:pt>
    <dgm:pt modelId="{FC614E99-3870-46ED-9702-314117768DD4}" type="pres">
      <dgm:prSet presAssocID="{7135CFD7-415B-46FF-8E90-2D73131440D1}" presName="accentRepeatNode" presStyleLbl="solidFgAcc1" presStyleIdx="1" presStyleCnt="2"/>
      <dgm:spPr>
        <a:solidFill>
          <a:schemeClr val="accent1">
            <a:lumMod val="40000"/>
            <a:lumOff val="60000"/>
          </a:schemeClr>
        </a:solidFill>
      </dgm:spPr>
    </dgm:pt>
  </dgm:ptLst>
  <dgm:cxnLst>
    <dgm:cxn modelId="{3EC7CE1E-2D60-4CC5-A05C-D29622BCF981}" srcId="{1132BBEA-DD70-40A4-A23C-6C1CB6A511BE}" destId="{7135CFD7-415B-46FF-8E90-2D73131440D1}" srcOrd="1" destOrd="0" parTransId="{47714A10-9F85-4D79-85C8-40C504F9F41F}" sibTransId="{641653CA-4008-48A0-B4DC-FF613E4545D7}"/>
    <dgm:cxn modelId="{FFD1A021-47C4-45D6-AA14-CC8B9E2A78B9}" type="presOf" srcId="{1132BBEA-DD70-40A4-A23C-6C1CB6A511BE}" destId="{51F75FB7-2A22-459A-B988-89D96010C5B3}" srcOrd="0" destOrd="0" presId="urn:microsoft.com/office/officeart/2008/layout/VerticalCurvedList"/>
    <dgm:cxn modelId="{66744E27-0D8A-4E4C-8A43-D1865A897877}" type="presOf" srcId="{7135CFD7-415B-46FF-8E90-2D73131440D1}" destId="{76EDEF3C-CB23-4A8D-AEEA-CD7595C646BF}" srcOrd="0" destOrd="0" presId="urn:microsoft.com/office/officeart/2008/layout/VerticalCurvedList"/>
    <dgm:cxn modelId="{CEF6B02F-45F9-4F86-9AB8-111474D1F154}" type="presOf" srcId="{97189B53-3E44-41E0-BCCF-8BBFC6AD04E7}" destId="{80662BF3-16EA-448E-8A99-6E237EE683AE}" srcOrd="0" destOrd="0" presId="urn:microsoft.com/office/officeart/2008/layout/VerticalCurvedList"/>
    <dgm:cxn modelId="{74AE004A-D3A0-4DC7-AF80-A4011D531884}" srcId="{1132BBEA-DD70-40A4-A23C-6C1CB6A511BE}" destId="{231DAD29-EF13-42F7-A8BD-00A9592D477A}" srcOrd="0" destOrd="0" parTransId="{45D64B33-9148-43F5-9601-BCBBFA5096EF}" sibTransId="{97189B53-3E44-41E0-BCCF-8BBFC6AD04E7}"/>
    <dgm:cxn modelId="{F546E1B4-32A0-45D7-BF8C-C631CD482FF6}" type="presOf" srcId="{231DAD29-EF13-42F7-A8BD-00A9592D477A}" destId="{C6DE9F7E-8296-4E3E-8A9B-DEA2308391E3}" srcOrd="0" destOrd="0" presId="urn:microsoft.com/office/officeart/2008/layout/VerticalCurvedList"/>
    <dgm:cxn modelId="{B89477B7-ED9E-442E-804A-E3A5EB9CC872}" type="presParOf" srcId="{51F75FB7-2A22-459A-B988-89D96010C5B3}" destId="{2F7FC15B-006F-4AA5-9DEF-64403794970C}" srcOrd="0" destOrd="0" presId="urn:microsoft.com/office/officeart/2008/layout/VerticalCurvedList"/>
    <dgm:cxn modelId="{E47508BF-9C9C-4F8A-9E94-E11F215B9CBF}" type="presParOf" srcId="{2F7FC15B-006F-4AA5-9DEF-64403794970C}" destId="{E0A9F555-54B5-4562-8768-F3C73F105F3A}" srcOrd="0" destOrd="0" presId="urn:microsoft.com/office/officeart/2008/layout/VerticalCurvedList"/>
    <dgm:cxn modelId="{436F0A56-A2BB-4E08-9C83-CB7BB5A6586D}" type="presParOf" srcId="{E0A9F555-54B5-4562-8768-F3C73F105F3A}" destId="{47E4FC3C-5553-464F-99C5-6193157A284F}" srcOrd="0" destOrd="0" presId="urn:microsoft.com/office/officeart/2008/layout/VerticalCurvedList"/>
    <dgm:cxn modelId="{7642A0EC-00B5-4009-960F-8B400CBD7C01}" type="presParOf" srcId="{E0A9F555-54B5-4562-8768-F3C73F105F3A}" destId="{80662BF3-16EA-448E-8A99-6E237EE683AE}" srcOrd="1" destOrd="0" presId="urn:microsoft.com/office/officeart/2008/layout/VerticalCurvedList"/>
    <dgm:cxn modelId="{E47A2826-579B-482A-A3B5-69BEB21698D2}" type="presParOf" srcId="{E0A9F555-54B5-4562-8768-F3C73F105F3A}" destId="{3F08866F-A839-4AEE-8C3F-AC2DAE34EE69}" srcOrd="2" destOrd="0" presId="urn:microsoft.com/office/officeart/2008/layout/VerticalCurvedList"/>
    <dgm:cxn modelId="{9FB528F9-12FB-415D-8DAD-58A7EC630803}" type="presParOf" srcId="{E0A9F555-54B5-4562-8768-F3C73F105F3A}" destId="{9BDF13DA-1805-45A9-8C38-B059E6EFB7C9}" srcOrd="3" destOrd="0" presId="urn:microsoft.com/office/officeart/2008/layout/VerticalCurvedList"/>
    <dgm:cxn modelId="{6B3571F8-4B79-49B3-92D6-504D8B6686D8}" type="presParOf" srcId="{2F7FC15B-006F-4AA5-9DEF-64403794970C}" destId="{C6DE9F7E-8296-4E3E-8A9B-DEA2308391E3}" srcOrd="1" destOrd="0" presId="urn:microsoft.com/office/officeart/2008/layout/VerticalCurvedList"/>
    <dgm:cxn modelId="{C12D9112-B7FD-48E5-944B-8DA7BF46AEC1}" type="presParOf" srcId="{2F7FC15B-006F-4AA5-9DEF-64403794970C}" destId="{BA281077-341C-4048-A573-C381803B473E}" srcOrd="2" destOrd="0" presId="urn:microsoft.com/office/officeart/2008/layout/VerticalCurvedList"/>
    <dgm:cxn modelId="{64607399-0A21-41E7-8496-F01D9C28BDF4}" type="presParOf" srcId="{BA281077-341C-4048-A573-C381803B473E}" destId="{1975A3AD-9B0E-416F-99A5-DF5C6D84F393}" srcOrd="0" destOrd="0" presId="urn:microsoft.com/office/officeart/2008/layout/VerticalCurvedList"/>
    <dgm:cxn modelId="{45E7A05E-A6C2-480C-A549-8DA0D695B281}" type="presParOf" srcId="{2F7FC15B-006F-4AA5-9DEF-64403794970C}" destId="{76EDEF3C-CB23-4A8D-AEEA-CD7595C646BF}" srcOrd="3" destOrd="0" presId="urn:microsoft.com/office/officeart/2008/layout/VerticalCurvedList"/>
    <dgm:cxn modelId="{0C4F85C8-06E0-43BB-BD1F-BB3DDA083B2D}" type="presParOf" srcId="{2F7FC15B-006F-4AA5-9DEF-64403794970C}" destId="{A12798AE-3D08-464D-964C-3E199A90A11F}" srcOrd="4" destOrd="0" presId="urn:microsoft.com/office/officeart/2008/layout/VerticalCurvedList"/>
    <dgm:cxn modelId="{4AEEABB9-41CA-4D8B-9CD3-24BC9DF08422}" type="presParOf" srcId="{A12798AE-3D08-464D-964C-3E199A90A11F}" destId="{FC614E99-3870-46ED-9702-314117768DD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132BBEA-DD70-40A4-A23C-6C1CB6A511BE}" type="doc">
      <dgm:prSet loTypeId="urn:microsoft.com/office/officeart/2008/layout/VerticalCurvedList" loCatId="list" qsTypeId="urn:microsoft.com/office/officeart/2005/8/quickstyle/simple3" qsCatId="simple" csTypeId="urn:microsoft.com/office/officeart/2005/8/colors/accent1_5" csCatId="accent1" phldr="1"/>
      <dgm:spPr/>
      <dgm:t>
        <a:bodyPr/>
        <a:lstStyle/>
        <a:p>
          <a:endParaRPr lang="es-CO"/>
        </a:p>
      </dgm:t>
    </dgm:pt>
    <dgm:pt modelId="{231DAD29-EF13-42F7-A8BD-00A9592D477A}">
      <dgm:prSet phldrT="[Texto]" custT="1"/>
      <dgm:spPr>
        <a:solidFill>
          <a:srgbClr val="E43866"/>
        </a:solidFill>
      </dgm:spPr>
      <dgm:t>
        <a:bodyPr/>
        <a:lstStyle/>
        <a:p>
          <a:r>
            <a:rPr lang="es-CO" sz="1800" u="none" strike="noStrike" dirty="0">
              <a:solidFill>
                <a:schemeClr val="bg1"/>
              </a:solidFill>
              <a:effectLst/>
            </a:rPr>
            <a:t>Garantizar el diseño y la implementación de programas y lineamientos para el fortalecimiento de conceptos propios.</a:t>
          </a:r>
          <a:endParaRPr lang="es-CO" sz="1800" dirty="0">
            <a:solidFill>
              <a:schemeClr val="bg1"/>
            </a:solidFill>
          </a:endParaRPr>
        </a:p>
      </dgm:t>
    </dgm:pt>
    <dgm:pt modelId="{45D64B33-9148-43F5-9601-BCBBFA5096EF}" type="parTrans" cxnId="{74AE004A-D3A0-4DC7-AF80-A4011D531884}">
      <dgm:prSet/>
      <dgm:spPr/>
      <dgm:t>
        <a:bodyPr/>
        <a:lstStyle/>
        <a:p>
          <a:endParaRPr lang="es-CO" sz="2400"/>
        </a:p>
      </dgm:t>
    </dgm:pt>
    <dgm:pt modelId="{97189B53-3E44-41E0-BCCF-8BBFC6AD04E7}" type="sibTrans" cxnId="{74AE004A-D3A0-4DC7-AF80-A4011D531884}">
      <dgm:prSet/>
      <dgm:spPr/>
      <dgm:t>
        <a:bodyPr/>
        <a:lstStyle/>
        <a:p>
          <a:endParaRPr lang="es-CO" sz="2400"/>
        </a:p>
      </dgm:t>
    </dgm:pt>
    <dgm:pt modelId="{7135CFD7-415B-46FF-8E90-2D73131440D1}">
      <dgm:prSet phldrT="[Texto]" custT="1"/>
      <dgm:spPr>
        <a:solidFill>
          <a:srgbClr val="E43866"/>
        </a:solidFill>
      </dgm:spPr>
      <dgm:t>
        <a:bodyPr/>
        <a:lstStyle/>
        <a:p>
          <a:r>
            <a:rPr lang="es-CO" sz="1800" dirty="0">
              <a:solidFill>
                <a:schemeClr val="bg1"/>
              </a:solidFill>
            </a:rPr>
            <a:t>Construcción y adecuación de lineamientos técnicos y financieros para canastas educativas en los territorios indígenas </a:t>
          </a:r>
        </a:p>
      </dgm:t>
    </dgm:pt>
    <dgm:pt modelId="{47714A10-9F85-4D79-85C8-40C504F9F41F}" type="parTrans" cxnId="{3EC7CE1E-2D60-4CC5-A05C-D29622BCF981}">
      <dgm:prSet/>
      <dgm:spPr/>
      <dgm:t>
        <a:bodyPr/>
        <a:lstStyle/>
        <a:p>
          <a:endParaRPr lang="es-CO" sz="2400"/>
        </a:p>
      </dgm:t>
    </dgm:pt>
    <dgm:pt modelId="{641653CA-4008-48A0-B4DC-FF613E4545D7}" type="sibTrans" cxnId="{3EC7CE1E-2D60-4CC5-A05C-D29622BCF981}">
      <dgm:prSet/>
      <dgm:spPr/>
      <dgm:t>
        <a:bodyPr/>
        <a:lstStyle/>
        <a:p>
          <a:endParaRPr lang="es-CO" sz="2400"/>
        </a:p>
      </dgm:t>
    </dgm:pt>
    <dgm:pt modelId="{AB74EDDF-7276-4ECD-9A08-C9C19CAD1346}">
      <dgm:prSet phldrT="[Texto]" custT="1"/>
      <dgm:spPr>
        <a:solidFill>
          <a:srgbClr val="E43866"/>
        </a:solidFill>
      </dgm:spPr>
      <dgm:t>
        <a:bodyPr/>
        <a:lstStyle/>
        <a:p>
          <a:r>
            <a:rPr lang="es-CO" sz="1800" dirty="0">
              <a:solidFill>
                <a:schemeClr val="bg1"/>
              </a:solidFill>
            </a:rPr>
            <a:t>Concertar con los pueblos indígenas lineamientos para la implementación del Decreto 2500 del 2010, en garantía de la administración educativa </a:t>
          </a:r>
        </a:p>
      </dgm:t>
    </dgm:pt>
    <dgm:pt modelId="{B7C1C33C-3A24-47B9-B736-C1A0C4CEF812}" type="parTrans" cxnId="{E5933C8E-6566-4424-A163-45B01ADB518A}">
      <dgm:prSet/>
      <dgm:spPr/>
      <dgm:t>
        <a:bodyPr/>
        <a:lstStyle/>
        <a:p>
          <a:endParaRPr lang="es-CO" sz="2400"/>
        </a:p>
      </dgm:t>
    </dgm:pt>
    <dgm:pt modelId="{0C7BA9D7-B4FF-430D-AAF3-7D1BFC549BC9}" type="sibTrans" cxnId="{E5933C8E-6566-4424-A163-45B01ADB518A}">
      <dgm:prSet/>
      <dgm:spPr/>
      <dgm:t>
        <a:bodyPr/>
        <a:lstStyle/>
        <a:p>
          <a:endParaRPr lang="es-CO" sz="2400"/>
        </a:p>
      </dgm:t>
    </dgm:pt>
    <dgm:pt modelId="{16B89288-DACE-45E1-BA05-2951FF6FC642}">
      <dgm:prSet phldrT="[Texto]" custT="1"/>
      <dgm:spPr>
        <a:solidFill>
          <a:srgbClr val="E43866"/>
        </a:solidFill>
      </dgm:spPr>
      <dgm:t>
        <a:bodyPr/>
        <a:lstStyle/>
        <a:p>
          <a:r>
            <a:rPr lang="es-CO" sz="1800" dirty="0">
              <a:solidFill>
                <a:schemeClr val="bg1"/>
              </a:solidFill>
            </a:rPr>
            <a:t>Garantizar la asistencia técnica para la adecuada implementación de la Resolución 018858 de 2018 en las ET</a:t>
          </a:r>
        </a:p>
      </dgm:t>
    </dgm:pt>
    <dgm:pt modelId="{FC85D00F-6AE0-4BE6-8C60-D2E593FE253E}" type="parTrans" cxnId="{888F2C06-5B77-4109-9925-49CA6F1EA36E}">
      <dgm:prSet/>
      <dgm:spPr/>
      <dgm:t>
        <a:bodyPr/>
        <a:lstStyle/>
        <a:p>
          <a:endParaRPr lang="es-CO"/>
        </a:p>
      </dgm:t>
    </dgm:pt>
    <dgm:pt modelId="{6BFD20AF-CA40-4CCC-9A8E-03F29426787D}" type="sibTrans" cxnId="{888F2C06-5B77-4109-9925-49CA6F1EA36E}">
      <dgm:prSet/>
      <dgm:spPr/>
      <dgm:t>
        <a:bodyPr/>
        <a:lstStyle/>
        <a:p>
          <a:endParaRPr lang="es-CO"/>
        </a:p>
      </dgm:t>
    </dgm:pt>
    <dgm:pt modelId="{51F75FB7-2A22-459A-B988-89D96010C5B3}" type="pres">
      <dgm:prSet presAssocID="{1132BBEA-DD70-40A4-A23C-6C1CB6A511BE}" presName="Name0" presStyleCnt="0">
        <dgm:presLayoutVars>
          <dgm:chMax val="7"/>
          <dgm:chPref val="7"/>
          <dgm:dir/>
        </dgm:presLayoutVars>
      </dgm:prSet>
      <dgm:spPr/>
    </dgm:pt>
    <dgm:pt modelId="{2F7FC15B-006F-4AA5-9DEF-64403794970C}" type="pres">
      <dgm:prSet presAssocID="{1132BBEA-DD70-40A4-A23C-6C1CB6A511BE}" presName="Name1" presStyleCnt="0"/>
      <dgm:spPr/>
    </dgm:pt>
    <dgm:pt modelId="{E0A9F555-54B5-4562-8768-F3C73F105F3A}" type="pres">
      <dgm:prSet presAssocID="{1132BBEA-DD70-40A4-A23C-6C1CB6A511BE}" presName="cycle" presStyleCnt="0"/>
      <dgm:spPr/>
    </dgm:pt>
    <dgm:pt modelId="{47E4FC3C-5553-464F-99C5-6193157A284F}" type="pres">
      <dgm:prSet presAssocID="{1132BBEA-DD70-40A4-A23C-6C1CB6A511BE}" presName="srcNode" presStyleLbl="node1" presStyleIdx="0" presStyleCnt="4"/>
      <dgm:spPr/>
    </dgm:pt>
    <dgm:pt modelId="{80662BF3-16EA-448E-8A99-6E237EE683AE}" type="pres">
      <dgm:prSet presAssocID="{1132BBEA-DD70-40A4-A23C-6C1CB6A511BE}" presName="conn" presStyleLbl="parChTrans1D2" presStyleIdx="0" presStyleCnt="1"/>
      <dgm:spPr/>
    </dgm:pt>
    <dgm:pt modelId="{3F08866F-A839-4AEE-8C3F-AC2DAE34EE69}" type="pres">
      <dgm:prSet presAssocID="{1132BBEA-DD70-40A4-A23C-6C1CB6A511BE}" presName="extraNode" presStyleLbl="node1" presStyleIdx="0" presStyleCnt="4"/>
      <dgm:spPr/>
    </dgm:pt>
    <dgm:pt modelId="{9BDF13DA-1805-45A9-8C38-B059E6EFB7C9}" type="pres">
      <dgm:prSet presAssocID="{1132BBEA-DD70-40A4-A23C-6C1CB6A511BE}" presName="dstNode" presStyleLbl="node1" presStyleIdx="0" presStyleCnt="4"/>
      <dgm:spPr/>
    </dgm:pt>
    <dgm:pt modelId="{C6DE9F7E-8296-4E3E-8A9B-DEA2308391E3}" type="pres">
      <dgm:prSet presAssocID="{231DAD29-EF13-42F7-A8BD-00A9592D477A}" presName="text_1" presStyleLbl="node1" presStyleIdx="0" presStyleCnt="4" custScaleY="118700">
        <dgm:presLayoutVars>
          <dgm:bulletEnabled val="1"/>
        </dgm:presLayoutVars>
      </dgm:prSet>
      <dgm:spPr/>
    </dgm:pt>
    <dgm:pt modelId="{BA281077-341C-4048-A573-C381803B473E}" type="pres">
      <dgm:prSet presAssocID="{231DAD29-EF13-42F7-A8BD-00A9592D477A}" presName="accent_1" presStyleCnt="0"/>
      <dgm:spPr/>
    </dgm:pt>
    <dgm:pt modelId="{1975A3AD-9B0E-416F-99A5-DF5C6D84F393}" type="pres">
      <dgm:prSet presAssocID="{231DAD29-EF13-42F7-A8BD-00A9592D477A}" presName="accentRepeatNode" presStyleLbl="solidFgAcc1" presStyleIdx="0" presStyleCnt="4"/>
      <dgm:spPr>
        <a:solidFill>
          <a:schemeClr val="accent1">
            <a:lumMod val="40000"/>
            <a:lumOff val="60000"/>
          </a:schemeClr>
        </a:solidFill>
      </dgm:spPr>
    </dgm:pt>
    <dgm:pt modelId="{76EDEF3C-CB23-4A8D-AEEA-CD7595C646BF}" type="pres">
      <dgm:prSet presAssocID="{7135CFD7-415B-46FF-8E90-2D73131440D1}" presName="text_2" presStyleLbl="node1" presStyleIdx="1" presStyleCnt="4" custScaleY="121966" custLinFactNeighborY="-11010">
        <dgm:presLayoutVars>
          <dgm:bulletEnabled val="1"/>
        </dgm:presLayoutVars>
      </dgm:prSet>
      <dgm:spPr/>
    </dgm:pt>
    <dgm:pt modelId="{A12798AE-3D08-464D-964C-3E199A90A11F}" type="pres">
      <dgm:prSet presAssocID="{7135CFD7-415B-46FF-8E90-2D73131440D1}" presName="accent_2" presStyleCnt="0"/>
      <dgm:spPr/>
    </dgm:pt>
    <dgm:pt modelId="{FC614E99-3870-46ED-9702-314117768DD4}" type="pres">
      <dgm:prSet presAssocID="{7135CFD7-415B-46FF-8E90-2D73131440D1}" presName="accentRepeatNode" presStyleLbl="solidFgAcc1" presStyleIdx="1" presStyleCnt="4" custLinFactNeighborY="-8800"/>
      <dgm:spPr>
        <a:solidFill>
          <a:schemeClr val="accent1">
            <a:lumMod val="40000"/>
            <a:lumOff val="60000"/>
          </a:schemeClr>
        </a:solidFill>
      </dgm:spPr>
    </dgm:pt>
    <dgm:pt modelId="{0781AFA7-8FDC-4F66-A0B8-899389787AE5}" type="pres">
      <dgm:prSet presAssocID="{AB74EDDF-7276-4ECD-9A08-C9C19CAD1346}" presName="text_3" presStyleLbl="node1" presStyleIdx="2" presStyleCnt="4" custScaleY="149431">
        <dgm:presLayoutVars>
          <dgm:bulletEnabled val="1"/>
        </dgm:presLayoutVars>
      </dgm:prSet>
      <dgm:spPr/>
    </dgm:pt>
    <dgm:pt modelId="{B6B82ECF-C24E-45FE-B510-7D15FE261800}" type="pres">
      <dgm:prSet presAssocID="{AB74EDDF-7276-4ECD-9A08-C9C19CAD1346}" presName="accent_3" presStyleCnt="0"/>
      <dgm:spPr/>
    </dgm:pt>
    <dgm:pt modelId="{A3B87B42-9BA2-40AD-B349-022B9C3EDA01}" type="pres">
      <dgm:prSet presAssocID="{AB74EDDF-7276-4ECD-9A08-C9C19CAD1346}" presName="accentRepeatNode" presStyleLbl="solidFgAcc1" presStyleIdx="2" presStyleCnt="4" custScaleX="126818" custScaleY="119926"/>
      <dgm:spPr>
        <a:solidFill>
          <a:schemeClr val="accent1">
            <a:lumMod val="40000"/>
            <a:lumOff val="60000"/>
          </a:schemeClr>
        </a:solidFill>
      </dgm:spPr>
    </dgm:pt>
    <dgm:pt modelId="{5C30D569-F2D5-4CF7-ABAD-1E407923C7C7}" type="pres">
      <dgm:prSet presAssocID="{16B89288-DACE-45E1-BA05-2951FF6FC642}" presName="text_4" presStyleLbl="node1" presStyleIdx="3" presStyleCnt="4" custScaleY="122305">
        <dgm:presLayoutVars>
          <dgm:bulletEnabled val="1"/>
        </dgm:presLayoutVars>
      </dgm:prSet>
      <dgm:spPr/>
    </dgm:pt>
    <dgm:pt modelId="{0C873FDB-1119-434C-932C-2427BA74873A}" type="pres">
      <dgm:prSet presAssocID="{16B89288-DACE-45E1-BA05-2951FF6FC642}" presName="accent_4" presStyleCnt="0"/>
      <dgm:spPr/>
    </dgm:pt>
    <dgm:pt modelId="{D746F018-B3E7-48D3-AD55-27FB654FF655}" type="pres">
      <dgm:prSet presAssocID="{16B89288-DACE-45E1-BA05-2951FF6FC642}" presName="accentRepeatNode" presStyleLbl="solidFgAcc1" presStyleIdx="3" presStyleCnt="4"/>
      <dgm:spPr>
        <a:solidFill>
          <a:schemeClr val="accent1">
            <a:lumMod val="40000"/>
            <a:lumOff val="60000"/>
          </a:schemeClr>
        </a:solidFill>
      </dgm:spPr>
    </dgm:pt>
  </dgm:ptLst>
  <dgm:cxnLst>
    <dgm:cxn modelId="{85C0B401-D8E7-421A-9A40-7C2764A6E58B}" type="presOf" srcId="{16B89288-DACE-45E1-BA05-2951FF6FC642}" destId="{5C30D569-F2D5-4CF7-ABAD-1E407923C7C7}" srcOrd="0" destOrd="0" presId="urn:microsoft.com/office/officeart/2008/layout/VerticalCurvedList"/>
    <dgm:cxn modelId="{888F2C06-5B77-4109-9925-49CA6F1EA36E}" srcId="{1132BBEA-DD70-40A4-A23C-6C1CB6A511BE}" destId="{16B89288-DACE-45E1-BA05-2951FF6FC642}" srcOrd="3" destOrd="0" parTransId="{FC85D00F-6AE0-4BE6-8C60-D2E593FE253E}" sibTransId="{6BFD20AF-CA40-4CCC-9A8E-03F29426787D}"/>
    <dgm:cxn modelId="{3EC7CE1E-2D60-4CC5-A05C-D29622BCF981}" srcId="{1132BBEA-DD70-40A4-A23C-6C1CB6A511BE}" destId="{7135CFD7-415B-46FF-8E90-2D73131440D1}" srcOrd="1" destOrd="0" parTransId="{47714A10-9F85-4D79-85C8-40C504F9F41F}" sibTransId="{641653CA-4008-48A0-B4DC-FF613E4545D7}"/>
    <dgm:cxn modelId="{FFD1A021-47C4-45D6-AA14-CC8B9E2A78B9}" type="presOf" srcId="{1132BBEA-DD70-40A4-A23C-6C1CB6A511BE}" destId="{51F75FB7-2A22-459A-B988-89D96010C5B3}" srcOrd="0" destOrd="0" presId="urn:microsoft.com/office/officeart/2008/layout/VerticalCurvedList"/>
    <dgm:cxn modelId="{66744E27-0D8A-4E4C-8A43-D1865A897877}" type="presOf" srcId="{7135CFD7-415B-46FF-8E90-2D73131440D1}" destId="{76EDEF3C-CB23-4A8D-AEEA-CD7595C646BF}" srcOrd="0" destOrd="0" presId="urn:microsoft.com/office/officeart/2008/layout/VerticalCurvedList"/>
    <dgm:cxn modelId="{CEF6B02F-45F9-4F86-9AB8-111474D1F154}" type="presOf" srcId="{97189B53-3E44-41E0-BCCF-8BBFC6AD04E7}" destId="{80662BF3-16EA-448E-8A99-6E237EE683AE}" srcOrd="0" destOrd="0" presId="urn:microsoft.com/office/officeart/2008/layout/VerticalCurvedList"/>
    <dgm:cxn modelId="{74AE004A-D3A0-4DC7-AF80-A4011D531884}" srcId="{1132BBEA-DD70-40A4-A23C-6C1CB6A511BE}" destId="{231DAD29-EF13-42F7-A8BD-00A9592D477A}" srcOrd="0" destOrd="0" parTransId="{45D64B33-9148-43F5-9601-BCBBFA5096EF}" sibTransId="{97189B53-3E44-41E0-BCCF-8BBFC6AD04E7}"/>
    <dgm:cxn modelId="{96297177-81B8-4F72-9735-FB9455C2C53A}" type="presOf" srcId="{AB74EDDF-7276-4ECD-9A08-C9C19CAD1346}" destId="{0781AFA7-8FDC-4F66-A0B8-899389787AE5}" srcOrd="0" destOrd="0" presId="urn:microsoft.com/office/officeart/2008/layout/VerticalCurvedList"/>
    <dgm:cxn modelId="{E5933C8E-6566-4424-A163-45B01ADB518A}" srcId="{1132BBEA-DD70-40A4-A23C-6C1CB6A511BE}" destId="{AB74EDDF-7276-4ECD-9A08-C9C19CAD1346}" srcOrd="2" destOrd="0" parTransId="{B7C1C33C-3A24-47B9-B736-C1A0C4CEF812}" sibTransId="{0C7BA9D7-B4FF-430D-AAF3-7D1BFC549BC9}"/>
    <dgm:cxn modelId="{F546E1B4-32A0-45D7-BF8C-C631CD482FF6}" type="presOf" srcId="{231DAD29-EF13-42F7-A8BD-00A9592D477A}" destId="{C6DE9F7E-8296-4E3E-8A9B-DEA2308391E3}" srcOrd="0" destOrd="0" presId="urn:microsoft.com/office/officeart/2008/layout/VerticalCurvedList"/>
    <dgm:cxn modelId="{B89477B7-ED9E-442E-804A-E3A5EB9CC872}" type="presParOf" srcId="{51F75FB7-2A22-459A-B988-89D96010C5B3}" destId="{2F7FC15B-006F-4AA5-9DEF-64403794970C}" srcOrd="0" destOrd="0" presId="urn:microsoft.com/office/officeart/2008/layout/VerticalCurvedList"/>
    <dgm:cxn modelId="{E47508BF-9C9C-4F8A-9E94-E11F215B9CBF}" type="presParOf" srcId="{2F7FC15B-006F-4AA5-9DEF-64403794970C}" destId="{E0A9F555-54B5-4562-8768-F3C73F105F3A}" srcOrd="0" destOrd="0" presId="urn:microsoft.com/office/officeart/2008/layout/VerticalCurvedList"/>
    <dgm:cxn modelId="{436F0A56-A2BB-4E08-9C83-CB7BB5A6586D}" type="presParOf" srcId="{E0A9F555-54B5-4562-8768-F3C73F105F3A}" destId="{47E4FC3C-5553-464F-99C5-6193157A284F}" srcOrd="0" destOrd="0" presId="urn:microsoft.com/office/officeart/2008/layout/VerticalCurvedList"/>
    <dgm:cxn modelId="{7642A0EC-00B5-4009-960F-8B400CBD7C01}" type="presParOf" srcId="{E0A9F555-54B5-4562-8768-F3C73F105F3A}" destId="{80662BF3-16EA-448E-8A99-6E237EE683AE}" srcOrd="1" destOrd="0" presId="urn:microsoft.com/office/officeart/2008/layout/VerticalCurvedList"/>
    <dgm:cxn modelId="{E47A2826-579B-482A-A3B5-69BEB21698D2}" type="presParOf" srcId="{E0A9F555-54B5-4562-8768-F3C73F105F3A}" destId="{3F08866F-A839-4AEE-8C3F-AC2DAE34EE69}" srcOrd="2" destOrd="0" presId="urn:microsoft.com/office/officeart/2008/layout/VerticalCurvedList"/>
    <dgm:cxn modelId="{9FB528F9-12FB-415D-8DAD-58A7EC630803}" type="presParOf" srcId="{E0A9F555-54B5-4562-8768-F3C73F105F3A}" destId="{9BDF13DA-1805-45A9-8C38-B059E6EFB7C9}" srcOrd="3" destOrd="0" presId="urn:microsoft.com/office/officeart/2008/layout/VerticalCurvedList"/>
    <dgm:cxn modelId="{6B3571F8-4B79-49B3-92D6-504D8B6686D8}" type="presParOf" srcId="{2F7FC15B-006F-4AA5-9DEF-64403794970C}" destId="{C6DE9F7E-8296-4E3E-8A9B-DEA2308391E3}" srcOrd="1" destOrd="0" presId="urn:microsoft.com/office/officeart/2008/layout/VerticalCurvedList"/>
    <dgm:cxn modelId="{C12D9112-B7FD-48E5-944B-8DA7BF46AEC1}" type="presParOf" srcId="{2F7FC15B-006F-4AA5-9DEF-64403794970C}" destId="{BA281077-341C-4048-A573-C381803B473E}" srcOrd="2" destOrd="0" presId="urn:microsoft.com/office/officeart/2008/layout/VerticalCurvedList"/>
    <dgm:cxn modelId="{64607399-0A21-41E7-8496-F01D9C28BDF4}" type="presParOf" srcId="{BA281077-341C-4048-A573-C381803B473E}" destId="{1975A3AD-9B0E-416F-99A5-DF5C6D84F393}" srcOrd="0" destOrd="0" presId="urn:microsoft.com/office/officeart/2008/layout/VerticalCurvedList"/>
    <dgm:cxn modelId="{45E7A05E-A6C2-480C-A549-8DA0D695B281}" type="presParOf" srcId="{2F7FC15B-006F-4AA5-9DEF-64403794970C}" destId="{76EDEF3C-CB23-4A8D-AEEA-CD7595C646BF}" srcOrd="3" destOrd="0" presId="urn:microsoft.com/office/officeart/2008/layout/VerticalCurvedList"/>
    <dgm:cxn modelId="{0C4F85C8-06E0-43BB-BD1F-BB3DDA083B2D}" type="presParOf" srcId="{2F7FC15B-006F-4AA5-9DEF-64403794970C}" destId="{A12798AE-3D08-464D-964C-3E199A90A11F}" srcOrd="4" destOrd="0" presId="urn:microsoft.com/office/officeart/2008/layout/VerticalCurvedList"/>
    <dgm:cxn modelId="{4AEEABB9-41CA-4D8B-9CD3-24BC9DF08422}" type="presParOf" srcId="{A12798AE-3D08-464D-964C-3E199A90A11F}" destId="{FC614E99-3870-46ED-9702-314117768DD4}" srcOrd="0" destOrd="0" presId="urn:microsoft.com/office/officeart/2008/layout/VerticalCurvedList"/>
    <dgm:cxn modelId="{C97FEBAE-A3B9-4089-A445-5F99AD8964ED}" type="presParOf" srcId="{2F7FC15B-006F-4AA5-9DEF-64403794970C}" destId="{0781AFA7-8FDC-4F66-A0B8-899389787AE5}" srcOrd="5" destOrd="0" presId="urn:microsoft.com/office/officeart/2008/layout/VerticalCurvedList"/>
    <dgm:cxn modelId="{B7C6954B-5B8A-468C-A569-A0E018E8EDFD}" type="presParOf" srcId="{2F7FC15B-006F-4AA5-9DEF-64403794970C}" destId="{B6B82ECF-C24E-45FE-B510-7D15FE261800}" srcOrd="6" destOrd="0" presId="urn:microsoft.com/office/officeart/2008/layout/VerticalCurvedList"/>
    <dgm:cxn modelId="{7E6CCEA3-FEEF-4BA5-B0F4-93CA07E5BC37}" type="presParOf" srcId="{B6B82ECF-C24E-45FE-B510-7D15FE261800}" destId="{A3B87B42-9BA2-40AD-B349-022B9C3EDA01}" srcOrd="0" destOrd="0" presId="urn:microsoft.com/office/officeart/2008/layout/VerticalCurvedList"/>
    <dgm:cxn modelId="{E40D6460-DFDF-4562-9F49-B074BFF738C0}" type="presParOf" srcId="{2F7FC15B-006F-4AA5-9DEF-64403794970C}" destId="{5C30D569-F2D5-4CF7-ABAD-1E407923C7C7}" srcOrd="7" destOrd="0" presId="urn:microsoft.com/office/officeart/2008/layout/VerticalCurvedList"/>
    <dgm:cxn modelId="{A652FED8-AB16-4DE3-8F23-54B7C9A6EE0C}" type="presParOf" srcId="{2F7FC15B-006F-4AA5-9DEF-64403794970C}" destId="{0C873FDB-1119-434C-932C-2427BA74873A}" srcOrd="8" destOrd="0" presId="urn:microsoft.com/office/officeart/2008/layout/VerticalCurvedList"/>
    <dgm:cxn modelId="{B2E451CB-8768-4329-A6FA-1698004927AE}" type="presParOf" srcId="{0C873FDB-1119-434C-932C-2427BA74873A}" destId="{D746F018-B3E7-48D3-AD55-27FB654FF65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132BBEA-DD70-40A4-A23C-6C1CB6A511BE}" type="doc">
      <dgm:prSet loTypeId="urn:microsoft.com/office/officeart/2008/layout/VerticalCurvedList" loCatId="list" qsTypeId="urn:microsoft.com/office/officeart/2005/8/quickstyle/simple3" qsCatId="simple" csTypeId="urn:microsoft.com/office/officeart/2005/8/colors/accent1_5" csCatId="accent1" phldr="1"/>
      <dgm:spPr/>
      <dgm:t>
        <a:bodyPr/>
        <a:lstStyle/>
        <a:p>
          <a:endParaRPr lang="es-CO"/>
        </a:p>
      </dgm:t>
    </dgm:pt>
    <dgm:pt modelId="{231DAD29-EF13-42F7-A8BD-00A9592D477A}">
      <dgm:prSet phldrT="[Texto]" custT="1"/>
      <dgm:spPr>
        <a:solidFill>
          <a:srgbClr val="E43866"/>
        </a:solidFill>
      </dgm:spPr>
      <dgm:t>
        <a:bodyPr/>
        <a:lstStyle/>
        <a:p>
          <a:r>
            <a:rPr lang="es-CO" sz="1800" dirty="0">
              <a:solidFill>
                <a:schemeClr val="bg1"/>
              </a:solidFill>
            </a:rPr>
            <a:t>Concertar un lineamiento  para los internados que atienden población indígena</a:t>
          </a:r>
        </a:p>
      </dgm:t>
    </dgm:pt>
    <dgm:pt modelId="{45D64B33-9148-43F5-9601-BCBBFA5096EF}" type="parTrans" cxnId="{74AE004A-D3A0-4DC7-AF80-A4011D531884}">
      <dgm:prSet/>
      <dgm:spPr/>
      <dgm:t>
        <a:bodyPr/>
        <a:lstStyle/>
        <a:p>
          <a:endParaRPr lang="es-CO" sz="2400"/>
        </a:p>
      </dgm:t>
    </dgm:pt>
    <dgm:pt modelId="{97189B53-3E44-41E0-BCCF-8BBFC6AD04E7}" type="sibTrans" cxnId="{74AE004A-D3A0-4DC7-AF80-A4011D531884}">
      <dgm:prSet/>
      <dgm:spPr/>
      <dgm:t>
        <a:bodyPr/>
        <a:lstStyle/>
        <a:p>
          <a:endParaRPr lang="es-CO" sz="2400"/>
        </a:p>
      </dgm:t>
    </dgm:pt>
    <dgm:pt modelId="{7135CFD7-415B-46FF-8E90-2D73131440D1}">
      <dgm:prSet phldrT="[Texto]" custT="1"/>
      <dgm:spPr>
        <a:solidFill>
          <a:srgbClr val="E43866"/>
        </a:solidFill>
      </dgm:spPr>
      <dgm:t>
        <a:bodyPr/>
        <a:lstStyle/>
        <a:p>
          <a:r>
            <a:rPr lang="es-CO" sz="1800" u="none" strike="noStrike" dirty="0">
              <a:solidFill>
                <a:schemeClr val="bg1"/>
              </a:solidFill>
              <a:effectLst/>
            </a:rPr>
            <a:t>Garantizar espacios de trabajo entre el MEN, ICFES y los pueblos indígenas para revisar Pruebas Saber</a:t>
          </a:r>
          <a:endParaRPr lang="es-CO" sz="1800" dirty="0">
            <a:solidFill>
              <a:schemeClr val="bg1"/>
            </a:solidFill>
          </a:endParaRPr>
        </a:p>
      </dgm:t>
    </dgm:pt>
    <dgm:pt modelId="{47714A10-9F85-4D79-85C8-40C504F9F41F}" type="parTrans" cxnId="{3EC7CE1E-2D60-4CC5-A05C-D29622BCF981}">
      <dgm:prSet/>
      <dgm:spPr/>
      <dgm:t>
        <a:bodyPr/>
        <a:lstStyle/>
        <a:p>
          <a:endParaRPr lang="es-CO" sz="2400"/>
        </a:p>
      </dgm:t>
    </dgm:pt>
    <dgm:pt modelId="{641653CA-4008-48A0-B4DC-FF613E4545D7}" type="sibTrans" cxnId="{3EC7CE1E-2D60-4CC5-A05C-D29622BCF981}">
      <dgm:prSet/>
      <dgm:spPr/>
      <dgm:t>
        <a:bodyPr/>
        <a:lstStyle/>
        <a:p>
          <a:endParaRPr lang="es-CO" sz="2400"/>
        </a:p>
      </dgm:t>
    </dgm:pt>
    <dgm:pt modelId="{AB74EDDF-7276-4ECD-9A08-C9C19CAD1346}">
      <dgm:prSet phldrT="[Texto]" custT="1"/>
      <dgm:spPr>
        <a:solidFill>
          <a:srgbClr val="E43866"/>
        </a:solidFill>
      </dgm:spPr>
      <dgm:t>
        <a:bodyPr/>
        <a:lstStyle/>
        <a:p>
          <a:r>
            <a:rPr lang="es-CO" sz="1800" dirty="0">
              <a:solidFill>
                <a:schemeClr val="bg1"/>
              </a:solidFill>
            </a:rPr>
            <a:t>Garantizar y disponer de recursos financieros para la implementación del modelo educativo Nukak como educación Itinerante</a:t>
          </a:r>
        </a:p>
      </dgm:t>
    </dgm:pt>
    <dgm:pt modelId="{B7C1C33C-3A24-47B9-B736-C1A0C4CEF812}" type="parTrans" cxnId="{E5933C8E-6566-4424-A163-45B01ADB518A}">
      <dgm:prSet/>
      <dgm:spPr/>
      <dgm:t>
        <a:bodyPr/>
        <a:lstStyle/>
        <a:p>
          <a:endParaRPr lang="es-CO" sz="2400"/>
        </a:p>
      </dgm:t>
    </dgm:pt>
    <dgm:pt modelId="{0C7BA9D7-B4FF-430D-AAF3-7D1BFC549BC9}" type="sibTrans" cxnId="{E5933C8E-6566-4424-A163-45B01ADB518A}">
      <dgm:prSet/>
      <dgm:spPr/>
      <dgm:t>
        <a:bodyPr/>
        <a:lstStyle/>
        <a:p>
          <a:endParaRPr lang="es-CO" sz="2400"/>
        </a:p>
      </dgm:t>
    </dgm:pt>
    <dgm:pt modelId="{16B89288-DACE-45E1-BA05-2951FF6FC642}">
      <dgm:prSet phldrT="[Texto]" custT="1"/>
      <dgm:spPr>
        <a:solidFill>
          <a:srgbClr val="E43866"/>
        </a:solidFill>
      </dgm:spPr>
      <dgm:t>
        <a:bodyPr/>
        <a:lstStyle/>
        <a:p>
          <a:r>
            <a:rPr lang="es-CO" sz="1800" dirty="0">
              <a:solidFill>
                <a:schemeClr val="bg1"/>
              </a:solidFill>
            </a:rPr>
            <a:t>Garantizar la implementación del modelo educativo del pueblo </a:t>
          </a:r>
          <a:r>
            <a:rPr lang="es-CO" sz="1800" dirty="0" err="1">
              <a:solidFill>
                <a:schemeClr val="bg1"/>
              </a:solidFill>
            </a:rPr>
            <a:t>Jiw</a:t>
          </a:r>
          <a:r>
            <a:rPr lang="es-CO" sz="1800" dirty="0">
              <a:solidFill>
                <a:schemeClr val="bg1"/>
              </a:solidFill>
            </a:rPr>
            <a:t> </a:t>
          </a:r>
        </a:p>
      </dgm:t>
    </dgm:pt>
    <dgm:pt modelId="{FC85D00F-6AE0-4BE6-8C60-D2E593FE253E}" type="parTrans" cxnId="{888F2C06-5B77-4109-9925-49CA6F1EA36E}">
      <dgm:prSet/>
      <dgm:spPr/>
      <dgm:t>
        <a:bodyPr/>
        <a:lstStyle/>
        <a:p>
          <a:endParaRPr lang="es-CO"/>
        </a:p>
      </dgm:t>
    </dgm:pt>
    <dgm:pt modelId="{6BFD20AF-CA40-4CCC-9A8E-03F29426787D}" type="sibTrans" cxnId="{888F2C06-5B77-4109-9925-49CA6F1EA36E}">
      <dgm:prSet/>
      <dgm:spPr/>
      <dgm:t>
        <a:bodyPr/>
        <a:lstStyle/>
        <a:p>
          <a:endParaRPr lang="es-CO"/>
        </a:p>
      </dgm:t>
    </dgm:pt>
    <dgm:pt modelId="{51F75FB7-2A22-459A-B988-89D96010C5B3}" type="pres">
      <dgm:prSet presAssocID="{1132BBEA-DD70-40A4-A23C-6C1CB6A511BE}" presName="Name0" presStyleCnt="0">
        <dgm:presLayoutVars>
          <dgm:chMax val="7"/>
          <dgm:chPref val="7"/>
          <dgm:dir/>
        </dgm:presLayoutVars>
      </dgm:prSet>
      <dgm:spPr/>
    </dgm:pt>
    <dgm:pt modelId="{2F7FC15B-006F-4AA5-9DEF-64403794970C}" type="pres">
      <dgm:prSet presAssocID="{1132BBEA-DD70-40A4-A23C-6C1CB6A511BE}" presName="Name1" presStyleCnt="0"/>
      <dgm:spPr/>
    </dgm:pt>
    <dgm:pt modelId="{E0A9F555-54B5-4562-8768-F3C73F105F3A}" type="pres">
      <dgm:prSet presAssocID="{1132BBEA-DD70-40A4-A23C-6C1CB6A511BE}" presName="cycle" presStyleCnt="0"/>
      <dgm:spPr/>
    </dgm:pt>
    <dgm:pt modelId="{47E4FC3C-5553-464F-99C5-6193157A284F}" type="pres">
      <dgm:prSet presAssocID="{1132BBEA-DD70-40A4-A23C-6C1CB6A511BE}" presName="srcNode" presStyleLbl="node1" presStyleIdx="0" presStyleCnt="4"/>
      <dgm:spPr/>
    </dgm:pt>
    <dgm:pt modelId="{80662BF3-16EA-448E-8A99-6E237EE683AE}" type="pres">
      <dgm:prSet presAssocID="{1132BBEA-DD70-40A4-A23C-6C1CB6A511BE}" presName="conn" presStyleLbl="parChTrans1D2" presStyleIdx="0" presStyleCnt="1"/>
      <dgm:spPr/>
    </dgm:pt>
    <dgm:pt modelId="{3F08866F-A839-4AEE-8C3F-AC2DAE34EE69}" type="pres">
      <dgm:prSet presAssocID="{1132BBEA-DD70-40A4-A23C-6C1CB6A511BE}" presName="extraNode" presStyleLbl="node1" presStyleIdx="0" presStyleCnt="4"/>
      <dgm:spPr/>
    </dgm:pt>
    <dgm:pt modelId="{9BDF13DA-1805-45A9-8C38-B059E6EFB7C9}" type="pres">
      <dgm:prSet presAssocID="{1132BBEA-DD70-40A4-A23C-6C1CB6A511BE}" presName="dstNode" presStyleLbl="node1" presStyleIdx="0" presStyleCnt="4"/>
      <dgm:spPr/>
    </dgm:pt>
    <dgm:pt modelId="{C6DE9F7E-8296-4E3E-8A9B-DEA2308391E3}" type="pres">
      <dgm:prSet presAssocID="{231DAD29-EF13-42F7-A8BD-00A9592D477A}" presName="text_1" presStyleLbl="node1" presStyleIdx="0" presStyleCnt="4" custScaleY="118700">
        <dgm:presLayoutVars>
          <dgm:bulletEnabled val="1"/>
        </dgm:presLayoutVars>
      </dgm:prSet>
      <dgm:spPr/>
    </dgm:pt>
    <dgm:pt modelId="{BA281077-341C-4048-A573-C381803B473E}" type="pres">
      <dgm:prSet presAssocID="{231DAD29-EF13-42F7-A8BD-00A9592D477A}" presName="accent_1" presStyleCnt="0"/>
      <dgm:spPr/>
    </dgm:pt>
    <dgm:pt modelId="{1975A3AD-9B0E-416F-99A5-DF5C6D84F393}" type="pres">
      <dgm:prSet presAssocID="{231DAD29-EF13-42F7-A8BD-00A9592D477A}" presName="accentRepeatNode" presStyleLbl="solidFgAcc1" presStyleIdx="0" presStyleCnt="4"/>
      <dgm:spPr>
        <a:solidFill>
          <a:schemeClr val="accent1">
            <a:lumMod val="40000"/>
            <a:lumOff val="60000"/>
          </a:schemeClr>
        </a:solidFill>
      </dgm:spPr>
    </dgm:pt>
    <dgm:pt modelId="{76EDEF3C-CB23-4A8D-AEEA-CD7595C646BF}" type="pres">
      <dgm:prSet presAssocID="{7135CFD7-415B-46FF-8E90-2D73131440D1}" presName="text_2" presStyleLbl="node1" presStyleIdx="1" presStyleCnt="4" custScaleY="121966" custLinFactNeighborY="-11010">
        <dgm:presLayoutVars>
          <dgm:bulletEnabled val="1"/>
        </dgm:presLayoutVars>
      </dgm:prSet>
      <dgm:spPr/>
    </dgm:pt>
    <dgm:pt modelId="{A12798AE-3D08-464D-964C-3E199A90A11F}" type="pres">
      <dgm:prSet presAssocID="{7135CFD7-415B-46FF-8E90-2D73131440D1}" presName="accent_2" presStyleCnt="0"/>
      <dgm:spPr/>
    </dgm:pt>
    <dgm:pt modelId="{FC614E99-3870-46ED-9702-314117768DD4}" type="pres">
      <dgm:prSet presAssocID="{7135CFD7-415B-46FF-8E90-2D73131440D1}" presName="accentRepeatNode" presStyleLbl="solidFgAcc1" presStyleIdx="1" presStyleCnt="4" custLinFactNeighborY="-8800"/>
      <dgm:spPr>
        <a:solidFill>
          <a:schemeClr val="accent1">
            <a:lumMod val="40000"/>
            <a:lumOff val="60000"/>
          </a:schemeClr>
        </a:solidFill>
      </dgm:spPr>
    </dgm:pt>
    <dgm:pt modelId="{0781AFA7-8FDC-4F66-A0B8-899389787AE5}" type="pres">
      <dgm:prSet presAssocID="{AB74EDDF-7276-4ECD-9A08-C9C19CAD1346}" presName="text_3" presStyleLbl="node1" presStyleIdx="2" presStyleCnt="4" custScaleY="149431">
        <dgm:presLayoutVars>
          <dgm:bulletEnabled val="1"/>
        </dgm:presLayoutVars>
      </dgm:prSet>
      <dgm:spPr/>
    </dgm:pt>
    <dgm:pt modelId="{B6B82ECF-C24E-45FE-B510-7D15FE261800}" type="pres">
      <dgm:prSet presAssocID="{AB74EDDF-7276-4ECD-9A08-C9C19CAD1346}" presName="accent_3" presStyleCnt="0"/>
      <dgm:spPr/>
    </dgm:pt>
    <dgm:pt modelId="{A3B87B42-9BA2-40AD-B349-022B9C3EDA01}" type="pres">
      <dgm:prSet presAssocID="{AB74EDDF-7276-4ECD-9A08-C9C19CAD1346}" presName="accentRepeatNode" presStyleLbl="solidFgAcc1" presStyleIdx="2" presStyleCnt="4" custScaleX="126818" custScaleY="119926"/>
      <dgm:spPr>
        <a:solidFill>
          <a:schemeClr val="accent1">
            <a:lumMod val="40000"/>
            <a:lumOff val="60000"/>
          </a:schemeClr>
        </a:solidFill>
      </dgm:spPr>
    </dgm:pt>
    <dgm:pt modelId="{5C30D569-F2D5-4CF7-ABAD-1E407923C7C7}" type="pres">
      <dgm:prSet presAssocID="{16B89288-DACE-45E1-BA05-2951FF6FC642}" presName="text_4" presStyleLbl="node1" presStyleIdx="3" presStyleCnt="4">
        <dgm:presLayoutVars>
          <dgm:bulletEnabled val="1"/>
        </dgm:presLayoutVars>
      </dgm:prSet>
      <dgm:spPr/>
    </dgm:pt>
    <dgm:pt modelId="{0C873FDB-1119-434C-932C-2427BA74873A}" type="pres">
      <dgm:prSet presAssocID="{16B89288-DACE-45E1-BA05-2951FF6FC642}" presName="accent_4" presStyleCnt="0"/>
      <dgm:spPr/>
    </dgm:pt>
    <dgm:pt modelId="{D746F018-B3E7-48D3-AD55-27FB654FF655}" type="pres">
      <dgm:prSet presAssocID="{16B89288-DACE-45E1-BA05-2951FF6FC642}" presName="accentRepeatNode" presStyleLbl="solidFgAcc1" presStyleIdx="3" presStyleCnt="4"/>
      <dgm:spPr>
        <a:solidFill>
          <a:schemeClr val="accent1">
            <a:lumMod val="40000"/>
            <a:lumOff val="60000"/>
          </a:schemeClr>
        </a:solidFill>
      </dgm:spPr>
    </dgm:pt>
  </dgm:ptLst>
  <dgm:cxnLst>
    <dgm:cxn modelId="{85C0B401-D8E7-421A-9A40-7C2764A6E58B}" type="presOf" srcId="{16B89288-DACE-45E1-BA05-2951FF6FC642}" destId="{5C30D569-F2D5-4CF7-ABAD-1E407923C7C7}" srcOrd="0" destOrd="0" presId="urn:microsoft.com/office/officeart/2008/layout/VerticalCurvedList"/>
    <dgm:cxn modelId="{888F2C06-5B77-4109-9925-49CA6F1EA36E}" srcId="{1132BBEA-DD70-40A4-A23C-6C1CB6A511BE}" destId="{16B89288-DACE-45E1-BA05-2951FF6FC642}" srcOrd="3" destOrd="0" parTransId="{FC85D00F-6AE0-4BE6-8C60-D2E593FE253E}" sibTransId="{6BFD20AF-CA40-4CCC-9A8E-03F29426787D}"/>
    <dgm:cxn modelId="{3EC7CE1E-2D60-4CC5-A05C-D29622BCF981}" srcId="{1132BBEA-DD70-40A4-A23C-6C1CB6A511BE}" destId="{7135CFD7-415B-46FF-8E90-2D73131440D1}" srcOrd="1" destOrd="0" parTransId="{47714A10-9F85-4D79-85C8-40C504F9F41F}" sibTransId="{641653CA-4008-48A0-B4DC-FF613E4545D7}"/>
    <dgm:cxn modelId="{FFD1A021-47C4-45D6-AA14-CC8B9E2A78B9}" type="presOf" srcId="{1132BBEA-DD70-40A4-A23C-6C1CB6A511BE}" destId="{51F75FB7-2A22-459A-B988-89D96010C5B3}" srcOrd="0" destOrd="0" presId="urn:microsoft.com/office/officeart/2008/layout/VerticalCurvedList"/>
    <dgm:cxn modelId="{66744E27-0D8A-4E4C-8A43-D1865A897877}" type="presOf" srcId="{7135CFD7-415B-46FF-8E90-2D73131440D1}" destId="{76EDEF3C-CB23-4A8D-AEEA-CD7595C646BF}" srcOrd="0" destOrd="0" presId="urn:microsoft.com/office/officeart/2008/layout/VerticalCurvedList"/>
    <dgm:cxn modelId="{CEF6B02F-45F9-4F86-9AB8-111474D1F154}" type="presOf" srcId="{97189B53-3E44-41E0-BCCF-8BBFC6AD04E7}" destId="{80662BF3-16EA-448E-8A99-6E237EE683AE}" srcOrd="0" destOrd="0" presId="urn:microsoft.com/office/officeart/2008/layout/VerticalCurvedList"/>
    <dgm:cxn modelId="{74AE004A-D3A0-4DC7-AF80-A4011D531884}" srcId="{1132BBEA-DD70-40A4-A23C-6C1CB6A511BE}" destId="{231DAD29-EF13-42F7-A8BD-00A9592D477A}" srcOrd="0" destOrd="0" parTransId="{45D64B33-9148-43F5-9601-BCBBFA5096EF}" sibTransId="{97189B53-3E44-41E0-BCCF-8BBFC6AD04E7}"/>
    <dgm:cxn modelId="{96297177-81B8-4F72-9735-FB9455C2C53A}" type="presOf" srcId="{AB74EDDF-7276-4ECD-9A08-C9C19CAD1346}" destId="{0781AFA7-8FDC-4F66-A0B8-899389787AE5}" srcOrd="0" destOrd="0" presId="urn:microsoft.com/office/officeart/2008/layout/VerticalCurvedList"/>
    <dgm:cxn modelId="{E5933C8E-6566-4424-A163-45B01ADB518A}" srcId="{1132BBEA-DD70-40A4-A23C-6C1CB6A511BE}" destId="{AB74EDDF-7276-4ECD-9A08-C9C19CAD1346}" srcOrd="2" destOrd="0" parTransId="{B7C1C33C-3A24-47B9-B736-C1A0C4CEF812}" sibTransId="{0C7BA9D7-B4FF-430D-AAF3-7D1BFC549BC9}"/>
    <dgm:cxn modelId="{F546E1B4-32A0-45D7-BF8C-C631CD482FF6}" type="presOf" srcId="{231DAD29-EF13-42F7-A8BD-00A9592D477A}" destId="{C6DE9F7E-8296-4E3E-8A9B-DEA2308391E3}" srcOrd="0" destOrd="0" presId="urn:microsoft.com/office/officeart/2008/layout/VerticalCurvedList"/>
    <dgm:cxn modelId="{B89477B7-ED9E-442E-804A-E3A5EB9CC872}" type="presParOf" srcId="{51F75FB7-2A22-459A-B988-89D96010C5B3}" destId="{2F7FC15B-006F-4AA5-9DEF-64403794970C}" srcOrd="0" destOrd="0" presId="urn:microsoft.com/office/officeart/2008/layout/VerticalCurvedList"/>
    <dgm:cxn modelId="{E47508BF-9C9C-4F8A-9E94-E11F215B9CBF}" type="presParOf" srcId="{2F7FC15B-006F-4AA5-9DEF-64403794970C}" destId="{E0A9F555-54B5-4562-8768-F3C73F105F3A}" srcOrd="0" destOrd="0" presId="urn:microsoft.com/office/officeart/2008/layout/VerticalCurvedList"/>
    <dgm:cxn modelId="{436F0A56-A2BB-4E08-9C83-CB7BB5A6586D}" type="presParOf" srcId="{E0A9F555-54B5-4562-8768-F3C73F105F3A}" destId="{47E4FC3C-5553-464F-99C5-6193157A284F}" srcOrd="0" destOrd="0" presId="urn:microsoft.com/office/officeart/2008/layout/VerticalCurvedList"/>
    <dgm:cxn modelId="{7642A0EC-00B5-4009-960F-8B400CBD7C01}" type="presParOf" srcId="{E0A9F555-54B5-4562-8768-F3C73F105F3A}" destId="{80662BF3-16EA-448E-8A99-6E237EE683AE}" srcOrd="1" destOrd="0" presId="urn:microsoft.com/office/officeart/2008/layout/VerticalCurvedList"/>
    <dgm:cxn modelId="{E47A2826-579B-482A-A3B5-69BEB21698D2}" type="presParOf" srcId="{E0A9F555-54B5-4562-8768-F3C73F105F3A}" destId="{3F08866F-A839-4AEE-8C3F-AC2DAE34EE69}" srcOrd="2" destOrd="0" presId="urn:microsoft.com/office/officeart/2008/layout/VerticalCurvedList"/>
    <dgm:cxn modelId="{9FB528F9-12FB-415D-8DAD-58A7EC630803}" type="presParOf" srcId="{E0A9F555-54B5-4562-8768-F3C73F105F3A}" destId="{9BDF13DA-1805-45A9-8C38-B059E6EFB7C9}" srcOrd="3" destOrd="0" presId="urn:microsoft.com/office/officeart/2008/layout/VerticalCurvedList"/>
    <dgm:cxn modelId="{6B3571F8-4B79-49B3-92D6-504D8B6686D8}" type="presParOf" srcId="{2F7FC15B-006F-4AA5-9DEF-64403794970C}" destId="{C6DE9F7E-8296-4E3E-8A9B-DEA2308391E3}" srcOrd="1" destOrd="0" presId="urn:microsoft.com/office/officeart/2008/layout/VerticalCurvedList"/>
    <dgm:cxn modelId="{C12D9112-B7FD-48E5-944B-8DA7BF46AEC1}" type="presParOf" srcId="{2F7FC15B-006F-4AA5-9DEF-64403794970C}" destId="{BA281077-341C-4048-A573-C381803B473E}" srcOrd="2" destOrd="0" presId="urn:microsoft.com/office/officeart/2008/layout/VerticalCurvedList"/>
    <dgm:cxn modelId="{64607399-0A21-41E7-8496-F01D9C28BDF4}" type="presParOf" srcId="{BA281077-341C-4048-A573-C381803B473E}" destId="{1975A3AD-9B0E-416F-99A5-DF5C6D84F393}" srcOrd="0" destOrd="0" presId="urn:microsoft.com/office/officeart/2008/layout/VerticalCurvedList"/>
    <dgm:cxn modelId="{45E7A05E-A6C2-480C-A549-8DA0D695B281}" type="presParOf" srcId="{2F7FC15B-006F-4AA5-9DEF-64403794970C}" destId="{76EDEF3C-CB23-4A8D-AEEA-CD7595C646BF}" srcOrd="3" destOrd="0" presId="urn:microsoft.com/office/officeart/2008/layout/VerticalCurvedList"/>
    <dgm:cxn modelId="{0C4F85C8-06E0-43BB-BD1F-BB3DDA083B2D}" type="presParOf" srcId="{2F7FC15B-006F-4AA5-9DEF-64403794970C}" destId="{A12798AE-3D08-464D-964C-3E199A90A11F}" srcOrd="4" destOrd="0" presId="urn:microsoft.com/office/officeart/2008/layout/VerticalCurvedList"/>
    <dgm:cxn modelId="{4AEEABB9-41CA-4D8B-9CD3-24BC9DF08422}" type="presParOf" srcId="{A12798AE-3D08-464D-964C-3E199A90A11F}" destId="{FC614E99-3870-46ED-9702-314117768DD4}" srcOrd="0" destOrd="0" presId="urn:microsoft.com/office/officeart/2008/layout/VerticalCurvedList"/>
    <dgm:cxn modelId="{C97FEBAE-A3B9-4089-A445-5F99AD8964ED}" type="presParOf" srcId="{2F7FC15B-006F-4AA5-9DEF-64403794970C}" destId="{0781AFA7-8FDC-4F66-A0B8-899389787AE5}" srcOrd="5" destOrd="0" presId="urn:microsoft.com/office/officeart/2008/layout/VerticalCurvedList"/>
    <dgm:cxn modelId="{B7C6954B-5B8A-468C-A569-A0E018E8EDFD}" type="presParOf" srcId="{2F7FC15B-006F-4AA5-9DEF-64403794970C}" destId="{B6B82ECF-C24E-45FE-B510-7D15FE261800}" srcOrd="6" destOrd="0" presId="urn:microsoft.com/office/officeart/2008/layout/VerticalCurvedList"/>
    <dgm:cxn modelId="{7E6CCEA3-FEEF-4BA5-B0F4-93CA07E5BC37}" type="presParOf" srcId="{B6B82ECF-C24E-45FE-B510-7D15FE261800}" destId="{A3B87B42-9BA2-40AD-B349-022B9C3EDA01}" srcOrd="0" destOrd="0" presId="urn:microsoft.com/office/officeart/2008/layout/VerticalCurvedList"/>
    <dgm:cxn modelId="{E40D6460-DFDF-4562-9F49-B074BFF738C0}" type="presParOf" srcId="{2F7FC15B-006F-4AA5-9DEF-64403794970C}" destId="{5C30D569-F2D5-4CF7-ABAD-1E407923C7C7}" srcOrd="7" destOrd="0" presId="urn:microsoft.com/office/officeart/2008/layout/VerticalCurvedList"/>
    <dgm:cxn modelId="{A652FED8-AB16-4DE3-8F23-54B7C9A6EE0C}" type="presParOf" srcId="{2F7FC15B-006F-4AA5-9DEF-64403794970C}" destId="{0C873FDB-1119-434C-932C-2427BA74873A}" srcOrd="8" destOrd="0" presId="urn:microsoft.com/office/officeart/2008/layout/VerticalCurvedList"/>
    <dgm:cxn modelId="{B2E451CB-8768-4329-A6FA-1698004927AE}" type="presParOf" srcId="{0C873FDB-1119-434C-932C-2427BA74873A}" destId="{D746F018-B3E7-48D3-AD55-27FB654FF65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132BBEA-DD70-40A4-A23C-6C1CB6A511BE}" type="doc">
      <dgm:prSet loTypeId="urn:microsoft.com/office/officeart/2008/layout/VerticalCurvedList" loCatId="list" qsTypeId="urn:microsoft.com/office/officeart/2005/8/quickstyle/simple3" qsCatId="simple" csTypeId="urn:microsoft.com/office/officeart/2005/8/colors/accent1_5" csCatId="accent1" phldr="1"/>
      <dgm:spPr/>
      <dgm:t>
        <a:bodyPr/>
        <a:lstStyle/>
        <a:p>
          <a:endParaRPr lang="es-CO"/>
        </a:p>
      </dgm:t>
    </dgm:pt>
    <dgm:pt modelId="{7135CFD7-415B-46FF-8E90-2D73131440D1}">
      <dgm:prSet phldrT="[Texto]" custT="1"/>
      <dgm:spPr>
        <a:solidFill>
          <a:srgbClr val="E43866"/>
        </a:solidFill>
      </dgm:spPr>
      <dgm:t>
        <a:bodyPr/>
        <a:lstStyle/>
        <a:p>
          <a:r>
            <a:rPr lang="es-CO" sz="1800" u="none" strike="noStrike" dirty="0">
              <a:solidFill>
                <a:schemeClr val="bg1"/>
              </a:solidFill>
              <a:effectLst/>
            </a:rPr>
            <a:t>Diseñar e implementar concertadamente un programa específico para pueblos indígenas, para la promoción, acceso, permanencia y graduación en educación superior</a:t>
          </a:r>
          <a:endParaRPr lang="es-CO" sz="1800" dirty="0">
            <a:solidFill>
              <a:schemeClr val="bg1"/>
            </a:solidFill>
          </a:endParaRPr>
        </a:p>
      </dgm:t>
    </dgm:pt>
    <dgm:pt modelId="{47714A10-9F85-4D79-85C8-40C504F9F41F}" type="parTrans" cxnId="{3EC7CE1E-2D60-4CC5-A05C-D29622BCF981}">
      <dgm:prSet/>
      <dgm:spPr/>
      <dgm:t>
        <a:bodyPr/>
        <a:lstStyle/>
        <a:p>
          <a:endParaRPr lang="es-CO" sz="2400"/>
        </a:p>
      </dgm:t>
    </dgm:pt>
    <dgm:pt modelId="{641653CA-4008-48A0-B4DC-FF613E4545D7}" type="sibTrans" cxnId="{3EC7CE1E-2D60-4CC5-A05C-D29622BCF981}">
      <dgm:prSet/>
      <dgm:spPr/>
      <dgm:t>
        <a:bodyPr/>
        <a:lstStyle/>
        <a:p>
          <a:endParaRPr lang="es-CO" sz="2400"/>
        </a:p>
      </dgm:t>
    </dgm:pt>
    <dgm:pt modelId="{AB74EDDF-7276-4ECD-9A08-C9C19CAD1346}">
      <dgm:prSet phldrT="[Texto]" custT="1"/>
      <dgm:spPr>
        <a:solidFill>
          <a:srgbClr val="E43866"/>
        </a:solidFill>
      </dgm:spPr>
      <dgm:t>
        <a:bodyPr/>
        <a:lstStyle/>
        <a:p>
          <a:r>
            <a:rPr lang="es-CO" sz="2000" u="none" strike="noStrike" dirty="0">
              <a:solidFill>
                <a:schemeClr val="bg1"/>
              </a:solidFill>
              <a:effectLst/>
            </a:rPr>
            <a:t>Ampliación anual de Cupos para los pueblos indígenas en el Fondo Álvaro </a:t>
          </a:r>
          <a:r>
            <a:rPr lang="es-CO" sz="2000" u="none" strike="noStrike" dirty="0" err="1">
              <a:solidFill>
                <a:schemeClr val="bg1"/>
              </a:solidFill>
              <a:effectLst/>
            </a:rPr>
            <a:t>Ulcue</a:t>
          </a:r>
          <a:r>
            <a:rPr lang="es-CO" sz="2000" u="none" strike="noStrike" dirty="0">
              <a:solidFill>
                <a:schemeClr val="bg1"/>
              </a:solidFill>
              <a:effectLst/>
            </a:rPr>
            <a:t> </a:t>
          </a:r>
          <a:r>
            <a:rPr lang="es-CO" sz="2000" u="none" strike="noStrike" dirty="0" err="1">
              <a:solidFill>
                <a:schemeClr val="bg1"/>
              </a:solidFill>
              <a:effectLst/>
            </a:rPr>
            <a:t>Chocue</a:t>
          </a:r>
          <a:endParaRPr lang="es-CO" sz="2000" dirty="0">
            <a:solidFill>
              <a:schemeClr val="bg1"/>
            </a:solidFill>
          </a:endParaRPr>
        </a:p>
      </dgm:t>
    </dgm:pt>
    <dgm:pt modelId="{B7C1C33C-3A24-47B9-B736-C1A0C4CEF812}" type="parTrans" cxnId="{E5933C8E-6566-4424-A163-45B01ADB518A}">
      <dgm:prSet/>
      <dgm:spPr/>
      <dgm:t>
        <a:bodyPr/>
        <a:lstStyle/>
        <a:p>
          <a:endParaRPr lang="es-CO" sz="2400"/>
        </a:p>
      </dgm:t>
    </dgm:pt>
    <dgm:pt modelId="{0C7BA9D7-B4FF-430D-AAF3-7D1BFC549BC9}" type="sibTrans" cxnId="{E5933C8E-6566-4424-A163-45B01ADB518A}">
      <dgm:prSet/>
      <dgm:spPr/>
      <dgm:t>
        <a:bodyPr/>
        <a:lstStyle/>
        <a:p>
          <a:endParaRPr lang="es-CO" sz="2400"/>
        </a:p>
      </dgm:t>
    </dgm:pt>
    <dgm:pt modelId="{28E80C25-EC70-4A23-AB61-59CA61432232}">
      <dgm:prSet phldrT="[Texto]" custT="1"/>
      <dgm:spPr>
        <a:solidFill>
          <a:srgbClr val="E43866"/>
        </a:solidFill>
      </dgm:spPr>
      <dgm:t>
        <a:bodyPr/>
        <a:lstStyle/>
        <a:p>
          <a:r>
            <a:rPr lang="es-CO" sz="1800" u="none" strike="noStrike">
              <a:solidFill>
                <a:schemeClr val="bg1"/>
              </a:solidFill>
              <a:effectLst/>
            </a:rPr>
            <a:t>Garantizar el acompañamiento técnico a las solicitudes de diseño, construcción y dotación de instituciones de educación superior indígenas propias</a:t>
          </a:r>
          <a:endParaRPr lang="es-CO" sz="1800" dirty="0">
            <a:solidFill>
              <a:schemeClr val="bg1"/>
            </a:solidFill>
          </a:endParaRPr>
        </a:p>
      </dgm:t>
    </dgm:pt>
    <dgm:pt modelId="{2F1A8C58-2283-460A-8EC1-D60415FB1750}" type="parTrans" cxnId="{EC594BBD-EE2A-4C07-AE2B-C133C5F244B3}">
      <dgm:prSet/>
      <dgm:spPr/>
      <dgm:t>
        <a:bodyPr/>
        <a:lstStyle/>
        <a:p>
          <a:endParaRPr lang="es-CO"/>
        </a:p>
      </dgm:t>
    </dgm:pt>
    <dgm:pt modelId="{3C82B95F-1C95-43E9-8079-239975E1FC9E}" type="sibTrans" cxnId="{EC594BBD-EE2A-4C07-AE2B-C133C5F244B3}">
      <dgm:prSet/>
      <dgm:spPr/>
      <dgm:t>
        <a:bodyPr/>
        <a:lstStyle/>
        <a:p>
          <a:endParaRPr lang="es-CO"/>
        </a:p>
      </dgm:t>
    </dgm:pt>
    <dgm:pt modelId="{51F75FB7-2A22-459A-B988-89D96010C5B3}" type="pres">
      <dgm:prSet presAssocID="{1132BBEA-DD70-40A4-A23C-6C1CB6A511BE}" presName="Name0" presStyleCnt="0">
        <dgm:presLayoutVars>
          <dgm:chMax val="7"/>
          <dgm:chPref val="7"/>
          <dgm:dir/>
        </dgm:presLayoutVars>
      </dgm:prSet>
      <dgm:spPr/>
    </dgm:pt>
    <dgm:pt modelId="{2F7FC15B-006F-4AA5-9DEF-64403794970C}" type="pres">
      <dgm:prSet presAssocID="{1132BBEA-DD70-40A4-A23C-6C1CB6A511BE}" presName="Name1" presStyleCnt="0"/>
      <dgm:spPr/>
    </dgm:pt>
    <dgm:pt modelId="{E0A9F555-54B5-4562-8768-F3C73F105F3A}" type="pres">
      <dgm:prSet presAssocID="{1132BBEA-DD70-40A4-A23C-6C1CB6A511BE}" presName="cycle" presStyleCnt="0"/>
      <dgm:spPr/>
    </dgm:pt>
    <dgm:pt modelId="{47E4FC3C-5553-464F-99C5-6193157A284F}" type="pres">
      <dgm:prSet presAssocID="{1132BBEA-DD70-40A4-A23C-6C1CB6A511BE}" presName="srcNode" presStyleLbl="node1" presStyleIdx="0" presStyleCnt="3"/>
      <dgm:spPr/>
    </dgm:pt>
    <dgm:pt modelId="{80662BF3-16EA-448E-8A99-6E237EE683AE}" type="pres">
      <dgm:prSet presAssocID="{1132BBEA-DD70-40A4-A23C-6C1CB6A511BE}" presName="conn" presStyleLbl="parChTrans1D2" presStyleIdx="0" presStyleCnt="1"/>
      <dgm:spPr/>
    </dgm:pt>
    <dgm:pt modelId="{3F08866F-A839-4AEE-8C3F-AC2DAE34EE69}" type="pres">
      <dgm:prSet presAssocID="{1132BBEA-DD70-40A4-A23C-6C1CB6A511BE}" presName="extraNode" presStyleLbl="node1" presStyleIdx="0" presStyleCnt="3"/>
      <dgm:spPr/>
    </dgm:pt>
    <dgm:pt modelId="{9BDF13DA-1805-45A9-8C38-B059E6EFB7C9}" type="pres">
      <dgm:prSet presAssocID="{1132BBEA-DD70-40A4-A23C-6C1CB6A511BE}" presName="dstNode" presStyleLbl="node1" presStyleIdx="0" presStyleCnt="3"/>
      <dgm:spPr/>
    </dgm:pt>
    <dgm:pt modelId="{D1B7ADEA-15AC-4005-9BDF-BAD8092C16AF}" type="pres">
      <dgm:prSet presAssocID="{7135CFD7-415B-46FF-8E90-2D73131440D1}" presName="text_1" presStyleLbl="node1" presStyleIdx="0" presStyleCnt="3" custScaleY="127720">
        <dgm:presLayoutVars>
          <dgm:bulletEnabled val="1"/>
        </dgm:presLayoutVars>
      </dgm:prSet>
      <dgm:spPr/>
    </dgm:pt>
    <dgm:pt modelId="{0EA0A616-1899-4FDC-B0E7-43FC8F3C222B}" type="pres">
      <dgm:prSet presAssocID="{7135CFD7-415B-46FF-8E90-2D73131440D1}" presName="accent_1" presStyleCnt="0"/>
      <dgm:spPr/>
    </dgm:pt>
    <dgm:pt modelId="{FC614E99-3870-46ED-9702-314117768DD4}" type="pres">
      <dgm:prSet presAssocID="{7135CFD7-415B-46FF-8E90-2D73131440D1}" presName="accentRepeatNode" presStyleLbl="solidFgAcc1" presStyleIdx="0" presStyleCnt="3"/>
      <dgm:spPr>
        <a:solidFill>
          <a:schemeClr val="accent1">
            <a:lumMod val="40000"/>
            <a:lumOff val="60000"/>
          </a:schemeClr>
        </a:solidFill>
      </dgm:spPr>
    </dgm:pt>
    <dgm:pt modelId="{E1235787-08FB-4EF9-80D7-191A73589027}" type="pres">
      <dgm:prSet presAssocID="{AB74EDDF-7276-4ECD-9A08-C9C19CAD1346}" presName="text_2" presStyleLbl="node1" presStyleIdx="1" presStyleCnt="3">
        <dgm:presLayoutVars>
          <dgm:bulletEnabled val="1"/>
        </dgm:presLayoutVars>
      </dgm:prSet>
      <dgm:spPr/>
    </dgm:pt>
    <dgm:pt modelId="{52F20A27-7D86-47C5-AEF6-E39BBCE10C90}" type="pres">
      <dgm:prSet presAssocID="{AB74EDDF-7276-4ECD-9A08-C9C19CAD1346}" presName="accent_2" presStyleCnt="0"/>
      <dgm:spPr/>
    </dgm:pt>
    <dgm:pt modelId="{A3B87B42-9BA2-40AD-B349-022B9C3EDA01}" type="pres">
      <dgm:prSet presAssocID="{AB74EDDF-7276-4ECD-9A08-C9C19CAD1346}" presName="accentRepeatNode" presStyleLbl="solidFgAcc1" presStyleIdx="1" presStyleCnt="3"/>
      <dgm:spPr>
        <a:solidFill>
          <a:schemeClr val="accent1">
            <a:lumMod val="40000"/>
            <a:lumOff val="60000"/>
          </a:schemeClr>
        </a:solidFill>
      </dgm:spPr>
    </dgm:pt>
    <dgm:pt modelId="{99D84AA5-4068-4216-8C36-4E62532E2A8D}" type="pres">
      <dgm:prSet presAssocID="{28E80C25-EC70-4A23-AB61-59CA61432232}" presName="text_3" presStyleLbl="node1" presStyleIdx="2" presStyleCnt="3" custScaleY="123093">
        <dgm:presLayoutVars>
          <dgm:bulletEnabled val="1"/>
        </dgm:presLayoutVars>
      </dgm:prSet>
      <dgm:spPr/>
    </dgm:pt>
    <dgm:pt modelId="{18809893-CB37-450E-9B93-A7F8391957A6}" type="pres">
      <dgm:prSet presAssocID="{28E80C25-EC70-4A23-AB61-59CA61432232}" presName="accent_3" presStyleCnt="0"/>
      <dgm:spPr/>
    </dgm:pt>
    <dgm:pt modelId="{0BD5B210-9C80-4F22-9DCD-8FAB1E1F2E2B}" type="pres">
      <dgm:prSet presAssocID="{28E80C25-EC70-4A23-AB61-59CA61432232}" presName="accentRepeatNode" presStyleLbl="solidFgAcc1" presStyleIdx="2" presStyleCnt="3"/>
      <dgm:spPr>
        <a:solidFill>
          <a:schemeClr val="accent1">
            <a:lumMod val="40000"/>
            <a:lumOff val="60000"/>
          </a:schemeClr>
        </a:solidFill>
      </dgm:spPr>
    </dgm:pt>
  </dgm:ptLst>
  <dgm:cxnLst>
    <dgm:cxn modelId="{3EC7CE1E-2D60-4CC5-A05C-D29622BCF981}" srcId="{1132BBEA-DD70-40A4-A23C-6C1CB6A511BE}" destId="{7135CFD7-415B-46FF-8E90-2D73131440D1}" srcOrd="0" destOrd="0" parTransId="{47714A10-9F85-4D79-85C8-40C504F9F41F}" sibTransId="{641653CA-4008-48A0-B4DC-FF613E4545D7}"/>
    <dgm:cxn modelId="{FFD1A021-47C4-45D6-AA14-CC8B9E2A78B9}" type="presOf" srcId="{1132BBEA-DD70-40A4-A23C-6C1CB6A511BE}" destId="{51F75FB7-2A22-459A-B988-89D96010C5B3}" srcOrd="0" destOrd="0" presId="urn:microsoft.com/office/officeart/2008/layout/VerticalCurvedList"/>
    <dgm:cxn modelId="{810D9E43-7B18-4380-A22F-72830AA95731}" type="presOf" srcId="{28E80C25-EC70-4A23-AB61-59CA61432232}" destId="{99D84AA5-4068-4216-8C36-4E62532E2A8D}" srcOrd="0" destOrd="0" presId="urn:microsoft.com/office/officeart/2008/layout/VerticalCurvedList"/>
    <dgm:cxn modelId="{C79A4250-AB30-4486-B65A-B0A78DD5DC35}" type="presOf" srcId="{AB74EDDF-7276-4ECD-9A08-C9C19CAD1346}" destId="{E1235787-08FB-4EF9-80D7-191A73589027}" srcOrd="0" destOrd="0" presId="urn:microsoft.com/office/officeart/2008/layout/VerticalCurvedList"/>
    <dgm:cxn modelId="{174EFC80-2FB5-4101-B936-049CDD113E10}" type="presOf" srcId="{641653CA-4008-48A0-B4DC-FF613E4545D7}" destId="{80662BF3-16EA-448E-8A99-6E237EE683AE}" srcOrd="0" destOrd="0" presId="urn:microsoft.com/office/officeart/2008/layout/VerticalCurvedList"/>
    <dgm:cxn modelId="{E5933C8E-6566-4424-A163-45B01ADB518A}" srcId="{1132BBEA-DD70-40A4-A23C-6C1CB6A511BE}" destId="{AB74EDDF-7276-4ECD-9A08-C9C19CAD1346}" srcOrd="1" destOrd="0" parTransId="{B7C1C33C-3A24-47B9-B736-C1A0C4CEF812}" sibTransId="{0C7BA9D7-B4FF-430D-AAF3-7D1BFC549BC9}"/>
    <dgm:cxn modelId="{93CF62B8-B725-4B00-850A-03551EF9D9F2}" type="presOf" srcId="{7135CFD7-415B-46FF-8E90-2D73131440D1}" destId="{D1B7ADEA-15AC-4005-9BDF-BAD8092C16AF}" srcOrd="0" destOrd="0" presId="urn:microsoft.com/office/officeart/2008/layout/VerticalCurvedList"/>
    <dgm:cxn modelId="{EC594BBD-EE2A-4C07-AE2B-C133C5F244B3}" srcId="{1132BBEA-DD70-40A4-A23C-6C1CB6A511BE}" destId="{28E80C25-EC70-4A23-AB61-59CA61432232}" srcOrd="2" destOrd="0" parTransId="{2F1A8C58-2283-460A-8EC1-D60415FB1750}" sibTransId="{3C82B95F-1C95-43E9-8079-239975E1FC9E}"/>
    <dgm:cxn modelId="{B89477B7-ED9E-442E-804A-E3A5EB9CC872}" type="presParOf" srcId="{51F75FB7-2A22-459A-B988-89D96010C5B3}" destId="{2F7FC15B-006F-4AA5-9DEF-64403794970C}" srcOrd="0" destOrd="0" presId="urn:microsoft.com/office/officeart/2008/layout/VerticalCurvedList"/>
    <dgm:cxn modelId="{E47508BF-9C9C-4F8A-9E94-E11F215B9CBF}" type="presParOf" srcId="{2F7FC15B-006F-4AA5-9DEF-64403794970C}" destId="{E0A9F555-54B5-4562-8768-F3C73F105F3A}" srcOrd="0" destOrd="0" presId="urn:microsoft.com/office/officeart/2008/layout/VerticalCurvedList"/>
    <dgm:cxn modelId="{436F0A56-A2BB-4E08-9C83-CB7BB5A6586D}" type="presParOf" srcId="{E0A9F555-54B5-4562-8768-F3C73F105F3A}" destId="{47E4FC3C-5553-464F-99C5-6193157A284F}" srcOrd="0" destOrd="0" presId="urn:microsoft.com/office/officeart/2008/layout/VerticalCurvedList"/>
    <dgm:cxn modelId="{7642A0EC-00B5-4009-960F-8B400CBD7C01}" type="presParOf" srcId="{E0A9F555-54B5-4562-8768-F3C73F105F3A}" destId="{80662BF3-16EA-448E-8A99-6E237EE683AE}" srcOrd="1" destOrd="0" presId="urn:microsoft.com/office/officeart/2008/layout/VerticalCurvedList"/>
    <dgm:cxn modelId="{E47A2826-579B-482A-A3B5-69BEB21698D2}" type="presParOf" srcId="{E0A9F555-54B5-4562-8768-F3C73F105F3A}" destId="{3F08866F-A839-4AEE-8C3F-AC2DAE34EE69}" srcOrd="2" destOrd="0" presId="urn:microsoft.com/office/officeart/2008/layout/VerticalCurvedList"/>
    <dgm:cxn modelId="{9FB528F9-12FB-415D-8DAD-58A7EC630803}" type="presParOf" srcId="{E0A9F555-54B5-4562-8768-F3C73F105F3A}" destId="{9BDF13DA-1805-45A9-8C38-B059E6EFB7C9}" srcOrd="3" destOrd="0" presId="urn:microsoft.com/office/officeart/2008/layout/VerticalCurvedList"/>
    <dgm:cxn modelId="{5FFFD8AD-9DEF-40EC-AC78-4563E40E11B7}" type="presParOf" srcId="{2F7FC15B-006F-4AA5-9DEF-64403794970C}" destId="{D1B7ADEA-15AC-4005-9BDF-BAD8092C16AF}" srcOrd="1" destOrd="0" presId="urn:microsoft.com/office/officeart/2008/layout/VerticalCurvedList"/>
    <dgm:cxn modelId="{1908E4E5-EE9C-4B0C-929D-37C024907E20}" type="presParOf" srcId="{2F7FC15B-006F-4AA5-9DEF-64403794970C}" destId="{0EA0A616-1899-4FDC-B0E7-43FC8F3C222B}" srcOrd="2" destOrd="0" presId="urn:microsoft.com/office/officeart/2008/layout/VerticalCurvedList"/>
    <dgm:cxn modelId="{FF7771FE-A228-4475-88DD-AE481ED345FA}" type="presParOf" srcId="{0EA0A616-1899-4FDC-B0E7-43FC8F3C222B}" destId="{FC614E99-3870-46ED-9702-314117768DD4}" srcOrd="0" destOrd="0" presId="urn:microsoft.com/office/officeart/2008/layout/VerticalCurvedList"/>
    <dgm:cxn modelId="{69E438C9-36D5-45F4-9942-6B6C3A8D243C}" type="presParOf" srcId="{2F7FC15B-006F-4AA5-9DEF-64403794970C}" destId="{E1235787-08FB-4EF9-80D7-191A73589027}" srcOrd="3" destOrd="0" presId="urn:microsoft.com/office/officeart/2008/layout/VerticalCurvedList"/>
    <dgm:cxn modelId="{B49916CF-37B6-40D1-AEDD-5C15DF37C72B}" type="presParOf" srcId="{2F7FC15B-006F-4AA5-9DEF-64403794970C}" destId="{52F20A27-7D86-47C5-AEF6-E39BBCE10C90}" srcOrd="4" destOrd="0" presId="urn:microsoft.com/office/officeart/2008/layout/VerticalCurvedList"/>
    <dgm:cxn modelId="{84C31953-4719-43A7-90C1-3E25417307AD}" type="presParOf" srcId="{52F20A27-7D86-47C5-AEF6-E39BBCE10C90}" destId="{A3B87B42-9BA2-40AD-B349-022B9C3EDA01}" srcOrd="0" destOrd="0" presId="urn:microsoft.com/office/officeart/2008/layout/VerticalCurvedList"/>
    <dgm:cxn modelId="{2E62EF87-9DBE-4D69-A758-B978221CC364}" type="presParOf" srcId="{2F7FC15B-006F-4AA5-9DEF-64403794970C}" destId="{99D84AA5-4068-4216-8C36-4E62532E2A8D}" srcOrd="5" destOrd="0" presId="urn:microsoft.com/office/officeart/2008/layout/VerticalCurvedList"/>
    <dgm:cxn modelId="{14710193-5E0E-42D6-9B70-A4393D1677FD}" type="presParOf" srcId="{2F7FC15B-006F-4AA5-9DEF-64403794970C}" destId="{18809893-CB37-450E-9B93-A7F8391957A6}" srcOrd="6" destOrd="0" presId="urn:microsoft.com/office/officeart/2008/layout/VerticalCurvedList"/>
    <dgm:cxn modelId="{AFC7E5BF-D0DA-4F5B-A6A7-1E2D4E0BF1BD}" type="presParOf" srcId="{18809893-CB37-450E-9B93-A7F8391957A6}" destId="{0BD5B210-9C80-4F22-9DCD-8FAB1E1F2E2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132BBEA-DD70-40A4-A23C-6C1CB6A511BE}" type="doc">
      <dgm:prSet loTypeId="urn:microsoft.com/office/officeart/2008/layout/VerticalCurvedList" loCatId="list" qsTypeId="urn:microsoft.com/office/officeart/2005/8/quickstyle/simple3" qsCatId="simple" csTypeId="urn:microsoft.com/office/officeart/2005/8/colors/accent1_5" csCatId="accent1" phldr="1"/>
      <dgm:spPr/>
      <dgm:t>
        <a:bodyPr/>
        <a:lstStyle/>
        <a:p>
          <a:endParaRPr lang="es-CO"/>
        </a:p>
      </dgm:t>
    </dgm:pt>
    <dgm:pt modelId="{231DAD29-EF13-42F7-A8BD-00A9592D477A}">
      <dgm:prSet phldrT="[Texto]" custT="1"/>
      <dgm:spPr>
        <a:solidFill>
          <a:srgbClr val="E43866"/>
        </a:solidFill>
      </dgm:spPr>
      <dgm:t>
        <a:bodyPr/>
        <a:lstStyle/>
        <a:p>
          <a:r>
            <a:rPr lang="es-CO" sz="2000" u="none" strike="noStrike" dirty="0">
              <a:solidFill>
                <a:schemeClr val="bg1"/>
              </a:solidFill>
              <a:effectLst/>
            </a:rPr>
            <a:t>Dotación de elementos didácticos, mobiliarios y demás que faciliten el ejercicio de la educación propia de los pueblos indígenas. </a:t>
          </a:r>
          <a:endParaRPr lang="es-CO" sz="2000" dirty="0">
            <a:solidFill>
              <a:schemeClr val="bg1"/>
            </a:solidFill>
          </a:endParaRPr>
        </a:p>
      </dgm:t>
    </dgm:pt>
    <dgm:pt modelId="{45D64B33-9148-43F5-9601-BCBBFA5096EF}" type="parTrans" cxnId="{74AE004A-D3A0-4DC7-AF80-A4011D531884}">
      <dgm:prSet/>
      <dgm:spPr/>
      <dgm:t>
        <a:bodyPr/>
        <a:lstStyle/>
        <a:p>
          <a:endParaRPr lang="es-CO" sz="2400"/>
        </a:p>
      </dgm:t>
    </dgm:pt>
    <dgm:pt modelId="{97189B53-3E44-41E0-BCCF-8BBFC6AD04E7}" type="sibTrans" cxnId="{74AE004A-D3A0-4DC7-AF80-A4011D531884}">
      <dgm:prSet/>
      <dgm:spPr/>
      <dgm:t>
        <a:bodyPr/>
        <a:lstStyle/>
        <a:p>
          <a:endParaRPr lang="es-CO" sz="2400"/>
        </a:p>
      </dgm:t>
    </dgm:pt>
    <dgm:pt modelId="{7135CFD7-415B-46FF-8E90-2D73131440D1}">
      <dgm:prSet phldrT="[Texto]" custT="1"/>
      <dgm:spPr>
        <a:solidFill>
          <a:srgbClr val="E43866"/>
        </a:solidFill>
      </dgm:spPr>
      <dgm:t>
        <a:bodyPr/>
        <a:lstStyle/>
        <a:p>
          <a:r>
            <a:rPr lang="es-CO" sz="1800" u="none" strike="noStrike" dirty="0">
              <a:solidFill>
                <a:schemeClr val="bg1"/>
              </a:solidFill>
              <a:effectLst/>
            </a:rPr>
            <a:t>Establecer una línea específica para la financiación de proyectos de infraestructura para pueblos indígenas, con sus respectivos criterios especiales </a:t>
          </a:r>
          <a:endParaRPr lang="es-CO" sz="1800" dirty="0">
            <a:solidFill>
              <a:schemeClr val="bg1"/>
            </a:solidFill>
          </a:endParaRPr>
        </a:p>
      </dgm:t>
    </dgm:pt>
    <dgm:pt modelId="{47714A10-9F85-4D79-85C8-40C504F9F41F}" type="parTrans" cxnId="{3EC7CE1E-2D60-4CC5-A05C-D29622BCF981}">
      <dgm:prSet/>
      <dgm:spPr/>
      <dgm:t>
        <a:bodyPr/>
        <a:lstStyle/>
        <a:p>
          <a:endParaRPr lang="es-CO" sz="2400"/>
        </a:p>
      </dgm:t>
    </dgm:pt>
    <dgm:pt modelId="{641653CA-4008-48A0-B4DC-FF613E4545D7}" type="sibTrans" cxnId="{3EC7CE1E-2D60-4CC5-A05C-D29622BCF981}">
      <dgm:prSet/>
      <dgm:spPr/>
      <dgm:t>
        <a:bodyPr/>
        <a:lstStyle/>
        <a:p>
          <a:endParaRPr lang="es-CO" sz="2400"/>
        </a:p>
      </dgm:t>
    </dgm:pt>
    <dgm:pt modelId="{51F75FB7-2A22-459A-B988-89D96010C5B3}" type="pres">
      <dgm:prSet presAssocID="{1132BBEA-DD70-40A4-A23C-6C1CB6A511BE}" presName="Name0" presStyleCnt="0">
        <dgm:presLayoutVars>
          <dgm:chMax val="7"/>
          <dgm:chPref val="7"/>
          <dgm:dir/>
        </dgm:presLayoutVars>
      </dgm:prSet>
      <dgm:spPr/>
    </dgm:pt>
    <dgm:pt modelId="{2F7FC15B-006F-4AA5-9DEF-64403794970C}" type="pres">
      <dgm:prSet presAssocID="{1132BBEA-DD70-40A4-A23C-6C1CB6A511BE}" presName="Name1" presStyleCnt="0"/>
      <dgm:spPr/>
    </dgm:pt>
    <dgm:pt modelId="{E0A9F555-54B5-4562-8768-F3C73F105F3A}" type="pres">
      <dgm:prSet presAssocID="{1132BBEA-DD70-40A4-A23C-6C1CB6A511BE}" presName="cycle" presStyleCnt="0"/>
      <dgm:spPr/>
    </dgm:pt>
    <dgm:pt modelId="{47E4FC3C-5553-464F-99C5-6193157A284F}" type="pres">
      <dgm:prSet presAssocID="{1132BBEA-DD70-40A4-A23C-6C1CB6A511BE}" presName="srcNode" presStyleLbl="node1" presStyleIdx="0" presStyleCnt="2"/>
      <dgm:spPr/>
    </dgm:pt>
    <dgm:pt modelId="{80662BF3-16EA-448E-8A99-6E237EE683AE}" type="pres">
      <dgm:prSet presAssocID="{1132BBEA-DD70-40A4-A23C-6C1CB6A511BE}" presName="conn" presStyleLbl="parChTrans1D2" presStyleIdx="0" presStyleCnt="1"/>
      <dgm:spPr/>
    </dgm:pt>
    <dgm:pt modelId="{3F08866F-A839-4AEE-8C3F-AC2DAE34EE69}" type="pres">
      <dgm:prSet presAssocID="{1132BBEA-DD70-40A4-A23C-6C1CB6A511BE}" presName="extraNode" presStyleLbl="node1" presStyleIdx="0" presStyleCnt="2"/>
      <dgm:spPr/>
    </dgm:pt>
    <dgm:pt modelId="{9BDF13DA-1805-45A9-8C38-B059E6EFB7C9}" type="pres">
      <dgm:prSet presAssocID="{1132BBEA-DD70-40A4-A23C-6C1CB6A511BE}" presName="dstNode" presStyleLbl="node1" presStyleIdx="0" presStyleCnt="2"/>
      <dgm:spPr/>
    </dgm:pt>
    <dgm:pt modelId="{C6DE9F7E-8296-4E3E-8A9B-DEA2308391E3}" type="pres">
      <dgm:prSet presAssocID="{231DAD29-EF13-42F7-A8BD-00A9592D477A}" presName="text_1" presStyleLbl="node1" presStyleIdx="0" presStyleCnt="2" custScaleY="118700">
        <dgm:presLayoutVars>
          <dgm:bulletEnabled val="1"/>
        </dgm:presLayoutVars>
      </dgm:prSet>
      <dgm:spPr/>
    </dgm:pt>
    <dgm:pt modelId="{BA281077-341C-4048-A573-C381803B473E}" type="pres">
      <dgm:prSet presAssocID="{231DAD29-EF13-42F7-A8BD-00A9592D477A}" presName="accent_1" presStyleCnt="0"/>
      <dgm:spPr/>
    </dgm:pt>
    <dgm:pt modelId="{1975A3AD-9B0E-416F-99A5-DF5C6D84F393}" type="pres">
      <dgm:prSet presAssocID="{231DAD29-EF13-42F7-A8BD-00A9592D477A}" presName="accentRepeatNode" presStyleLbl="solidFgAcc1" presStyleIdx="0" presStyleCnt="2"/>
      <dgm:spPr>
        <a:solidFill>
          <a:schemeClr val="accent1">
            <a:lumMod val="40000"/>
            <a:lumOff val="60000"/>
          </a:schemeClr>
        </a:solidFill>
      </dgm:spPr>
    </dgm:pt>
    <dgm:pt modelId="{76EDEF3C-CB23-4A8D-AEEA-CD7595C646BF}" type="pres">
      <dgm:prSet presAssocID="{7135CFD7-415B-46FF-8E90-2D73131440D1}" presName="text_2" presStyleLbl="node1" presStyleIdx="1" presStyleCnt="2">
        <dgm:presLayoutVars>
          <dgm:bulletEnabled val="1"/>
        </dgm:presLayoutVars>
      </dgm:prSet>
      <dgm:spPr/>
    </dgm:pt>
    <dgm:pt modelId="{A12798AE-3D08-464D-964C-3E199A90A11F}" type="pres">
      <dgm:prSet presAssocID="{7135CFD7-415B-46FF-8E90-2D73131440D1}" presName="accent_2" presStyleCnt="0"/>
      <dgm:spPr/>
    </dgm:pt>
    <dgm:pt modelId="{FC614E99-3870-46ED-9702-314117768DD4}" type="pres">
      <dgm:prSet presAssocID="{7135CFD7-415B-46FF-8E90-2D73131440D1}" presName="accentRepeatNode" presStyleLbl="solidFgAcc1" presStyleIdx="1" presStyleCnt="2"/>
      <dgm:spPr>
        <a:solidFill>
          <a:schemeClr val="accent1">
            <a:lumMod val="40000"/>
            <a:lumOff val="60000"/>
          </a:schemeClr>
        </a:solidFill>
      </dgm:spPr>
    </dgm:pt>
  </dgm:ptLst>
  <dgm:cxnLst>
    <dgm:cxn modelId="{3EC7CE1E-2D60-4CC5-A05C-D29622BCF981}" srcId="{1132BBEA-DD70-40A4-A23C-6C1CB6A511BE}" destId="{7135CFD7-415B-46FF-8E90-2D73131440D1}" srcOrd="1" destOrd="0" parTransId="{47714A10-9F85-4D79-85C8-40C504F9F41F}" sibTransId="{641653CA-4008-48A0-B4DC-FF613E4545D7}"/>
    <dgm:cxn modelId="{FFD1A021-47C4-45D6-AA14-CC8B9E2A78B9}" type="presOf" srcId="{1132BBEA-DD70-40A4-A23C-6C1CB6A511BE}" destId="{51F75FB7-2A22-459A-B988-89D96010C5B3}" srcOrd="0" destOrd="0" presId="urn:microsoft.com/office/officeart/2008/layout/VerticalCurvedList"/>
    <dgm:cxn modelId="{66744E27-0D8A-4E4C-8A43-D1865A897877}" type="presOf" srcId="{7135CFD7-415B-46FF-8E90-2D73131440D1}" destId="{76EDEF3C-CB23-4A8D-AEEA-CD7595C646BF}" srcOrd="0" destOrd="0" presId="urn:microsoft.com/office/officeart/2008/layout/VerticalCurvedList"/>
    <dgm:cxn modelId="{CEF6B02F-45F9-4F86-9AB8-111474D1F154}" type="presOf" srcId="{97189B53-3E44-41E0-BCCF-8BBFC6AD04E7}" destId="{80662BF3-16EA-448E-8A99-6E237EE683AE}" srcOrd="0" destOrd="0" presId="urn:microsoft.com/office/officeart/2008/layout/VerticalCurvedList"/>
    <dgm:cxn modelId="{74AE004A-D3A0-4DC7-AF80-A4011D531884}" srcId="{1132BBEA-DD70-40A4-A23C-6C1CB6A511BE}" destId="{231DAD29-EF13-42F7-A8BD-00A9592D477A}" srcOrd="0" destOrd="0" parTransId="{45D64B33-9148-43F5-9601-BCBBFA5096EF}" sibTransId="{97189B53-3E44-41E0-BCCF-8BBFC6AD04E7}"/>
    <dgm:cxn modelId="{F546E1B4-32A0-45D7-BF8C-C631CD482FF6}" type="presOf" srcId="{231DAD29-EF13-42F7-A8BD-00A9592D477A}" destId="{C6DE9F7E-8296-4E3E-8A9B-DEA2308391E3}" srcOrd="0" destOrd="0" presId="urn:microsoft.com/office/officeart/2008/layout/VerticalCurvedList"/>
    <dgm:cxn modelId="{B89477B7-ED9E-442E-804A-E3A5EB9CC872}" type="presParOf" srcId="{51F75FB7-2A22-459A-B988-89D96010C5B3}" destId="{2F7FC15B-006F-4AA5-9DEF-64403794970C}" srcOrd="0" destOrd="0" presId="urn:microsoft.com/office/officeart/2008/layout/VerticalCurvedList"/>
    <dgm:cxn modelId="{E47508BF-9C9C-4F8A-9E94-E11F215B9CBF}" type="presParOf" srcId="{2F7FC15B-006F-4AA5-9DEF-64403794970C}" destId="{E0A9F555-54B5-4562-8768-F3C73F105F3A}" srcOrd="0" destOrd="0" presId="urn:microsoft.com/office/officeart/2008/layout/VerticalCurvedList"/>
    <dgm:cxn modelId="{436F0A56-A2BB-4E08-9C83-CB7BB5A6586D}" type="presParOf" srcId="{E0A9F555-54B5-4562-8768-F3C73F105F3A}" destId="{47E4FC3C-5553-464F-99C5-6193157A284F}" srcOrd="0" destOrd="0" presId="urn:microsoft.com/office/officeart/2008/layout/VerticalCurvedList"/>
    <dgm:cxn modelId="{7642A0EC-00B5-4009-960F-8B400CBD7C01}" type="presParOf" srcId="{E0A9F555-54B5-4562-8768-F3C73F105F3A}" destId="{80662BF3-16EA-448E-8A99-6E237EE683AE}" srcOrd="1" destOrd="0" presId="urn:microsoft.com/office/officeart/2008/layout/VerticalCurvedList"/>
    <dgm:cxn modelId="{E47A2826-579B-482A-A3B5-69BEB21698D2}" type="presParOf" srcId="{E0A9F555-54B5-4562-8768-F3C73F105F3A}" destId="{3F08866F-A839-4AEE-8C3F-AC2DAE34EE69}" srcOrd="2" destOrd="0" presId="urn:microsoft.com/office/officeart/2008/layout/VerticalCurvedList"/>
    <dgm:cxn modelId="{9FB528F9-12FB-415D-8DAD-58A7EC630803}" type="presParOf" srcId="{E0A9F555-54B5-4562-8768-F3C73F105F3A}" destId="{9BDF13DA-1805-45A9-8C38-B059E6EFB7C9}" srcOrd="3" destOrd="0" presId="urn:microsoft.com/office/officeart/2008/layout/VerticalCurvedList"/>
    <dgm:cxn modelId="{6B3571F8-4B79-49B3-92D6-504D8B6686D8}" type="presParOf" srcId="{2F7FC15B-006F-4AA5-9DEF-64403794970C}" destId="{C6DE9F7E-8296-4E3E-8A9B-DEA2308391E3}" srcOrd="1" destOrd="0" presId="urn:microsoft.com/office/officeart/2008/layout/VerticalCurvedList"/>
    <dgm:cxn modelId="{C12D9112-B7FD-48E5-944B-8DA7BF46AEC1}" type="presParOf" srcId="{2F7FC15B-006F-4AA5-9DEF-64403794970C}" destId="{BA281077-341C-4048-A573-C381803B473E}" srcOrd="2" destOrd="0" presId="urn:microsoft.com/office/officeart/2008/layout/VerticalCurvedList"/>
    <dgm:cxn modelId="{64607399-0A21-41E7-8496-F01D9C28BDF4}" type="presParOf" srcId="{BA281077-341C-4048-A573-C381803B473E}" destId="{1975A3AD-9B0E-416F-99A5-DF5C6D84F393}" srcOrd="0" destOrd="0" presId="urn:microsoft.com/office/officeart/2008/layout/VerticalCurvedList"/>
    <dgm:cxn modelId="{45E7A05E-A6C2-480C-A549-8DA0D695B281}" type="presParOf" srcId="{2F7FC15B-006F-4AA5-9DEF-64403794970C}" destId="{76EDEF3C-CB23-4A8D-AEEA-CD7595C646BF}" srcOrd="3" destOrd="0" presId="urn:microsoft.com/office/officeart/2008/layout/VerticalCurvedList"/>
    <dgm:cxn modelId="{0C4F85C8-06E0-43BB-BD1F-BB3DDA083B2D}" type="presParOf" srcId="{2F7FC15B-006F-4AA5-9DEF-64403794970C}" destId="{A12798AE-3D08-464D-964C-3E199A90A11F}" srcOrd="4" destOrd="0" presId="urn:microsoft.com/office/officeart/2008/layout/VerticalCurvedList"/>
    <dgm:cxn modelId="{4AEEABB9-41CA-4D8B-9CD3-24BC9DF08422}" type="presParOf" srcId="{A12798AE-3D08-464D-964C-3E199A90A11F}" destId="{FC614E99-3870-46ED-9702-314117768DD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132BBEA-DD70-40A4-A23C-6C1CB6A511BE}" type="doc">
      <dgm:prSet loTypeId="urn:microsoft.com/office/officeart/2008/layout/VerticalCurvedList" loCatId="list" qsTypeId="urn:microsoft.com/office/officeart/2005/8/quickstyle/simple3" qsCatId="simple" csTypeId="urn:microsoft.com/office/officeart/2005/8/colors/accent1_5" csCatId="accent1" phldr="1"/>
      <dgm:spPr/>
      <dgm:t>
        <a:bodyPr/>
        <a:lstStyle/>
        <a:p>
          <a:endParaRPr lang="es-CO"/>
        </a:p>
      </dgm:t>
    </dgm:pt>
    <dgm:pt modelId="{231DAD29-EF13-42F7-A8BD-00A9592D477A}">
      <dgm:prSet phldrT="[Texto]" custT="1"/>
      <dgm:spPr>
        <a:solidFill>
          <a:srgbClr val="E43866"/>
        </a:solidFill>
      </dgm:spPr>
      <dgm:t>
        <a:bodyPr/>
        <a:lstStyle/>
        <a:p>
          <a:r>
            <a:rPr lang="es-CO" sz="1800" dirty="0">
              <a:solidFill>
                <a:schemeClr val="bg1"/>
              </a:solidFill>
            </a:rPr>
            <a:t>Crear instrumentos de evaluación inclusiva para escalafón, calificación, nivelación salarial y certificación de docentes indígenas en el marco del SEIP.</a:t>
          </a:r>
        </a:p>
      </dgm:t>
    </dgm:pt>
    <dgm:pt modelId="{45D64B33-9148-43F5-9601-BCBBFA5096EF}" type="parTrans" cxnId="{74AE004A-D3A0-4DC7-AF80-A4011D531884}">
      <dgm:prSet/>
      <dgm:spPr/>
      <dgm:t>
        <a:bodyPr/>
        <a:lstStyle/>
        <a:p>
          <a:endParaRPr lang="es-CO" sz="2400"/>
        </a:p>
      </dgm:t>
    </dgm:pt>
    <dgm:pt modelId="{97189B53-3E44-41E0-BCCF-8BBFC6AD04E7}" type="sibTrans" cxnId="{74AE004A-D3A0-4DC7-AF80-A4011D531884}">
      <dgm:prSet/>
      <dgm:spPr/>
      <dgm:t>
        <a:bodyPr/>
        <a:lstStyle/>
        <a:p>
          <a:endParaRPr lang="es-CO" sz="2400"/>
        </a:p>
      </dgm:t>
    </dgm:pt>
    <dgm:pt modelId="{7135CFD7-415B-46FF-8E90-2D73131440D1}">
      <dgm:prSet phldrT="[Texto]" custT="1"/>
      <dgm:spPr>
        <a:solidFill>
          <a:srgbClr val="E43866"/>
        </a:solidFill>
      </dgm:spPr>
      <dgm:t>
        <a:bodyPr/>
        <a:lstStyle/>
        <a:p>
          <a:r>
            <a:rPr lang="es-CO" sz="1800" dirty="0">
              <a:solidFill>
                <a:schemeClr val="bg1"/>
              </a:solidFill>
            </a:rPr>
            <a:t>Diseñar  e implementar un programa de formación docente dirigido a los maestros y maestros indígenas de la amazonia colombiana en concertación con la OPIAC</a:t>
          </a:r>
        </a:p>
      </dgm:t>
    </dgm:pt>
    <dgm:pt modelId="{47714A10-9F85-4D79-85C8-40C504F9F41F}" type="parTrans" cxnId="{3EC7CE1E-2D60-4CC5-A05C-D29622BCF981}">
      <dgm:prSet/>
      <dgm:spPr/>
      <dgm:t>
        <a:bodyPr/>
        <a:lstStyle/>
        <a:p>
          <a:endParaRPr lang="es-CO" sz="2400"/>
        </a:p>
      </dgm:t>
    </dgm:pt>
    <dgm:pt modelId="{641653CA-4008-48A0-B4DC-FF613E4545D7}" type="sibTrans" cxnId="{3EC7CE1E-2D60-4CC5-A05C-D29622BCF981}">
      <dgm:prSet/>
      <dgm:spPr/>
      <dgm:t>
        <a:bodyPr/>
        <a:lstStyle/>
        <a:p>
          <a:endParaRPr lang="es-CO" sz="2400"/>
        </a:p>
      </dgm:t>
    </dgm:pt>
    <dgm:pt modelId="{51F75FB7-2A22-459A-B988-89D96010C5B3}" type="pres">
      <dgm:prSet presAssocID="{1132BBEA-DD70-40A4-A23C-6C1CB6A511BE}" presName="Name0" presStyleCnt="0">
        <dgm:presLayoutVars>
          <dgm:chMax val="7"/>
          <dgm:chPref val="7"/>
          <dgm:dir/>
        </dgm:presLayoutVars>
      </dgm:prSet>
      <dgm:spPr/>
    </dgm:pt>
    <dgm:pt modelId="{2F7FC15B-006F-4AA5-9DEF-64403794970C}" type="pres">
      <dgm:prSet presAssocID="{1132BBEA-DD70-40A4-A23C-6C1CB6A511BE}" presName="Name1" presStyleCnt="0"/>
      <dgm:spPr/>
    </dgm:pt>
    <dgm:pt modelId="{E0A9F555-54B5-4562-8768-F3C73F105F3A}" type="pres">
      <dgm:prSet presAssocID="{1132BBEA-DD70-40A4-A23C-6C1CB6A511BE}" presName="cycle" presStyleCnt="0"/>
      <dgm:spPr/>
    </dgm:pt>
    <dgm:pt modelId="{47E4FC3C-5553-464F-99C5-6193157A284F}" type="pres">
      <dgm:prSet presAssocID="{1132BBEA-DD70-40A4-A23C-6C1CB6A511BE}" presName="srcNode" presStyleLbl="node1" presStyleIdx="0" presStyleCnt="2"/>
      <dgm:spPr/>
    </dgm:pt>
    <dgm:pt modelId="{80662BF3-16EA-448E-8A99-6E237EE683AE}" type="pres">
      <dgm:prSet presAssocID="{1132BBEA-DD70-40A4-A23C-6C1CB6A511BE}" presName="conn" presStyleLbl="parChTrans1D2" presStyleIdx="0" presStyleCnt="1"/>
      <dgm:spPr/>
    </dgm:pt>
    <dgm:pt modelId="{3F08866F-A839-4AEE-8C3F-AC2DAE34EE69}" type="pres">
      <dgm:prSet presAssocID="{1132BBEA-DD70-40A4-A23C-6C1CB6A511BE}" presName="extraNode" presStyleLbl="node1" presStyleIdx="0" presStyleCnt="2"/>
      <dgm:spPr/>
    </dgm:pt>
    <dgm:pt modelId="{9BDF13DA-1805-45A9-8C38-B059E6EFB7C9}" type="pres">
      <dgm:prSet presAssocID="{1132BBEA-DD70-40A4-A23C-6C1CB6A511BE}" presName="dstNode" presStyleLbl="node1" presStyleIdx="0" presStyleCnt="2"/>
      <dgm:spPr/>
    </dgm:pt>
    <dgm:pt modelId="{C6DE9F7E-8296-4E3E-8A9B-DEA2308391E3}" type="pres">
      <dgm:prSet presAssocID="{231DAD29-EF13-42F7-A8BD-00A9592D477A}" presName="text_1" presStyleLbl="node1" presStyleIdx="0" presStyleCnt="2" custScaleY="113349">
        <dgm:presLayoutVars>
          <dgm:bulletEnabled val="1"/>
        </dgm:presLayoutVars>
      </dgm:prSet>
      <dgm:spPr/>
    </dgm:pt>
    <dgm:pt modelId="{BA281077-341C-4048-A573-C381803B473E}" type="pres">
      <dgm:prSet presAssocID="{231DAD29-EF13-42F7-A8BD-00A9592D477A}" presName="accent_1" presStyleCnt="0"/>
      <dgm:spPr/>
    </dgm:pt>
    <dgm:pt modelId="{1975A3AD-9B0E-416F-99A5-DF5C6D84F393}" type="pres">
      <dgm:prSet presAssocID="{231DAD29-EF13-42F7-A8BD-00A9592D477A}" presName="accentRepeatNode" presStyleLbl="solidFgAcc1" presStyleIdx="0" presStyleCnt="2" custScaleX="96774" custScaleY="94472"/>
      <dgm:spPr>
        <a:solidFill>
          <a:schemeClr val="accent1">
            <a:lumMod val="40000"/>
            <a:lumOff val="60000"/>
          </a:schemeClr>
        </a:solidFill>
      </dgm:spPr>
    </dgm:pt>
    <dgm:pt modelId="{76EDEF3C-CB23-4A8D-AEEA-CD7595C646BF}" type="pres">
      <dgm:prSet presAssocID="{7135CFD7-415B-46FF-8E90-2D73131440D1}" presName="text_2" presStyleLbl="node1" presStyleIdx="1" presStyleCnt="2" custScaleY="110293" custLinFactNeighborY="-11010">
        <dgm:presLayoutVars>
          <dgm:bulletEnabled val="1"/>
        </dgm:presLayoutVars>
      </dgm:prSet>
      <dgm:spPr/>
    </dgm:pt>
    <dgm:pt modelId="{A12798AE-3D08-464D-964C-3E199A90A11F}" type="pres">
      <dgm:prSet presAssocID="{7135CFD7-415B-46FF-8E90-2D73131440D1}" presName="accent_2" presStyleCnt="0"/>
      <dgm:spPr/>
    </dgm:pt>
    <dgm:pt modelId="{FC614E99-3870-46ED-9702-314117768DD4}" type="pres">
      <dgm:prSet presAssocID="{7135CFD7-415B-46FF-8E90-2D73131440D1}" presName="accentRepeatNode" presStyleLbl="solidFgAcc1" presStyleIdx="1" presStyleCnt="2" custScaleX="95826" custScaleY="92011" custLinFactNeighborY="-8800"/>
      <dgm:spPr>
        <a:solidFill>
          <a:schemeClr val="accent1">
            <a:lumMod val="40000"/>
            <a:lumOff val="60000"/>
          </a:schemeClr>
        </a:solidFill>
      </dgm:spPr>
    </dgm:pt>
  </dgm:ptLst>
  <dgm:cxnLst>
    <dgm:cxn modelId="{3EC7CE1E-2D60-4CC5-A05C-D29622BCF981}" srcId="{1132BBEA-DD70-40A4-A23C-6C1CB6A511BE}" destId="{7135CFD7-415B-46FF-8E90-2D73131440D1}" srcOrd="1" destOrd="0" parTransId="{47714A10-9F85-4D79-85C8-40C504F9F41F}" sibTransId="{641653CA-4008-48A0-B4DC-FF613E4545D7}"/>
    <dgm:cxn modelId="{FFD1A021-47C4-45D6-AA14-CC8B9E2A78B9}" type="presOf" srcId="{1132BBEA-DD70-40A4-A23C-6C1CB6A511BE}" destId="{51F75FB7-2A22-459A-B988-89D96010C5B3}" srcOrd="0" destOrd="0" presId="urn:microsoft.com/office/officeart/2008/layout/VerticalCurvedList"/>
    <dgm:cxn modelId="{66744E27-0D8A-4E4C-8A43-D1865A897877}" type="presOf" srcId="{7135CFD7-415B-46FF-8E90-2D73131440D1}" destId="{76EDEF3C-CB23-4A8D-AEEA-CD7595C646BF}" srcOrd="0" destOrd="0" presId="urn:microsoft.com/office/officeart/2008/layout/VerticalCurvedList"/>
    <dgm:cxn modelId="{CEF6B02F-45F9-4F86-9AB8-111474D1F154}" type="presOf" srcId="{97189B53-3E44-41E0-BCCF-8BBFC6AD04E7}" destId="{80662BF3-16EA-448E-8A99-6E237EE683AE}" srcOrd="0" destOrd="0" presId="urn:microsoft.com/office/officeart/2008/layout/VerticalCurvedList"/>
    <dgm:cxn modelId="{74AE004A-D3A0-4DC7-AF80-A4011D531884}" srcId="{1132BBEA-DD70-40A4-A23C-6C1CB6A511BE}" destId="{231DAD29-EF13-42F7-A8BD-00A9592D477A}" srcOrd="0" destOrd="0" parTransId="{45D64B33-9148-43F5-9601-BCBBFA5096EF}" sibTransId="{97189B53-3E44-41E0-BCCF-8BBFC6AD04E7}"/>
    <dgm:cxn modelId="{F546E1B4-32A0-45D7-BF8C-C631CD482FF6}" type="presOf" srcId="{231DAD29-EF13-42F7-A8BD-00A9592D477A}" destId="{C6DE9F7E-8296-4E3E-8A9B-DEA2308391E3}" srcOrd="0" destOrd="0" presId="urn:microsoft.com/office/officeart/2008/layout/VerticalCurvedList"/>
    <dgm:cxn modelId="{B89477B7-ED9E-442E-804A-E3A5EB9CC872}" type="presParOf" srcId="{51F75FB7-2A22-459A-B988-89D96010C5B3}" destId="{2F7FC15B-006F-4AA5-9DEF-64403794970C}" srcOrd="0" destOrd="0" presId="urn:microsoft.com/office/officeart/2008/layout/VerticalCurvedList"/>
    <dgm:cxn modelId="{E47508BF-9C9C-4F8A-9E94-E11F215B9CBF}" type="presParOf" srcId="{2F7FC15B-006F-4AA5-9DEF-64403794970C}" destId="{E0A9F555-54B5-4562-8768-F3C73F105F3A}" srcOrd="0" destOrd="0" presId="urn:microsoft.com/office/officeart/2008/layout/VerticalCurvedList"/>
    <dgm:cxn modelId="{436F0A56-A2BB-4E08-9C83-CB7BB5A6586D}" type="presParOf" srcId="{E0A9F555-54B5-4562-8768-F3C73F105F3A}" destId="{47E4FC3C-5553-464F-99C5-6193157A284F}" srcOrd="0" destOrd="0" presId="urn:microsoft.com/office/officeart/2008/layout/VerticalCurvedList"/>
    <dgm:cxn modelId="{7642A0EC-00B5-4009-960F-8B400CBD7C01}" type="presParOf" srcId="{E0A9F555-54B5-4562-8768-F3C73F105F3A}" destId="{80662BF3-16EA-448E-8A99-6E237EE683AE}" srcOrd="1" destOrd="0" presId="urn:microsoft.com/office/officeart/2008/layout/VerticalCurvedList"/>
    <dgm:cxn modelId="{E47A2826-579B-482A-A3B5-69BEB21698D2}" type="presParOf" srcId="{E0A9F555-54B5-4562-8768-F3C73F105F3A}" destId="{3F08866F-A839-4AEE-8C3F-AC2DAE34EE69}" srcOrd="2" destOrd="0" presId="urn:microsoft.com/office/officeart/2008/layout/VerticalCurvedList"/>
    <dgm:cxn modelId="{9FB528F9-12FB-415D-8DAD-58A7EC630803}" type="presParOf" srcId="{E0A9F555-54B5-4562-8768-F3C73F105F3A}" destId="{9BDF13DA-1805-45A9-8C38-B059E6EFB7C9}" srcOrd="3" destOrd="0" presId="urn:microsoft.com/office/officeart/2008/layout/VerticalCurvedList"/>
    <dgm:cxn modelId="{6B3571F8-4B79-49B3-92D6-504D8B6686D8}" type="presParOf" srcId="{2F7FC15B-006F-4AA5-9DEF-64403794970C}" destId="{C6DE9F7E-8296-4E3E-8A9B-DEA2308391E3}" srcOrd="1" destOrd="0" presId="urn:microsoft.com/office/officeart/2008/layout/VerticalCurvedList"/>
    <dgm:cxn modelId="{C12D9112-B7FD-48E5-944B-8DA7BF46AEC1}" type="presParOf" srcId="{2F7FC15B-006F-4AA5-9DEF-64403794970C}" destId="{BA281077-341C-4048-A573-C381803B473E}" srcOrd="2" destOrd="0" presId="urn:microsoft.com/office/officeart/2008/layout/VerticalCurvedList"/>
    <dgm:cxn modelId="{64607399-0A21-41E7-8496-F01D9C28BDF4}" type="presParOf" srcId="{BA281077-341C-4048-A573-C381803B473E}" destId="{1975A3AD-9B0E-416F-99A5-DF5C6D84F393}" srcOrd="0" destOrd="0" presId="urn:microsoft.com/office/officeart/2008/layout/VerticalCurvedList"/>
    <dgm:cxn modelId="{45E7A05E-A6C2-480C-A549-8DA0D695B281}" type="presParOf" srcId="{2F7FC15B-006F-4AA5-9DEF-64403794970C}" destId="{76EDEF3C-CB23-4A8D-AEEA-CD7595C646BF}" srcOrd="3" destOrd="0" presId="urn:microsoft.com/office/officeart/2008/layout/VerticalCurvedList"/>
    <dgm:cxn modelId="{0C4F85C8-06E0-43BB-BD1F-BB3DDA083B2D}" type="presParOf" srcId="{2F7FC15B-006F-4AA5-9DEF-64403794970C}" destId="{A12798AE-3D08-464D-964C-3E199A90A11F}" srcOrd="4" destOrd="0" presId="urn:microsoft.com/office/officeart/2008/layout/VerticalCurvedList"/>
    <dgm:cxn modelId="{4AEEABB9-41CA-4D8B-9CD3-24BC9DF08422}" type="presParOf" srcId="{A12798AE-3D08-464D-964C-3E199A90A11F}" destId="{FC614E99-3870-46ED-9702-314117768DD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662BF3-16EA-448E-8A99-6E237EE683AE}">
      <dsp:nvSpPr>
        <dsp:cNvPr id="0" name=""/>
        <dsp:cNvSpPr/>
      </dsp:nvSpPr>
      <dsp:spPr>
        <a:xfrm>
          <a:off x="-4577768" y="-707044"/>
          <a:ext cx="5493418" cy="5493418"/>
        </a:xfrm>
        <a:prstGeom prst="blockArc">
          <a:avLst>
            <a:gd name="adj1" fmla="val 18900000"/>
            <a:gd name="adj2" fmla="val 2700000"/>
            <a:gd name="adj3" fmla="val 393"/>
          </a:avLst>
        </a:pr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B7ADEA-15AC-4005-9BDF-BAD8092C16AF}">
      <dsp:nvSpPr>
        <dsp:cNvPr id="0" name=""/>
        <dsp:cNvSpPr/>
      </dsp:nvSpPr>
      <dsp:spPr>
        <a:xfrm>
          <a:off x="749882" y="582772"/>
          <a:ext cx="4386214" cy="1165382"/>
        </a:xfrm>
        <a:prstGeom prst="rect">
          <a:avLst/>
        </a:prstGeom>
        <a:solidFill>
          <a:srgbClr val="E43866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25023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u="none" strike="noStrike" kern="1200" dirty="0">
              <a:solidFill>
                <a:schemeClr val="bg1"/>
              </a:solidFill>
              <a:effectLst/>
            </a:rPr>
            <a:t>Expedir la norma que regula el SEIP</a:t>
          </a:r>
          <a:endParaRPr lang="es-CO" sz="2000" kern="1200" dirty="0">
            <a:solidFill>
              <a:schemeClr val="bg1"/>
            </a:solidFill>
          </a:endParaRPr>
        </a:p>
      </dsp:txBody>
      <dsp:txXfrm>
        <a:off x="749882" y="582772"/>
        <a:ext cx="4386214" cy="1165382"/>
      </dsp:txXfrm>
    </dsp:sp>
    <dsp:sp modelId="{FC614E99-3870-46ED-9702-314117768DD4}">
      <dsp:nvSpPr>
        <dsp:cNvPr id="0" name=""/>
        <dsp:cNvSpPr/>
      </dsp:nvSpPr>
      <dsp:spPr>
        <a:xfrm>
          <a:off x="21518" y="437100"/>
          <a:ext cx="1456728" cy="1456728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 w="635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E1235787-08FB-4EF9-80D7-191A73589027}">
      <dsp:nvSpPr>
        <dsp:cNvPr id="0" name=""/>
        <dsp:cNvSpPr/>
      </dsp:nvSpPr>
      <dsp:spPr>
        <a:xfrm>
          <a:off x="749882" y="2331173"/>
          <a:ext cx="4386214" cy="1165382"/>
        </a:xfrm>
        <a:prstGeom prst="rect">
          <a:avLst/>
        </a:prstGeom>
        <a:solidFill>
          <a:srgbClr val="E43866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25023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u="none" strike="noStrike" kern="1200" dirty="0">
              <a:solidFill>
                <a:schemeClr val="bg1"/>
              </a:solidFill>
              <a:effectLst/>
            </a:rPr>
            <a:t>Garantizar la incorporación del capítulo amazónico en la expedición de la norma SEIP</a:t>
          </a:r>
          <a:endParaRPr lang="es-CO" sz="2000" kern="1200" dirty="0">
            <a:solidFill>
              <a:schemeClr val="bg1"/>
            </a:solidFill>
          </a:endParaRPr>
        </a:p>
      </dsp:txBody>
      <dsp:txXfrm>
        <a:off x="749882" y="2331173"/>
        <a:ext cx="4386214" cy="1165382"/>
      </dsp:txXfrm>
    </dsp:sp>
    <dsp:sp modelId="{A3B87B42-9BA2-40AD-B349-022B9C3EDA01}">
      <dsp:nvSpPr>
        <dsp:cNvPr id="0" name=""/>
        <dsp:cNvSpPr/>
      </dsp:nvSpPr>
      <dsp:spPr>
        <a:xfrm>
          <a:off x="21518" y="2185500"/>
          <a:ext cx="1456728" cy="1456728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 w="6350" cap="flat" cmpd="sng" algn="ctr">
          <a:solidFill>
            <a:schemeClr val="accent1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662BF3-16EA-448E-8A99-6E237EE683AE}">
      <dsp:nvSpPr>
        <dsp:cNvPr id="0" name=""/>
        <dsp:cNvSpPr/>
      </dsp:nvSpPr>
      <dsp:spPr>
        <a:xfrm>
          <a:off x="-4577768" y="-707044"/>
          <a:ext cx="5493418" cy="5493418"/>
        </a:xfrm>
        <a:prstGeom prst="blockArc">
          <a:avLst>
            <a:gd name="adj1" fmla="val 18900000"/>
            <a:gd name="adj2" fmla="val 2700000"/>
            <a:gd name="adj3" fmla="val 393"/>
          </a:avLst>
        </a:pr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DE9F7E-8296-4E3E-8A9B-DEA2308391E3}">
      <dsp:nvSpPr>
        <dsp:cNvPr id="0" name=""/>
        <dsp:cNvSpPr/>
      </dsp:nvSpPr>
      <dsp:spPr>
        <a:xfrm>
          <a:off x="749882" y="473809"/>
          <a:ext cx="7191258" cy="1383309"/>
        </a:xfrm>
        <a:prstGeom prst="rect">
          <a:avLst/>
        </a:prstGeom>
        <a:solidFill>
          <a:srgbClr val="E43866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25023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u="none" strike="noStrike" kern="1200" dirty="0">
              <a:solidFill>
                <a:schemeClr val="bg1"/>
              </a:solidFill>
              <a:effectLst/>
            </a:rPr>
            <a:t>Garantizar financieramente el diagnóstico, construcción, revitalización e implementación progresiva de los proyectos educativos comunitarios</a:t>
          </a:r>
          <a:endParaRPr lang="es-CO" sz="2400" kern="1200" dirty="0">
            <a:solidFill>
              <a:schemeClr val="bg1"/>
            </a:solidFill>
          </a:endParaRPr>
        </a:p>
      </dsp:txBody>
      <dsp:txXfrm>
        <a:off x="749882" y="473809"/>
        <a:ext cx="7191258" cy="1383309"/>
      </dsp:txXfrm>
    </dsp:sp>
    <dsp:sp modelId="{1975A3AD-9B0E-416F-99A5-DF5C6D84F393}">
      <dsp:nvSpPr>
        <dsp:cNvPr id="0" name=""/>
        <dsp:cNvSpPr/>
      </dsp:nvSpPr>
      <dsp:spPr>
        <a:xfrm>
          <a:off x="21518" y="437100"/>
          <a:ext cx="1456728" cy="1456728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 w="635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76EDEF3C-CB23-4A8D-AEEA-CD7595C646BF}">
      <dsp:nvSpPr>
        <dsp:cNvPr id="0" name=""/>
        <dsp:cNvSpPr/>
      </dsp:nvSpPr>
      <dsp:spPr>
        <a:xfrm>
          <a:off x="749882" y="2331173"/>
          <a:ext cx="7191258" cy="1165382"/>
        </a:xfrm>
        <a:prstGeom prst="rect">
          <a:avLst/>
        </a:prstGeom>
        <a:solidFill>
          <a:srgbClr val="E43866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25023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u="none" strike="noStrike" kern="1200" dirty="0">
              <a:solidFill>
                <a:schemeClr val="bg1"/>
              </a:solidFill>
              <a:effectLst/>
            </a:rPr>
            <a:t>Diseño concertado de estrategias para el fortalecimiento de los idiomas indígenas en las entidades educativas indígenas</a:t>
          </a:r>
          <a:endParaRPr lang="es-CO" sz="2400" kern="1200" dirty="0">
            <a:solidFill>
              <a:schemeClr val="bg1"/>
            </a:solidFill>
          </a:endParaRPr>
        </a:p>
      </dsp:txBody>
      <dsp:txXfrm>
        <a:off x="749882" y="2331173"/>
        <a:ext cx="7191258" cy="1165382"/>
      </dsp:txXfrm>
    </dsp:sp>
    <dsp:sp modelId="{FC614E99-3870-46ED-9702-314117768DD4}">
      <dsp:nvSpPr>
        <dsp:cNvPr id="0" name=""/>
        <dsp:cNvSpPr/>
      </dsp:nvSpPr>
      <dsp:spPr>
        <a:xfrm>
          <a:off x="21518" y="2185500"/>
          <a:ext cx="1456728" cy="1456728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 w="6350" cap="flat" cmpd="sng" algn="ctr">
          <a:solidFill>
            <a:schemeClr val="accent1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662BF3-16EA-448E-8A99-6E237EE683AE}">
      <dsp:nvSpPr>
        <dsp:cNvPr id="0" name=""/>
        <dsp:cNvSpPr/>
      </dsp:nvSpPr>
      <dsp:spPr>
        <a:xfrm>
          <a:off x="-5987164" y="-916154"/>
          <a:ext cx="7127395" cy="7127395"/>
        </a:xfrm>
        <a:prstGeom prst="blockArc">
          <a:avLst>
            <a:gd name="adj1" fmla="val 18900000"/>
            <a:gd name="adj2" fmla="val 2700000"/>
            <a:gd name="adj3" fmla="val 303"/>
          </a:avLst>
        </a:pr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DE9F7E-8296-4E3E-8A9B-DEA2308391E3}">
      <dsp:nvSpPr>
        <dsp:cNvPr id="0" name=""/>
        <dsp:cNvSpPr/>
      </dsp:nvSpPr>
      <dsp:spPr>
        <a:xfrm>
          <a:off x="596786" y="330921"/>
          <a:ext cx="4713585" cy="966925"/>
        </a:xfrm>
        <a:prstGeom prst="rect">
          <a:avLst/>
        </a:prstGeom>
        <a:solidFill>
          <a:srgbClr val="E43866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6586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u="none" strike="noStrike" kern="1200" dirty="0">
              <a:solidFill>
                <a:schemeClr val="bg1"/>
              </a:solidFill>
              <a:effectLst/>
            </a:rPr>
            <a:t>Garantizar el diseño y la implementación de programas y lineamientos para el fortalecimiento de conceptos propios.</a:t>
          </a:r>
          <a:endParaRPr lang="es-CO" sz="1800" kern="1200" dirty="0">
            <a:solidFill>
              <a:schemeClr val="bg1"/>
            </a:solidFill>
          </a:endParaRPr>
        </a:p>
      </dsp:txBody>
      <dsp:txXfrm>
        <a:off x="596786" y="330921"/>
        <a:ext cx="4713585" cy="966925"/>
      </dsp:txXfrm>
    </dsp:sp>
    <dsp:sp modelId="{1975A3AD-9B0E-416F-99A5-DF5C6D84F393}">
      <dsp:nvSpPr>
        <dsp:cNvPr id="0" name=""/>
        <dsp:cNvSpPr/>
      </dsp:nvSpPr>
      <dsp:spPr>
        <a:xfrm>
          <a:off x="87664" y="305261"/>
          <a:ext cx="1018245" cy="1018245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 w="635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76EDEF3C-CB23-4A8D-AEEA-CD7595C646BF}">
      <dsp:nvSpPr>
        <dsp:cNvPr id="0" name=""/>
        <dsp:cNvSpPr/>
      </dsp:nvSpPr>
      <dsp:spPr>
        <a:xfrm>
          <a:off x="1063813" y="1450037"/>
          <a:ext cx="4246558" cy="993530"/>
        </a:xfrm>
        <a:prstGeom prst="rect">
          <a:avLst/>
        </a:prstGeom>
        <a:solidFill>
          <a:srgbClr val="E43866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6586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kern="1200" dirty="0">
              <a:solidFill>
                <a:schemeClr val="bg1"/>
              </a:solidFill>
            </a:rPr>
            <a:t>Construcción y adecuación de lineamientos técnicos y financieros para canastas educativas en los territorios indígenas </a:t>
          </a:r>
        </a:p>
      </dsp:txBody>
      <dsp:txXfrm>
        <a:off x="1063813" y="1450037"/>
        <a:ext cx="4246558" cy="993530"/>
      </dsp:txXfrm>
    </dsp:sp>
    <dsp:sp modelId="{FC614E99-3870-46ED-9702-314117768DD4}">
      <dsp:nvSpPr>
        <dsp:cNvPr id="0" name=""/>
        <dsp:cNvSpPr/>
      </dsp:nvSpPr>
      <dsp:spPr>
        <a:xfrm>
          <a:off x="554690" y="1437761"/>
          <a:ext cx="1018245" cy="1018245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 w="6350" cap="flat" cmpd="sng" algn="ctr">
          <a:solidFill>
            <a:schemeClr val="accent1">
              <a:alpha val="90000"/>
              <a:hueOff val="0"/>
              <a:satOff val="0"/>
              <a:lumOff val="0"/>
              <a:alphaOff val="-13333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0781AFA7-8FDC-4F66-A0B8-899389787AE5}">
      <dsp:nvSpPr>
        <dsp:cNvPr id="0" name=""/>
        <dsp:cNvSpPr/>
      </dsp:nvSpPr>
      <dsp:spPr>
        <a:xfrm>
          <a:off x="1063813" y="2649966"/>
          <a:ext cx="4246558" cy="1217258"/>
        </a:xfrm>
        <a:prstGeom prst="rect">
          <a:avLst/>
        </a:prstGeom>
        <a:solidFill>
          <a:srgbClr val="E43866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6586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kern="1200" dirty="0">
              <a:solidFill>
                <a:schemeClr val="bg1"/>
              </a:solidFill>
            </a:rPr>
            <a:t>Concertar con los pueblos indígenas lineamientos para la implementación del Decreto 2500 del 2010, en garantía de la administración educativa </a:t>
          </a:r>
        </a:p>
      </dsp:txBody>
      <dsp:txXfrm>
        <a:off x="1063813" y="2649966"/>
        <a:ext cx="4246558" cy="1217258"/>
      </dsp:txXfrm>
    </dsp:sp>
    <dsp:sp modelId="{A3B87B42-9BA2-40AD-B349-022B9C3EDA01}">
      <dsp:nvSpPr>
        <dsp:cNvPr id="0" name=""/>
        <dsp:cNvSpPr/>
      </dsp:nvSpPr>
      <dsp:spPr>
        <a:xfrm>
          <a:off x="418154" y="2648025"/>
          <a:ext cx="1291317" cy="1221140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 w="6350" cap="flat" cmpd="sng" algn="ctr">
          <a:solidFill>
            <a:schemeClr val="accent1">
              <a:alpha val="90000"/>
              <a:hueOff val="0"/>
              <a:satOff val="0"/>
              <a:lumOff val="0"/>
              <a:alphaOff val="-26667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C30D569-F2D5-4CF7-ABAD-1E407923C7C7}">
      <dsp:nvSpPr>
        <dsp:cNvPr id="0" name=""/>
        <dsp:cNvSpPr/>
      </dsp:nvSpPr>
      <dsp:spPr>
        <a:xfrm>
          <a:off x="596786" y="3982555"/>
          <a:ext cx="4713585" cy="996291"/>
        </a:xfrm>
        <a:prstGeom prst="rect">
          <a:avLst/>
        </a:prstGeom>
        <a:solidFill>
          <a:srgbClr val="E43866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6586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kern="1200" dirty="0">
              <a:solidFill>
                <a:schemeClr val="bg1"/>
              </a:solidFill>
            </a:rPr>
            <a:t>Garantizar la asistencia técnica para la adecuada implementación de la Resolución 018858 de 2018 en las ET</a:t>
          </a:r>
        </a:p>
      </dsp:txBody>
      <dsp:txXfrm>
        <a:off x="596786" y="3982555"/>
        <a:ext cx="4713585" cy="996291"/>
      </dsp:txXfrm>
    </dsp:sp>
    <dsp:sp modelId="{D746F018-B3E7-48D3-AD55-27FB654FF655}">
      <dsp:nvSpPr>
        <dsp:cNvPr id="0" name=""/>
        <dsp:cNvSpPr/>
      </dsp:nvSpPr>
      <dsp:spPr>
        <a:xfrm>
          <a:off x="87664" y="3971579"/>
          <a:ext cx="1018245" cy="1018245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 w="6350" cap="flat" cmpd="sng" algn="ctr">
          <a:solidFill>
            <a:schemeClr val="accent1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662BF3-16EA-448E-8A99-6E237EE683AE}">
      <dsp:nvSpPr>
        <dsp:cNvPr id="0" name=""/>
        <dsp:cNvSpPr/>
      </dsp:nvSpPr>
      <dsp:spPr>
        <a:xfrm>
          <a:off x="-5987164" y="-916154"/>
          <a:ext cx="7127395" cy="7127395"/>
        </a:xfrm>
        <a:prstGeom prst="blockArc">
          <a:avLst>
            <a:gd name="adj1" fmla="val 18900000"/>
            <a:gd name="adj2" fmla="val 2700000"/>
            <a:gd name="adj3" fmla="val 303"/>
          </a:avLst>
        </a:pr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DE9F7E-8296-4E3E-8A9B-DEA2308391E3}">
      <dsp:nvSpPr>
        <dsp:cNvPr id="0" name=""/>
        <dsp:cNvSpPr/>
      </dsp:nvSpPr>
      <dsp:spPr>
        <a:xfrm>
          <a:off x="596786" y="330921"/>
          <a:ext cx="4713585" cy="966925"/>
        </a:xfrm>
        <a:prstGeom prst="rect">
          <a:avLst/>
        </a:prstGeom>
        <a:solidFill>
          <a:srgbClr val="E43866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6586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kern="1200" dirty="0">
              <a:solidFill>
                <a:schemeClr val="bg1"/>
              </a:solidFill>
            </a:rPr>
            <a:t>Concertar un lineamiento  para los internados que atienden población indígena</a:t>
          </a:r>
        </a:p>
      </dsp:txBody>
      <dsp:txXfrm>
        <a:off x="596786" y="330921"/>
        <a:ext cx="4713585" cy="966925"/>
      </dsp:txXfrm>
    </dsp:sp>
    <dsp:sp modelId="{1975A3AD-9B0E-416F-99A5-DF5C6D84F393}">
      <dsp:nvSpPr>
        <dsp:cNvPr id="0" name=""/>
        <dsp:cNvSpPr/>
      </dsp:nvSpPr>
      <dsp:spPr>
        <a:xfrm>
          <a:off x="87664" y="305261"/>
          <a:ext cx="1018245" cy="1018245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 w="635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76EDEF3C-CB23-4A8D-AEEA-CD7595C646BF}">
      <dsp:nvSpPr>
        <dsp:cNvPr id="0" name=""/>
        <dsp:cNvSpPr/>
      </dsp:nvSpPr>
      <dsp:spPr>
        <a:xfrm>
          <a:off x="1063813" y="1450037"/>
          <a:ext cx="4246558" cy="993530"/>
        </a:xfrm>
        <a:prstGeom prst="rect">
          <a:avLst/>
        </a:prstGeom>
        <a:solidFill>
          <a:srgbClr val="E43866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6586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u="none" strike="noStrike" kern="1200" dirty="0">
              <a:solidFill>
                <a:schemeClr val="bg1"/>
              </a:solidFill>
              <a:effectLst/>
            </a:rPr>
            <a:t>Garantizar espacios de trabajo entre el MEN, ICFES y los pueblos indígenas para revisar Pruebas Saber</a:t>
          </a:r>
          <a:endParaRPr lang="es-CO" sz="1800" kern="1200" dirty="0">
            <a:solidFill>
              <a:schemeClr val="bg1"/>
            </a:solidFill>
          </a:endParaRPr>
        </a:p>
      </dsp:txBody>
      <dsp:txXfrm>
        <a:off x="1063813" y="1450037"/>
        <a:ext cx="4246558" cy="993530"/>
      </dsp:txXfrm>
    </dsp:sp>
    <dsp:sp modelId="{FC614E99-3870-46ED-9702-314117768DD4}">
      <dsp:nvSpPr>
        <dsp:cNvPr id="0" name=""/>
        <dsp:cNvSpPr/>
      </dsp:nvSpPr>
      <dsp:spPr>
        <a:xfrm>
          <a:off x="554690" y="1437761"/>
          <a:ext cx="1018245" cy="1018245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 w="6350" cap="flat" cmpd="sng" algn="ctr">
          <a:solidFill>
            <a:schemeClr val="accent1">
              <a:alpha val="90000"/>
              <a:hueOff val="0"/>
              <a:satOff val="0"/>
              <a:lumOff val="0"/>
              <a:alphaOff val="-13333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0781AFA7-8FDC-4F66-A0B8-899389787AE5}">
      <dsp:nvSpPr>
        <dsp:cNvPr id="0" name=""/>
        <dsp:cNvSpPr/>
      </dsp:nvSpPr>
      <dsp:spPr>
        <a:xfrm>
          <a:off x="1063813" y="2649966"/>
          <a:ext cx="4246558" cy="1217258"/>
        </a:xfrm>
        <a:prstGeom prst="rect">
          <a:avLst/>
        </a:prstGeom>
        <a:solidFill>
          <a:srgbClr val="E43866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6586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kern="1200" dirty="0">
              <a:solidFill>
                <a:schemeClr val="bg1"/>
              </a:solidFill>
            </a:rPr>
            <a:t>Garantizar y disponer de recursos financieros para la implementación del modelo educativo Nukak como educación Itinerante</a:t>
          </a:r>
        </a:p>
      </dsp:txBody>
      <dsp:txXfrm>
        <a:off x="1063813" y="2649966"/>
        <a:ext cx="4246558" cy="1217258"/>
      </dsp:txXfrm>
    </dsp:sp>
    <dsp:sp modelId="{A3B87B42-9BA2-40AD-B349-022B9C3EDA01}">
      <dsp:nvSpPr>
        <dsp:cNvPr id="0" name=""/>
        <dsp:cNvSpPr/>
      </dsp:nvSpPr>
      <dsp:spPr>
        <a:xfrm>
          <a:off x="418154" y="2648025"/>
          <a:ext cx="1291317" cy="1221140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 w="6350" cap="flat" cmpd="sng" algn="ctr">
          <a:solidFill>
            <a:schemeClr val="accent1">
              <a:alpha val="90000"/>
              <a:hueOff val="0"/>
              <a:satOff val="0"/>
              <a:lumOff val="0"/>
              <a:alphaOff val="-26667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C30D569-F2D5-4CF7-ABAD-1E407923C7C7}">
      <dsp:nvSpPr>
        <dsp:cNvPr id="0" name=""/>
        <dsp:cNvSpPr/>
      </dsp:nvSpPr>
      <dsp:spPr>
        <a:xfrm>
          <a:off x="596786" y="4073403"/>
          <a:ext cx="4713585" cy="814596"/>
        </a:xfrm>
        <a:prstGeom prst="rect">
          <a:avLst/>
        </a:prstGeom>
        <a:solidFill>
          <a:srgbClr val="E43866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6586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kern="1200" dirty="0">
              <a:solidFill>
                <a:schemeClr val="bg1"/>
              </a:solidFill>
            </a:rPr>
            <a:t>Garantizar la implementación del modelo educativo del pueblo </a:t>
          </a:r>
          <a:r>
            <a:rPr lang="es-CO" sz="1800" kern="1200" dirty="0" err="1">
              <a:solidFill>
                <a:schemeClr val="bg1"/>
              </a:solidFill>
            </a:rPr>
            <a:t>Jiw</a:t>
          </a:r>
          <a:r>
            <a:rPr lang="es-CO" sz="1800" kern="1200" dirty="0">
              <a:solidFill>
                <a:schemeClr val="bg1"/>
              </a:solidFill>
            </a:rPr>
            <a:t> </a:t>
          </a:r>
        </a:p>
      </dsp:txBody>
      <dsp:txXfrm>
        <a:off x="596786" y="4073403"/>
        <a:ext cx="4713585" cy="814596"/>
      </dsp:txXfrm>
    </dsp:sp>
    <dsp:sp modelId="{D746F018-B3E7-48D3-AD55-27FB654FF655}">
      <dsp:nvSpPr>
        <dsp:cNvPr id="0" name=""/>
        <dsp:cNvSpPr/>
      </dsp:nvSpPr>
      <dsp:spPr>
        <a:xfrm>
          <a:off x="87664" y="3971579"/>
          <a:ext cx="1018245" cy="1018245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 w="6350" cap="flat" cmpd="sng" algn="ctr">
          <a:solidFill>
            <a:schemeClr val="accent1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662BF3-16EA-448E-8A99-6E237EE683AE}">
      <dsp:nvSpPr>
        <dsp:cNvPr id="0" name=""/>
        <dsp:cNvSpPr/>
      </dsp:nvSpPr>
      <dsp:spPr>
        <a:xfrm>
          <a:off x="-5740662" y="-878851"/>
          <a:ext cx="6835906" cy="6835906"/>
        </a:xfrm>
        <a:prstGeom prst="blockArc">
          <a:avLst>
            <a:gd name="adj1" fmla="val 18900000"/>
            <a:gd name="adj2" fmla="val 2700000"/>
            <a:gd name="adj3" fmla="val 316"/>
          </a:avLst>
        </a:pr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B7ADEA-15AC-4005-9BDF-BAD8092C16AF}">
      <dsp:nvSpPr>
        <dsp:cNvPr id="0" name=""/>
        <dsp:cNvSpPr/>
      </dsp:nvSpPr>
      <dsp:spPr>
        <a:xfrm>
          <a:off x="704854" y="367052"/>
          <a:ext cx="4546688" cy="1297176"/>
        </a:xfrm>
        <a:prstGeom prst="rect">
          <a:avLst/>
        </a:prstGeom>
        <a:solidFill>
          <a:srgbClr val="E43866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6165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u="none" strike="noStrike" kern="1200" dirty="0">
              <a:solidFill>
                <a:schemeClr val="bg1"/>
              </a:solidFill>
              <a:effectLst/>
            </a:rPr>
            <a:t>Diseñar e implementar concertadamente un programa específico para pueblos indígenas, para la promoción, acceso, permanencia y graduación en educación superior</a:t>
          </a:r>
          <a:endParaRPr lang="es-CO" sz="1800" kern="1200" dirty="0">
            <a:solidFill>
              <a:schemeClr val="bg1"/>
            </a:solidFill>
          </a:endParaRPr>
        </a:p>
      </dsp:txBody>
      <dsp:txXfrm>
        <a:off x="704854" y="367052"/>
        <a:ext cx="4546688" cy="1297176"/>
      </dsp:txXfrm>
    </dsp:sp>
    <dsp:sp modelId="{FC614E99-3870-46ED-9702-314117768DD4}">
      <dsp:nvSpPr>
        <dsp:cNvPr id="0" name=""/>
        <dsp:cNvSpPr/>
      </dsp:nvSpPr>
      <dsp:spPr>
        <a:xfrm>
          <a:off x="70079" y="380865"/>
          <a:ext cx="1269551" cy="1269551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 w="635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E1235787-08FB-4EF9-80D7-191A73589027}">
      <dsp:nvSpPr>
        <dsp:cNvPr id="0" name=""/>
        <dsp:cNvSpPr/>
      </dsp:nvSpPr>
      <dsp:spPr>
        <a:xfrm>
          <a:off x="1074040" y="2031281"/>
          <a:ext cx="4177502" cy="1015640"/>
        </a:xfrm>
        <a:prstGeom prst="rect">
          <a:avLst/>
        </a:prstGeom>
        <a:solidFill>
          <a:srgbClr val="E43866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6165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u="none" strike="noStrike" kern="1200" dirty="0">
              <a:solidFill>
                <a:schemeClr val="bg1"/>
              </a:solidFill>
              <a:effectLst/>
            </a:rPr>
            <a:t>Ampliación anual de Cupos para los pueblos indígenas en el Fondo Álvaro </a:t>
          </a:r>
          <a:r>
            <a:rPr lang="es-CO" sz="2000" u="none" strike="noStrike" kern="1200" dirty="0" err="1">
              <a:solidFill>
                <a:schemeClr val="bg1"/>
              </a:solidFill>
              <a:effectLst/>
            </a:rPr>
            <a:t>Ulcue</a:t>
          </a:r>
          <a:r>
            <a:rPr lang="es-CO" sz="2000" u="none" strike="noStrike" kern="1200" dirty="0">
              <a:solidFill>
                <a:schemeClr val="bg1"/>
              </a:solidFill>
              <a:effectLst/>
            </a:rPr>
            <a:t> </a:t>
          </a:r>
          <a:r>
            <a:rPr lang="es-CO" sz="2000" u="none" strike="noStrike" kern="1200" dirty="0" err="1">
              <a:solidFill>
                <a:schemeClr val="bg1"/>
              </a:solidFill>
              <a:effectLst/>
            </a:rPr>
            <a:t>Chocue</a:t>
          </a:r>
          <a:endParaRPr lang="es-CO" sz="2000" kern="1200" dirty="0">
            <a:solidFill>
              <a:schemeClr val="bg1"/>
            </a:solidFill>
          </a:endParaRPr>
        </a:p>
      </dsp:txBody>
      <dsp:txXfrm>
        <a:off x="1074040" y="2031281"/>
        <a:ext cx="4177502" cy="1015640"/>
      </dsp:txXfrm>
    </dsp:sp>
    <dsp:sp modelId="{A3B87B42-9BA2-40AD-B349-022B9C3EDA01}">
      <dsp:nvSpPr>
        <dsp:cNvPr id="0" name=""/>
        <dsp:cNvSpPr/>
      </dsp:nvSpPr>
      <dsp:spPr>
        <a:xfrm>
          <a:off x="439264" y="1904326"/>
          <a:ext cx="1269551" cy="1269551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 w="6350" cap="flat" cmpd="sng" algn="ctr">
          <a:solidFill>
            <a:schemeClr val="accent1">
              <a:alpha val="90000"/>
              <a:hueOff val="0"/>
              <a:satOff val="0"/>
              <a:lumOff val="0"/>
              <a:alphaOff val="-2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99D84AA5-4068-4216-8C36-4E62532E2A8D}">
      <dsp:nvSpPr>
        <dsp:cNvPr id="0" name=""/>
        <dsp:cNvSpPr/>
      </dsp:nvSpPr>
      <dsp:spPr>
        <a:xfrm>
          <a:off x="704854" y="3437471"/>
          <a:ext cx="4546688" cy="1250182"/>
        </a:xfrm>
        <a:prstGeom prst="rect">
          <a:avLst/>
        </a:prstGeom>
        <a:solidFill>
          <a:srgbClr val="E43866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6165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u="none" strike="noStrike" kern="1200">
              <a:solidFill>
                <a:schemeClr val="bg1"/>
              </a:solidFill>
              <a:effectLst/>
            </a:rPr>
            <a:t>Garantizar el acompañamiento técnico a las solicitudes de diseño, construcción y dotación de instituciones de educación superior indígenas propias</a:t>
          </a:r>
          <a:endParaRPr lang="es-CO" sz="1800" kern="1200" dirty="0">
            <a:solidFill>
              <a:schemeClr val="bg1"/>
            </a:solidFill>
          </a:endParaRPr>
        </a:p>
      </dsp:txBody>
      <dsp:txXfrm>
        <a:off x="704854" y="3437471"/>
        <a:ext cx="4546688" cy="1250182"/>
      </dsp:txXfrm>
    </dsp:sp>
    <dsp:sp modelId="{0BD5B210-9C80-4F22-9DCD-8FAB1E1F2E2B}">
      <dsp:nvSpPr>
        <dsp:cNvPr id="0" name=""/>
        <dsp:cNvSpPr/>
      </dsp:nvSpPr>
      <dsp:spPr>
        <a:xfrm>
          <a:off x="70079" y="3427787"/>
          <a:ext cx="1269551" cy="1269551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 w="6350" cap="flat" cmpd="sng" algn="ctr">
          <a:solidFill>
            <a:schemeClr val="accent1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662BF3-16EA-448E-8A99-6E237EE683AE}">
      <dsp:nvSpPr>
        <dsp:cNvPr id="0" name=""/>
        <dsp:cNvSpPr/>
      </dsp:nvSpPr>
      <dsp:spPr>
        <a:xfrm>
          <a:off x="-4577768" y="-707044"/>
          <a:ext cx="5493418" cy="5493418"/>
        </a:xfrm>
        <a:prstGeom prst="blockArc">
          <a:avLst>
            <a:gd name="adj1" fmla="val 18900000"/>
            <a:gd name="adj2" fmla="val 2700000"/>
            <a:gd name="adj3" fmla="val 393"/>
          </a:avLst>
        </a:pr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DE9F7E-8296-4E3E-8A9B-DEA2308391E3}">
      <dsp:nvSpPr>
        <dsp:cNvPr id="0" name=""/>
        <dsp:cNvSpPr/>
      </dsp:nvSpPr>
      <dsp:spPr>
        <a:xfrm>
          <a:off x="749882" y="473809"/>
          <a:ext cx="4613600" cy="1383309"/>
        </a:xfrm>
        <a:prstGeom prst="rect">
          <a:avLst/>
        </a:prstGeom>
        <a:solidFill>
          <a:srgbClr val="E43866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25023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u="none" strike="noStrike" kern="1200" dirty="0">
              <a:solidFill>
                <a:schemeClr val="bg1"/>
              </a:solidFill>
              <a:effectLst/>
            </a:rPr>
            <a:t>Dotación de elementos didácticos, mobiliarios y demás que faciliten el ejercicio de la educación propia de los pueblos indígenas. </a:t>
          </a:r>
          <a:endParaRPr lang="es-CO" sz="2000" kern="1200" dirty="0">
            <a:solidFill>
              <a:schemeClr val="bg1"/>
            </a:solidFill>
          </a:endParaRPr>
        </a:p>
      </dsp:txBody>
      <dsp:txXfrm>
        <a:off x="749882" y="473809"/>
        <a:ext cx="4613600" cy="1383309"/>
      </dsp:txXfrm>
    </dsp:sp>
    <dsp:sp modelId="{1975A3AD-9B0E-416F-99A5-DF5C6D84F393}">
      <dsp:nvSpPr>
        <dsp:cNvPr id="0" name=""/>
        <dsp:cNvSpPr/>
      </dsp:nvSpPr>
      <dsp:spPr>
        <a:xfrm>
          <a:off x="21518" y="437100"/>
          <a:ext cx="1456728" cy="1456728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 w="635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76EDEF3C-CB23-4A8D-AEEA-CD7595C646BF}">
      <dsp:nvSpPr>
        <dsp:cNvPr id="0" name=""/>
        <dsp:cNvSpPr/>
      </dsp:nvSpPr>
      <dsp:spPr>
        <a:xfrm>
          <a:off x="749882" y="2331173"/>
          <a:ext cx="4613600" cy="1165382"/>
        </a:xfrm>
        <a:prstGeom prst="rect">
          <a:avLst/>
        </a:prstGeom>
        <a:solidFill>
          <a:srgbClr val="E43866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25023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u="none" strike="noStrike" kern="1200" dirty="0">
              <a:solidFill>
                <a:schemeClr val="bg1"/>
              </a:solidFill>
              <a:effectLst/>
            </a:rPr>
            <a:t>Establecer una línea específica para la financiación de proyectos de infraestructura para pueblos indígenas, con sus respectivos criterios especiales </a:t>
          </a:r>
          <a:endParaRPr lang="es-CO" sz="1800" kern="1200" dirty="0">
            <a:solidFill>
              <a:schemeClr val="bg1"/>
            </a:solidFill>
          </a:endParaRPr>
        </a:p>
      </dsp:txBody>
      <dsp:txXfrm>
        <a:off x="749882" y="2331173"/>
        <a:ext cx="4613600" cy="1165382"/>
      </dsp:txXfrm>
    </dsp:sp>
    <dsp:sp modelId="{FC614E99-3870-46ED-9702-314117768DD4}">
      <dsp:nvSpPr>
        <dsp:cNvPr id="0" name=""/>
        <dsp:cNvSpPr/>
      </dsp:nvSpPr>
      <dsp:spPr>
        <a:xfrm>
          <a:off x="21518" y="2185500"/>
          <a:ext cx="1456728" cy="1456728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 w="6350" cap="flat" cmpd="sng" algn="ctr">
          <a:solidFill>
            <a:schemeClr val="accent1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662BF3-16EA-448E-8A99-6E237EE683AE}">
      <dsp:nvSpPr>
        <dsp:cNvPr id="0" name=""/>
        <dsp:cNvSpPr/>
      </dsp:nvSpPr>
      <dsp:spPr>
        <a:xfrm>
          <a:off x="-5955715" y="-916154"/>
          <a:ext cx="7127395" cy="7127395"/>
        </a:xfrm>
        <a:prstGeom prst="blockArc">
          <a:avLst>
            <a:gd name="adj1" fmla="val 18900000"/>
            <a:gd name="adj2" fmla="val 2700000"/>
            <a:gd name="adj3" fmla="val 303"/>
          </a:avLst>
        </a:pr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DE9F7E-8296-4E3E-8A9B-DEA2308391E3}">
      <dsp:nvSpPr>
        <dsp:cNvPr id="0" name=""/>
        <dsp:cNvSpPr/>
      </dsp:nvSpPr>
      <dsp:spPr>
        <a:xfrm>
          <a:off x="958119" y="655490"/>
          <a:ext cx="4292165" cy="1714630"/>
        </a:xfrm>
        <a:prstGeom prst="rect">
          <a:avLst/>
        </a:prstGeom>
        <a:solidFill>
          <a:srgbClr val="E43866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0706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kern="1200" dirty="0">
              <a:solidFill>
                <a:schemeClr val="bg1"/>
              </a:solidFill>
            </a:rPr>
            <a:t>Crear instrumentos de evaluación inclusiva para escalafón, calificación, nivelación salarial y certificación de docentes indígenas en el marco del SEIP.</a:t>
          </a:r>
        </a:p>
      </dsp:txBody>
      <dsp:txXfrm>
        <a:off x="958119" y="655490"/>
        <a:ext cx="4292165" cy="1714630"/>
      </dsp:txXfrm>
    </dsp:sp>
    <dsp:sp modelId="{1975A3AD-9B0E-416F-99A5-DF5C6D84F393}">
      <dsp:nvSpPr>
        <dsp:cNvPr id="0" name=""/>
        <dsp:cNvSpPr/>
      </dsp:nvSpPr>
      <dsp:spPr>
        <a:xfrm>
          <a:off x="43181" y="619632"/>
          <a:ext cx="1829875" cy="1786347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 w="635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76EDEF3C-CB23-4A8D-AEEA-CD7595C646BF}">
      <dsp:nvSpPr>
        <dsp:cNvPr id="0" name=""/>
        <dsp:cNvSpPr/>
      </dsp:nvSpPr>
      <dsp:spPr>
        <a:xfrm>
          <a:off x="958119" y="2781530"/>
          <a:ext cx="4292165" cy="1668402"/>
        </a:xfrm>
        <a:prstGeom prst="rect">
          <a:avLst/>
        </a:prstGeom>
        <a:solidFill>
          <a:srgbClr val="E43866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0706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kern="1200" dirty="0">
              <a:solidFill>
                <a:schemeClr val="bg1"/>
              </a:solidFill>
            </a:rPr>
            <a:t>Diseñar  e implementar un programa de formación docente dirigido a los maestros y maestros indígenas de la amazonia colombiana en concertación con la OPIAC</a:t>
          </a:r>
        </a:p>
      </dsp:txBody>
      <dsp:txXfrm>
        <a:off x="958119" y="2781530"/>
        <a:ext cx="4292165" cy="1668402"/>
      </dsp:txXfrm>
    </dsp:sp>
    <dsp:sp modelId="{FC614E99-3870-46ED-9702-314117768DD4}">
      <dsp:nvSpPr>
        <dsp:cNvPr id="0" name=""/>
        <dsp:cNvSpPr/>
      </dsp:nvSpPr>
      <dsp:spPr>
        <a:xfrm>
          <a:off x="52144" y="2745976"/>
          <a:ext cx="1811950" cy="1739813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 w="6350" cap="flat" cmpd="sng" algn="ctr">
          <a:solidFill>
            <a:schemeClr val="accent1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s-CO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B34E3CD0-0912-D54D-99F1-5FF9CB7B0B82}" type="datetimeFigureOut">
              <a:rPr lang="es-CO" smtClean="0"/>
              <a:pPr/>
              <a:t>1/02/19</a:t>
            </a:fld>
            <a:endParaRPr lang="es-CO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s-CO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AA46854C-106E-CE40-A693-94E4F3F3AA78}" type="slidenum">
              <a:rPr lang="es-CO" smtClean="0"/>
              <a:pPr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0209700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6854C-106E-CE40-A693-94E4F3F3AA78}" type="slidenum">
              <a:rPr lang="es-CO" smtClean="0"/>
              <a:pPr/>
              <a:t>2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5425080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6854C-106E-CE40-A693-94E4F3F3AA78}" type="slidenum">
              <a:rPr lang="es-CO" smtClean="0"/>
              <a:pPr/>
              <a:t>3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88739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6854C-106E-CE40-A693-94E4F3F3AA78}" type="slidenum">
              <a:rPr lang="es-CO" smtClean="0"/>
              <a:pPr/>
              <a:t>4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9342180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6854C-106E-CE40-A693-94E4F3F3AA78}" type="slidenum">
              <a:rPr lang="es-CO" smtClean="0"/>
              <a:pPr/>
              <a:t>7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819131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0E37E-05F4-674C-AD4E-2106243F5975}" type="datetimeFigureOut">
              <a:rPr lang="es-CO" smtClean="0"/>
              <a:t>1/02/19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F0B8E-66C2-2049-9E7A-AFFB689CC94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38380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0E37E-05F4-674C-AD4E-2106243F5975}" type="datetimeFigureOut">
              <a:rPr lang="es-CO" smtClean="0"/>
              <a:t>1/02/19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F0B8E-66C2-2049-9E7A-AFFB689CC94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5723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0E37E-05F4-674C-AD4E-2106243F5975}" type="datetimeFigureOut">
              <a:rPr lang="es-CO" smtClean="0"/>
              <a:t>1/02/19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F0B8E-66C2-2049-9E7A-AFFB689CC94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6655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0E37E-05F4-674C-AD4E-2106243F5975}" type="datetimeFigureOut">
              <a:rPr lang="es-CO" smtClean="0"/>
              <a:t>1/02/19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F0B8E-66C2-2049-9E7A-AFFB689CC94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12402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0E37E-05F4-674C-AD4E-2106243F5975}" type="datetimeFigureOut">
              <a:rPr lang="es-CO" smtClean="0"/>
              <a:t>1/02/19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F0B8E-66C2-2049-9E7A-AFFB689CC94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60282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0E37E-05F4-674C-AD4E-2106243F5975}" type="datetimeFigureOut">
              <a:rPr lang="es-CO" smtClean="0"/>
              <a:t>1/02/19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F0B8E-66C2-2049-9E7A-AFFB689CC94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455380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0E37E-05F4-674C-AD4E-2106243F5975}" type="datetimeFigureOut">
              <a:rPr lang="es-CO" smtClean="0"/>
              <a:t>1/02/19</a:t>
            </a:fld>
            <a:endParaRPr lang="es-C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F0B8E-66C2-2049-9E7A-AFFB689CC94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24461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0E37E-05F4-674C-AD4E-2106243F5975}" type="datetimeFigureOut">
              <a:rPr lang="es-CO" smtClean="0"/>
              <a:t>1/02/19</a:t>
            </a:fld>
            <a:endParaRPr 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F0B8E-66C2-2049-9E7A-AFFB689CC94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89283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0E37E-05F4-674C-AD4E-2106243F5975}" type="datetimeFigureOut">
              <a:rPr lang="es-CO" smtClean="0"/>
              <a:t>1/02/19</a:t>
            </a:fld>
            <a:endParaRPr lang="es-C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F0B8E-66C2-2049-9E7A-AFFB689CC94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66462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0E37E-05F4-674C-AD4E-2106243F5975}" type="datetimeFigureOut">
              <a:rPr lang="es-CO" smtClean="0"/>
              <a:t>1/02/19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F0B8E-66C2-2049-9E7A-AFFB689CC94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97710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0E37E-05F4-674C-AD4E-2106243F5975}" type="datetimeFigureOut">
              <a:rPr lang="es-CO" smtClean="0"/>
              <a:t>1/02/19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F0B8E-66C2-2049-9E7A-AFFB689CC94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09937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D690E37E-05F4-674C-AD4E-2106243F5975}" type="datetimeFigureOut">
              <a:rPr lang="es-CO" smtClean="0"/>
              <a:pPr/>
              <a:t>1/02/19</a:t>
            </a:fld>
            <a:endParaRPr lang="es-C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s-C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F16F0B8E-66C2-2049-9E7A-AFFB689CC94E}" type="slidenum">
              <a:rPr lang="es-CO" smtClean="0"/>
              <a:pPr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982601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6.jp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16.jpg"/><Relationship Id="rId7" Type="http://schemas.openxmlformats.org/officeDocument/2006/relationships/diagramColors" Target="../diagrams/colors5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17.jp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18.jp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2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em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7.emf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9C6E5F6D-E708-2541-A0C8-768542CA1B2A}"/>
              </a:ext>
            </a:extLst>
          </p:cNvPr>
          <p:cNvSpPr/>
          <p:nvPr/>
        </p:nvSpPr>
        <p:spPr>
          <a:xfrm>
            <a:off x="0" y="0"/>
            <a:ext cx="6306288" cy="6858000"/>
          </a:xfrm>
          <a:prstGeom prst="rect">
            <a:avLst/>
          </a:prstGeom>
          <a:solidFill>
            <a:srgbClr val="E438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Arial" panose="020B06040202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E90E59F-664F-B247-BABD-CC1CDF8ED2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962" y="2880442"/>
            <a:ext cx="5767388" cy="1097116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F34CD10D-905D-3947-A650-33A2203D5DC4}"/>
              </a:ext>
            </a:extLst>
          </p:cNvPr>
          <p:cNvSpPr txBox="1"/>
          <p:nvPr/>
        </p:nvSpPr>
        <p:spPr>
          <a:xfrm>
            <a:off x="6308033" y="5072607"/>
            <a:ext cx="53971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3200" b="1" dirty="0">
                <a:solidFill>
                  <a:srgbClr val="436C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Evaluar para avanzar</a:t>
            </a:r>
          </a:p>
          <a:p>
            <a:pPr algn="r"/>
            <a:r>
              <a:rPr lang="es-CO" sz="1600" dirty="0">
                <a:solidFill>
                  <a:srgbClr val="436C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PARTE I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47D294CF-C86D-9449-A665-74E3810FA0E4}"/>
              </a:ext>
            </a:extLst>
          </p:cNvPr>
          <p:cNvSpPr/>
          <p:nvPr/>
        </p:nvSpPr>
        <p:spPr>
          <a:xfrm>
            <a:off x="10746100" y="5006345"/>
            <a:ext cx="829733" cy="45834"/>
          </a:xfrm>
          <a:prstGeom prst="rect">
            <a:avLst/>
          </a:prstGeom>
          <a:solidFill>
            <a:srgbClr val="E438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CO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854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F21BEE7C-5577-CA4F-A187-CF1AB4A0B577}"/>
              </a:ext>
            </a:extLst>
          </p:cNvPr>
          <p:cNvSpPr/>
          <p:nvPr/>
        </p:nvSpPr>
        <p:spPr>
          <a:xfrm>
            <a:off x="11363848" y="0"/>
            <a:ext cx="829733" cy="829733"/>
          </a:xfrm>
          <a:prstGeom prst="rect">
            <a:avLst/>
          </a:prstGeom>
          <a:solidFill>
            <a:srgbClr val="E438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Arial" panose="020B060402020202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2BE683C-05D3-B849-A65B-BA73D598E378}"/>
              </a:ext>
            </a:extLst>
          </p:cNvPr>
          <p:cNvSpPr txBox="1"/>
          <p:nvPr/>
        </p:nvSpPr>
        <p:spPr>
          <a:xfrm>
            <a:off x="11503690" y="30145"/>
            <a:ext cx="6983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9D5813F-9AD1-4CAA-8FC5-831C5D2529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44" r="28167"/>
          <a:stretch/>
        </p:blipFill>
        <p:spPr>
          <a:xfrm>
            <a:off x="0" y="0"/>
            <a:ext cx="4340889" cy="6858000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3399EB42-EFFD-4ED2-A44A-1DFAB4E742C0}"/>
              </a:ext>
            </a:extLst>
          </p:cNvPr>
          <p:cNvSpPr/>
          <p:nvPr/>
        </p:nvSpPr>
        <p:spPr>
          <a:xfrm>
            <a:off x="4023085" y="122477"/>
            <a:ext cx="73407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1600" dirty="0">
                <a:solidFill>
                  <a:srgbClr val="3F65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Acuerdos con la Mesa Permanente de Concertación MPC </a:t>
            </a:r>
          </a:p>
          <a:p>
            <a:pPr algn="r"/>
            <a:r>
              <a:rPr lang="es-ES" sz="1600" dirty="0">
                <a:solidFill>
                  <a:srgbClr val="3F65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Plan de Desarrollo </a:t>
            </a: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4B8EA796-37A5-4446-8D56-6A2243A49C21}"/>
              </a:ext>
            </a:extLst>
          </p:cNvPr>
          <p:cNvGrpSpPr/>
          <p:nvPr/>
        </p:nvGrpSpPr>
        <p:grpSpPr>
          <a:xfrm>
            <a:off x="4542401" y="1135083"/>
            <a:ext cx="7649599" cy="5295086"/>
            <a:chOff x="4552449" y="1389334"/>
            <a:chExt cx="7649599" cy="4079329"/>
          </a:xfrm>
        </p:grpSpPr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5FC65586-1BC6-4350-959E-388BD99902B7}"/>
                </a:ext>
              </a:extLst>
            </p:cNvPr>
            <p:cNvSpPr txBox="1"/>
            <p:nvPr/>
          </p:nvSpPr>
          <p:spPr>
            <a:xfrm>
              <a:off x="4552449" y="2812290"/>
              <a:ext cx="2743402" cy="924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400" b="1" dirty="0">
                  <a:solidFill>
                    <a:srgbClr val="436CB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Lineamientos y orientaciones</a:t>
              </a:r>
            </a:p>
            <a:p>
              <a:r>
                <a:rPr lang="es-ES" sz="2400" b="1" dirty="0">
                  <a:solidFill>
                    <a:srgbClr val="436CB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técnicos</a:t>
              </a:r>
              <a:endParaRPr lang="es-CO" sz="2400" b="1" dirty="0">
                <a:solidFill>
                  <a:srgbClr val="436CB7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aphicFrame>
          <p:nvGraphicFramePr>
            <p:cNvPr id="15" name="Diagrama 14">
              <a:extLst>
                <a:ext uri="{FF2B5EF4-FFF2-40B4-BE49-F238E27FC236}">
                  <a16:creationId xmlns:a16="http://schemas.microsoft.com/office/drawing/2014/main" id="{B6636342-857D-4413-96EF-4260FB037145}"/>
                </a:ext>
              </a:extLst>
            </p:cNvPr>
            <p:cNvGraphicFramePr/>
            <p:nvPr/>
          </p:nvGraphicFramePr>
          <p:xfrm>
            <a:off x="6817046" y="1389334"/>
            <a:ext cx="5385002" cy="4079329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4566608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A305E43B-D36D-47DD-94FB-54D96FB33787}"/>
              </a:ext>
            </a:extLst>
          </p:cNvPr>
          <p:cNvGrpSpPr/>
          <p:nvPr/>
        </p:nvGrpSpPr>
        <p:grpSpPr>
          <a:xfrm>
            <a:off x="0" y="0"/>
            <a:ext cx="838200" cy="829733"/>
            <a:chOff x="11363848" y="0"/>
            <a:chExt cx="838200" cy="829733"/>
          </a:xfrm>
        </p:grpSpPr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F21BEE7C-5577-CA4F-A187-CF1AB4A0B577}"/>
                </a:ext>
              </a:extLst>
            </p:cNvPr>
            <p:cNvSpPr/>
            <p:nvPr/>
          </p:nvSpPr>
          <p:spPr>
            <a:xfrm>
              <a:off x="11363848" y="0"/>
              <a:ext cx="829733" cy="829733"/>
            </a:xfrm>
            <a:prstGeom prst="rect">
              <a:avLst/>
            </a:prstGeom>
            <a:solidFill>
              <a:srgbClr val="E438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>
                <a:latin typeface="Arial" panose="020B0604020202020204" pitchFamily="34" charset="0"/>
              </a:endParaRPr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72BE683C-05D3-B849-A65B-BA73D598E378}"/>
                </a:ext>
              </a:extLst>
            </p:cNvPr>
            <p:cNvSpPr txBox="1"/>
            <p:nvPr/>
          </p:nvSpPr>
          <p:spPr>
            <a:xfrm>
              <a:off x="11503690" y="30145"/>
              <a:ext cx="69835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4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</a:t>
              </a:r>
            </a:p>
          </p:txBody>
        </p:sp>
      </p:grpSp>
      <p:sp>
        <p:nvSpPr>
          <p:cNvPr id="12" name="Rectángulo 11">
            <a:extLst>
              <a:ext uri="{FF2B5EF4-FFF2-40B4-BE49-F238E27FC236}">
                <a16:creationId xmlns:a16="http://schemas.microsoft.com/office/drawing/2014/main" id="{4AE4D9CF-796F-4AE8-BCA7-C5C29F83DEBD}"/>
              </a:ext>
            </a:extLst>
          </p:cNvPr>
          <p:cNvSpPr/>
          <p:nvPr/>
        </p:nvSpPr>
        <p:spPr>
          <a:xfrm>
            <a:off x="829733" y="127396"/>
            <a:ext cx="73407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dirty="0">
                <a:solidFill>
                  <a:srgbClr val="3F65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Acuerdos con la Mesa Permanente de Concertación MPC </a:t>
            </a:r>
          </a:p>
          <a:p>
            <a:r>
              <a:rPr lang="es-ES" sz="1600" dirty="0">
                <a:solidFill>
                  <a:srgbClr val="3F65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Plan de Desarrollo </a:t>
            </a:r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86C3476A-FAB1-4D70-9C58-65360C557084}"/>
              </a:ext>
            </a:extLst>
          </p:cNvPr>
          <p:cNvGrpSpPr/>
          <p:nvPr/>
        </p:nvGrpSpPr>
        <p:grpSpPr>
          <a:xfrm>
            <a:off x="139842" y="1131589"/>
            <a:ext cx="7649599" cy="5295086"/>
            <a:chOff x="4552449" y="1389334"/>
            <a:chExt cx="7649599" cy="4079329"/>
          </a:xfrm>
        </p:grpSpPr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EDC95263-FAF5-4555-80D1-02F1945D5299}"/>
                </a:ext>
              </a:extLst>
            </p:cNvPr>
            <p:cNvSpPr txBox="1"/>
            <p:nvPr/>
          </p:nvSpPr>
          <p:spPr>
            <a:xfrm>
              <a:off x="4552449" y="2812290"/>
              <a:ext cx="2743402" cy="924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400" b="1" dirty="0">
                  <a:solidFill>
                    <a:srgbClr val="436CB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Lineamientos y orientaciones</a:t>
              </a:r>
            </a:p>
            <a:p>
              <a:r>
                <a:rPr lang="es-ES" sz="2400" b="1" dirty="0">
                  <a:solidFill>
                    <a:srgbClr val="436CB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pedagógicos</a:t>
              </a:r>
              <a:endParaRPr lang="es-CO" sz="2400" b="1" dirty="0">
                <a:solidFill>
                  <a:srgbClr val="436CB7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aphicFrame>
          <p:nvGraphicFramePr>
            <p:cNvPr id="18" name="Diagrama 17">
              <a:extLst>
                <a:ext uri="{FF2B5EF4-FFF2-40B4-BE49-F238E27FC236}">
                  <a16:creationId xmlns:a16="http://schemas.microsoft.com/office/drawing/2014/main" id="{8EC98C85-1DBC-4EDE-A5BC-E1380C2D8D61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108543154"/>
                </p:ext>
              </p:extLst>
            </p:nvPr>
          </p:nvGraphicFramePr>
          <p:xfrm>
            <a:off x="6817046" y="1389334"/>
            <a:ext cx="5385002" cy="4079329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</p:grpSp>
      <p:pic>
        <p:nvPicPr>
          <p:cNvPr id="13" name="Imagen 12">
            <a:extLst>
              <a:ext uri="{FF2B5EF4-FFF2-40B4-BE49-F238E27FC236}">
                <a16:creationId xmlns:a16="http://schemas.microsoft.com/office/drawing/2014/main" id="{A91E5232-9921-3A46-9809-7525AB2B286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0951"/>
          <a:stretch/>
        </p:blipFill>
        <p:spPr>
          <a:xfrm>
            <a:off x="7789441" y="76886"/>
            <a:ext cx="4340889" cy="6653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5067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F0EF323A-DF01-584A-B946-ACADD8AFD9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340889" cy="685800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F21BEE7C-5577-CA4F-A187-CF1AB4A0B577}"/>
              </a:ext>
            </a:extLst>
          </p:cNvPr>
          <p:cNvSpPr/>
          <p:nvPr/>
        </p:nvSpPr>
        <p:spPr>
          <a:xfrm>
            <a:off x="11363848" y="0"/>
            <a:ext cx="829733" cy="829733"/>
          </a:xfrm>
          <a:prstGeom prst="rect">
            <a:avLst/>
          </a:prstGeom>
          <a:solidFill>
            <a:srgbClr val="E438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Arial" panose="020B060402020202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2BE683C-05D3-B849-A65B-BA73D598E378}"/>
              </a:ext>
            </a:extLst>
          </p:cNvPr>
          <p:cNvSpPr txBox="1"/>
          <p:nvPr/>
        </p:nvSpPr>
        <p:spPr>
          <a:xfrm>
            <a:off x="11503690" y="30145"/>
            <a:ext cx="6983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F956A7B5-D6A6-4AB7-B92C-DBAA504BAB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951"/>
          <a:stretch/>
        </p:blipFill>
        <p:spPr>
          <a:xfrm>
            <a:off x="0" y="-42204"/>
            <a:ext cx="4340889" cy="6858000"/>
          </a:xfrm>
          <a:prstGeom prst="rect">
            <a:avLst/>
          </a:prstGeom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23E5ACDD-A92E-438A-B9B4-19A6C599F67C}"/>
              </a:ext>
            </a:extLst>
          </p:cNvPr>
          <p:cNvSpPr/>
          <p:nvPr/>
        </p:nvSpPr>
        <p:spPr>
          <a:xfrm>
            <a:off x="4023085" y="122477"/>
            <a:ext cx="73407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1600" dirty="0">
                <a:solidFill>
                  <a:srgbClr val="3F65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Acuerdos con la Mesa Permanente de Concertación MPC </a:t>
            </a:r>
          </a:p>
          <a:p>
            <a:pPr algn="r"/>
            <a:r>
              <a:rPr lang="es-ES" sz="1600" dirty="0">
                <a:solidFill>
                  <a:srgbClr val="3F65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Plan de Desarrollo </a:t>
            </a:r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id="{8D6A5080-0A1E-44C8-88F3-705DF1123D35}"/>
              </a:ext>
            </a:extLst>
          </p:cNvPr>
          <p:cNvGrpSpPr/>
          <p:nvPr/>
        </p:nvGrpSpPr>
        <p:grpSpPr>
          <a:xfrm>
            <a:off x="4493289" y="843797"/>
            <a:ext cx="7618029" cy="5078204"/>
            <a:chOff x="4493289" y="1389334"/>
            <a:chExt cx="7708759" cy="4079329"/>
          </a:xfrm>
        </p:grpSpPr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90F6F3C4-56C8-4039-A986-12CD7F6C8F30}"/>
                </a:ext>
              </a:extLst>
            </p:cNvPr>
            <p:cNvSpPr txBox="1"/>
            <p:nvPr/>
          </p:nvSpPr>
          <p:spPr>
            <a:xfrm>
              <a:off x="4493289" y="2890389"/>
              <a:ext cx="274340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3200" dirty="0">
                  <a:solidFill>
                    <a:srgbClr val="436CB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Educación Superior</a:t>
              </a:r>
              <a:endParaRPr lang="es-CO" sz="3200" b="1" dirty="0">
                <a:solidFill>
                  <a:srgbClr val="436CB7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aphicFrame>
          <p:nvGraphicFramePr>
            <p:cNvPr id="21" name="Diagrama 20">
              <a:extLst>
                <a:ext uri="{FF2B5EF4-FFF2-40B4-BE49-F238E27FC236}">
                  <a16:creationId xmlns:a16="http://schemas.microsoft.com/office/drawing/2014/main" id="{D78B1DF0-5EDF-4E30-9D1B-D5CBCBE5AA32}"/>
                </a:ext>
              </a:extLst>
            </p:cNvPr>
            <p:cNvGraphicFramePr/>
            <p:nvPr/>
          </p:nvGraphicFramePr>
          <p:xfrm>
            <a:off x="6817046" y="1389334"/>
            <a:ext cx="5385002" cy="4079329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8742531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A305E43B-D36D-47DD-94FB-54D96FB33787}"/>
              </a:ext>
            </a:extLst>
          </p:cNvPr>
          <p:cNvGrpSpPr/>
          <p:nvPr/>
        </p:nvGrpSpPr>
        <p:grpSpPr>
          <a:xfrm>
            <a:off x="0" y="0"/>
            <a:ext cx="838200" cy="829733"/>
            <a:chOff x="11363848" y="0"/>
            <a:chExt cx="838200" cy="829733"/>
          </a:xfrm>
        </p:grpSpPr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F21BEE7C-5577-CA4F-A187-CF1AB4A0B577}"/>
                </a:ext>
              </a:extLst>
            </p:cNvPr>
            <p:cNvSpPr/>
            <p:nvPr/>
          </p:nvSpPr>
          <p:spPr>
            <a:xfrm>
              <a:off x="11363848" y="0"/>
              <a:ext cx="829733" cy="829733"/>
            </a:xfrm>
            <a:prstGeom prst="rect">
              <a:avLst/>
            </a:prstGeom>
            <a:solidFill>
              <a:srgbClr val="E438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>
                <a:latin typeface="Arial" panose="020B0604020202020204" pitchFamily="34" charset="0"/>
              </a:endParaRPr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72BE683C-05D3-B849-A65B-BA73D598E378}"/>
                </a:ext>
              </a:extLst>
            </p:cNvPr>
            <p:cNvSpPr txBox="1"/>
            <p:nvPr/>
          </p:nvSpPr>
          <p:spPr>
            <a:xfrm>
              <a:off x="11503690" y="30145"/>
              <a:ext cx="69835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4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</a:t>
              </a:r>
            </a:p>
          </p:txBody>
        </p: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6CA5DFCA-52A5-444F-B169-4FF55163C8C2}"/>
              </a:ext>
            </a:extLst>
          </p:cNvPr>
          <p:cNvGrpSpPr/>
          <p:nvPr/>
        </p:nvGrpSpPr>
        <p:grpSpPr>
          <a:xfrm>
            <a:off x="139842" y="1389334"/>
            <a:ext cx="7649599" cy="4079329"/>
            <a:chOff x="4552449" y="1389334"/>
            <a:chExt cx="7649599" cy="4079329"/>
          </a:xfrm>
        </p:grpSpPr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6FF628D2-5055-441E-827C-B565BB151AE6}"/>
                </a:ext>
              </a:extLst>
            </p:cNvPr>
            <p:cNvSpPr txBox="1"/>
            <p:nvPr/>
          </p:nvSpPr>
          <p:spPr>
            <a:xfrm>
              <a:off x="4552449" y="2663898"/>
              <a:ext cx="274340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2400" dirty="0">
                  <a:solidFill>
                    <a:srgbClr val="436CB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Infraestructura y Dotación</a:t>
              </a:r>
              <a:endParaRPr lang="es-CO" sz="2400" b="1" dirty="0">
                <a:solidFill>
                  <a:srgbClr val="436CB7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aphicFrame>
          <p:nvGraphicFramePr>
            <p:cNvPr id="15" name="Diagrama 14">
              <a:extLst>
                <a:ext uri="{FF2B5EF4-FFF2-40B4-BE49-F238E27FC236}">
                  <a16:creationId xmlns:a16="http://schemas.microsoft.com/office/drawing/2014/main" id="{B373471C-3FD0-449B-B170-4CBB74C4EAA5}"/>
                </a:ext>
              </a:extLst>
            </p:cNvPr>
            <p:cNvGraphicFramePr/>
            <p:nvPr/>
          </p:nvGraphicFramePr>
          <p:xfrm>
            <a:off x="6817046" y="1389334"/>
            <a:ext cx="5385002" cy="4079329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</p:grpSp>
      <p:sp>
        <p:nvSpPr>
          <p:cNvPr id="16" name="Rectángulo 15">
            <a:extLst>
              <a:ext uri="{FF2B5EF4-FFF2-40B4-BE49-F238E27FC236}">
                <a16:creationId xmlns:a16="http://schemas.microsoft.com/office/drawing/2014/main" id="{B94E47D2-5BE6-43DF-9DA3-E3F6902254E6}"/>
              </a:ext>
            </a:extLst>
          </p:cNvPr>
          <p:cNvSpPr/>
          <p:nvPr/>
        </p:nvSpPr>
        <p:spPr>
          <a:xfrm>
            <a:off x="829733" y="127396"/>
            <a:ext cx="73407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dirty="0">
                <a:solidFill>
                  <a:srgbClr val="3F65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Acuerdos con la Mesa Permanente de Concertación MPC </a:t>
            </a:r>
          </a:p>
          <a:p>
            <a:r>
              <a:rPr lang="es-ES" sz="1600" dirty="0">
                <a:solidFill>
                  <a:srgbClr val="3F65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Plan de Desarrollo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9055FF4-FB17-4037-A5AC-70D70A4C182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695" t="-87" r="30849" b="87"/>
          <a:stretch/>
        </p:blipFill>
        <p:spPr>
          <a:xfrm>
            <a:off x="7869382" y="0"/>
            <a:ext cx="4322618" cy="684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3537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F21BEE7C-5577-CA4F-A187-CF1AB4A0B577}"/>
              </a:ext>
            </a:extLst>
          </p:cNvPr>
          <p:cNvSpPr/>
          <p:nvPr/>
        </p:nvSpPr>
        <p:spPr>
          <a:xfrm>
            <a:off x="11363848" y="0"/>
            <a:ext cx="829733" cy="829733"/>
          </a:xfrm>
          <a:prstGeom prst="rect">
            <a:avLst/>
          </a:prstGeom>
          <a:solidFill>
            <a:srgbClr val="E438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Arial" panose="020B060402020202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2BE683C-05D3-B849-A65B-BA73D598E378}"/>
              </a:ext>
            </a:extLst>
          </p:cNvPr>
          <p:cNvSpPr txBox="1"/>
          <p:nvPr/>
        </p:nvSpPr>
        <p:spPr>
          <a:xfrm>
            <a:off x="11503690" y="30145"/>
            <a:ext cx="6983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3399EB42-EFFD-4ED2-A44A-1DFAB4E742C0}"/>
              </a:ext>
            </a:extLst>
          </p:cNvPr>
          <p:cNvSpPr/>
          <p:nvPr/>
        </p:nvSpPr>
        <p:spPr>
          <a:xfrm>
            <a:off x="4023085" y="122477"/>
            <a:ext cx="73407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1600" dirty="0">
                <a:solidFill>
                  <a:srgbClr val="3F65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Acuerdos con la Mesa Permanente de Concertación MPC </a:t>
            </a:r>
          </a:p>
          <a:p>
            <a:pPr algn="r"/>
            <a:r>
              <a:rPr lang="es-ES" sz="1600" dirty="0">
                <a:solidFill>
                  <a:srgbClr val="3F65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Plan de Desarrollo </a:t>
            </a: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4B8EA796-37A5-4446-8D56-6A2243A49C21}"/>
              </a:ext>
            </a:extLst>
          </p:cNvPr>
          <p:cNvGrpSpPr/>
          <p:nvPr/>
        </p:nvGrpSpPr>
        <p:grpSpPr>
          <a:xfrm>
            <a:off x="4724299" y="1135083"/>
            <a:ext cx="7340763" cy="5295086"/>
            <a:chOff x="4734347" y="1389334"/>
            <a:chExt cx="7467701" cy="4079329"/>
          </a:xfrm>
        </p:grpSpPr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5FC65586-1BC6-4350-959E-388BD99902B7}"/>
                </a:ext>
              </a:extLst>
            </p:cNvPr>
            <p:cNvSpPr txBox="1"/>
            <p:nvPr/>
          </p:nvSpPr>
          <p:spPr>
            <a:xfrm>
              <a:off x="4734347" y="3156565"/>
              <a:ext cx="2743402" cy="355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400" b="1" dirty="0">
                  <a:solidFill>
                    <a:srgbClr val="436CB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Educadores </a:t>
              </a:r>
              <a:endParaRPr lang="es-CO" sz="2400" b="1" dirty="0">
                <a:solidFill>
                  <a:srgbClr val="436CB7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aphicFrame>
          <p:nvGraphicFramePr>
            <p:cNvPr id="15" name="Diagrama 14">
              <a:extLst>
                <a:ext uri="{FF2B5EF4-FFF2-40B4-BE49-F238E27FC236}">
                  <a16:creationId xmlns:a16="http://schemas.microsoft.com/office/drawing/2014/main" id="{B6636342-857D-4413-96EF-4260FB037145}"/>
                </a:ext>
              </a:extLst>
            </p:cNvPr>
            <p:cNvGraphicFramePr/>
            <p:nvPr/>
          </p:nvGraphicFramePr>
          <p:xfrm>
            <a:off x="6817046" y="1389334"/>
            <a:ext cx="5385002" cy="4079329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1CE563DB-55F8-47A2-93AF-48430C09151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506" r="37628"/>
          <a:stretch/>
        </p:blipFill>
        <p:spPr>
          <a:xfrm>
            <a:off x="0" y="0"/>
            <a:ext cx="44106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7856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DA1DC6C8-7FCA-D54A-B85B-7CA7435C9AE6}"/>
              </a:ext>
            </a:extLst>
          </p:cNvPr>
          <p:cNvSpPr/>
          <p:nvPr/>
        </p:nvSpPr>
        <p:spPr>
          <a:xfrm>
            <a:off x="-7088" y="-7088"/>
            <a:ext cx="12284149" cy="6939516"/>
          </a:xfrm>
          <a:prstGeom prst="rect">
            <a:avLst/>
          </a:prstGeom>
          <a:solidFill>
            <a:srgbClr val="E438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Arial" panose="020B0604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92378DE-4BCF-804A-84D6-8BDC94475975}"/>
              </a:ext>
            </a:extLst>
          </p:cNvPr>
          <p:cNvSpPr txBox="1"/>
          <p:nvPr/>
        </p:nvSpPr>
        <p:spPr>
          <a:xfrm>
            <a:off x="3050719" y="3105834"/>
            <a:ext cx="5649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es-CO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r>
              <a:rPr lang="es-CO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Educación</a:t>
            </a:r>
            <a:r>
              <a:rPr lang="es-CO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EsDeTodos</a:t>
            </a:r>
            <a:endParaRPr lang="es-CO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783E4CE-C240-214C-B75F-411C5AD6F77D}"/>
              </a:ext>
            </a:extLst>
          </p:cNvPr>
          <p:cNvSpPr txBox="1"/>
          <p:nvPr/>
        </p:nvSpPr>
        <p:spPr>
          <a:xfrm>
            <a:off x="2807530" y="5133108"/>
            <a:ext cx="1634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Mineducacion</a:t>
            </a:r>
            <a:endParaRPr lang="es-CO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47593BC-1CD9-E14C-95B1-3BC5BDD65AC9}"/>
              </a:ext>
            </a:extLst>
          </p:cNvPr>
          <p:cNvSpPr txBox="1"/>
          <p:nvPr/>
        </p:nvSpPr>
        <p:spPr>
          <a:xfrm>
            <a:off x="5203397" y="5133108"/>
            <a:ext cx="2118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@Mineducacion</a:t>
            </a:r>
            <a:endParaRPr lang="es-CO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D60EC01-DBCD-EA43-A971-889D5C4E215C}"/>
              </a:ext>
            </a:extLst>
          </p:cNvPr>
          <p:cNvSpPr txBox="1"/>
          <p:nvPr/>
        </p:nvSpPr>
        <p:spPr>
          <a:xfrm>
            <a:off x="7783568" y="5133108"/>
            <a:ext cx="2118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@Mineducacion</a:t>
            </a:r>
            <a:endParaRPr lang="es-CO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EFC1ADE-26D0-3F45-8E27-92EB9D7568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8403" y="5209824"/>
            <a:ext cx="304800" cy="2159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74F8FDD-5177-254D-91A5-090B389233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8280" y="5203474"/>
            <a:ext cx="266700" cy="22860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B4582D57-FC4C-E748-B2B6-6C8AAB9599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9144" y="5197124"/>
            <a:ext cx="228600" cy="2413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539ACF9-627C-EB48-80D5-8211035E69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088" y="803257"/>
            <a:ext cx="3200937" cy="60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3292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e 1">
            <a:extLst>
              <a:ext uri="{FF2B5EF4-FFF2-40B4-BE49-F238E27FC236}">
                <a16:creationId xmlns:a16="http://schemas.microsoft.com/office/drawing/2014/main" id="{B124488C-169A-EE47-B337-D97CC3723294}"/>
              </a:ext>
            </a:extLst>
          </p:cNvPr>
          <p:cNvSpPr/>
          <p:nvPr/>
        </p:nvSpPr>
        <p:spPr>
          <a:xfrm>
            <a:off x="4674385" y="1628011"/>
            <a:ext cx="2330817" cy="2197867"/>
          </a:xfrm>
          <a:prstGeom prst="ellipse">
            <a:avLst/>
          </a:prstGeom>
          <a:solidFill>
            <a:srgbClr val="6F91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>
                <a:latin typeface="Arial" panose="020B0604020202020204" pitchFamily="34" charset="0"/>
              </a:rPr>
              <a:t>RUTA DE LA CALIDAD EDUCATIVA</a:t>
            </a:r>
            <a:endParaRPr lang="es-CO" sz="1200" dirty="0">
              <a:latin typeface="Arial" panose="020B0604020202020204" pitchFamily="34" charset="0"/>
            </a:endParaRPr>
          </a:p>
        </p:txBody>
      </p:sp>
      <p:sp>
        <p:nvSpPr>
          <p:cNvPr id="32" name="Elipse 31">
            <a:extLst>
              <a:ext uri="{FF2B5EF4-FFF2-40B4-BE49-F238E27FC236}">
                <a16:creationId xmlns:a16="http://schemas.microsoft.com/office/drawing/2014/main" id="{15AB3B62-90C1-4A45-B4C3-3CCBD5550C39}"/>
              </a:ext>
            </a:extLst>
          </p:cNvPr>
          <p:cNvSpPr/>
          <p:nvPr/>
        </p:nvSpPr>
        <p:spPr>
          <a:xfrm>
            <a:off x="4440381" y="1312045"/>
            <a:ext cx="2798827" cy="2882232"/>
          </a:xfrm>
          <a:prstGeom prst="ellipse">
            <a:avLst/>
          </a:prstGeom>
          <a:noFill/>
          <a:ln w="76200">
            <a:solidFill>
              <a:srgbClr val="E4386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dirty="0">
              <a:latin typeface="Arial" panose="020B0604020202020204" pitchFamily="34" charset="0"/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89799F4C-3C65-4C97-90AA-C268DBB4A94B}"/>
              </a:ext>
            </a:extLst>
          </p:cNvPr>
          <p:cNvGrpSpPr/>
          <p:nvPr/>
        </p:nvGrpSpPr>
        <p:grpSpPr>
          <a:xfrm>
            <a:off x="6747764" y="1415710"/>
            <a:ext cx="720354" cy="720354"/>
            <a:chOff x="6918585" y="3242877"/>
            <a:chExt cx="720354" cy="720354"/>
          </a:xfrm>
        </p:grpSpPr>
        <p:sp>
          <p:nvSpPr>
            <p:cNvPr id="37" name="Elipse 36">
              <a:extLst>
                <a:ext uri="{FF2B5EF4-FFF2-40B4-BE49-F238E27FC236}">
                  <a16:creationId xmlns:a16="http://schemas.microsoft.com/office/drawing/2014/main" id="{375607A6-F740-B94D-ABD3-9D9D1ABF156B}"/>
                </a:ext>
              </a:extLst>
            </p:cNvPr>
            <p:cNvSpPr/>
            <p:nvPr/>
          </p:nvSpPr>
          <p:spPr>
            <a:xfrm>
              <a:off x="6918585" y="3242877"/>
              <a:ext cx="720354" cy="720354"/>
            </a:xfrm>
            <a:prstGeom prst="ellipse">
              <a:avLst/>
            </a:prstGeom>
            <a:solidFill>
              <a:srgbClr val="6F91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>
                <a:latin typeface="Arial" panose="020B0604020202020204" pitchFamily="34" charset="0"/>
              </a:endParaRPr>
            </a:p>
          </p:txBody>
        </p:sp>
        <p:pic>
          <p:nvPicPr>
            <p:cNvPr id="38" name="Imagen 37">
              <a:extLst>
                <a:ext uri="{FF2B5EF4-FFF2-40B4-BE49-F238E27FC236}">
                  <a16:creationId xmlns:a16="http://schemas.microsoft.com/office/drawing/2014/main" id="{2766B2D2-24C6-D947-9150-14CDFD45F2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biLevel thresh="25000"/>
            </a:blip>
            <a:stretch>
              <a:fillRect/>
            </a:stretch>
          </p:blipFill>
          <p:spPr>
            <a:xfrm>
              <a:off x="7025457" y="3371633"/>
              <a:ext cx="520789" cy="520789"/>
            </a:xfrm>
            <a:prstGeom prst="rect">
              <a:avLst/>
            </a:prstGeom>
          </p:spPr>
        </p:pic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999DCFCB-74D2-4B63-8A14-9F04C4C4BFBD}"/>
              </a:ext>
            </a:extLst>
          </p:cNvPr>
          <p:cNvGrpSpPr/>
          <p:nvPr/>
        </p:nvGrpSpPr>
        <p:grpSpPr>
          <a:xfrm>
            <a:off x="6722665" y="3383065"/>
            <a:ext cx="720354" cy="720354"/>
            <a:chOff x="5571795" y="4547138"/>
            <a:chExt cx="720354" cy="720354"/>
          </a:xfrm>
        </p:grpSpPr>
        <p:sp>
          <p:nvSpPr>
            <p:cNvPr id="35" name="Elipse 34">
              <a:extLst>
                <a:ext uri="{FF2B5EF4-FFF2-40B4-BE49-F238E27FC236}">
                  <a16:creationId xmlns:a16="http://schemas.microsoft.com/office/drawing/2014/main" id="{42018456-841C-7445-8121-C4C29CA3D6AA}"/>
                </a:ext>
              </a:extLst>
            </p:cNvPr>
            <p:cNvSpPr/>
            <p:nvPr/>
          </p:nvSpPr>
          <p:spPr>
            <a:xfrm>
              <a:off x="5571795" y="4547138"/>
              <a:ext cx="720354" cy="720354"/>
            </a:xfrm>
            <a:prstGeom prst="ellipse">
              <a:avLst/>
            </a:prstGeom>
            <a:solidFill>
              <a:srgbClr val="6F91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>
                <a:latin typeface="Arial" panose="020B0604020202020204" pitchFamily="34" charset="0"/>
              </a:endParaRPr>
            </a:p>
          </p:txBody>
        </p:sp>
        <p:pic>
          <p:nvPicPr>
            <p:cNvPr id="52" name="Imagen 51">
              <a:extLst>
                <a:ext uri="{FF2B5EF4-FFF2-40B4-BE49-F238E27FC236}">
                  <a16:creationId xmlns:a16="http://schemas.microsoft.com/office/drawing/2014/main" id="{E1348756-5F6C-6942-803F-21043F529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biLevel thresh="25000"/>
            </a:blip>
            <a:stretch>
              <a:fillRect/>
            </a:stretch>
          </p:blipFill>
          <p:spPr>
            <a:xfrm>
              <a:off x="5646315" y="4614723"/>
              <a:ext cx="524205" cy="524205"/>
            </a:xfrm>
            <a:prstGeom prst="rect">
              <a:avLst/>
            </a:prstGeom>
          </p:spPr>
        </p:pic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id="{54ED24D3-EBFF-4DA3-91B1-F3C39BD2DE59}"/>
              </a:ext>
            </a:extLst>
          </p:cNvPr>
          <p:cNvGrpSpPr/>
          <p:nvPr/>
        </p:nvGrpSpPr>
        <p:grpSpPr>
          <a:xfrm>
            <a:off x="4219763" y="1423992"/>
            <a:ext cx="720354" cy="720354"/>
            <a:chOff x="5571795" y="1825203"/>
            <a:chExt cx="720354" cy="720354"/>
          </a:xfrm>
        </p:grpSpPr>
        <p:sp>
          <p:nvSpPr>
            <p:cNvPr id="34" name="Elipse 33">
              <a:extLst>
                <a:ext uri="{FF2B5EF4-FFF2-40B4-BE49-F238E27FC236}">
                  <a16:creationId xmlns:a16="http://schemas.microsoft.com/office/drawing/2014/main" id="{82765EFC-45C6-4348-8B20-0798595AF34F}"/>
                </a:ext>
              </a:extLst>
            </p:cNvPr>
            <p:cNvSpPr/>
            <p:nvPr/>
          </p:nvSpPr>
          <p:spPr>
            <a:xfrm>
              <a:off x="5571795" y="1825203"/>
              <a:ext cx="720354" cy="720354"/>
            </a:xfrm>
            <a:prstGeom prst="ellipse">
              <a:avLst/>
            </a:prstGeom>
            <a:solidFill>
              <a:srgbClr val="6F91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>
                <a:latin typeface="Arial" panose="020B0604020202020204" pitchFamily="34" charset="0"/>
              </a:endParaRPr>
            </a:p>
          </p:txBody>
        </p:sp>
        <p:pic>
          <p:nvPicPr>
            <p:cNvPr id="53" name="Imagen 52">
              <a:extLst>
                <a:ext uri="{FF2B5EF4-FFF2-40B4-BE49-F238E27FC236}">
                  <a16:creationId xmlns:a16="http://schemas.microsoft.com/office/drawing/2014/main" id="{CF19E26F-6431-CF40-8F72-14146C6BB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biLevel thresh="25000"/>
            </a:blip>
            <a:stretch>
              <a:fillRect/>
            </a:stretch>
          </p:blipFill>
          <p:spPr>
            <a:xfrm>
              <a:off x="5664609" y="1914727"/>
              <a:ext cx="524742" cy="524742"/>
            </a:xfrm>
            <a:prstGeom prst="rect">
              <a:avLst/>
            </a:prstGeom>
          </p:spPr>
        </p:pic>
      </p:grpSp>
      <p:grpSp>
        <p:nvGrpSpPr>
          <p:cNvPr id="5" name="Grupo 4">
            <a:extLst>
              <a:ext uri="{FF2B5EF4-FFF2-40B4-BE49-F238E27FC236}">
                <a16:creationId xmlns:a16="http://schemas.microsoft.com/office/drawing/2014/main" id="{ECC6D6C3-6B52-4C0A-93DA-4EFDD65CD1DD}"/>
              </a:ext>
            </a:extLst>
          </p:cNvPr>
          <p:cNvGrpSpPr/>
          <p:nvPr/>
        </p:nvGrpSpPr>
        <p:grpSpPr>
          <a:xfrm>
            <a:off x="4152846" y="3337076"/>
            <a:ext cx="720354" cy="720354"/>
            <a:chOff x="4413707" y="2594781"/>
            <a:chExt cx="720354" cy="720354"/>
          </a:xfrm>
        </p:grpSpPr>
        <p:sp>
          <p:nvSpPr>
            <p:cNvPr id="36" name="Elipse 35">
              <a:extLst>
                <a:ext uri="{FF2B5EF4-FFF2-40B4-BE49-F238E27FC236}">
                  <a16:creationId xmlns:a16="http://schemas.microsoft.com/office/drawing/2014/main" id="{CE8C7857-6241-9B48-B32C-4DEE73B8E88C}"/>
                </a:ext>
              </a:extLst>
            </p:cNvPr>
            <p:cNvSpPr/>
            <p:nvPr/>
          </p:nvSpPr>
          <p:spPr>
            <a:xfrm>
              <a:off x="4413707" y="2594781"/>
              <a:ext cx="720354" cy="720354"/>
            </a:xfrm>
            <a:prstGeom prst="ellipse">
              <a:avLst/>
            </a:prstGeom>
            <a:solidFill>
              <a:srgbClr val="6F91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>
                <a:latin typeface="Arial" panose="020B0604020202020204" pitchFamily="34" charset="0"/>
              </a:endParaRPr>
            </a:p>
          </p:txBody>
        </p:sp>
        <p:pic>
          <p:nvPicPr>
            <p:cNvPr id="54" name="Imagen 53">
              <a:extLst>
                <a:ext uri="{FF2B5EF4-FFF2-40B4-BE49-F238E27FC236}">
                  <a16:creationId xmlns:a16="http://schemas.microsoft.com/office/drawing/2014/main" id="{E693B8B5-A05C-F443-9530-75E0B0FE4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biLevel thresh="25000"/>
            </a:blip>
            <a:stretch>
              <a:fillRect/>
            </a:stretch>
          </p:blipFill>
          <p:spPr>
            <a:xfrm>
              <a:off x="4498123" y="2712316"/>
              <a:ext cx="551523" cy="442130"/>
            </a:xfrm>
            <a:prstGeom prst="rect">
              <a:avLst/>
            </a:prstGeom>
          </p:spPr>
        </p:pic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0D1893A2-A58E-4C14-BC51-1CAC94B0EDE5}"/>
              </a:ext>
            </a:extLst>
          </p:cNvPr>
          <p:cNvGrpSpPr/>
          <p:nvPr/>
        </p:nvGrpSpPr>
        <p:grpSpPr>
          <a:xfrm>
            <a:off x="65381" y="5345128"/>
            <a:ext cx="3902039" cy="1176685"/>
            <a:chOff x="4616877" y="5624935"/>
            <a:chExt cx="2722887" cy="890491"/>
          </a:xfrm>
        </p:grpSpPr>
        <p:sp>
          <p:nvSpPr>
            <p:cNvPr id="43" name="CuadroTexto 42">
              <a:extLst>
                <a:ext uri="{FF2B5EF4-FFF2-40B4-BE49-F238E27FC236}">
                  <a16:creationId xmlns:a16="http://schemas.microsoft.com/office/drawing/2014/main" id="{F27C61D4-34D9-6F48-8F0B-1F4A028F6853}"/>
                </a:ext>
              </a:extLst>
            </p:cNvPr>
            <p:cNvSpPr txBox="1"/>
            <p:nvPr/>
          </p:nvSpPr>
          <p:spPr>
            <a:xfrm>
              <a:off x="4616877" y="5624935"/>
              <a:ext cx="2722887" cy="209627"/>
            </a:xfrm>
            <a:prstGeom prst="rect">
              <a:avLst/>
            </a:prstGeom>
            <a:solidFill>
              <a:srgbClr val="E43866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CO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4.ESPACIOS Y AMBIENTES DE APRENDIZAJE</a:t>
              </a:r>
            </a:p>
          </p:txBody>
        </p:sp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0BB54F29-99A2-4FC4-8695-5F93BDE10CBD}"/>
                </a:ext>
              </a:extLst>
            </p:cNvPr>
            <p:cNvSpPr/>
            <p:nvPr/>
          </p:nvSpPr>
          <p:spPr>
            <a:xfrm>
              <a:off x="4731976" y="5886545"/>
              <a:ext cx="2607788" cy="6288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s-ES" sz="1200" dirty="0">
                  <a:solidFill>
                    <a:srgbClr val="3F65A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Política, orientaciones  y diseños de dotaciones escolares para la calidad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s-ES" sz="1200" dirty="0">
                  <a:solidFill>
                    <a:srgbClr val="3F65A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Políticas, orientaciones materiales y recursos (PTA, JU y BILINGÜISMO)</a:t>
              </a:r>
            </a:p>
          </p:txBody>
        </p:sp>
      </p:grpSp>
      <p:grpSp>
        <p:nvGrpSpPr>
          <p:cNvPr id="59" name="Grupo 58">
            <a:extLst>
              <a:ext uri="{FF2B5EF4-FFF2-40B4-BE49-F238E27FC236}">
                <a16:creationId xmlns:a16="http://schemas.microsoft.com/office/drawing/2014/main" id="{9217A907-8013-4CA0-86FD-259017082AB2}"/>
              </a:ext>
            </a:extLst>
          </p:cNvPr>
          <p:cNvGrpSpPr/>
          <p:nvPr/>
        </p:nvGrpSpPr>
        <p:grpSpPr>
          <a:xfrm>
            <a:off x="7669776" y="4370642"/>
            <a:ext cx="4274714" cy="2174162"/>
            <a:chOff x="5218809" y="5587810"/>
            <a:chExt cx="2865005" cy="2174162"/>
          </a:xfrm>
        </p:grpSpPr>
        <p:sp>
          <p:nvSpPr>
            <p:cNvPr id="60" name="CuadroTexto 59">
              <a:extLst>
                <a:ext uri="{FF2B5EF4-FFF2-40B4-BE49-F238E27FC236}">
                  <a16:creationId xmlns:a16="http://schemas.microsoft.com/office/drawing/2014/main" id="{0FB363CA-4713-4533-96CD-FC8F86D7ACDD}"/>
                </a:ext>
              </a:extLst>
            </p:cNvPr>
            <p:cNvSpPr txBox="1"/>
            <p:nvPr/>
          </p:nvSpPr>
          <p:spPr>
            <a:xfrm>
              <a:off x="5418764" y="5587810"/>
              <a:ext cx="2532323" cy="461665"/>
            </a:xfrm>
            <a:prstGeom prst="rect">
              <a:avLst/>
            </a:prstGeom>
            <a:solidFill>
              <a:srgbClr val="E43866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lvl="0"/>
              <a:r>
                <a:rPr lang="es-E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8. ENTORNOS PARA LA CIUDADANÍA Y LA CONVIVENCIA/ RELACIÓN ESCUELA FAMILIA</a:t>
              </a:r>
              <a:endParaRPr lang="es-CO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Rectángulo 60">
              <a:extLst>
                <a:ext uri="{FF2B5EF4-FFF2-40B4-BE49-F238E27FC236}">
                  <a16:creationId xmlns:a16="http://schemas.microsoft.com/office/drawing/2014/main" id="{EEA9CC0E-CD3E-4937-A112-F4EDD748CFD6}"/>
                </a:ext>
              </a:extLst>
            </p:cNvPr>
            <p:cNvSpPr/>
            <p:nvPr/>
          </p:nvSpPr>
          <p:spPr>
            <a:xfrm>
              <a:off x="5218809" y="6161534"/>
              <a:ext cx="2865005" cy="16004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28650" lvl="1" indent="-171450">
                <a:buFont typeface="Arial" panose="020B0604020202020204" pitchFamily="34" charset="0"/>
                <a:buChar char="•"/>
              </a:pPr>
              <a:r>
                <a:rPr lang="es-CO" sz="1400" dirty="0">
                  <a:solidFill>
                    <a:srgbClr val="3F65A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EE con entornos escolares fortalecidos</a:t>
              </a:r>
              <a:r>
                <a:rPr lang="es-ES" sz="1400" dirty="0">
                  <a:solidFill>
                    <a:srgbClr val="3F65A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marL="628650" lvl="1" indent="-171450">
                <a:buFont typeface="Arial" panose="020B0604020202020204" pitchFamily="34" charset="0"/>
                <a:buChar char="•"/>
              </a:pPr>
              <a:r>
                <a:rPr lang="es-ES" sz="1400" dirty="0">
                  <a:solidFill>
                    <a:srgbClr val="3F65A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Fortalecimiento alianza Escuela – Familia</a:t>
              </a:r>
            </a:p>
            <a:p>
              <a:pPr marL="628650" lvl="1" indent="-171450">
                <a:buFont typeface="Arial" panose="020B0604020202020204" pitchFamily="34" charset="0"/>
                <a:buChar char="•"/>
              </a:pPr>
              <a:r>
                <a:rPr lang="es-ES" sz="1400" dirty="0">
                  <a:solidFill>
                    <a:srgbClr val="3F65A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Formación y acompañamiento a docentes y orientadores.</a:t>
              </a:r>
            </a:p>
            <a:p>
              <a:pPr marL="628650" lvl="1" indent="-171450">
                <a:buFont typeface="Arial" panose="020B0604020202020204" pitchFamily="34" charset="0"/>
                <a:buChar char="•"/>
              </a:pPr>
              <a:r>
                <a:rPr lang="es-ES" sz="1400" dirty="0">
                  <a:solidFill>
                    <a:srgbClr val="3F65A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Ruta de atención y protocolos </a:t>
              </a:r>
            </a:p>
            <a:p>
              <a:pPr marL="628650" lvl="1" indent="-171450">
                <a:buFont typeface="Arial" panose="020B0604020202020204" pitchFamily="34" charset="0"/>
                <a:buChar char="•"/>
              </a:pPr>
              <a:r>
                <a:rPr lang="es-ES" sz="1400" dirty="0">
                  <a:solidFill>
                    <a:srgbClr val="3F65A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Acompañamiento Comités de Convivencia Regional. </a:t>
              </a:r>
            </a:p>
          </p:txBody>
        </p:sp>
      </p:grpSp>
      <p:grpSp>
        <p:nvGrpSpPr>
          <p:cNvPr id="62" name="Grupo 61">
            <a:extLst>
              <a:ext uri="{FF2B5EF4-FFF2-40B4-BE49-F238E27FC236}">
                <a16:creationId xmlns:a16="http://schemas.microsoft.com/office/drawing/2014/main" id="{C4B5BD26-D7B0-421F-9C9D-AB87592439AE}"/>
              </a:ext>
            </a:extLst>
          </p:cNvPr>
          <p:cNvGrpSpPr/>
          <p:nvPr/>
        </p:nvGrpSpPr>
        <p:grpSpPr>
          <a:xfrm>
            <a:off x="7729999" y="1661245"/>
            <a:ext cx="4233236" cy="3219434"/>
            <a:chOff x="5606687" y="6177056"/>
            <a:chExt cx="3084017" cy="3219434"/>
          </a:xfrm>
        </p:grpSpPr>
        <p:sp>
          <p:nvSpPr>
            <p:cNvPr id="63" name="CuadroTexto 62">
              <a:extLst>
                <a:ext uri="{FF2B5EF4-FFF2-40B4-BE49-F238E27FC236}">
                  <a16:creationId xmlns:a16="http://schemas.microsoft.com/office/drawing/2014/main" id="{ADCC4096-D4EE-4267-98A3-36FEB9537675}"/>
                </a:ext>
              </a:extLst>
            </p:cNvPr>
            <p:cNvSpPr txBox="1"/>
            <p:nvPr/>
          </p:nvSpPr>
          <p:spPr>
            <a:xfrm>
              <a:off x="5639582" y="6177056"/>
              <a:ext cx="2968527" cy="461665"/>
            </a:xfrm>
            <a:prstGeom prst="rect">
              <a:avLst/>
            </a:prstGeom>
            <a:solidFill>
              <a:srgbClr val="E43866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lvl="0"/>
              <a:r>
                <a:rPr lang="es-CO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7. ORIENTACIÓN CURRICULAR Y FORTALECIMIENTO DE COMPETENCIAS</a:t>
              </a:r>
            </a:p>
          </p:txBody>
        </p:sp>
        <p:sp>
          <p:nvSpPr>
            <p:cNvPr id="64" name="Rectángulo 63">
              <a:extLst>
                <a:ext uri="{FF2B5EF4-FFF2-40B4-BE49-F238E27FC236}">
                  <a16:creationId xmlns:a16="http://schemas.microsoft.com/office/drawing/2014/main" id="{1DA45188-27AE-48DB-BC2D-2764BE13C7AA}"/>
                </a:ext>
              </a:extLst>
            </p:cNvPr>
            <p:cNvSpPr/>
            <p:nvPr/>
          </p:nvSpPr>
          <p:spPr>
            <a:xfrm>
              <a:off x="5606687" y="6503390"/>
              <a:ext cx="3084017" cy="28931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es-ES" sz="1400" dirty="0">
                <a:solidFill>
                  <a:srgbClr val="3F65A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s-ES" sz="1400" dirty="0">
                  <a:solidFill>
                    <a:srgbClr val="3F65A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Orientaciones curriculares : Educación Artística; Educación Física  y Educación Virtual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s-ES" sz="1400" dirty="0">
                  <a:solidFill>
                    <a:srgbClr val="3F65A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Formación en competencias socioemocionales/básica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s-ES" sz="1400" dirty="0">
                  <a:solidFill>
                    <a:srgbClr val="3F65A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Mejoramiento lectura, escritura y oralidad- PNLE </a:t>
              </a:r>
              <a:endParaRPr lang="es-ES" sz="1400" b="1" dirty="0">
                <a:solidFill>
                  <a:srgbClr val="3F65A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s-ES" sz="1400" dirty="0">
                  <a:solidFill>
                    <a:srgbClr val="3F65A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Mejoramiento de competencias en inglés para docentes y estudiantes  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s-ES" sz="1400" dirty="0">
                  <a:solidFill>
                    <a:srgbClr val="3F65A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Jornada única (arte, deportes, inglés, socioemocional)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es-ES" sz="1400" dirty="0">
                <a:solidFill>
                  <a:srgbClr val="3F65A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s-ES" sz="1400" dirty="0">
                <a:solidFill>
                  <a:srgbClr val="3F65A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es-ES" sz="1400" b="1" dirty="0">
                <a:solidFill>
                  <a:srgbClr val="3F65A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7" name="Grupo 66">
            <a:extLst>
              <a:ext uri="{FF2B5EF4-FFF2-40B4-BE49-F238E27FC236}">
                <a16:creationId xmlns:a16="http://schemas.microsoft.com/office/drawing/2014/main" id="{1A19A5A0-8965-400A-9EAE-BC0A156DCD22}"/>
              </a:ext>
            </a:extLst>
          </p:cNvPr>
          <p:cNvGrpSpPr/>
          <p:nvPr/>
        </p:nvGrpSpPr>
        <p:grpSpPr>
          <a:xfrm>
            <a:off x="113374" y="3651721"/>
            <a:ext cx="4026142" cy="1765617"/>
            <a:chOff x="4892663" y="6311441"/>
            <a:chExt cx="3084796" cy="1765617"/>
          </a:xfrm>
        </p:grpSpPr>
        <p:sp>
          <p:nvSpPr>
            <p:cNvPr id="68" name="CuadroTexto 67">
              <a:extLst>
                <a:ext uri="{FF2B5EF4-FFF2-40B4-BE49-F238E27FC236}">
                  <a16:creationId xmlns:a16="http://schemas.microsoft.com/office/drawing/2014/main" id="{01954E98-9D75-427A-AF10-569523C2AE6A}"/>
                </a:ext>
              </a:extLst>
            </p:cNvPr>
            <p:cNvSpPr txBox="1"/>
            <p:nvPr/>
          </p:nvSpPr>
          <p:spPr>
            <a:xfrm>
              <a:off x="4892663" y="6311441"/>
              <a:ext cx="3084796" cy="461665"/>
            </a:xfrm>
            <a:prstGeom prst="rect">
              <a:avLst/>
            </a:prstGeom>
            <a:solidFill>
              <a:srgbClr val="E43866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lvl="0"/>
              <a:r>
                <a:rPr lang="es-CO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DESARROLLO PROFESORAL: MAESTROS QUE INSPIRAN</a:t>
              </a:r>
            </a:p>
          </p:txBody>
        </p:sp>
        <p:sp>
          <p:nvSpPr>
            <p:cNvPr id="69" name="Rectángulo 68">
              <a:extLst>
                <a:ext uri="{FF2B5EF4-FFF2-40B4-BE49-F238E27FC236}">
                  <a16:creationId xmlns:a16="http://schemas.microsoft.com/office/drawing/2014/main" id="{31F68EC9-EFDB-492C-9D7F-14AD125E5341}"/>
                </a:ext>
              </a:extLst>
            </p:cNvPr>
            <p:cNvSpPr/>
            <p:nvPr/>
          </p:nvSpPr>
          <p:spPr>
            <a:xfrm>
              <a:off x="4925075" y="6876729"/>
              <a:ext cx="2961182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s-ES" sz="1200" dirty="0">
                  <a:solidFill>
                    <a:srgbClr val="3F65A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Condiciones para el ingreso y bienestar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s-ES" sz="1200" dirty="0">
                  <a:solidFill>
                    <a:srgbClr val="3F65A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Reconocimiento del saber del maestro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s-ES" sz="1200" dirty="0">
                  <a:solidFill>
                    <a:srgbClr val="3F65A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Formación docente ( </a:t>
              </a:r>
              <a:r>
                <a:rPr lang="es-ES" sz="1200" dirty="0" err="1">
                  <a:solidFill>
                    <a:srgbClr val="3F65A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posgradual</a:t>
              </a:r>
              <a:r>
                <a:rPr lang="es-ES" sz="1200" dirty="0">
                  <a:solidFill>
                    <a:srgbClr val="3F65A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continua e investigación) 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s-ES" sz="1200" dirty="0">
                  <a:solidFill>
                    <a:srgbClr val="3F65A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Evaluación docente </a:t>
              </a:r>
              <a:endParaRPr lang="es-ES" sz="1400" b="1" dirty="0">
                <a:solidFill>
                  <a:srgbClr val="3F65A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endParaRPr lang="es-ES" sz="1200" dirty="0">
                <a:solidFill>
                  <a:srgbClr val="3F65A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0" name="Grupo 69">
            <a:extLst>
              <a:ext uri="{FF2B5EF4-FFF2-40B4-BE49-F238E27FC236}">
                <a16:creationId xmlns:a16="http://schemas.microsoft.com/office/drawing/2014/main" id="{EAC0903D-D463-48C1-B9AD-364A540A6036}"/>
              </a:ext>
            </a:extLst>
          </p:cNvPr>
          <p:cNvGrpSpPr/>
          <p:nvPr/>
        </p:nvGrpSpPr>
        <p:grpSpPr>
          <a:xfrm>
            <a:off x="194236" y="203112"/>
            <a:ext cx="4188086" cy="1354734"/>
            <a:chOff x="4457914" y="5587810"/>
            <a:chExt cx="3653533" cy="1354734"/>
          </a:xfrm>
        </p:grpSpPr>
        <p:sp>
          <p:nvSpPr>
            <p:cNvPr id="71" name="CuadroTexto 70">
              <a:extLst>
                <a:ext uri="{FF2B5EF4-FFF2-40B4-BE49-F238E27FC236}">
                  <a16:creationId xmlns:a16="http://schemas.microsoft.com/office/drawing/2014/main" id="{B49E5C79-A0CC-4FA9-9C37-50F2E116CFD3}"/>
                </a:ext>
              </a:extLst>
            </p:cNvPr>
            <p:cNvSpPr txBox="1"/>
            <p:nvPr/>
          </p:nvSpPr>
          <p:spPr>
            <a:xfrm>
              <a:off x="4457914" y="5587810"/>
              <a:ext cx="3653533" cy="307777"/>
            </a:xfrm>
            <a:prstGeom prst="rect">
              <a:avLst/>
            </a:prstGeom>
            <a:solidFill>
              <a:srgbClr val="E43866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lvl="0"/>
              <a:r>
                <a:rPr lang="es-CO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ANÁLISIS SITUACIÓN DEL TERRITORIO</a:t>
              </a:r>
            </a:p>
          </p:txBody>
        </p:sp>
        <p:sp>
          <p:nvSpPr>
            <p:cNvPr id="72" name="Rectángulo 71">
              <a:extLst>
                <a:ext uri="{FF2B5EF4-FFF2-40B4-BE49-F238E27FC236}">
                  <a16:creationId xmlns:a16="http://schemas.microsoft.com/office/drawing/2014/main" id="{5CD22918-68AC-4C7A-B0E6-BBF9E552F0A9}"/>
                </a:ext>
              </a:extLst>
            </p:cNvPr>
            <p:cNvSpPr/>
            <p:nvPr/>
          </p:nvSpPr>
          <p:spPr>
            <a:xfrm>
              <a:off x="4617667" y="5926881"/>
              <a:ext cx="3198821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s-ES" sz="1200" dirty="0">
                  <a:solidFill>
                    <a:srgbClr val="3F65A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Identificación de condiciones de vida  de niños, niñas y jóvenes de EE focalizadas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s-ES" sz="1200" dirty="0">
                  <a:solidFill>
                    <a:srgbClr val="3F65A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Diseño de intervenciones con enfoque territorial/diferencial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s-ES" sz="1200" dirty="0">
                  <a:solidFill>
                    <a:srgbClr val="3F65A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Orientación focalización y establecer atenciones.</a:t>
              </a:r>
            </a:p>
          </p:txBody>
        </p:sp>
      </p:grpSp>
      <p:sp>
        <p:nvSpPr>
          <p:cNvPr id="79" name="CuadroTexto 78">
            <a:extLst>
              <a:ext uri="{FF2B5EF4-FFF2-40B4-BE49-F238E27FC236}">
                <a16:creationId xmlns:a16="http://schemas.microsoft.com/office/drawing/2014/main" id="{F0DE3FBC-6DA3-4886-A484-0BBB80F9160D}"/>
              </a:ext>
            </a:extLst>
          </p:cNvPr>
          <p:cNvSpPr txBox="1"/>
          <p:nvPr/>
        </p:nvSpPr>
        <p:spPr>
          <a:xfrm>
            <a:off x="4312577" y="4496404"/>
            <a:ext cx="3447182" cy="523220"/>
          </a:xfrm>
          <a:prstGeom prst="rect">
            <a:avLst/>
          </a:prstGeom>
          <a:solidFill>
            <a:srgbClr val="E43866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s-CO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FORTALECIMIENTO DE LA GESTIÓN ESCOLAR</a:t>
            </a:r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0BB54F29-99A2-4FC4-8695-5F93BDE10CBD}"/>
              </a:ext>
            </a:extLst>
          </p:cNvPr>
          <p:cNvSpPr/>
          <p:nvPr/>
        </p:nvSpPr>
        <p:spPr>
          <a:xfrm>
            <a:off x="4237262" y="5131683"/>
            <a:ext cx="4024701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rgbClr val="3F65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Equipo de apoyo a la gestión territorial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rgbClr val="3F65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Formación a directivos docentes</a:t>
            </a:r>
            <a:endParaRPr lang="es-ES" sz="1400" b="1" dirty="0">
              <a:solidFill>
                <a:srgbClr val="3F65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rgbClr val="3F65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Fortalecimiento y mejoramiento institucional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rgbClr val="3F65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Implementación SIGCE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rgbClr val="3F65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 de información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s-ES" sz="1400" dirty="0">
              <a:solidFill>
                <a:srgbClr val="3F65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s-ES" sz="1400" dirty="0">
              <a:solidFill>
                <a:srgbClr val="3F65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3" name="Grupo 32">
            <a:extLst>
              <a:ext uri="{FF2B5EF4-FFF2-40B4-BE49-F238E27FC236}">
                <a16:creationId xmlns:a16="http://schemas.microsoft.com/office/drawing/2014/main" id="{E844E9CE-0EE6-A24E-B6D6-E1A6F78E4AC5}"/>
              </a:ext>
            </a:extLst>
          </p:cNvPr>
          <p:cNvGrpSpPr/>
          <p:nvPr/>
        </p:nvGrpSpPr>
        <p:grpSpPr>
          <a:xfrm>
            <a:off x="113374" y="1879189"/>
            <a:ext cx="4026142" cy="2035534"/>
            <a:chOff x="4892663" y="6311441"/>
            <a:chExt cx="3084796" cy="2035534"/>
          </a:xfrm>
        </p:grpSpPr>
        <p:sp>
          <p:nvSpPr>
            <p:cNvPr id="39" name="CuadroTexto 38">
              <a:extLst>
                <a:ext uri="{FF2B5EF4-FFF2-40B4-BE49-F238E27FC236}">
                  <a16:creationId xmlns:a16="http://schemas.microsoft.com/office/drawing/2014/main" id="{1D3733B2-22CF-0946-8D19-63ADAE0022AB}"/>
                </a:ext>
              </a:extLst>
            </p:cNvPr>
            <p:cNvSpPr txBox="1"/>
            <p:nvPr/>
          </p:nvSpPr>
          <p:spPr>
            <a:xfrm>
              <a:off x="4892663" y="6311441"/>
              <a:ext cx="3084796" cy="276999"/>
            </a:xfrm>
            <a:prstGeom prst="rect">
              <a:avLst/>
            </a:prstGeom>
            <a:solidFill>
              <a:srgbClr val="E43866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lvl="0"/>
              <a:r>
                <a:rPr lang="es-CO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EDUCACIÓN INCLUSIVA Y DIFERENCIAL</a:t>
              </a:r>
            </a:p>
          </p:txBody>
        </p:sp>
        <p:sp>
          <p:nvSpPr>
            <p:cNvPr id="40" name="Rectángulo 39">
              <a:extLst>
                <a:ext uri="{FF2B5EF4-FFF2-40B4-BE49-F238E27FC236}">
                  <a16:creationId xmlns:a16="http://schemas.microsoft.com/office/drawing/2014/main" id="{8FCC6218-B738-0144-8F1F-58FFB0512E85}"/>
                </a:ext>
              </a:extLst>
            </p:cNvPr>
            <p:cNvSpPr/>
            <p:nvPr/>
          </p:nvSpPr>
          <p:spPr>
            <a:xfrm>
              <a:off x="4955803" y="6592649"/>
              <a:ext cx="2961182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endParaRPr lang="es-ES" sz="1200" dirty="0">
                <a:solidFill>
                  <a:srgbClr val="3F65A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s-ES" sz="1200" dirty="0">
                  <a:solidFill>
                    <a:srgbClr val="3F65A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Política de  educación Inclusiva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s-ES" sz="1200" dirty="0">
                  <a:solidFill>
                    <a:srgbClr val="3F65A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Ruta activa atención a la discapacidad ( Ajustes Razonables)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s-ES" sz="1200" dirty="0">
                  <a:solidFill>
                    <a:srgbClr val="3F65A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Construcción, revisión y actualización de modelos flexibles en concertación con la Dirección de Cobertura. </a:t>
              </a:r>
              <a:endParaRPr lang="es-ES" sz="1200" b="1" dirty="0">
                <a:solidFill>
                  <a:srgbClr val="3F65A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es-ES" sz="1200" dirty="0">
                <a:solidFill>
                  <a:srgbClr val="3F65A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endParaRPr lang="es-ES" sz="1200" dirty="0">
                <a:solidFill>
                  <a:srgbClr val="3F65A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" name="Grupo 40">
            <a:extLst>
              <a:ext uri="{FF2B5EF4-FFF2-40B4-BE49-F238E27FC236}">
                <a16:creationId xmlns:a16="http://schemas.microsoft.com/office/drawing/2014/main" id="{ED0D28A7-8D6D-2E4A-A8F0-1314D5778735}"/>
              </a:ext>
            </a:extLst>
          </p:cNvPr>
          <p:cNvGrpSpPr/>
          <p:nvPr/>
        </p:nvGrpSpPr>
        <p:grpSpPr>
          <a:xfrm>
            <a:off x="7661779" y="148731"/>
            <a:ext cx="3753629" cy="1489783"/>
            <a:chOff x="5148676" y="5515379"/>
            <a:chExt cx="2532323" cy="1489783"/>
          </a:xfrm>
        </p:grpSpPr>
        <p:sp>
          <p:nvSpPr>
            <p:cNvPr id="42" name="CuadroTexto 41">
              <a:extLst>
                <a:ext uri="{FF2B5EF4-FFF2-40B4-BE49-F238E27FC236}">
                  <a16:creationId xmlns:a16="http://schemas.microsoft.com/office/drawing/2014/main" id="{C36F5D5D-A677-E444-93E8-9C7E7C200FA1}"/>
                </a:ext>
              </a:extLst>
            </p:cNvPr>
            <p:cNvSpPr txBox="1"/>
            <p:nvPr/>
          </p:nvSpPr>
          <p:spPr>
            <a:xfrm>
              <a:off x="5218809" y="5515379"/>
              <a:ext cx="2402847" cy="276999"/>
            </a:xfrm>
            <a:prstGeom prst="rect">
              <a:avLst/>
            </a:prstGeom>
            <a:solidFill>
              <a:srgbClr val="E43866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lvl="0"/>
              <a:r>
                <a:rPr lang="es-E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6. APRENDIZAJES</a:t>
              </a:r>
              <a:endParaRPr lang="es-CO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Rectángulo 44">
              <a:extLst>
                <a:ext uri="{FF2B5EF4-FFF2-40B4-BE49-F238E27FC236}">
                  <a16:creationId xmlns:a16="http://schemas.microsoft.com/office/drawing/2014/main" id="{3257D78B-39D2-1D49-8A56-3000FA6D23F1}"/>
                </a:ext>
              </a:extLst>
            </p:cNvPr>
            <p:cNvSpPr/>
            <p:nvPr/>
          </p:nvSpPr>
          <p:spPr>
            <a:xfrm>
              <a:off x="5148676" y="5835611"/>
              <a:ext cx="2532323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s-ES" sz="1400" dirty="0">
                  <a:solidFill>
                    <a:srgbClr val="3F65A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Evaluar para avanzar:  mejoramiento de Pruebas Saber 359 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s-ES" sz="1400" dirty="0">
                  <a:solidFill>
                    <a:srgbClr val="3F65A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Seguimiento al aprendizaje 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s-ES" sz="1400" dirty="0">
                  <a:solidFill>
                    <a:srgbClr val="3F65A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Uso pedagógico de resultados-cultura de la evaluación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895858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DA1DC6C8-7FCA-D54A-B85B-7CA7435C9AE6}"/>
              </a:ext>
            </a:extLst>
          </p:cNvPr>
          <p:cNvSpPr/>
          <p:nvPr/>
        </p:nvSpPr>
        <p:spPr>
          <a:xfrm>
            <a:off x="0" y="0"/>
            <a:ext cx="829733" cy="829733"/>
          </a:xfrm>
          <a:prstGeom prst="rect">
            <a:avLst/>
          </a:prstGeom>
          <a:solidFill>
            <a:srgbClr val="E438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AE70879-AFC8-A94A-AFFB-906B9BFC2723}"/>
              </a:ext>
            </a:extLst>
          </p:cNvPr>
          <p:cNvSpPr txBox="1"/>
          <p:nvPr/>
        </p:nvSpPr>
        <p:spPr>
          <a:xfrm>
            <a:off x="139842" y="30145"/>
            <a:ext cx="6983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B124488C-169A-EE47-B337-D97CC3723294}"/>
              </a:ext>
            </a:extLst>
          </p:cNvPr>
          <p:cNvSpPr/>
          <p:nvPr/>
        </p:nvSpPr>
        <p:spPr>
          <a:xfrm>
            <a:off x="4867139" y="1904041"/>
            <a:ext cx="2240068" cy="2134376"/>
          </a:xfrm>
          <a:prstGeom prst="ellipse">
            <a:avLst/>
          </a:prstGeom>
          <a:solidFill>
            <a:srgbClr val="6F91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dirty="0">
                <a:latin typeface="Arial" panose="020B0604020202020204" pitchFamily="34" charset="0"/>
              </a:rPr>
              <a:t>METAS 2019-2022</a:t>
            </a:r>
          </a:p>
        </p:txBody>
      </p:sp>
      <p:sp>
        <p:nvSpPr>
          <p:cNvPr id="32" name="Elipse 31">
            <a:extLst>
              <a:ext uri="{FF2B5EF4-FFF2-40B4-BE49-F238E27FC236}">
                <a16:creationId xmlns:a16="http://schemas.microsoft.com/office/drawing/2014/main" id="{15AB3B62-90C1-4A45-B4C3-3CCBD5550C39}"/>
              </a:ext>
            </a:extLst>
          </p:cNvPr>
          <p:cNvSpPr/>
          <p:nvPr/>
        </p:nvSpPr>
        <p:spPr>
          <a:xfrm>
            <a:off x="4306107" y="1310641"/>
            <a:ext cx="3382665" cy="3332110"/>
          </a:xfrm>
          <a:prstGeom prst="ellipse">
            <a:avLst/>
          </a:prstGeom>
          <a:noFill/>
          <a:ln w="76200">
            <a:solidFill>
              <a:srgbClr val="E4386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dirty="0">
              <a:latin typeface="Arial" panose="020B0604020202020204" pitchFamily="34" charset="0"/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89799F4C-3C65-4C97-90AA-C268DBB4A94B}"/>
              </a:ext>
            </a:extLst>
          </p:cNvPr>
          <p:cNvGrpSpPr/>
          <p:nvPr/>
        </p:nvGrpSpPr>
        <p:grpSpPr>
          <a:xfrm>
            <a:off x="7313647" y="3230685"/>
            <a:ext cx="720354" cy="720354"/>
            <a:chOff x="6918585" y="3242877"/>
            <a:chExt cx="720354" cy="720354"/>
          </a:xfrm>
        </p:grpSpPr>
        <p:sp>
          <p:nvSpPr>
            <p:cNvPr id="37" name="Elipse 36">
              <a:extLst>
                <a:ext uri="{FF2B5EF4-FFF2-40B4-BE49-F238E27FC236}">
                  <a16:creationId xmlns:a16="http://schemas.microsoft.com/office/drawing/2014/main" id="{375607A6-F740-B94D-ABD3-9D9D1ABF156B}"/>
                </a:ext>
              </a:extLst>
            </p:cNvPr>
            <p:cNvSpPr/>
            <p:nvPr/>
          </p:nvSpPr>
          <p:spPr>
            <a:xfrm>
              <a:off x="6918585" y="3242877"/>
              <a:ext cx="720354" cy="720354"/>
            </a:xfrm>
            <a:prstGeom prst="ellipse">
              <a:avLst/>
            </a:prstGeom>
            <a:solidFill>
              <a:srgbClr val="6F91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>
                <a:latin typeface="Arial" panose="020B0604020202020204" pitchFamily="34" charset="0"/>
              </a:endParaRPr>
            </a:p>
          </p:txBody>
        </p:sp>
        <p:pic>
          <p:nvPicPr>
            <p:cNvPr id="38" name="Imagen 37">
              <a:extLst>
                <a:ext uri="{FF2B5EF4-FFF2-40B4-BE49-F238E27FC236}">
                  <a16:creationId xmlns:a16="http://schemas.microsoft.com/office/drawing/2014/main" id="{2766B2D2-24C6-D947-9150-14CDFD45F2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biLevel thresh="25000"/>
            </a:blip>
            <a:stretch>
              <a:fillRect/>
            </a:stretch>
          </p:blipFill>
          <p:spPr>
            <a:xfrm>
              <a:off x="7025457" y="3371633"/>
              <a:ext cx="520789" cy="520789"/>
            </a:xfrm>
            <a:prstGeom prst="rect">
              <a:avLst/>
            </a:prstGeom>
          </p:spPr>
        </p:pic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999DCFCB-74D2-4B63-8A14-9F04C4C4BFBD}"/>
              </a:ext>
            </a:extLst>
          </p:cNvPr>
          <p:cNvGrpSpPr/>
          <p:nvPr/>
        </p:nvGrpSpPr>
        <p:grpSpPr>
          <a:xfrm>
            <a:off x="5591671" y="4407738"/>
            <a:ext cx="720354" cy="720354"/>
            <a:chOff x="5571795" y="4547138"/>
            <a:chExt cx="720354" cy="720354"/>
          </a:xfrm>
        </p:grpSpPr>
        <p:sp>
          <p:nvSpPr>
            <p:cNvPr id="35" name="Elipse 34">
              <a:extLst>
                <a:ext uri="{FF2B5EF4-FFF2-40B4-BE49-F238E27FC236}">
                  <a16:creationId xmlns:a16="http://schemas.microsoft.com/office/drawing/2014/main" id="{42018456-841C-7445-8121-C4C29CA3D6AA}"/>
                </a:ext>
              </a:extLst>
            </p:cNvPr>
            <p:cNvSpPr/>
            <p:nvPr/>
          </p:nvSpPr>
          <p:spPr>
            <a:xfrm>
              <a:off x="5571795" y="4547138"/>
              <a:ext cx="720354" cy="720354"/>
            </a:xfrm>
            <a:prstGeom prst="ellipse">
              <a:avLst/>
            </a:prstGeom>
            <a:solidFill>
              <a:srgbClr val="6F91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>
                <a:latin typeface="Arial" panose="020B0604020202020204" pitchFamily="34" charset="0"/>
              </a:endParaRPr>
            </a:p>
          </p:txBody>
        </p:sp>
        <p:pic>
          <p:nvPicPr>
            <p:cNvPr id="52" name="Imagen 51">
              <a:extLst>
                <a:ext uri="{FF2B5EF4-FFF2-40B4-BE49-F238E27FC236}">
                  <a16:creationId xmlns:a16="http://schemas.microsoft.com/office/drawing/2014/main" id="{E1348756-5F6C-6942-803F-21043F529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biLevel thresh="25000"/>
            </a:blip>
            <a:stretch>
              <a:fillRect/>
            </a:stretch>
          </p:blipFill>
          <p:spPr>
            <a:xfrm>
              <a:off x="5646315" y="4614723"/>
              <a:ext cx="524205" cy="524205"/>
            </a:xfrm>
            <a:prstGeom prst="rect">
              <a:avLst/>
            </a:prstGeom>
          </p:spPr>
        </p:pic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id="{54ED24D3-EBFF-4DA3-91B1-F3C39BD2DE59}"/>
              </a:ext>
            </a:extLst>
          </p:cNvPr>
          <p:cNvGrpSpPr/>
          <p:nvPr/>
        </p:nvGrpSpPr>
        <p:grpSpPr>
          <a:xfrm>
            <a:off x="4488456" y="1272368"/>
            <a:ext cx="720354" cy="720354"/>
            <a:chOff x="5571795" y="1825203"/>
            <a:chExt cx="720354" cy="720354"/>
          </a:xfrm>
        </p:grpSpPr>
        <p:sp>
          <p:nvSpPr>
            <p:cNvPr id="34" name="Elipse 33">
              <a:extLst>
                <a:ext uri="{FF2B5EF4-FFF2-40B4-BE49-F238E27FC236}">
                  <a16:creationId xmlns:a16="http://schemas.microsoft.com/office/drawing/2014/main" id="{82765EFC-45C6-4348-8B20-0798595AF34F}"/>
                </a:ext>
              </a:extLst>
            </p:cNvPr>
            <p:cNvSpPr/>
            <p:nvPr/>
          </p:nvSpPr>
          <p:spPr>
            <a:xfrm>
              <a:off x="5571795" y="1825203"/>
              <a:ext cx="720354" cy="720354"/>
            </a:xfrm>
            <a:prstGeom prst="ellipse">
              <a:avLst/>
            </a:prstGeom>
            <a:solidFill>
              <a:srgbClr val="6F91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>
                <a:latin typeface="Arial" panose="020B0604020202020204" pitchFamily="34" charset="0"/>
              </a:endParaRPr>
            </a:p>
          </p:txBody>
        </p:sp>
        <p:pic>
          <p:nvPicPr>
            <p:cNvPr id="53" name="Imagen 52">
              <a:extLst>
                <a:ext uri="{FF2B5EF4-FFF2-40B4-BE49-F238E27FC236}">
                  <a16:creationId xmlns:a16="http://schemas.microsoft.com/office/drawing/2014/main" id="{CF19E26F-6431-CF40-8F72-14146C6BB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biLevel thresh="25000"/>
            </a:blip>
            <a:stretch>
              <a:fillRect/>
            </a:stretch>
          </p:blipFill>
          <p:spPr>
            <a:xfrm>
              <a:off x="5680651" y="1916399"/>
              <a:ext cx="524742" cy="524742"/>
            </a:xfrm>
            <a:prstGeom prst="rect">
              <a:avLst/>
            </a:prstGeom>
          </p:spPr>
        </p:pic>
      </p:grpSp>
      <p:grpSp>
        <p:nvGrpSpPr>
          <p:cNvPr id="5" name="Grupo 4">
            <a:extLst>
              <a:ext uri="{FF2B5EF4-FFF2-40B4-BE49-F238E27FC236}">
                <a16:creationId xmlns:a16="http://schemas.microsoft.com/office/drawing/2014/main" id="{ECC6D6C3-6B52-4C0A-93DA-4EFDD65CD1DD}"/>
              </a:ext>
            </a:extLst>
          </p:cNvPr>
          <p:cNvGrpSpPr/>
          <p:nvPr/>
        </p:nvGrpSpPr>
        <p:grpSpPr>
          <a:xfrm>
            <a:off x="3893226" y="3230685"/>
            <a:ext cx="720354" cy="720354"/>
            <a:chOff x="4210829" y="3242877"/>
            <a:chExt cx="720354" cy="720354"/>
          </a:xfrm>
        </p:grpSpPr>
        <p:sp>
          <p:nvSpPr>
            <p:cNvPr id="36" name="Elipse 35">
              <a:extLst>
                <a:ext uri="{FF2B5EF4-FFF2-40B4-BE49-F238E27FC236}">
                  <a16:creationId xmlns:a16="http://schemas.microsoft.com/office/drawing/2014/main" id="{CE8C7857-6241-9B48-B32C-4DEE73B8E88C}"/>
                </a:ext>
              </a:extLst>
            </p:cNvPr>
            <p:cNvSpPr/>
            <p:nvPr/>
          </p:nvSpPr>
          <p:spPr>
            <a:xfrm>
              <a:off x="4210829" y="3242877"/>
              <a:ext cx="720354" cy="720354"/>
            </a:xfrm>
            <a:prstGeom prst="ellipse">
              <a:avLst/>
            </a:prstGeom>
            <a:solidFill>
              <a:srgbClr val="6F91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>
                <a:latin typeface="Arial" panose="020B0604020202020204" pitchFamily="34" charset="0"/>
              </a:endParaRPr>
            </a:p>
          </p:txBody>
        </p:sp>
        <p:pic>
          <p:nvPicPr>
            <p:cNvPr id="54" name="Imagen 53">
              <a:extLst>
                <a:ext uri="{FF2B5EF4-FFF2-40B4-BE49-F238E27FC236}">
                  <a16:creationId xmlns:a16="http://schemas.microsoft.com/office/drawing/2014/main" id="{E693B8B5-A05C-F443-9530-75E0B0FE4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biLevel thresh="25000"/>
            </a:blip>
            <a:stretch>
              <a:fillRect/>
            </a:stretch>
          </p:blipFill>
          <p:spPr>
            <a:xfrm>
              <a:off x="4292063" y="3357945"/>
              <a:ext cx="551523" cy="442130"/>
            </a:xfrm>
            <a:prstGeom prst="rect">
              <a:avLst/>
            </a:prstGeom>
          </p:spPr>
        </p:pic>
      </p:grpSp>
      <p:grpSp>
        <p:nvGrpSpPr>
          <p:cNvPr id="8" name="Grupo 7">
            <a:extLst>
              <a:ext uri="{FF2B5EF4-FFF2-40B4-BE49-F238E27FC236}">
                <a16:creationId xmlns:a16="http://schemas.microsoft.com/office/drawing/2014/main" id="{3A75FE64-5E1E-4F99-AC4D-A92CDCDD9916}"/>
              </a:ext>
            </a:extLst>
          </p:cNvPr>
          <p:cNvGrpSpPr/>
          <p:nvPr/>
        </p:nvGrpSpPr>
        <p:grpSpPr>
          <a:xfrm>
            <a:off x="6662549" y="1194813"/>
            <a:ext cx="720354" cy="720354"/>
            <a:chOff x="6623015" y="1521373"/>
            <a:chExt cx="720354" cy="720354"/>
          </a:xfrm>
        </p:grpSpPr>
        <p:sp>
          <p:nvSpPr>
            <p:cNvPr id="56" name="Elipse 55">
              <a:extLst>
                <a:ext uri="{FF2B5EF4-FFF2-40B4-BE49-F238E27FC236}">
                  <a16:creationId xmlns:a16="http://schemas.microsoft.com/office/drawing/2014/main" id="{37A58A9E-3AD9-4796-8153-4078A67E644A}"/>
                </a:ext>
              </a:extLst>
            </p:cNvPr>
            <p:cNvSpPr/>
            <p:nvPr/>
          </p:nvSpPr>
          <p:spPr>
            <a:xfrm>
              <a:off x="6623015" y="1521373"/>
              <a:ext cx="720354" cy="720354"/>
            </a:xfrm>
            <a:prstGeom prst="ellipse">
              <a:avLst/>
            </a:prstGeom>
            <a:solidFill>
              <a:srgbClr val="6F91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>
                <a:latin typeface="Arial" panose="020B0604020202020204" pitchFamily="34" charset="0"/>
              </a:endParaRPr>
            </a:p>
          </p:txBody>
        </p:sp>
        <p:pic>
          <p:nvPicPr>
            <p:cNvPr id="58" name="Imagen 57">
              <a:extLst>
                <a:ext uri="{FF2B5EF4-FFF2-40B4-BE49-F238E27FC236}">
                  <a16:creationId xmlns:a16="http://schemas.microsoft.com/office/drawing/2014/main" id="{E190BB60-D20F-4C14-859A-C1D4088237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692271" y="1578241"/>
              <a:ext cx="581842" cy="584775"/>
            </a:xfrm>
            <a:prstGeom prst="rect">
              <a:avLst/>
            </a:prstGeom>
          </p:spPr>
        </p:pic>
      </p:grpSp>
      <p:grpSp>
        <p:nvGrpSpPr>
          <p:cNvPr id="59" name="Grupo 58">
            <a:extLst>
              <a:ext uri="{FF2B5EF4-FFF2-40B4-BE49-F238E27FC236}">
                <a16:creationId xmlns:a16="http://schemas.microsoft.com/office/drawing/2014/main" id="{9217A907-8013-4CA0-86FD-259017082AB2}"/>
              </a:ext>
            </a:extLst>
          </p:cNvPr>
          <p:cNvGrpSpPr/>
          <p:nvPr/>
        </p:nvGrpSpPr>
        <p:grpSpPr>
          <a:xfrm>
            <a:off x="8098198" y="3901526"/>
            <a:ext cx="3778338" cy="3429571"/>
            <a:chOff x="5548240" y="5470248"/>
            <a:chExt cx="2532323" cy="3429571"/>
          </a:xfrm>
        </p:grpSpPr>
        <p:sp>
          <p:nvSpPr>
            <p:cNvPr id="60" name="CuadroTexto 59">
              <a:extLst>
                <a:ext uri="{FF2B5EF4-FFF2-40B4-BE49-F238E27FC236}">
                  <a16:creationId xmlns:a16="http://schemas.microsoft.com/office/drawing/2014/main" id="{0FB363CA-4713-4533-96CD-FC8F86D7ACDD}"/>
                </a:ext>
              </a:extLst>
            </p:cNvPr>
            <p:cNvSpPr txBox="1"/>
            <p:nvPr/>
          </p:nvSpPr>
          <p:spPr>
            <a:xfrm>
              <a:off x="5548241" y="5470248"/>
              <a:ext cx="2402847" cy="430887"/>
            </a:xfrm>
            <a:prstGeom prst="rect">
              <a:avLst/>
            </a:prstGeom>
            <a:solidFill>
              <a:srgbClr val="E43866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lvl="0"/>
              <a:r>
                <a:rPr lang="es-CO" sz="1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ENTORNOS ESCOLARES PARA LA CONVIVENCIA Y LA CIUDADANIA</a:t>
              </a:r>
            </a:p>
          </p:txBody>
        </p:sp>
        <p:sp>
          <p:nvSpPr>
            <p:cNvPr id="61" name="Rectángulo 60">
              <a:extLst>
                <a:ext uri="{FF2B5EF4-FFF2-40B4-BE49-F238E27FC236}">
                  <a16:creationId xmlns:a16="http://schemas.microsoft.com/office/drawing/2014/main" id="{EEA9CC0E-CD3E-4937-A112-F4EDD748CFD6}"/>
                </a:ext>
              </a:extLst>
            </p:cNvPr>
            <p:cNvSpPr/>
            <p:nvPr/>
          </p:nvSpPr>
          <p:spPr>
            <a:xfrm>
              <a:off x="5548240" y="5852831"/>
              <a:ext cx="2532323" cy="30469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endParaRPr lang="es-ES" sz="1200" dirty="0">
                <a:solidFill>
                  <a:srgbClr val="3F65A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s-ES" sz="1200" b="1" dirty="0">
                  <a:solidFill>
                    <a:srgbClr val="3F65A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4.000</a:t>
              </a:r>
              <a:r>
                <a:rPr lang="es-ES" sz="1200" dirty="0">
                  <a:solidFill>
                    <a:srgbClr val="3F65A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Establecimientos educativos fortalecidos como entornos escolares para la Convivencia y la ciudadanía</a:t>
              </a:r>
            </a:p>
            <a:p>
              <a:endParaRPr lang="es-ES" sz="1200" dirty="0">
                <a:solidFill>
                  <a:srgbClr val="3F65A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s-ES" sz="1200" b="1" dirty="0">
                  <a:solidFill>
                    <a:srgbClr val="3F65A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40% </a:t>
              </a:r>
              <a:r>
                <a:rPr lang="es-ES" sz="1200" dirty="0">
                  <a:solidFill>
                    <a:srgbClr val="3F65A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Estudiantes que fortalecen competencias socioemocionales y ciudadanas (PTA)</a:t>
              </a:r>
              <a:endParaRPr lang="es-CO" sz="1200" dirty="0">
                <a:solidFill>
                  <a:srgbClr val="3F65A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0"/>
              <a:endParaRPr lang="es-ES" sz="1200" dirty="0">
                <a:solidFill>
                  <a:srgbClr val="3F65A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0"/>
              <a:r>
                <a:rPr lang="es-ES" sz="1200" b="1" dirty="0">
                  <a:solidFill>
                    <a:srgbClr val="3F65A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100% </a:t>
              </a:r>
              <a:r>
                <a:rPr lang="es-ES" sz="1200" dirty="0">
                  <a:solidFill>
                    <a:srgbClr val="3F65A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 ETC Promoviendo Sistema de Convivencia Escolar </a:t>
              </a:r>
            </a:p>
            <a:p>
              <a:pPr lvl="0"/>
              <a:endParaRPr lang="es-ES" sz="1200" dirty="0">
                <a:solidFill>
                  <a:srgbClr val="3F65A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0"/>
              <a:r>
                <a:rPr lang="es-ES" sz="1200" b="1" dirty="0">
                  <a:solidFill>
                    <a:srgbClr val="3F65A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9.000</a:t>
              </a:r>
              <a:r>
                <a:rPr lang="es-ES" sz="1200" dirty="0">
                  <a:solidFill>
                    <a:srgbClr val="3F65A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Miembros de la comunidad educativa que participan en entornos escolares para la convivencia</a:t>
              </a:r>
            </a:p>
            <a:p>
              <a:pPr lvl="0"/>
              <a:endParaRPr lang="es-ES" sz="1200" dirty="0">
                <a:solidFill>
                  <a:srgbClr val="3F65A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0"/>
              <a:endParaRPr lang="es-ES" sz="1200" dirty="0">
                <a:solidFill>
                  <a:srgbClr val="3F65A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0"/>
              <a:endParaRPr lang="es-ES" sz="1200" dirty="0">
                <a:solidFill>
                  <a:srgbClr val="3F65A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2" name="Grupo 61">
            <a:extLst>
              <a:ext uri="{FF2B5EF4-FFF2-40B4-BE49-F238E27FC236}">
                <a16:creationId xmlns:a16="http://schemas.microsoft.com/office/drawing/2014/main" id="{C4B5BD26-D7B0-421F-9C9D-AB87592439AE}"/>
              </a:ext>
            </a:extLst>
          </p:cNvPr>
          <p:cNvGrpSpPr/>
          <p:nvPr/>
        </p:nvGrpSpPr>
        <p:grpSpPr>
          <a:xfrm>
            <a:off x="7941307" y="417916"/>
            <a:ext cx="3874817" cy="3274770"/>
            <a:chOff x="5548240" y="5587810"/>
            <a:chExt cx="3162767" cy="3274770"/>
          </a:xfrm>
        </p:grpSpPr>
        <p:sp>
          <p:nvSpPr>
            <p:cNvPr id="63" name="CuadroTexto 62">
              <a:extLst>
                <a:ext uri="{FF2B5EF4-FFF2-40B4-BE49-F238E27FC236}">
                  <a16:creationId xmlns:a16="http://schemas.microsoft.com/office/drawing/2014/main" id="{ADCC4096-D4EE-4267-98A3-36FEB9537675}"/>
                </a:ext>
              </a:extLst>
            </p:cNvPr>
            <p:cNvSpPr txBox="1"/>
            <p:nvPr/>
          </p:nvSpPr>
          <p:spPr>
            <a:xfrm>
              <a:off x="5548240" y="5587810"/>
              <a:ext cx="3084017" cy="261610"/>
            </a:xfrm>
            <a:prstGeom prst="rect">
              <a:avLst/>
            </a:prstGeom>
            <a:solidFill>
              <a:srgbClr val="E43866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lvl="0"/>
              <a:r>
                <a:rPr lang="es-CO" sz="1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APRENDIZAJES</a:t>
              </a:r>
            </a:p>
          </p:txBody>
        </p:sp>
        <p:sp>
          <p:nvSpPr>
            <p:cNvPr id="64" name="Rectángulo 63">
              <a:extLst>
                <a:ext uri="{FF2B5EF4-FFF2-40B4-BE49-F238E27FC236}">
                  <a16:creationId xmlns:a16="http://schemas.microsoft.com/office/drawing/2014/main" id="{1DA45188-27AE-48DB-BC2D-2764BE13C7AA}"/>
                </a:ext>
              </a:extLst>
            </p:cNvPr>
            <p:cNvSpPr/>
            <p:nvPr/>
          </p:nvSpPr>
          <p:spPr>
            <a:xfrm>
              <a:off x="5626990" y="5969480"/>
              <a:ext cx="3084017" cy="28931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CO" sz="1400" dirty="0">
                  <a:solidFill>
                    <a:schemeClr val="accent1"/>
                  </a:solidFill>
                </a:rPr>
                <a:t>Disminuir la brecha entre los porcentajes de establecimientos no oficiales y oficiales en niveles B, A y A+, en pruebas Saber 11° ( 35,4% A 33,4%)</a:t>
              </a:r>
            </a:p>
            <a:p>
              <a:endParaRPr lang="es-CO" sz="1400" dirty="0">
                <a:solidFill>
                  <a:schemeClr val="accent1"/>
                </a:solidFill>
              </a:endParaRPr>
            </a:p>
            <a:p>
              <a:r>
                <a:rPr lang="es-ES" sz="1400" dirty="0">
                  <a:solidFill>
                    <a:schemeClr val="accent1"/>
                  </a:solidFill>
                </a:rPr>
                <a:t>Aumentar al </a:t>
              </a:r>
              <a:r>
                <a:rPr lang="es-ES" sz="1400" b="1" dirty="0">
                  <a:solidFill>
                    <a:schemeClr val="accent1"/>
                  </a:solidFill>
                </a:rPr>
                <a:t>20% </a:t>
              </a:r>
              <a:r>
                <a:rPr lang="es-ES" sz="1400" dirty="0">
                  <a:solidFill>
                    <a:schemeClr val="accent1"/>
                  </a:solidFill>
                </a:rPr>
                <a:t>El porcentaje de colegios oficiales en las categorías A+ y A de la prueba Saber 11</a:t>
              </a:r>
            </a:p>
            <a:p>
              <a:endParaRPr lang="es-MX" sz="1400" dirty="0">
                <a:solidFill>
                  <a:schemeClr val="accent1"/>
                </a:solidFill>
              </a:endParaRPr>
            </a:p>
            <a:p>
              <a:r>
                <a:rPr lang="es-MX" sz="1400" dirty="0">
                  <a:solidFill>
                    <a:schemeClr val="accent1"/>
                  </a:solidFill>
                </a:rPr>
                <a:t>Aumentar  al </a:t>
              </a:r>
              <a:r>
                <a:rPr lang="es-MX" sz="1400" b="1" dirty="0">
                  <a:solidFill>
                    <a:schemeClr val="accent1"/>
                  </a:solidFill>
                </a:rPr>
                <a:t>10% </a:t>
              </a:r>
              <a:r>
                <a:rPr lang="es-MX" sz="1400" dirty="0">
                  <a:solidFill>
                    <a:schemeClr val="accent1"/>
                  </a:solidFill>
                </a:rPr>
                <a:t>el  </a:t>
              </a:r>
              <a:r>
                <a:rPr lang="es-ES" sz="1400" dirty="0">
                  <a:solidFill>
                    <a:schemeClr val="accent1"/>
                  </a:solidFill>
                </a:rPr>
                <a:t>porcentaje de colegios oficiales rurales en las categorías A+ y A de la prueba Saber 11 </a:t>
              </a:r>
              <a:endParaRPr lang="es-CO" sz="1400" b="1" dirty="0">
                <a:solidFill>
                  <a:schemeClr val="accent1"/>
                </a:solidFill>
              </a:endParaRPr>
            </a:p>
            <a:p>
              <a:pPr lvl="0"/>
              <a:endParaRPr lang="es-ES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7" name="Grupo 66">
            <a:extLst>
              <a:ext uri="{FF2B5EF4-FFF2-40B4-BE49-F238E27FC236}">
                <a16:creationId xmlns:a16="http://schemas.microsoft.com/office/drawing/2014/main" id="{1A19A5A0-8965-400A-9EAE-BC0A156DCD22}"/>
              </a:ext>
            </a:extLst>
          </p:cNvPr>
          <p:cNvGrpSpPr/>
          <p:nvPr/>
        </p:nvGrpSpPr>
        <p:grpSpPr>
          <a:xfrm>
            <a:off x="275022" y="1420466"/>
            <a:ext cx="3904305" cy="1588460"/>
            <a:chOff x="4959642" y="5587810"/>
            <a:chExt cx="2991446" cy="1588460"/>
          </a:xfrm>
        </p:grpSpPr>
        <p:sp>
          <p:nvSpPr>
            <p:cNvPr id="68" name="CuadroTexto 67">
              <a:extLst>
                <a:ext uri="{FF2B5EF4-FFF2-40B4-BE49-F238E27FC236}">
                  <a16:creationId xmlns:a16="http://schemas.microsoft.com/office/drawing/2014/main" id="{01954E98-9D75-427A-AF10-569523C2AE6A}"/>
                </a:ext>
              </a:extLst>
            </p:cNvPr>
            <p:cNvSpPr txBox="1"/>
            <p:nvPr/>
          </p:nvSpPr>
          <p:spPr>
            <a:xfrm>
              <a:off x="4959642" y="5587810"/>
              <a:ext cx="2991446" cy="261610"/>
            </a:xfrm>
            <a:prstGeom prst="rect">
              <a:avLst/>
            </a:prstGeom>
            <a:solidFill>
              <a:srgbClr val="E43866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lvl="1"/>
              <a:r>
                <a:rPr lang="es-CO" sz="1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JORNADA  ÚNICA</a:t>
              </a:r>
            </a:p>
          </p:txBody>
        </p:sp>
        <p:sp>
          <p:nvSpPr>
            <p:cNvPr id="69" name="Rectángulo 68">
              <a:extLst>
                <a:ext uri="{FF2B5EF4-FFF2-40B4-BE49-F238E27FC236}">
                  <a16:creationId xmlns:a16="http://schemas.microsoft.com/office/drawing/2014/main" id="{31F68EC9-EFDB-492C-9D7F-14AD125E5341}"/>
                </a:ext>
              </a:extLst>
            </p:cNvPr>
            <p:cNvSpPr/>
            <p:nvPr/>
          </p:nvSpPr>
          <p:spPr>
            <a:xfrm>
              <a:off x="4959642" y="5852831"/>
              <a:ext cx="2920165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s-ES" sz="1600" b="1" dirty="0">
                  <a:solidFill>
                    <a:srgbClr val="3F65A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24% </a:t>
              </a:r>
              <a:r>
                <a:rPr lang="es-ES" sz="1600" dirty="0">
                  <a:solidFill>
                    <a:srgbClr val="3F65A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 matrícula en Jornada Única</a:t>
              </a:r>
            </a:p>
            <a:p>
              <a:pPr lvl="0"/>
              <a:r>
                <a:rPr lang="es-ES" sz="1600" b="1" dirty="0">
                  <a:solidFill>
                    <a:srgbClr val="3F65A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1.800.0000 </a:t>
              </a:r>
              <a:r>
                <a:rPr lang="es-ES" sz="1600" dirty="0">
                  <a:solidFill>
                    <a:srgbClr val="3F65A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estudiantes </a:t>
              </a:r>
            </a:p>
            <a:p>
              <a:pPr lvl="0"/>
              <a:endParaRPr lang="es-ES" sz="1600" dirty="0">
                <a:solidFill>
                  <a:srgbClr val="3F65A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0"/>
              <a:r>
                <a:rPr lang="es-ES" sz="1600" b="1" dirty="0">
                  <a:solidFill>
                    <a:srgbClr val="3F65A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500.000</a:t>
              </a:r>
              <a:r>
                <a:rPr lang="es-ES" sz="1600" dirty="0">
                  <a:solidFill>
                    <a:srgbClr val="3F65A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niños y niñas de preescolar con atención integral</a:t>
              </a:r>
            </a:p>
          </p:txBody>
        </p:sp>
      </p:grpSp>
      <p:grpSp>
        <p:nvGrpSpPr>
          <p:cNvPr id="70" name="Grupo 69">
            <a:extLst>
              <a:ext uri="{FF2B5EF4-FFF2-40B4-BE49-F238E27FC236}">
                <a16:creationId xmlns:a16="http://schemas.microsoft.com/office/drawing/2014/main" id="{EAC0903D-D463-48C1-B9AD-364A540A6036}"/>
              </a:ext>
            </a:extLst>
          </p:cNvPr>
          <p:cNvGrpSpPr/>
          <p:nvPr/>
        </p:nvGrpSpPr>
        <p:grpSpPr>
          <a:xfrm>
            <a:off x="315463" y="3620522"/>
            <a:ext cx="3493173" cy="3342787"/>
            <a:chOff x="4457915" y="5587810"/>
            <a:chExt cx="3493173" cy="3342787"/>
          </a:xfrm>
        </p:grpSpPr>
        <p:sp>
          <p:nvSpPr>
            <p:cNvPr id="71" name="CuadroTexto 70">
              <a:extLst>
                <a:ext uri="{FF2B5EF4-FFF2-40B4-BE49-F238E27FC236}">
                  <a16:creationId xmlns:a16="http://schemas.microsoft.com/office/drawing/2014/main" id="{B49E5C79-A0CC-4FA9-9C37-50F2E116CFD3}"/>
                </a:ext>
              </a:extLst>
            </p:cNvPr>
            <p:cNvSpPr txBox="1"/>
            <p:nvPr/>
          </p:nvSpPr>
          <p:spPr>
            <a:xfrm>
              <a:off x="4457915" y="5587810"/>
              <a:ext cx="3493173" cy="261610"/>
            </a:xfrm>
            <a:prstGeom prst="rect">
              <a:avLst/>
            </a:prstGeom>
            <a:solidFill>
              <a:srgbClr val="E43866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lvl="0"/>
              <a:r>
                <a:rPr lang="es-CO" sz="1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MEDIA </a:t>
              </a:r>
            </a:p>
          </p:txBody>
        </p:sp>
        <p:sp>
          <p:nvSpPr>
            <p:cNvPr id="72" name="Rectángulo 71">
              <a:extLst>
                <a:ext uri="{FF2B5EF4-FFF2-40B4-BE49-F238E27FC236}">
                  <a16:creationId xmlns:a16="http://schemas.microsoft.com/office/drawing/2014/main" id="{5CD22918-68AC-4C7A-B0E6-BBF9E552F0A9}"/>
                </a:ext>
              </a:extLst>
            </p:cNvPr>
            <p:cNvSpPr/>
            <p:nvPr/>
          </p:nvSpPr>
          <p:spPr>
            <a:xfrm>
              <a:off x="4457916" y="5852831"/>
              <a:ext cx="3421892" cy="30777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endParaRPr lang="es-ES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s-ES" sz="1600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Aumento en </a:t>
              </a:r>
              <a:r>
                <a:rPr lang="es-ES" sz="1600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83%</a:t>
              </a:r>
              <a:r>
                <a:rPr lang="es-ES" sz="1600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de la Cobertura bruta en educación media.</a:t>
              </a:r>
            </a:p>
            <a:p>
              <a:endParaRPr lang="es-ES" sz="1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s-ES" sz="1600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Aumentar  a </a:t>
              </a:r>
              <a:r>
                <a:rPr lang="es-ES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73 </a:t>
              </a:r>
              <a:r>
                <a:rPr lang="es-ES" sz="1600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% la tasa de cobertura bruta rural en educación media</a:t>
              </a:r>
            </a:p>
            <a:p>
              <a:endParaRPr lang="es-ES" sz="1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s-ES" sz="1600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650.000</a:t>
              </a:r>
              <a:r>
                <a:rPr lang="es-ES" sz="1600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Estudiantes de educación media con doble titulación.</a:t>
              </a:r>
              <a:endParaRPr lang="es-CO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0"/>
              <a:endParaRPr lang="es-ES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0" algn="r"/>
              <a:endParaRPr lang="es-ES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9" name="CuadroTexto 38">
            <a:extLst>
              <a:ext uri="{FF2B5EF4-FFF2-40B4-BE49-F238E27FC236}">
                <a16:creationId xmlns:a16="http://schemas.microsoft.com/office/drawing/2014/main" id="{EB8B8497-FFDB-4478-BF84-F703514B3012}"/>
              </a:ext>
            </a:extLst>
          </p:cNvPr>
          <p:cNvSpPr txBox="1"/>
          <p:nvPr/>
        </p:nvSpPr>
        <p:spPr>
          <a:xfrm>
            <a:off x="894498" y="211072"/>
            <a:ext cx="33051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1" dirty="0">
                <a:solidFill>
                  <a:srgbClr val="3F65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Metas </a:t>
            </a:r>
          </a:p>
        </p:txBody>
      </p:sp>
      <p:grpSp>
        <p:nvGrpSpPr>
          <p:cNvPr id="40" name="Grupo 39">
            <a:extLst>
              <a:ext uri="{FF2B5EF4-FFF2-40B4-BE49-F238E27FC236}">
                <a16:creationId xmlns:a16="http://schemas.microsoft.com/office/drawing/2014/main" id="{6E02E5ED-621D-4212-B066-679979E48281}"/>
              </a:ext>
            </a:extLst>
          </p:cNvPr>
          <p:cNvGrpSpPr/>
          <p:nvPr/>
        </p:nvGrpSpPr>
        <p:grpSpPr>
          <a:xfrm>
            <a:off x="4363133" y="5238289"/>
            <a:ext cx="3493173" cy="1433995"/>
            <a:chOff x="4457915" y="5587810"/>
            <a:chExt cx="3493173" cy="1433995"/>
          </a:xfrm>
        </p:grpSpPr>
        <p:sp>
          <p:nvSpPr>
            <p:cNvPr id="41" name="CuadroTexto 40">
              <a:extLst>
                <a:ext uri="{FF2B5EF4-FFF2-40B4-BE49-F238E27FC236}">
                  <a16:creationId xmlns:a16="http://schemas.microsoft.com/office/drawing/2014/main" id="{707E61A5-D8FD-4AD4-8505-24FF0317874D}"/>
                </a:ext>
              </a:extLst>
            </p:cNvPr>
            <p:cNvSpPr txBox="1"/>
            <p:nvPr/>
          </p:nvSpPr>
          <p:spPr>
            <a:xfrm>
              <a:off x="4457915" y="5587810"/>
              <a:ext cx="3493173" cy="338554"/>
            </a:xfrm>
            <a:prstGeom prst="rect">
              <a:avLst/>
            </a:prstGeom>
            <a:solidFill>
              <a:srgbClr val="E43866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lvl="0"/>
              <a:r>
                <a:rPr lang="es-CO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Formación Docente</a:t>
              </a:r>
            </a:p>
          </p:txBody>
        </p:sp>
        <p:sp>
          <p:nvSpPr>
            <p:cNvPr id="42" name="Rectángulo 41">
              <a:extLst>
                <a:ext uri="{FF2B5EF4-FFF2-40B4-BE49-F238E27FC236}">
                  <a16:creationId xmlns:a16="http://schemas.microsoft.com/office/drawing/2014/main" id="{7A9F5B04-6FBE-49A8-9128-8FD8FB5A6035}"/>
                </a:ext>
              </a:extLst>
            </p:cNvPr>
            <p:cNvSpPr/>
            <p:nvPr/>
          </p:nvSpPr>
          <p:spPr>
            <a:xfrm>
              <a:off x="4457916" y="5944587"/>
              <a:ext cx="3421892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sz="1600" b="1" dirty="0">
                  <a:solidFill>
                    <a:srgbClr val="3F65A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160.000  </a:t>
              </a:r>
              <a:r>
                <a:rPr lang="es-ES" sz="1600" dirty="0">
                  <a:solidFill>
                    <a:srgbClr val="3F65A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Docentes que hagan parte de los programas de formación que impactan las prácticas pedagógicas</a:t>
              </a:r>
              <a:endParaRPr lang="es-CO" sz="1600" dirty="0">
                <a:solidFill>
                  <a:srgbClr val="3F65A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10751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DA1DC6C8-7FCA-D54A-B85B-7CA7435C9AE6}"/>
              </a:ext>
            </a:extLst>
          </p:cNvPr>
          <p:cNvSpPr/>
          <p:nvPr/>
        </p:nvSpPr>
        <p:spPr>
          <a:xfrm>
            <a:off x="0" y="0"/>
            <a:ext cx="829733" cy="829733"/>
          </a:xfrm>
          <a:prstGeom prst="rect">
            <a:avLst/>
          </a:prstGeom>
          <a:solidFill>
            <a:srgbClr val="E438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AE70879-AFC8-A94A-AFFB-906B9BFC2723}"/>
              </a:ext>
            </a:extLst>
          </p:cNvPr>
          <p:cNvSpPr txBox="1"/>
          <p:nvPr/>
        </p:nvSpPr>
        <p:spPr>
          <a:xfrm>
            <a:off x="139842" y="30145"/>
            <a:ext cx="6983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B124488C-169A-EE47-B337-D97CC3723294}"/>
              </a:ext>
            </a:extLst>
          </p:cNvPr>
          <p:cNvSpPr/>
          <p:nvPr/>
        </p:nvSpPr>
        <p:spPr>
          <a:xfrm>
            <a:off x="4682574" y="1800531"/>
            <a:ext cx="2588522" cy="2358243"/>
          </a:xfrm>
          <a:prstGeom prst="ellipse">
            <a:avLst/>
          </a:prstGeom>
          <a:solidFill>
            <a:srgbClr val="6F91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Dirección de Calidad EPBM</a:t>
            </a:r>
          </a:p>
          <a:p>
            <a:pPr algn="ctr"/>
            <a:endParaRPr lang="es-CO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CO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Metas 2019 - 2022</a:t>
            </a:r>
            <a:endParaRPr lang="es-CO" sz="16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2" name="Elipse 31">
            <a:extLst>
              <a:ext uri="{FF2B5EF4-FFF2-40B4-BE49-F238E27FC236}">
                <a16:creationId xmlns:a16="http://schemas.microsoft.com/office/drawing/2014/main" id="{15AB3B62-90C1-4A45-B4C3-3CCBD5550C39}"/>
              </a:ext>
            </a:extLst>
          </p:cNvPr>
          <p:cNvSpPr/>
          <p:nvPr/>
        </p:nvSpPr>
        <p:spPr>
          <a:xfrm>
            <a:off x="4306107" y="1310641"/>
            <a:ext cx="3382665" cy="3332110"/>
          </a:xfrm>
          <a:prstGeom prst="ellipse">
            <a:avLst/>
          </a:prstGeom>
          <a:noFill/>
          <a:ln w="76200">
            <a:solidFill>
              <a:srgbClr val="E4386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dirty="0">
              <a:latin typeface="Arial" panose="020B0604020202020204" pitchFamily="34" charset="0"/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89799F4C-3C65-4C97-90AA-C268DBB4A94B}"/>
              </a:ext>
            </a:extLst>
          </p:cNvPr>
          <p:cNvGrpSpPr/>
          <p:nvPr/>
        </p:nvGrpSpPr>
        <p:grpSpPr>
          <a:xfrm>
            <a:off x="7023704" y="1709029"/>
            <a:ext cx="720354" cy="720354"/>
            <a:chOff x="6918585" y="3242877"/>
            <a:chExt cx="720354" cy="720354"/>
          </a:xfrm>
        </p:grpSpPr>
        <p:sp>
          <p:nvSpPr>
            <p:cNvPr id="37" name="Elipse 36">
              <a:extLst>
                <a:ext uri="{FF2B5EF4-FFF2-40B4-BE49-F238E27FC236}">
                  <a16:creationId xmlns:a16="http://schemas.microsoft.com/office/drawing/2014/main" id="{375607A6-F740-B94D-ABD3-9D9D1ABF156B}"/>
                </a:ext>
              </a:extLst>
            </p:cNvPr>
            <p:cNvSpPr/>
            <p:nvPr/>
          </p:nvSpPr>
          <p:spPr>
            <a:xfrm>
              <a:off x="6918585" y="3242877"/>
              <a:ext cx="720354" cy="720354"/>
            </a:xfrm>
            <a:prstGeom prst="ellipse">
              <a:avLst/>
            </a:prstGeom>
            <a:solidFill>
              <a:srgbClr val="6F91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>
                <a:latin typeface="Arial" panose="020B0604020202020204" pitchFamily="34" charset="0"/>
              </a:endParaRPr>
            </a:p>
          </p:txBody>
        </p:sp>
        <p:pic>
          <p:nvPicPr>
            <p:cNvPr id="38" name="Imagen 37">
              <a:extLst>
                <a:ext uri="{FF2B5EF4-FFF2-40B4-BE49-F238E27FC236}">
                  <a16:creationId xmlns:a16="http://schemas.microsoft.com/office/drawing/2014/main" id="{2766B2D2-24C6-D947-9150-14CDFD45F2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biLevel thresh="25000"/>
            </a:blip>
            <a:stretch>
              <a:fillRect/>
            </a:stretch>
          </p:blipFill>
          <p:spPr>
            <a:xfrm>
              <a:off x="7025457" y="3371633"/>
              <a:ext cx="520789" cy="520789"/>
            </a:xfrm>
            <a:prstGeom prst="rect">
              <a:avLst/>
            </a:prstGeom>
          </p:spPr>
        </p:pic>
      </p:grpSp>
      <p:grpSp>
        <p:nvGrpSpPr>
          <p:cNvPr id="55" name="Grupo 54">
            <a:extLst>
              <a:ext uri="{FF2B5EF4-FFF2-40B4-BE49-F238E27FC236}">
                <a16:creationId xmlns:a16="http://schemas.microsoft.com/office/drawing/2014/main" id="{9A1385FB-F1E2-48A3-9F10-C9461B343EF9}"/>
              </a:ext>
            </a:extLst>
          </p:cNvPr>
          <p:cNvGrpSpPr/>
          <p:nvPr/>
        </p:nvGrpSpPr>
        <p:grpSpPr>
          <a:xfrm>
            <a:off x="7023704" y="3701231"/>
            <a:ext cx="720354" cy="720354"/>
            <a:chOff x="4210829" y="3242877"/>
            <a:chExt cx="720354" cy="720354"/>
          </a:xfrm>
        </p:grpSpPr>
        <p:sp>
          <p:nvSpPr>
            <p:cNvPr id="57" name="Elipse 56">
              <a:extLst>
                <a:ext uri="{FF2B5EF4-FFF2-40B4-BE49-F238E27FC236}">
                  <a16:creationId xmlns:a16="http://schemas.microsoft.com/office/drawing/2014/main" id="{0E58E7B7-82BD-43B7-8FD7-21F3B0EB23E4}"/>
                </a:ext>
              </a:extLst>
            </p:cNvPr>
            <p:cNvSpPr/>
            <p:nvPr/>
          </p:nvSpPr>
          <p:spPr>
            <a:xfrm>
              <a:off x="4210829" y="3242877"/>
              <a:ext cx="720354" cy="720354"/>
            </a:xfrm>
            <a:prstGeom prst="ellipse">
              <a:avLst/>
            </a:prstGeom>
            <a:solidFill>
              <a:srgbClr val="6F91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>
                <a:latin typeface="Arial" panose="020B0604020202020204" pitchFamily="34" charset="0"/>
              </a:endParaRPr>
            </a:p>
          </p:txBody>
        </p:sp>
        <p:pic>
          <p:nvPicPr>
            <p:cNvPr id="65" name="Imagen 64">
              <a:extLst>
                <a:ext uri="{FF2B5EF4-FFF2-40B4-BE49-F238E27FC236}">
                  <a16:creationId xmlns:a16="http://schemas.microsoft.com/office/drawing/2014/main" id="{C2C17E75-4039-4B76-B401-518BA68DD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biLevel thresh="25000"/>
            </a:blip>
            <a:stretch>
              <a:fillRect/>
            </a:stretch>
          </p:blipFill>
          <p:spPr>
            <a:xfrm>
              <a:off x="4292063" y="3357945"/>
              <a:ext cx="551523" cy="442130"/>
            </a:xfrm>
            <a:prstGeom prst="rect">
              <a:avLst/>
            </a:prstGeom>
          </p:spPr>
        </p:pic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id="{B5048287-B71F-4566-B496-1D9ABD3F1B72}"/>
              </a:ext>
            </a:extLst>
          </p:cNvPr>
          <p:cNvGrpSpPr/>
          <p:nvPr/>
        </p:nvGrpSpPr>
        <p:grpSpPr>
          <a:xfrm>
            <a:off x="4215716" y="1706053"/>
            <a:ext cx="720354" cy="720354"/>
            <a:chOff x="4179219" y="1625884"/>
            <a:chExt cx="720354" cy="720354"/>
          </a:xfrm>
        </p:grpSpPr>
        <p:sp>
          <p:nvSpPr>
            <p:cNvPr id="34" name="Elipse 33">
              <a:extLst>
                <a:ext uri="{FF2B5EF4-FFF2-40B4-BE49-F238E27FC236}">
                  <a16:creationId xmlns:a16="http://schemas.microsoft.com/office/drawing/2014/main" id="{82765EFC-45C6-4348-8B20-0798595AF34F}"/>
                </a:ext>
              </a:extLst>
            </p:cNvPr>
            <p:cNvSpPr/>
            <p:nvPr/>
          </p:nvSpPr>
          <p:spPr>
            <a:xfrm>
              <a:off x="4179219" y="1625884"/>
              <a:ext cx="720354" cy="720354"/>
            </a:xfrm>
            <a:prstGeom prst="ellipse">
              <a:avLst/>
            </a:prstGeom>
            <a:solidFill>
              <a:srgbClr val="6F91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>
                <a:latin typeface="Arial" panose="020B0604020202020204" pitchFamily="34" charset="0"/>
              </a:endParaRPr>
            </a:p>
          </p:txBody>
        </p:sp>
        <p:pic>
          <p:nvPicPr>
            <p:cNvPr id="78" name="Imagen 77">
              <a:extLst>
                <a:ext uri="{FF2B5EF4-FFF2-40B4-BE49-F238E27FC236}">
                  <a16:creationId xmlns:a16="http://schemas.microsoft.com/office/drawing/2014/main" id="{9656F58D-B66B-9741-9595-CB40A5F5C1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biLevel thresh="25000"/>
            </a:blip>
            <a:stretch>
              <a:fillRect/>
            </a:stretch>
          </p:blipFill>
          <p:spPr>
            <a:xfrm>
              <a:off x="4277025" y="1719478"/>
              <a:ext cx="510262" cy="510262"/>
            </a:xfrm>
            <a:prstGeom prst="rect">
              <a:avLst/>
            </a:prstGeom>
          </p:spPr>
        </p:pic>
      </p:grpSp>
      <p:grpSp>
        <p:nvGrpSpPr>
          <p:cNvPr id="5" name="Grupo 4">
            <a:extLst>
              <a:ext uri="{FF2B5EF4-FFF2-40B4-BE49-F238E27FC236}">
                <a16:creationId xmlns:a16="http://schemas.microsoft.com/office/drawing/2014/main" id="{E5D66084-3CC9-4F94-8C31-CEB46EFE7BCA}"/>
              </a:ext>
            </a:extLst>
          </p:cNvPr>
          <p:cNvGrpSpPr/>
          <p:nvPr/>
        </p:nvGrpSpPr>
        <p:grpSpPr>
          <a:xfrm>
            <a:off x="4221426" y="3701231"/>
            <a:ext cx="720354" cy="720354"/>
            <a:chOff x="4488456" y="3864387"/>
            <a:chExt cx="720354" cy="720354"/>
          </a:xfrm>
        </p:grpSpPr>
        <p:sp>
          <p:nvSpPr>
            <p:cNvPr id="36" name="Elipse 35">
              <a:extLst>
                <a:ext uri="{FF2B5EF4-FFF2-40B4-BE49-F238E27FC236}">
                  <a16:creationId xmlns:a16="http://schemas.microsoft.com/office/drawing/2014/main" id="{CE8C7857-6241-9B48-B32C-4DEE73B8E88C}"/>
                </a:ext>
              </a:extLst>
            </p:cNvPr>
            <p:cNvSpPr/>
            <p:nvPr/>
          </p:nvSpPr>
          <p:spPr>
            <a:xfrm>
              <a:off x="4488456" y="3864387"/>
              <a:ext cx="720354" cy="720354"/>
            </a:xfrm>
            <a:prstGeom prst="ellipse">
              <a:avLst/>
            </a:prstGeom>
            <a:solidFill>
              <a:srgbClr val="6F91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>
                <a:latin typeface="Arial" panose="020B0604020202020204" pitchFamily="34" charset="0"/>
              </a:endParaRPr>
            </a:p>
          </p:txBody>
        </p:sp>
        <p:pic>
          <p:nvPicPr>
            <p:cNvPr id="79" name="Imagen 78">
              <a:extLst>
                <a:ext uri="{FF2B5EF4-FFF2-40B4-BE49-F238E27FC236}">
                  <a16:creationId xmlns:a16="http://schemas.microsoft.com/office/drawing/2014/main" id="{CF19E26F-6431-CF40-8F72-14146C6BB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biLevel thresh="25000"/>
            </a:blip>
            <a:stretch>
              <a:fillRect/>
            </a:stretch>
          </p:blipFill>
          <p:spPr>
            <a:xfrm>
              <a:off x="4595923" y="3973519"/>
              <a:ext cx="524743" cy="524743"/>
            </a:xfrm>
            <a:prstGeom prst="rect">
              <a:avLst/>
            </a:prstGeom>
          </p:spPr>
        </p:pic>
      </p:grpSp>
      <p:grpSp>
        <p:nvGrpSpPr>
          <p:cNvPr id="86" name="Grupo 85">
            <a:extLst>
              <a:ext uri="{FF2B5EF4-FFF2-40B4-BE49-F238E27FC236}">
                <a16:creationId xmlns:a16="http://schemas.microsoft.com/office/drawing/2014/main" id="{9CB9B675-59D1-46F1-B028-1F5EEE6117D6}"/>
              </a:ext>
            </a:extLst>
          </p:cNvPr>
          <p:cNvGrpSpPr/>
          <p:nvPr/>
        </p:nvGrpSpPr>
        <p:grpSpPr>
          <a:xfrm>
            <a:off x="347985" y="940838"/>
            <a:ext cx="4004807" cy="4663235"/>
            <a:chOff x="4457916" y="5482579"/>
            <a:chExt cx="3493173" cy="4663235"/>
          </a:xfrm>
        </p:grpSpPr>
        <p:sp>
          <p:nvSpPr>
            <p:cNvPr id="87" name="CuadroTexto 86">
              <a:extLst>
                <a:ext uri="{FF2B5EF4-FFF2-40B4-BE49-F238E27FC236}">
                  <a16:creationId xmlns:a16="http://schemas.microsoft.com/office/drawing/2014/main" id="{D65ECCF9-9516-4F5F-B98A-D54C18250EF7}"/>
                </a:ext>
              </a:extLst>
            </p:cNvPr>
            <p:cNvSpPr txBox="1"/>
            <p:nvPr/>
          </p:nvSpPr>
          <p:spPr>
            <a:xfrm>
              <a:off x="4457916" y="5482579"/>
              <a:ext cx="3493173" cy="338554"/>
            </a:xfrm>
            <a:prstGeom prst="rect">
              <a:avLst/>
            </a:prstGeom>
            <a:solidFill>
              <a:srgbClr val="E43866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lvl="0"/>
              <a:r>
                <a:rPr lang="es-CO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Evaluar para avanzar </a:t>
              </a:r>
            </a:p>
          </p:txBody>
        </p:sp>
        <p:sp>
          <p:nvSpPr>
            <p:cNvPr id="88" name="Rectángulo 87">
              <a:extLst>
                <a:ext uri="{FF2B5EF4-FFF2-40B4-BE49-F238E27FC236}">
                  <a16:creationId xmlns:a16="http://schemas.microsoft.com/office/drawing/2014/main" id="{E467D82E-D518-4B8D-87EC-7012552F58D3}"/>
                </a:ext>
              </a:extLst>
            </p:cNvPr>
            <p:cNvSpPr/>
            <p:nvPr/>
          </p:nvSpPr>
          <p:spPr>
            <a:xfrm>
              <a:off x="4457916" y="5867720"/>
              <a:ext cx="3421892" cy="42780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sz="1600" dirty="0">
                  <a:solidFill>
                    <a:srgbClr val="3F65A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Reducir al </a:t>
              </a:r>
              <a:r>
                <a:rPr lang="es-ES" sz="1600" b="1" dirty="0">
                  <a:solidFill>
                    <a:srgbClr val="3F65A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52%</a:t>
              </a:r>
              <a:r>
                <a:rPr lang="es-ES" sz="1600" dirty="0">
                  <a:solidFill>
                    <a:srgbClr val="3F65A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de estudiantes del país que se ubican en los niveles insuficiente o mínimo en las pruebas Saber 3, en el área de Lenguaje</a:t>
              </a:r>
            </a:p>
            <a:p>
              <a:endParaRPr lang="es-CO" sz="1600" dirty="0">
                <a:solidFill>
                  <a:srgbClr val="3F65A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s-ES" sz="1600" dirty="0">
                  <a:solidFill>
                    <a:srgbClr val="3F65A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Reducir al </a:t>
              </a:r>
              <a:r>
                <a:rPr lang="es-ES" sz="1600" b="1" dirty="0">
                  <a:solidFill>
                    <a:srgbClr val="3F65A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70% </a:t>
              </a:r>
              <a:r>
                <a:rPr lang="es-ES" sz="1600" dirty="0">
                  <a:solidFill>
                    <a:srgbClr val="3F65A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 estudiantes del país que se ubican en los niveles insuficiente o mínimo en las pruebas Saber 5, en el área de Matemáticas</a:t>
              </a:r>
              <a:endParaRPr lang="es-CO" sz="1600" dirty="0">
                <a:solidFill>
                  <a:srgbClr val="3F65A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s-CO" sz="1600" dirty="0">
                <a:solidFill>
                  <a:srgbClr val="3F65A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s-ES" sz="1600" dirty="0">
                  <a:solidFill>
                    <a:srgbClr val="3F65A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Reducir al </a:t>
              </a:r>
              <a:r>
                <a:rPr lang="es-ES" sz="1600" b="1" dirty="0">
                  <a:solidFill>
                    <a:srgbClr val="3F65A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55%</a:t>
              </a:r>
              <a:r>
                <a:rPr lang="es-ES" sz="1600" dirty="0">
                  <a:solidFill>
                    <a:srgbClr val="3F65A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de estudiantes del país que se ubican en los niveles insuficiente o mínimo en las pruebas Saber 5, en el área de Lenguaje</a:t>
              </a:r>
              <a:endParaRPr lang="es-CO" sz="1600" dirty="0">
                <a:solidFill>
                  <a:srgbClr val="3F65A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s-CO" sz="1600" dirty="0">
                <a:solidFill>
                  <a:srgbClr val="3F65A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0"/>
              <a:endParaRPr lang="es-ES" sz="1600" dirty="0">
                <a:solidFill>
                  <a:srgbClr val="3F65A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0" algn="r"/>
              <a:endParaRPr lang="es-ES" sz="1600" dirty="0">
                <a:solidFill>
                  <a:srgbClr val="3F65A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9" name="Grupo 158">
            <a:extLst>
              <a:ext uri="{FF2B5EF4-FFF2-40B4-BE49-F238E27FC236}">
                <a16:creationId xmlns:a16="http://schemas.microsoft.com/office/drawing/2014/main" id="{476552CC-5F9B-4A2E-B9C0-2A14A58B78AB}"/>
              </a:ext>
            </a:extLst>
          </p:cNvPr>
          <p:cNvGrpSpPr/>
          <p:nvPr/>
        </p:nvGrpSpPr>
        <p:grpSpPr>
          <a:xfrm>
            <a:off x="8029819" y="1099465"/>
            <a:ext cx="3493173" cy="1465350"/>
            <a:chOff x="4457915" y="5587810"/>
            <a:chExt cx="3493173" cy="1465350"/>
          </a:xfrm>
        </p:grpSpPr>
        <p:sp>
          <p:nvSpPr>
            <p:cNvPr id="182" name="CuadroTexto 181">
              <a:extLst>
                <a:ext uri="{FF2B5EF4-FFF2-40B4-BE49-F238E27FC236}">
                  <a16:creationId xmlns:a16="http://schemas.microsoft.com/office/drawing/2014/main" id="{CB45E329-5B4A-4B33-8D34-D89781D02BE0}"/>
                </a:ext>
              </a:extLst>
            </p:cNvPr>
            <p:cNvSpPr txBox="1"/>
            <p:nvPr/>
          </p:nvSpPr>
          <p:spPr>
            <a:xfrm>
              <a:off x="4457915" y="5587810"/>
              <a:ext cx="3493173" cy="338554"/>
            </a:xfrm>
            <a:prstGeom prst="rect">
              <a:avLst/>
            </a:prstGeom>
            <a:solidFill>
              <a:srgbClr val="E43866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lvl="0"/>
              <a:r>
                <a:rPr lang="es-CO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Educación Media</a:t>
              </a:r>
            </a:p>
          </p:txBody>
        </p:sp>
        <p:sp>
          <p:nvSpPr>
            <p:cNvPr id="183" name="Rectángulo 182">
              <a:extLst>
                <a:ext uri="{FF2B5EF4-FFF2-40B4-BE49-F238E27FC236}">
                  <a16:creationId xmlns:a16="http://schemas.microsoft.com/office/drawing/2014/main" id="{CB154265-C0F6-4F21-B81A-EC44309ED7A4}"/>
                </a:ext>
              </a:extLst>
            </p:cNvPr>
            <p:cNvSpPr/>
            <p:nvPr/>
          </p:nvSpPr>
          <p:spPr>
            <a:xfrm>
              <a:off x="4457916" y="5852831"/>
              <a:ext cx="3421892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dirty="0">
                  <a:solidFill>
                    <a:srgbClr val="3F65A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 Ecosistemas de innovación para la educación media diseñados e implementados</a:t>
              </a:r>
              <a:endParaRPr lang="es-CO" dirty="0">
                <a:solidFill>
                  <a:srgbClr val="3F65A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s-CO" dirty="0">
                <a:solidFill>
                  <a:srgbClr val="3F65A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0" name="CuadroTexto 219">
            <a:extLst>
              <a:ext uri="{FF2B5EF4-FFF2-40B4-BE49-F238E27FC236}">
                <a16:creationId xmlns:a16="http://schemas.microsoft.com/office/drawing/2014/main" id="{1105B01D-9B4D-44B4-B05B-8CAAF2651B93}"/>
              </a:ext>
            </a:extLst>
          </p:cNvPr>
          <p:cNvSpPr txBox="1"/>
          <p:nvPr/>
        </p:nvSpPr>
        <p:spPr>
          <a:xfrm>
            <a:off x="894498" y="211072"/>
            <a:ext cx="33051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1" dirty="0">
                <a:solidFill>
                  <a:srgbClr val="3F65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Metas internas </a:t>
            </a:r>
          </a:p>
        </p:txBody>
      </p:sp>
      <p:grpSp>
        <p:nvGrpSpPr>
          <p:cNvPr id="221" name="Grupo 220">
            <a:extLst>
              <a:ext uri="{FF2B5EF4-FFF2-40B4-BE49-F238E27FC236}">
                <a16:creationId xmlns:a16="http://schemas.microsoft.com/office/drawing/2014/main" id="{9A31174B-707B-4862-9F78-31C01A152B78}"/>
              </a:ext>
            </a:extLst>
          </p:cNvPr>
          <p:cNvGrpSpPr/>
          <p:nvPr/>
        </p:nvGrpSpPr>
        <p:grpSpPr>
          <a:xfrm>
            <a:off x="7865640" y="3741219"/>
            <a:ext cx="3493173" cy="1926437"/>
            <a:chOff x="4457915" y="5587810"/>
            <a:chExt cx="3493173" cy="1926437"/>
          </a:xfrm>
        </p:grpSpPr>
        <p:sp>
          <p:nvSpPr>
            <p:cNvPr id="222" name="CuadroTexto 221">
              <a:extLst>
                <a:ext uri="{FF2B5EF4-FFF2-40B4-BE49-F238E27FC236}">
                  <a16:creationId xmlns:a16="http://schemas.microsoft.com/office/drawing/2014/main" id="{F7677F76-9816-49BA-9694-8CDA64D0237C}"/>
                </a:ext>
              </a:extLst>
            </p:cNvPr>
            <p:cNvSpPr txBox="1"/>
            <p:nvPr/>
          </p:nvSpPr>
          <p:spPr>
            <a:xfrm>
              <a:off x="4457915" y="5587810"/>
              <a:ext cx="3493173" cy="338554"/>
            </a:xfrm>
            <a:prstGeom prst="rect">
              <a:avLst/>
            </a:prstGeom>
            <a:solidFill>
              <a:srgbClr val="E43866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lvl="0"/>
              <a:r>
                <a:rPr lang="es-CO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Maestros que inspiran</a:t>
              </a:r>
            </a:p>
          </p:txBody>
        </p:sp>
        <p:sp>
          <p:nvSpPr>
            <p:cNvPr id="223" name="Rectángulo 222">
              <a:extLst>
                <a:ext uri="{FF2B5EF4-FFF2-40B4-BE49-F238E27FC236}">
                  <a16:creationId xmlns:a16="http://schemas.microsoft.com/office/drawing/2014/main" id="{45458FFF-F7F6-4522-A834-6796D7CA3A93}"/>
                </a:ext>
              </a:extLst>
            </p:cNvPr>
            <p:cNvSpPr/>
            <p:nvPr/>
          </p:nvSpPr>
          <p:spPr>
            <a:xfrm>
              <a:off x="4457916" y="5944587"/>
              <a:ext cx="3421892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sz="1600" b="1" dirty="0">
                  <a:solidFill>
                    <a:srgbClr val="3F65A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8.000 </a:t>
              </a:r>
              <a:r>
                <a:rPr lang="es-ES" sz="1600" dirty="0">
                  <a:solidFill>
                    <a:srgbClr val="3F65A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Educadores en servicio participando en procesos de formación posgradual</a:t>
              </a:r>
            </a:p>
            <a:p>
              <a:endParaRPr lang="es-ES" sz="1600" dirty="0">
                <a:solidFill>
                  <a:srgbClr val="3F65A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s-ES" sz="1600" b="1" dirty="0">
                  <a:solidFill>
                    <a:srgbClr val="3F65A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135.000</a:t>
              </a:r>
              <a:r>
                <a:rPr lang="es-ES" sz="1600" dirty="0">
                  <a:solidFill>
                    <a:srgbClr val="3F65A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Educadores en procesos de formación</a:t>
              </a:r>
              <a:endParaRPr lang="es-CO" sz="1600" dirty="0">
                <a:solidFill>
                  <a:srgbClr val="3F65A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4" name="Grupo 223">
            <a:extLst>
              <a:ext uri="{FF2B5EF4-FFF2-40B4-BE49-F238E27FC236}">
                <a16:creationId xmlns:a16="http://schemas.microsoft.com/office/drawing/2014/main" id="{208EE70F-50B8-43F4-920D-1047EDFD5AB9}"/>
              </a:ext>
            </a:extLst>
          </p:cNvPr>
          <p:cNvGrpSpPr/>
          <p:nvPr/>
        </p:nvGrpSpPr>
        <p:grpSpPr>
          <a:xfrm>
            <a:off x="205401" y="5205141"/>
            <a:ext cx="3778338" cy="1706022"/>
            <a:chOff x="5548240" y="5470248"/>
            <a:chExt cx="2532323" cy="1706022"/>
          </a:xfrm>
        </p:grpSpPr>
        <p:sp>
          <p:nvSpPr>
            <p:cNvPr id="225" name="CuadroTexto 224">
              <a:extLst>
                <a:ext uri="{FF2B5EF4-FFF2-40B4-BE49-F238E27FC236}">
                  <a16:creationId xmlns:a16="http://schemas.microsoft.com/office/drawing/2014/main" id="{615EA153-8FD9-42B9-A702-4726F956DC16}"/>
                </a:ext>
              </a:extLst>
            </p:cNvPr>
            <p:cNvSpPr txBox="1"/>
            <p:nvPr/>
          </p:nvSpPr>
          <p:spPr>
            <a:xfrm>
              <a:off x="5548241" y="5470248"/>
              <a:ext cx="2402847" cy="461665"/>
            </a:xfrm>
            <a:prstGeom prst="rect">
              <a:avLst/>
            </a:prstGeom>
            <a:solidFill>
              <a:srgbClr val="E43866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lvl="0"/>
              <a:r>
                <a:rPr lang="es-CO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ENTORNOS ESCOLARES PARA LA CONVIVENCIA Y LA CIUDADANIA</a:t>
              </a:r>
            </a:p>
          </p:txBody>
        </p:sp>
        <p:sp>
          <p:nvSpPr>
            <p:cNvPr id="226" name="Rectángulo 225">
              <a:extLst>
                <a:ext uri="{FF2B5EF4-FFF2-40B4-BE49-F238E27FC236}">
                  <a16:creationId xmlns:a16="http://schemas.microsoft.com/office/drawing/2014/main" id="{7D170BFB-0F49-41D1-9ECF-CD3D18EE3743}"/>
                </a:ext>
              </a:extLst>
            </p:cNvPr>
            <p:cNvSpPr/>
            <p:nvPr/>
          </p:nvSpPr>
          <p:spPr>
            <a:xfrm>
              <a:off x="5548240" y="5852831"/>
              <a:ext cx="2532323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endParaRPr lang="es-ES" sz="1600" dirty="0">
                <a:solidFill>
                  <a:srgbClr val="3F65A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s-ES" sz="1600" b="1" dirty="0">
                  <a:solidFill>
                    <a:srgbClr val="3F65A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40% </a:t>
              </a:r>
              <a:r>
                <a:rPr lang="es-ES" sz="1600" dirty="0">
                  <a:solidFill>
                    <a:srgbClr val="3F65A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Estudiantes que fortalecen competencias socioemocionales y ciudadanas</a:t>
              </a:r>
              <a:endParaRPr lang="es-CO" sz="1600" dirty="0">
                <a:solidFill>
                  <a:srgbClr val="3F65A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0"/>
              <a:endParaRPr lang="es-ES" sz="1600" dirty="0">
                <a:solidFill>
                  <a:srgbClr val="3F65A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37573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9C6E5F6D-E708-2541-A0C8-768542CA1B2A}"/>
              </a:ext>
            </a:extLst>
          </p:cNvPr>
          <p:cNvSpPr/>
          <p:nvPr/>
        </p:nvSpPr>
        <p:spPr>
          <a:xfrm>
            <a:off x="0" y="0"/>
            <a:ext cx="6306288" cy="6858000"/>
          </a:xfrm>
          <a:prstGeom prst="rect">
            <a:avLst/>
          </a:prstGeom>
          <a:solidFill>
            <a:srgbClr val="E438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Arial" panose="020B06040202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E90E59F-664F-B247-BABD-CC1CDF8ED2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962" y="2880442"/>
            <a:ext cx="5767388" cy="1097116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F34CD10D-905D-3947-A650-33A2203D5DC4}"/>
              </a:ext>
            </a:extLst>
          </p:cNvPr>
          <p:cNvSpPr txBox="1"/>
          <p:nvPr/>
        </p:nvSpPr>
        <p:spPr>
          <a:xfrm>
            <a:off x="6308033" y="5072607"/>
            <a:ext cx="53971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3200" b="1" dirty="0">
                <a:solidFill>
                  <a:schemeClr val="accent1">
                    <a:lumMod val="75000"/>
                  </a:schemeClr>
                </a:solidFill>
              </a:rPr>
              <a:t>Acuerdos con la Mesa Permanente de Concertación MPC - Plan de Desarrollo </a:t>
            </a:r>
          </a:p>
          <a:p>
            <a:pPr algn="r"/>
            <a:r>
              <a:rPr lang="es-CO" sz="1600" dirty="0">
                <a:solidFill>
                  <a:srgbClr val="436C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PARTE II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47D294CF-C86D-9449-A665-74E3810FA0E4}"/>
              </a:ext>
            </a:extLst>
          </p:cNvPr>
          <p:cNvSpPr/>
          <p:nvPr/>
        </p:nvSpPr>
        <p:spPr>
          <a:xfrm>
            <a:off x="10746100" y="5006345"/>
            <a:ext cx="829733" cy="45834"/>
          </a:xfrm>
          <a:prstGeom prst="rect">
            <a:avLst/>
          </a:prstGeom>
          <a:solidFill>
            <a:srgbClr val="E438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CO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3251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30D0B25C-0859-4449-B9C7-D78F86429FA5}"/>
              </a:ext>
            </a:extLst>
          </p:cNvPr>
          <p:cNvSpPr/>
          <p:nvPr/>
        </p:nvSpPr>
        <p:spPr>
          <a:xfrm>
            <a:off x="-7088" y="-7088"/>
            <a:ext cx="12284149" cy="6939516"/>
          </a:xfrm>
          <a:prstGeom prst="rect">
            <a:avLst/>
          </a:prstGeom>
          <a:solidFill>
            <a:srgbClr val="E438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3600" b="1" dirty="0">
              <a:latin typeface="Arial" panose="020B0604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8FD72E6-DD9B-5E48-9BFE-283B7E98C7B4}"/>
              </a:ext>
            </a:extLst>
          </p:cNvPr>
          <p:cNvSpPr txBox="1"/>
          <p:nvPr/>
        </p:nvSpPr>
        <p:spPr>
          <a:xfrm>
            <a:off x="347876" y="151506"/>
            <a:ext cx="55042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Contenido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0384673-F29E-9E41-AA5C-3DC9D9A43280}"/>
              </a:ext>
            </a:extLst>
          </p:cNvPr>
          <p:cNvSpPr txBox="1"/>
          <p:nvPr/>
        </p:nvSpPr>
        <p:spPr>
          <a:xfrm>
            <a:off x="2918335" y="3040824"/>
            <a:ext cx="5188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     Marco de concertación</a:t>
            </a:r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00CA5B2E-9B93-D749-8537-30C99D8E2240}"/>
              </a:ext>
            </a:extLst>
          </p:cNvPr>
          <p:cNvCxnSpPr>
            <a:cxnSpLocks/>
          </p:cNvCxnSpPr>
          <p:nvPr/>
        </p:nvCxnSpPr>
        <p:spPr>
          <a:xfrm>
            <a:off x="2918335" y="2296923"/>
            <a:ext cx="0" cy="336789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uadroTexto 18">
            <a:extLst>
              <a:ext uri="{FF2B5EF4-FFF2-40B4-BE49-F238E27FC236}">
                <a16:creationId xmlns:a16="http://schemas.microsoft.com/office/drawing/2014/main" id="{CCDBA80E-CCA9-4A4D-BE3D-BB91B79BC0B9}"/>
              </a:ext>
            </a:extLst>
          </p:cNvPr>
          <p:cNvSpPr txBox="1"/>
          <p:nvPr/>
        </p:nvSpPr>
        <p:spPr>
          <a:xfrm>
            <a:off x="2918335" y="3945898"/>
            <a:ext cx="5188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     Acuerdos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38FBAFA-4997-B948-8567-31FBAE1C71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07023" y="1156495"/>
            <a:ext cx="4170038" cy="496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8162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063FF0E-7B8F-4812-8BE2-A0B62C54EE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588" b="27281"/>
          <a:stretch/>
        </p:blipFill>
        <p:spPr>
          <a:xfrm>
            <a:off x="-50736" y="-13440"/>
            <a:ext cx="12200467" cy="3779425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2F3A4B6D-DAB8-7F45-87E5-3F716AD7FC40}"/>
              </a:ext>
            </a:extLst>
          </p:cNvPr>
          <p:cNvSpPr/>
          <p:nvPr/>
        </p:nvSpPr>
        <p:spPr>
          <a:xfrm>
            <a:off x="-42269" y="3765984"/>
            <a:ext cx="12192000" cy="3058933"/>
          </a:xfrm>
          <a:prstGeom prst="rect">
            <a:avLst/>
          </a:prstGeom>
          <a:solidFill>
            <a:srgbClr val="3F65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b="1" dirty="0">
              <a:latin typeface="Arial" panose="020B0604020202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DADC436-020C-0E4F-BC17-746468247698}"/>
              </a:ext>
            </a:extLst>
          </p:cNvPr>
          <p:cNvSpPr txBox="1"/>
          <p:nvPr/>
        </p:nvSpPr>
        <p:spPr>
          <a:xfrm>
            <a:off x="-708837" y="-3827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CO" dirty="0">
              <a:latin typeface="Arial" panose="020B0604020202020204" pitchFamily="34" charset="0"/>
            </a:endParaRPr>
          </a:p>
        </p:txBody>
      </p:sp>
      <p:pic>
        <p:nvPicPr>
          <p:cNvPr id="39" name="Imagen 38">
            <a:extLst>
              <a:ext uri="{FF2B5EF4-FFF2-40B4-BE49-F238E27FC236}">
                <a16:creationId xmlns:a16="http://schemas.microsoft.com/office/drawing/2014/main" id="{F8E40364-559D-BF40-A239-DBC17CD558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6274" y="3266737"/>
            <a:ext cx="605651" cy="605651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9B018692-DB41-0C4A-8EC0-F809E04271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4178" y="3266737"/>
            <a:ext cx="615296" cy="615296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27C5D340-D368-3D42-8950-C55FAC687C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31084" y="3233767"/>
            <a:ext cx="638621" cy="638621"/>
          </a:xfrm>
          <a:prstGeom prst="rect">
            <a:avLst/>
          </a:prstGeom>
        </p:spPr>
      </p:pic>
      <p:sp>
        <p:nvSpPr>
          <p:cNvPr id="18" name="Rectángulo 17">
            <a:extLst>
              <a:ext uri="{FF2B5EF4-FFF2-40B4-BE49-F238E27FC236}">
                <a16:creationId xmlns:a16="http://schemas.microsoft.com/office/drawing/2014/main" id="{A11C1E62-D450-4AE9-A802-F09B2A97068F}"/>
              </a:ext>
            </a:extLst>
          </p:cNvPr>
          <p:cNvSpPr/>
          <p:nvPr/>
        </p:nvSpPr>
        <p:spPr>
          <a:xfrm>
            <a:off x="0" y="0"/>
            <a:ext cx="829733" cy="829733"/>
          </a:xfrm>
          <a:prstGeom prst="rect">
            <a:avLst/>
          </a:prstGeom>
          <a:solidFill>
            <a:srgbClr val="E438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Arial" panose="020B0604020202020204" pitchFamily="34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E14A3EE4-0AC9-4469-871F-CCAF3640B64B}"/>
              </a:ext>
            </a:extLst>
          </p:cNvPr>
          <p:cNvSpPr txBox="1"/>
          <p:nvPr/>
        </p:nvSpPr>
        <p:spPr>
          <a:xfrm>
            <a:off x="139842" y="30145"/>
            <a:ext cx="6983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FB99357B-7F43-4181-BD54-49CECCF2EFAB}"/>
              </a:ext>
            </a:extLst>
          </p:cNvPr>
          <p:cNvSpPr/>
          <p:nvPr/>
        </p:nvSpPr>
        <p:spPr>
          <a:xfrm>
            <a:off x="636493" y="4065426"/>
            <a:ext cx="999846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3200" dirty="0">
                <a:solidFill>
                  <a:schemeClr val="bg1"/>
                </a:solidFill>
              </a:rPr>
              <a:t>Mesa Permanente de Concertación -</a:t>
            </a:r>
            <a:r>
              <a:rPr lang="es-CO" sz="3200" b="1" dirty="0">
                <a:solidFill>
                  <a:schemeClr val="bg1"/>
                </a:solidFill>
              </a:rPr>
              <a:t>MPC</a:t>
            </a:r>
            <a:r>
              <a:rPr lang="es-CO" sz="3200" dirty="0">
                <a:solidFill>
                  <a:schemeClr val="bg1"/>
                </a:solidFill>
              </a:rPr>
              <a:t>-</a:t>
            </a:r>
          </a:p>
          <a:p>
            <a:pPr algn="just"/>
            <a:endParaRPr lang="es-CO" sz="3200" dirty="0">
              <a:solidFill>
                <a:schemeClr val="bg1"/>
              </a:solidFill>
            </a:endParaRPr>
          </a:p>
          <a:p>
            <a:pPr algn="just"/>
            <a:r>
              <a:rPr lang="es-CO" sz="3200" dirty="0">
                <a:solidFill>
                  <a:schemeClr val="bg1"/>
                </a:solidFill>
              </a:rPr>
              <a:t>Comisión Nacional de Trabajo y Concertación de la Política Educativa para los Pueblos Indígenas –</a:t>
            </a:r>
            <a:r>
              <a:rPr lang="es-CO" sz="3200" b="1" dirty="0">
                <a:solidFill>
                  <a:schemeClr val="bg1"/>
                </a:solidFill>
              </a:rPr>
              <a:t>CONTCEPI-</a:t>
            </a:r>
            <a:endParaRPr lang="es-CO" sz="3200" dirty="0">
              <a:solidFill>
                <a:schemeClr val="bg1"/>
              </a:solidFill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82CE50AF-4466-43AB-9DCF-306F554C9EDD}"/>
              </a:ext>
            </a:extLst>
          </p:cNvPr>
          <p:cNvSpPr txBox="1"/>
          <p:nvPr/>
        </p:nvSpPr>
        <p:spPr>
          <a:xfrm>
            <a:off x="880469" y="111117"/>
            <a:ext cx="110810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Marco de concertación</a:t>
            </a:r>
          </a:p>
        </p:txBody>
      </p:sp>
    </p:spTree>
    <p:extLst>
      <p:ext uri="{BB962C8B-B14F-4D97-AF65-F5344CB8AC3E}">
        <p14:creationId xmlns:p14="http://schemas.microsoft.com/office/powerpoint/2010/main" val="8503878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F0EF323A-DF01-584A-B946-ACADD8AFD9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340889" cy="685800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F21BEE7C-5577-CA4F-A187-CF1AB4A0B577}"/>
              </a:ext>
            </a:extLst>
          </p:cNvPr>
          <p:cNvSpPr/>
          <p:nvPr/>
        </p:nvSpPr>
        <p:spPr>
          <a:xfrm>
            <a:off x="11363848" y="0"/>
            <a:ext cx="829733" cy="829733"/>
          </a:xfrm>
          <a:prstGeom prst="rect">
            <a:avLst/>
          </a:prstGeom>
          <a:solidFill>
            <a:srgbClr val="E438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Arial" panose="020B060402020202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2BE683C-05D3-B849-A65B-BA73D598E378}"/>
              </a:ext>
            </a:extLst>
          </p:cNvPr>
          <p:cNvSpPr txBox="1"/>
          <p:nvPr/>
        </p:nvSpPr>
        <p:spPr>
          <a:xfrm>
            <a:off x="11503690" y="30145"/>
            <a:ext cx="6983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A643F4B7-D6EE-4A26-A42E-30AF3D7EB08A}"/>
              </a:ext>
            </a:extLst>
          </p:cNvPr>
          <p:cNvGrpSpPr/>
          <p:nvPr/>
        </p:nvGrpSpPr>
        <p:grpSpPr>
          <a:xfrm>
            <a:off x="4412607" y="1389334"/>
            <a:ext cx="7460525" cy="4079329"/>
            <a:chOff x="4412607" y="1389334"/>
            <a:chExt cx="7789441" cy="4079329"/>
          </a:xfrm>
        </p:grpSpPr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3370F1A6-B03C-3B4A-B4D7-FF4876B34831}"/>
                </a:ext>
              </a:extLst>
            </p:cNvPr>
            <p:cNvSpPr txBox="1"/>
            <p:nvPr/>
          </p:nvSpPr>
          <p:spPr>
            <a:xfrm>
              <a:off x="4412607" y="3136612"/>
              <a:ext cx="27434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3200" dirty="0">
                  <a:solidFill>
                    <a:srgbClr val="436CB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Normatividad</a:t>
              </a:r>
              <a:endParaRPr lang="es-CO" sz="3200" b="1" dirty="0">
                <a:solidFill>
                  <a:srgbClr val="436CB7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aphicFrame>
          <p:nvGraphicFramePr>
            <p:cNvPr id="2" name="Diagrama 1">
              <a:extLst>
                <a:ext uri="{FF2B5EF4-FFF2-40B4-BE49-F238E27FC236}">
                  <a16:creationId xmlns:a16="http://schemas.microsoft.com/office/drawing/2014/main" id="{44263213-EB1A-48CF-9795-49279715DD17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596138695"/>
                </p:ext>
              </p:extLst>
            </p:nvPr>
          </p:nvGraphicFramePr>
          <p:xfrm>
            <a:off x="6817046" y="1389334"/>
            <a:ext cx="5385002" cy="4079329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</p:grpSp>
      <p:pic>
        <p:nvPicPr>
          <p:cNvPr id="6" name="Imagen 5">
            <a:extLst>
              <a:ext uri="{FF2B5EF4-FFF2-40B4-BE49-F238E27FC236}">
                <a16:creationId xmlns:a16="http://schemas.microsoft.com/office/drawing/2014/main" id="{C14D91EB-E6EF-439A-A176-D99B4F426AE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1568" r="6244"/>
          <a:stretch/>
        </p:blipFill>
        <p:spPr>
          <a:xfrm>
            <a:off x="0" y="-1"/>
            <a:ext cx="4340889" cy="6858000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16B191D1-3204-409D-B5F3-A00C2EDCE56C}"/>
              </a:ext>
            </a:extLst>
          </p:cNvPr>
          <p:cNvSpPr/>
          <p:nvPr/>
        </p:nvSpPr>
        <p:spPr>
          <a:xfrm>
            <a:off x="4023085" y="207918"/>
            <a:ext cx="73407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1600" dirty="0">
                <a:solidFill>
                  <a:srgbClr val="3F65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Acuerdos con la Mesa Permanente de Concertación MPC </a:t>
            </a:r>
          </a:p>
          <a:p>
            <a:pPr algn="r"/>
            <a:r>
              <a:rPr lang="es-ES" sz="1600" dirty="0">
                <a:solidFill>
                  <a:srgbClr val="3F65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Plan de Desarrollo </a:t>
            </a:r>
          </a:p>
        </p:txBody>
      </p:sp>
    </p:spTree>
    <p:extLst>
      <p:ext uri="{BB962C8B-B14F-4D97-AF65-F5344CB8AC3E}">
        <p14:creationId xmlns:p14="http://schemas.microsoft.com/office/powerpoint/2010/main" val="3171374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A305E43B-D36D-47DD-94FB-54D96FB33787}"/>
              </a:ext>
            </a:extLst>
          </p:cNvPr>
          <p:cNvGrpSpPr/>
          <p:nvPr/>
        </p:nvGrpSpPr>
        <p:grpSpPr>
          <a:xfrm>
            <a:off x="0" y="0"/>
            <a:ext cx="838200" cy="829733"/>
            <a:chOff x="11363848" y="0"/>
            <a:chExt cx="838200" cy="829733"/>
          </a:xfrm>
        </p:grpSpPr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F21BEE7C-5577-CA4F-A187-CF1AB4A0B577}"/>
                </a:ext>
              </a:extLst>
            </p:cNvPr>
            <p:cNvSpPr/>
            <p:nvPr/>
          </p:nvSpPr>
          <p:spPr>
            <a:xfrm>
              <a:off x="11363848" y="0"/>
              <a:ext cx="829733" cy="829733"/>
            </a:xfrm>
            <a:prstGeom prst="rect">
              <a:avLst/>
            </a:prstGeom>
            <a:solidFill>
              <a:srgbClr val="E438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>
                <a:latin typeface="Arial" panose="020B0604020202020204" pitchFamily="34" charset="0"/>
              </a:endParaRPr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72BE683C-05D3-B849-A65B-BA73D598E378}"/>
                </a:ext>
              </a:extLst>
            </p:cNvPr>
            <p:cNvSpPr txBox="1"/>
            <p:nvPr/>
          </p:nvSpPr>
          <p:spPr>
            <a:xfrm>
              <a:off x="11503690" y="30145"/>
              <a:ext cx="69835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4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</a:t>
              </a:r>
            </a:p>
          </p:txBody>
        </p: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6CA5DFCA-52A5-444F-B169-4FF55163C8C2}"/>
              </a:ext>
            </a:extLst>
          </p:cNvPr>
          <p:cNvGrpSpPr/>
          <p:nvPr/>
        </p:nvGrpSpPr>
        <p:grpSpPr>
          <a:xfrm>
            <a:off x="139842" y="1389334"/>
            <a:ext cx="11311260" cy="4079329"/>
            <a:chOff x="4552449" y="1389334"/>
            <a:chExt cx="7649599" cy="4079329"/>
          </a:xfrm>
        </p:grpSpPr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6FF628D2-5055-441E-827C-B565BB151AE6}"/>
                </a:ext>
              </a:extLst>
            </p:cNvPr>
            <p:cNvSpPr txBox="1"/>
            <p:nvPr/>
          </p:nvSpPr>
          <p:spPr>
            <a:xfrm>
              <a:off x="4552449" y="2663898"/>
              <a:ext cx="274340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2800" dirty="0">
                  <a:solidFill>
                    <a:srgbClr val="436CB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Proyectos educativos comunitarios PEC</a:t>
              </a:r>
              <a:endParaRPr lang="es-CO" sz="2800" b="1" dirty="0">
                <a:solidFill>
                  <a:srgbClr val="436CB7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aphicFrame>
          <p:nvGraphicFramePr>
            <p:cNvPr id="15" name="Diagrama 14">
              <a:extLst>
                <a:ext uri="{FF2B5EF4-FFF2-40B4-BE49-F238E27FC236}">
                  <a16:creationId xmlns:a16="http://schemas.microsoft.com/office/drawing/2014/main" id="{B373471C-3FD0-449B-B170-4CBB74C4EAA5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38901763"/>
                </p:ext>
              </p:extLst>
            </p:nvPr>
          </p:nvGraphicFramePr>
          <p:xfrm>
            <a:off x="6817046" y="1389334"/>
            <a:ext cx="5385002" cy="4079329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</p:grpSp>
      <p:sp>
        <p:nvSpPr>
          <p:cNvPr id="16" name="Rectángulo 15">
            <a:extLst>
              <a:ext uri="{FF2B5EF4-FFF2-40B4-BE49-F238E27FC236}">
                <a16:creationId xmlns:a16="http://schemas.microsoft.com/office/drawing/2014/main" id="{B94E47D2-5BE6-43DF-9DA3-E3F6902254E6}"/>
              </a:ext>
            </a:extLst>
          </p:cNvPr>
          <p:cNvSpPr/>
          <p:nvPr/>
        </p:nvSpPr>
        <p:spPr>
          <a:xfrm>
            <a:off x="829733" y="127396"/>
            <a:ext cx="73407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dirty="0">
                <a:solidFill>
                  <a:srgbClr val="3F65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Acuerdos con la Mesa Permanente de Concertación MPC </a:t>
            </a:r>
          </a:p>
          <a:p>
            <a:r>
              <a:rPr lang="es-ES" sz="1600" dirty="0">
                <a:solidFill>
                  <a:srgbClr val="3F65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Plan de Desarrollo </a:t>
            </a:r>
          </a:p>
        </p:txBody>
      </p:sp>
    </p:spTree>
    <p:extLst>
      <p:ext uri="{BB962C8B-B14F-4D97-AF65-F5344CB8AC3E}">
        <p14:creationId xmlns:p14="http://schemas.microsoft.com/office/powerpoint/2010/main" val="199359197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8639</TotalTime>
  <Words>1139</Words>
  <Application>Microsoft Macintosh PowerPoint</Application>
  <PresentationFormat>Panorámica</PresentationFormat>
  <Paragraphs>165</Paragraphs>
  <Slides>15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Hernan Alfonso Suarez Cediel</dc:creator>
  <cp:lastModifiedBy>Danit Maria Torres Fuentes</cp:lastModifiedBy>
  <cp:revision>172</cp:revision>
  <dcterms:created xsi:type="dcterms:W3CDTF">2018-12-12T16:12:35Z</dcterms:created>
  <dcterms:modified xsi:type="dcterms:W3CDTF">2019-02-01T14:47:33Z</dcterms:modified>
</cp:coreProperties>
</file>