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44" r:id="rId2"/>
    <p:sldId id="378" r:id="rId3"/>
    <p:sldId id="345" r:id="rId4"/>
    <p:sldId id="363" r:id="rId5"/>
    <p:sldId id="370" r:id="rId6"/>
    <p:sldId id="371" r:id="rId7"/>
    <p:sldId id="376" r:id="rId8"/>
    <p:sldId id="377" r:id="rId9"/>
    <p:sldId id="361" r:id="rId10"/>
    <p:sldId id="372" r:id="rId11"/>
    <p:sldId id="380" r:id="rId12"/>
    <p:sldId id="354" r:id="rId13"/>
    <p:sldId id="375" r:id="rId14"/>
    <p:sldId id="332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33" r:id="rId24"/>
    <p:sldId id="324" r:id="rId25"/>
    <p:sldId id="334" r:id="rId26"/>
    <p:sldId id="335" r:id="rId27"/>
    <p:sldId id="337" r:id="rId28"/>
    <p:sldId id="338" r:id="rId29"/>
    <p:sldId id="339" r:id="rId30"/>
    <p:sldId id="341" r:id="rId31"/>
    <p:sldId id="336" r:id="rId32"/>
    <p:sldId id="342" r:id="rId33"/>
    <p:sldId id="343" r:id="rId34"/>
    <p:sldId id="379" r:id="rId3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069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/>
  </p:normalViewPr>
  <p:slideViewPr>
    <p:cSldViewPr snapToGrid="0">
      <p:cViewPr>
        <p:scale>
          <a:sx n="60" d="100"/>
          <a:sy n="60" d="100"/>
        </p:scale>
        <p:origin x="88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l&#237;tica%20FAN%202018\Becas%20bicentenario\Conteo%20doctores%20y%20GII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GII!$B$1</c:f>
              <c:strCache>
                <c:ptCount val="1"/>
                <c:pt idx="0">
                  <c:v>Chile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GII!$A$2:$A$7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GII!$B$2:$B$7</c:f>
              <c:numCache>
                <c:formatCode>General</c:formatCode>
                <c:ptCount val="6"/>
                <c:pt idx="0">
                  <c:v>40.58</c:v>
                </c:pt>
                <c:pt idx="1">
                  <c:v>40.64</c:v>
                </c:pt>
                <c:pt idx="2">
                  <c:v>41.4</c:v>
                </c:pt>
                <c:pt idx="3">
                  <c:v>38.409999999999997</c:v>
                </c:pt>
                <c:pt idx="4">
                  <c:v>38.700000000000003</c:v>
                </c:pt>
                <c:pt idx="5">
                  <c:v>37.79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34-234E-9840-78A59248B051}"/>
            </c:ext>
          </c:extLst>
        </c:ser>
        <c:ser>
          <c:idx val="1"/>
          <c:order val="1"/>
          <c:tx>
            <c:strRef>
              <c:f>GII!$C$1</c:f>
              <c:strCache>
                <c:ptCount val="1"/>
                <c:pt idx="0">
                  <c:v>Costa Rica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GII!$A$2:$A$7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GII!$C$2:$C$7</c:f>
              <c:numCache>
                <c:formatCode>General</c:formatCode>
                <c:ptCount val="6"/>
                <c:pt idx="0">
                  <c:v>41.54</c:v>
                </c:pt>
                <c:pt idx="1">
                  <c:v>37.299999999999997</c:v>
                </c:pt>
                <c:pt idx="2">
                  <c:v>38.590000000000003</c:v>
                </c:pt>
                <c:pt idx="3">
                  <c:v>38.4</c:v>
                </c:pt>
                <c:pt idx="4">
                  <c:v>37.090000000000003</c:v>
                </c:pt>
                <c:pt idx="5">
                  <c:v>35.72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34-234E-9840-78A59248B051}"/>
            </c:ext>
          </c:extLst>
        </c:ser>
        <c:ser>
          <c:idx val="2"/>
          <c:order val="2"/>
          <c:tx>
            <c:strRef>
              <c:f>GII!$D$1</c:f>
              <c:strCache>
                <c:ptCount val="1"/>
                <c:pt idx="0">
                  <c:v>Mexico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GII!$A$2:$A$7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GII!$D$2:$D$7</c:f>
              <c:numCache>
                <c:formatCode>General</c:formatCode>
                <c:ptCount val="6"/>
                <c:pt idx="0">
                  <c:v>36.82</c:v>
                </c:pt>
                <c:pt idx="1">
                  <c:v>36.020000000000003</c:v>
                </c:pt>
                <c:pt idx="2">
                  <c:v>38.03</c:v>
                </c:pt>
                <c:pt idx="3">
                  <c:v>34.56</c:v>
                </c:pt>
                <c:pt idx="4">
                  <c:v>35.79</c:v>
                </c:pt>
                <c:pt idx="5">
                  <c:v>35.340000000000003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234-234E-9840-78A59248B051}"/>
            </c:ext>
          </c:extLst>
        </c:ser>
        <c:ser>
          <c:idx val="3"/>
          <c:order val="3"/>
          <c:tx>
            <c:strRef>
              <c:f>GII!$E$1</c:f>
              <c:strCache>
                <c:ptCount val="1"/>
                <c:pt idx="0">
                  <c:v>Uruguay 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GII!$A$2:$A$7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GII!$E$2:$E$7</c:f>
              <c:numCache>
                <c:formatCode>General</c:formatCode>
                <c:ptCount val="6"/>
                <c:pt idx="0">
                  <c:v>38.08</c:v>
                </c:pt>
                <c:pt idx="1">
                  <c:v>34.76</c:v>
                </c:pt>
                <c:pt idx="2">
                  <c:v>35.76</c:v>
                </c:pt>
                <c:pt idx="3">
                  <c:v>34.28</c:v>
                </c:pt>
                <c:pt idx="4">
                  <c:v>34.53</c:v>
                </c:pt>
                <c:pt idx="5">
                  <c:v>34.200000000000003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234-234E-9840-78A59248B051}"/>
            </c:ext>
          </c:extLst>
        </c:ser>
        <c:ser>
          <c:idx val="4"/>
          <c:order val="4"/>
          <c:tx>
            <c:strRef>
              <c:f>GII!$F$1</c:f>
              <c:strCache>
                <c:ptCount val="1"/>
                <c:pt idx="0">
                  <c:v>Colombia </c:v>
                </c:pt>
              </c:strCache>
            </c:strRef>
          </c:tx>
          <c:spPr>
            <a:ln w="571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GII!$A$2:$A$7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GII!$F$2:$F$7</c:f>
              <c:numCache>
                <c:formatCode>General</c:formatCode>
                <c:ptCount val="6"/>
                <c:pt idx="0">
                  <c:v>37.380000000000003</c:v>
                </c:pt>
                <c:pt idx="1">
                  <c:v>35.5</c:v>
                </c:pt>
                <c:pt idx="2">
                  <c:v>36.409999999999997</c:v>
                </c:pt>
                <c:pt idx="3">
                  <c:v>34.159999999999997</c:v>
                </c:pt>
                <c:pt idx="4">
                  <c:v>34.78</c:v>
                </c:pt>
                <c:pt idx="5">
                  <c:v>33.78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234-234E-9840-78A59248B051}"/>
            </c:ext>
          </c:extLst>
        </c:ser>
        <c:ser>
          <c:idx val="5"/>
          <c:order val="5"/>
          <c:tx>
            <c:strRef>
              <c:f>GII!$G$1</c:f>
              <c:strCache>
                <c:ptCount val="1"/>
                <c:pt idx="0">
                  <c:v>Brasil 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GII!$A$2:$A$7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GII!$G$2:$G$7</c:f>
              <c:numCache>
                <c:formatCode>General</c:formatCode>
                <c:ptCount val="6"/>
                <c:pt idx="0">
                  <c:v>36.33</c:v>
                </c:pt>
                <c:pt idx="1">
                  <c:v>36.29</c:v>
                </c:pt>
                <c:pt idx="2">
                  <c:v>34.950000000000003</c:v>
                </c:pt>
                <c:pt idx="3">
                  <c:v>33.19</c:v>
                </c:pt>
                <c:pt idx="4">
                  <c:v>33.1</c:v>
                </c:pt>
                <c:pt idx="5">
                  <c:v>33.44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234-234E-9840-78A59248B0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587200"/>
        <c:axId val="103597184"/>
      </c:lineChart>
      <c:catAx>
        <c:axId val="10358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3597184"/>
        <c:crosses val="autoZero"/>
        <c:auto val="1"/>
        <c:lblAlgn val="ctr"/>
        <c:lblOffset val="100"/>
        <c:noMultiLvlLbl val="0"/>
      </c:catAx>
      <c:valAx>
        <c:axId val="103597184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3587200"/>
        <c:crosses val="autoZero"/>
        <c:crossBetween val="between"/>
        <c:majorUnit val="5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970796-E3CA-413C-A478-4F0F82BADA8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5EEF2B7-65CE-487D-A483-948F0FB267E0}">
      <dgm:prSet phldrT="[Texto]"/>
      <dgm:spPr>
        <a:noFill/>
        <a:ln>
          <a:solidFill>
            <a:srgbClr val="008F99"/>
          </a:solidFill>
        </a:ln>
      </dgm:spPr>
      <dgm:t>
        <a:bodyPr/>
        <a:lstStyle/>
        <a:p>
          <a:r>
            <a:rPr lang="es-CO" b="1" dirty="0">
              <a:solidFill>
                <a:schemeClr val="accent5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Acto Legislativo 005 del 18 de Julio de 2011</a:t>
          </a:r>
        </a:p>
        <a:p>
          <a:r>
            <a:rPr lang="es-CO" b="1" dirty="0">
              <a:solidFill>
                <a:schemeClr val="accent5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Art. 360 y 361</a:t>
          </a:r>
        </a:p>
      </dgm:t>
    </dgm:pt>
    <dgm:pt modelId="{9FC30B23-B548-402C-B737-E81F3F516DBA}" type="parTrans" cxnId="{485790B8-FAD3-49CA-B9DD-DBDB844DFABB}">
      <dgm:prSet/>
      <dgm:spPr/>
      <dgm:t>
        <a:bodyPr/>
        <a:lstStyle/>
        <a:p>
          <a:endParaRPr lang="es-CO"/>
        </a:p>
      </dgm:t>
    </dgm:pt>
    <dgm:pt modelId="{D464C84E-ECFA-492A-A5F8-740C7AF1ECC9}" type="sibTrans" cxnId="{485790B8-FAD3-49CA-B9DD-DBDB844DFABB}">
      <dgm:prSet/>
      <dgm:spPr/>
      <dgm:t>
        <a:bodyPr/>
        <a:lstStyle/>
        <a:p>
          <a:endParaRPr lang="es-CO"/>
        </a:p>
      </dgm:t>
    </dgm:pt>
    <dgm:pt modelId="{36AE6BBB-6A1C-46BF-B4B8-4185449B0FA3}">
      <dgm:prSet phldrT="[Texto]"/>
      <dgm:spPr>
        <a:noFill/>
        <a:ln>
          <a:solidFill>
            <a:srgbClr val="008F99"/>
          </a:solidFill>
        </a:ln>
      </dgm:spPr>
      <dgm:t>
        <a:bodyPr/>
        <a:lstStyle/>
        <a:p>
          <a:r>
            <a:rPr lang="es-CO" b="1" dirty="0">
              <a:solidFill>
                <a:schemeClr val="accent5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Ley 1530 del 17 de mayo de 2012</a:t>
          </a:r>
        </a:p>
      </dgm:t>
    </dgm:pt>
    <dgm:pt modelId="{B27282CA-B27C-4AC6-997B-6798261622C9}" type="parTrans" cxnId="{D450CDC1-8EDE-44CA-B30B-BFAB7F63E6DB}">
      <dgm:prSet/>
      <dgm:spPr/>
      <dgm:t>
        <a:bodyPr/>
        <a:lstStyle/>
        <a:p>
          <a:endParaRPr lang="es-CO"/>
        </a:p>
      </dgm:t>
    </dgm:pt>
    <dgm:pt modelId="{7AA0AD1D-EB03-417E-9D20-A846353115B0}" type="sibTrans" cxnId="{D450CDC1-8EDE-44CA-B30B-BFAB7F63E6DB}">
      <dgm:prSet/>
      <dgm:spPr/>
      <dgm:t>
        <a:bodyPr/>
        <a:lstStyle/>
        <a:p>
          <a:endParaRPr lang="es-CO"/>
        </a:p>
      </dgm:t>
    </dgm:pt>
    <dgm:pt modelId="{19C40B9C-E46F-47E3-AA38-E6D1EB72ECED}">
      <dgm:prSet phldrT="[Texto]"/>
      <dgm:spPr>
        <a:noFill/>
        <a:ln>
          <a:solidFill>
            <a:srgbClr val="008F99"/>
          </a:solidFill>
        </a:ln>
      </dgm:spPr>
      <dgm:t>
        <a:bodyPr/>
        <a:lstStyle/>
        <a:p>
          <a:r>
            <a:rPr lang="es-CO" b="1" dirty="0">
              <a:solidFill>
                <a:schemeClr val="accent5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Decreto 1082 del 26 de mayo de 2015</a:t>
          </a:r>
        </a:p>
        <a:p>
          <a:r>
            <a:rPr lang="es-CO" b="1" dirty="0">
              <a:solidFill>
                <a:schemeClr val="accent5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Título 4</a:t>
          </a:r>
        </a:p>
      </dgm:t>
    </dgm:pt>
    <dgm:pt modelId="{77BF0891-DFDE-46BE-A679-D37C4920E058}" type="parTrans" cxnId="{A1D4BC19-B791-49BC-AAEE-107870CFBF30}">
      <dgm:prSet/>
      <dgm:spPr/>
      <dgm:t>
        <a:bodyPr/>
        <a:lstStyle/>
        <a:p>
          <a:endParaRPr lang="es-CO"/>
        </a:p>
      </dgm:t>
    </dgm:pt>
    <dgm:pt modelId="{28F0997E-2A9F-4F4B-AB7F-8C40DF875440}" type="sibTrans" cxnId="{A1D4BC19-B791-49BC-AAEE-107870CFBF30}">
      <dgm:prSet/>
      <dgm:spPr/>
      <dgm:t>
        <a:bodyPr/>
        <a:lstStyle/>
        <a:p>
          <a:endParaRPr lang="es-CO"/>
        </a:p>
      </dgm:t>
    </dgm:pt>
    <dgm:pt modelId="{700E1BC1-5825-4474-831B-F7AA26A3721C}">
      <dgm:prSet phldrT="[Texto]"/>
      <dgm:spPr>
        <a:noFill/>
        <a:ln>
          <a:solidFill>
            <a:srgbClr val="008F99"/>
          </a:solidFill>
        </a:ln>
      </dgm:spPr>
      <dgm:t>
        <a:bodyPr/>
        <a:lstStyle/>
        <a:p>
          <a:r>
            <a:rPr lang="es-CO" b="1" dirty="0">
              <a:solidFill>
                <a:schemeClr val="accent5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Acuerdo 0045 del 14 de noviembre de 2017</a:t>
          </a:r>
        </a:p>
      </dgm:t>
    </dgm:pt>
    <dgm:pt modelId="{F149DC07-6926-42C1-8937-2EAA788B39C3}" type="parTrans" cxnId="{87FD2837-E9B0-4A4B-84EA-C4C32811F88E}">
      <dgm:prSet/>
      <dgm:spPr/>
      <dgm:t>
        <a:bodyPr/>
        <a:lstStyle/>
        <a:p>
          <a:endParaRPr lang="es-CO"/>
        </a:p>
      </dgm:t>
    </dgm:pt>
    <dgm:pt modelId="{1B577B11-DC2B-461F-9355-A249E4DF0644}" type="sibTrans" cxnId="{87FD2837-E9B0-4A4B-84EA-C4C32811F88E}">
      <dgm:prSet/>
      <dgm:spPr/>
      <dgm:t>
        <a:bodyPr/>
        <a:lstStyle/>
        <a:p>
          <a:endParaRPr lang="es-CO"/>
        </a:p>
      </dgm:t>
    </dgm:pt>
    <dgm:pt modelId="{B647189C-3787-46CB-A755-ADEBD4D87307}">
      <dgm:prSet phldrT="[Texto]"/>
      <dgm:spPr>
        <a:noFill/>
        <a:ln>
          <a:solidFill>
            <a:srgbClr val="C00000"/>
          </a:solidFill>
        </a:ln>
      </dgm:spPr>
      <dgm:t>
        <a:bodyPr/>
        <a:lstStyle/>
        <a:p>
          <a:r>
            <a:rPr lang="es-CO" b="1" dirty="0">
              <a:solidFill>
                <a:schemeClr val="accent5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Acto Legislativo 004 del 8 de septiembre de 2017</a:t>
          </a:r>
        </a:p>
      </dgm:t>
    </dgm:pt>
    <dgm:pt modelId="{0BAA6F9F-0838-49D4-B6C8-DCC2413ADD9E}" type="parTrans" cxnId="{FA565AB2-452B-4E73-9996-76E518C21026}">
      <dgm:prSet/>
      <dgm:spPr/>
      <dgm:t>
        <a:bodyPr/>
        <a:lstStyle/>
        <a:p>
          <a:endParaRPr lang="es-ES"/>
        </a:p>
      </dgm:t>
    </dgm:pt>
    <dgm:pt modelId="{2C63042C-AB69-4058-8A6C-71B45268606C}" type="sibTrans" cxnId="{FA565AB2-452B-4E73-9996-76E518C21026}">
      <dgm:prSet/>
      <dgm:spPr/>
      <dgm:t>
        <a:bodyPr/>
        <a:lstStyle/>
        <a:p>
          <a:endParaRPr lang="es-ES"/>
        </a:p>
      </dgm:t>
    </dgm:pt>
    <dgm:pt modelId="{440667F1-EA41-4873-B78E-F9B4C67BBF97}">
      <dgm:prSet phldrT="[Texto]"/>
      <dgm:spPr>
        <a:noFill/>
        <a:ln>
          <a:solidFill>
            <a:srgbClr val="C00000"/>
          </a:solidFill>
        </a:ln>
      </dgm:spPr>
      <dgm:t>
        <a:bodyPr/>
        <a:lstStyle/>
        <a:p>
          <a:r>
            <a:rPr lang="es-CO" b="1" dirty="0">
              <a:solidFill>
                <a:schemeClr val="accent5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Decreto 1467 del 6 de agosto de 2018</a:t>
          </a:r>
        </a:p>
      </dgm:t>
    </dgm:pt>
    <dgm:pt modelId="{508AB6B9-D193-4B56-9083-5B5F4ACC0553}" type="parTrans" cxnId="{E8B4090A-197E-4316-80BE-91B23190B511}">
      <dgm:prSet/>
      <dgm:spPr/>
      <dgm:t>
        <a:bodyPr/>
        <a:lstStyle/>
        <a:p>
          <a:endParaRPr lang="es-ES"/>
        </a:p>
      </dgm:t>
    </dgm:pt>
    <dgm:pt modelId="{280FB116-8F43-4A35-BCC9-54D4A23EE277}" type="sibTrans" cxnId="{E8B4090A-197E-4316-80BE-91B23190B511}">
      <dgm:prSet/>
      <dgm:spPr/>
      <dgm:t>
        <a:bodyPr/>
        <a:lstStyle/>
        <a:p>
          <a:endParaRPr lang="es-ES"/>
        </a:p>
      </dgm:t>
    </dgm:pt>
    <dgm:pt modelId="{9DC1EAAD-DA1A-491D-B8B2-B77419A14638}">
      <dgm:prSet phldrT="[Texto]"/>
      <dgm:spPr>
        <a:noFill/>
        <a:ln>
          <a:solidFill>
            <a:srgbClr val="C00000"/>
          </a:solidFill>
        </a:ln>
      </dgm:spPr>
      <dgm:t>
        <a:bodyPr/>
        <a:lstStyle/>
        <a:p>
          <a:r>
            <a:rPr lang="es-CO" b="1" dirty="0">
              <a:solidFill>
                <a:schemeClr val="accent5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Ley 1923 del 18 de julio de 2018</a:t>
          </a:r>
        </a:p>
      </dgm:t>
    </dgm:pt>
    <dgm:pt modelId="{CD63EF75-9292-4A7C-BFD2-68E8106DEEFF}" type="parTrans" cxnId="{16DD9F43-D2AB-4F0D-BEE1-CD57E2EDEADE}">
      <dgm:prSet/>
      <dgm:spPr/>
      <dgm:t>
        <a:bodyPr/>
        <a:lstStyle/>
        <a:p>
          <a:endParaRPr lang="es-ES"/>
        </a:p>
      </dgm:t>
    </dgm:pt>
    <dgm:pt modelId="{D6B5A769-A6A4-4A3C-B7F2-B863D6C374AF}" type="sibTrans" cxnId="{16DD9F43-D2AB-4F0D-BEE1-CD57E2EDEADE}">
      <dgm:prSet/>
      <dgm:spPr/>
      <dgm:t>
        <a:bodyPr/>
        <a:lstStyle/>
        <a:p>
          <a:endParaRPr lang="es-ES"/>
        </a:p>
      </dgm:t>
    </dgm:pt>
    <dgm:pt modelId="{624C576D-7E5C-4596-B3F4-A6AD54AFFF07}" type="pres">
      <dgm:prSet presAssocID="{54970796-E3CA-413C-A478-4F0F82BADA86}" presName="CompostProcess" presStyleCnt="0">
        <dgm:presLayoutVars>
          <dgm:dir/>
          <dgm:resizeHandles val="exact"/>
        </dgm:presLayoutVars>
      </dgm:prSet>
      <dgm:spPr/>
    </dgm:pt>
    <dgm:pt modelId="{2BACF04D-6F50-4B6C-A80C-7959FC452B61}" type="pres">
      <dgm:prSet presAssocID="{54970796-E3CA-413C-A478-4F0F82BADA86}" presName="arrow" presStyleLbl="bgShp" presStyleIdx="0" presStyleCnt="1" custScaleX="117647" custLinFactNeighborX="521" custLinFactNeighborY="-6131"/>
      <dgm:spPr>
        <a:solidFill>
          <a:schemeClr val="bg1">
            <a:lumMod val="95000"/>
          </a:schemeClr>
        </a:solidFill>
      </dgm:spPr>
    </dgm:pt>
    <dgm:pt modelId="{B31530B0-8094-417C-802B-DD1491A10E88}" type="pres">
      <dgm:prSet presAssocID="{54970796-E3CA-413C-A478-4F0F82BADA86}" presName="linearProcess" presStyleCnt="0"/>
      <dgm:spPr/>
    </dgm:pt>
    <dgm:pt modelId="{683C8CB1-004B-4DB7-9E28-21F261D99B01}" type="pres">
      <dgm:prSet presAssocID="{D5EEF2B7-65CE-487D-A483-948F0FB267E0}" presName="textNode" presStyleLbl="node1" presStyleIdx="0" presStyleCnt="7" custLinFactNeighborY="-2425">
        <dgm:presLayoutVars>
          <dgm:bulletEnabled val="1"/>
        </dgm:presLayoutVars>
      </dgm:prSet>
      <dgm:spPr/>
    </dgm:pt>
    <dgm:pt modelId="{C69492EE-9C5E-4863-8484-8DD8D0C118F8}" type="pres">
      <dgm:prSet presAssocID="{D464C84E-ECFA-492A-A5F8-740C7AF1ECC9}" presName="sibTrans" presStyleCnt="0"/>
      <dgm:spPr/>
    </dgm:pt>
    <dgm:pt modelId="{FE0DD2B5-1FBE-49B1-BC4D-2FB0B9910A05}" type="pres">
      <dgm:prSet presAssocID="{36AE6BBB-6A1C-46BF-B4B8-4185449B0FA3}" presName="textNode" presStyleLbl="node1" presStyleIdx="1" presStyleCnt="7" custLinFactNeighborX="-4671" custLinFactNeighborY="-484">
        <dgm:presLayoutVars>
          <dgm:bulletEnabled val="1"/>
        </dgm:presLayoutVars>
      </dgm:prSet>
      <dgm:spPr/>
    </dgm:pt>
    <dgm:pt modelId="{46AE3F4B-1C2F-4318-992F-699CA5537C86}" type="pres">
      <dgm:prSet presAssocID="{7AA0AD1D-EB03-417E-9D20-A846353115B0}" presName="sibTrans" presStyleCnt="0"/>
      <dgm:spPr/>
    </dgm:pt>
    <dgm:pt modelId="{EDD517AC-4CA7-492D-8F1E-FDE5DE580EC8}" type="pres">
      <dgm:prSet presAssocID="{19C40B9C-E46F-47E3-AA38-E6D1EB72ECED}" presName="textNode" presStyleLbl="node1" presStyleIdx="2" presStyleCnt="7">
        <dgm:presLayoutVars>
          <dgm:bulletEnabled val="1"/>
        </dgm:presLayoutVars>
      </dgm:prSet>
      <dgm:spPr/>
    </dgm:pt>
    <dgm:pt modelId="{5B9D60C0-24D8-452E-AFDD-2D255216D7B6}" type="pres">
      <dgm:prSet presAssocID="{28F0997E-2A9F-4F4B-AB7F-8C40DF875440}" presName="sibTrans" presStyleCnt="0"/>
      <dgm:spPr/>
    </dgm:pt>
    <dgm:pt modelId="{023CF1AB-9DE3-4E30-8DFB-03E3DDB6D38E}" type="pres">
      <dgm:prSet presAssocID="{700E1BC1-5825-4474-831B-F7AA26A3721C}" presName="textNode" presStyleLbl="node1" presStyleIdx="3" presStyleCnt="7">
        <dgm:presLayoutVars>
          <dgm:bulletEnabled val="1"/>
        </dgm:presLayoutVars>
      </dgm:prSet>
      <dgm:spPr/>
    </dgm:pt>
    <dgm:pt modelId="{F630462F-4280-4B7F-B9F1-49F35AFEFF21}" type="pres">
      <dgm:prSet presAssocID="{1B577B11-DC2B-461F-9355-A249E4DF0644}" presName="sibTrans" presStyleCnt="0"/>
      <dgm:spPr/>
    </dgm:pt>
    <dgm:pt modelId="{85DFD411-47C5-45C7-B979-408983AFB9AA}" type="pres">
      <dgm:prSet presAssocID="{B647189C-3787-46CB-A755-ADEBD4D87307}" presName="textNode" presStyleLbl="node1" presStyleIdx="4" presStyleCnt="7">
        <dgm:presLayoutVars>
          <dgm:bulletEnabled val="1"/>
        </dgm:presLayoutVars>
      </dgm:prSet>
      <dgm:spPr/>
    </dgm:pt>
    <dgm:pt modelId="{3EF1DA17-F1FE-4C72-A5E6-11CE1B10668B}" type="pres">
      <dgm:prSet presAssocID="{2C63042C-AB69-4058-8A6C-71B45268606C}" presName="sibTrans" presStyleCnt="0"/>
      <dgm:spPr/>
    </dgm:pt>
    <dgm:pt modelId="{8DD427E7-9184-49EC-AD9C-97B6934CA4EF}" type="pres">
      <dgm:prSet presAssocID="{9DC1EAAD-DA1A-491D-B8B2-B77419A14638}" presName="textNode" presStyleLbl="node1" presStyleIdx="5" presStyleCnt="7">
        <dgm:presLayoutVars>
          <dgm:bulletEnabled val="1"/>
        </dgm:presLayoutVars>
      </dgm:prSet>
      <dgm:spPr/>
    </dgm:pt>
    <dgm:pt modelId="{3E8B1274-D014-432E-881F-73C7E1105B18}" type="pres">
      <dgm:prSet presAssocID="{D6B5A769-A6A4-4A3C-B7F2-B863D6C374AF}" presName="sibTrans" presStyleCnt="0"/>
      <dgm:spPr/>
    </dgm:pt>
    <dgm:pt modelId="{BA2E2152-5654-4BD6-BD30-142180990BB9}" type="pres">
      <dgm:prSet presAssocID="{440667F1-EA41-4873-B78E-F9B4C67BBF97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E8B4090A-197E-4316-80BE-91B23190B511}" srcId="{54970796-E3CA-413C-A478-4F0F82BADA86}" destId="{440667F1-EA41-4873-B78E-F9B4C67BBF97}" srcOrd="6" destOrd="0" parTransId="{508AB6B9-D193-4B56-9083-5B5F4ACC0553}" sibTransId="{280FB116-8F43-4A35-BCC9-54D4A23EE277}"/>
    <dgm:cxn modelId="{1579B218-C0E5-4ABD-930B-0FD5B6528D19}" type="presOf" srcId="{54970796-E3CA-413C-A478-4F0F82BADA86}" destId="{624C576D-7E5C-4596-B3F4-A6AD54AFFF07}" srcOrd="0" destOrd="0" presId="urn:microsoft.com/office/officeart/2005/8/layout/hProcess9"/>
    <dgm:cxn modelId="{A1D4BC19-B791-49BC-AAEE-107870CFBF30}" srcId="{54970796-E3CA-413C-A478-4F0F82BADA86}" destId="{19C40B9C-E46F-47E3-AA38-E6D1EB72ECED}" srcOrd="2" destOrd="0" parTransId="{77BF0891-DFDE-46BE-A679-D37C4920E058}" sibTransId="{28F0997E-2A9F-4F4B-AB7F-8C40DF875440}"/>
    <dgm:cxn modelId="{F5F83133-896E-478E-A103-1B87F8D6DE87}" type="presOf" srcId="{9DC1EAAD-DA1A-491D-B8B2-B77419A14638}" destId="{8DD427E7-9184-49EC-AD9C-97B6934CA4EF}" srcOrd="0" destOrd="0" presId="urn:microsoft.com/office/officeart/2005/8/layout/hProcess9"/>
    <dgm:cxn modelId="{87FD2837-E9B0-4A4B-84EA-C4C32811F88E}" srcId="{54970796-E3CA-413C-A478-4F0F82BADA86}" destId="{700E1BC1-5825-4474-831B-F7AA26A3721C}" srcOrd="3" destOrd="0" parTransId="{F149DC07-6926-42C1-8937-2EAA788B39C3}" sibTransId="{1B577B11-DC2B-461F-9355-A249E4DF0644}"/>
    <dgm:cxn modelId="{16DD9F43-D2AB-4F0D-BEE1-CD57E2EDEADE}" srcId="{54970796-E3CA-413C-A478-4F0F82BADA86}" destId="{9DC1EAAD-DA1A-491D-B8B2-B77419A14638}" srcOrd="5" destOrd="0" parTransId="{CD63EF75-9292-4A7C-BFD2-68E8106DEEFF}" sibTransId="{D6B5A769-A6A4-4A3C-B7F2-B863D6C374AF}"/>
    <dgm:cxn modelId="{E013AA66-94A5-4EE3-80FC-382744D0AB5B}" type="presOf" srcId="{36AE6BBB-6A1C-46BF-B4B8-4185449B0FA3}" destId="{FE0DD2B5-1FBE-49B1-BC4D-2FB0B9910A05}" srcOrd="0" destOrd="0" presId="urn:microsoft.com/office/officeart/2005/8/layout/hProcess9"/>
    <dgm:cxn modelId="{3F22877E-8789-4B6D-8595-31C1A51E1FAB}" type="presOf" srcId="{440667F1-EA41-4873-B78E-F9B4C67BBF97}" destId="{BA2E2152-5654-4BD6-BD30-142180990BB9}" srcOrd="0" destOrd="0" presId="urn:microsoft.com/office/officeart/2005/8/layout/hProcess9"/>
    <dgm:cxn modelId="{DF5A05A5-24C6-47C7-A4DA-0D02EA0E3B04}" type="presOf" srcId="{B647189C-3787-46CB-A755-ADEBD4D87307}" destId="{85DFD411-47C5-45C7-B979-408983AFB9AA}" srcOrd="0" destOrd="0" presId="urn:microsoft.com/office/officeart/2005/8/layout/hProcess9"/>
    <dgm:cxn modelId="{FA565AB2-452B-4E73-9996-76E518C21026}" srcId="{54970796-E3CA-413C-A478-4F0F82BADA86}" destId="{B647189C-3787-46CB-A755-ADEBD4D87307}" srcOrd="4" destOrd="0" parTransId="{0BAA6F9F-0838-49D4-B6C8-DCC2413ADD9E}" sibTransId="{2C63042C-AB69-4058-8A6C-71B45268606C}"/>
    <dgm:cxn modelId="{47C0FCB3-DEE7-48EB-8FB2-1307BF53CFFD}" type="presOf" srcId="{700E1BC1-5825-4474-831B-F7AA26A3721C}" destId="{023CF1AB-9DE3-4E30-8DFB-03E3DDB6D38E}" srcOrd="0" destOrd="0" presId="urn:microsoft.com/office/officeart/2005/8/layout/hProcess9"/>
    <dgm:cxn modelId="{485790B8-FAD3-49CA-B9DD-DBDB844DFABB}" srcId="{54970796-E3CA-413C-A478-4F0F82BADA86}" destId="{D5EEF2B7-65CE-487D-A483-948F0FB267E0}" srcOrd="0" destOrd="0" parTransId="{9FC30B23-B548-402C-B737-E81F3F516DBA}" sibTransId="{D464C84E-ECFA-492A-A5F8-740C7AF1ECC9}"/>
    <dgm:cxn modelId="{07EA85B9-00DC-46B6-BCB8-BF572659CDA5}" type="presOf" srcId="{19C40B9C-E46F-47E3-AA38-E6D1EB72ECED}" destId="{EDD517AC-4CA7-492D-8F1E-FDE5DE580EC8}" srcOrd="0" destOrd="0" presId="urn:microsoft.com/office/officeart/2005/8/layout/hProcess9"/>
    <dgm:cxn modelId="{D450CDC1-8EDE-44CA-B30B-BFAB7F63E6DB}" srcId="{54970796-E3CA-413C-A478-4F0F82BADA86}" destId="{36AE6BBB-6A1C-46BF-B4B8-4185449B0FA3}" srcOrd="1" destOrd="0" parTransId="{B27282CA-B27C-4AC6-997B-6798261622C9}" sibTransId="{7AA0AD1D-EB03-417E-9D20-A846353115B0}"/>
    <dgm:cxn modelId="{5090CCF7-83B3-4EB7-8760-0026F5AF170B}" type="presOf" srcId="{D5EEF2B7-65CE-487D-A483-948F0FB267E0}" destId="{683C8CB1-004B-4DB7-9E28-21F261D99B01}" srcOrd="0" destOrd="0" presId="urn:microsoft.com/office/officeart/2005/8/layout/hProcess9"/>
    <dgm:cxn modelId="{0A308FD6-4A91-4B8F-874B-3641A26AA44A}" type="presParOf" srcId="{624C576D-7E5C-4596-B3F4-A6AD54AFFF07}" destId="{2BACF04D-6F50-4B6C-A80C-7959FC452B61}" srcOrd="0" destOrd="0" presId="urn:microsoft.com/office/officeart/2005/8/layout/hProcess9"/>
    <dgm:cxn modelId="{99A3B9C6-11CB-4993-A9FC-D80D87F8545C}" type="presParOf" srcId="{624C576D-7E5C-4596-B3F4-A6AD54AFFF07}" destId="{B31530B0-8094-417C-802B-DD1491A10E88}" srcOrd="1" destOrd="0" presId="urn:microsoft.com/office/officeart/2005/8/layout/hProcess9"/>
    <dgm:cxn modelId="{42026DCB-9493-453F-B3E9-E6CBAB7D1CBB}" type="presParOf" srcId="{B31530B0-8094-417C-802B-DD1491A10E88}" destId="{683C8CB1-004B-4DB7-9E28-21F261D99B01}" srcOrd="0" destOrd="0" presId="urn:microsoft.com/office/officeart/2005/8/layout/hProcess9"/>
    <dgm:cxn modelId="{4A3B6137-A018-49E7-ABE3-1D23E3F831B4}" type="presParOf" srcId="{B31530B0-8094-417C-802B-DD1491A10E88}" destId="{C69492EE-9C5E-4863-8484-8DD8D0C118F8}" srcOrd="1" destOrd="0" presId="urn:microsoft.com/office/officeart/2005/8/layout/hProcess9"/>
    <dgm:cxn modelId="{9F256CB5-0BCF-4CE9-A487-E5E464B692DD}" type="presParOf" srcId="{B31530B0-8094-417C-802B-DD1491A10E88}" destId="{FE0DD2B5-1FBE-49B1-BC4D-2FB0B9910A05}" srcOrd="2" destOrd="0" presId="urn:microsoft.com/office/officeart/2005/8/layout/hProcess9"/>
    <dgm:cxn modelId="{75C0ECA4-0A11-4C6F-B5E0-CA6C79D0D210}" type="presParOf" srcId="{B31530B0-8094-417C-802B-DD1491A10E88}" destId="{46AE3F4B-1C2F-4318-992F-699CA5537C86}" srcOrd="3" destOrd="0" presId="urn:microsoft.com/office/officeart/2005/8/layout/hProcess9"/>
    <dgm:cxn modelId="{0B618BFD-9B70-4CA7-AEC0-6DFA06F411F6}" type="presParOf" srcId="{B31530B0-8094-417C-802B-DD1491A10E88}" destId="{EDD517AC-4CA7-492D-8F1E-FDE5DE580EC8}" srcOrd="4" destOrd="0" presId="urn:microsoft.com/office/officeart/2005/8/layout/hProcess9"/>
    <dgm:cxn modelId="{198AD4B4-A89A-4EA3-A84E-D984CDF00231}" type="presParOf" srcId="{B31530B0-8094-417C-802B-DD1491A10E88}" destId="{5B9D60C0-24D8-452E-AFDD-2D255216D7B6}" srcOrd="5" destOrd="0" presId="urn:microsoft.com/office/officeart/2005/8/layout/hProcess9"/>
    <dgm:cxn modelId="{045FAA69-3CDE-4959-B861-02FDB439C33D}" type="presParOf" srcId="{B31530B0-8094-417C-802B-DD1491A10E88}" destId="{023CF1AB-9DE3-4E30-8DFB-03E3DDB6D38E}" srcOrd="6" destOrd="0" presId="urn:microsoft.com/office/officeart/2005/8/layout/hProcess9"/>
    <dgm:cxn modelId="{9BC8B637-890B-40DA-AB6A-A47E0A1285D7}" type="presParOf" srcId="{B31530B0-8094-417C-802B-DD1491A10E88}" destId="{F630462F-4280-4B7F-B9F1-49F35AFEFF21}" srcOrd="7" destOrd="0" presId="urn:microsoft.com/office/officeart/2005/8/layout/hProcess9"/>
    <dgm:cxn modelId="{251CF24D-F94E-49E8-A0AA-4F5B070CBF92}" type="presParOf" srcId="{B31530B0-8094-417C-802B-DD1491A10E88}" destId="{85DFD411-47C5-45C7-B979-408983AFB9AA}" srcOrd="8" destOrd="0" presId="urn:microsoft.com/office/officeart/2005/8/layout/hProcess9"/>
    <dgm:cxn modelId="{70BC4748-9CEE-4A13-AAA6-EE4F48688F53}" type="presParOf" srcId="{B31530B0-8094-417C-802B-DD1491A10E88}" destId="{3EF1DA17-F1FE-4C72-A5E6-11CE1B10668B}" srcOrd="9" destOrd="0" presId="urn:microsoft.com/office/officeart/2005/8/layout/hProcess9"/>
    <dgm:cxn modelId="{8862A59D-2EEE-4D50-9570-EF39F39D4BBF}" type="presParOf" srcId="{B31530B0-8094-417C-802B-DD1491A10E88}" destId="{8DD427E7-9184-49EC-AD9C-97B6934CA4EF}" srcOrd="10" destOrd="0" presId="urn:microsoft.com/office/officeart/2005/8/layout/hProcess9"/>
    <dgm:cxn modelId="{C4317913-7DA6-4D1C-8FA8-A1EAB6B0FEDA}" type="presParOf" srcId="{B31530B0-8094-417C-802B-DD1491A10E88}" destId="{3E8B1274-D014-432E-881F-73C7E1105B18}" srcOrd="11" destOrd="0" presId="urn:microsoft.com/office/officeart/2005/8/layout/hProcess9"/>
    <dgm:cxn modelId="{3D28AE5A-7461-4909-957B-BB39366976F8}" type="presParOf" srcId="{B31530B0-8094-417C-802B-DD1491A10E88}" destId="{BA2E2152-5654-4BD6-BD30-142180990BB9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13B43B-8840-40E3-89A2-F8522587546D}" type="doc">
      <dgm:prSet loTypeId="urn:microsoft.com/office/officeart/2005/8/layout/hProcess4" loCatId="process" qsTypeId="urn:microsoft.com/office/officeart/2005/8/quickstyle/3d3" qsCatId="3D" csTypeId="urn:microsoft.com/office/officeart/2005/8/colors/accent3_1" csCatId="accent3" phldr="1"/>
      <dgm:spPr/>
      <dgm:t>
        <a:bodyPr/>
        <a:lstStyle/>
        <a:p>
          <a:endParaRPr lang="es-CO"/>
        </a:p>
      </dgm:t>
    </dgm:pt>
    <dgm:pt modelId="{0AC18504-D461-4182-92E4-F56DD248DE78}">
      <dgm:prSet phldrT="[Texto]" custT="1"/>
      <dgm:spPr>
        <a:solidFill>
          <a:srgbClr val="029069"/>
        </a:solidFill>
      </dgm:spPr>
      <dgm:t>
        <a:bodyPr/>
        <a:lstStyle/>
        <a:p>
          <a:r>
            <a:rPr lang="es-CO" sz="1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¿Qué se tiene?</a:t>
          </a:r>
        </a:p>
      </dgm:t>
    </dgm:pt>
    <dgm:pt modelId="{8EA9E435-6768-46AD-A121-B8635CDCBDAA}" type="parTrans" cxnId="{8EB8AAAD-4ACA-412E-85F2-423C1D0BBC69}">
      <dgm:prSet/>
      <dgm:spPr/>
      <dgm:t>
        <a:bodyPr/>
        <a:lstStyle/>
        <a:p>
          <a:endParaRPr lang="es-CO" sz="10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131C39B-F86E-4187-960A-5DD63DF27E3E}" type="sibTrans" cxnId="{8EB8AAAD-4ACA-412E-85F2-423C1D0BBC69}">
      <dgm:prSet/>
      <dgm:spPr>
        <a:solidFill>
          <a:srgbClr val="029069"/>
        </a:solidFill>
        <a:ln>
          <a:noFill/>
        </a:ln>
      </dgm:spPr>
      <dgm:t>
        <a:bodyPr/>
        <a:lstStyle/>
        <a:p>
          <a:endParaRPr lang="es-CO" sz="10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015A054-B5D6-47CE-AD7E-87241EBC0BFB}">
      <dgm:prSet phldrT="[Texto]" custT="1"/>
      <dgm:spPr>
        <a:solidFill>
          <a:srgbClr val="029069"/>
        </a:solidFill>
      </dgm:spPr>
      <dgm:t>
        <a:bodyPr/>
        <a:lstStyle/>
        <a:p>
          <a:r>
            <a:rPr lang="es-CO" sz="1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¿Qué se identifica?</a:t>
          </a:r>
        </a:p>
      </dgm:t>
    </dgm:pt>
    <dgm:pt modelId="{53ABA6F7-7F13-45B8-8BE9-38F6B54454CD}" type="parTrans" cxnId="{7AE4986F-48AF-4572-9F44-22E2DEEEF5F5}">
      <dgm:prSet/>
      <dgm:spPr/>
      <dgm:t>
        <a:bodyPr/>
        <a:lstStyle/>
        <a:p>
          <a:endParaRPr lang="es-CO" sz="10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1DB083D-A409-4966-9546-90BE0BE80D21}" type="sibTrans" cxnId="{7AE4986F-48AF-4572-9F44-22E2DEEEF5F5}">
      <dgm:prSet/>
      <dgm:spPr>
        <a:solidFill>
          <a:srgbClr val="029069"/>
        </a:solidFill>
      </dgm:spPr>
      <dgm:t>
        <a:bodyPr/>
        <a:lstStyle/>
        <a:p>
          <a:endParaRPr lang="es-CO" sz="10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E0B887C-07D1-4E83-AFBC-3E03FBF03C8F}">
      <dgm:prSet phldrT="[Texto]" custT="1"/>
      <dgm:spPr>
        <a:solidFill>
          <a:srgbClr val="02906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22860" tIns="15240" rIns="22860" bIns="1524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 dirty="0">
              <a:solidFill>
                <a:schemeClr val="bg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¿Qué se establece? </a:t>
          </a:r>
        </a:p>
      </dgm:t>
    </dgm:pt>
    <dgm:pt modelId="{15EEB5C4-8931-4FB4-AC6E-1995CBFA1853}" type="parTrans" cxnId="{418CA1E8-16EA-469C-8DD2-38637539FF00}">
      <dgm:prSet/>
      <dgm:spPr/>
      <dgm:t>
        <a:bodyPr/>
        <a:lstStyle/>
        <a:p>
          <a:endParaRPr lang="es-CO" sz="10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F0D6984-C2F2-4D1B-B399-9CDD00F9AFE3}" type="sibTrans" cxnId="{418CA1E8-16EA-469C-8DD2-38637539FF00}">
      <dgm:prSet/>
      <dgm:spPr>
        <a:solidFill>
          <a:srgbClr val="029069"/>
        </a:solidFill>
      </dgm:spPr>
      <dgm:t>
        <a:bodyPr/>
        <a:lstStyle/>
        <a:p>
          <a:endParaRPr lang="es-CO" sz="10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7ADE119-D436-4AAC-B5DC-D87E3599BBB5}">
      <dgm:prSet phldrT="[Texto]" custT="1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r>
            <a:rPr lang="es-CO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Focos</a:t>
          </a:r>
        </a:p>
      </dgm:t>
    </dgm:pt>
    <dgm:pt modelId="{4FF4458B-001D-4B97-B319-FFE6B1898513}" type="parTrans" cxnId="{9B3BFE56-BE42-43F9-AD3D-FA14C8E436CA}">
      <dgm:prSet/>
      <dgm:spPr/>
      <dgm:t>
        <a:bodyPr/>
        <a:lstStyle/>
        <a:p>
          <a:endParaRPr lang="es-CO" sz="10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D90C68D-FDD4-4F14-93C7-E44B0CD71BF4}" type="sibTrans" cxnId="{9B3BFE56-BE42-43F9-AD3D-FA14C8E436CA}">
      <dgm:prSet/>
      <dgm:spPr/>
      <dgm:t>
        <a:bodyPr/>
        <a:lstStyle/>
        <a:p>
          <a:endParaRPr lang="es-CO" sz="10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775C06D-0608-4491-B57B-1547D1BA22C9}">
      <dgm:prSet phldrT="[Texto]" custT="1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r>
            <a:rPr lang="es-CO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Líneas programáticas</a:t>
          </a:r>
        </a:p>
      </dgm:t>
    </dgm:pt>
    <dgm:pt modelId="{F0477EDF-FBD9-4D00-85C4-F87C0FDE394D}" type="parTrans" cxnId="{6A173CCA-C65C-4BB1-A01D-C9D6EC299121}">
      <dgm:prSet/>
      <dgm:spPr/>
      <dgm:t>
        <a:bodyPr/>
        <a:lstStyle/>
        <a:p>
          <a:endParaRPr lang="es-CO" sz="10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6CEA9C1-67FB-45FD-A3A6-5B6B2B8C8B42}" type="sibTrans" cxnId="{6A173CCA-C65C-4BB1-A01D-C9D6EC299121}">
      <dgm:prSet/>
      <dgm:spPr/>
      <dgm:t>
        <a:bodyPr/>
        <a:lstStyle/>
        <a:p>
          <a:endParaRPr lang="es-CO" sz="10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237C82D-6D66-4DD1-B820-81816A7EFF3B}">
      <dgm:prSet phldrT="[Texto]" custT="1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r>
            <a:rPr lang="es-CO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Retos</a:t>
          </a:r>
          <a:r>
            <a:rPr lang="es-CO" sz="1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 del desarrollo regional enmarcados en </a:t>
          </a:r>
          <a:r>
            <a:rPr lang="es-CO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Focos y líneas programáticas </a:t>
          </a:r>
        </a:p>
      </dgm:t>
    </dgm:pt>
    <dgm:pt modelId="{02747CA3-713D-47CD-9D84-5DEBF7D05066}" type="parTrans" cxnId="{E95BE834-1E1A-43F2-8D6A-F364DADDC6DE}">
      <dgm:prSet/>
      <dgm:spPr/>
      <dgm:t>
        <a:bodyPr/>
        <a:lstStyle/>
        <a:p>
          <a:endParaRPr lang="es-CO" sz="10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68AC5C2-C1BA-4032-A4D9-990C3C09802F}" type="sibTrans" cxnId="{E95BE834-1E1A-43F2-8D6A-F364DADDC6DE}">
      <dgm:prSet/>
      <dgm:spPr/>
      <dgm:t>
        <a:bodyPr/>
        <a:lstStyle/>
        <a:p>
          <a:endParaRPr lang="es-CO" sz="10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03319C9-29B1-4741-8CAF-C792BA0042EA}">
      <dgm:prSet phldrT="[Texto]" custT="1"/>
      <dgm:spPr>
        <a:solidFill>
          <a:srgbClr val="029069"/>
        </a:solidFill>
      </dgm:spPr>
      <dgm:t>
        <a:bodyPr/>
        <a:lstStyle/>
        <a:p>
          <a:r>
            <a:rPr lang="es-CO" sz="1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¿Qué se propone? </a:t>
          </a:r>
        </a:p>
      </dgm:t>
    </dgm:pt>
    <dgm:pt modelId="{811486AF-C7F9-4029-B67E-1C78571C77D8}" type="parTrans" cxnId="{842CCC4C-594F-4859-93C0-E6D850E4C03D}">
      <dgm:prSet/>
      <dgm:spPr/>
      <dgm:t>
        <a:bodyPr/>
        <a:lstStyle/>
        <a:p>
          <a:endParaRPr lang="es-CO" sz="10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E75F2C2-92B1-415C-A885-DF60AE6A1B74}" type="sibTrans" cxnId="{842CCC4C-594F-4859-93C0-E6D850E4C03D}">
      <dgm:prSet/>
      <dgm:spPr>
        <a:solidFill>
          <a:srgbClr val="029069"/>
        </a:solidFill>
      </dgm:spPr>
      <dgm:t>
        <a:bodyPr/>
        <a:lstStyle/>
        <a:p>
          <a:endParaRPr lang="es-CO" sz="10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50A1309-F05E-45F7-8DDF-1D4223F9C0F0}">
      <dgm:prSet phldrT="[Texto]" custT="1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r>
            <a:rPr lang="es-CO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Porcentajes</a:t>
          </a:r>
          <a:r>
            <a:rPr lang="es-CO" sz="1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 de inversión por </a:t>
          </a:r>
          <a:r>
            <a:rPr lang="es-CO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líneas programáticas </a:t>
          </a:r>
        </a:p>
      </dgm:t>
    </dgm:pt>
    <dgm:pt modelId="{ACBD40C7-9976-4750-A6C1-A3C40538CE2F}" type="parTrans" cxnId="{2B461F3E-3FC6-41C6-9C9C-00B5664B0820}">
      <dgm:prSet/>
      <dgm:spPr/>
      <dgm:t>
        <a:bodyPr/>
        <a:lstStyle/>
        <a:p>
          <a:endParaRPr lang="es-CO" sz="10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E4093A3-062D-4D4E-8A87-A270C631A739}" type="sibTrans" cxnId="{2B461F3E-3FC6-41C6-9C9C-00B5664B0820}">
      <dgm:prSet/>
      <dgm:spPr/>
      <dgm:t>
        <a:bodyPr/>
        <a:lstStyle/>
        <a:p>
          <a:endParaRPr lang="es-CO" sz="10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BB75EE4-6CFB-499D-9D1A-C75CAA6C171A}">
      <dgm:prSet phldrT="[Texto]" custT="1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es-CO" sz="1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Agricultura</a:t>
          </a:r>
        </a:p>
      </dgm:t>
    </dgm:pt>
    <dgm:pt modelId="{C7A90E7D-CF9F-4FCA-BFB2-BFE25727CFC1}" type="parTrans" cxnId="{68888EEC-7D1E-490C-9095-589C9CE58E17}">
      <dgm:prSet/>
      <dgm:spPr/>
      <dgm:t>
        <a:bodyPr/>
        <a:lstStyle/>
        <a:p>
          <a:endParaRPr lang="es-CO" sz="10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96DB976-6DA1-43B7-92CA-9B73BAC34524}" type="sibTrans" cxnId="{68888EEC-7D1E-490C-9095-589C9CE58E17}">
      <dgm:prSet/>
      <dgm:spPr/>
      <dgm:t>
        <a:bodyPr/>
        <a:lstStyle/>
        <a:p>
          <a:endParaRPr lang="es-CO" sz="10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51C5514-0C12-4DB0-B2AE-DB3800ABDDDC}">
      <dgm:prSet custT="1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es-CO" sz="1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Salud </a:t>
          </a:r>
        </a:p>
      </dgm:t>
    </dgm:pt>
    <dgm:pt modelId="{B112BE37-A147-4394-AE91-4B94D5C2D36E}" type="parTrans" cxnId="{2C59B3A3-495D-4908-A402-2B623EC63970}">
      <dgm:prSet/>
      <dgm:spPr/>
      <dgm:t>
        <a:bodyPr/>
        <a:lstStyle/>
        <a:p>
          <a:endParaRPr lang="es-CO" sz="10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AFD08E7-D4F9-429A-816B-C922ADFDF924}" type="sibTrans" cxnId="{2C59B3A3-495D-4908-A402-2B623EC63970}">
      <dgm:prSet/>
      <dgm:spPr/>
      <dgm:t>
        <a:bodyPr/>
        <a:lstStyle/>
        <a:p>
          <a:endParaRPr lang="es-CO" sz="10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14E0115-7CE1-4C45-A267-ADA98A9FBDFA}">
      <dgm:prSet custT="1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es-CO" sz="1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Territorio, riesgos y ambiente</a:t>
          </a:r>
        </a:p>
      </dgm:t>
    </dgm:pt>
    <dgm:pt modelId="{1855B80A-697C-4003-B416-66DBD3DF1763}" type="parTrans" cxnId="{45780A7B-F909-46CB-BF49-6DBFA2ADA557}">
      <dgm:prSet/>
      <dgm:spPr/>
      <dgm:t>
        <a:bodyPr/>
        <a:lstStyle/>
        <a:p>
          <a:endParaRPr lang="es-CO" sz="10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2F14E26-C1D9-4689-8BEF-DE3FEE5A4CF5}" type="sibTrans" cxnId="{45780A7B-F909-46CB-BF49-6DBFA2ADA557}">
      <dgm:prSet/>
      <dgm:spPr/>
      <dgm:t>
        <a:bodyPr/>
        <a:lstStyle/>
        <a:p>
          <a:endParaRPr lang="es-CO" sz="10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D95126E-AD33-4396-9FF9-5CD8CE2BB844}">
      <dgm:prSet phldrT="[Texto]" custT="1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es-CO" sz="1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Formación alto nivel</a:t>
          </a:r>
        </a:p>
      </dgm:t>
    </dgm:pt>
    <dgm:pt modelId="{66CEA174-CDD3-42B2-BA08-E5C1DAC332BE}" type="parTrans" cxnId="{8DD39710-35E7-4CC8-A6BD-7D7A27A9095F}">
      <dgm:prSet/>
      <dgm:spPr/>
      <dgm:t>
        <a:bodyPr/>
        <a:lstStyle/>
        <a:p>
          <a:endParaRPr lang="es-CO" sz="10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DB8B32F-5268-47FA-B61E-EA418512F38A}" type="sibTrans" cxnId="{8DD39710-35E7-4CC8-A6BD-7D7A27A9095F}">
      <dgm:prSet/>
      <dgm:spPr/>
      <dgm:t>
        <a:bodyPr/>
        <a:lstStyle/>
        <a:p>
          <a:endParaRPr lang="es-CO" sz="10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53B59A7-D865-4BD6-8CD4-25CDA4B1B430}">
      <dgm:prSet custT="1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es-CO" sz="1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Fortalecer grupos I+D</a:t>
          </a:r>
        </a:p>
      </dgm:t>
    </dgm:pt>
    <dgm:pt modelId="{047DF4D6-B2AB-4DC0-8F62-D9655D00013A}" type="parTrans" cxnId="{A40DE6C6-CA7F-4825-B697-2187DCA81A03}">
      <dgm:prSet/>
      <dgm:spPr/>
      <dgm:t>
        <a:bodyPr/>
        <a:lstStyle/>
        <a:p>
          <a:endParaRPr lang="es-CO" sz="10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BE33028-827F-49B5-BBD9-AD638FA7736B}" type="sibTrans" cxnId="{A40DE6C6-CA7F-4825-B697-2187DCA81A03}">
      <dgm:prSet/>
      <dgm:spPr/>
      <dgm:t>
        <a:bodyPr/>
        <a:lstStyle/>
        <a:p>
          <a:endParaRPr lang="es-CO" sz="10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E320CC2-735E-4FF6-9806-A413B5141266}">
      <dgm:prSet custT="1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es-CO" sz="1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Otros </a:t>
          </a:r>
        </a:p>
      </dgm:t>
    </dgm:pt>
    <dgm:pt modelId="{46D2FA86-6460-4FBA-B487-BD823E050A28}" type="parTrans" cxnId="{72CFF902-AAC4-4C69-A66D-CA6C25BA6046}">
      <dgm:prSet/>
      <dgm:spPr/>
      <dgm:t>
        <a:bodyPr/>
        <a:lstStyle/>
        <a:p>
          <a:endParaRPr lang="es-CO" sz="10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D1551DC-4622-4E43-AC30-133DE77A761A}" type="sibTrans" cxnId="{72CFF902-AAC4-4C69-A66D-CA6C25BA6046}">
      <dgm:prSet/>
      <dgm:spPr/>
      <dgm:t>
        <a:bodyPr/>
        <a:lstStyle/>
        <a:p>
          <a:endParaRPr lang="es-CO" sz="10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CED9112-AA72-4EA2-AC93-A193BA8215C6}">
      <dgm:prSet custT="1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es-CO" sz="1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Otros</a:t>
          </a:r>
        </a:p>
      </dgm:t>
    </dgm:pt>
    <dgm:pt modelId="{D5A0F9FE-D91C-4C49-BE6F-737F4E13EC86}" type="sibTrans" cxnId="{2350ACC6-BADB-4E0D-A168-885DB73124D1}">
      <dgm:prSet/>
      <dgm:spPr/>
      <dgm:t>
        <a:bodyPr/>
        <a:lstStyle/>
        <a:p>
          <a:endParaRPr lang="es-ES" sz="10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5E65772-F647-45D3-B243-5E8AB09B40D7}" type="parTrans" cxnId="{2350ACC6-BADB-4E0D-A168-885DB73124D1}">
      <dgm:prSet/>
      <dgm:spPr/>
      <dgm:t>
        <a:bodyPr/>
        <a:lstStyle/>
        <a:p>
          <a:endParaRPr lang="es-ES" sz="10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24393AC-BFDF-4820-8C04-6BF1F965830F}">
      <dgm:prSet phldrT="[Texto]" custT="1"/>
      <dgm:spPr>
        <a:solidFill>
          <a:srgbClr val="029069"/>
        </a:solidFill>
      </dgm:spPr>
      <dgm:t>
        <a:bodyPr/>
        <a:lstStyle/>
        <a:p>
          <a:r>
            <a:rPr lang="es-CO" sz="1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¿Para cuando?</a:t>
          </a:r>
        </a:p>
      </dgm:t>
    </dgm:pt>
    <dgm:pt modelId="{559BAC83-5EC1-4073-A249-E2B7E458BC04}" type="parTrans" cxnId="{27B587C0-4129-482A-B7F6-BB1EEE139982}">
      <dgm:prSet/>
      <dgm:spPr/>
      <dgm:t>
        <a:bodyPr/>
        <a:lstStyle/>
        <a:p>
          <a:endParaRPr lang="es-CO" sz="10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5A305C7-7AA3-4CDE-A0F8-70CDFA00E9AF}" type="sibTrans" cxnId="{27B587C0-4129-482A-B7F6-BB1EEE139982}">
      <dgm:prSet/>
      <dgm:spPr/>
      <dgm:t>
        <a:bodyPr/>
        <a:lstStyle/>
        <a:p>
          <a:endParaRPr lang="es-CO" sz="10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9C86211-FA05-4D18-96F8-89674FF57C37}">
      <dgm:prSet phldrT="[Texto]" custT="1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r>
            <a:rPr lang="es-CO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31 de enero de 2019</a:t>
          </a:r>
        </a:p>
      </dgm:t>
    </dgm:pt>
    <dgm:pt modelId="{9C855A36-8C0A-4828-94C0-FAADA76E1018}" type="parTrans" cxnId="{70698B15-101C-4958-966A-94EB8B4922AB}">
      <dgm:prSet/>
      <dgm:spPr/>
      <dgm:t>
        <a:bodyPr/>
        <a:lstStyle/>
        <a:p>
          <a:endParaRPr lang="es-CO" sz="10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EC92E2F-A5AB-4AFF-81CB-D36A869C14F7}" type="sibTrans" cxnId="{70698B15-101C-4958-966A-94EB8B4922AB}">
      <dgm:prSet/>
      <dgm:spPr/>
      <dgm:t>
        <a:bodyPr/>
        <a:lstStyle/>
        <a:p>
          <a:endParaRPr lang="es-CO" sz="10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44947F3-8525-47AA-AECF-62EC3B109C4C}" type="pres">
      <dgm:prSet presAssocID="{8913B43B-8840-40E3-89A2-F8522587546D}" presName="Name0" presStyleCnt="0">
        <dgm:presLayoutVars>
          <dgm:dir/>
          <dgm:animLvl val="lvl"/>
          <dgm:resizeHandles val="exact"/>
        </dgm:presLayoutVars>
      </dgm:prSet>
      <dgm:spPr/>
    </dgm:pt>
    <dgm:pt modelId="{60F868B7-AC0D-46F9-A4A1-9420EB80F40A}" type="pres">
      <dgm:prSet presAssocID="{8913B43B-8840-40E3-89A2-F8522587546D}" presName="tSp" presStyleCnt="0"/>
      <dgm:spPr/>
    </dgm:pt>
    <dgm:pt modelId="{88B6F0F9-F2B9-4FC3-A5B0-AC9E7C3662B4}" type="pres">
      <dgm:prSet presAssocID="{8913B43B-8840-40E3-89A2-F8522587546D}" presName="bSp" presStyleCnt="0"/>
      <dgm:spPr/>
    </dgm:pt>
    <dgm:pt modelId="{9AB53B22-8D28-420F-83C9-1E51C5FD5DD1}" type="pres">
      <dgm:prSet presAssocID="{8913B43B-8840-40E3-89A2-F8522587546D}" presName="process" presStyleCnt="0"/>
      <dgm:spPr/>
    </dgm:pt>
    <dgm:pt modelId="{101EDE5E-0B1C-4995-A4D6-34349447E6A9}" type="pres">
      <dgm:prSet presAssocID="{0AC18504-D461-4182-92E4-F56DD248DE78}" presName="composite1" presStyleCnt="0"/>
      <dgm:spPr/>
    </dgm:pt>
    <dgm:pt modelId="{79C56B37-D660-485B-8FA5-544DE5553B1D}" type="pres">
      <dgm:prSet presAssocID="{0AC18504-D461-4182-92E4-F56DD248DE78}" presName="dummyNode1" presStyleLbl="node1" presStyleIdx="0" presStyleCnt="5"/>
      <dgm:spPr/>
    </dgm:pt>
    <dgm:pt modelId="{56953E78-8F3D-4964-9E2D-1113B6E9A530}" type="pres">
      <dgm:prSet presAssocID="{0AC18504-D461-4182-92E4-F56DD248DE78}" presName="childNode1" presStyleLbl="bgAcc1" presStyleIdx="0" presStyleCnt="5">
        <dgm:presLayoutVars>
          <dgm:bulletEnabled val="1"/>
        </dgm:presLayoutVars>
      </dgm:prSet>
      <dgm:spPr/>
    </dgm:pt>
    <dgm:pt modelId="{C83AC26C-9BE2-4B8D-B145-00015371C860}" type="pres">
      <dgm:prSet presAssocID="{0AC18504-D461-4182-92E4-F56DD248DE78}" presName="childNode1tx" presStyleLbl="bgAcc1" presStyleIdx="0" presStyleCnt="5">
        <dgm:presLayoutVars>
          <dgm:bulletEnabled val="1"/>
        </dgm:presLayoutVars>
      </dgm:prSet>
      <dgm:spPr/>
    </dgm:pt>
    <dgm:pt modelId="{358974AA-2C94-459F-82A8-CE67074F2626}" type="pres">
      <dgm:prSet presAssocID="{0AC18504-D461-4182-92E4-F56DD248DE78}" presName="parentNode1" presStyleLbl="node1" presStyleIdx="0" presStyleCnt="5">
        <dgm:presLayoutVars>
          <dgm:chMax val="1"/>
          <dgm:bulletEnabled val="1"/>
        </dgm:presLayoutVars>
      </dgm:prSet>
      <dgm:spPr/>
    </dgm:pt>
    <dgm:pt modelId="{2BED798A-C0D9-42B2-AE9D-A1E568BFA9EF}" type="pres">
      <dgm:prSet presAssocID="{0AC18504-D461-4182-92E4-F56DD248DE78}" presName="connSite1" presStyleCnt="0"/>
      <dgm:spPr/>
    </dgm:pt>
    <dgm:pt modelId="{D8139450-E337-4912-A318-3EB3D39D7579}" type="pres">
      <dgm:prSet presAssocID="{7131C39B-F86E-4187-960A-5DD63DF27E3E}" presName="Name9" presStyleLbl="sibTrans2D1" presStyleIdx="0" presStyleCnt="4"/>
      <dgm:spPr/>
    </dgm:pt>
    <dgm:pt modelId="{F80D3C6D-A166-4D33-BD79-66D01C54C9EB}" type="pres">
      <dgm:prSet presAssocID="{2015A054-B5D6-47CE-AD7E-87241EBC0BFB}" presName="composite2" presStyleCnt="0"/>
      <dgm:spPr/>
    </dgm:pt>
    <dgm:pt modelId="{4292DEA9-409F-4F27-A1CF-B9F3F8142131}" type="pres">
      <dgm:prSet presAssocID="{2015A054-B5D6-47CE-AD7E-87241EBC0BFB}" presName="dummyNode2" presStyleLbl="node1" presStyleIdx="0" presStyleCnt="5"/>
      <dgm:spPr/>
    </dgm:pt>
    <dgm:pt modelId="{E77FCE84-2AC0-4B59-8877-38FE52C5D1DB}" type="pres">
      <dgm:prSet presAssocID="{2015A054-B5D6-47CE-AD7E-87241EBC0BFB}" presName="childNode2" presStyleLbl="bgAcc1" presStyleIdx="1" presStyleCnt="5">
        <dgm:presLayoutVars>
          <dgm:bulletEnabled val="1"/>
        </dgm:presLayoutVars>
      </dgm:prSet>
      <dgm:spPr/>
    </dgm:pt>
    <dgm:pt modelId="{61904F09-3973-4466-9B79-79D5E1A69F08}" type="pres">
      <dgm:prSet presAssocID="{2015A054-B5D6-47CE-AD7E-87241EBC0BFB}" presName="childNode2tx" presStyleLbl="bgAcc1" presStyleIdx="1" presStyleCnt="5">
        <dgm:presLayoutVars>
          <dgm:bulletEnabled val="1"/>
        </dgm:presLayoutVars>
      </dgm:prSet>
      <dgm:spPr/>
    </dgm:pt>
    <dgm:pt modelId="{F0CD75A2-0025-4DC9-8D57-605BCBFC8F40}" type="pres">
      <dgm:prSet presAssocID="{2015A054-B5D6-47CE-AD7E-87241EBC0BFB}" presName="parentNode2" presStyleLbl="node1" presStyleIdx="1" presStyleCnt="5">
        <dgm:presLayoutVars>
          <dgm:chMax val="0"/>
          <dgm:bulletEnabled val="1"/>
        </dgm:presLayoutVars>
      </dgm:prSet>
      <dgm:spPr/>
    </dgm:pt>
    <dgm:pt modelId="{F694AA08-FB82-43FA-8596-F5F2206E2C81}" type="pres">
      <dgm:prSet presAssocID="{2015A054-B5D6-47CE-AD7E-87241EBC0BFB}" presName="connSite2" presStyleCnt="0"/>
      <dgm:spPr/>
    </dgm:pt>
    <dgm:pt modelId="{64ECDE65-7049-444C-8AF6-1F1AF8877BC2}" type="pres">
      <dgm:prSet presAssocID="{51DB083D-A409-4966-9546-90BE0BE80D21}" presName="Name18" presStyleLbl="sibTrans2D1" presStyleIdx="1" presStyleCnt="4"/>
      <dgm:spPr/>
    </dgm:pt>
    <dgm:pt modelId="{639D7B63-5F29-4380-81BB-C44C911EEDDB}" type="pres">
      <dgm:prSet presAssocID="{5E0B887C-07D1-4E83-AFBC-3E03FBF03C8F}" presName="composite1" presStyleCnt="0"/>
      <dgm:spPr/>
    </dgm:pt>
    <dgm:pt modelId="{3A1BC33B-8066-48C3-97E6-1F0FAB557CC9}" type="pres">
      <dgm:prSet presAssocID="{5E0B887C-07D1-4E83-AFBC-3E03FBF03C8F}" presName="dummyNode1" presStyleLbl="node1" presStyleIdx="1" presStyleCnt="5"/>
      <dgm:spPr/>
    </dgm:pt>
    <dgm:pt modelId="{D83899C5-585D-4147-83C0-D14FD99F5347}" type="pres">
      <dgm:prSet presAssocID="{5E0B887C-07D1-4E83-AFBC-3E03FBF03C8F}" presName="childNode1" presStyleLbl="bgAcc1" presStyleIdx="2" presStyleCnt="5">
        <dgm:presLayoutVars>
          <dgm:bulletEnabled val="1"/>
        </dgm:presLayoutVars>
      </dgm:prSet>
      <dgm:spPr/>
    </dgm:pt>
    <dgm:pt modelId="{F19BC805-317D-4244-A3A7-BDD80913A448}" type="pres">
      <dgm:prSet presAssocID="{5E0B887C-07D1-4E83-AFBC-3E03FBF03C8F}" presName="childNode1tx" presStyleLbl="bgAcc1" presStyleIdx="2" presStyleCnt="5">
        <dgm:presLayoutVars>
          <dgm:bulletEnabled val="1"/>
        </dgm:presLayoutVars>
      </dgm:prSet>
      <dgm:spPr/>
    </dgm:pt>
    <dgm:pt modelId="{7939AB95-ED3A-42C8-B746-B5431CC9D4B4}" type="pres">
      <dgm:prSet presAssocID="{5E0B887C-07D1-4E83-AFBC-3E03FBF03C8F}" presName="parentNode1" presStyleLbl="node1" presStyleIdx="2" presStyleCnt="5">
        <dgm:presLayoutVars>
          <dgm:chMax val="1"/>
          <dgm:bulletEnabled val="1"/>
        </dgm:presLayoutVars>
      </dgm:prSet>
      <dgm:spPr>
        <a:xfrm>
          <a:off x="3761601" y="1706317"/>
          <a:ext cx="1133806" cy="450877"/>
        </a:xfrm>
        <a:prstGeom prst="roundRect">
          <a:avLst>
            <a:gd name="adj" fmla="val 10000"/>
          </a:avLst>
        </a:prstGeom>
      </dgm:spPr>
    </dgm:pt>
    <dgm:pt modelId="{F5F1D375-1587-41F1-A33D-742DFBB9E2DC}" type="pres">
      <dgm:prSet presAssocID="{5E0B887C-07D1-4E83-AFBC-3E03FBF03C8F}" presName="connSite1" presStyleCnt="0"/>
      <dgm:spPr/>
    </dgm:pt>
    <dgm:pt modelId="{95B2192E-CF3D-4B90-AAE9-761D9DD2CD9E}" type="pres">
      <dgm:prSet presAssocID="{FF0D6984-C2F2-4D1B-B399-9CDD00F9AFE3}" presName="Name9" presStyleLbl="sibTrans2D1" presStyleIdx="2" presStyleCnt="4"/>
      <dgm:spPr/>
    </dgm:pt>
    <dgm:pt modelId="{BE00CCAF-FFB9-4C92-A950-590E09630929}" type="pres">
      <dgm:prSet presAssocID="{803319C9-29B1-4741-8CAF-C792BA0042EA}" presName="composite2" presStyleCnt="0"/>
      <dgm:spPr/>
    </dgm:pt>
    <dgm:pt modelId="{3BB2F3CD-C485-4B92-950C-EFD269FA831B}" type="pres">
      <dgm:prSet presAssocID="{803319C9-29B1-4741-8CAF-C792BA0042EA}" presName="dummyNode2" presStyleLbl="node1" presStyleIdx="2" presStyleCnt="5"/>
      <dgm:spPr/>
    </dgm:pt>
    <dgm:pt modelId="{7FE49C4B-E230-47E2-99CF-46E432941F5F}" type="pres">
      <dgm:prSet presAssocID="{803319C9-29B1-4741-8CAF-C792BA0042EA}" presName="childNode2" presStyleLbl="bgAcc1" presStyleIdx="3" presStyleCnt="5">
        <dgm:presLayoutVars>
          <dgm:bulletEnabled val="1"/>
        </dgm:presLayoutVars>
      </dgm:prSet>
      <dgm:spPr/>
    </dgm:pt>
    <dgm:pt modelId="{43A80D03-0A54-4986-902A-05C078FF72D2}" type="pres">
      <dgm:prSet presAssocID="{803319C9-29B1-4741-8CAF-C792BA0042EA}" presName="childNode2tx" presStyleLbl="bgAcc1" presStyleIdx="3" presStyleCnt="5">
        <dgm:presLayoutVars>
          <dgm:bulletEnabled val="1"/>
        </dgm:presLayoutVars>
      </dgm:prSet>
      <dgm:spPr/>
    </dgm:pt>
    <dgm:pt modelId="{52A110E9-B9BE-42B6-87FA-6493D62E4B71}" type="pres">
      <dgm:prSet presAssocID="{803319C9-29B1-4741-8CAF-C792BA0042EA}" presName="parentNode2" presStyleLbl="node1" presStyleIdx="3" presStyleCnt="5">
        <dgm:presLayoutVars>
          <dgm:chMax val="0"/>
          <dgm:bulletEnabled val="1"/>
        </dgm:presLayoutVars>
      </dgm:prSet>
      <dgm:spPr/>
    </dgm:pt>
    <dgm:pt modelId="{0A86C85D-8C45-41F5-BB0E-EEBE679774F5}" type="pres">
      <dgm:prSet presAssocID="{803319C9-29B1-4741-8CAF-C792BA0042EA}" presName="connSite2" presStyleCnt="0"/>
      <dgm:spPr/>
    </dgm:pt>
    <dgm:pt modelId="{F47599E7-1568-403A-8CB6-A355463E5397}" type="pres">
      <dgm:prSet presAssocID="{0E75F2C2-92B1-415C-A885-DF60AE6A1B74}" presName="Name18" presStyleLbl="sibTrans2D1" presStyleIdx="3" presStyleCnt="4"/>
      <dgm:spPr/>
    </dgm:pt>
    <dgm:pt modelId="{C48C7A97-FD5F-4F5B-B022-773628BF45D4}" type="pres">
      <dgm:prSet presAssocID="{024393AC-BFDF-4820-8C04-6BF1F965830F}" presName="composite1" presStyleCnt="0"/>
      <dgm:spPr/>
    </dgm:pt>
    <dgm:pt modelId="{9444E5FD-FE06-4A25-8B3A-9CEB98DA1C6B}" type="pres">
      <dgm:prSet presAssocID="{024393AC-BFDF-4820-8C04-6BF1F965830F}" presName="dummyNode1" presStyleLbl="node1" presStyleIdx="3" presStyleCnt="5"/>
      <dgm:spPr/>
    </dgm:pt>
    <dgm:pt modelId="{A3B1F453-55B4-4241-9FF3-7B9C27677E02}" type="pres">
      <dgm:prSet presAssocID="{024393AC-BFDF-4820-8C04-6BF1F965830F}" presName="childNode1" presStyleLbl="bgAcc1" presStyleIdx="4" presStyleCnt="5">
        <dgm:presLayoutVars>
          <dgm:bulletEnabled val="1"/>
        </dgm:presLayoutVars>
      </dgm:prSet>
      <dgm:spPr/>
    </dgm:pt>
    <dgm:pt modelId="{8CB572CC-7D61-410B-B43A-65ED8C86163E}" type="pres">
      <dgm:prSet presAssocID="{024393AC-BFDF-4820-8C04-6BF1F965830F}" presName="childNode1tx" presStyleLbl="bgAcc1" presStyleIdx="4" presStyleCnt="5">
        <dgm:presLayoutVars>
          <dgm:bulletEnabled val="1"/>
        </dgm:presLayoutVars>
      </dgm:prSet>
      <dgm:spPr/>
    </dgm:pt>
    <dgm:pt modelId="{DD1A2EAC-4D9F-445C-8548-E2EA69C81AA3}" type="pres">
      <dgm:prSet presAssocID="{024393AC-BFDF-4820-8C04-6BF1F965830F}" presName="parentNode1" presStyleLbl="node1" presStyleIdx="4" presStyleCnt="5">
        <dgm:presLayoutVars>
          <dgm:chMax val="1"/>
          <dgm:bulletEnabled val="1"/>
        </dgm:presLayoutVars>
      </dgm:prSet>
      <dgm:spPr/>
    </dgm:pt>
    <dgm:pt modelId="{A94D6286-1B01-44CB-8E17-A8EAB48C8544}" type="pres">
      <dgm:prSet presAssocID="{024393AC-BFDF-4820-8C04-6BF1F965830F}" presName="connSite1" presStyleCnt="0"/>
      <dgm:spPr/>
    </dgm:pt>
  </dgm:ptLst>
  <dgm:cxnLst>
    <dgm:cxn modelId="{ECA53902-1E77-4AA6-95AA-F2FE712A4B69}" type="presOf" srcId="{A14E0115-7CE1-4C45-A267-ADA98A9FBDFA}" destId="{C83AC26C-9BE2-4B8D-B145-00015371C860}" srcOrd="1" destOrd="2" presId="urn:microsoft.com/office/officeart/2005/8/layout/hProcess4"/>
    <dgm:cxn modelId="{72CFF902-AAC4-4C69-A66D-CA6C25BA6046}" srcId="{E775C06D-0608-4491-B57B-1547D1BA22C9}" destId="{6E320CC2-735E-4FF6-9806-A413B5141266}" srcOrd="2" destOrd="0" parTransId="{46D2FA86-6460-4FBA-B487-BD823E050A28}" sibTransId="{2D1551DC-4622-4E43-AC30-133DE77A761A}"/>
    <dgm:cxn modelId="{2D910B04-419F-46F5-B356-AA61419D7667}" type="presOf" srcId="{8913B43B-8840-40E3-89A2-F8522587546D}" destId="{D44947F3-8525-47AA-AECF-62EC3B109C4C}" srcOrd="0" destOrd="0" presId="urn:microsoft.com/office/officeart/2005/8/layout/hProcess4"/>
    <dgm:cxn modelId="{74698F0D-ECFD-4635-A24D-276652DC3B8B}" type="presOf" srcId="{551C5514-0C12-4DB0-B2AE-DB3800ABDDDC}" destId="{C83AC26C-9BE2-4B8D-B145-00015371C860}" srcOrd="1" destOrd="3" presId="urn:microsoft.com/office/officeart/2005/8/layout/hProcess4"/>
    <dgm:cxn modelId="{8DD39710-35E7-4CC8-A6BD-7D7A27A9095F}" srcId="{E775C06D-0608-4491-B57B-1547D1BA22C9}" destId="{4D95126E-AD33-4396-9FF9-5CD8CE2BB844}" srcOrd="0" destOrd="0" parTransId="{66CEA174-CDD3-42B2-BA08-E5C1DAC332BE}" sibTransId="{CDB8B32F-5268-47FA-B61E-EA418512F38A}"/>
    <dgm:cxn modelId="{70698B15-101C-4958-966A-94EB8B4922AB}" srcId="{024393AC-BFDF-4820-8C04-6BF1F965830F}" destId="{B9C86211-FA05-4D18-96F8-89674FF57C37}" srcOrd="0" destOrd="0" parTransId="{9C855A36-8C0A-4828-94C0-FAADA76E1018}" sibTransId="{4EC92E2F-A5AB-4AFF-81CB-D36A869C14F7}"/>
    <dgm:cxn modelId="{94FBDD15-502A-4BA2-9DB0-7B7CA7811BCD}" type="presOf" srcId="{6E320CC2-735E-4FF6-9806-A413B5141266}" destId="{61904F09-3973-4466-9B79-79D5E1A69F08}" srcOrd="1" destOrd="3" presId="urn:microsoft.com/office/officeart/2005/8/layout/hProcess4"/>
    <dgm:cxn modelId="{2CAEEA1A-217D-46E4-A1C5-8C71A0E43BBE}" type="presOf" srcId="{51DB083D-A409-4966-9546-90BE0BE80D21}" destId="{64ECDE65-7049-444C-8AF6-1F1AF8877BC2}" srcOrd="0" destOrd="0" presId="urn:microsoft.com/office/officeart/2005/8/layout/hProcess4"/>
    <dgm:cxn modelId="{415EA231-B22F-4AF2-97F4-629F20043C60}" type="presOf" srcId="{453B59A7-D865-4BD6-8CD4-25CDA4B1B430}" destId="{E77FCE84-2AC0-4B59-8877-38FE52C5D1DB}" srcOrd="0" destOrd="2" presId="urn:microsoft.com/office/officeart/2005/8/layout/hProcess4"/>
    <dgm:cxn modelId="{E95BE834-1E1A-43F2-8D6A-F364DADDC6DE}" srcId="{5E0B887C-07D1-4E83-AFBC-3E03FBF03C8F}" destId="{C237C82D-6D66-4DD1-B820-81816A7EFF3B}" srcOrd="0" destOrd="0" parTransId="{02747CA3-713D-47CD-9D84-5DEBF7D05066}" sibTransId="{968AC5C2-C1BA-4032-A4D9-990C3C09802F}"/>
    <dgm:cxn modelId="{9D895336-386C-4323-956B-1FB91E2DDFF6}" type="presOf" srcId="{453B59A7-D865-4BD6-8CD4-25CDA4B1B430}" destId="{61904F09-3973-4466-9B79-79D5E1A69F08}" srcOrd="1" destOrd="2" presId="urn:microsoft.com/office/officeart/2005/8/layout/hProcess4"/>
    <dgm:cxn modelId="{7664BE38-B1B6-4FEF-BFFE-081AE32B72B0}" type="presOf" srcId="{2015A054-B5D6-47CE-AD7E-87241EBC0BFB}" destId="{F0CD75A2-0025-4DC9-8D57-605BCBFC8F40}" srcOrd="0" destOrd="0" presId="urn:microsoft.com/office/officeart/2005/8/layout/hProcess4"/>
    <dgm:cxn modelId="{ABAA723B-EC3A-4563-9D24-A2706B758CBF}" type="presOf" srcId="{6E320CC2-735E-4FF6-9806-A413B5141266}" destId="{E77FCE84-2AC0-4B59-8877-38FE52C5D1DB}" srcOrd="0" destOrd="3" presId="urn:microsoft.com/office/officeart/2005/8/layout/hProcess4"/>
    <dgm:cxn modelId="{2B461F3E-3FC6-41C6-9C9C-00B5664B0820}" srcId="{803319C9-29B1-4741-8CAF-C792BA0042EA}" destId="{F50A1309-F05E-45F7-8DDF-1D4223F9C0F0}" srcOrd="0" destOrd="0" parTransId="{ACBD40C7-9976-4750-A6C1-A3C40538CE2F}" sibTransId="{1E4093A3-062D-4D4E-8A87-A270C631A739}"/>
    <dgm:cxn modelId="{90443742-20A7-4BF5-AF78-BF986E7F7FA2}" type="presOf" srcId="{FBB75EE4-6CFB-499D-9D1A-C75CAA6C171A}" destId="{C83AC26C-9BE2-4B8D-B145-00015371C860}" srcOrd="1" destOrd="1" presId="urn:microsoft.com/office/officeart/2005/8/layout/hProcess4"/>
    <dgm:cxn modelId="{3DE6FA45-B0F8-4E80-9CD8-AFC3BE71D988}" type="presOf" srcId="{803319C9-29B1-4741-8CAF-C792BA0042EA}" destId="{52A110E9-B9BE-42B6-87FA-6493D62E4B71}" srcOrd="0" destOrd="0" presId="urn:microsoft.com/office/officeart/2005/8/layout/hProcess4"/>
    <dgm:cxn modelId="{359D6446-D779-4D62-9D50-E9D48FC0B049}" type="presOf" srcId="{7131C39B-F86E-4187-960A-5DD63DF27E3E}" destId="{D8139450-E337-4912-A318-3EB3D39D7579}" srcOrd="0" destOrd="0" presId="urn:microsoft.com/office/officeart/2005/8/layout/hProcess4"/>
    <dgm:cxn modelId="{9415DF47-58F7-4798-A564-5A5FC3D88226}" type="presOf" srcId="{F50A1309-F05E-45F7-8DDF-1D4223F9C0F0}" destId="{43A80D03-0A54-4986-902A-05C078FF72D2}" srcOrd="1" destOrd="0" presId="urn:microsoft.com/office/officeart/2005/8/layout/hProcess4"/>
    <dgm:cxn modelId="{BDD43F48-9A92-4A61-86E4-D381B5A00EE7}" type="presOf" srcId="{4D95126E-AD33-4396-9FF9-5CD8CE2BB844}" destId="{61904F09-3973-4466-9B79-79D5E1A69F08}" srcOrd="1" destOrd="1" presId="urn:microsoft.com/office/officeart/2005/8/layout/hProcess4"/>
    <dgm:cxn modelId="{E5C4A149-BFA2-4DC9-9FBD-76FFDF6D02D3}" type="presOf" srcId="{C237C82D-6D66-4DD1-B820-81816A7EFF3B}" destId="{D83899C5-585D-4147-83C0-D14FD99F5347}" srcOrd="0" destOrd="0" presId="urn:microsoft.com/office/officeart/2005/8/layout/hProcess4"/>
    <dgm:cxn modelId="{842CCC4C-594F-4859-93C0-E6D850E4C03D}" srcId="{8913B43B-8840-40E3-89A2-F8522587546D}" destId="{803319C9-29B1-4741-8CAF-C792BA0042EA}" srcOrd="3" destOrd="0" parTransId="{811486AF-C7F9-4029-B67E-1C78571C77D8}" sibTransId="{0E75F2C2-92B1-415C-A885-DF60AE6A1B74}"/>
    <dgm:cxn modelId="{FE8FC84E-A22D-4DAE-A745-23159FEDC14F}" type="presOf" srcId="{5E0B887C-07D1-4E83-AFBC-3E03FBF03C8F}" destId="{7939AB95-ED3A-42C8-B746-B5431CC9D4B4}" srcOrd="0" destOrd="0" presId="urn:microsoft.com/office/officeart/2005/8/layout/hProcess4"/>
    <dgm:cxn modelId="{7AE4986F-48AF-4572-9F44-22E2DEEEF5F5}" srcId="{8913B43B-8840-40E3-89A2-F8522587546D}" destId="{2015A054-B5D6-47CE-AD7E-87241EBC0BFB}" srcOrd="1" destOrd="0" parTransId="{53ABA6F7-7F13-45B8-8BE9-38F6B54454CD}" sibTransId="{51DB083D-A409-4966-9546-90BE0BE80D21}"/>
    <dgm:cxn modelId="{9B3BFE56-BE42-43F9-AD3D-FA14C8E436CA}" srcId="{0AC18504-D461-4182-92E4-F56DD248DE78}" destId="{37ADE119-D436-4AAC-B5DC-D87E3599BBB5}" srcOrd="0" destOrd="0" parTransId="{4FF4458B-001D-4B97-B319-FFE6B1898513}" sibTransId="{6D90C68D-FDD4-4F14-93C7-E44B0CD71BF4}"/>
    <dgm:cxn modelId="{45780A7B-F909-46CB-BF49-6DBFA2ADA557}" srcId="{37ADE119-D436-4AAC-B5DC-D87E3599BBB5}" destId="{A14E0115-7CE1-4C45-A267-ADA98A9FBDFA}" srcOrd="1" destOrd="0" parTransId="{1855B80A-697C-4003-B416-66DBD3DF1763}" sibTransId="{E2F14E26-C1D9-4689-8BEF-DE3FEE5A4CF5}"/>
    <dgm:cxn modelId="{D192A087-C591-40C6-B7E1-BECF73E0A464}" type="presOf" srcId="{0CED9112-AA72-4EA2-AC93-A193BA8215C6}" destId="{C83AC26C-9BE2-4B8D-B145-00015371C860}" srcOrd="1" destOrd="4" presId="urn:microsoft.com/office/officeart/2005/8/layout/hProcess4"/>
    <dgm:cxn modelId="{93A52789-DC5E-44C1-9E74-26EC0E5BC494}" type="presOf" srcId="{551C5514-0C12-4DB0-B2AE-DB3800ABDDDC}" destId="{56953E78-8F3D-4964-9E2D-1113B6E9A530}" srcOrd="0" destOrd="3" presId="urn:microsoft.com/office/officeart/2005/8/layout/hProcess4"/>
    <dgm:cxn modelId="{341A248A-132C-4291-B5D3-16F9782D0BCE}" type="presOf" srcId="{F50A1309-F05E-45F7-8DDF-1D4223F9C0F0}" destId="{7FE49C4B-E230-47E2-99CF-46E432941F5F}" srcOrd="0" destOrd="0" presId="urn:microsoft.com/office/officeart/2005/8/layout/hProcess4"/>
    <dgm:cxn modelId="{0DE4F38F-A661-4274-8988-3087242A0CAE}" type="presOf" srcId="{024393AC-BFDF-4820-8C04-6BF1F965830F}" destId="{DD1A2EAC-4D9F-445C-8548-E2EA69C81AA3}" srcOrd="0" destOrd="0" presId="urn:microsoft.com/office/officeart/2005/8/layout/hProcess4"/>
    <dgm:cxn modelId="{659A3CA0-8121-41F3-9C12-D068F581C919}" type="presOf" srcId="{37ADE119-D436-4AAC-B5DC-D87E3599BBB5}" destId="{C83AC26C-9BE2-4B8D-B145-00015371C860}" srcOrd="1" destOrd="0" presId="urn:microsoft.com/office/officeart/2005/8/layout/hProcess4"/>
    <dgm:cxn modelId="{2C59B3A3-495D-4908-A402-2B623EC63970}" srcId="{37ADE119-D436-4AAC-B5DC-D87E3599BBB5}" destId="{551C5514-0C12-4DB0-B2AE-DB3800ABDDDC}" srcOrd="2" destOrd="0" parTransId="{B112BE37-A147-4394-AE91-4B94D5C2D36E}" sibTransId="{EAFD08E7-D4F9-429A-816B-C922ADFDF924}"/>
    <dgm:cxn modelId="{E4AB99A8-D6FE-4A10-B2E2-7631257DF5D3}" type="presOf" srcId="{E775C06D-0608-4491-B57B-1547D1BA22C9}" destId="{61904F09-3973-4466-9B79-79D5E1A69F08}" srcOrd="1" destOrd="0" presId="urn:microsoft.com/office/officeart/2005/8/layout/hProcess4"/>
    <dgm:cxn modelId="{9529A0AB-AE1F-4898-8F89-C181C3EFB852}" type="presOf" srcId="{A14E0115-7CE1-4C45-A267-ADA98A9FBDFA}" destId="{56953E78-8F3D-4964-9E2D-1113B6E9A530}" srcOrd="0" destOrd="2" presId="urn:microsoft.com/office/officeart/2005/8/layout/hProcess4"/>
    <dgm:cxn modelId="{8EB8AAAD-4ACA-412E-85F2-423C1D0BBC69}" srcId="{8913B43B-8840-40E3-89A2-F8522587546D}" destId="{0AC18504-D461-4182-92E4-F56DD248DE78}" srcOrd="0" destOrd="0" parTransId="{8EA9E435-6768-46AD-A121-B8635CDCBDAA}" sibTransId="{7131C39B-F86E-4187-960A-5DD63DF27E3E}"/>
    <dgm:cxn modelId="{A1DFC3AF-D38C-4093-AFFE-9DC61AF11B12}" type="presOf" srcId="{E775C06D-0608-4491-B57B-1547D1BA22C9}" destId="{E77FCE84-2AC0-4B59-8877-38FE52C5D1DB}" srcOrd="0" destOrd="0" presId="urn:microsoft.com/office/officeart/2005/8/layout/hProcess4"/>
    <dgm:cxn modelId="{F34F15B5-B75A-47BE-BD0E-7FECD1F614CA}" type="presOf" srcId="{FF0D6984-C2F2-4D1B-B399-9CDD00F9AFE3}" destId="{95B2192E-CF3D-4B90-AAE9-761D9DD2CD9E}" srcOrd="0" destOrd="0" presId="urn:microsoft.com/office/officeart/2005/8/layout/hProcess4"/>
    <dgm:cxn modelId="{8B9667B7-EBCC-4A0B-992A-DEBB988AF0F6}" type="presOf" srcId="{B9C86211-FA05-4D18-96F8-89674FF57C37}" destId="{A3B1F453-55B4-4241-9FF3-7B9C27677E02}" srcOrd="0" destOrd="0" presId="urn:microsoft.com/office/officeart/2005/8/layout/hProcess4"/>
    <dgm:cxn modelId="{27B587C0-4129-482A-B7F6-BB1EEE139982}" srcId="{8913B43B-8840-40E3-89A2-F8522587546D}" destId="{024393AC-BFDF-4820-8C04-6BF1F965830F}" srcOrd="4" destOrd="0" parTransId="{559BAC83-5EC1-4073-A249-E2B7E458BC04}" sibTransId="{65A305C7-7AA3-4CDE-A0F8-70CDFA00E9AF}"/>
    <dgm:cxn modelId="{A1C902C2-0ACB-4C14-BABE-1510FC52CC0C}" type="presOf" srcId="{B9C86211-FA05-4D18-96F8-89674FF57C37}" destId="{8CB572CC-7D61-410B-B43A-65ED8C86163E}" srcOrd="1" destOrd="0" presId="urn:microsoft.com/office/officeart/2005/8/layout/hProcess4"/>
    <dgm:cxn modelId="{2350ACC6-BADB-4E0D-A168-885DB73124D1}" srcId="{37ADE119-D436-4AAC-B5DC-D87E3599BBB5}" destId="{0CED9112-AA72-4EA2-AC93-A193BA8215C6}" srcOrd="3" destOrd="0" parTransId="{95E65772-F647-45D3-B243-5E8AB09B40D7}" sibTransId="{D5A0F9FE-D91C-4C49-BE6F-737F4E13EC86}"/>
    <dgm:cxn modelId="{A40DE6C6-CA7F-4825-B697-2187DCA81A03}" srcId="{E775C06D-0608-4491-B57B-1547D1BA22C9}" destId="{453B59A7-D865-4BD6-8CD4-25CDA4B1B430}" srcOrd="1" destOrd="0" parTransId="{047DF4D6-B2AB-4DC0-8F62-D9655D00013A}" sibTransId="{3BE33028-827F-49B5-BBD9-AD638FA7736B}"/>
    <dgm:cxn modelId="{6A173CCA-C65C-4BB1-A01D-C9D6EC299121}" srcId="{2015A054-B5D6-47CE-AD7E-87241EBC0BFB}" destId="{E775C06D-0608-4491-B57B-1547D1BA22C9}" srcOrd="0" destOrd="0" parTransId="{F0477EDF-FBD9-4D00-85C4-F87C0FDE394D}" sibTransId="{A6CEA9C1-67FB-45FD-A3A6-5B6B2B8C8B42}"/>
    <dgm:cxn modelId="{2D768ECB-E3B2-4173-87B4-B47B987BF981}" type="presOf" srcId="{C237C82D-6D66-4DD1-B820-81816A7EFF3B}" destId="{F19BC805-317D-4244-A3A7-BDD80913A448}" srcOrd="1" destOrd="0" presId="urn:microsoft.com/office/officeart/2005/8/layout/hProcess4"/>
    <dgm:cxn modelId="{153404CD-A8AA-46A7-A2CF-7EA423F30F1E}" type="presOf" srcId="{0AC18504-D461-4182-92E4-F56DD248DE78}" destId="{358974AA-2C94-459F-82A8-CE67074F2626}" srcOrd="0" destOrd="0" presId="urn:microsoft.com/office/officeart/2005/8/layout/hProcess4"/>
    <dgm:cxn modelId="{3D71A6D2-2D93-4E7D-8875-17933F390543}" type="presOf" srcId="{37ADE119-D436-4AAC-B5DC-D87E3599BBB5}" destId="{56953E78-8F3D-4964-9E2D-1113B6E9A530}" srcOrd="0" destOrd="0" presId="urn:microsoft.com/office/officeart/2005/8/layout/hProcess4"/>
    <dgm:cxn modelId="{154FA6E6-B126-414D-8C18-27854C58BE3D}" type="presOf" srcId="{FBB75EE4-6CFB-499D-9D1A-C75CAA6C171A}" destId="{56953E78-8F3D-4964-9E2D-1113B6E9A530}" srcOrd="0" destOrd="1" presId="urn:microsoft.com/office/officeart/2005/8/layout/hProcess4"/>
    <dgm:cxn modelId="{418CA1E8-16EA-469C-8DD2-38637539FF00}" srcId="{8913B43B-8840-40E3-89A2-F8522587546D}" destId="{5E0B887C-07D1-4E83-AFBC-3E03FBF03C8F}" srcOrd="2" destOrd="0" parTransId="{15EEB5C4-8931-4FB4-AC6E-1995CBFA1853}" sibTransId="{FF0D6984-C2F2-4D1B-B399-9CDD00F9AFE3}"/>
    <dgm:cxn modelId="{68888EEC-7D1E-490C-9095-589C9CE58E17}" srcId="{37ADE119-D436-4AAC-B5DC-D87E3599BBB5}" destId="{FBB75EE4-6CFB-499D-9D1A-C75CAA6C171A}" srcOrd="0" destOrd="0" parTransId="{C7A90E7D-CF9F-4FCA-BFB2-BFE25727CFC1}" sibTransId="{C96DB976-6DA1-43B7-92CA-9B73BAC34524}"/>
    <dgm:cxn modelId="{22DE0DED-C36D-4312-9B51-C4202AED3AD0}" type="presOf" srcId="{0E75F2C2-92B1-415C-A885-DF60AE6A1B74}" destId="{F47599E7-1568-403A-8CB6-A355463E5397}" srcOrd="0" destOrd="0" presId="urn:microsoft.com/office/officeart/2005/8/layout/hProcess4"/>
    <dgm:cxn modelId="{37A5B6F8-5FAB-4C0C-AC4D-7DBF76AC5100}" type="presOf" srcId="{0CED9112-AA72-4EA2-AC93-A193BA8215C6}" destId="{56953E78-8F3D-4964-9E2D-1113B6E9A530}" srcOrd="0" destOrd="4" presId="urn:microsoft.com/office/officeart/2005/8/layout/hProcess4"/>
    <dgm:cxn modelId="{E3719CFC-95FE-4ACA-A9DB-EECD8E1F7FC5}" type="presOf" srcId="{4D95126E-AD33-4396-9FF9-5CD8CE2BB844}" destId="{E77FCE84-2AC0-4B59-8877-38FE52C5D1DB}" srcOrd="0" destOrd="1" presId="urn:microsoft.com/office/officeart/2005/8/layout/hProcess4"/>
    <dgm:cxn modelId="{489E87C7-11C0-47ED-918B-D4667557AE76}" type="presParOf" srcId="{D44947F3-8525-47AA-AECF-62EC3B109C4C}" destId="{60F868B7-AC0D-46F9-A4A1-9420EB80F40A}" srcOrd="0" destOrd="0" presId="urn:microsoft.com/office/officeart/2005/8/layout/hProcess4"/>
    <dgm:cxn modelId="{59D865FD-2C50-4327-9B92-A51CDF6812AE}" type="presParOf" srcId="{D44947F3-8525-47AA-AECF-62EC3B109C4C}" destId="{88B6F0F9-F2B9-4FC3-A5B0-AC9E7C3662B4}" srcOrd="1" destOrd="0" presId="urn:microsoft.com/office/officeart/2005/8/layout/hProcess4"/>
    <dgm:cxn modelId="{D839D14A-5693-4E29-AEBB-68B64692D490}" type="presParOf" srcId="{D44947F3-8525-47AA-AECF-62EC3B109C4C}" destId="{9AB53B22-8D28-420F-83C9-1E51C5FD5DD1}" srcOrd="2" destOrd="0" presId="urn:microsoft.com/office/officeart/2005/8/layout/hProcess4"/>
    <dgm:cxn modelId="{D02309B8-96B4-488B-9FCD-79C842AB7989}" type="presParOf" srcId="{9AB53B22-8D28-420F-83C9-1E51C5FD5DD1}" destId="{101EDE5E-0B1C-4995-A4D6-34349447E6A9}" srcOrd="0" destOrd="0" presId="urn:microsoft.com/office/officeart/2005/8/layout/hProcess4"/>
    <dgm:cxn modelId="{0A031528-9BD3-4352-8E20-66F0053C97EE}" type="presParOf" srcId="{101EDE5E-0B1C-4995-A4D6-34349447E6A9}" destId="{79C56B37-D660-485B-8FA5-544DE5553B1D}" srcOrd="0" destOrd="0" presId="urn:microsoft.com/office/officeart/2005/8/layout/hProcess4"/>
    <dgm:cxn modelId="{55CA1570-828C-4F6E-9512-7646594C7666}" type="presParOf" srcId="{101EDE5E-0B1C-4995-A4D6-34349447E6A9}" destId="{56953E78-8F3D-4964-9E2D-1113B6E9A530}" srcOrd="1" destOrd="0" presId="urn:microsoft.com/office/officeart/2005/8/layout/hProcess4"/>
    <dgm:cxn modelId="{ABB5D5DC-306A-4DBC-9CE3-65BB389DC5FA}" type="presParOf" srcId="{101EDE5E-0B1C-4995-A4D6-34349447E6A9}" destId="{C83AC26C-9BE2-4B8D-B145-00015371C860}" srcOrd="2" destOrd="0" presId="urn:microsoft.com/office/officeart/2005/8/layout/hProcess4"/>
    <dgm:cxn modelId="{96981074-9BFD-4E1D-AFC8-BA6DF8788700}" type="presParOf" srcId="{101EDE5E-0B1C-4995-A4D6-34349447E6A9}" destId="{358974AA-2C94-459F-82A8-CE67074F2626}" srcOrd="3" destOrd="0" presId="urn:microsoft.com/office/officeart/2005/8/layout/hProcess4"/>
    <dgm:cxn modelId="{F4393DFB-182D-4EC9-BD00-A06C4F96E9FD}" type="presParOf" srcId="{101EDE5E-0B1C-4995-A4D6-34349447E6A9}" destId="{2BED798A-C0D9-42B2-AE9D-A1E568BFA9EF}" srcOrd="4" destOrd="0" presId="urn:microsoft.com/office/officeart/2005/8/layout/hProcess4"/>
    <dgm:cxn modelId="{3BDEFBA6-C04D-4942-9AE7-AC8BA5F845E4}" type="presParOf" srcId="{9AB53B22-8D28-420F-83C9-1E51C5FD5DD1}" destId="{D8139450-E337-4912-A318-3EB3D39D7579}" srcOrd="1" destOrd="0" presId="urn:microsoft.com/office/officeart/2005/8/layout/hProcess4"/>
    <dgm:cxn modelId="{52E6D925-85E1-42BD-B681-B7043056B4A3}" type="presParOf" srcId="{9AB53B22-8D28-420F-83C9-1E51C5FD5DD1}" destId="{F80D3C6D-A166-4D33-BD79-66D01C54C9EB}" srcOrd="2" destOrd="0" presId="urn:microsoft.com/office/officeart/2005/8/layout/hProcess4"/>
    <dgm:cxn modelId="{557C7BE9-91EA-4B1D-9561-DBF51412ABEB}" type="presParOf" srcId="{F80D3C6D-A166-4D33-BD79-66D01C54C9EB}" destId="{4292DEA9-409F-4F27-A1CF-B9F3F8142131}" srcOrd="0" destOrd="0" presId="urn:microsoft.com/office/officeart/2005/8/layout/hProcess4"/>
    <dgm:cxn modelId="{E2A66A83-C908-492D-8F91-77791ADD3BE6}" type="presParOf" srcId="{F80D3C6D-A166-4D33-BD79-66D01C54C9EB}" destId="{E77FCE84-2AC0-4B59-8877-38FE52C5D1DB}" srcOrd="1" destOrd="0" presId="urn:microsoft.com/office/officeart/2005/8/layout/hProcess4"/>
    <dgm:cxn modelId="{F1C348BF-A43C-4F60-90B8-B7474CC2626D}" type="presParOf" srcId="{F80D3C6D-A166-4D33-BD79-66D01C54C9EB}" destId="{61904F09-3973-4466-9B79-79D5E1A69F08}" srcOrd="2" destOrd="0" presId="urn:microsoft.com/office/officeart/2005/8/layout/hProcess4"/>
    <dgm:cxn modelId="{C36C41EA-34BF-4D08-970A-694EA36310DB}" type="presParOf" srcId="{F80D3C6D-A166-4D33-BD79-66D01C54C9EB}" destId="{F0CD75A2-0025-4DC9-8D57-605BCBFC8F40}" srcOrd="3" destOrd="0" presId="urn:microsoft.com/office/officeart/2005/8/layout/hProcess4"/>
    <dgm:cxn modelId="{9FEC3FA9-7E7C-41A9-958C-93444140E272}" type="presParOf" srcId="{F80D3C6D-A166-4D33-BD79-66D01C54C9EB}" destId="{F694AA08-FB82-43FA-8596-F5F2206E2C81}" srcOrd="4" destOrd="0" presId="urn:microsoft.com/office/officeart/2005/8/layout/hProcess4"/>
    <dgm:cxn modelId="{6DE6C7E3-BE65-449F-99DF-DA4082A52CFC}" type="presParOf" srcId="{9AB53B22-8D28-420F-83C9-1E51C5FD5DD1}" destId="{64ECDE65-7049-444C-8AF6-1F1AF8877BC2}" srcOrd="3" destOrd="0" presId="urn:microsoft.com/office/officeart/2005/8/layout/hProcess4"/>
    <dgm:cxn modelId="{692A0D30-4A3F-4052-A1B1-5EFB70A36413}" type="presParOf" srcId="{9AB53B22-8D28-420F-83C9-1E51C5FD5DD1}" destId="{639D7B63-5F29-4380-81BB-C44C911EEDDB}" srcOrd="4" destOrd="0" presId="urn:microsoft.com/office/officeart/2005/8/layout/hProcess4"/>
    <dgm:cxn modelId="{F56B8714-4662-4AFC-95D0-D43975AEEA20}" type="presParOf" srcId="{639D7B63-5F29-4380-81BB-C44C911EEDDB}" destId="{3A1BC33B-8066-48C3-97E6-1F0FAB557CC9}" srcOrd="0" destOrd="0" presId="urn:microsoft.com/office/officeart/2005/8/layout/hProcess4"/>
    <dgm:cxn modelId="{727D7C29-D0CB-464F-A7D5-7B72170DE53A}" type="presParOf" srcId="{639D7B63-5F29-4380-81BB-C44C911EEDDB}" destId="{D83899C5-585D-4147-83C0-D14FD99F5347}" srcOrd="1" destOrd="0" presId="urn:microsoft.com/office/officeart/2005/8/layout/hProcess4"/>
    <dgm:cxn modelId="{AE1119D5-90AB-49DA-AE3E-112737CDAEBA}" type="presParOf" srcId="{639D7B63-5F29-4380-81BB-C44C911EEDDB}" destId="{F19BC805-317D-4244-A3A7-BDD80913A448}" srcOrd="2" destOrd="0" presId="urn:microsoft.com/office/officeart/2005/8/layout/hProcess4"/>
    <dgm:cxn modelId="{40AB6A4A-741E-4807-A94E-CD5CA01E6B03}" type="presParOf" srcId="{639D7B63-5F29-4380-81BB-C44C911EEDDB}" destId="{7939AB95-ED3A-42C8-B746-B5431CC9D4B4}" srcOrd="3" destOrd="0" presId="urn:microsoft.com/office/officeart/2005/8/layout/hProcess4"/>
    <dgm:cxn modelId="{534E1CC1-3150-47DE-BA49-46F468A3D426}" type="presParOf" srcId="{639D7B63-5F29-4380-81BB-C44C911EEDDB}" destId="{F5F1D375-1587-41F1-A33D-742DFBB9E2DC}" srcOrd="4" destOrd="0" presId="urn:microsoft.com/office/officeart/2005/8/layout/hProcess4"/>
    <dgm:cxn modelId="{0048ECE0-85BE-4B42-8B72-3D1875DBD589}" type="presParOf" srcId="{9AB53B22-8D28-420F-83C9-1E51C5FD5DD1}" destId="{95B2192E-CF3D-4B90-AAE9-761D9DD2CD9E}" srcOrd="5" destOrd="0" presId="urn:microsoft.com/office/officeart/2005/8/layout/hProcess4"/>
    <dgm:cxn modelId="{DE2A6B57-A306-4A0C-AEA5-ED37150B6E09}" type="presParOf" srcId="{9AB53B22-8D28-420F-83C9-1E51C5FD5DD1}" destId="{BE00CCAF-FFB9-4C92-A950-590E09630929}" srcOrd="6" destOrd="0" presId="urn:microsoft.com/office/officeart/2005/8/layout/hProcess4"/>
    <dgm:cxn modelId="{E25255BD-BA31-44E6-9468-C113539F79F7}" type="presParOf" srcId="{BE00CCAF-FFB9-4C92-A950-590E09630929}" destId="{3BB2F3CD-C485-4B92-950C-EFD269FA831B}" srcOrd="0" destOrd="0" presId="urn:microsoft.com/office/officeart/2005/8/layout/hProcess4"/>
    <dgm:cxn modelId="{260ACAD8-4D5E-48BA-A1D0-49BEAD9C28FB}" type="presParOf" srcId="{BE00CCAF-FFB9-4C92-A950-590E09630929}" destId="{7FE49C4B-E230-47E2-99CF-46E432941F5F}" srcOrd="1" destOrd="0" presId="urn:microsoft.com/office/officeart/2005/8/layout/hProcess4"/>
    <dgm:cxn modelId="{37D4887D-4561-4F0F-BC9C-A0C2360849E6}" type="presParOf" srcId="{BE00CCAF-FFB9-4C92-A950-590E09630929}" destId="{43A80D03-0A54-4986-902A-05C078FF72D2}" srcOrd="2" destOrd="0" presId="urn:microsoft.com/office/officeart/2005/8/layout/hProcess4"/>
    <dgm:cxn modelId="{12673322-4A93-458E-A3BA-E57EBB88A785}" type="presParOf" srcId="{BE00CCAF-FFB9-4C92-A950-590E09630929}" destId="{52A110E9-B9BE-42B6-87FA-6493D62E4B71}" srcOrd="3" destOrd="0" presId="urn:microsoft.com/office/officeart/2005/8/layout/hProcess4"/>
    <dgm:cxn modelId="{29EE431B-5498-4F8F-8C9A-6B32F717C319}" type="presParOf" srcId="{BE00CCAF-FFB9-4C92-A950-590E09630929}" destId="{0A86C85D-8C45-41F5-BB0E-EEBE679774F5}" srcOrd="4" destOrd="0" presId="urn:microsoft.com/office/officeart/2005/8/layout/hProcess4"/>
    <dgm:cxn modelId="{3E06FA86-C1D7-499E-B850-9F66B746FC04}" type="presParOf" srcId="{9AB53B22-8D28-420F-83C9-1E51C5FD5DD1}" destId="{F47599E7-1568-403A-8CB6-A355463E5397}" srcOrd="7" destOrd="0" presId="urn:microsoft.com/office/officeart/2005/8/layout/hProcess4"/>
    <dgm:cxn modelId="{07971105-C558-4531-8FD7-A12F604E2918}" type="presParOf" srcId="{9AB53B22-8D28-420F-83C9-1E51C5FD5DD1}" destId="{C48C7A97-FD5F-4F5B-B022-773628BF45D4}" srcOrd="8" destOrd="0" presId="urn:microsoft.com/office/officeart/2005/8/layout/hProcess4"/>
    <dgm:cxn modelId="{A165046B-4C2B-4D7A-A385-0802F8500D10}" type="presParOf" srcId="{C48C7A97-FD5F-4F5B-B022-773628BF45D4}" destId="{9444E5FD-FE06-4A25-8B3A-9CEB98DA1C6B}" srcOrd="0" destOrd="0" presId="urn:microsoft.com/office/officeart/2005/8/layout/hProcess4"/>
    <dgm:cxn modelId="{8D8848E7-207B-43BC-9978-19D664B30359}" type="presParOf" srcId="{C48C7A97-FD5F-4F5B-B022-773628BF45D4}" destId="{A3B1F453-55B4-4241-9FF3-7B9C27677E02}" srcOrd="1" destOrd="0" presId="urn:microsoft.com/office/officeart/2005/8/layout/hProcess4"/>
    <dgm:cxn modelId="{0FC66C94-2528-4010-AAC9-93161B1B4953}" type="presParOf" srcId="{C48C7A97-FD5F-4F5B-B022-773628BF45D4}" destId="{8CB572CC-7D61-410B-B43A-65ED8C86163E}" srcOrd="2" destOrd="0" presId="urn:microsoft.com/office/officeart/2005/8/layout/hProcess4"/>
    <dgm:cxn modelId="{05430A0A-82F5-4493-8C59-DE0100688C26}" type="presParOf" srcId="{C48C7A97-FD5F-4F5B-B022-773628BF45D4}" destId="{DD1A2EAC-4D9F-445C-8548-E2EA69C81AA3}" srcOrd="3" destOrd="0" presId="urn:microsoft.com/office/officeart/2005/8/layout/hProcess4"/>
    <dgm:cxn modelId="{AABD0EB7-9262-44AB-B83D-F14C0BA3DC55}" type="presParOf" srcId="{C48C7A97-FD5F-4F5B-B022-773628BF45D4}" destId="{A94D6286-1B01-44CB-8E17-A8EAB48C854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FA5D69-50DE-4DBA-A961-63C80DE6884B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 phldr="1"/>
      <dgm:spPr/>
    </dgm:pt>
    <dgm:pt modelId="{7687AA89-BFE9-4033-AFA1-596068FCB8B7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r"/>
          <a:r>
            <a:rPr lang="es-CO" sz="1600" b="1" dirty="0">
              <a:latin typeface="Helvetica" panose="020B0604020202020204" pitchFamily="34" charset="0"/>
              <a:cs typeface="Helvetica" panose="020B0604020202020204" pitchFamily="34" charset="0"/>
            </a:rPr>
            <a:t>33 PAED </a:t>
          </a:r>
        </a:p>
      </dgm:t>
    </dgm:pt>
    <dgm:pt modelId="{AA20D9BA-B331-4350-94EC-572765755DAB}" type="parTrans" cxnId="{8E84206A-9167-4ADF-9D3D-F9599BCA141D}">
      <dgm:prSet/>
      <dgm:spPr/>
      <dgm:t>
        <a:bodyPr/>
        <a:lstStyle/>
        <a:p>
          <a:pPr algn="r"/>
          <a:endParaRPr lang="es-CO" sz="12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6F71DFB-04B4-42DE-8104-03D1C9D6F66B}" type="sibTrans" cxnId="{8E84206A-9167-4ADF-9D3D-F9599BCA141D}">
      <dgm:prSet/>
      <dgm:spPr/>
      <dgm:t>
        <a:bodyPr/>
        <a:lstStyle/>
        <a:p>
          <a:pPr algn="r"/>
          <a:endParaRPr lang="es-CO" sz="12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222D252-BC03-4169-A8FC-A6C9D3707BBB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r"/>
          <a:r>
            <a:rPr lang="es-CO" sz="1600" b="1" dirty="0">
              <a:latin typeface="Helvetica" panose="020B0604020202020204" pitchFamily="34" charset="0"/>
              <a:cs typeface="Helvetica" panose="020B0604020202020204" pitchFamily="34" charset="0"/>
            </a:rPr>
            <a:t>10 Tipologías Guía Sectorial  </a:t>
          </a:r>
        </a:p>
      </dgm:t>
    </dgm:pt>
    <dgm:pt modelId="{78D76C0C-71BB-4B7E-9331-2DF2B454558E}" type="parTrans" cxnId="{55C633A5-C7E9-4364-B2B1-0D7B9ACC056E}">
      <dgm:prSet/>
      <dgm:spPr/>
      <dgm:t>
        <a:bodyPr/>
        <a:lstStyle/>
        <a:p>
          <a:pPr algn="r"/>
          <a:endParaRPr lang="es-CO" sz="12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4773C54-50DC-4BEA-B200-877C591C00AE}" type="sibTrans" cxnId="{55C633A5-C7E9-4364-B2B1-0D7B9ACC056E}">
      <dgm:prSet/>
      <dgm:spPr/>
      <dgm:t>
        <a:bodyPr/>
        <a:lstStyle/>
        <a:p>
          <a:pPr algn="r"/>
          <a:endParaRPr lang="es-CO" sz="12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30008E4-8744-4E93-A7A6-641A0D809691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r"/>
          <a:r>
            <a:rPr lang="es-CO" sz="1600" b="1" dirty="0">
              <a:latin typeface="Helvetica" panose="020B0604020202020204" pitchFamily="34" charset="0"/>
              <a:cs typeface="Helvetica" panose="020B0604020202020204" pitchFamily="34" charset="0"/>
            </a:rPr>
            <a:t>362 líneas programáticas  </a:t>
          </a:r>
        </a:p>
      </dgm:t>
    </dgm:pt>
    <dgm:pt modelId="{B46F3624-4756-491E-AD6B-E295B4DD3AFE}" type="parTrans" cxnId="{B5FAB0ED-AB8D-44E3-8A0B-240302AC490A}">
      <dgm:prSet/>
      <dgm:spPr/>
      <dgm:t>
        <a:bodyPr/>
        <a:lstStyle/>
        <a:p>
          <a:pPr algn="r"/>
          <a:endParaRPr lang="es-CO" sz="12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B6E15F1-A71C-49FF-8265-BF5DD6273C4A}" type="sibTrans" cxnId="{B5FAB0ED-AB8D-44E3-8A0B-240302AC490A}">
      <dgm:prSet/>
      <dgm:spPr/>
      <dgm:t>
        <a:bodyPr/>
        <a:lstStyle/>
        <a:p>
          <a:pPr algn="r"/>
          <a:endParaRPr lang="es-CO" sz="12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7016CE8-F9F4-4D5D-86C2-9FBCF21086CB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r"/>
          <a:r>
            <a:rPr lang="es-CO" sz="1600" b="1" dirty="0">
              <a:latin typeface="Helvetica" panose="020B0604020202020204" pitchFamily="34" charset="0"/>
              <a:cs typeface="Helvetica" panose="020B0604020202020204" pitchFamily="34" charset="0"/>
            </a:rPr>
            <a:t>5 Subprogramas presupuestales Manual de Clasificación de la Inversión Pública</a:t>
          </a:r>
        </a:p>
      </dgm:t>
    </dgm:pt>
    <dgm:pt modelId="{C6F91903-4E07-43D8-B7ED-441FE0D1DFD1}" type="parTrans" cxnId="{741BA6A8-BB7F-49C9-9F18-2A7CC7CACB90}">
      <dgm:prSet/>
      <dgm:spPr/>
      <dgm:t>
        <a:bodyPr/>
        <a:lstStyle/>
        <a:p>
          <a:endParaRPr lang="es-CO" sz="1800"/>
        </a:p>
      </dgm:t>
    </dgm:pt>
    <dgm:pt modelId="{5868FF74-0685-4ADF-A136-89BDB03F8414}" type="sibTrans" cxnId="{741BA6A8-BB7F-49C9-9F18-2A7CC7CACB90}">
      <dgm:prSet/>
      <dgm:spPr/>
      <dgm:t>
        <a:bodyPr/>
        <a:lstStyle/>
        <a:p>
          <a:endParaRPr lang="es-CO" sz="1800"/>
        </a:p>
      </dgm:t>
    </dgm:pt>
    <dgm:pt modelId="{12F70025-0816-48A7-9145-B860A3927014}" type="pres">
      <dgm:prSet presAssocID="{BBFA5D69-50DE-4DBA-A961-63C80DE6884B}" presName="linearFlow" presStyleCnt="0">
        <dgm:presLayoutVars>
          <dgm:dir/>
          <dgm:resizeHandles val="exact"/>
        </dgm:presLayoutVars>
      </dgm:prSet>
      <dgm:spPr/>
    </dgm:pt>
    <dgm:pt modelId="{1F203712-525A-4C3D-8CB3-4B1B5B7DFEC3}" type="pres">
      <dgm:prSet presAssocID="{7687AA89-BFE9-4033-AFA1-596068FCB8B7}" presName="composite" presStyleCnt="0"/>
      <dgm:spPr/>
    </dgm:pt>
    <dgm:pt modelId="{FC63EBBC-17D9-4CC0-B0A2-40A94F960AAF}" type="pres">
      <dgm:prSet presAssocID="{7687AA89-BFE9-4033-AFA1-596068FCB8B7}" presName="imgShp" presStyleLbl="fgImgPlace1" presStyleIdx="0" presStyleCnt="4"/>
      <dgm:spPr/>
    </dgm:pt>
    <dgm:pt modelId="{F2EA01BA-01FD-4D56-BDA1-C974438CC69C}" type="pres">
      <dgm:prSet presAssocID="{7687AA89-BFE9-4033-AFA1-596068FCB8B7}" presName="txShp" presStyleLbl="node1" presStyleIdx="0" presStyleCnt="4">
        <dgm:presLayoutVars>
          <dgm:bulletEnabled val="1"/>
        </dgm:presLayoutVars>
      </dgm:prSet>
      <dgm:spPr/>
    </dgm:pt>
    <dgm:pt modelId="{81F3C687-9860-433F-9E9C-ACFD58C59DB5}" type="pres">
      <dgm:prSet presAssocID="{46F71DFB-04B4-42DE-8104-03D1C9D6F66B}" presName="spacing" presStyleCnt="0"/>
      <dgm:spPr/>
    </dgm:pt>
    <dgm:pt modelId="{97D3A5F1-901D-4FC1-9A9D-8095E9DD0306}" type="pres">
      <dgm:prSet presAssocID="{430008E4-8744-4E93-A7A6-641A0D809691}" presName="composite" presStyleCnt="0"/>
      <dgm:spPr/>
    </dgm:pt>
    <dgm:pt modelId="{C7E558B8-2558-46CA-9C60-CC33DC6F8334}" type="pres">
      <dgm:prSet presAssocID="{430008E4-8744-4E93-A7A6-641A0D809691}" presName="imgShp" presStyleLbl="fgImgPlace1" presStyleIdx="1" presStyleCnt="4"/>
      <dgm:spPr/>
    </dgm:pt>
    <dgm:pt modelId="{61CA32AE-1499-4948-B915-47B8635CD72D}" type="pres">
      <dgm:prSet presAssocID="{430008E4-8744-4E93-A7A6-641A0D809691}" presName="txShp" presStyleLbl="node1" presStyleIdx="1" presStyleCnt="4">
        <dgm:presLayoutVars>
          <dgm:bulletEnabled val="1"/>
        </dgm:presLayoutVars>
      </dgm:prSet>
      <dgm:spPr/>
    </dgm:pt>
    <dgm:pt modelId="{11EB4C53-55A6-42AA-BB5C-372A7633950C}" type="pres">
      <dgm:prSet presAssocID="{EB6E15F1-A71C-49FF-8265-BF5DD6273C4A}" presName="spacing" presStyleCnt="0"/>
      <dgm:spPr/>
    </dgm:pt>
    <dgm:pt modelId="{1EBAEF5B-B6D8-476F-A957-861B50FA1958}" type="pres">
      <dgm:prSet presAssocID="{B222D252-BC03-4169-A8FC-A6C9D3707BBB}" presName="composite" presStyleCnt="0"/>
      <dgm:spPr/>
    </dgm:pt>
    <dgm:pt modelId="{5E379CA3-5B17-4E17-912A-A52974D46EA3}" type="pres">
      <dgm:prSet presAssocID="{B222D252-BC03-4169-A8FC-A6C9D3707BBB}" presName="imgShp" presStyleLbl="fgImgPlace1" presStyleIdx="2" presStyleCnt="4"/>
      <dgm:spPr/>
    </dgm:pt>
    <dgm:pt modelId="{70058E22-254C-4CAD-AEF1-6F38215C045D}" type="pres">
      <dgm:prSet presAssocID="{B222D252-BC03-4169-A8FC-A6C9D3707BBB}" presName="txShp" presStyleLbl="node1" presStyleIdx="2" presStyleCnt="4">
        <dgm:presLayoutVars>
          <dgm:bulletEnabled val="1"/>
        </dgm:presLayoutVars>
      </dgm:prSet>
      <dgm:spPr/>
    </dgm:pt>
    <dgm:pt modelId="{26197DCC-144C-4218-922D-85CBAC330E09}" type="pres">
      <dgm:prSet presAssocID="{B4773C54-50DC-4BEA-B200-877C591C00AE}" presName="spacing" presStyleCnt="0"/>
      <dgm:spPr/>
    </dgm:pt>
    <dgm:pt modelId="{F1FD2297-D594-44DC-864B-8415C484B098}" type="pres">
      <dgm:prSet presAssocID="{87016CE8-F9F4-4D5D-86C2-9FBCF21086CB}" presName="composite" presStyleCnt="0"/>
      <dgm:spPr/>
    </dgm:pt>
    <dgm:pt modelId="{7C531BA0-91F0-48F0-8FC5-9EF875579C5C}" type="pres">
      <dgm:prSet presAssocID="{87016CE8-F9F4-4D5D-86C2-9FBCF21086CB}" presName="imgShp" presStyleLbl="fgImgPlace1" presStyleIdx="3" presStyleCnt="4"/>
      <dgm:spPr/>
    </dgm:pt>
    <dgm:pt modelId="{B408C825-6211-451E-9B66-9D1F909CF627}" type="pres">
      <dgm:prSet presAssocID="{87016CE8-F9F4-4D5D-86C2-9FBCF21086CB}" presName="txShp" presStyleLbl="node1" presStyleIdx="3" presStyleCnt="4">
        <dgm:presLayoutVars>
          <dgm:bulletEnabled val="1"/>
        </dgm:presLayoutVars>
      </dgm:prSet>
      <dgm:spPr/>
    </dgm:pt>
  </dgm:ptLst>
  <dgm:cxnLst>
    <dgm:cxn modelId="{CFB2FE08-B45F-4E90-9774-09C4C0C46D79}" type="presOf" srcId="{BBFA5D69-50DE-4DBA-A961-63C80DE6884B}" destId="{12F70025-0816-48A7-9145-B860A3927014}" srcOrd="0" destOrd="0" presId="urn:microsoft.com/office/officeart/2005/8/layout/vList3"/>
    <dgm:cxn modelId="{F1564546-4FE3-4706-9469-B9EB2BC2FBC3}" type="presOf" srcId="{7687AA89-BFE9-4033-AFA1-596068FCB8B7}" destId="{F2EA01BA-01FD-4D56-BDA1-C974438CC69C}" srcOrd="0" destOrd="0" presId="urn:microsoft.com/office/officeart/2005/8/layout/vList3"/>
    <dgm:cxn modelId="{8E84206A-9167-4ADF-9D3D-F9599BCA141D}" srcId="{BBFA5D69-50DE-4DBA-A961-63C80DE6884B}" destId="{7687AA89-BFE9-4033-AFA1-596068FCB8B7}" srcOrd="0" destOrd="0" parTransId="{AA20D9BA-B331-4350-94EC-572765755DAB}" sibTransId="{46F71DFB-04B4-42DE-8104-03D1C9D6F66B}"/>
    <dgm:cxn modelId="{41D4137D-FC07-49D4-970E-E9AE4D006FD1}" type="presOf" srcId="{87016CE8-F9F4-4D5D-86C2-9FBCF21086CB}" destId="{B408C825-6211-451E-9B66-9D1F909CF627}" srcOrd="0" destOrd="0" presId="urn:microsoft.com/office/officeart/2005/8/layout/vList3"/>
    <dgm:cxn modelId="{55C633A5-C7E9-4364-B2B1-0D7B9ACC056E}" srcId="{BBFA5D69-50DE-4DBA-A961-63C80DE6884B}" destId="{B222D252-BC03-4169-A8FC-A6C9D3707BBB}" srcOrd="2" destOrd="0" parTransId="{78D76C0C-71BB-4B7E-9331-2DF2B454558E}" sibTransId="{B4773C54-50DC-4BEA-B200-877C591C00AE}"/>
    <dgm:cxn modelId="{741BA6A8-BB7F-49C9-9F18-2A7CC7CACB90}" srcId="{BBFA5D69-50DE-4DBA-A961-63C80DE6884B}" destId="{87016CE8-F9F4-4D5D-86C2-9FBCF21086CB}" srcOrd="3" destOrd="0" parTransId="{C6F91903-4E07-43D8-B7ED-441FE0D1DFD1}" sibTransId="{5868FF74-0685-4ADF-A136-89BDB03F8414}"/>
    <dgm:cxn modelId="{94A099AD-A7D0-47C0-884B-6F19219C1B6B}" type="presOf" srcId="{B222D252-BC03-4169-A8FC-A6C9D3707BBB}" destId="{70058E22-254C-4CAD-AEF1-6F38215C045D}" srcOrd="0" destOrd="0" presId="urn:microsoft.com/office/officeart/2005/8/layout/vList3"/>
    <dgm:cxn modelId="{619E05E0-2D8D-4E2B-A498-1E34A314EF08}" type="presOf" srcId="{430008E4-8744-4E93-A7A6-641A0D809691}" destId="{61CA32AE-1499-4948-B915-47B8635CD72D}" srcOrd="0" destOrd="0" presId="urn:microsoft.com/office/officeart/2005/8/layout/vList3"/>
    <dgm:cxn modelId="{B5FAB0ED-AB8D-44E3-8A0B-240302AC490A}" srcId="{BBFA5D69-50DE-4DBA-A961-63C80DE6884B}" destId="{430008E4-8744-4E93-A7A6-641A0D809691}" srcOrd="1" destOrd="0" parTransId="{B46F3624-4756-491E-AD6B-E295B4DD3AFE}" sibTransId="{EB6E15F1-A71C-49FF-8265-BF5DD6273C4A}"/>
    <dgm:cxn modelId="{308595C3-4735-4D2C-B930-12C7367B0225}" type="presParOf" srcId="{12F70025-0816-48A7-9145-B860A3927014}" destId="{1F203712-525A-4C3D-8CB3-4B1B5B7DFEC3}" srcOrd="0" destOrd="0" presId="urn:microsoft.com/office/officeart/2005/8/layout/vList3"/>
    <dgm:cxn modelId="{9A261741-DB53-4C98-8F73-AA7970DD5698}" type="presParOf" srcId="{1F203712-525A-4C3D-8CB3-4B1B5B7DFEC3}" destId="{FC63EBBC-17D9-4CC0-B0A2-40A94F960AAF}" srcOrd="0" destOrd="0" presId="urn:microsoft.com/office/officeart/2005/8/layout/vList3"/>
    <dgm:cxn modelId="{F9FDB1F4-E50E-4DC0-92CE-7876250AA914}" type="presParOf" srcId="{1F203712-525A-4C3D-8CB3-4B1B5B7DFEC3}" destId="{F2EA01BA-01FD-4D56-BDA1-C974438CC69C}" srcOrd="1" destOrd="0" presId="urn:microsoft.com/office/officeart/2005/8/layout/vList3"/>
    <dgm:cxn modelId="{12C54FF1-B36A-4B5E-B156-392F495880F8}" type="presParOf" srcId="{12F70025-0816-48A7-9145-B860A3927014}" destId="{81F3C687-9860-433F-9E9C-ACFD58C59DB5}" srcOrd="1" destOrd="0" presId="urn:microsoft.com/office/officeart/2005/8/layout/vList3"/>
    <dgm:cxn modelId="{BA8F0920-F9C3-4655-8F2D-DA872804B41B}" type="presParOf" srcId="{12F70025-0816-48A7-9145-B860A3927014}" destId="{97D3A5F1-901D-4FC1-9A9D-8095E9DD0306}" srcOrd="2" destOrd="0" presId="urn:microsoft.com/office/officeart/2005/8/layout/vList3"/>
    <dgm:cxn modelId="{690E9684-4505-442B-86B6-2656A375D848}" type="presParOf" srcId="{97D3A5F1-901D-4FC1-9A9D-8095E9DD0306}" destId="{C7E558B8-2558-46CA-9C60-CC33DC6F8334}" srcOrd="0" destOrd="0" presId="urn:microsoft.com/office/officeart/2005/8/layout/vList3"/>
    <dgm:cxn modelId="{4ACB2B54-5009-4F42-B5FB-FD117BFF55E9}" type="presParOf" srcId="{97D3A5F1-901D-4FC1-9A9D-8095E9DD0306}" destId="{61CA32AE-1499-4948-B915-47B8635CD72D}" srcOrd="1" destOrd="0" presId="urn:microsoft.com/office/officeart/2005/8/layout/vList3"/>
    <dgm:cxn modelId="{77C2E196-0E24-47CB-BD61-7485FCF2F22A}" type="presParOf" srcId="{12F70025-0816-48A7-9145-B860A3927014}" destId="{11EB4C53-55A6-42AA-BB5C-372A7633950C}" srcOrd="3" destOrd="0" presId="urn:microsoft.com/office/officeart/2005/8/layout/vList3"/>
    <dgm:cxn modelId="{63D2C94E-E127-445D-BC8C-466A7C14DF12}" type="presParOf" srcId="{12F70025-0816-48A7-9145-B860A3927014}" destId="{1EBAEF5B-B6D8-476F-A957-861B50FA1958}" srcOrd="4" destOrd="0" presId="urn:microsoft.com/office/officeart/2005/8/layout/vList3"/>
    <dgm:cxn modelId="{64D444CF-D68E-410D-8FCD-C35B94DA1A8B}" type="presParOf" srcId="{1EBAEF5B-B6D8-476F-A957-861B50FA1958}" destId="{5E379CA3-5B17-4E17-912A-A52974D46EA3}" srcOrd="0" destOrd="0" presId="urn:microsoft.com/office/officeart/2005/8/layout/vList3"/>
    <dgm:cxn modelId="{C83BC1EF-B460-4301-B416-6CFFBF5CCF72}" type="presParOf" srcId="{1EBAEF5B-B6D8-476F-A957-861B50FA1958}" destId="{70058E22-254C-4CAD-AEF1-6F38215C045D}" srcOrd="1" destOrd="0" presId="urn:microsoft.com/office/officeart/2005/8/layout/vList3"/>
    <dgm:cxn modelId="{446D9092-5495-4B0A-9620-7CC996B8AA25}" type="presParOf" srcId="{12F70025-0816-48A7-9145-B860A3927014}" destId="{26197DCC-144C-4218-922D-85CBAC330E09}" srcOrd="5" destOrd="0" presId="urn:microsoft.com/office/officeart/2005/8/layout/vList3"/>
    <dgm:cxn modelId="{5B60B7BF-0511-4F44-8619-B889F06137BA}" type="presParOf" srcId="{12F70025-0816-48A7-9145-B860A3927014}" destId="{F1FD2297-D594-44DC-864B-8415C484B098}" srcOrd="6" destOrd="0" presId="urn:microsoft.com/office/officeart/2005/8/layout/vList3"/>
    <dgm:cxn modelId="{4223BD08-C05F-40CE-ADBB-D4890040D4F2}" type="presParOf" srcId="{F1FD2297-D594-44DC-864B-8415C484B098}" destId="{7C531BA0-91F0-48F0-8FC5-9EF875579C5C}" srcOrd="0" destOrd="0" presId="urn:microsoft.com/office/officeart/2005/8/layout/vList3"/>
    <dgm:cxn modelId="{F63FB718-B90C-4762-8F8F-3B5A3B91F011}" type="presParOf" srcId="{F1FD2297-D594-44DC-864B-8415C484B098}" destId="{B408C825-6211-451E-9B66-9D1F909CF62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E695EA-0CC5-46E5-AC2C-B1305530372F}" type="doc">
      <dgm:prSet loTypeId="urn:microsoft.com/office/officeart/2008/layout/Lin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2368D70-6CDF-4B5E-B3E6-0937B9A19132}">
      <dgm:prSet custT="1"/>
      <dgm:spPr/>
      <dgm:t>
        <a:bodyPr/>
        <a:lstStyle/>
        <a:p>
          <a:r>
            <a:rPr lang="es-ES" sz="1600" b="0">
              <a:latin typeface="Segoe UI" panose="020B0502040204020203" pitchFamily="34" charset="0"/>
              <a:cs typeface="Segoe UI" panose="020B0502040204020203" pitchFamily="34" charset="0"/>
            </a:rPr>
            <a:t>2. </a:t>
          </a:r>
          <a:r>
            <a:rPr lang="es-ES" sz="1600" b="0" dirty="0">
              <a:latin typeface="Segoe UI" panose="020B0502040204020203" pitchFamily="34" charset="0"/>
              <a:cs typeface="Segoe UI" panose="020B0502040204020203" pitchFamily="34" charset="0"/>
            </a:rPr>
            <a:t>Captación y Apropiación Social del conocimiento y </a:t>
          </a:r>
          <a:r>
            <a:rPr lang="es-ES" sz="1600" b="0">
              <a:latin typeface="Segoe UI" panose="020B0502040204020203" pitchFamily="34" charset="0"/>
              <a:cs typeface="Segoe UI" panose="020B0502040204020203" pitchFamily="34" charset="0"/>
            </a:rPr>
            <a:t>los saberes </a:t>
          </a:r>
          <a:endParaRPr lang="es-CO" sz="1600" b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F9B6BCC-FB9E-43A8-9B06-A72AC39B3EC7}" type="parTrans" cxnId="{07E5F872-EE92-4AC3-AB6E-6732C98E6F3E}">
      <dgm:prSet/>
      <dgm:spPr/>
      <dgm:t>
        <a:bodyPr/>
        <a:lstStyle/>
        <a:p>
          <a:endParaRPr lang="es-E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8C6C508-ADC3-470A-9106-62E901F5E8D0}" type="sibTrans" cxnId="{07E5F872-EE92-4AC3-AB6E-6732C98E6F3E}">
      <dgm:prSet/>
      <dgm:spPr/>
      <dgm:t>
        <a:bodyPr/>
        <a:lstStyle/>
        <a:p>
          <a:endParaRPr lang="es-E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7F84E64-C4F3-452A-8FF7-B317BBC92E40}">
      <dgm:prSet custT="1"/>
      <dgm:spPr/>
      <dgm:t>
        <a:bodyPr/>
        <a:lstStyle/>
        <a:p>
          <a:r>
            <a:rPr lang="es-ES" sz="1600" b="0" dirty="0">
              <a:latin typeface="Segoe UI" panose="020B0502040204020203" pitchFamily="34" charset="0"/>
              <a:cs typeface="Segoe UI" panose="020B0502040204020203" pitchFamily="34" charset="0"/>
            </a:rPr>
            <a:t>3. </a:t>
          </a:r>
          <a:r>
            <a:rPr lang="es-ES" sz="1600" b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Formación para el Desarrollo Científico, Tecnológico y la Innovación</a:t>
          </a:r>
          <a:endParaRPr lang="es-CO" sz="1600" b="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76FB40F-AFB7-447A-B052-5A40FE33F33F}" type="parTrans" cxnId="{E649C10A-7895-4763-9EEA-91990D6DFEEF}">
      <dgm:prSet/>
      <dgm:spPr/>
      <dgm:t>
        <a:bodyPr/>
        <a:lstStyle/>
        <a:p>
          <a:endParaRPr lang="es-E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6B82DBD-7048-45F9-A053-2CBC013C12F4}" type="sibTrans" cxnId="{E649C10A-7895-4763-9EEA-91990D6DFEEF}">
      <dgm:prSet/>
      <dgm:spPr/>
      <dgm:t>
        <a:bodyPr/>
        <a:lstStyle/>
        <a:p>
          <a:endParaRPr lang="es-E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0590879-2BC6-4664-92BF-AF55970E2B42}">
      <dgm:prSet custT="1"/>
      <dgm:spPr/>
      <dgm:t>
        <a:bodyPr/>
        <a:lstStyle/>
        <a:p>
          <a:r>
            <a:rPr lang="es-CO" sz="1600" b="0" dirty="0">
              <a:latin typeface="Segoe UI" panose="020B0502040204020203" pitchFamily="34" charset="0"/>
              <a:cs typeface="Segoe UI" panose="020B0502040204020203" pitchFamily="34" charset="0"/>
            </a:rPr>
            <a:t>6. </a:t>
          </a:r>
          <a:r>
            <a:rPr lang="es-ES" sz="1600" b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Generación del conocimiento orientado al </a:t>
          </a:r>
          <a:r>
            <a:rPr lang="es-CO" sz="1600" b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emprendimiento</a:t>
          </a:r>
        </a:p>
      </dgm:t>
    </dgm:pt>
    <dgm:pt modelId="{E6FE5C7A-F5F5-4115-A8A7-DEACCF80D9A6}" type="parTrans" cxnId="{E8F59263-FA24-44F2-80CA-3643AF67E2A3}">
      <dgm:prSet/>
      <dgm:spPr/>
      <dgm:t>
        <a:bodyPr/>
        <a:lstStyle/>
        <a:p>
          <a:endParaRPr lang="es-E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3DB2D59-AF92-469A-84FD-63F53AEDD540}" type="sibTrans" cxnId="{E8F59263-FA24-44F2-80CA-3643AF67E2A3}">
      <dgm:prSet/>
      <dgm:spPr/>
      <dgm:t>
        <a:bodyPr/>
        <a:lstStyle/>
        <a:p>
          <a:endParaRPr lang="es-E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73EE7DD-7F1D-4CE9-83EA-F432C3DEC6D1}">
      <dgm:prSet custT="1"/>
      <dgm:spPr/>
      <dgm:t>
        <a:bodyPr/>
        <a:lstStyle/>
        <a:p>
          <a:r>
            <a:rPr lang="es-CO" sz="1600" b="0" dirty="0">
              <a:latin typeface="Segoe UI" panose="020B0502040204020203" pitchFamily="34" charset="0"/>
              <a:cs typeface="Segoe UI" panose="020B0502040204020203" pitchFamily="34" charset="0"/>
            </a:rPr>
            <a:t>7. </a:t>
          </a:r>
          <a:r>
            <a:rPr lang="es-CO" sz="1600" b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Fortalecimiento de capacidades para el desarrollo tecnológico y la innovación</a:t>
          </a:r>
        </a:p>
      </dgm:t>
    </dgm:pt>
    <dgm:pt modelId="{3C9BF1C7-80DB-4664-B28B-7DC2B0E8E00E}" type="parTrans" cxnId="{560F8DE3-ED47-4F44-B967-25F1AD8E6D49}">
      <dgm:prSet/>
      <dgm:spPr/>
      <dgm:t>
        <a:bodyPr/>
        <a:lstStyle/>
        <a:p>
          <a:endParaRPr lang="es-E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A69D06B-5DA3-4A59-93FA-D922818BBCEA}" type="sibTrans" cxnId="{560F8DE3-ED47-4F44-B967-25F1AD8E6D49}">
      <dgm:prSet/>
      <dgm:spPr/>
      <dgm:t>
        <a:bodyPr/>
        <a:lstStyle/>
        <a:p>
          <a:endParaRPr lang="es-E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6A75A6C-8FED-49FB-BDE2-F02AF9D25EDB}">
      <dgm:prSet custT="1"/>
      <dgm:spPr/>
      <dgm:t>
        <a:bodyPr/>
        <a:lstStyle/>
        <a:p>
          <a:r>
            <a:rPr lang="es-ES" sz="1600" b="0" dirty="0">
              <a:latin typeface="Segoe UI" panose="020B0502040204020203" pitchFamily="34" charset="0"/>
              <a:cs typeface="Segoe UI" panose="020B0502040204020203" pitchFamily="34" charset="0"/>
            </a:rPr>
            <a:t>8</a:t>
          </a:r>
          <a:r>
            <a:rPr lang="es-ES" sz="1600" b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.</a:t>
          </a:r>
          <a:r>
            <a:rPr lang="es-ES" sz="1600" b="0" dirty="0">
              <a:solidFill>
                <a:schemeClr val="accent5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s-ES" sz="1600" b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Innovación para la productividad, la competitividad y desarrollo social</a:t>
          </a:r>
          <a:endParaRPr lang="es-CO" sz="1600" b="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2695BB1-2BD4-4B2D-B986-5462A49AEBE5}" type="parTrans" cxnId="{2AA83CAC-7902-47CE-BE9C-3E6DEC11601A}">
      <dgm:prSet/>
      <dgm:spPr/>
      <dgm:t>
        <a:bodyPr/>
        <a:lstStyle/>
        <a:p>
          <a:endParaRPr lang="es-E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3660F12-F173-4546-9E0C-34601E32B794}" type="sibTrans" cxnId="{2AA83CAC-7902-47CE-BE9C-3E6DEC11601A}">
      <dgm:prSet/>
      <dgm:spPr/>
      <dgm:t>
        <a:bodyPr/>
        <a:lstStyle/>
        <a:p>
          <a:endParaRPr lang="es-E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FC8C408-0103-431A-83F9-24475679D242}">
      <dgm:prSet custT="1"/>
      <dgm:spPr/>
      <dgm:t>
        <a:bodyPr/>
        <a:lstStyle/>
        <a:p>
          <a:r>
            <a:rPr lang="es-CO" sz="1600" b="0" dirty="0">
              <a:latin typeface="Segoe UI" panose="020B0502040204020203" pitchFamily="34" charset="0"/>
              <a:cs typeface="Segoe UI" panose="020B0502040204020203" pitchFamily="34" charset="0"/>
            </a:rPr>
            <a:t>5. </a:t>
          </a:r>
          <a:r>
            <a:rPr lang="es-ES" sz="1600" b="0" dirty="0">
              <a:latin typeface="Segoe UI" panose="020B0502040204020203" pitchFamily="34" charset="0"/>
              <a:cs typeface="Segoe UI" panose="020B0502040204020203" pitchFamily="34" charset="0"/>
            </a:rPr>
            <a:t>Investigación y creación para el avance del conocimiento</a:t>
          </a:r>
          <a:endParaRPr lang="es-CO" sz="1600" b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43F0630-CA42-4D76-B3E0-57CF9BF096C6}" type="sibTrans" cxnId="{89C95863-517D-48BD-9234-E6FBF57A0565}">
      <dgm:prSet/>
      <dgm:spPr/>
      <dgm:t>
        <a:bodyPr/>
        <a:lstStyle/>
        <a:p>
          <a:endParaRPr lang="es-E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DB88742-A85A-4E06-8FDA-5BD3C731FB7A}" type="parTrans" cxnId="{89C95863-517D-48BD-9234-E6FBF57A0565}">
      <dgm:prSet/>
      <dgm:spPr/>
      <dgm:t>
        <a:bodyPr/>
        <a:lstStyle/>
        <a:p>
          <a:endParaRPr lang="es-E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F663753-4893-4700-9AD6-BB2E2A3FCB4C}">
      <dgm:prSet custT="1"/>
      <dgm:spPr/>
      <dgm:t>
        <a:bodyPr/>
        <a:lstStyle/>
        <a:p>
          <a:r>
            <a:rPr lang="es-ES" sz="1600" b="0" dirty="0">
              <a:latin typeface="Segoe UI" panose="020B0502040204020203" pitchFamily="34" charset="0"/>
              <a:cs typeface="Segoe UI" panose="020B0502040204020203" pitchFamily="34" charset="0"/>
            </a:rPr>
            <a:t>4. Fortalecimiento de capacidades de investigación y creación </a:t>
          </a:r>
          <a:endParaRPr lang="es-CO" sz="1600" b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36FD7E3-8A72-4BB5-8C8E-615D88AE48AD}" type="sibTrans" cxnId="{EB0E0C0D-C478-47E1-81F3-56B28E81B3DE}">
      <dgm:prSet/>
      <dgm:spPr/>
      <dgm:t>
        <a:bodyPr/>
        <a:lstStyle/>
        <a:p>
          <a:endParaRPr lang="es-E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E875ABE-92B5-435B-80CD-C76B84DE02B0}" type="parTrans" cxnId="{EB0E0C0D-C478-47E1-81F3-56B28E81B3DE}">
      <dgm:prSet/>
      <dgm:spPr/>
      <dgm:t>
        <a:bodyPr/>
        <a:lstStyle/>
        <a:p>
          <a:endParaRPr lang="es-E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56B8FFA-2D3A-47DC-85C0-4906734D7D11}">
      <dgm:prSet custT="1"/>
      <dgm:spPr/>
      <dgm:t>
        <a:bodyPr/>
        <a:lstStyle/>
        <a:p>
          <a:r>
            <a:rPr lang="es-ES" sz="1600" b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1. Fortalecimiento del Sistema Territorial de </a:t>
          </a:r>
          <a:r>
            <a:rPr lang="es-ES" sz="1600" b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CTeI</a:t>
          </a:r>
          <a:r>
            <a:rPr lang="es-ES" sz="1600" b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.</a:t>
          </a:r>
          <a:endParaRPr lang="es-CO" sz="1600" b="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BCB071A-74D1-4170-8A70-377F8F8157D6}" type="sibTrans" cxnId="{20CBF2A4-E1A4-449B-9DD1-AA3002A63F7F}">
      <dgm:prSet/>
      <dgm:spPr/>
      <dgm:t>
        <a:bodyPr/>
        <a:lstStyle/>
        <a:p>
          <a:endParaRPr lang="es-CO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8F4127C-B9BC-4424-9FBE-FE824DD0488C}" type="parTrans" cxnId="{20CBF2A4-E1A4-449B-9DD1-AA3002A63F7F}">
      <dgm:prSet/>
      <dgm:spPr/>
      <dgm:t>
        <a:bodyPr/>
        <a:lstStyle/>
        <a:p>
          <a:endParaRPr lang="es-CO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CBA85E0-0B1C-4133-B9CB-1144C19F6C80}">
      <dgm:prSet custT="1"/>
      <dgm:spPr/>
      <dgm:t>
        <a:bodyPr/>
        <a:lstStyle/>
        <a:p>
          <a:r>
            <a:rPr lang="es-ES" sz="1600" b="0" dirty="0">
              <a:latin typeface="Segoe UI" panose="020B0502040204020203" pitchFamily="34" charset="0"/>
              <a:cs typeface="Segoe UI" panose="020B0502040204020203" pitchFamily="34" charset="0"/>
            </a:rPr>
            <a:t>9. Investigación e Innovación para la eficacia de la gestión pública</a:t>
          </a:r>
          <a:endParaRPr lang="es-CO" sz="1600" b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84189CA-AD5A-4065-972D-6B654529A145}" type="sibTrans" cxnId="{7E544DC3-FE37-4AE6-AB70-C6324196DB8C}">
      <dgm:prSet/>
      <dgm:spPr/>
      <dgm:t>
        <a:bodyPr/>
        <a:lstStyle/>
        <a:p>
          <a:endParaRPr lang="es-E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CCD2332-583D-4E2B-8F47-BE7627BCA306}" type="parTrans" cxnId="{7E544DC3-FE37-4AE6-AB70-C6324196DB8C}">
      <dgm:prSet/>
      <dgm:spPr/>
      <dgm:t>
        <a:bodyPr/>
        <a:lstStyle/>
        <a:p>
          <a:endParaRPr lang="es-E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67C0601-7254-4734-8E87-FC46804CEEBD}" type="pres">
      <dgm:prSet presAssocID="{F3E695EA-0CC5-46E5-AC2C-B1305530372F}" presName="vert0" presStyleCnt="0">
        <dgm:presLayoutVars>
          <dgm:dir/>
          <dgm:animOne val="branch"/>
          <dgm:animLvl val="lvl"/>
        </dgm:presLayoutVars>
      </dgm:prSet>
      <dgm:spPr/>
    </dgm:pt>
    <dgm:pt modelId="{CDE85478-D2E7-4A7F-926B-FA3195060A1E}" type="pres">
      <dgm:prSet presAssocID="{256B8FFA-2D3A-47DC-85C0-4906734D7D11}" presName="thickLine" presStyleLbl="alignNode1" presStyleIdx="0" presStyleCnt="9"/>
      <dgm:spPr/>
    </dgm:pt>
    <dgm:pt modelId="{382F3545-5C6E-42B1-B3BC-321041AC8256}" type="pres">
      <dgm:prSet presAssocID="{256B8FFA-2D3A-47DC-85C0-4906734D7D11}" presName="horz1" presStyleCnt="0"/>
      <dgm:spPr/>
    </dgm:pt>
    <dgm:pt modelId="{A5E4B208-5F7F-4598-8C86-B29B6DBA6510}" type="pres">
      <dgm:prSet presAssocID="{256B8FFA-2D3A-47DC-85C0-4906734D7D11}" presName="tx1" presStyleLbl="revTx" presStyleIdx="0" presStyleCnt="9"/>
      <dgm:spPr/>
    </dgm:pt>
    <dgm:pt modelId="{7947EC82-A1C4-4251-96BD-838EEEE4BD77}" type="pres">
      <dgm:prSet presAssocID="{256B8FFA-2D3A-47DC-85C0-4906734D7D11}" presName="vert1" presStyleCnt="0"/>
      <dgm:spPr/>
    </dgm:pt>
    <dgm:pt modelId="{EA8F75BF-E3A0-42AB-8F79-9056AC87D071}" type="pres">
      <dgm:prSet presAssocID="{32368D70-6CDF-4B5E-B3E6-0937B9A19132}" presName="thickLine" presStyleLbl="alignNode1" presStyleIdx="1" presStyleCnt="9"/>
      <dgm:spPr/>
    </dgm:pt>
    <dgm:pt modelId="{2704815B-44DF-4A98-9507-FAF225D0EBAA}" type="pres">
      <dgm:prSet presAssocID="{32368D70-6CDF-4B5E-B3E6-0937B9A19132}" presName="horz1" presStyleCnt="0"/>
      <dgm:spPr/>
    </dgm:pt>
    <dgm:pt modelId="{86F126CB-E8F2-4B2A-87D2-DE63B1F8E84C}" type="pres">
      <dgm:prSet presAssocID="{32368D70-6CDF-4B5E-B3E6-0937B9A19132}" presName="tx1" presStyleLbl="revTx" presStyleIdx="1" presStyleCnt="9"/>
      <dgm:spPr/>
    </dgm:pt>
    <dgm:pt modelId="{BB08142E-F64E-4B52-AB7E-9D64F744B9E0}" type="pres">
      <dgm:prSet presAssocID="{32368D70-6CDF-4B5E-B3E6-0937B9A19132}" presName="vert1" presStyleCnt="0"/>
      <dgm:spPr/>
    </dgm:pt>
    <dgm:pt modelId="{E892BFA1-896A-4CEB-9C7D-7038CF498B84}" type="pres">
      <dgm:prSet presAssocID="{C7F84E64-C4F3-452A-8FF7-B317BBC92E40}" presName="thickLine" presStyleLbl="alignNode1" presStyleIdx="2" presStyleCnt="9"/>
      <dgm:spPr/>
    </dgm:pt>
    <dgm:pt modelId="{D41DAAD2-48DF-445D-87EB-D1B2E9534CF1}" type="pres">
      <dgm:prSet presAssocID="{C7F84E64-C4F3-452A-8FF7-B317BBC92E40}" presName="horz1" presStyleCnt="0"/>
      <dgm:spPr/>
    </dgm:pt>
    <dgm:pt modelId="{35B38544-E620-4C4E-A54F-821B93136DC8}" type="pres">
      <dgm:prSet presAssocID="{C7F84E64-C4F3-452A-8FF7-B317BBC92E40}" presName="tx1" presStyleLbl="revTx" presStyleIdx="2" presStyleCnt="9"/>
      <dgm:spPr/>
    </dgm:pt>
    <dgm:pt modelId="{2AF9AEAD-BB27-4CC5-96B5-68F27BF65883}" type="pres">
      <dgm:prSet presAssocID="{C7F84E64-C4F3-452A-8FF7-B317BBC92E40}" presName="vert1" presStyleCnt="0"/>
      <dgm:spPr/>
    </dgm:pt>
    <dgm:pt modelId="{B2057AEF-A93B-4682-B767-ED2548463640}" type="pres">
      <dgm:prSet presAssocID="{EF663753-4893-4700-9AD6-BB2E2A3FCB4C}" presName="thickLine" presStyleLbl="alignNode1" presStyleIdx="3" presStyleCnt="9"/>
      <dgm:spPr/>
    </dgm:pt>
    <dgm:pt modelId="{43BAA332-3CE2-4BD6-9966-0CC44E93030A}" type="pres">
      <dgm:prSet presAssocID="{EF663753-4893-4700-9AD6-BB2E2A3FCB4C}" presName="horz1" presStyleCnt="0"/>
      <dgm:spPr/>
    </dgm:pt>
    <dgm:pt modelId="{A5AED0A4-2D7C-4F62-981B-BF7AE75C1FD3}" type="pres">
      <dgm:prSet presAssocID="{EF663753-4893-4700-9AD6-BB2E2A3FCB4C}" presName="tx1" presStyleLbl="revTx" presStyleIdx="3" presStyleCnt="9"/>
      <dgm:spPr/>
    </dgm:pt>
    <dgm:pt modelId="{F33219E2-C9FC-4B9D-8201-D6DBDCF7CC03}" type="pres">
      <dgm:prSet presAssocID="{EF663753-4893-4700-9AD6-BB2E2A3FCB4C}" presName="vert1" presStyleCnt="0"/>
      <dgm:spPr/>
    </dgm:pt>
    <dgm:pt modelId="{5413D421-3494-4A8C-8219-FA1E3C5BEEFC}" type="pres">
      <dgm:prSet presAssocID="{1FC8C408-0103-431A-83F9-24475679D242}" presName="thickLine" presStyleLbl="alignNode1" presStyleIdx="4" presStyleCnt="9"/>
      <dgm:spPr/>
    </dgm:pt>
    <dgm:pt modelId="{DCA8B98E-0A9D-4F5D-81AE-4FDB7D0ABBEB}" type="pres">
      <dgm:prSet presAssocID="{1FC8C408-0103-431A-83F9-24475679D242}" presName="horz1" presStyleCnt="0"/>
      <dgm:spPr/>
    </dgm:pt>
    <dgm:pt modelId="{CC4EE320-C822-4B83-9FB4-9BDCD4194F78}" type="pres">
      <dgm:prSet presAssocID="{1FC8C408-0103-431A-83F9-24475679D242}" presName="tx1" presStyleLbl="revTx" presStyleIdx="4" presStyleCnt="9"/>
      <dgm:spPr/>
    </dgm:pt>
    <dgm:pt modelId="{24B90416-047F-4AE8-9891-504909BF8C0A}" type="pres">
      <dgm:prSet presAssocID="{1FC8C408-0103-431A-83F9-24475679D242}" presName="vert1" presStyleCnt="0"/>
      <dgm:spPr/>
    </dgm:pt>
    <dgm:pt modelId="{F8E41EE0-3A80-4338-AEC7-3CF2CAC81F83}" type="pres">
      <dgm:prSet presAssocID="{B0590879-2BC6-4664-92BF-AF55970E2B42}" presName="thickLine" presStyleLbl="alignNode1" presStyleIdx="5" presStyleCnt="9"/>
      <dgm:spPr/>
    </dgm:pt>
    <dgm:pt modelId="{1B6C44BC-FAF0-4A96-9F41-65872CF8DB61}" type="pres">
      <dgm:prSet presAssocID="{B0590879-2BC6-4664-92BF-AF55970E2B42}" presName="horz1" presStyleCnt="0"/>
      <dgm:spPr/>
    </dgm:pt>
    <dgm:pt modelId="{FDA2438A-51E9-4A90-B397-53C5EAAE4AEA}" type="pres">
      <dgm:prSet presAssocID="{B0590879-2BC6-4664-92BF-AF55970E2B42}" presName="tx1" presStyleLbl="revTx" presStyleIdx="5" presStyleCnt="9"/>
      <dgm:spPr/>
    </dgm:pt>
    <dgm:pt modelId="{5C0C3F60-91D8-4C67-B002-78D5224B86F5}" type="pres">
      <dgm:prSet presAssocID="{B0590879-2BC6-4664-92BF-AF55970E2B42}" presName="vert1" presStyleCnt="0"/>
      <dgm:spPr/>
    </dgm:pt>
    <dgm:pt modelId="{35118AFF-8A1A-4BC5-90AB-7FAAB008D3EE}" type="pres">
      <dgm:prSet presAssocID="{E73EE7DD-7F1D-4CE9-83EA-F432C3DEC6D1}" presName="thickLine" presStyleLbl="alignNode1" presStyleIdx="6" presStyleCnt="9"/>
      <dgm:spPr/>
    </dgm:pt>
    <dgm:pt modelId="{C761B85A-B1AA-4216-A356-A40311ED1108}" type="pres">
      <dgm:prSet presAssocID="{E73EE7DD-7F1D-4CE9-83EA-F432C3DEC6D1}" presName="horz1" presStyleCnt="0"/>
      <dgm:spPr/>
    </dgm:pt>
    <dgm:pt modelId="{844F89E8-B2B2-4771-880B-F59717806786}" type="pres">
      <dgm:prSet presAssocID="{E73EE7DD-7F1D-4CE9-83EA-F432C3DEC6D1}" presName="tx1" presStyleLbl="revTx" presStyleIdx="6" presStyleCnt="9"/>
      <dgm:spPr/>
    </dgm:pt>
    <dgm:pt modelId="{6F960F38-8A89-443A-9EA8-EE0F746CE0CE}" type="pres">
      <dgm:prSet presAssocID="{E73EE7DD-7F1D-4CE9-83EA-F432C3DEC6D1}" presName="vert1" presStyleCnt="0"/>
      <dgm:spPr/>
    </dgm:pt>
    <dgm:pt modelId="{501593B1-B23A-4E04-8197-C6CD5C00B7AB}" type="pres">
      <dgm:prSet presAssocID="{B6A75A6C-8FED-49FB-BDE2-F02AF9D25EDB}" presName="thickLine" presStyleLbl="alignNode1" presStyleIdx="7" presStyleCnt="9"/>
      <dgm:spPr/>
    </dgm:pt>
    <dgm:pt modelId="{FEFA2B61-B1EF-4BAC-AD2A-DFCE9F47A869}" type="pres">
      <dgm:prSet presAssocID="{B6A75A6C-8FED-49FB-BDE2-F02AF9D25EDB}" presName="horz1" presStyleCnt="0"/>
      <dgm:spPr/>
    </dgm:pt>
    <dgm:pt modelId="{5B906602-3354-45A3-A8E3-9A5C47DB207C}" type="pres">
      <dgm:prSet presAssocID="{B6A75A6C-8FED-49FB-BDE2-F02AF9D25EDB}" presName="tx1" presStyleLbl="revTx" presStyleIdx="7" presStyleCnt="9"/>
      <dgm:spPr/>
    </dgm:pt>
    <dgm:pt modelId="{0CC800D1-3C33-4BD2-9003-951F5223519B}" type="pres">
      <dgm:prSet presAssocID="{B6A75A6C-8FED-49FB-BDE2-F02AF9D25EDB}" presName="vert1" presStyleCnt="0"/>
      <dgm:spPr/>
    </dgm:pt>
    <dgm:pt modelId="{108CC006-A8AA-4A76-9A82-D7F6DC9703BE}" type="pres">
      <dgm:prSet presAssocID="{DCBA85E0-0B1C-4133-B9CB-1144C19F6C80}" presName="thickLine" presStyleLbl="alignNode1" presStyleIdx="8" presStyleCnt="9"/>
      <dgm:spPr/>
    </dgm:pt>
    <dgm:pt modelId="{4062AABB-F111-47BE-8110-B1034CCDDBBA}" type="pres">
      <dgm:prSet presAssocID="{DCBA85E0-0B1C-4133-B9CB-1144C19F6C80}" presName="horz1" presStyleCnt="0"/>
      <dgm:spPr/>
    </dgm:pt>
    <dgm:pt modelId="{64E9B5D6-9BAB-48E6-84A1-C2BDD4D6AC65}" type="pres">
      <dgm:prSet presAssocID="{DCBA85E0-0B1C-4133-B9CB-1144C19F6C80}" presName="tx1" presStyleLbl="revTx" presStyleIdx="8" presStyleCnt="9"/>
      <dgm:spPr/>
    </dgm:pt>
    <dgm:pt modelId="{D7A64685-6B0E-4B3D-B0CF-7502AB0E9348}" type="pres">
      <dgm:prSet presAssocID="{DCBA85E0-0B1C-4133-B9CB-1144C19F6C80}" presName="vert1" presStyleCnt="0"/>
      <dgm:spPr/>
    </dgm:pt>
  </dgm:ptLst>
  <dgm:cxnLst>
    <dgm:cxn modelId="{E649C10A-7895-4763-9EEA-91990D6DFEEF}" srcId="{F3E695EA-0CC5-46E5-AC2C-B1305530372F}" destId="{C7F84E64-C4F3-452A-8FF7-B317BBC92E40}" srcOrd="2" destOrd="0" parTransId="{B76FB40F-AFB7-447A-B052-5A40FE33F33F}" sibTransId="{16B82DBD-7048-45F9-A053-2CBC013C12F4}"/>
    <dgm:cxn modelId="{EB0E0C0D-C478-47E1-81F3-56B28E81B3DE}" srcId="{F3E695EA-0CC5-46E5-AC2C-B1305530372F}" destId="{EF663753-4893-4700-9AD6-BB2E2A3FCB4C}" srcOrd="3" destOrd="0" parTransId="{5E875ABE-92B5-435B-80CD-C76B84DE02B0}" sibTransId="{936FD7E3-8A72-4BB5-8C8E-615D88AE48AD}"/>
    <dgm:cxn modelId="{39BA3512-445B-469E-9513-A6969CA76097}" type="presOf" srcId="{C7F84E64-C4F3-452A-8FF7-B317BBC92E40}" destId="{35B38544-E620-4C4E-A54F-821B93136DC8}" srcOrd="0" destOrd="0" presId="urn:microsoft.com/office/officeart/2008/layout/LinedList"/>
    <dgm:cxn modelId="{83F40926-D67B-4CE1-888C-3AB973D57FD5}" type="presOf" srcId="{E73EE7DD-7F1D-4CE9-83EA-F432C3DEC6D1}" destId="{844F89E8-B2B2-4771-880B-F59717806786}" srcOrd="0" destOrd="0" presId="urn:microsoft.com/office/officeart/2008/layout/LinedList"/>
    <dgm:cxn modelId="{B9FC5E29-E753-4EDB-A901-914514786A69}" type="presOf" srcId="{1FC8C408-0103-431A-83F9-24475679D242}" destId="{CC4EE320-C822-4B83-9FB4-9BDCD4194F78}" srcOrd="0" destOrd="0" presId="urn:microsoft.com/office/officeart/2008/layout/LinedList"/>
    <dgm:cxn modelId="{4AEAEE2B-2A05-4BE6-8CD3-8D63B723B0BD}" type="presOf" srcId="{EF663753-4893-4700-9AD6-BB2E2A3FCB4C}" destId="{A5AED0A4-2D7C-4F62-981B-BF7AE75C1FD3}" srcOrd="0" destOrd="0" presId="urn:microsoft.com/office/officeart/2008/layout/LinedList"/>
    <dgm:cxn modelId="{2B944F5E-E58F-482A-9872-388A881A3244}" type="presOf" srcId="{B6A75A6C-8FED-49FB-BDE2-F02AF9D25EDB}" destId="{5B906602-3354-45A3-A8E3-9A5C47DB207C}" srcOrd="0" destOrd="0" presId="urn:microsoft.com/office/officeart/2008/layout/LinedList"/>
    <dgm:cxn modelId="{89C95863-517D-48BD-9234-E6FBF57A0565}" srcId="{F3E695EA-0CC5-46E5-AC2C-B1305530372F}" destId="{1FC8C408-0103-431A-83F9-24475679D242}" srcOrd="4" destOrd="0" parTransId="{DDB88742-A85A-4E06-8FDA-5BD3C731FB7A}" sibTransId="{F43F0630-CA42-4D76-B3E0-57CF9BF096C6}"/>
    <dgm:cxn modelId="{E8F59263-FA24-44F2-80CA-3643AF67E2A3}" srcId="{F3E695EA-0CC5-46E5-AC2C-B1305530372F}" destId="{B0590879-2BC6-4664-92BF-AF55970E2B42}" srcOrd="5" destOrd="0" parTransId="{E6FE5C7A-F5F5-4115-A8A7-DEACCF80D9A6}" sibTransId="{E3DB2D59-AF92-469A-84FD-63F53AEDD540}"/>
    <dgm:cxn modelId="{07E5F872-EE92-4AC3-AB6E-6732C98E6F3E}" srcId="{F3E695EA-0CC5-46E5-AC2C-B1305530372F}" destId="{32368D70-6CDF-4B5E-B3E6-0937B9A19132}" srcOrd="1" destOrd="0" parTransId="{9F9B6BCC-FB9E-43A8-9B06-A72AC39B3EC7}" sibTransId="{A8C6C508-ADC3-470A-9106-62E901F5E8D0}"/>
    <dgm:cxn modelId="{B15E3355-D084-4124-84F6-6A0BAE4B7F56}" type="presOf" srcId="{256B8FFA-2D3A-47DC-85C0-4906734D7D11}" destId="{A5E4B208-5F7F-4598-8C86-B29B6DBA6510}" srcOrd="0" destOrd="0" presId="urn:microsoft.com/office/officeart/2008/layout/LinedList"/>
    <dgm:cxn modelId="{56392A83-4308-4DEA-B3CA-D1B02CF51B27}" type="presOf" srcId="{B0590879-2BC6-4664-92BF-AF55970E2B42}" destId="{FDA2438A-51E9-4A90-B397-53C5EAAE4AEA}" srcOrd="0" destOrd="0" presId="urn:microsoft.com/office/officeart/2008/layout/LinedList"/>
    <dgm:cxn modelId="{20CBF2A4-E1A4-449B-9DD1-AA3002A63F7F}" srcId="{F3E695EA-0CC5-46E5-AC2C-B1305530372F}" destId="{256B8FFA-2D3A-47DC-85C0-4906734D7D11}" srcOrd="0" destOrd="0" parTransId="{18F4127C-B9BC-4424-9FBE-FE824DD0488C}" sibTransId="{ABCB071A-74D1-4170-8A70-377F8F8157D6}"/>
    <dgm:cxn modelId="{2AA83CAC-7902-47CE-BE9C-3E6DEC11601A}" srcId="{F3E695EA-0CC5-46E5-AC2C-B1305530372F}" destId="{B6A75A6C-8FED-49FB-BDE2-F02AF9D25EDB}" srcOrd="7" destOrd="0" parTransId="{22695BB1-2BD4-4B2D-B986-5462A49AEBE5}" sibTransId="{83660F12-F173-4546-9E0C-34601E32B794}"/>
    <dgm:cxn modelId="{613987BA-5BCE-46A3-AF99-EC98C691CECA}" type="presOf" srcId="{F3E695EA-0CC5-46E5-AC2C-B1305530372F}" destId="{A67C0601-7254-4734-8E87-FC46804CEEBD}" srcOrd="0" destOrd="0" presId="urn:microsoft.com/office/officeart/2008/layout/LinedList"/>
    <dgm:cxn modelId="{7E544DC3-FE37-4AE6-AB70-C6324196DB8C}" srcId="{F3E695EA-0CC5-46E5-AC2C-B1305530372F}" destId="{DCBA85E0-0B1C-4133-B9CB-1144C19F6C80}" srcOrd="8" destOrd="0" parTransId="{FCCD2332-583D-4E2B-8F47-BE7627BCA306}" sibTransId="{784189CA-AD5A-4065-972D-6B654529A145}"/>
    <dgm:cxn modelId="{560F8DE3-ED47-4F44-B967-25F1AD8E6D49}" srcId="{F3E695EA-0CC5-46E5-AC2C-B1305530372F}" destId="{E73EE7DD-7F1D-4CE9-83EA-F432C3DEC6D1}" srcOrd="6" destOrd="0" parTransId="{3C9BF1C7-80DB-4664-B28B-7DC2B0E8E00E}" sibTransId="{AA69D06B-5DA3-4A59-93FA-D922818BBCEA}"/>
    <dgm:cxn modelId="{C6AB6BE5-7B81-494B-80BA-7CEA74889CE6}" type="presOf" srcId="{32368D70-6CDF-4B5E-B3E6-0937B9A19132}" destId="{86F126CB-E8F2-4B2A-87D2-DE63B1F8E84C}" srcOrd="0" destOrd="0" presId="urn:microsoft.com/office/officeart/2008/layout/LinedList"/>
    <dgm:cxn modelId="{EA882EED-0234-44CE-8E22-B5F2B4E73F0E}" type="presOf" srcId="{DCBA85E0-0B1C-4133-B9CB-1144C19F6C80}" destId="{64E9B5D6-9BAB-48E6-84A1-C2BDD4D6AC65}" srcOrd="0" destOrd="0" presId="urn:microsoft.com/office/officeart/2008/layout/LinedList"/>
    <dgm:cxn modelId="{BAEDD889-1AF5-4154-86B4-DBB70CB9A368}" type="presParOf" srcId="{A67C0601-7254-4734-8E87-FC46804CEEBD}" destId="{CDE85478-D2E7-4A7F-926B-FA3195060A1E}" srcOrd="0" destOrd="0" presId="urn:microsoft.com/office/officeart/2008/layout/LinedList"/>
    <dgm:cxn modelId="{2117F60A-571B-4C71-8EF3-91FEE80475DC}" type="presParOf" srcId="{A67C0601-7254-4734-8E87-FC46804CEEBD}" destId="{382F3545-5C6E-42B1-B3BC-321041AC8256}" srcOrd="1" destOrd="0" presId="urn:microsoft.com/office/officeart/2008/layout/LinedList"/>
    <dgm:cxn modelId="{41C4F83F-6C91-4959-8DCC-D053DF6ACFAF}" type="presParOf" srcId="{382F3545-5C6E-42B1-B3BC-321041AC8256}" destId="{A5E4B208-5F7F-4598-8C86-B29B6DBA6510}" srcOrd="0" destOrd="0" presId="urn:microsoft.com/office/officeart/2008/layout/LinedList"/>
    <dgm:cxn modelId="{9C854061-64C1-43DE-9ABE-B29A02083E3C}" type="presParOf" srcId="{382F3545-5C6E-42B1-B3BC-321041AC8256}" destId="{7947EC82-A1C4-4251-96BD-838EEEE4BD77}" srcOrd="1" destOrd="0" presId="urn:microsoft.com/office/officeart/2008/layout/LinedList"/>
    <dgm:cxn modelId="{7805E863-0A3C-4155-8C77-F8B0A7F8F782}" type="presParOf" srcId="{A67C0601-7254-4734-8E87-FC46804CEEBD}" destId="{EA8F75BF-E3A0-42AB-8F79-9056AC87D071}" srcOrd="2" destOrd="0" presId="urn:microsoft.com/office/officeart/2008/layout/LinedList"/>
    <dgm:cxn modelId="{631CB763-4FE4-475B-A449-86A4E5EDA71E}" type="presParOf" srcId="{A67C0601-7254-4734-8E87-FC46804CEEBD}" destId="{2704815B-44DF-4A98-9507-FAF225D0EBAA}" srcOrd="3" destOrd="0" presId="urn:microsoft.com/office/officeart/2008/layout/LinedList"/>
    <dgm:cxn modelId="{612A7453-F94A-4AF0-A079-3051100BA221}" type="presParOf" srcId="{2704815B-44DF-4A98-9507-FAF225D0EBAA}" destId="{86F126CB-E8F2-4B2A-87D2-DE63B1F8E84C}" srcOrd="0" destOrd="0" presId="urn:microsoft.com/office/officeart/2008/layout/LinedList"/>
    <dgm:cxn modelId="{A76ACCB3-8248-4D7A-B9FC-C60AC564E21B}" type="presParOf" srcId="{2704815B-44DF-4A98-9507-FAF225D0EBAA}" destId="{BB08142E-F64E-4B52-AB7E-9D64F744B9E0}" srcOrd="1" destOrd="0" presId="urn:microsoft.com/office/officeart/2008/layout/LinedList"/>
    <dgm:cxn modelId="{19A457FB-5C43-4D22-8FFB-04A2F22F6C3A}" type="presParOf" srcId="{A67C0601-7254-4734-8E87-FC46804CEEBD}" destId="{E892BFA1-896A-4CEB-9C7D-7038CF498B84}" srcOrd="4" destOrd="0" presId="urn:microsoft.com/office/officeart/2008/layout/LinedList"/>
    <dgm:cxn modelId="{87251BE2-BED9-4FBF-8471-33891D4B9C56}" type="presParOf" srcId="{A67C0601-7254-4734-8E87-FC46804CEEBD}" destId="{D41DAAD2-48DF-445D-87EB-D1B2E9534CF1}" srcOrd="5" destOrd="0" presId="urn:microsoft.com/office/officeart/2008/layout/LinedList"/>
    <dgm:cxn modelId="{F9259F05-A93F-44DE-BBC4-1DB587DD5BBD}" type="presParOf" srcId="{D41DAAD2-48DF-445D-87EB-D1B2E9534CF1}" destId="{35B38544-E620-4C4E-A54F-821B93136DC8}" srcOrd="0" destOrd="0" presId="urn:microsoft.com/office/officeart/2008/layout/LinedList"/>
    <dgm:cxn modelId="{9D963F64-3A32-4466-8C39-5797580E85EF}" type="presParOf" srcId="{D41DAAD2-48DF-445D-87EB-D1B2E9534CF1}" destId="{2AF9AEAD-BB27-4CC5-96B5-68F27BF65883}" srcOrd="1" destOrd="0" presId="urn:microsoft.com/office/officeart/2008/layout/LinedList"/>
    <dgm:cxn modelId="{4AAC47AE-23FC-4C3E-B6F7-36431512C03D}" type="presParOf" srcId="{A67C0601-7254-4734-8E87-FC46804CEEBD}" destId="{B2057AEF-A93B-4682-B767-ED2548463640}" srcOrd="6" destOrd="0" presId="urn:microsoft.com/office/officeart/2008/layout/LinedList"/>
    <dgm:cxn modelId="{7D0906DE-50F4-4088-86D2-60DCC4AD89CB}" type="presParOf" srcId="{A67C0601-7254-4734-8E87-FC46804CEEBD}" destId="{43BAA332-3CE2-4BD6-9966-0CC44E93030A}" srcOrd="7" destOrd="0" presId="urn:microsoft.com/office/officeart/2008/layout/LinedList"/>
    <dgm:cxn modelId="{FE5ABDC6-7F68-446A-8DDC-951514409F52}" type="presParOf" srcId="{43BAA332-3CE2-4BD6-9966-0CC44E93030A}" destId="{A5AED0A4-2D7C-4F62-981B-BF7AE75C1FD3}" srcOrd="0" destOrd="0" presId="urn:microsoft.com/office/officeart/2008/layout/LinedList"/>
    <dgm:cxn modelId="{4209AAB2-1F64-401E-A50D-A6D6B3E1F5A4}" type="presParOf" srcId="{43BAA332-3CE2-4BD6-9966-0CC44E93030A}" destId="{F33219E2-C9FC-4B9D-8201-D6DBDCF7CC03}" srcOrd="1" destOrd="0" presId="urn:microsoft.com/office/officeart/2008/layout/LinedList"/>
    <dgm:cxn modelId="{CAB484E7-3DB7-4590-A420-E1273B861642}" type="presParOf" srcId="{A67C0601-7254-4734-8E87-FC46804CEEBD}" destId="{5413D421-3494-4A8C-8219-FA1E3C5BEEFC}" srcOrd="8" destOrd="0" presId="urn:microsoft.com/office/officeart/2008/layout/LinedList"/>
    <dgm:cxn modelId="{39A9F43D-6844-4C0B-A4EA-64371A583DE4}" type="presParOf" srcId="{A67C0601-7254-4734-8E87-FC46804CEEBD}" destId="{DCA8B98E-0A9D-4F5D-81AE-4FDB7D0ABBEB}" srcOrd="9" destOrd="0" presId="urn:microsoft.com/office/officeart/2008/layout/LinedList"/>
    <dgm:cxn modelId="{5396687C-DFE9-40F8-B2B8-5E3C2D1DE7D3}" type="presParOf" srcId="{DCA8B98E-0A9D-4F5D-81AE-4FDB7D0ABBEB}" destId="{CC4EE320-C822-4B83-9FB4-9BDCD4194F78}" srcOrd="0" destOrd="0" presId="urn:microsoft.com/office/officeart/2008/layout/LinedList"/>
    <dgm:cxn modelId="{0D1063A8-D0B6-4F0E-8C40-1665CE3FC232}" type="presParOf" srcId="{DCA8B98E-0A9D-4F5D-81AE-4FDB7D0ABBEB}" destId="{24B90416-047F-4AE8-9891-504909BF8C0A}" srcOrd="1" destOrd="0" presId="urn:microsoft.com/office/officeart/2008/layout/LinedList"/>
    <dgm:cxn modelId="{E0C89FBE-9DA6-49BB-B97E-C5070C855952}" type="presParOf" srcId="{A67C0601-7254-4734-8E87-FC46804CEEBD}" destId="{F8E41EE0-3A80-4338-AEC7-3CF2CAC81F83}" srcOrd="10" destOrd="0" presId="urn:microsoft.com/office/officeart/2008/layout/LinedList"/>
    <dgm:cxn modelId="{29FBA14F-EBE2-4B0E-A5A8-5F82FA06C329}" type="presParOf" srcId="{A67C0601-7254-4734-8E87-FC46804CEEBD}" destId="{1B6C44BC-FAF0-4A96-9F41-65872CF8DB61}" srcOrd="11" destOrd="0" presId="urn:microsoft.com/office/officeart/2008/layout/LinedList"/>
    <dgm:cxn modelId="{EDEA5A8A-B491-4B90-905D-31DAD18779A3}" type="presParOf" srcId="{1B6C44BC-FAF0-4A96-9F41-65872CF8DB61}" destId="{FDA2438A-51E9-4A90-B397-53C5EAAE4AEA}" srcOrd="0" destOrd="0" presId="urn:microsoft.com/office/officeart/2008/layout/LinedList"/>
    <dgm:cxn modelId="{501D60BE-947E-40FA-BA94-1170DDC382AD}" type="presParOf" srcId="{1B6C44BC-FAF0-4A96-9F41-65872CF8DB61}" destId="{5C0C3F60-91D8-4C67-B002-78D5224B86F5}" srcOrd="1" destOrd="0" presId="urn:microsoft.com/office/officeart/2008/layout/LinedList"/>
    <dgm:cxn modelId="{7CD9A14A-6214-4C65-AF52-839A0C0116DE}" type="presParOf" srcId="{A67C0601-7254-4734-8E87-FC46804CEEBD}" destId="{35118AFF-8A1A-4BC5-90AB-7FAAB008D3EE}" srcOrd="12" destOrd="0" presId="urn:microsoft.com/office/officeart/2008/layout/LinedList"/>
    <dgm:cxn modelId="{ADEA421E-E889-4F84-9CB8-16AEA339D4E9}" type="presParOf" srcId="{A67C0601-7254-4734-8E87-FC46804CEEBD}" destId="{C761B85A-B1AA-4216-A356-A40311ED1108}" srcOrd="13" destOrd="0" presId="urn:microsoft.com/office/officeart/2008/layout/LinedList"/>
    <dgm:cxn modelId="{B9F374AF-2894-43BB-9003-2905EB33A61A}" type="presParOf" srcId="{C761B85A-B1AA-4216-A356-A40311ED1108}" destId="{844F89E8-B2B2-4771-880B-F59717806786}" srcOrd="0" destOrd="0" presId="urn:microsoft.com/office/officeart/2008/layout/LinedList"/>
    <dgm:cxn modelId="{1E1AD65A-29D9-4A1E-B36A-F1B547D5D89E}" type="presParOf" srcId="{C761B85A-B1AA-4216-A356-A40311ED1108}" destId="{6F960F38-8A89-443A-9EA8-EE0F746CE0CE}" srcOrd="1" destOrd="0" presId="urn:microsoft.com/office/officeart/2008/layout/LinedList"/>
    <dgm:cxn modelId="{52739556-2F11-485D-B953-8C2DB8B88BE4}" type="presParOf" srcId="{A67C0601-7254-4734-8E87-FC46804CEEBD}" destId="{501593B1-B23A-4E04-8197-C6CD5C00B7AB}" srcOrd="14" destOrd="0" presId="urn:microsoft.com/office/officeart/2008/layout/LinedList"/>
    <dgm:cxn modelId="{54075F73-D477-476D-97D6-B94C48A430AD}" type="presParOf" srcId="{A67C0601-7254-4734-8E87-FC46804CEEBD}" destId="{FEFA2B61-B1EF-4BAC-AD2A-DFCE9F47A869}" srcOrd="15" destOrd="0" presId="urn:microsoft.com/office/officeart/2008/layout/LinedList"/>
    <dgm:cxn modelId="{44FC0D44-07BE-43AB-8E53-AE85BD73BE1E}" type="presParOf" srcId="{FEFA2B61-B1EF-4BAC-AD2A-DFCE9F47A869}" destId="{5B906602-3354-45A3-A8E3-9A5C47DB207C}" srcOrd="0" destOrd="0" presId="urn:microsoft.com/office/officeart/2008/layout/LinedList"/>
    <dgm:cxn modelId="{27995A94-E9E2-47D7-8FC2-BBB19BB7F736}" type="presParOf" srcId="{FEFA2B61-B1EF-4BAC-AD2A-DFCE9F47A869}" destId="{0CC800D1-3C33-4BD2-9003-951F5223519B}" srcOrd="1" destOrd="0" presId="urn:microsoft.com/office/officeart/2008/layout/LinedList"/>
    <dgm:cxn modelId="{8195C3D7-D1D5-4BE3-8C88-0D024AC12312}" type="presParOf" srcId="{A67C0601-7254-4734-8E87-FC46804CEEBD}" destId="{108CC006-A8AA-4A76-9A82-D7F6DC9703BE}" srcOrd="16" destOrd="0" presId="urn:microsoft.com/office/officeart/2008/layout/LinedList"/>
    <dgm:cxn modelId="{28805775-B561-4949-BECA-5506597904B1}" type="presParOf" srcId="{A67C0601-7254-4734-8E87-FC46804CEEBD}" destId="{4062AABB-F111-47BE-8110-B1034CCDDBBA}" srcOrd="17" destOrd="0" presId="urn:microsoft.com/office/officeart/2008/layout/LinedList"/>
    <dgm:cxn modelId="{8361F18D-A9AF-4633-AE81-07C6444EEE55}" type="presParOf" srcId="{4062AABB-F111-47BE-8110-B1034CCDDBBA}" destId="{64E9B5D6-9BAB-48E6-84A1-C2BDD4D6AC65}" srcOrd="0" destOrd="0" presId="urn:microsoft.com/office/officeart/2008/layout/LinedList"/>
    <dgm:cxn modelId="{A8F4FDDD-9624-4DAA-B959-8C46280405B3}" type="presParOf" srcId="{4062AABB-F111-47BE-8110-B1034CCDDBBA}" destId="{D7A64685-6B0E-4B3D-B0CF-7502AB0E934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CF04D-6F50-4B6C-A80C-7959FC452B61}">
      <dsp:nvSpPr>
        <dsp:cNvPr id="0" name=""/>
        <dsp:cNvSpPr/>
      </dsp:nvSpPr>
      <dsp:spPr>
        <a:xfrm>
          <a:off x="5" y="0"/>
          <a:ext cx="11051008" cy="3055698"/>
        </a:xfrm>
        <a:prstGeom prst="rightArrow">
          <a:avLst/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3C8CB1-004B-4DB7-9E28-21F261D99B01}">
      <dsp:nvSpPr>
        <dsp:cNvPr id="0" name=""/>
        <dsp:cNvSpPr/>
      </dsp:nvSpPr>
      <dsp:spPr>
        <a:xfrm>
          <a:off x="944" y="887069"/>
          <a:ext cx="1513578" cy="1222279"/>
        </a:xfrm>
        <a:prstGeom prst="roundRect">
          <a:avLst/>
        </a:prstGeom>
        <a:noFill/>
        <a:ln w="12700" cap="flat" cmpd="sng" algn="ctr">
          <a:solidFill>
            <a:srgbClr val="008F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b="1" kern="1200" dirty="0">
              <a:solidFill>
                <a:schemeClr val="accent5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Acto Legislativo 005 del 18 de Julio de 2011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b="1" kern="1200" dirty="0">
              <a:solidFill>
                <a:schemeClr val="accent5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Art. 360 y 361</a:t>
          </a:r>
        </a:p>
      </dsp:txBody>
      <dsp:txXfrm>
        <a:off x="60611" y="946736"/>
        <a:ext cx="1394244" cy="1102945"/>
      </dsp:txXfrm>
    </dsp:sp>
    <dsp:sp modelId="{FE0DD2B5-1FBE-49B1-BC4D-2FB0B9910A05}">
      <dsp:nvSpPr>
        <dsp:cNvPr id="0" name=""/>
        <dsp:cNvSpPr/>
      </dsp:nvSpPr>
      <dsp:spPr>
        <a:xfrm>
          <a:off x="1586667" y="910793"/>
          <a:ext cx="1513578" cy="1222279"/>
        </a:xfrm>
        <a:prstGeom prst="roundRect">
          <a:avLst/>
        </a:prstGeom>
        <a:noFill/>
        <a:ln w="12700" cap="flat" cmpd="sng" algn="ctr">
          <a:solidFill>
            <a:srgbClr val="008F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b="1" kern="1200" dirty="0">
              <a:solidFill>
                <a:schemeClr val="accent5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Ley 1530 del 17 de mayo de 2012</a:t>
          </a:r>
        </a:p>
      </dsp:txBody>
      <dsp:txXfrm>
        <a:off x="1646334" y="970460"/>
        <a:ext cx="1394244" cy="1102945"/>
      </dsp:txXfrm>
    </dsp:sp>
    <dsp:sp modelId="{EDD517AC-4CA7-492D-8F1E-FDE5DE580EC8}">
      <dsp:nvSpPr>
        <dsp:cNvPr id="0" name=""/>
        <dsp:cNvSpPr/>
      </dsp:nvSpPr>
      <dsp:spPr>
        <a:xfrm>
          <a:off x="3179459" y="916709"/>
          <a:ext cx="1513578" cy="1222279"/>
        </a:xfrm>
        <a:prstGeom prst="roundRect">
          <a:avLst/>
        </a:prstGeom>
        <a:noFill/>
        <a:ln w="12700" cap="flat" cmpd="sng" algn="ctr">
          <a:solidFill>
            <a:srgbClr val="008F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b="1" kern="1200" dirty="0">
              <a:solidFill>
                <a:schemeClr val="accent5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Decreto 1082 del 26 de mayo de 2015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b="1" kern="1200" dirty="0">
              <a:solidFill>
                <a:schemeClr val="accent5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Título 4</a:t>
          </a:r>
        </a:p>
      </dsp:txBody>
      <dsp:txXfrm>
        <a:off x="3239126" y="976376"/>
        <a:ext cx="1394244" cy="1102945"/>
      </dsp:txXfrm>
    </dsp:sp>
    <dsp:sp modelId="{023CF1AB-9DE3-4E30-8DFB-03E3DDB6D38E}">
      <dsp:nvSpPr>
        <dsp:cNvPr id="0" name=""/>
        <dsp:cNvSpPr/>
      </dsp:nvSpPr>
      <dsp:spPr>
        <a:xfrm>
          <a:off x="4768717" y="916709"/>
          <a:ext cx="1513578" cy="1222279"/>
        </a:xfrm>
        <a:prstGeom prst="roundRect">
          <a:avLst/>
        </a:prstGeom>
        <a:noFill/>
        <a:ln w="12700" cap="flat" cmpd="sng" algn="ctr">
          <a:solidFill>
            <a:srgbClr val="008F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b="1" kern="1200" dirty="0">
              <a:solidFill>
                <a:schemeClr val="accent5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Acuerdo 0045 del 14 de noviembre de 2017</a:t>
          </a:r>
        </a:p>
      </dsp:txBody>
      <dsp:txXfrm>
        <a:off x="4828384" y="976376"/>
        <a:ext cx="1394244" cy="1102945"/>
      </dsp:txXfrm>
    </dsp:sp>
    <dsp:sp modelId="{85DFD411-47C5-45C7-B979-408983AFB9AA}">
      <dsp:nvSpPr>
        <dsp:cNvPr id="0" name=""/>
        <dsp:cNvSpPr/>
      </dsp:nvSpPr>
      <dsp:spPr>
        <a:xfrm>
          <a:off x="6357975" y="916709"/>
          <a:ext cx="1513578" cy="1222279"/>
        </a:xfrm>
        <a:prstGeom prst="roundRect">
          <a:avLst/>
        </a:pr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b="1" kern="1200" dirty="0">
              <a:solidFill>
                <a:schemeClr val="accent5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Acto Legislativo 004 del 8 de septiembre de 2017</a:t>
          </a:r>
        </a:p>
      </dsp:txBody>
      <dsp:txXfrm>
        <a:off x="6417642" y="976376"/>
        <a:ext cx="1394244" cy="1102945"/>
      </dsp:txXfrm>
    </dsp:sp>
    <dsp:sp modelId="{8DD427E7-9184-49EC-AD9C-97B6934CA4EF}">
      <dsp:nvSpPr>
        <dsp:cNvPr id="0" name=""/>
        <dsp:cNvSpPr/>
      </dsp:nvSpPr>
      <dsp:spPr>
        <a:xfrm>
          <a:off x="7947233" y="916709"/>
          <a:ext cx="1513578" cy="1222279"/>
        </a:xfrm>
        <a:prstGeom prst="roundRect">
          <a:avLst/>
        </a:pr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b="1" kern="1200" dirty="0">
              <a:solidFill>
                <a:schemeClr val="accent5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Ley 1923 del 18 de julio de 2018</a:t>
          </a:r>
        </a:p>
      </dsp:txBody>
      <dsp:txXfrm>
        <a:off x="8006900" y="976376"/>
        <a:ext cx="1394244" cy="1102945"/>
      </dsp:txXfrm>
    </dsp:sp>
    <dsp:sp modelId="{BA2E2152-5654-4BD6-BD30-142180990BB9}">
      <dsp:nvSpPr>
        <dsp:cNvPr id="0" name=""/>
        <dsp:cNvSpPr/>
      </dsp:nvSpPr>
      <dsp:spPr>
        <a:xfrm>
          <a:off x="9536490" y="916709"/>
          <a:ext cx="1513578" cy="1222279"/>
        </a:xfrm>
        <a:prstGeom prst="roundRect">
          <a:avLst/>
        </a:pr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b="1" kern="1200" dirty="0">
              <a:solidFill>
                <a:schemeClr val="accent5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Decreto 1467 del 6 de agosto de 2018</a:t>
          </a:r>
        </a:p>
      </dsp:txBody>
      <dsp:txXfrm>
        <a:off x="9596157" y="976376"/>
        <a:ext cx="1394244" cy="11029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953E78-8F3D-4964-9E2D-1113B6E9A530}">
      <dsp:nvSpPr>
        <dsp:cNvPr id="0" name=""/>
        <dsp:cNvSpPr/>
      </dsp:nvSpPr>
      <dsp:spPr>
        <a:xfrm>
          <a:off x="1467" y="1154109"/>
          <a:ext cx="1746381" cy="1440399"/>
        </a:xfrm>
        <a:prstGeom prst="roundRect">
          <a:avLst>
            <a:gd name="adj" fmla="val 10000"/>
          </a:avLst>
        </a:prstGeom>
        <a:solidFill>
          <a:schemeClr val="accent1">
            <a:lumMod val="5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Focos</a:t>
          </a: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"/>
          </a:pPr>
          <a:r>
            <a:rPr lang="es-CO" sz="1000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Agricultura</a:t>
          </a: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"/>
          </a:pPr>
          <a:r>
            <a:rPr lang="es-CO" sz="1000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Territorio, riesgos y ambiente</a:t>
          </a: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"/>
          </a:pPr>
          <a:r>
            <a:rPr lang="es-CO" sz="1000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Salud </a:t>
          </a: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"/>
          </a:pPr>
          <a:r>
            <a:rPr lang="es-CO" sz="1000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Otros</a:t>
          </a:r>
        </a:p>
      </dsp:txBody>
      <dsp:txXfrm>
        <a:off x="34615" y="1187257"/>
        <a:ext cx="1680085" cy="1065446"/>
      </dsp:txXfrm>
    </dsp:sp>
    <dsp:sp modelId="{D8139450-E337-4912-A318-3EB3D39D7579}">
      <dsp:nvSpPr>
        <dsp:cNvPr id="0" name=""/>
        <dsp:cNvSpPr/>
      </dsp:nvSpPr>
      <dsp:spPr>
        <a:xfrm>
          <a:off x="933878" y="1321146"/>
          <a:ext cx="2185971" cy="2185971"/>
        </a:xfrm>
        <a:prstGeom prst="leftCircularArrow">
          <a:avLst>
            <a:gd name="adj1" fmla="val 4336"/>
            <a:gd name="adj2" fmla="val 548911"/>
            <a:gd name="adj3" fmla="val 2324422"/>
            <a:gd name="adj4" fmla="val 9024489"/>
            <a:gd name="adj5" fmla="val 5058"/>
          </a:avLst>
        </a:prstGeom>
        <a:solidFill>
          <a:srgbClr val="02906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8974AA-2C94-459F-82A8-CE67074F2626}">
      <dsp:nvSpPr>
        <dsp:cNvPr id="0" name=""/>
        <dsp:cNvSpPr/>
      </dsp:nvSpPr>
      <dsp:spPr>
        <a:xfrm>
          <a:off x="389552" y="2285852"/>
          <a:ext cx="1552339" cy="617314"/>
        </a:xfrm>
        <a:prstGeom prst="roundRect">
          <a:avLst>
            <a:gd name="adj" fmla="val 10000"/>
          </a:avLst>
        </a:prstGeom>
        <a:solidFill>
          <a:srgbClr val="02906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¿Qué se tiene?</a:t>
          </a:r>
        </a:p>
      </dsp:txBody>
      <dsp:txXfrm>
        <a:off x="407633" y="2303933"/>
        <a:ext cx="1516177" cy="581152"/>
      </dsp:txXfrm>
    </dsp:sp>
    <dsp:sp modelId="{E77FCE84-2AC0-4B59-8877-38FE52C5D1DB}">
      <dsp:nvSpPr>
        <dsp:cNvPr id="0" name=""/>
        <dsp:cNvSpPr/>
      </dsp:nvSpPr>
      <dsp:spPr>
        <a:xfrm>
          <a:off x="2393198" y="1154109"/>
          <a:ext cx="1746381" cy="1440399"/>
        </a:xfrm>
        <a:prstGeom prst="roundRect">
          <a:avLst>
            <a:gd name="adj" fmla="val 10000"/>
          </a:avLst>
        </a:prstGeom>
        <a:solidFill>
          <a:schemeClr val="accent1">
            <a:lumMod val="5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Líneas programáticas</a:t>
          </a: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"/>
          </a:pPr>
          <a:r>
            <a:rPr lang="es-CO" sz="1000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Formación alto nivel</a:t>
          </a: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"/>
          </a:pPr>
          <a:r>
            <a:rPr lang="es-CO" sz="1000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Fortalecer grupos I+D</a:t>
          </a: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"/>
          </a:pPr>
          <a:r>
            <a:rPr lang="es-CO" sz="1000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Otros </a:t>
          </a:r>
        </a:p>
      </dsp:txBody>
      <dsp:txXfrm>
        <a:off x="2426346" y="1495914"/>
        <a:ext cx="1680085" cy="1065446"/>
      </dsp:txXfrm>
    </dsp:sp>
    <dsp:sp modelId="{64ECDE65-7049-444C-8AF6-1F1AF8877BC2}">
      <dsp:nvSpPr>
        <dsp:cNvPr id="0" name=""/>
        <dsp:cNvSpPr/>
      </dsp:nvSpPr>
      <dsp:spPr>
        <a:xfrm>
          <a:off x="3311055" y="185024"/>
          <a:ext cx="2409119" cy="2409119"/>
        </a:xfrm>
        <a:prstGeom prst="circularArrow">
          <a:avLst>
            <a:gd name="adj1" fmla="val 3934"/>
            <a:gd name="adj2" fmla="val 493229"/>
            <a:gd name="adj3" fmla="val 19331260"/>
            <a:gd name="adj4" fmla="val 12575511"/>
            <a:gd name="adj5" fmla="val 4590"/>
          </a:avLst>
        </a:prstGeom>
        <a:solidFill>
          <a:srgbClr val="02906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CD75A2-0025-4DC9-8D57-605BCBFC8F40}">
      <dsp:nvSpPr>
        <dsp:cNvPr id="0" name=""/>
        <dsp:cNvSpPr/>
      </dsp:nvSpPr>
      <dsp:spPr>
        <a:xfrm>
          <a:off x="2781282" y="845452"/>
          <a:ext cx="1552339" cy="617314"/>
        </a:xfrm>
        <a:prstGeom prst="roundRect">
          <a:avLst>
            <a:gd name="adj" fmla="val 10000"/>
          </a:avLst>
        </a:prstGeom>
        <a:solidFill>
          <a:srgbClr val="02906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¿Qué se identifica?</a:t>
          </a:r>
        </a:p>
      </dsp:txBody>
      <dsp:txXfrm>
        <a:off x="2799363" y="863533"/>
        <a:ext cx="1516177" cy="581152"/>
      </dsp:txXfrm>
    </dsp:sp>
    <dsp:sp modelId="{D83899C5-585D-4147-83C0-D14FD99F5347}">
      <dsp:nvSpPr>
        <dsp:cNvPr id="0" name=""/>
        <dsp:cNvSpPr/>
      </dsp:nvSpPr>
      <dsp:spPr>
        <a:xfrm>
          <a:off x="4784928" y="1154109"/>
          <a:ext cx="1746381" cy="1440399"/>
        </a:xfrm>
        <a:prstGeom prst="roundRect">
          <a:avLst>
            <a:gd name="adj" fmla="val 10000"/>
          </a:avLst>
        </a:prstGeom>
        <a:solidFill>
          <a:schemeClr val="accent1">
            <a:lumMod val="5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Retos</a:t>
          </a:r>
          <a:r>
            <a:rPr lang="es-CO" sz="1000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 del desarrollo regional enmarcados en </a:t>
          </a:r>
          <a:r>
            <a:rPr lang="es-CO" sz="10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Focos y líneas programáticas </a:t>
          </a:r>
        </a:p>
      </dsp:txBody>
      <dsp:txXfrm>
        <a:off x="4818076" y="1187257"/>
        <a:ext cx="1680085" cy="1065446"/>
      </dsp:txXfrm>
    </dsp:sp>
    <dsp:sp modelId="{95B2192E-CF3D-4B90-AAE9-761D9DD2CD9E}">
      <dsp:nvSpPr>
        <dsp:cNvPr id="0" name=""/>
        <dsp:cNvSpPr/>
      </dsp:nvSpPr>
      <dsp:spPr>
        <a:xfrm>
          <a:off x="5717339" y="1321146"/>
          <a:ext cx="2185971" cy="2185971"/>
        </a:xfrm>
        <a:prstGeom prst="leftCircularArrow">
          <a:avLst>
            <a:gd name="adj1" fmla="val 4336"/>
            <a:gd name="adj2" fmla="val 548911"/>
            <a:gd name="adj3" fmla="val 2324422"/>
            <a:gd name="adj4" fmla="val 9024489"/>
            <a:gd name="adj5" fmla="val 5058"/>
          </a:avLst>
        </a:prstGeom>
        <a:solidFill>
          <a:srgbClr val="02906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39AB95-ED3A-42C8-B746-B5431CC9D4B4}">
      <dsp:nvSpPr>
        <dsp:cNvPr id="0" name=""/>
        <dsp:cNvSpPr/>
      </dsp:nvSpPr>
      <dsp:spPr>
        <a:xfrm>
          <a:off x="5173013" y="2285852"/>
          <a:ext cx="1552339" cy="617314"/>
        </a:xfrm>
        <a:prstGeom prst="roundRect">
          <a:avLst>
            <a:gd name="adj" fmla="val 10000"/>
          </a:avLst>
        </a:prstGeom>
        <a:solidFill>
          <a:srgbClr val="02906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 dirty="0">
              <a:solidFill>
                <a:schemeClr val="bg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¿Qué se establece? </a:t>
          </a:r>
        </a:p>
      </dsp:txBody>
      <dsp:txXfrm>
        <a:off x="5191094" y="2303933"/>
        <a:ext cx="1516177" cy="581152"/>
      </dsp:txXfrm>
    </dsp:sp>
    <dsp:sp modelId="{7FE49C4B-E230-47E2-99CF-46E432941F5F}">
      <dsp:nvSpPr>
        <dsp:cNvPr id="0" name=""/>
        <dsp:cNvSpPr/>
      </dsp:nvSpPr>
      <dsp:spPr>
        <a:xfrm>
          <a:off x="7176658" y="1154109"/>
          <a:ext cx="1746381" cy="1440399"/>
        </a:xfrm>
        <a:prstGeom prst="roundRect">
          <a:avLst>
            <a:gd name="adj" fmla="val 10000"/>
          </a:avLst>
        </a:prstGeom>
        <a:solidFill>
          <a:schemeClr val="accent1">
            <a:lumMod val="5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Porcentajes</a:t>
          </a:r>
          <a:r>
            <a:rPr lang="es-CO" sz="1000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 de inversión por </a:t>
          </a:r>
          <a:r>
            <a:rPr lang="es-CO" sz="10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líneas programáticas </a:t>
          </a:r>
        </a:p>
      </dsp:txBody>
      <dsp:txXfrm>
        <a:off x="7209806" y="1495914"/>
        <a:ext cx="1680085" cy="1065446"/>
      </dsp:txXfrm>
    </dsp:sp>
    <dsp:sp modelId="{F47599E7-1568-403A-8CB6-A355463E5397}">
      <dsp:nvSpPr>
        <dsp:cNvPr id="0" name=""/>
        <dsp:cNvSpPr/>
      </dsp:nvSpPr>
      <dsp:spPr>
        <a:xfrm>
          <a:off x="8094516" y="185024"/>
          <a:ext cx="2409119" cy="2409119"/>
        </a:xfrm>
        <a:prstGeom prst="circularArrow">
          <a:avLst>
            <a:gd name="adj1" fmla="val 3934"/>
            <a:gd name="adj2" fmla="val 493229"/>
            <a:gd name="adj3" fmla="val 19331260"/>
            <a:gd name="adj4" fmla="val 12575511"/>
            <a:gd name="adj5" fmla="val 4590"/>
          </a:avLst>
        </a:prstGeom>
        <a:solidFill>
          <a:srgbClr val="02906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110E9-B9BE-42B6-87FA-6493D62E4B71}">
      <dsp:nvSpPr>
        <dsp:cNvPr id="0" name=""/>
        <dsp:cNvSpPr/>
      </dsp:nvSpPr>
      <dsp:spPr>
        <a:xfrm>
          <a:off x="7564743" y="845452"/>
          <a:ext cx="1552339" cy="617314"/>
        </a:xfrm>
        <a:prstGeom prst="roundRect">
          <a:avLst>
            <a:gd name="adj" fmla="val 10000"/>
          </a:avLst>
        </a:prstGeom>
        <a:solidFill>
          <a:srgbClr val="02906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¿Qué se propone? </a:t>
          </a:r>
        </a:p>
      </dsp:txBody>
      <dsp:txXfrm>
        <a:off x="7582824" y="863533"/>
        <a:ext cx="1516177" cy="581152"/>
      </dsp:txXfrm>
    </dsp:sp>
    <dsp:sp modelId="{A3B1F453-55B4-4241-9FF3-7B9C27677E02}">
      <dsp:nvSpPr>
        <dsp:cNvPr id="0" name=""/>
        <dsp:cNvSpPr/>
      </dsp:nvSpPr>
      <dsp:spPr>
        <a:xfrm>
          <a:off x="9568389" y="1154109"/>
          <a:ext cx="1746381" cy="1440399"/>
        </a:xfrm>
        <a:prstGeom prst="roundRect">
          <a:avLst>
            <a:gd name="adj" fmla="val 10000"/>
          </a:avLst>
        </a:prstGeom>
        <a:solidFill>
          <a:schemeClr val="accent1">
            <a:lumMod val="5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31 de enero de 2019</a:t>
          </a:r>
        </a:p>
      </dsp:txBody>
      <dsp:txXfrm>
        <a:off x="9601537" y="1187257"/>
        <a:ext cx="1680085" cy="1065446"/>
      </dsp:txXfrm>
    </dsp:sp>
    <dsp:sp modelId="{DD1A2EAC-4D9F-445C-8548-E2EA69C81AA3}">
      <dsp:nvSpPr>
        <dsp:cNvPr id="0" name=""/>
        <dsp:cNvSpPr/>
      </dsp:nvSpPr>
      <dsp:spPr>
        <a:xfrm>
          <a:off x="9956474" y="2285852"/>
          <a:ext cx="1552339" cy="617314"/>
        </a:xfrm>
        <a:prstGeom prst="roundRect">
          <a:avLst>
            <a:gd name="adj" fmla="val 10000"/>
          </a:avLst>
        </a:prstGeom>
        <a:solidFill>
          <a:srgbClr val="02906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¿Para cuando?</a:t>
          </a:r>
        </a:p>
      </dsp:txBody>
      <dsp:txXfrm>
        <a:off x="9974555" y="2303933"/>
        <a:ext cx="1516177" cy="5811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A01BA-01FD-4D56-BDA1-C974438CC69C}">
      <dsp:nvSpPr>
        <dsp:cNvPr id="0" name=""/>
        <dsp:cNvSpPr/>
      </dsp:nvSpPr>
      <dsp:spPr>
        <a:xfrm rot="10800000">
          <a:off x="1712876" y="562"/>
          <a:ext cx="6158676" cy="646524"/>
        </a:xfrm>
        <a:prstGeom prst="homePlate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5099" tIns="60960" rIns="113792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latin typeface="Helvetica" panose="020B0604020202020204" pitchFamily="34" charset="0"/>
              <a:cs typeface="Helvetica" panose="020B0604020202020204" pitchFamily="34" charset="0"/>
            </a:rPr>
            <a:t>33 PAED </a:t>
          </a:r>
        </a:p>
      </dsp:txBody>
      <dsp:txXfrm rot="10800000">
        <a:off x="1874507" y="562"/>
        <a:ext cx="5997045" cy="646524"/>
      </dsp:txXfrm>
    </dsp:sp>
    <dsp:sp modelId="{FC63EBBC-17D9-4CC0-B0A2-40A94F960AAF}">
      <dsp:nvSpPr>
        <dsp:cNvPr id="0" name=""/>
        <dsp:cNvSpPr/>
      </dsp:nvSpPr>
      <dsp:spPr>
        <a:xfrm>
          <a:off x="1389614" y="562"/>
          <a:ext cx="646524" cy="64652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1CA32AE-1499-4948-B915-47B8635CD72D}">
      <dsp:nvSpPr>
        <dsp:cNvPr id="0" name=""/>
        <dsp:cNvSpPr/>
      </dsp:nvSpPr>
      <dsp:spPr>
        <a:xfrm rot="10800000">
          <a:off x="1712876" y="808717"/>
          <a:ext cx="6158676" cy="646524"/>
        </a:xfrm>
        <a:prstGeom prst="homePlate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5099" tIns="60960" rIns="113792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latin typeface="Helvetica" panose="020B0604020202020204" pitchFamily="34" charset="0"/>
              <a:cs typeface="Helvetica" panose="020B0604020202020204" pitchFamily="34" charset="0"/>
            </a:rPr>
            <a:t>362 líneas programáticas  </a:t>
          </a:r>
        </a:p>
      </dsp:txBody>
      <dsp:txXfrm rot="10800000">
        <a:off x="1874507" y="808717"/>
        <a:ext cx="5997045" cy="646524"/>
      </dsp:txXfrm>
    </dsp:sp>
    <dsp:sp modelId="{C7E558B8-2558-46CA-9C60-CC33DC6F8334}">
      <dsp:nvSpPr>
        <dsp:cNvPr id="0" name=""/>
        <dsp:cNvSpPr/>
      </dsp:nvSpPr>
      <dsp:spPr>
        <a:xfrm>
          <a:off x="1389614" y="808717"/>
          <a:ext cx="646524" cy="64652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0058E22-254C-4CAD-AEF1-6F38215C045D}">
      <dsp:nvSpPr>
        <dsp:cNvPr id="0" name=""/>
        <dsp:cNvSpPr/>
      </dsp:nvSpPr>
      <dsp:spPr>
        <a:xfrm rot="10800000">
          <a:off x="1712876" y="1616873"/>
          <a:ext cx="6158676" cy="646524"/>
        </a:xfrm>
        <a:prstGeom prst="homePlate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5099" tIns="60960" rIns="113792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latin typeface="Helvetica" panose="020B0604020202020204" pitchFamily="34" charset="0"/>
              <a:cs typeface="Helvetica" panose="020B0604020202020204" pitchFamily="34" charset="0"/>
            </a:rPr>
            <a:t>10 Tipologías Guía Sectorial  </a:t>
          </a:r>
        </a:p>
      </dsp:txBody>
      <dsp:txXfrm rot="10800000">
        <a:off x="1874507" y="1616873"/>
        <a:ext cx="5997045" cy="646524"/>
      </dsp:txXfrm>
    </dsp:sp>
    <dsp:sp modelId="{5E379CA3-5B17-4E17-912A-A52974D46EA3}">
      <dsp:nvSpPr>
        <dsp:cNvPr id="0" name=""/>
        <dsp:cNvSpPr/>
      </dsp:nvSpPr>
      <dsp:spPr>
        <a:xfrm>
          <a:off x="1389614" y="1616873"/>
          <a:ext cx="646524" cy="64652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408C825-6211-451E-9B66-9D1F909CF627}">
      <dsp:nvSpPr>
        <dsp:cNvPr id="0" name=""/>
        <dsp:cNvSpPr/>
      </dsp:nvSpPr>
      <dsp:spPr>
        <a:xfrm rot="10800000">
          <a:off x="1712876" y="2425028"/>
          <a:ext cx="6158676" cy="646524"/>
        </a:xfrm>
        <a:prstGeom prst="homePlate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5099" tIns="60960" rIns="113792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latin typeface="Helvetica" panose="020B0604020202020204" pitchFamily="34" charset="0"/>
              <a:cs typeface="Helvetica" panose="020B0604020202020204" pitchFamily="34" charset="0"/>
            </a:rPr>
            <a:t>5 Subprogramas presupuestales Manual de Clasificación de la Inversión Pública</a:t>
          </a:r>
        </a:p>
      </dsp:txBody>
      <dsp:txXfrm rot="10800000">
        <a:off x="1874507" y="2425028"/>
        <a:ext cx="5997045" cy="646524"/>
      </dsp:txXfrm>
    </dsp:sp>
    <dsp:sp modelId="{7C531BA0-91F0-48F0-8FC5-9EF875579C5C}">
      <dsp:nvSpPr>
        <dsp:cNvPr id="0" name=""/>
        <dsp:cNvSpPr/>
      </dsp:nvSpPr>
      <dsp:spPr>
        <a:xfrm>
          <a:off x="1389614" y="2425028"/>
          <a:ext cx="646524" cy="64652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85478-D2E7-4A7F-926B-FA3195060A1E}">
      <dsp:nvSpPr>
        <dsp:cNvPr id="0" name=""/>
        <dsp:cNvSpPr/>
      </dsp:nvSpPr>
      <dsp:spPr>
        <a:xfrm>
          <a:off x="0" y="534"/>
          <a:ext cx="810617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E4B208-5F7F-4598-8C86-B29B6DBA6510}">
      <dsp:nvSpPr>
        <dsp:cNvPr id="0" name=""/>
        <dsp:cNvSpPr/>
      </dsp:nvSpPr>
      <dsp:spPr>
        <a:xfrm>
          <a:off x="0" y="534"/>
          <a:ext cx="8106171" cy="486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1. Fortalecimiento del Sistema Territorial de </a:t>
          </a:r>
          <a:r>
            <a:rPr lang="es-ES" sz="1600" b="0" kern="120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CTeI</a:t>
          </a:r>
          <a:r>
            <a:rPr lang="es-ES" sz="1600" b="0" kern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.</a:t>
          </a:r>
          <a:endParaRPr lang="es-CO" sz="1600" b="0" kern="12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0" y="534"/>
        <a:ext cx="8106171" cy="486677"/>
      </dsp:txXfrm>
    </dsp:sp>
    <dsp:sp modelId="{EA8F75BF-E3A0-42AB-8F79-9056AC87D071}">
      <dsp:nvSpPr>
        <dsp:cNvPr id="0" name=""/>
        <dsp:cNvSpPr/>
      </dsp:nvSpPr>
      <dsp:spPr>
        <a:xfrm>
          <a:off x="0" y="487212"/>
          <a:ext cx="810617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F126CB-E8F2-4B2A-87D2-DE63B1F8E84C}">
      <dsp:nvSpPr>
        <dsp:cNvPr id="0" name=""/>
        <dsp:cNvSpPr/>
      </dsp:nvSpPr>
      <dsp:spPr>
        <a:xfrm>
          <a:off x="0" y="487212"/>
          <a:ext cx="8106171" cy="486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>
              <a:latin typeface="Segoe UI" panose="020B0502040204020203" pitchFamily="34" charset="0"/>
              <a:cs typeface="Segoe UI" panose="020B0502040204020203" pitchFamily="34" charset="0"/>
            </a:rPr>
            <a:t>2. </a:t>
          </a:r>
          <a:r>
            <a:rPr lang="es-ES" sz="1600" b="0" kern="1200" dirty="0">
              <a:latin typeface="Segoe UI" panose="020B0502040204020203" pitchFamily="34" charset="0"/>
              <a:cs typeface="Segoe UI" panose="020B0502040204020203" pitchFamily="34" charset="0"/>
            </a:rPr>
            <a:t>Captación y Apropiación Social del conocimiento y </a:t>
          </a:r>
          <a:r>
            <a:rPr lang="es-ES" sz="1600" b="0" kern="1200">
              <a:latin typeface="Segoe UI" panose="020B0502040204020203" pitchFamily="34" charset="0"/>
              <a:cs typeface="Segoe UI" panose="020B0502040204020203" pitchFamily="34" charset="0"/>
            </a:rPr>
            <a:t>los saberes </a:t>
          </a:r>
          <a:endParaRPr lang="es-CO" sz="1600" b="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0" y="487212"/>
        <a:ext cx="8106171" cy="486677"/>
      </dsp:txXfrm>
    </dsp:sp>
    <dsp:sp modelId="{E892BFA1-896A-4CEB-9C7D-7038CF498B84}">
      <dsp:nvSpPr>
        <dsp:cNvPr id="0" name=""/>
        <dsp:cNvSpPr/>
      </dsp:nvSpPr>
      <dsp:spPr>
        <a:xfrm>
          <a:off x="0" y="973889"/>
          <a:ext cx="810617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B38544-E620-4C4E-A54F-821B93136DC8}">
      <dsp:nvSpPr>
        <dsp:cNvPr id="0" name=""/>
        <dsp:cNvSpPr/>
      </dsp:nvSpPr>
      <dsp:spPr>
        <a:xfrm>
          <a:off x="0" y="973889"/>
          <a:ext cx="8106171" cy="486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 dirty="0">
              <a:latin typeface="Segoe UI" panose="020B0502040204020203" pitchFamily="34" charset="0"/>
              <a:cs typeface="Segoe UI" panose="020B0502040204020203" pitchFamily="34" charset="0"/>
            </a:rPr>
            <a:t>3. </a:t>
          </a:r>
          <a:r>
            <a:rPr lang="es-ES" sz="1600" b="0" kern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Formación para el Desarrollo Científico, Tecnológico y la Innovación</a:t>
          </a:r>
          <a:endParaRPr lang="es-CO" sz="1600" b="0" kern="12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0" y="973889"/>
        <a:ext cx="8106171" cy="486677"/>
      </dsp:txXfrm>
    </dsp:sp>
    <dsp:sp modelId="{B2057AEF-A93B-4682-B767-ED2548463640}">
      <dsp:nvSpPr>
        <dsp:cNvPr id="0" name=""/>
        <dsp:cNvSpPr/>
      </dsp:nvSpPr>
      <dsp:spPr>
        <a:xfrm>
          <a:off x="0" y="1460566"/>
          <a:ext cx="810617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AED0A4-2D7C-4F62-981B-BF7AE75C1FD3}">
      <dsp:nvSpPr>
        <dsp:cNvPr id="0" name=""/>
        <dsp:cNvSpPr/>
      </dsp:nvSpPr>
      <dsp:spPr>
        <a:xfrm>
          <a:off x="0" y="1460566"/>
          <a:ext cx="8106171" cy="486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 dirty="0">
              <a:latin typeface="Segoe UI" panose="020B0502040204020203" pitchFamily="34" charset="0"/>
              <a:cs typeface="Segoe UI" panose="020B0502040204020203" pitchFamily="34" charset="0"/>
            </a:rPr>
            <a:t>4. Fortalecimiento de capacidades de investigación y creación </a:t>
          </a:r>
          <a:endParaRPr lang="es-CO" sz="1600" b="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0" y="1460566"/>
        <a:ext cx="8106171" cy="486677"/>
      </dsp:txXfrm>
    </dsp:sp>
    <dsp:sp modelId="{5413D421-3494-4A8C-8219-FA1E3C5BEEFC}">
      <dsp:nvSpPr>
        <dsp:cNvPr id="0" name=""/>
        <dsp:cNvSpPr/>
      </dsp:nvSpPr>
      <dsp:spPr>
        <a:xfrm>
          <a:off x="0" y="1947243"/>
          <a:ext cx="810617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4EE320-C822-4B83-9FB4-9BDCD4194F78}">
      <dsp:nvSpPr>
        <dsp:cNvPr id="0" name=""/>
        <dsp:cNvSpPr/>
      </dsp:nvSpPr>
      <dsp:spPr>
        <a:xfrm>
          <a:off x="0" y="1947243"/>
          <a:ext cx="8106171" cy="486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kern="1200" dirty="0">
              <a:latin typeface="Segoe UI" panose="020B0502040204020203" pitchFamily="34" charset="0"/>
              <a:cs typeface="Segoe UI" panose="020B0502040204020203" pitchFamily="34" charset="0"/>
            </a:rPr>
            <a:t>5. </a:t>
          </a:r>
          <a:r>
            <a:rPr lang="es-ES" sz="1600" b="0" kern="1200" dirty="0">
              <a:latin typeface="Segoe UI" panose="020B0502040204020203" pitchFamily="34" charset="0"/>
              <a:cs typeface="Segoe UI" panose="020B0502040204020203" pitchFamily="34" charset="0"/>
            </a:rPr>
            <a:t>Investigación y creación para el avance del conocimiento</a:t>
          </a:r>
          <a:endParaRPr lang="es-CO" sz="1600" b="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0" y="1947243"/>
        <a:ext cx="8106171" cy="486677"/>
      </dsp:txXfrm>
    </dsp:sp>
    <dsp:sp modelId="{F8E41EE0-3A80-4338-AEC7-3CF2CAC81F83}">
      <dsp:nvSpPr>
        <dsp:cNvPr id="0" name=""/>
        <dsp:cNvSpPr/>
      </dsp:nvSpPr>
      <dsp:spPr>
        <a:xfrm>
          <a:off x="0" y="2433921"/>
          <a:ext cx="810617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A2438A-51E9-4A90-B397-53C5EAAE4AEA}">
      <dsp:nvSpPr>
        <dsp:cNvPr id="0" name=""/>
        <dsp:cNvSpPr/>
      </dsp:nvSpPr>
      <dsp:spPr>
        <a:xfrm>
          <a:off x="0" y="2433921"/>
          <a:ext cx="8106171" cy="486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kern="1200" dirty="0">
              <a:latin typeface="Segoe UI" panose="020B0502040204020203" pitchFamily="34" charset="0"/>
              <a:cs typeface="Segoe UI" panose="020B0502040204020203" pitchFamily="34" charset="0"/>
            </a:rPr>
            <a:t>6. </a:t>
          </a:r>
          <a:r>
            <a:rPr lang="es-ES" sz="1600" b="0" kern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Generación del conocimiento orientado al </a:t>
          </a:r>
          <a:r>
            <a:rPr lang="es-CO" sz="1600" b="0" kern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emprendimiento</a:t>
          </a:r>
        </a:p>
      </dsp:txBody>
      <dsp:txXfrm>
        <a:off x="0" y="2433921"/>
        <a:ext cx="8106171" cy="486677"/>
      </dsp:txXfrm>
    </dsp:sp>
    <dsp:sp modelId="{35118AFF-8A1A-4BC5-90AB-7FAAB008D3EE}">
      <dsp:nvSpPr>
        <dsp:cNvPr id="0" name=""/>
        <dsp:cNvSpPr/>
      </dsp:nvSpPr>
      <dsp:spPr>
        <a:xfrm>
          <a:off x="0" y="2920598"/>
          <a:ext cx="810617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4F89E8-B2B2-4771-880B-F59717806786}">
      <dsp:nvSpPr>
        <dsp:cNvPr id="0" name=""/>
        <dsp:cNvSpPr/>
      </dsp:nvSpPr>
      <dsp:spPr>
        <a:xfrm>
          <a:off x="0" y="2920598"/>
          <a:ext cx="8106171" cy="486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kern="1200" dirty="0">
              <a:latin typeface="Segoe UI" panose="020B0502040204020203" pitchFamily="34" charset="0"/>
              <a:cs typeface="Segoe UI" panose="020B0502040204020203" pitchFamily="34" charset="0"/>
            </a:rPr>
            <a:t>7. </a:t>
          </a:r>
          <a:r>
            <a:rPr lang="es-CO" sz="1600" b="0" kern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Fortalecimiento de capacidades para el desarrollo tecnológico y la innovación</a:t>
          </a:r>
        </a:p>
      </dsp:txBody>
      <dsp:txXfrm>
        <a:off x="0" y="2920598"/>
        <a:ext cx="8106171" cy="486677"/>
      </dsp:txXfrm>
    </dsp:sp>
    <dsp:sp modelId="{501593B1-B23A-4E04-8197-C6CD5C00B7AB}">
      <dsp:nvSpPr>
        <dsp:cNvPr id="0" name=""/>
        <dsp:cNvSpPr/>
      </dsp:nvSpPr>
      <dsp:spPr>
        <a:xfrm>
          <a:off x="0" y="3407275"/>
          <a:ext cx="810617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906602-3354-45A3-A8E3-9A5C47DB207C}">
      <dsp:nvSpPr>
        <dsp:cNvPr id="0" name=""/>
        <dsp:cNvSpPr/>
      </dsp:nvSpPr>
      <dsp:spPr>
        <a:xfrm>
          <a:off x="0" y="3407275"/>
          <a:ext cx="8106171" cy="486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 dirty="0">
              <a:latin typeface="Segoe UI" panose="020B0502040204020203" pitchFamily="34" charset="0"/>
              <a:cs typeface="Segoe UI" panose="020B0502040204020203" pitchFamily="34" charset="0"/>
            </a:rPr>
            <a:t>8</a:t>
          </a:r>
          <a:r>
            <a:rPr lang="es-ES" sz="1600" b="0" kern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.</a:t>
          </a:r>
          <a:r>
            <a:rPr lang="es-ES" sz="1600" b="0" kern="1200" dirty="0">
              <a:solidFill>
                <a:schemeClr val="accent5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s-ES" sz="1600" b="0" kern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Innovación para la productividad, la competitividad y desarrollo social</a:t>
          </a:r>
          <a:endParaRPr lang="es-CO" sz="1600" b="0" kern="12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0" y="3407275"/>
        <a:ext cx="8106171" cy="486677"/>
      </dsp:txXfrm>
    </dsp:sp>
    <dsp:sp modelId="{108CC006-A8AA-4A76-9A82-D7F6DC9703BE}">
      <dsp:nvSpPr>
        <dsp:cNvPr id="0" name=""/>
        <dsp:cNvSpPr/>
      </dsp:nvSpPr>
      <dsp:spPr>
        <a:xfrm>
          <a:off x="0" y="3893952"/>
          <a:ext cx="810617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E9B5D6-9BAB-48E6-84A1-C2BDD4D6AC65}">
      <dsp:nvSpPr>
        <dsp:cNvPr id="0" name=""/>
        <dsp:cNvSpPr/>
      </dsp:nvSpPr>
      <dsp:spPr>
        <a:xfrm>
          <a:off x="0" y="3893952"/>
          <a:ext cx="8106171" cy="486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 dirty="0">
              <a:latin typeface="Segoe UI" panose="020B0502040204020203" pitchFamily="34" charset="0"/>
              <a:cs typeface="Segoe UI" panose="020B0502040204020203" pitchFamily="34" charset="0"/>
            </a:rPr>
            <a:t>9. Investigación e Innovación para la eficacia de la gestión pública</a:t>
          </a:r>
          <a:endParaRPr lang="es-CO" sz="1600" b="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0" y="3893952"/>
        <a:ext cx="8106171" cy="486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886BA-5DF7-4984-A3CF-32E7D5E49AB1}" type="datetimeFigureOut">
              <a:rPr lang="es-CO" smtClean="0"/>
              <a:t>31/01/2019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81AF4-BB15-45B4-85A2-58BD7097A24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1961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Diagrama de hexágono por cada línea. En línea 1 incluir la definición de retos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913D9-C820-4C14-8023-38883B247F1A}" type="slidenum">
              <a:rPr lang="es-CO" smtClean="0">
                <a:solidFill>
                  <a:prstClr val="black"/>
                </a:solidFill>
              </a:rPr>
              <a:pPr/>
              <a:t>5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606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Diagrama de hexágono por cada línea. En línea 1 incluir la definición de retos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913D9-C820-4C14-8023-38883B247F1A}" type="slidenum">
              <a:rPr lang="es-CO" smtClean="0">
                <a:solidFill>
                  <a:prstClr val="black"/>
                </a:solidFill>
              </a:rPr>
              <a:pPr/>
              <a:t>6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693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2D2747-6FBC-4FD5-8272-422002D63F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8499F1-CE62-43E6-A9D2-6845679DE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0552FA-AF70-4458-B3E0-B4345D327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E7E6-C7F3-4C0A-AA4B-0D75BB7CD06F}" type="datetimeFigureOut">
              <a:rPr lang="es-ES" smtClean="0"/>
              <a:t>31/01/2019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3BE993-9ECC-4429-BBE4-5C4E3EC35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DA7901-1692-4E2C-81FD-7993A5DD6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394F-A257-40E1-A47A-E8B75E906B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8957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D411FD-70E0-4E58-AD1D-0ACBC6FEC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9904CE0-F655-462C-BA34-3C7B553BB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2C1FF5-0964-4686-B677-E77400388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E7E6-C7F3-4C0A-AA4B-0D75BB7CD06F}" type="datetimeFigureOut">
              <a:rPr lang="es-ES" smtClean="0"/>
              <a:t>31/01/2019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4012A8-5480-4B99-B16F-4BB076A7B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A607E3-3CA2-489E-A153-4EB3D331A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394F-A257-40E1-A47A-E8B75E906B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91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32DB4A6-8D27-4FD1-A2F5-896B073BAD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DC11060-1E27-4062-858B-51372E46C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EA7C1B-67BE-439A-AA70-3B71446DD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E7E6-C7F3-4C0A-AA4B-0D75BB7CD06F}" type="datetimeFigureOut">
              <a:rPr lang="es-ES" smtClean="0"/>
              <a:t>31/01/2019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2BC72E-711C-4514-8832-196CB193E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F11A23-FABD-4B1A-9433-44C8C538F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394F-A257-40E1-A47A-E8B75E906B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0882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Ppt2018_5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8"/>
          <a:stretch/>
        </p:blipFill>
        <p:spPr>
          <a:xfrm>
            <a:off x="7148052" y="-3"/>
            <a:ext cx="5059241" cy="6864000"/>
          </a:xfrm>
          <a:prstGeom prst="rect">
            <a:avLst/>
          </a:prstGeom>
        </p:spPr>
      </p:pic>
      <p:pic>
        <p:nvPicPr>
          <p:cNvPr id="10" name="Imagen 9" descr="Ppt2018_2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65"/>
          <a:stretch/>
        </p:blipFill>
        <p:spPr>
          <a:xfrm>
            <a:off x="-9831" y="3921"/>
            <a:ext cx="7157883" cy="6874920"/>
          </a:xfrm>
          <a:prstGeom prst="rect">
            <a:avLst/>
          </a:prstGeom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EF55-107E-FA4F-ADCA-8A537721F935}" type="datetimeFigureOut">
              <a:rPr lang="es-ES" smtClean="0"/>
              <a:t>31/01/2019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BAD4-3703-3D4F-83B3-B17BDFBE42AA}" type="slidenum">
              <a:rPr lang="es-ES" smtClean="0"/>
              <a:t>‹Nº›</a:t>
            </a:fld>
            <a:endParaRPr lang="es-ES"/>
          </a:p>
        </p:txBody>
      </p:sp>
      <p:pic>
        <p:nvPicPr>
          <p:cNvPr id="12" name="Imagen 11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443" y="2669831"/>
            <a:ext cx="6695771" cy="1153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6281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577"/>
            <a:ext cx="4483509" cy="8582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52191" y="489991"/>
            <a:ext cx="7541343" cy="858276"/>
          </a:xfrm>
        </p:spPr>
        <p:txBody>
          <a:bodyPr>
            <a:normAutofit/>
          </a:bodyPr>
          <a:lstStyle>
            <a:lvl1pPr algn="ctr">
              <a:defRPr sz="4800">
                <a:solidFill>
                  <a:srgbClr val="2056B7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40750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577"/>
            <a:ext cx="4483509" cy="8582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526435" y="489991"/>
            <a:ext cx="7541343" cy="858276"/>
          </a:xfrm>
        </p:spPr>
        <p:txBody>
          <a:bodyPr>
            <a:normAutofit/>
          </a:bodyPr>
          <a:lstStyle>
            <a:lvl1pPr algn="ctr">
              <a:defRPr sz="4800">
                <a:solidFill>
                  <a:srgbClr val="2056B7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11" name="Marcador de contenido 3"/>
          <p:cNvSpPr>
            <a:spLocks noGrp="1"/>
          </p:cNvSpPr>
          <p:nvPr>
            <p:ph sz="half" idx="2"/>
          </p:nvPr>
        </p:nvSpPr>
        <p:spPr>
          <a:xfrm>
            <a:off x="629264" y="1903931"/>
            <a:ext cx="11051459" cy="4394404"/>
          </a:xfrm>
        </p:spPr>
        <p:txBody>
          <a:bodyPr/>
          <a:lstStyle>
            <a:lvl1pPr>
              <a:defRPr sz="3733">
                <a:solidFill>
                  <a:srgbClr val="2056B7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>
                <a:solidFill>
                  <a:srgbClr val="2056B7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2667">
                <a:solidFill>
                  <a:srgbClr val="2056B7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2400">
                <a:solidFill>
                  <a:srgbClr val="2056B7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2400">
                <a:solidFill>
                  <a:srgbClr val="2056B7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918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577"/>
            <a:ext cx="4483509" cy="8582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492094" y="523155"/>
            <a:ext cx="7541343" cy="809116"/>
          </a:xfrm>
        </p:spPr>
        <p:txBody>
          <a:bodyPr>
            <a:normAutofit/>
          </a:bodyPr>
          <a:lstStyle>
            <a:lvl1pPr algn="ctr">
              <a:defRPr sz="4800">
                <a:solidFill>
                  <a:srgbClr val="2056B7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7" name="Marcador de contenido 3"/>
          <p:cNvSpPr>
            <a:spLocks noGrp="1"/>
          </p:cNvSpPr>
          <p:nvPr>
            <p:ph sz="half" idx="2"/>
          </p:nvPr>
        </p:nvSpPr>
        <p:spPr>
          <a:xfrm>
            <a:off x="629264" y="2084235"/>
            <a:ext cx="11051459" cy="4394404"/>
          </a:xfrm>
        </p:spPr>
        <p:txBody>
          <a:bodyPr/>
          <a:lstStyle>
            <a:lvl1pPr>
              <a:defRPr sz="3733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2667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7346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577"/>
            <a:ext cx="4483509" cy="8582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492094" y="523155"/>
            <a:ext cx="7541343" cy="809116"/>
          </a:xfrm>
        </p:spPr>
        <p:txBody>
          <a:bodyPr>
            <a:normAutofit/>
          </a:bodyPr>
          <a:lstStyle>
            <a:lvl1pPr algn="ctr">
              <a:defRPr sz="4800">
                <a:solidFill>
                  <a:srgbClr val="2056B7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7" name="Marcador de contenido 3"/>
          <p:cNvSpPr>
            <a:spLocks noGrp="1"/>
          </p:cNvSpPr>
          <p:nvPr>
            <p:ph sz="half" idx="2"/>
          </p:nvPr>
        </p:nvSpPr>
        <p:spPr>
          <a:xfrm>
            <a:off x="629264" y="2084235"/>
            <a:ext cx="11051459" cy="4394404"/>
          </a:xfrm>
        </p:spPr>
        <p:txBody>
          <a:bodyPr/>
          <a:lstStyle>
            <a:lvl1pPr>
              <a:defRPr sz="3733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2667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9913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FF146C-A979-44B1-AE69-BDF296479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C6A7C1-FE10-45CB-BDB0-D072D8010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FE85F3-80BA-4111-9D85-8BEAD1A33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E7E6-C7F3-4C0A-AA4B-0D75BB7CD06F}" type="datetimeFigureOut">
              <a:rPr lang="es-ES" smtClean="0"/>
              <a:t>31/01/2019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810143-397D-4F18-8122-94F5599F5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7CBED-14B7-40E3-841B-B02CBC9C5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394F-A257-40E1-A47A-E8B75E906B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888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3FB6B6-3C58-4093-AD6B-A6ADC8E19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9FD72D-3026-42A3-8AAF-9B5735CC6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027485-5955-42CA-8DEA-9DCFDF6DB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E7E6-C7F3-4C0A-AA4B-0D75BB7CD06F}" type="datetimeFigureOut">
              <a:rPr lang="es-ES" smtClean="0"/>
              <a:t>31/01/2019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6E1F9F-5BFB-4658-8291-9C9D2EFB7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F76419-5D9B-4625-ADF0-5872C90FB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394F-A257-40E1-A47A-E8B75E906B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8379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6A6E6A-36E8-4756-995E-8EDDF5DC6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BC4058-9961-4862-8F87-826A03C5C4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553BBB9-05E2-4E5D-897F-977185DA21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A93298F-C3EC-4EFE-BBFB-1A3242497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E7E6-C7F3-4C0A-AA4B-0D75BB7CD06F}" type="datetimeFigureOut">
              <a:rPr lang="es-ES" smtClean="0"/>
              <a:t>31/01/2019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A33669-7987-46E4-A6B1-47A16AA3D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2CDD1C-5543-4B31-8ED4-2521E3014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394F-A257-40E1-A47A-E8B75E906B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1342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5E7C9D-2A3C-4938-B87D-D8FD82DC6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46D221-AD01-4835-B95A-B9A77604A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33F7BC4-F92A-4EDD-97A7-40A41BA58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184D9A-2823-42E2-9CFE-EAB01CBDA8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5C541B-9F5F-4602-B522-2C02D916D3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024B754-C7FF-4C4F-8E68-3C2E14A26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E7E6-C7F3-4C0A-AA4B-0D75BB7CD06F}" type="datetimeFigureOut">
              <a:rPr lang="es-ES" smtClean="0"/>
              <a:t>31/01/2019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3DF9F2E-82BA-4E76-B6BE-AD2098701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CAAE1B5-6819-48C0-95A8-AD89D84CB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394F-A257-40E1-A47A-E8B75E906B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7692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423A7B-FBE3-4637-8F22-D3BFA47CC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B6F7D12-EE8C-47B5-975B-29DF72B18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E7E6-C7F3-4C0A-AA4B-0D75BB7CD06F}" type="datetimeFigureOut">
              <a:rPr lang="es-ES" smtClean="0"/>
              <a:t>31/01/2019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7C9DA18-F2E3-4881-B5B3-A1D810DA5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A4292F3-0775-4FB2-9E71-E1DD8D646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394F-A257-40E1-A47A-E8B75E906B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3256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264FC2F-3044-4AEE-90EE-A57285297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E7E6-C7F3-4C0A-AA4B-0D75BB7CD06F}" type="datetimeFigureOut">
              <a:rPr lang="es-ES" smtClean="0"/>
              <a:t>31/01/2019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B03031-046E-4379-8408-A84D4591D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94075D8-A284-41BF-AF4F-BC65B90E4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394F-A257-40E1-A47A-E8B75E906B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942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89C8BC-E605-4DE7-8CB5-DE70E777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9C69B2-EDFC-4920-AB57-F6EB93244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62AA24-657D-4907-858B-93E1BE566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C16929F-AF00-4A78-A708-EA8625368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E7E6-C7F3-4C0A-AA4B-0D75BB7CD06F}" type="datetimeFigureOut">
              <a:rPr lang="es-ES" smtClean="0"/>
              <a:t>31/01/2019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28A3951-280B-41C2-8D12-3600241CA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57A822-8097-42B2-BE48-889698C07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394F-A257-40E1-A47A-E8B75E906B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1074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F3313D-4994-4006-91C3-998675AA2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23EB5C4-44D3-4CCD-90FE-FB5CFA443E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37DF1DE-4BDB-4546-97EF-B22B733BD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16611C-18F0-47D5-9249-8963A49F1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E7E6-C7F3-4C0A-AA4B-0D75BB7CD06F}" type="datetimeFigureOut">
              <a:rPr lang="es-ES" smtClean="0"/>
              <a:t>31/01/2019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C12752-6453-4BAA-987F-CE51EF31B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87CD24-5C75-4190-91F9-0FF980FC1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394F-A257-40E1-A47A-E8B75E906B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558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585D395-5D20-4BD4-BC32-94D7F14AB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AF00E8-F998-49EF-ACCF-1CFCCCE88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88B9FE-C1E4-427D-9E53-AF3F59DC32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0E7E6-C7F3-4C0A-AA4B-0D75BB7CD06F}" type="datetimeFigureOut">
              <a:rPr lang="es-ES" smtClean="0"/>
              <a:t>31/01/2019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AAD68A-F05F-4CAB-B62B-9833C9D3A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DEE4A7-B6E2-4C71-A82F-5148E77D5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0394F-A257-40E1-A47A-E8B75E906B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080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emf"/><Relationship Id="rId4" Type="http://schemas.openxmlformats.org/officeDocument/2006/relationships/image" Target="../media/image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emf"/><Relationship Id="rId4" Type="http://schemas.openxmlformats.org/officeDocument/2006/relationships/image" Target="../media/image34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638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DBAAD5-604E-41A0-9AF5-515853C1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094" y="523155"/>
            <a:ext cx="7541343" cy="809116"/>
          </a:xfrm>
        </p:spPr>
        <p:txBody>
          <a:bodyPr>
            <a:normAutofit fontScale="90000"/>
          </a:bodyPr>
          <a:lstStyle/>
          <a:p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Insumos para la estructura de convocatorias </a:t>
            </a:r>
            <a:endParaRPr lang="es-CO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B90972B3-F5AB-44A6-9A70-5E059EE64179}"/>
              </a:ext>
            </a:extLst>
          </p:cNvPr>
          <p:cNvGrpSpPr/>
          <p:nvPr/>
        </p:nvGrpSpPr>
        <p:grpSpPr>
          <a:xfrm>
            <a:off x="163531" y="1620305"/>
            <a:ext cx="3050493" cy="3803724"/>
            <a:chOff x="2420224" y="1282297"/>
            <a:chExt cx="2621277" cy="3209325"/>
          </a:xfrm>
        </p:grpSpPr>
        <p:sp>
          <p:nvSpPr>
            <p:cNvPr id="17" name="object 100">
              <a:extLst>
                <a:ext uri="{FF2B5EF4-FFF2-40B4-BE49-F238E27FC236}">
                  <a16:creationId xmlns:a16="http://schemas.microsoft.com/office/drawing/2014/main" id="{FF0D7C29-D086-40B3-A76A-5D57638F645C}"/>
                </a:ext>
              </a:extLst>
            </p:cNvPr>
            <p:cNvSpPr/>
            <p:nvPr/>
          </p:nvSpPr>
          <p:spPr>
            <a:xfrm>
              <a:off x="2905209" y="1896357"/>
              <a:ext cx="375055" cy="408739"/>
            </a:xfrm>
            <a:custGeom>
              <a:avLst/>
              <a:gdLst/>
              <a:ahLst/>
              <a:cxnLst/>
              <a:rect l="l" t="t" r="r" b="b"/>
              <a:pathLst>
                <a:path w="375055" h="408739">
                  <a:moveTo>
                    <a:pt x="21329" y="105947"/>
                  </a:moveTo>
                  <a:lnTo>
                    <a:pt x="12459" y="111927"/>
                  </a:lnTo>
                  <a:lnTo>
                    <a:pt x="20829" y="125679"/>
                  </a:lnTo>
                  <a:lnTo>
                    <a:pt x="24620" y="140929"/>
                  </a:lnTo>
                  <a:lnTo>
                    <a:pt x="34386" y="151692"/>
                  </a:lnTo>
                  <a:lnTo>
                    <a:pt x="48437" y="159565"/>
                  </a:lnTo>
                  <a:lnTo>
                    <a:pt x="60998" y="166046"/>
                  </a:lnTo>
                  <a:lnTo>
                    <a:pt x="61498" y="175816"/>
                  </a:lnTo>
                  <a:lnTo>
                    <a:pt x="60799" y="192758"/>
                  </a:lnTo>
                  <a:lnTo>
                    <a:pt x="56912" y="205512"/>
                  </a:lnTo>
                  <a:lnTo>
                    <a:pt x="45248" y="214483"/>
                  </a:lnTo>
                  <a:lnTo>
                    <a:pt x="35085" y="223354"/>
                  </a:lnTo>
                  <a:lnTo>
                    <a:pt x="22626" y="246279"/>
                  </a:lnTo>
                  <a:lnTo>
                    <a:pt x="19137" y="266111"/>
                  </a:lnTo>
                  <a:lnTo>
                    <a:pt x="18439" y="281562"/>
                  </a:lnTo>
                  <a:lnTo>
                    <a:pt x="8672" y="297409"/>
                  </a:lnTo>
                  <a:lnTo>
                    <a:pt x="3589" y="317343"/>
                  </a:lnTo>
                  <a:lnTo>
                    <a:pt x="0" y="335681"/>
                  </a:lnTo>
                  <a:lnTo>
                    <a:pt x="4287" y="359402"/>
                  </a:lnTo>
                  <a:lnTo>
                    <a:pt x="8174" y="374651"/>
                  </a:lnTo>
                  <a:lnTo>
                    <a:pt x="22924" y="393688"/>
                  </a:lnTo>
                  <a:lnTo>
                    <a:pt x="32792" y="408739"/>
                  </a:lnTo>
                  <a:lnTo>
                    <a:pt x="145022" y="403955"/>
                  </a:lnTo>
                  <a:lnTo>
                    <a:pt x="167345" y="367875"/>
                  </a:lnTo>
                  <a:lnTo>
                    <a:pt x="175517" y="350733"/>
                  </a:lnTo>
                  <a:lnTo>
                    <a:pt x="181997" y="329302"/>
                  </a:lnTo>
                  <a:lnTo>
                    <a:pt x="197147" y="327312"/>
                  </a:lnTo>
                  <a:lnTo>
                    <a:pt x="209505" y="332394"/>
                  </a:lnTo>
                  <a:lnTo>
                    <a:pt x="219870" y="326313"/>
                  </a:lnTo>
                  <a:lnTo>
                    <a:pt x="220665" y="312259"/>
                  </a:lnTo>
                  <a:lnTo>
                    <a:pt x="238409" y="304483"/>
                  </a:lnTo>
                  <a:lnTo>
                    <a:pt x="249969" y="292722"/>
                  </a:lnTo>
                  <a:lnTo>
                    <a:pt x="255649" y="284054"/>
                  </a:lnTo>
                  <a:lnTo>
                    <a:pt x="269208" y="282059"/>
                  </a:lnTo>
                  <a:lnTo>
                    <a:pt x="268606" y="270795"/>
                  </a:lnTo>
                  <a:lnTo>
                    <a:pt x="271198" y="262327"/>
                  </a:lnTo>
                  <a:lnTo>
                    <a:pt x="283258" y="261827"/>
                  </a:lnTo>
                  <a:lnTo>
                    <a:pt x="298508" y="262525"/>
                  </a:lnTo>
                  <a:lnTo>
                    <a:pt x="310668" y="262025"/>
                  </a:lnTo>
                  <a:lnTo>
                    <a:pt x="322527" y="255948"/>
                  </a:lnTo>
                  <a:lnTo>
                    <a:pt x="336283" y="258141"/>
                  </a:lnTo>
                  <a:lnTo>
                    <a:pt x="341863" y="248071"/>
                  </a:lnTo>
                  <a:lnTo>
                    <a:pt x="348843" y="237909"/>
                  </a:lnTo>
                  <a:lnTo>
                    <a:pt x="357710" y="231926"/>
                  </a:lnTo>
                  <a:lnTo>
                    <a:pt x="370965" y="224351"/>
                  </a:lnTo>
                  <a:lnTo>
                    <a:pt x="375055" y="215779"/>
                  </a:lnTo>
                  <a:lnTo>
                    <a:pt x="365785" y="211891"/>
                  </a:lnTo>
                  <a:lnTo>
                    <a:pt x="365187" y="202125"/>
                  </a:lnTo>
                  <a:lnTo>
                    <a:pt x="363293" y="193755"/>
                  </a:lnTo>
                  <a:lnTo>
                    <a:pt x="351035" y="191461"/>
                  </a:lnTo>
                  <a:lnTo>
                    <a:pt x="344556" y="184783"/>
                  </a:lnTo>
                  <a:lnTo>
                    <a:pt x="333590" y="179599"/>
                  </a:lnTo>
                  <a:lnTo>
                    <a:pt x="318542" y="181695"/>
                  </a:lnTo>
                  <a:lnTo>
                    <a:pt x="316447" y="170531"/>
                  </a:lnTo>
                  <a:lnTo>
                    <a:pt x="302197" y="187973"/>
                  </a:lnTo>
                  <a:lnTo>
                    <a:pt x="287345" y="194251"/>
                  </a:lnTo>
                  <a:lnTo>
                    <a:pt x="273491" y="192059"/>
                  </a:lnTo>
                  <a:lnTo>
                    <a:pt x="275986" y="180698"/>
                  </a:lnTo>
                  <a:lnTo>
                    <a:pt x="268109" y="175416"/>
                  </a:lnTo>
                  <a:lnTo>
                    <a:pt x="252957" y="176010"/>
                  </a:lnTo>
                  <a:lnTo>
                    <a:pt x="249472" y="167741"/>
                  </a:lnTo>
                  <a:lnTo>
                    <a:pt x="248875" y="156578"/>
                  </a:lnTo>
                  <a:lnTo>
                    <a:pt x="245188" y="145515"/>
                  </a:lnTo>
                  <a:lnTo>
                    <a:pt x="241498" y="133055"/>
                  </a:lnTo>
                  <a:lnTo>
                    <a:pt x="243989" y="121693"/>
                  </a:lnTo>
                  <a:lnTo>
                    <a:pt x="231429" y="115216"/>
                  </a:lnTo>
                  <a:lnTo>
                    <a:pt x="235518" y="106545"/>
                  </a:lnTo>
                  <a:lnTo>
                    <a:pt x="250466" y="101761"/>
                  </a:lnTo>
                  <a:lnTo>
                    <a:pt x="264120" y="101163"/>
                  </a:lnTo>
                  <a:lnTo>
                    <a:pt x="271299" y="93786"/>
                  </a:lnTo>
                  <a:lnTo>
                    <a:pt x="269006" y="78436"/>
                  </a:lnTo>
                  <a:lnTo>
                    <a:pt x="263922" y="67473"/>
                  </a:lnTo>
                  <a:lnTo>
                    <a:pt x="251665" y="66578"/>
                  </a:lnTo>
                  <a:lnTo>
                    <a:pt x="248075" y="56908"/>
                  </a:lnTo>
                  <a:lnTo>
                    <a:pt x="234121" y="51926"/>
                  </a:lnTo>
                  <a:lnTo>
                    <a:pt x="224755" y="45247"/>
                  </a:lnTo>
                  <a:lnTo>
                    <a:pt x="215388" y="41460"/>
                  </a:lnTo>
                  <a:lnTo>
                    <a:pt x="216583" y="34382"/>
                  </a:lnTo>
                  <a:lnTo>
                    <a:pt x="201232" y="32190"/>
                  </a:lnTo>
                  <a:lnTo>
                    <a:pt x="188474" y="21527"/>
                  </a:lnTo>
                  <a:lnTo>
                    <a:pt x="176316" y="20728"/>
                  </a:lnTo>
                  <a:lnTo>
                    <a:pt x="165553" y="18337"/>
                  </a:lnTo>
                  <a:lnTo>
                    <a:pt x="161762" y="4481"/>
                  </a:lnTo>
                  <a:lnTo>
                    <a:pt x="149406" y="795"/>
                  </a:lnTo>
                  <a:lnTo>
                    <a:pt x="134153" y="0"/>
                  </a:lnTo>
                  <a:lnTo>
                    <a:pt x="116114" y="3589"/>
                  </a:lnTo>
                  <a:lnTo>
                    <a:pt x="105648" y="6875"/>
                  </a:lnTo>
                  <a:lnTo>
                    <a:pt x="93790" y="11559"/>
                  </a:lnTo>
                  <a:lnTo>
                    <a:pt x="80535" y="19133"/>
                  </a:lnTo>
                  <a:lnTo>
                    <a:pt x="79538" y="30397"/>
                  </a:lnTo>
                  <a:lnTo>
                    <a:pt x="70865" y="37871"/>
                  </a:lnTo>
                  <a:lnTo>
                    <a:pt x="59202" y="46742"/>
                  </a:lnTo>
                  <a:lnTo>
                    <a:pt x="59900" y="60796"/>
                  </a:lnTo>
                  <a:lnTo>
                    <a:pt x="48341" y="71064"/>
                  </a:lnTo>
                  <a:lnTo>
                    <a:pt x="41065" y="77039"/>
                  </a:lnTo>
                  <a:lnTo>
                    <a:pt x="37080" y="88404"/>
                  </a:lnTo>
                  <a:lnTo>
                    <a:pt x="23719" y="94581"/>
                  </a:lnTo>
                  <a:lnTo>
                    <a:pt x="21329" y="105947"/>
                  </a:lnTo>
                  <a:close/>
                </a:path>
              </a:pathLst>
            </a:custGeom>
            <a:solidFill>
              <a:srgbClr val="09395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object 101">
              <a:extLst>
                <a:ext uri="{FF2B5EF4-FFF2-40B4-BE49-F238E27FC236}">
                  <a16:creationId xmlns:a16="http://schemas.microsoft.com/office/drawing/2014/main" id="{0D158DAD-8C30-42D5-B9D3-AC67EEB69C4E}"/>
                </a:ext>
              </a:extLst>
            </p:cNvPr>
            <p:cNvSpPr/>
            <p:nvPr/>
          </p:nvSpPr>
          <p:spPr>
            <a:xfrm>
              <a:off x="2770857" y="2008285"/>
              <a:ext cx="704358" cy="666283"/>
            </a:xfrm>
            <a:custGeom>
              <a:avLst/>
              <a:gdLst/>
              <a:ahLst/>
              <a:cxnLst/>
              <a:rect l="l" t="t" r="r" b="b"/>
              <a:pathLst>
                <a:path w="704358" h="666283">
                  <a:moveTo>
                    <a:pt x="557546" y="180399"/>
                  </a:moveTo>
                  <a:lnTo>
                    <a:pt x="555252" y="166444"/>
                  </a:lnTo>
                  <a:lnTo>
                    <a:pt x="543991" y="154288"/>
                  </a:lnTo>
                  <a:lnTo>
                    <a:pt x="529736" y="143621"/>
                  </a:lnTo>
                  <a:lnTo>
                    <a:pt x="514191" y="135945"/>
                  </a:lnTo>
                  <a:lnTo>
                    <a:pt x="492062" y="119998"/>
                  </a:lnTo>
                  <a:lnTo>
                    <a:pt x="483195" y="125981"/>
                  </a:lnTo>
                  <a:lnTo>
                    <a:pt x="476215" y="136144"/>
                  </a:lnTo>
                  <a:lnTo>
                    <a:pt x="470635" y="146213"/>
                  </a:lnTo>
                  <a:lnTo>
                    <a:pt x="456879" y="144020"/>
                  </a:lnTo>
                  <a:lnTo>
                    <a:pt x="445020" y="150097"/>
                  </a:lnTo>
                  <a:lnTo>
                    <a:pt x="432860" y="150597"/>
                  </a:lnTo>
                  <a:lnTo>
                    <a:pt x="417610" y="149899"/>
                  </a:lnTo>
                  <a:lnTo>
                    <a:pt x="405550" y="150399"/>
                  </a:lnTo>
                  <a:lnTo>
                    <a:pt x="402958" y="158868"/>
                  </a:lnTo>
                  <a:lnTo>
                    <a:pt x="403560" y="170131"/>
                  </a:lnTo>
                  <a:lnTo>
                    <a:pt x="390001" y="172126"/>
                  </a:lnTo>
                  <a:lnTo>
                    <a:pt x="384321" y="180794"/>
                  </a:lnTo>
                  <a:lnTo>
                    <a:pt x="372761" y="192556"/>
                  </a:lnTo>
                  <a:lnTo>
                    <a:pt x="355017" y="200332"/>
                  </a:lnTo>
                  <a:lnTo>
                    <a:pt x="354222" y="214386"/>
                  </a:lnTo>
                  <a:lnTo>
                    <a:pt x="343857" y="220466"/>
                  </a:lnTo>
                  <a:lnTo>
                    <a:pt x="331499" y="215384"/>
                  </a:lnTo>
                  <a:lnTo>
                    <a:pt x="316349" y="217374"/>
                  </a:lnTo>
                  <a:lnTo>
                    <a:pt x="309869" y="238805"/>
                  </a:lnTo>
                  <a:lnTo>
                    <a:pt x="301697" y="255948"/>
                  </a:lnTo>
                  <a:lnTo>
                    <a:pt x="279374" y="292027"/>
                  </a:lnTo>
                  <a:lnTo>
                    <a:pt x="167144" y="296811"/>
                  </a:lnTo>
                  <a:lnTo>
                    <a:pt x="157276" y="281760"/>
                  </a:lnTo>
                  <a:lnTo>
                    <a:pt x="142527" y="262723"/>
                  </a:lnTo>
                  <a:lnTo>
                    <a:pt x="138639" y="247474"/>
                  </a:lnTo>
                  <a:lnTo>
                    <a:pt x="134352" y="223753"/>
                  </a:lnTo>
                  <a:lnTo>
                    <a:pt x="137941" y="205416"/>
                  </a:lnTo>
                  <a:lnTo>
                    <a:pt x="143024" y="185482"/>
                  </a:lnTo>
                  <a:lnTo>
                    <a:pt x="152791" y="169635"/>
                  </a:lnTo>
                  <a:lnTo>
                    <a:pt x="153489" y="154184"/>
                  </a:lnTo>
                  <a:lnTo>
                    <a:pt x="156978" y="134352"/>
                  </a:lnTo>
                  <a:lnTo>
                    <a:pt x="169437" y="111427"/>
                  </a:lnTo>
                  <a:lnTo>
                    <a:pt x="179600" y="102556"/>
                  </a:lnTo>
                  <a:lnTo>
                    <a:pt x="191264" y="93585"/>
                  </a:lnTo>
                  <a:lnTo>
                    <a:pt x="195152" y="80830"/>
                  </a:lnTo>
                  <a:lnTo>
                    <a:pt x="195850" y="63888"/>
                  </a:lnTo>
                  <a:lnTo>
                    <a:pt x="195350" y="54118"/>
                  </a:lnTo>
                  <a:lnTo>
                    <a:pt x="182789" y="47637"/>
                  </a:lnTo>
                  <a:lnTo>
                    <a:pt x="168738" y="39764"/>
                  </a:lnTo>
                  <a:lnTo>
                    <a:pt x="158972" y="29001"/>
                  </a:lnTo>
                  <a:lnTo>
                    <a:pt x="155181" y="13751"/>
                  </a:lnTo>
                  <a:lnTo>
                    <a:pt x="146811" y="0"/>
                  </a:lnTo>
                  <a:lnTo>
                    <a:pt x="138041" y="5979"/>
                  </a:lnTo>
                  <a:lnTo>
                    <a:pt x="126281" y="13553"/>
                  </a:lnTo>
                  <a:lnTo>
                    <a:pt x="114519" y="21027"/>
                  </a:lnTo>
                  <a:lnTo>
                    <a:pt x="101361" y="29998"/>
                  </a:lnTo>
                  <a:lnTo>
                    <a:pt x="91098" y="37475"/>
                  </a:lnTo>
                  <a:lnTo>
                    <a:pt x="88606" y="47440"/>
                  </a:lnTo>
                  <a:lnTo>
                    <a:pt x="77939" y="46544"/>
                  </a:lnTo>
                  <a:lnTo>
                    <a:pt x="58305" y="48736"/>
                  </a:lnTo>
                  <a:lnTo>
                    <a:pt x="44750" y="52123"/>
                  </a:lnTo>
                  <a:lnTo>
                    <a:pt x="36179" y="62391"/>
                  </a:lnTo>
                  <a:lnTo>
                    <a:pt x="50533" y="74350"/>
                  </a:lnTo>
                  <a:lnTo>
                    <a:pt x="64486" y="80730"/>
                  </a:lnTo>
                  <a:lnTo>
                    <a:pt x="77543" y="97077"/>
                  </a:lnTo>
                  <a:lnTo>
                    <a:pt x="75351" y="112622"/>
                  </a:lnTo>
                  <a:lnTo>
                    <a:pt x="73058" y="126777"/>
                  </a:lnTo>
                  <a:lnTo>
                    <a:pt x="79833" y="140431"/>
                  </a:lnTo>
                  <a:lnTo>
                    <a:pt x="80531" y="153089"/>
                  </a:lnTo>
                  <a:lnTo>
                    <a:pt x="83023" y="171230"/>
                  </a:lnTo>
                  <a:lnTo>
                    <a:pt x="77741" y="186975"/>
                  </a:lnTo>
                  <a:lnTo>
                    <a:pt x="64386" y="193056"/>
                  </a:lnTo>
                  <a:lnTo>
                    <a:pt x="45947" y="189665"/>
                  </a:lnTo>
                  <a:lnTo>
                    <a:pt x="42558" y="182789"/>
                  </a:lnTo>
                  <a:lnTo>
                    <a:pt x="45151" y="174318"/>
                  </a:lnTo>
                  <a:lnTo>
                    <a:pt x="38671" y="166146"/>
                  </a:lnTo>
                  <a:lnTo>
                    <a:pt x="23719" y="171028"/>
                  </a:lnTo>
                  <a:lnTo>
                    <a:pt x="22824" y="182293"/>
                  </a:lnTo>
                  <a:lnTo>
                    <a:pt x="19037" y="196444"/>
                  </a:lnTo>
                  <a:lnTo>
                    <a:pt x="7275" y="205314"/>
                  </a:lnTo>
                  <a:lnTo>
                    <a:pt x="0" y="211293"/>
                  </a:lnTo>
                  <a:lnTo>
                    <a:pt x="11461" y="226245"/>
                  </a:lnTo>
                  <a:lnTo>
                    <a:pt x="66776" y="267411"/>
                  </a:lnTo>
                  <a:lnTo>
                    <a:pt x="100768" y="306675"/>
                  </a:lnTo>
                  <a:lnTo>
                    <a:pt x="116114" y="308869"/>
                  </a:lnTo>
                  <a:lnTo>
                    <a:pt x="128771" y="318138"/>
                  </a:lnTo>
                  <a:lnTo>
                    <a:pt x="135550" y="330500"/>
                  </a:lnTo>
                  <a:lnTo>
                    <a:pt x="139438" y="347144"/>
                  </a:lnTo>
                  <a:lnTo>
                    <a:pt x="133059" y="369867"/>
                  </a:lnTo>
                  <a:lnTo>
                    <a:pt x="119501" y="371861"/>
                  </a:lnTo>
                  <a:lnTo>
                    <a:pt x="107147" y="368175"/>
                  </a:lnTo>
                  <a:lnTo>
                    <a:pt x="91796" y="365982"/>
                  </a:lnTo>
                  <a:lnTo>
                    <a:pt x="72259" y="369669"/>
                  </a:lnTo>
                  <a:lnTo>
                    <a:pt x="72957" y="382327"/>
                  </a:lnTo>
                  <a:lnTo>
                    <a:pt x="75149" y="396182"/>
                  </a:lnTo>
                  <a:lnTo>
                    <a:pt x="63392" y="402360"/>
                  </a:lnTo>
                  <a:lnTo>
                    <a:pt x="39568" y="411829"/>
                  </a:lnTo>
                  <a:lnTo>
                    <a:pt x="40068" y="421599"/>
                  </a:lnTo>
                  <a:lnTo>
                    <a:pt x="49632" y="431063"/>
                  </a:lnTo>
                  <a:lnTo>
                    <a:pt x="51930" y="443523"/>
                  </a:lnTo>
                  <a:lnTo>
                    <a:pt x="61196" y="447410"/>
                  </a:lnTo>
                  <a:lnTo>
                    <a:pt x="64886" y="459867"/>
                  </a:lnTo>
                  <a:lnTo>
                    <a:pt x="76046" y="469238"/>
                  </a:lnTo>
                  <a:lnTo>
                    <a:pt x="85514" y="475818"/>
                  </a:lnTo>
                  <a:lnTo>
                    <a:pt x="81528" y="487277"/>
                  </a:lnTo>
                  <a:lnTo>
                    <a:pt x="82227" y="499837"/>
                  </a:lnTo>
                  <a:lnTo>
                    <a:pt x="82825" y="511001"/>
                  </a:lnTo>
                  <a:lnTo>
                    <a:pt x="93786" y="517578"/>
                  </a:lnTo>
                  <a:lnTo>
                    <a:pt x="99071" y="531431"/>
                  </a:lnTo>
                  <a:lnTo>
                    <a:pt x="113026" y="536417"/>
                  </a:lnTo>
                  <a:lnTo>
                    <a:pt x="132760" y="535614"/>
                  </a:lnTo>
                  <a:lnTo>
                    <a:pt x="150797" y="532029"/>
                  </a:lnTo>
                  <a:lnTo>
                    <a:pt x="174917" y="528144"/>
                  </a:lnTo>
                  <a:lnTo>
                    <a:pt x="194551" y="525948"/>
                  </a:lnTo>
                  <a:lnTo>
                    <a:pt x="199537" y="535517"/>
                  </a:lnTo>
                  <a:lnTo>
                    <a:pt x="197345" y="551065"/>
                  </a:lnTo>
                  <a:lnTo>
                    <a:pt x="205714" y="564720"/>
                  </a:lnTo>
                  <a:lnTo>
                    <a:pt x="225352" y="562528"/>
                  </a:lnTo>
                  <a:lnTo>
                    <a:pt x="230432" y="572096"/>
                  </a:lnTo>
                  <a:lnTo>
                    <a:pt x="227940" y="583458"/>
                  </a:lnTo>
                  <a:lnTo>
                    <a:pt x="221162" y="599208"/>
                  </a:lnTo>
                  <a:lnTo>
                    <a:pt x="229435" y="611466"/>
                  </a:lnTo>
                  <a:lnTo>
                    <a:pt x="236015" y="621032"/>
                  </a:lnTo>
                  <a:lnTo>
                    <a:pt x="235220" y="633693"/>
                  </a:lnTo>
                  <a:lnTo>
                    <a:pt x="240303" y="644756"/>
                  </a:lnTo>
                  <a:lnTo>
                    <a:pt x="246780" y="651429"/>
                  </a:lnTo>
                  <a:lnTo>
                    <a:pt x="248770" y="659804"/>
                  </a:lnTo>
                  <a:lnTo>
                    <a:pt x="261230" y="666283"/>
                  </a:lnTo>
                  <a:lnTo>
                    <a:pt x="280965" y="665387"/>
                  </a:lnTo>
                  <a:lnTo>
                    <a:pt x="293025" y="663493"/>
                  </a:lnTo>
                  <a:lnTo>
                    <a:pt x="300301" y="659004"/>
                  </a:lnTo>
                  <a:lnTo>
                    <a:pt x="309171" y="653028"/>
                  </a:lnTo>
                  <a:lnTo>
                    <a:pt x="321134" y="651033"/>
                  </a:lnTo>
                  <a:lnTo>
                    <a:pt x="331995" y="654820"/>
                  </a:lnTo>
                  <a:lnTo>
                    <a:pt x="342061" y="643161"/>
                  </a:lnTo>
                  <a:lnTo>
                    <a:pt x="338173" y="627810"/>
                  </a:lnTo>
                  <a:lnTo>
                    <a:pt x="334486" y="615354"/>
                  </a:lnTo>
                  <a:lnTo>
                    <a:pt x="351331" y="617547"/>
                  </a:lnTo>
                  <a:lnTo>
                    <a:pt x="359406" y="626913"/>
                  </a:lnTo>
                  <a:lnTo>
                    <a:pt x="371365" y="623627"/>
                  </a:lnTo>
                  <a:lnTo>
                    <a:pt x="381732" y="617547"/>
                  </a:lnTo>
                  <a:lnTo>
                    <a:pt x="390103" y="632696"/>
                  </a:lnTo>
                  <a:lnTo>
                    <a:pt x="400568" y="658907"/>
                  </a:lnTo>
                  <a:lnTo>
                    <a:pt x="413124" y="665387"/>
                  </a:lnTo>
                  <a:lnTo>
                    <a:pt x="421697" y="655220"/>
                  </a:lnTo>
                  <a:lnTo>
                    <a:pt x="441032" y="647348"/>
                  </a:lnTo>
                  <a:lnTo>
                    <a:pt x="449506" y="635784"/>
                  </a:lnTo>
                  <a:lnTo>
                    <a:pt x="450500" y="625820"/>
                  </a:lnTo>
                  <a:lnTo>
                    <a:pt x="462462" y="621132"/>
                  </a:lnTo>
                  <a:lnTo>
                    <a:pt x="478609" y="611963"/>
                  </a:lnTo>
                  <a:lnTo>
                    <a:pt x="490567" y="607279"/>
                  </a:lnTo>
                  <a:lnTo>
                    <a:pt x="505918" y="610864"/>
                  </a:lnTo>
                  <a:lnTo>
                    <a:pt x="519871" y="614455"/>
                  </a:lnTo>
                  <a:lnTo>
                    <a:pt x="529937" y="604187"/>
                  </a:lnTo>
                  <a:lnTo>
                    <a:pt x="540402" y="600900"/>
                  </a:lnTo>
                  <a:lnTo>
                    <a:pt x="552660" y="603194"/>
                  </a:lnTo>
                  <a:lnTo>
                    <a:pt x="550468" y="590637"/>
                  </a:lnTo>
                  <a:lnTo>
                    <a:pt x="548276" y="578077"/>
                  </a:lnTo>
                  <a:lnTo>
                    <a:pt x="555454" y="569408"/>
                  </a:lnTo>
                  <a:lnTo>
                    <a:pt x="559440" y="559440"/>
                  </a:lnTo>
                  <a:lnTo>
                    <a:pt x="565120" y="552160"/>
                  </a:lnTo>
                  <a:lnTo>
                    <a:pt x="564422" y="539502"/>
                  </a:lnTo>
                  <a:lnTo>
                    <a:pt x="556848" y="538408"/>
                  </a:lnTo>
                  <a:lnTo>
                    <a:pt x="550170" y="527544"/>
                  </a:lnTo>
                  <a:lnTo>
                    <a:pt x="554155" y="517478"/>
                  </a:lnTo>
                  <a:lnTo>
                    <a:pt x="564026" y="503027"/>
                  </a:lnTo>
                  <a:lnTo>
                    <a:pt x="578573" y="491166"/>
                  </a:lnTo>
                  <a:lnTo>
                    <a:pt x="585553" y="479703"/>
                  </a:lnTo>
                  <a:lnTo>
                    <a:pt x="594324" y="472229"/>
                  </a:lnTo>
                  <a:lnTo>
                    <a:pt x="592228" y="461166"/>
                  </a:lnTo>
                  <a:lnTo>
                    <a:pt x="589838" y="445815"/>
                  </a:lnTo>
                  <a:lnTo>
                    <a:pt x="593924" y="435750"/>
                  </a:lnTo>
                  <a:lnTo>
                    <a:pt x="599508" y="427078"/>
                  </a:lnTo>
                  <a:lnTo>
                    <a:pt x="616150" y="424986"/>
                  </a:lnTo>
                  <a:lnTo>
                    <a:pt x="620039" y="413621"/>
                  </a:lnTo>
                  <a:lnTo>
                    <a:pt x="631897" y="407443"/>
                  </a:lnTo>
                  <a:lnTo>
                    <a:pt x="645354" y="404056"/>
                  </a:lnTo>
                  <a:lnTo>
                    <a:pt x="653825" y="392493"/>
                  </a:lnTo>
                  <a:lnTo>
                    <a:pt x="660700" y="378139"/>
                  </a:lnTo>
                  <a:lnTo>
                    <a:pt x="671069" y="373456"/>
                  </a:lnTo>
                  <a:lnTo>
                    <a:pt x="675154" y="363491"/>
                  </a:lnTo>
                  <a:lnTo>
                    <a:pt x="690206" y="361496"/>
                  </a:lnTo>
                  <a:lnTo>
                    <a:pt x="700271" y="351129"/>
                  </a:lnTo>
                  <a:lnTo>
                    <a:pt x="704358" y="341163"/>
                  </a:lnTo>
                  <a:lnTo>
                    <a:pt x="696286" y="331696"/>
                  </a:lnTo>
                  <a:lnTo>
                    <a:pt x="691001" y="319337"/>
                  </a:lnTo>
                  <a:lnTo>
                    <a:pt x="690303" y="305282"/>
                  </a:lnTo>
                  <a:lnTo>
                    <a:pt x="688009" y="291329"/>
                  </a:lnTo>
                  <a:lnTo>
                    <a:pt x="678045" y="304387"/>
                  </a:lnTo>
                  <a:lnTo>
                    <a:pt x="622828" y="351730"/>
                  </a:lnTo>
                  <a:lnTo>
                    <a:pt x="609174" y="350829"/>
                  </a:lnTo>
                  <a:lnTo>
                    <a:pt x="598211" y="345747"/>
                  </a:lnTo>
                  <a:lnTo>
                    <a:pt x="597513" y="331696"/>
                  </a:lnTo>
                  <a:lnTo>
                    <a:pt x="592430" y="322127"/>
                  </a:lnTo>
                  <a:lnTo>
                    <a:pt x="588744" y="309567"/>
                  </a:lnTo>
                  <a:lnTo>
                    <a:pt x="592729" y="299601"/>
                  </a:lnTo>
                  <a:lnTo>
                    <a:pt x="587645" y="290033"/>
                  </a:lnTo>
                  <a:lnTo>
                    <a:pt x="597715" y="278372"/>
                  </a:lnTo>
                  <a:lnTo>
                    <a:pt x="600303" y="269801"/>
                  </a:lnTo>
                  <a:lnTo>
                    <a:pt x="589042" y="257644"/>
                  </a:lnTo>
                  <a:lnTo>
                    <a:pt x="583459" y="267709"/>
                  </a:lnTo>
                  <a:lnTo>
                    <a:pt x="579474" y="279172"/>
                  </a:lnTo>
                  <a:lnTo>
                    <a:pt x="569307" y="286545"/>
                  </a:lnTo>
                  <a:lnTo>
                    <a:pt x="558245" y="278570"/>
                  </a:lnTo>
                  <a:lnTo>
                    <a:pt x="551764" y="271893"/>
                  </a:lnTo>
                  <a:lnTo>
                    <a:pt x="546581" y="260931"/>
                  </a:lnTo>
                  <a:lnTo>
                    <a:pt x="548975" y="248173"/>
                  </a:lnTo>
                  <a:lnTo>
                    <a:pt x="551465" y="238203"/>
                  </a:lnTo>
                  <a:lnTo>
                    <a:pt x="552462" y="226943"/>
                  </a:lnTo>
                  <a:lnTo>
                    <a:pt x="567312" y="222058"/>
                  </a:lnTo>
                  <a:lnTo>
                    <a:pt x="574290" y="210498"/>
                  </a:lnTo>
                  <a:lnTo>
                    <a:pt x="564822" y="202524"/>
                  </a:lnTo>
                  <a:lnTo>
                    <a:pt x="556848" y="195846"/>
                  </a:lnTo>
                  <a:lnTo>
                    <a:pt x="557546" y="180399"/>
                  </a:lnTo>
                  <a:close/>
                </a:path>
              </a:pathLst>
            </a:custGeom>
            <a:solidFill>
              <a:srgbClr val="008CA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object 102">
              <a:extLst>
                <a:ext uri="{FF2B5EF4-FFF2-40B4-BE49-F238E27FC236}">
                  <a16:creationId xmlns:a16="http://schemas.microsoft.com/office/drawing/2014/main" id="{D2D07710-72AB-4C60-9C67-524A200F8FF2}"/>
                </a:ext>
              </a:extLst>
            </p:cNvPr>
            <p:cNvSpPr/>
            <p:nvPr/>
          </p:nvSpPr>
          <p:spPr>
            <a:xfrm>
              <a:off x="2770857" y="2008285"/>
              <a:ext cx="704358" cy="666283"/>
            </a:xfrm>
            <a:custGeom>
              <a:avLst/>
              <a:gdLst/>
              <a:ahLst/>
              <a:cxnLst/>
              <a:rect l="l" t="t" r="r" b="b"/>
              <a:pathLst>
                <a:path w="704358" h="666283">
                  <a:moveTo>
                    <a:pt x="690303" y="305282"/>
                  </a:moveTo>
                  <a:lnTo>
                    <a:pt x="691001" y="319337"/>
                  </a:lnTo>
                  <a:lnTo>
                    <a:pt x="696286" y="331696"/>
                  </a:lnTo>
                  <a:lnTo>
                    <a:pt x="704358" y="341163"/>
                  </a:lnTo>
                  <a:lnTo>
                    <a:pt x="700271" y="351129"/>
                  </a:lnTo>
                  <a:lnTo>
                    <a:pt x="690206" y="361496"/>
                  </a:lnTo>
                  <a:lnTo>
                    <a:pt x="675154" y="363491"/>
                  </a:lnTo>
                  <a:lnTo>
                    <a:pt x="671069" y="373456"/>
                  </a:lnTo>
                  <a:lnTo>
                    <a:pt x="660700" y="378139"/>
                  </a:lnTo>
                  <a:lnTo>
                    <a:pt x="653825" y="392493"/>
                  </a:lnTo>
                  <a:lnTo>
                    <a:pt x="645354" y="404056"/>
                  </a:lnTo>
                  <a:lnTo>
                    <a:pt x="631897" y="407443"/>
                  </a:lnTo>
                  <a:lnTo>
                    <a:pt x="620039" y="413621"/>
                  </a:lnTo>
                  <a:lnTo>
                    <a:pt x="616150" y="424986"/>
                  </a:lnTo>
                  <a:lnTo>
                    <a:pt x="599508" y="427078"/>
                  </a:lnTo>
                  <a:lnTo>
                    <a:pt x="593924" y="435750"/>
                  </a:lnTo>
                  <a:lnTo>
                    <a:pt x="589838" y="445815"/>
                  </a:lnTo>
                  <a:lnTo>
                    <a:pt x="592228" y="461166"/>
                  </a:lnTo>
                  <a:lnTo>
                    <a:pt x="594324" y="472229"/>
                  </a:lnTo>
                  <a:lnTo>
                    <a:pt x="585553" y="479703"/>
                  </a:lnTo>
                  <a:lnTo>
                    <a:pt x="578573" y="491166"/>
                  </a:lnTo>
                  <a:lnTo>
                    <a:pt x="564026" y="503027"/>
                  </a:lnTo>
                  <a:lnTo>
                    <a:pt x="554155" y="517478"/>
                  </a:lnTo>
                  <a:lnTo>
                    <a:pt x="550170" y="527544"/>
                  </a:lnTo>
                  <a:lnTo>
                    <a:pt x="556848" y="538408"/>
                  </a:lnTo>
                  <a:lnTo>
                    <a:pt x="564422" y="539502"/>
                  </a:lnTo>
                  <a:lnTo>
                    <a:pt x="565120" y="552160"/>
                  </a:lnTo>
                  <a:lnTo>
                    <a:pt x="559440" y="559440"/>
                  </a:lnTo>
                  <a:lnTo>
                    <a:pt x="555454" y="569408"/>
                  </a:lnTo>
                  <a:lnTo>
                    <a:pt x="548276" y="578077"/>
                  </a:lnTo>
                  <a:lnTo>
                    <a:pt x="550468" y="590637"/>
                  </a:lnTo>
                  <a:lnTo>
                    <a:pt x="552660" y="603194"/>
                  </a:lnTo>
                  <a:lnTo>
                    <a:pt x="540402" y="600900"/>
                  </a:lnTo>
                  <a:lnTo>
                    <a:pt x="529937" y="604187"/>
                  </a:lnTo>
                  <a:lnTo>
                    <a:pt x="519871" y="614455"/>
                  </a:lnTo>
                  <a:lnTo>
                    <a:pt x="505918" y="610864"/>
                  </a:lnTo>
                  <a:lnTo>
                    <a:pt x="490567" y="607279"/>
                  </a:lnTo>
                  <a:lnTo>
                    <a:pt x="478609" y="611963"/>
                  </a:lnTo>
                  <a:lnTo>
                    <a:pt x="462462" y="621132"/>
                  </a:lnTo>
                  <a:lnTo>
                    <a:pt x="450500" y="625820"/>
                  </a:lnTo>
                  <a:lnTo>
                    <a:pt x="449506" y="635784"/>
                  </a:lnTo>
                  <a:lnTo>
                    <a:pt x="441032" y="647348"/>
                  </a:lnTo>
                  <a:lnTo>
                    <a:pt x="421697" y="655220"/>
                  </a:lnTo>
                  <a:lnTo>
                    <a:pt x="413124" y="665387"/>
                  </a:lnTo>
                  <a:lnTo>
                    <a:pt x="400568" y="658907"/>
                  </a:lnTo>
                  <a:lnTo>
                    <a:pt x="390103" y="632696"/>
                  </a:lnTo>
                  <a:lnTo>
                    <a:pt x="381732" y="617547"/>
                  </a:lnTo>
                  <a:lnTo>
                    <a:pt x="371365" y="623627"/>
                  </a:lnTo>
                  <a:lnTo>
                    <a:pt x="359406" y="626913"/>
                  </a:lnTo>
                  <a:lnTo>
                    <a:pt x="351331" y="617547"/>
                  </a:lnTo>
                  <a:lnTo>
                    <a:pt x="334486" y="615354"/>
                  </a:lnTo>
                  <a:lnTo>
                    <a:pt x="338173" y="627810"/>
                  </a:lnTo>
                  <a:lnTo>
                    <a:pt x="342061" y="643161"/>
                  </a:lnTo>
                  <a:lnTo>
                    <a:pt x="331995" y="654820"/>
                  </a:lnTo>
                  <a:lnTo>
                    <a:pt x="321134" y="651033"/>
                  </a:lnTo>
                  <a:lnTo>
                    <a:pt x="309171" y="653028"/>
                  </a:lnTo>
                  <a:lnTo>
                    <a:pt x="300301" y="659004"/>
                  </a:lnTo>
                  <a:lnTo>
                    <a:pt x="293025" y="663493"/>
                  </a:lnTo>
                  <a:lnTo>
                    <a:pt x="280965" y="665387"/>
                  </a:lnTo>
                  <a:lnTo>
                    <a:pt x="261230" y="666283"/>
                  </a:lnTo>
                  <a:lnTo>
                    <a:pt x="248770" y="659804"/>
                  </a:lnTo>
                  <a:lnTo>
                    <a:pt x="246780" y="651429"/>
                  </a:lnTo>
                  <a:lnTo>
                    <a:pt x="240303" y="644756"/>
                  </a:lnTo>
                  <a:lnTo>
                    <a:pt x="235220" y="633693"/>
                  </a:lnTo>
                  <a:lnTo>
                    <a:pt x="236015" y="621032"/>
                  </a:lnTo>
                  <a:lnTo>
                    <a:pt x="229435" y="611466"/>
                  </a:lnTo>
                  <a:lnTo>
                    <a:pt x="221162" y="599208"/>
                  </a:lnTo>
                  <a:lnTo>
                    <a:pt x="227940" y="583458"/>
                  </a:lnTo>
                  <a:lnTo>
                    <a:pt x="230432" y="572096"/>
                  </a:lnTo>
                  <a:lnTo>
                    <a:pt x="225352" y="562528"/>
                  </a:lnTo>
                  <a:lnTo>
                    <a:pt x="205714" y="564720"/>
                  </a:lnTo>
                  <a:lnTo>
                    <a:pt x="197345" y="551065"/>
                  </a:lnTo>
                  <a:lnTo>
                    <a:pt x="199537" y="535517"/>
                  </a:lnTo>
                  <a:lnTo>
                    <a:pt x="194551" y="525948"/>
                  </a:lnTo>
                  <a:lnTo>
                    <a:pt x="174917" y="528144"/>
                  </a:lnTo>
                  <a:lnTo>
                    <a:pt x="150797" y="532029"/>
                  </a:lnTo>
                  <a:lnTo>
                    <a:pt x="132760" y="535614"/>
                  </a:lnTo>
                  <a:lnTo>
                    <a:pt x="113026" y="536417"/>
                  </a:lnTo>
                  <a:lnTo>
                    <a:pt x="99071" y="531431"/>
                  </a:lnTo>
                  <a:lnTo>
                    <a:pt x="93786" y="517578"/>
                  </a:lnTo>
                  <a:lnTo>
                    <a:pt x="82825" y="511001"/>
                  </a:lnTo>
                  <a:lnTo>
                    <a:pt x="82227" y="499837"/>
                  </a:lnTo>
                  <a:lnTo>
                    <a:pt x="81528" y="487277"/>
                  </a:lnTo>
                  <a:lnTo>
                    <a:pt x="85514" y="475818"/>
                  </a:lnTo>
                  <a:lnTo>
                    <a:pt x="76046" y="469238"/>
                  </a:lnTo>
                  <a:lnTo>
                    <a:pt x="64886" y="459867"/>
                  </a:lnTo>
                  <a:lnTo>
                    <a:pt x="61196" y="447410"/>
                  </a:lnTo>
                  <a:lnTo>
                    <a:pt x="51930" y="443523"/>
                  </a:lnTo>
                  <a:lnTo>
                    <a:pt x="49632" y="431063"/>
                  </a:lnTo>
                  <a:lnTo>
                    <a:pt x="40068" y="421599"/>
                  </a:lnTo>
                  <a:lnTo>
                    <a:pt x="39568" y="411829"/>
                  </a:lnTo>
                  <a:lnTo>
                    <a:pt x="63392" y="402360"/>
                  </a:lnTo>
                  <a:lnTo>
                    <a:pt x="75149" y="396182"/>
                  </a:lnTo>
                  <a:lnTo>
                    <a:pt x="72957" y="382327"/>
                  </a:lnTo>
                  <a:lnTo>
                    <a:pt x="72259" y="369669"/>
                  </a:lnTo>
                  <a:lnTo>
                    <a:pt x="91796" y="365982"/>
                  </a:lnTo>
                  <a:lnTo>
                    <a:pt x="107147" y="368175"/>
                  </a:lnTo>
                  <a:lnTo>
                    <a:pt x="119501" y="371861"/>
                  </a:lnTo>
                  <a:lnTo>
                    <a:pt x="133059" y="369867"/>
                  </a:lnTo>
                  <a:lnTo>
                    <a:pt x="139438" y="347144"/>
                  </a:lnTo>
                  <a:lnTo>
                    <a:pt x="135550" y="330500"/>
                  </a:lnTo>
                  <a:lnTo>
                    <a:pt x="128771" y="318138"/>
                  </a:lnTo>
                  <a:lnTo>
                    <a:pt x="116114" y="308869"/>
                  </a:lnTo>
                  <a:lnTo>
                    <a:pt x="100768" y="306675"/>
                  </a:lnTo>
                  <a:lnTo>
                    <a:pt x="66776" y="267411"/>
                  </a:lnTo>
                  <a:lnTo>
                    <a:pt x="11461" y="226245"/>
                  </a:lnTo>
                  <a:lnTo>
                    <a:pt x="0" y="211293"/>
                  </a:lnTo>
                  <a:lnTo>
                    <a:pt x="7275" y="205314"/>
                  </a:lnTo>
                  <a:lnTo>
                    <a:pt x="19037" y="196444"/>
                  </a:lnTo>
                  <a:lnTo>
                    <a:pt x="22824" y="182293"/>
                  </a:lnTo>
                  <a:lnTo>
                    <a:pt x="23719" y="171028"/>
                  </a:lnTo>
                  <a:lnTo>
                    <a:pt x="38671" y="166146"/>
                  </a:lnTo>
                  <a:lnTo>
                    <a:pt x="45151" y="174318"/>
                  </a:lnTo>
                  <a:lnTo>
                    <a:pt x="42558" y="182789"/>
                  </a:lnTo>
                  <a:lnTo>
                    <a:pt x="45947" y="189665"/>
                  </a:lnTo>
                  <a:lnTo>
                    <a:pt x="64386" y="193056"/>
                  </a:lnTo>
                  <a:lnTo>
                    <a:pt x="77741" y="186975"/>
                  </a:lnTo>
                  <a:lnTo>
                    <a:pt x="83023" y="171230"/>
                  </a:lnTo>
                  <a:lnTo>
                    <a:pt x="80531" y="153089"/>
                  </a:lnTo>
                  <a:lnTo>
                    <a:pt x="79833" y="140431"/>
                  </a:lnTo>
                  <a:lnTo>
                    <a:pt x="73058" y="126777"/>
                  </a:lnTo>
                  <a:lnTo>
                    <a:pt x="75351" y="112622"/>
                  </a:lnTo>
                  <a:lnTo>
                    <a:pt x="77543" y="97077"/>
                  </a:lnTo>
                  <a:lnTo>
                    <a:pt x="64486" y="80730"/>
                  </a:lnTo>
                  <a:lnTo>
                    <a:pt x="50533" y="74350"/>
                  </a:lnTo>
                  <a:lnTo>
                    <a:pt x="36179" y="62391"/>
                  </a:lnTo>
                  <a:lnTo>
                    <a:pt x="44750" y="52123"/>
                  </a:lnTo>
                  <a:lnTo>
                    <a:pt x="58305" y="48736"/>
                  </a:lnTo>
                  <a:lnTo>
                    <a:pt x="77939" y="46544"/>
                  </a:lnTo>
                  <a:lnTo>
                    <a:pt x="88606" y="47440"/>
                  </a:lnTo>
                  <a:lnTo>
                    <a:pt x="91098" y="37475"/>
                  </a:lnTo>
                  <a:lnTo>
                    <a:pt x="101361" y="29998"/>
                  </a:lnTo>
                  <a:lnTo>
                    <a:pt x="114519" y="21027"/>
                  </a:lnTo>
                  <a:lnTo>
                    <a:pt x="126281" y="13553"/>
                  </a:lnTo>
                  <a:lnTo>
                    <a:pt x="138041" y="5979"/>
                  </a:lnTo>
                  <a:lnTo>
                    <a:pt x="146811" y="0"/>
                  </a:lnTo>
                  <a:lnTo>
                    <a:pt x="155181" y="13751"/>
                  </a:lnTo>
                  <a:lnTo>
                    <a:pt x="158972" y="29001"/>
                  </a:lnTo>
                  <a:lnTo>
                    <a:pt x="168738" y="39764"/>
                  </a:lnTo>
                  <a:lnTo>
                    <a:pt x="182789" y="47637"/>
                  </a:lnTo>
                  <a:lnTo>
                    <a:pt x="195350" y="54118"/>
                  </a:lnTo>
                  <a:lnTo>
                    <a:pt x="195850" y="63888"/>
                  </a:lnTo>
                  <a:lnTo>
                    <a:pt x="195152" y="80830"/>
                  </a:lnTo>
                  <a:lnTo>
                    <a:pt x="191264" y="93585"/>
                  </a:lnTo>
                  <a:lnTo>
                    <a:pt x="179600" y="102556"/>
                  </a:lnTo>
                  <a:lnTo>
                    <a:pt x="169437" y="111427"/>
                  </a:lnTo>
                  <a:lnTo>
                    <a:pt x="156978" y="134352"/>
                  </a:lnTo>
                  <a:lnTo>
                    <a:pt x="153489" y="154184"/>
                  </a:lnTo>
                  <a:lnTo>
                    <a:pt x="152791" y="169635"/>
                  </a:lnTo>
                  <a:lnTo>
                    <a:pt x="143024" y="185482"/>
                  </a:lnTo>
                  <a:lnTo>
                    <a:pt x="137941" y="205416"/>
                  </a:lnTo>
                  <a:lnTo>
                    <a:pt x="134352" y="223753"/>
                  </a:lnTo>
                  <a:lnTo>
                    <a:pt x="138639" y="247474"/>
                  </a:lnTo>
                  <a:lnTo>
                    <a:pt x="142527" y="262723"/>
                  </a:lnTo>
                  <a:lnTo>
                    <a:pt x="157276" y="281760"/>
                  </a:lnTo>
                  <a:lnTo>
                    <a:pt x="167144" y="296811"/>
                  </a:lnTo>
                  <a:lnTo>
                    <a:pt x="279374" y="292027"/>
                  </a:lnTo>
                  <a:lnTo>
                    <a:pt x="301697" y="255948"/>
                  </a:lnTo>
                  <a:lnTo>
                    <a:pt x="309869" y="238805"/>
                  </a:lnTo>
                  <a:lnTo>
                    <a:pt x="316349" y="217374"/>
                  </a:lnTo>
                  <a:lnTo>
                    <a:pt x="331499" y="215384"/>
                  </a:lnTo>
                  <a:lnTo>
                    <a:pt x="343857" y="220466"/>
                  </a:lnTo>
                  <a:lnTo>
                    <a:pt x="354222" y="214386"/>
                  </a:lnTo>
                  <a:lnTo>
                    <a:pt x="355017" y="200332"/>
                  </a:lnTo>
                  <a:lnTo>
                    <a:pt x="372761" y="192556"/>
                  </a:lnTo>
                  <a:lnTo>
                    <a:pt x="384321" y="180794"/>
                  </a:lnTo>
                  <a:lnTo>
                    <a:pt x="390001" y="172126"/>
                  </a:lnTo>
                  <a:lnTo>
                    <a:pt x="403560" y="170131"/>
                  </a:lnTo>
                  <a:lnTo>
                    <a:pt x="402958" y="158868"/>
                  </a:lnTo>
                  <a:lnTo>
                    <a:pt x="405550" y="150399"/>
                  </a:lnTo>
                  <a:lnTo>
                    <a:pt x="417610" y="149899"/>
                  </a:lnTo>
                  <a:lnTo>
                    <a:pt x="432860" y="150597"/>
                  </a:lnTo>
                  <a:lnTo>
                    <a:pt x="445020" y="150097"/>
                  </a:lnTo>
                  <a:lnTo>
                    <a:pt x="456879" y="144020"/>
                  </a:lnTo>
                  <a:lnTo>
                    <a:pt x="470635" y="146213"/>
                  </a:lnTo>
                  <a:lnTo>
                    <a:pt x="476215" y="136144"/>
                  </a:lnTo>
                  <a:lnTo>
                    <a:pt x="483195" y="125981"/>
                  </a:lnTo>
                  <a:lnTo>
                    <a:pt x="492062" y="119998"/>
                  </a:lnTo>
                  <a:lnTo>
                    <a:pt x="514191" y="135945"/>
                  </a:lnTo>
                  <a:lnTo>
                    <a:pt x="529736" y="143621"/>
                  </a:lnTo>
                  <a:lnTo>
                    <a:pt x="543991" y="154288"/>
                  </a:lnTo>
                  <a:lnTo>
                    <a:pt x="555252" y="166444"/>
                  </a:lnTo>
                  <a:lnTo>
                    <a:pt x="557546" y="180399"/>
                  </a:lnTo>
                  <a:lnTo>
                    <a:pt x="556848" y="195846"/>
                  </a:lnTo>
                  <a:lnTo>
                    <a:pt x="564822" y="202524"/>
                  </a:lnTo>
                  <a:lnTo>
                    <a:pt x="574290" y="210498"/>
                  </a:lnTo>
                  <a:lnTo>
                    <a:pt x="567312" y="222058"/>
                  </a:lnTo>
                  <a:lnTo>
                    <a:pt x="552462" y="226943"/>
                  </a:lnTo>
                  <a:lnTo>
                    <a:pt x="551465" y="238203"/>
                  </a:lnTo>
                  <a:lnTo>
                    <a:pt x="548975" y="248173"/>
                  </a:lnTo>
                  <a:lnTo>
                    <a:pt x="546581" y="260931"/>
                  </a:lnTo>
                  <a:lnTo>
                    <a:pt x="551764" y="271893"/>
                  </a:lnTo>
                  <a:lnTo>
                    <a:pt x="558245" y="278570"/>
                  </a:lnTo>
                  <a:lnTo>
                    <a:pt x="569307" y="286545"/>
                  </a:lnTo>
                  <a:lnTo>
                    <a:pt x="579474" y="279172"/>
                  </a:lnTo>
                  <a:lnTo>
                    <a:pt x="583459" y="267709"/>
                  </a:lnTo>
                  <a:lnTo>
                    <a:pt x="589042" y="257644"/>
                  </a:lnTo>
                  <a:lnTo>
                    <a:pt x="600303" y="269801"/>
                  </a:lnTo>
                  <a:lnTo>
                    <a:pt x="597715" y="278372"/>
                  </a:lnTo>
                  <a:lnTo>
                    <a:pt x="587645" y="290033"/>
                  </a:lnTo>
                  <a:lnTo>
                    <a:pt x="592729" y="299601"/>
                  </a:lnTo>
                  <a:lnTo>
                    <a:pt x="588744" y="309567"/>
                  </a:lnTo>
                  <a:lnTo>
                    <a:pt x="592430" y="322127"/>
                  </a:lnTo>
                  <a:lnTo>
                    <a:pt x="597513" y="331696"/>
                  </a:lnTo>
                  <a:lnTo>
                    <a:pt x="598211" y="345747"/>
                  </a:lnTo>
                  <a:lnTo>
                    <a:pt x="609174" y="350829"/>
                  </a:lnTo>
                  <a:lnTo>
                    <a:pt x="622828" y="351730"/>
                  </a:lnTo>
                  <a:lnTo>
                    <a:pt x="678045" y="304387"/>
                  </a:lnTo>
                  <a:lnTo>
                    <a:pt x="688009" y="291329"/>
                  </a:lnTo>
                  <a:lnTo>
                    <a:pt x="690303" y="305282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object 103">
              <a:extLst>
                <a:ext uri="{FF2B5EF4-FFF2-40B4-BE49-F238E27FC236}">
                  <a16:creationId xmlns:a16="http://schemas.microsoft.com/office/drawing/2014/main" id="{B84A025E-183D-4033-9B45-5EF80B1AAE03}"/>
                </a:ext>
              </a:extLst>
            </p:cNvPr>
            <p:cNvSpPr/>
            <p:nvPr/>
          </p:nvSpPr>
          <p:spPr>
            <a:xfrm>
              <a:off x="3061193" y="2824970"/>
              <a:ext cx="108436" cy="130262"/>
            </a:xfrm>
            <a:custGeom>
              <a:avLst/>
              <a:gdLst/>
              <a:ahLst/>
              <a:cxnLst/>
              <a:rect l="l" t="t" r="r" b="b"/>
              <a:pathLst>
                <a:path w="108436" h="130262">
                  <a:moveTo>
                    <a:pt x="3686" y="39168"/>
                  </a:moveTo>
                  <a:lnTo>
                    <a:pt x="4381" y="51724"/>
                  </a:lnTo>
                  <a:lnTo>
                    <a:pt x="11062" y="62687"/>
                  </a:lnTo>
                  <a:lnTo>
                    <a:pt x="19133" y="72155"/>
                  </a:lnTo>
                  <a:lnTo>
                    <a:pt x="15346" y="85013"/>
                  </a:lnTo>
                  <a:lnTo>
                    <a:pt x="20728" y="101559"/>
                  </a:lnTo>
                  <a:lnTo>
                    <a:pt x="21427" y="115610"/>
                  </a:lnTo>
                  <a:lnTo>
                    <a:pt x="26607" y="126673"/>
                  </a:lnTo>
                  <a:lnTo>
                    <a:pt x="38969" y="130262"/>
                  </a:lnTo>
                  <a:lnTo>
                    <a:pt x="39766" y="117604"/>
                  </a:lnTo>
                  <a:lnTo>
                    <a:pt x="45248" y="106142"/>
                  </a:lnTo>
                  <a:lnTo>
                    <a:pt x="53521" y="88999"/>
                  </a:lnTo>
                  <a:lnTo>
                    <a:pt x="63187" y="71654"/>
                  </a:lnTo>
                  <a:lnTo>
                    <a:pt x="62593" y="60493"/>
                  </a:lnTo>
                  <a:lnTo>
                    <a:pt x="64980" y="47739"/>
                  </a:lnTo>
                  <a:lnTo>
                    <a:pt x="76442" y="36079"/>
                  </a:lnTo>
                  <a:lnTo>
                    <a:pt x="89601" y="24216"/>
                  </a:lnTo>
                  <a:lnTo>
                    <a:pt x="101362" y="18136"/>
                  </a:lnTo>
                  <a:lnTo>
                    <a:pt x="108436" y="7970"/>
                  </a:lnTo>
                  <a:lnTo>
                    <a:pt x="98870" y="0"/>
                  </a:lnTo>
                  <a:lnTo>
                    <a:pt x="84120" y="7574"/>
                  </a:lnTo>
                  <a:lnTo>
                    <a:pt x="71860" y="5276"/>
                  </a:lnTo>
                  <a:lnTo>
                    <a:pt x="58007" y="1691"/>
                  </a:lnTo>
                  <a:lnTo>
                    <a:pt x="41259" y="2390"/>
                  </a:lnTo>
                  <a:lnTo>
                    <a:pt x="29199" y="4384"/>
                  </a:lnTo>
                  <a:lnTo>
                    <a:pt x="32590" y="11261"/>
                  </a:lnTo>
                  <a:lnTo>
                    <a:pt x="16243" y="17538"/>
                  </a:lnTo>
                  <a:lnTo>
                    <a:pt x="5778" y="19432"/>
                  </a:lnTo>
                  <a:lnTo>
                    <a:pt x="0" y="26708"/>
                  </a:lnTo>
                  <a:lnTo>
                    <a:pt x="3686" y="39168"/>
                  </a:lnTo>
                  <a:close/>
                </a:path>
              </a:pathLst>
            </a:custGeom>
            <a:solidFill>
              <a:srgbClr val="008CA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object 104">
              <a:extLst>
                <a:ext uri="{FF2B5EF4-FFF2-40B4-BE49-F238E27FC236}">
                  <a16:creationId xmlns:a16="http://schemas.microsoft.com/office/drawing/2014/main" id="{CA1FA180-D135-4BD9-83F4-45A874D257FA}"/>
                </a:ext>
              </a:extLst>
            </p:cNvPr>
            <p:cNvSpPr/>
            <p:nvPr/>
          </p:nvSpPr>
          <p:spPr>
            <a:xfrm>
              <a:off x="3280462" y="2596327"/>
              <a:ext cx="384620" cy="433158"/>
            </a:xfrm>
            <a:custGeom>
              <a:avLst/>
              <a:gdLst/>
              <a:ahLst/>
              <a:cxnLst/>
              <a:rect l="l" t="t" r="r" b="b"/>
              <a:pathLst>
                <a:path w="384620" h="433158">
                  <a:moveTo>
                    <a:pt x="39370" y="60303"/>
                  </a:moveTo>
                  <a:lnTo>
                    <a:pt x="32392" y="71862"/>
                  </a:lnTo>
                  <a:lnTo>
                    <a:pt x="33191" y="87213"/>
                  </a:lnTo>
                  <a:lnTo>
                    <a:pt x="21927" y="103158"/>
                  </a:lnTo>
                  <a:lnTo>
                    <a:pt x="14453" y="106747"/>
                  </a:lnTo>
                  <a:lnTo>
                    <a:pt x="19436" y="114523"/>
                  </a:lnTo>
                  <a:lnTo>
                    <a:pt x="20130" y="128477"/>
                  </a:lnTo>
                  <a:lnTo>
                    <a:pt x="22324" y="139636"/>
                  </a:lnTo>
                  <a:lnTo>
                    <a:pt x="25815" y="149306"/>
                  </a:lnTo>
                  <a:lnTo>
                    <a:pt x="20130" y="156582"/>
                  </a:lnTo>
                  <a:lnTo>
                    <a:pt x="22324" y="169138"/>
                  </a:lnTo>
                  <a:lnTo>
                    <a:pt x="15248" y="177811"/>
                  </a:lnTo>
                  <a:lnTo>
                    <a:pt x="11264" y="189273"/>
                  </a:lnTo>
                  <a:lnTo>
                    <a:pt x="14853" y="200336"/>
                  </a:lnTo>
                  <a:lnTo>
                    <a:pt x="9568" y="214588"/>
                  </a:lnTo>
                  <a:lnTo>
                    <a:pt x="7174" y="227343"/>
                  </a:lnTo>
                  <a:lnTo>
                    <a:pt x="7974" y="241300"/>
                  </a:lnTo>
                  <a:lnTo>
                    <a:pt x="7174" y="255451"/>
                  </a:lnTo>
                  <a:lnTo>
                    <a:pt x="9067" y="262331"/>
                  </a:lnTo>
                  <a:lnTo>
                    <a:pt x="5382" y="279370"/>
                  </a:lnTo>
                  <a:lnTo>
                    <a:pt x="0" y="292225"/>
                  </a:lnTo>
                  <a:lnTo>
                    <a:pt x="10166" y="311464"/>
                  </a:lnTo>
                  <a:lnTo>
                    <a:pt x="22524" y="315150"/>
                  </a:lnTo>
                  <a:lnTo>
                    <a:pt x="30596" y="324618"/>
                  </a:lnTo>
                  <a:lnTo>
                    <a:pt x="44254" y="325414"/>
                  </a:lnTo>
                  <a:lnTo>
                    <a:pt x="54618" y="319438"/>
                  </a:lnTo>
                  <a:lnTo>
                    <a:pt x="64983" y="314751"/>
                  </a:lnTo>
                  <a:lnTo>
                    <a:pt x="74653" y="324121"/>
                  </a:lnTo>
                  <a:lnTo>
                    <a:pt x="81230" y="333691"/>
                  </a:lnTo>
                  <a:lnTo>
                    <a:pt x="80431" y="347741"/>
                  </a:lnTo>
                  <a:lnTo>
                    <a:pt x="70365" y="358009"/>
                  </a:lnTo>
                  <a:lnTo>
                    <a:pt x="74152" y="371862"/>
                  </a:lnTo>
                  <a:lnTo>
                    <a:pt x="80830" y="382823"/>
                  </a:lnTo>
                  <a:lnTo>
                    <a:pt x="71266" y="402958"/>
                  </a:lnTo>
                  <a:lnTo>
                    <a:pt x="82227" y="409439"/>
                  </a:lnTo>
                  <a:lnTo>
                    <a:pt x="84521" y="424785"/>
                  </a:lnTo>
                  <a:lnTo>
                    <a:pt x="86511" y="433158"/>
                  </a:lnTo>
                  <a:lnTo>
                    <a:pt x="95482" y="429969"/>
                  </a:lnTo>
                  <a:lnTo>
                    <a:pt x="104054" y="421196"/>
                  </a:lnTo>
                  <a:lnTo>
                    <a:pt x="112626" y="409635"/>
                  </a:lnTo>
                  <a:lnTo>
                    <a:pt x="118706" y="398574"/>
                  </a:lnTo>
                  <a:lnTo>
                    <a:pt x="109835" y="395185"/>
                  </a:lnTo>
                  <a:lnTo>
                    <a:pt x="121895" y="379040"/>
                  </a:lnTo>
                  <a:lnTo>
                    <a:pt x="123487" y="377344"/>
                  </a:lnTo>
                  <a:lnTo>
                    <a:pt x="128196" y="367040"/>
                  </a:lnTo>
                  <a:lnTo>
                    <a:pt x="134454" y="351514"/>
                  </a:lnTo>
                  <a:lnTo>
                    <a:pt x="136345" y="346845"/>
                  </a:lnTo>
                  <a:lnTo>
                    <a:pt x="137142" y="345149"/>
                  </a:lnTo>
                  <a:lnTo>
                    <a:pt x="134752" y="330699"/>
                  </a:lnTo>
                  <a:lnTo>
                    <a:pt x="141930" y="306082"/>
                  </a:lnTo>
                  <a:lnTo>
                    <a:pt x="157280" y="308573"/>
                  </a:lnTo>
                  <a:lnTo>
                    <a:pt x="160465" y="292525"/>
                  </a:lnTo>
                  <a:lnTo>
                    <a:pt x="166844" y="277178"/>
                  </a:lnTo>
                  <a:lnTo>
                    <a:pt x="163656" y="256844"/>
                  </a:lnTo>
                  <a:lnTo>
                    <a:pt x="170131" y="227944"/>
                  </a:lnTo>
                  <a:lnTo>
                    <a:pt x="165251" y="206813"/>
                  </a:lnTo>
                  <a:lnTo>
                    <a:pt x="161265" y="201629"/>
                  </a:lnTo>
                  <a:lnTo>
                    <a:pt x="175715" y="189769"/>
                  </a:lnTo>
                  <a:lnTo>
                    <a:pt x="182991" y="175319"/>
                  </a:lnTo>
                  <a:lnTo>
                    <a:pt x="194255" y="160070"/>
                  </a:lnTo>
                  <a:lnTo>
                    <a:pt x="206312" y="165153"/>
                  </a:lnTo>
                  <a:lnTo>
                    <a:pt x="204721" y="181298"/>
                  </a:lnTo>
                  <a:lnTo>
                    <a:pt x="202229" y="197445"/>
                  </a:lnTo>
                  <a:lnTo>
                    <a:pt x="207910" y="206813"/>
                  </a:lnTo>
                  <a:lnTo>
                    <a:pt x="197441" y="223757"/>
                  </a:lnTo>
                  <a:lnTo>
                    <a:pt x="186977" y="240699"/>
                  </a:lnTo>
                  <a:lnTo>
                    <a:pt x="186180" y="255951"/>
                  </a:lnTo>
                  <a:lnTo>
                    <a:pt x="179701" y="272991"/>
                  </a:lnTo>
                  <a:lnTo>
                    <a:pt x="184586" y="296711"/>
                  </a:lnTo>
                  <a:lnTo>
                    <a:pt x="178904" y="319636"/>
                  </a:lnTo>
                  <a:lnTo>
                    <a:pt x="174120" y="329802"/>
                  </a:lnTo>
                  <a:lnTo>
                    <a:pt x="162859" y="331495"/>
                  </a:lnTo>
                  <a:lnTo>
                    <a:pt x="149504" y="361097"/>
                  </a:lnTo>
                  <a:lnTo>
                    <a:pt x="158572" y="359801"/>
                  </a:lnTo>
                  <a:lnTo>
                    <a:pt x="174920" y="353523"/>
                  </a:lnTo>
                  <a:lnTo>
                    <a:pt x="183492" y="343357"/>
                  </a:lnTo>
                  <a:lnTo>
                    <a:pt x="201729" y="342558"/>
                  </a:lnTo>
                  <a:lnTo>
                    <a:pt x="216579" y="336279"/>
                  </a:lnTo>
                  <a:lnTo>
                    <a:pt x="223757" y="328903"/>
                  </a:lnTo>
                  <a:lnTo>
                    <a:pt x="235616" y="322826"/>
                  </a:lnTo>
                  <a:lnTo>
                    <a:pt x="241195" y="314153"/>
                  </a:lnTo>
                  <a:lnTo>
                    <a:pt x="231331" y="299203"/>
                  </a:lnTo>
                  <a:lnTo>
                    <a:pt x="225950" y="283956"/>
                  </a:lnTo>
                  <a:lnTo>
                    <a:pt x="232826" y="269603"/>
                  </a:lnTo>
                  <a:lnTo>
                    <a:pt x="244490" y="260733"/>
                  </a:lnTo>
                  <a:lnTo>
                    <a:pt x="259736" y="262829"/>
                  </a:lnTo>
                  <a:lnTo>
                    <a:pt x="273988" y="273491"/>
                  </a:lnTo>
                  <a:lnTo>
                    <a:pt x="277977" y="291527"/>
                  </a:lnTo>
                  <a:lnTo>
                    <a:pt x="288043" y="307976"/>
                  </a:lnTo>
                  <a:lnTo>
                    <a:pt x="300103" y="307475"/>
                  </a:lnTo>
                  <a:lnTo>
                    <a:pt x="312061" y="302691"/>
                  </a:lnTo>
                  <a:lnTo>
                    <a:pt x="320734" y="295318"/>
                  </a:lnTo>
                  <a:lnTo>
                    <a:pt x="336181" y="298904"/>
                  </a:lnTo>
                  <a:lnTo>
                    <a:pt x="351730" y="305283"/>
                  </a:lnTo>
                  <a:lnTo>
                    <a:pt x="362692" y="313156"/>
                  </a:lnTo>
                  <a:lnTo>
                    <a:pt x="375051" y="316845"/>
                  </a:lnTo>
                  <a:lnTo>
                    <a:pt x="384620" y="211197"/>
                  </a:lnTo>
                  <a:lnTo>
                    <a:pt x="376250" y="224153"/>
                  </a:lnTo>
                  <a:lnTo>
                    <a:pt x="354818" y="222263"/>
                  </a:lnTo>
                  <a:lnTo>
                    <a:pt x="345152" y="210102"/>
                  </a:lnTo>
                  <a:lnTo>
                    <a:pt x="332992" y="210600"/>
                  </a:lnTo>
                  <a:lnTo>
                    <a:pt x="327908" y="200930"/>
                  </a:lnTo>
                  <a:lnTo>
                    <a:pt x="314157" y="200134"/>
                  </a:lnTo>
                  <a:lnTo>
                    <a:pt x="315050" y="187477"/>
                  </a:lnTo>
                  <a:lnTo>
                    <a:pt x="306979" y="178009"/>
                  </a:lnTo>
                  <a:lnTo>
                    <a:pt x="288742" y="178706"/>
                  </a:lnTo>
                  <a:lnTo>
                    <a:pt x="279370" y="173523"/>
                  </a:lnTo>
                  <a:lnTo>
                    <a:pt x="287743" y="159170"/>
                  </a:lnTo>
                  <a:lnTo>
                    <a:pt x="294721" y="149007"/>
                  </a:lnTo>
                  <a:lnTo>
                    <a:pt x="291132" y="137944"/>
                  </a:lnTo>
                  <a:lnTo>
                    <a:pt x="282661" y="121495"/>
                  </a:lnTo>
                  <a:lnTo>
                    <a:pt x="281962" y="107445"/>
                  </a:lnTo>
                  <a:lnTo>
                    <a:pt x="269406" y="100964"/>
                  </a:lnTo>
                  <a:lnTo>
                    <a:pt x="261432" y="92890"/>
                  </a:lnTo>
                  <a:lnTo>
                    <a:pt x="260733" y="80233"/>
                  </a:lnTo>
                  <a:lnTo>
                    <a:pt x="255549" y="69270"/>
                  </a:lnTo>
                  <a:lnTo>
                    <a:pt x="234121" y="65980"/>
                  </a:lnTo>
                  <a:lnTo>
                    <a:pt x="223058" y="58005"/>
                  </a:lnTo>
                  <a:lnTo>
                    <a:pt x="216381" y="47044"/>
                  </a:lnTo>
                  <a:lnTo>
                    <a:pt x="209307" y="55813"/>
                  </a:lnTo>
                  <a:lnTo>
                    <a:pt x="200336" y="59004"/>
                  </a:lnTo>
                  <a:lnTo>
                    <a:pt x="196347" y="70369"/>
                  </a:lnTo>
                  <a:lnTo>
                    <a:pt x="184783" y="80733"/>
                  </a:lnTo>
                  <a:lnTo>
                    <a:pt x="169934" y="87011"/>
                  </a:lnTo>
                  <a:lnTo>
                    <a:pt x="157377" y="80535"/>
                  </a:lnTo>
                  <a:lnTo>
                    <a:pt x="153889" y="70865"/>
                  </a:lnTo>
                  <a:lnTo>
                    <a:pt x="136944" y="67377"/>
                  </a:lnTo>
                  <a:lnTo>
                    <a:pt x="124786" y="66480"/>
                  </a:lnTo>
                  <a:lnTo>
                    <a:pt x="121295" y="58207"/>
                  </a:lnTo>
                  <a:lnTo>
                    <a:pt x="114717" y="48639"/>
                  </a:lnTo>
                  <a:lnTo>
                    <a:pt x="106448" y="36381"/>
                  </a:lnTo>
                  <a:lnTo>
                    <a:pt x="113623" y="27608"/>
                  </a:lnTo>
                  <a:lnTo>
                    <a:pt x="108140" y="9669"/>
                  </a:lnTo>
                  <a:lnTo>
                    <a:pt x="101462" y="0"/>
                  </a:lnTo>
                  <a:lnTo>
                    <a:pt x="94085" y="3188"/>
                  </a:lnTo>
                  <a:lnTo>
                    <a:pt x="86810" y="10468"/>
                  </a:lnTo>
                  <a:lnTo>
                    <a:pt x="76446" y="13755"/>
                  </a:lnTo>
                  <a:lnTo>
                    <a:pt x="65483" y="8571"/>
                  </a:lnTo>
                  <a:lnTo>
                    <a:pt x="55115" y="13254"/>
                  </a:lnTo>
                  <a:lnTo>
                    <a:pt x="43055" y="15152"/>
                  </a:lnTo>
                  <a:lnTo>
                    <a:pt x="39272" y="30797"/>
                  </a:lnTo>
                  <a:lnTo>
                    <a:pt x="36976" y="43555"/>
                  </a:lnTo>
                  <a:lnTo>
                    <a:pt x="39370" y="60303"/>
                  </a:lnTo>
                  <a:close/>
                </a:path>
              </a:pathLst>
            </a:custGeom>
            <a:solidFill>
              <a:srgbClr val="00C8C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object 105">
              <a:extLst>
                <a:ext uri="{FF2B5EF4-FFF2-40B4-BE49-F238E27FC236}">
                  <a16:creationId xmlns:a16="http://schemas.microsoft.com/office/drawing/2014/main" id="{0928A694-4D07-441B-A1EF-B1361E45A61E}"/>
                </a:ext>
              </a:extLst>
            </p:cNvPr>
            <p:cNvSpPr/>
            <p:nvPr/>
          </p:nvSpPr>
          <p:spPr>
            <a:xfrm>
              <a:off x="3280462" y="2596327"/>
              <a:ext cx="384620" cy="433158"/>
            </a:xfrm>
            <a:custGeom>
              <a:avLst/>
              <a:gdLst/>
              <a:ahLst/>
              <a:cxnLst/>
              <a:rect l="l" t="t" r="r" b="b"/>
              <a:pathLst>
                <a:path w="384620" h="433158">
                  <a:moveTo>
                    <a:pt x="375051" y="316845"/>
                  </a:moveTo>
                  <a:lnTo>
                    <a:pt x="384620" y="211197"/>
                  </a:lnTo>
                  <a:lnTo>
                    <a:pt x="376250" y="224153"/>
                  </a:lnTo>
                  <a:lnTo>
                    <a:pt x="354818" y="222263"/>
                  </a:lnTo>
                  <a:lnTo>
                    <a:pt x="345152" y="210102"/>
                  </a:lnTo>
                  <a:lnTo>
                    <a:pt x="332992" y="210600"/>
                  </a:lnTo>
                  <a:lnTo>
                    <a:pt x="327908" y="200930"/>
                  </a:lnTo>
                  <a:lnTo>
                    <a:pt x="314157" y="200134"/>
                  </a:lnTo>
                  <a:lnTo>
                    <a:pt x="315050" y="187477"/>
                  </a:lnTo>
                  <a:lnTo>
                    <a:pt x="306979" y="178009"/>
                  </a:lnTo>
                  <a:lnTo>
                    <a:pt x="288742" y="178706"/>
                  </a:lnTo>
                  <a:lnTo>
                    <a:pt x="279370" y="173523"/>
                  </a:lnTo>
                  <a:lnTo>
                    <a:pt x="287743" y="159170"/>
                  </a:lnTo>
                  <a:lnTo>
                    <a:pt x="294721" y="149007"/>
                  </a:lnTo>
                  <a:lnTo>
                    <a:pt x="291132" y="137944"/>
                  </a:lnTo>
                  <a:lnTo>
                    <a:pt x="282661" y="121495"/>
                  </a:lnTo>
                  <a:lnTo>
                    <a:pt x="281962" y="107445"/>
                  </a:lnTo>
                  <a:lnTo>
                    <a:pt x="269406" y="100964"/>
                  </a:lnTo>
                  <a:lnTo>
                    <a:pt x="261432" y="92890"/>
                  </a:lnTo>
                  <a:lnTo>
                    <a:pt x="260733" y="80233"/>
                  </a:lnTo>
                  <a:lnTo>
                    <a:pt x="255549" y="69270"/>
                  </a:lnTo>
                  <a:lnTo>
                    <a:pt x="234121" y="65980"/>
                  </a:lnTo>
                  <a:lnTo>
                    <a:pt x="223058" y="58005"/>
                  </a:lnTo>
                  <a:lnTo>
                    <a:pt x="216381" y="47044"/>
                  </a:lnTo>
                  <a:lnTo>
                    <a:pt x="209307" y="55813"/>
                  </a:lnTo>
                  <a:lnTo>
                    <a:pt x="200336" y="59004"/>
                  </a:lnTo>
                  <a:lnTo>
                    <a:pt x="196347" y="70369"/>
                  </a:lnTo>
                  <a:lnTo>
                    <a:pt x="184783" y="80733"/>
                  </a:lnTo>
                  <a:lnTo>
                    <a:pt x="169934" y="87011"/>
                  </a:lnTo>
                  <a:lnTo>
                    <a:pt x="157377" y="80535"/>
                  </a:lnTo>
                  <a:lnTo>
                    <a:pt x="153889" y="70865"/>
                  </a:lnTo>
                  <a:lnTo>
                    <a:pt x="136944" y="67377"/>
                  </a:lnTo>
                  <a:lnTo>
                    <a:pt x="124786" y="66480"/>
                  </a:lnTo>
                  <a:lnTo>
                    <a:pt x="121295" y="58207"/>
                  </a:lnTo>
                  <a:lnTo>
                    <a:pt x="114717" y="48639"/>
                  </a:lnTo>
                  <a:lnTo>
                    <a:pt x="106448" y="36381"/>
                  </a:lnTo>
                  <a:lnTo>
                    <a:pt x="113623" y="27608"/>
                  </a:lnTo>
                  <a:lnTo>
                    <a:pt x="108140" y="9669"/>
                  </a:lnTo>
                  <a:lnTo>
                    <a:pt x="101462" y="0"/>
                  </a:lnTo>
                  <a:lnTo>
                    <a:pt x="94085" y="3188"/>
                  </a:lnTo>
                  <a:lnTo>
                    <a:pt x="86810" y="10468"/>
                  </a:lnTo>
                  <a:lnTo>
                    <a:pt x="76446" y="13755"/>
                  </a:lnTo>
                  <a:lnTo>
                    <a:pt x="65483" y="8571"/>
                  </a:lnTo>
                  <a:lnTo>
                    <a:pt x="55115" y="13254"/>
                  </a:lnTo>
                  <a:lnTo>
                    <a:pt x="43055" y="15152"/>
                  </a:lnTo>
                  <a:lnTo>
                    <a:pt x="39272" y="30797"/>
                  </a:lnTo>
                  <a:lnTo>
                    <a:pt x="36976" y="43555"/>
                  </a:lnTo>
                  <a:lnTo>
                    <a:pt x="39370" y="60303"/>
                  </a:lnTo>
                  <a:lnTo>
                    <a:pt x="32392" y="71862"/>
                  </a:lnTo>
                  <a:lnTo>
                    <a:pt x="33191" y="87213"/>
                  </a:lnTo>
                  <a:lnTo>
                    <a:pt x="21927" y="103158"/>
                  </a:lnTo>
                  <a:lnTo>
                    <a:pt x="14453" y="106747"/>
                  </a:lnTo>
                  <a:lnTo>
                    <a:pt x="19436" y="114523"/>
                  </a:lnTo>
                  <a:lnTo>
                    <a:pt x="20130" y="128477"/>
                  </a:lnTo>
                  <a:lnTo>
                    <a:pt x="22324" y="139636"/>
                  </a:lnTo>
                  <a:lnTo>
                    <a:pt x="25815" y="149306"/>
                  </a:lnTo>
                  <a:lnTo>
                    <a:pt x="20130" y="156582"/>
                  </a:lnTo>
                  <a:lnTo>
                    <a:pt x="22324" y="169138"/>
                  </a:lnTo>
                  <a:lnTo>
                    <a:pt x="15248" y="177811"/>
                  </a:lnTo>
                  <a:lnTo>
                    <a:pt x="11264" y="189273"/>
                  </a:lnTo>
                  <a:lnTo>
                    <a:pt x="14853" y="200336"/>
                  </a:lnTo>
                  <a:lnTo>
                    <a:pt x="9568" y="214588"/>
                  </a:lnTo>
                  <a:lnTo>
                    <a:pt x="7174" y="227343"/>
                  </a:lnTo>
                  <a:lnTo>
                    <a:pt x="7974" y="241300"/>
                  </a:lnTo>
                  <a:lnTo>
                    <a:pt x="7174" y="255451"/>
                  </a:lnTo>
                  <a:lnTo>
                    <a:pt x="9067" y="262331"/>
                  </a:lnTo>
                  <a:lnTo>
                    <a:pt x="5382" y="279370"/>
                  </a:lnTo>
                  <a:lnTo>
                    <a:pt x="0" y="292225"/>
                  </a:lnTo>
                  <a:lnTo>
                    <a:pt x="10166" y="311464"/>
                  </a:lnTo>
                  <a:lnTo>
                    <a:pt x="22524" y="315150"/>
                  </a:lnTo>
                  <a:lnTo>
                    <a:pt x="30596" y="324618"/>
                  </a:lnTo>
                  <a:lnTo>
                    <a:pt x="44254" y="325414"/>
                  </a:lnTo>
                  <a:lnTo>
                    <a:pt x="54618" y="319438"/>
                  </a:lnTo>
                  <a:lnTo>
                    <a:pt x="64983" y="314751"/>
                  </a:lnTo>
                  <a:lnTo>
                    <a:pt x="74653" y="324121"/>
                  </a:lnTo>
                  <a:lnTo>
                    <a:pt x="81230" y="333691"/>
                  </a:lnTo>
                  <a:lnTo>
                    <a:pt x="80431" y="347741"/>
                  </a:lnTo>
                  <a:lnTo>
                    <a:pt x="70365" y="358009"/>
                  </a:lnTo>
                  <a:lnTo>
                    <a:pt x="74152" y="371862"/>
                  </a:lnTo>
                  <a:lnTo>
                    <a:pt x="80830" y="382823"/>
                  </a:lnTo>
                  <a:lnTo>
                    <a:pt x="71266" y="402958"/>
                  </a:lnTo>
                  <a:lnTo>
                    <a:pt x="82227" y="409439"/>
                  </a:lnTo>
                  <a:lnTo>
                    <a:pt x="84521" y="424785"/>
                  </a:lnTo>
                  <a:lnTo>
                    <a:pt x="86511" y="433158"/>
                  </a:lnTo>
                  <a:lnTo>
                    <a:pt x="95482" y="429969"/>
                  </a:lnTo>
                  <a:lnTo>
                    <a:pt x="104054" y="421196"/>
                  </a:lnTo>
                  <a:lnTo>
                    <a:pt x="112626" y="409635"/>
                  </a:lnTo>
                  <a:lnTo>
                    <a:pt x="118706" y="398574"/>
                  </a:lnTo>
                  <a:lnTo>
                    <a:pt x="109835" y="395185"/>
                  </a:lnTo>
                  <a:lnTo>
                    <a:pt x="121895" y="379040"/>
                  </a:lnTo>
                  <a:lnTo>
                    <a:pt x="123487" y="377344"/>
                  </a:lnTo>
                  <a:lnTo>
                    <a:pt x="128196" y="367040"/>
                  </a:lnTo>
                  <a:lnTo>
                    <a:pt x="134454" y="351514"/>
                  </a:lnTo>
                  <a:lnTo>
                    <a:pt x="136345" y="346845"/>
                  </a:lnTo>
                  <a:lnTo>
                    <a:pt x="137142" y="345149"/>
                  </a:lnTo>
                  <a:lnTo>
                    <a:pt x="134752" y="330699"/>
                  </a:lnTo>
                  <a:lnTo>
                    <a:pt x="141930" y="306082"/>
                  </a:lnTo>
                  <a:lnTo>
                    <a:pt x="157280" y="308573"/>
                  </a:lnTo>
                  <a:lnTo>
                    <a:pt x="160465" y="292525"/>
                  </a:lnTo>
                  <a:lnTo>
                    <a:pt x="166844" y="277178"/>
                  </a:lnTo>
                  <a:lnTo>
                    <a:pt x="163656" y="256844"/>
                  </a:lnTo>
                  <a:lnTo>
                    <a:pt x="170131" y="227944"/>
                  </a:lnTo>
                  <a:lnTo>
                    <a:pt x="165251" y="206813"/>
                  </a:lnTo>
                  <a:lnTo>
                    <a:pt x="161265" y="201629"/>
                  </a:lnTo>
                  <a:lnTo>
                    <a:pt x="175715" y="189769"/>
                  </a:lnTo>
                  <a:lnTo>
                    <a:pt x="182991" y="175319"/>
                  </a:lnTo>
                  <a:lnTo>
                    <a:pt x="194255" y="160070"/>
                  </a:lnTo>
                  <a:lnTo>
                    <a:pt x="206312" y="165153"/>
                  </a:lnTo>
                  <a:lnTo>
                    <a:pt x="204721" y="181298"/>
                  </a:lnTo>
                  <a:lnTo>
                    <a:pt x="202229" y="197445"/>
                  </a:lnTo>
                  <a:lnTo>
                    <a:pt x="207910" y="206813"/>
                  </a:lnTo>
                  <a:lnTo>
                    <a:pt x="197441" y="223757"/>
                  </a:lnTo>
                  <a:lnTo>
                    <a:pt x="186977" y="240699"/>
                  </a:lnTo>
                  <a:lnTo>
                    <a:pt x="186180" y="255951"/>
                  </a:lnTo>
                  <a:lnTo>
                    <a:pt x="179701" y="272991"/>
                  </a:lnTo>
                  <a:lnTo>
                    <a:pt x="184586" y="296711"/>
                  </a:lnTo>
                  <a:lnTo>
                    <a:pt x="178904" y="319636"/>
                  </a:lnTo>
                  <a:lnTo>
                    <a:pt x="174120" y="329802"/>
                  </a:lnTo>
                  <a:lnTo>
                    <a:pt x="162859" y="331495"/>
                  </a:lnTo>
                  <a:lnTo>
                    <a:pt x="149504" y="361097"/>
                  </a:lnTo>
                  <a:lnTo>
                    <a:pt x="158572" y="359801"/>
                  </a:lnTo>
                  <a:lnTo>
                    <a:pt x="174920" y="353523"/>
                  </a:lnTo>
                  <a:lnTo>
                    <a:pt x="183492" y="343357"/>
                  </a:lnTo>
                  <a:lnTo>
                    <a:pt x="201729" y="342558"/>
                  </a:lnTo>
                  <a:lnTo>
                    <a:pt x="216579" y="336279"/>
                  </a:lnTo>
                  <a:lnTo>
                    <a:pt x="223757" y="328903"/>
                  </a:lnTo>
                  <a:lnTo>
                    <a:pt x="235616" y="322826"/>
                  </a:lnTo>
                  <a:lnTo>
                    <a:pt x="241195" y="314153"/>
                  </a:lnTo>
                  <a:lnTo>
                    <a:pt x="231331" y="299203"/>
                  </a:lnTo>
                  <a:lnTo>
                    <a:pt x="225950" y="283956"/>
                  </a:lnTo>
                  <a:lnTo>
                    <a:pt x="232826" y="269603"/>
                  </a:lnTo>
                  <a:lnTo>
                    <a:pt x="244490" y="260733"/>
                  </a:lnTo>
                  <a:lnTo>
                    <a:pt x="259736" y="262829"/>
                  </a:lnTo>
                  <a:lnTo>
                    <a:pt x="273988" y="273491"/>
                  </a:lnTo>
                  <a:lnTo>
                    <a:pt x="277977" y="291527"/>
                  </a:lnTo>
                  <a:lnTo>
                    <a:pt x="288043" y="307976"/>
                  </a:lnTo>
                  <a:lnTo>
                    <a:pt x="300103" y="307475"/>
                  </a:lnTo>
                  <a:lnTo>
                    <a:pt x="312061" y="302691"/>
                  </a:lnTo>
                  <a:lnTo>
                    <a:pt x="320734" y="295318"/>
                  </a:lnTo>
                  <a:lnTo>
                    <a:pt x="336181" y="298904"/>
                  </a:lnTo>
                  <a:lnTo>
                    <a:pt x="351730" y="305283"/>
                  </a:lnTo>
                  <a:lnTo>
                    <a:pt x="362692" y="313156"/>
                  </a:lnTo>
                  <a:lnTo>
                    <a:pt x="375051" y="316845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object 106">
              <a:extLst>
                <a:ext uri="{FF2B5EF4-FFF2-40B4-BE49-F238E27FC236}">
                  <a16:creationId xmlns:a16="http://schemas.microsoft.com/office/drawing/2014/main" id="{A50F6455-2EC3-4E1B-853D-668FC6854075}"/>
                </a:ext>
              </a:extLst>
            </p:cNvPr>
            <p:cNvSpPr/>
            <p:nvPr/>
          </p:nvSpPr>
          <p:spPr>
            <a:xfrm>
              <a:off x="3390298" y="2751015"/>
              <a:ext cx="98074" cy="239302"/>
            </a:xfrm>
            <a:custGeom>
              <a:avLst/>
              <a:gdLst/>
              <a:ahLst/>
              <a:cxnLst/>
              <a:rect l="l" t="t" r="r" b="b"/>
              <a:pathLst>
                <a:path w="98074" h="239302">
                  <a:moveTo>
                    <a:pt x="0" y="235014"/>
                  </a:moveTo>
                  <a:lnTo>
                    <a:pt x="11264" y="239302"/>
                  </a:lnTo>
                  <a:lnTo>
                    <a:pt x="16045" y="229132"/>
                  </a:lnTo>
                  <a:lnTo>
                    <a:pt x="36976" y="207007"/>
                  </a:lnTo>
                  <a:lnTo>
                    <a:pt x="53023" y="171424"/>
                  </a:lnTo>
                  <a:lnTo>
                    <a:pt x="64284" y="169732"/>
                  </a:lnTo>
                  <a:lnTo>
                    <a:pt x="69068" y="159465"/>
                  </a:lnTo>
                  <a:lnTo>
                    <a:pt x="74750" y="136641"/>
                  </a:lnTo>
                  <a:lnTo>
                    <a:pt x="69865" y="112824"/>
                  </a:lnTo>
                  <a:lnTo>
                    <a:pt x="76344" y="95878"/>
                  </a:lnTo>
                  <a:lnTo>
                    <a:pt x="77141" y="80628"/>
                  </a:lnTo>
                  <a:lnTo>
                    <a:pt x="87605" y="63586"/>
                  </a:lnTo>
                  <a:lnTo>
                    <a:pt x="98074" y="46644"/>
                  </a:lnTo>
                  <a:lnTo>
                    <a:pt x="92393" y="37274"/>
                  </a:lnTo>
                  <a:lnTo>
                    <a:pt x="94885" y="21127"/>
                  </a:lnTo>
                  <a:lnTo>
                    <a:pt x="96476" y="5082"/>
                  </a:lnTo>
                  <a:lnTo>
                    <a:pt x="84419" y="0"/>
                  </a:lnTo>
                  <a:lnTo>
                    <a:pt x="73155" y="15248"/>
                  </a:lnTo>
                  <a:lnTo>
                    <a:pt x="65879" y="29700"/>
                  </a:lnTo>
                  <a:lnTo>
                    <a:pt x="51429" y="41558"/>
                  </a:lnTo>
                  <a:lnTo>
                    <a:pt x="55415" y="46644"/>
                  </a:lnTo>
                  <a:lnTo>
                    <a:pt x="60295" y="67873"/>
                  </a:lnTo>
                  <a:lnTo>
                    <a:pt x="53820" y="96677"/>
                  </a:lnTo>
                  <a:lnTo>
                    <a:pt x="57009" y="117107"/>
                  </a:lnTo>
                  <a:lnTo>
                    <a:pt x="50629" y="132356"/>
                  </a:lnTo>
                  <a:lnTo>
                    <a:pt x="47444" y="148503"/>
                  </a:lnTo>
                  <a:lnTo>
                    <a:pt x="32094" y="145911"/>
                  </a:lnTo>
                  <a:lnTo>
                    <a:pt x="24916" y="170527"/>
                  </a:lnTo>
                  <a:lnTo>
                    <a:pt x="27306" y="184978"/>
                  </a:lnTo>
                  <a:lnTo>
                    <a:pt x="26509" y="186673"/>
                  </a:lnTo>
                  <a:lnTo>
                    <a:pt x="24590" y="191426"/>
                  </a:lnTo>
                  <a:lnTo>
                    <a:pt x="18342" y="206981"/>
                  </a:lnTo>
                  <a:lnTo>
                    <a:pt x="13651" y="217274"/>
                  </a:lnTo>
                  <a:lnTo>
                    <a:pt x="12059" y="218969"/>
                  </a:lnTo>
                  <a:lnTo>
                    <a:pt x="0" y="235014"/>
                  </a:lnTo>
                  <a:close/>
                </a:path>
              </a:pathLst>
            </a:custGeom>
            <a:solidFill>
              <a:srgbClr val="CCCBC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object 107">
              <a:extLst>
                <a:ext uri="{FF2B5EF4-FFF2-40B4-BE49-F238E27FC236}">
                  <a16:creationId xmlns:a16="http://schemas.microsoft.com/office/drawing/2014/main" id="{338DE6E6-E196-4E78-AE68-2A5D2C97DFA5}"/>
                </a:ext>
              </a:extLst>
            </p:cNvPr>
            <p:cNvSpPr/>
            <p:nvPr/>
          </p:nvSpPr>
          <p:spPr>
            <a:xfrm>
              <a:off x="3390298" y="2751015"/>
              <a:ext cx="98074" cy="239302"/>
            </a:xfrm>
            <a:custGeom>
              <a:avLst/>
              <a:gdLst/>
              <a:ahLst/>
              <a:cxnLst/>
              <a:rect l="l" t="t" r="r" b="b"/>
              <a:pathLst>
                <a:path w="98074" h="239302">
                  <a:moveTo>
                    <a:pt x="0" y="235014"/>
                  </a:moveTo>
                  <a:lnTo>
                    <a:pt x="12059" y="218969"/>
                  </a:lnTo>
                  <a:lnTo>
                    <a:pt x="13651" y="217274"/>
                  </a:lnTo>
                  <a:lnTo>
                    <a:pt x="18342" y="206981"/>
                  </a:lnTo>
                  <a:lnTo>
                    <a:pt x="24590" y="191426"/>
                  </a:lnTo>
                  <a:lnTo>
                    <a:pt x="26509" y="186673"/>
                  </a:lnTo>
                  <a:lnTo>
                    <a:pt x="27306" y="184978"/>
                  </a:lnTo>
                  <a:lnTo>
                    <a:pt x="24916" y="170527"/>
                  </a:lnTo>
                  <a:lnTo>
                    <a:pt x="32094" y="145911"/>
                  </a:lnTo>
                  <a:lnTo>
                    <a:pt x="47444" y="148503"/>
                  </a:lnTo>
                  <a:lnTo>
                    <a:pt x="50629" y="132356"/>
                  </a:lnTo>
                  <a:lnTo>
                    <a:pt x="57009" y="117107"/>
                  </a:lnTo>
                  <a:lnTo>
                    <a:pt x="53820" y="96677"/>
                  </a:lnTo>
                  <a:lnTo>
                    <a:pt x="60295" y="67873"/>
                  </a:lnTo>
                  <a:lnTo>
                    <a:pt x="55415" y="46644"/>
                  </a:lnTo>
                  <a:lnTo>
                    <a:pt x="51429" y="41558"/>
                  </a:lnTo>
                  <a:lnTo>
                    <a:pt x="65879" y="29700"/>
                  </a:lnTo>
                  <a:lnTo>
                    <a:pt x="73155" y="15248"/>
                  </a:lnTo>
                  <a:lnTo>
                    <a:pt x="84419" y="0"/>
                  </a:lnTo>
                  <a:lnTo>
                    <a:pt x="96476" y="5082"/>
                  </a:lnTo>
                  <a:lnTo>
                    <a:pt x="94885" y="21127"/>
                  </a:lnTo>
                  <a:lnTo>
                    <a:pt x="92393" y="37274"/>
                  </a:lnTo>
                  <a:lnTo>
                    <a:pt x="98074" y="46644"/>
                  </a:lnTo>
                  <a:lnTo>
                    <a:pt x="87605" y="63586"/>
                  </a:lnTo>
                  <a:lnTo>
                    <a:pt x="77141" y="80628"/>
                  </a:lnTo>
                  <a:lnTo>
                    <a:pt x="76344" y="95878"/>
                  </a:lnTo>
                  <a:lnTo>
                    <a:pt x="69865" y="112824"/>
                  </a:lnTo>
                  <a:lnTo>
                    <a:pt x="74750" y="136641"/>
                  </a:lnTo>
                  <a:lnTo>
                    <a:pt x="69068" y="159465"/>
                  </a:lnTo>
                  <a:lnTo>
                    <a:pt x="64284" y="169732"/>
                  </a:lnTo>
                  <a:lnTo>
                    <a:pt x="53023" y="171424"/>
                  </a:lnTo>
                  <a:lnTo>
                    <a:pt x="36976" y="207007"/>
                  </a:lnTo>
                  <a:lnTo>
                    <a:pt x="16045" y="229132"/>
                  </a:lnTo>
                  <a:lnTo>
                    <a:pt x="11264" y="239302"/>
                  </a:lnTo>
                  <a:lnTo>
                    <a:pt x="0" y="235014"/>
                  </a:lnTo>
                  <a:close/>
                </a:path>
              </a:pathLst>
            </a:custGeom>
            <a:ln w="12701">
              <a:solidFill>
                <a:srgbClr val="CCCBCB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object 108">
              <a:extLst>
                <a:ext uri="{FF2B5EF4-FFF2-40B4-BE49-F238E27FC236}">
                  <a16:creationId xmlns:a16="http://schemas.microsoft.com/office/drawing/2014/main" id="{7238AD78-42FE-4C42-8294-E1BB3ACF6D00}"/>
                </a:ext>
              </a:extLst>
            </p:cNvPr>
            <p:cNvSpPr/>
            <p:nvPr/>
          </p:nvSpPr>
          <p:spPr>
            <a:xfrm>
              <a:off x="3796442" y="2318651"/>
              <a:ext cx="638082" cy="214087"/>
            </a:xfrm>
            <a:custGeom>
              <a:avLst/>
              <a:gdLst/>
              <a:ahLst/>
              <a:cxnLst/>
              <a:rect l="l" t="t" r="r" b="b"/>
              <a:pathLst>
                <a:path w="638082" h="214087">
                  <a:moveTo>
                    <a:pt x="58705" y="118407"/>
                  </a:moveTo>
                  <a:lnTo>
                    <a:pt x="50335" y="132858"/>
                  </a:lnTo>
                  <a:lnTo>
                    <a:pt x="34189" y="143323"/>
                  </a:lnTo>
                  <a:lnTo>
                    <a:pt x="15152" y="156780"/>
                  </a:lnTo>
                  <a:lnTo>
                    <a:pt x="3690" y="169934"/>
                  </a:lnTo>
                  <a:lnTo>
                    <a:pt x="0" y="185486"/>
                  </a:lnTo>
                  <a:lnTo>
                    <a:pt x="15052" y="183488"/>
                  </a:lnTo>
                  <a:lnTo>
                    <a:pt x="27410" y="187177"/>
                  </a:lnTo>
                  <a:lnTo>
                    <a:pt x="29502" y="198338"/>
                  </a:lnTo>
                  <a:lnTo>
                    <a:pt x="36083" y="207810"/>
                  </a:lnTo>
                  <a:lnTo>
                    <a:pt x="46645" y="206016"/>
                  </a:lnTo>
                  <a:lnTo>
                    <a:pt x="54618" y="214087"/>
                  </a:lnTo>
                  <a:lnTo>
                    <a:pt x="67873" y="206513"/>
                  </a:lnTo>
                  <a:lnTo>
                    <a:pt x="84120" y="197345"/>
                  </a:lnTo>
                  <a:lnTo>
                    <a:pt x="97678" y="193953"/>
                  </a:lnTo>
                  <a:lnTo>
                    <a:pt x="117410" y="193158"/>
                  </a:lnTo>
                  <a:lnTo>
                    <a:pt x="122990" y="185882"/>
                  </a:lnTo>
                  <a:lnTo>
                    <a:pt x="136645" y="185284"/>
                  </a:lnTo>
                  <a:lnTo>
                    <a:pt x="150102" y="179103"/>
                  </a:lnTo>
                  <a:lnTo>
                    <a:pt x="168241" y="178307"/>
                  </a:lnTo>
                  <a:lnTo>
                    <a:pt x="180701" y="183390"/>
                  </a:lnTo>
                  <a:lnTo>
                    <a:pt x="200433" y="183988"/>
                  </a:lnTo>
                  <a:lnTo>
                    <a:pt x="212195" y="176414"/>
                  </a:lnTo>
                  <a:lnTo>
                    <a:pt x="227444" y="177109"/>
                  </a:lnTo>
                  <a:lnTo>
                    <a:pt x="243791" y="170834"/>
                  </a:lnTo>
                  <a:lnTo>
                    <a:pt x="258641" y="163155"/>
                  </a:lnTo>
                  <a:lnTo>
                    <a:pt x="277481" y="175017"/>
                  </a:lnTo>
                  <a:lnTo>
                    <a:pt x="292229" y="167342"/>
                  </a:lnTo>
                  <a:lnTo>
                    <a:pt x="309171" y="170834"/>
                  </a:lnTo>
                  <a:lnTo>
                    <a:pt x="326016" y="174420"/>
                  </a:lnTo>
                  <a:lnTo>
                    <a:pt x="350136" y="170531"/>
                  </a:lnTo>
                  <a:lnTo>
                    <a:pt x="373157" y="175117"/>
                  </a:lnTo>
                  <a:lnTo>
                    <a:pt x="386518" y="168936"/>
                  </a:lnTo>
                  <a:lnTo>
                    <a:pt x="403458" y="173822"/>
                  </a:lnTo>
                  <a:lnTo>
                    <a:pt x="421102" y="161862"/>
                  </a:lnTo>
                  <a:lnTo>
                    <a:pt x="435949" y="154188"/>
                  </a:lnTo>
                  <a:lnTo>
                    <a:pt x="460569" y="161564"/>
                  </a:lnTo>
                  <a:lnTo>
                    <a:pt x="477212" y="159468"/>
                  </a:lnTo>
                  <a:lnTo>
                    <a:pt x="497447" y="168440"/>
                  </a:lnTo>
                  <a:lnTo>
                    <a:pt x="507013" y="177807"/>
                  </a:lnTo>
                  <a:lnTo>
                    <a:pt x="513594" y="187375"/>
                  </a:lnTo>
                  <a:lnTo>
                    <a:pt x="525754" y="186875"/>
                  </a:lnTo>
                  <a:lnTo>
                    <a:pt x="538210" y="193356"/>
                  </a:lnTo>
                  <a:lnTo>
                    <a:pt x="543294" y="201527"/>
                  </a:lnTo>
                  <a:lnTo>
                    <a:pt x="561433" y="200732"/>
                  </a:lnTo>
                  <a:lnTo>
                    <a:pt x="573991" y="207211"/>
                  </a:lnTo>
                  <a:lnTo>
                    <a:pt x="590637" y="206513"/>
                  </a:lnTo>
                  <a:lnTo>
                    <a:pt x="611866" y="207013"/>
                  </a:lnTo>
                  <a:lnTo>
                    <a:pt x="619142" y="199735"/>
                  </a:lnTo>
                  <a:lnTo>
                    <a:pt x="631303" y="199137"/>
                  </a:lnTo>
                  <a:lnTo>
                    <a:pt x="638082" y="184885"/>
                  </a:lnTo>
                  <a:lnTo>
                    <a:pt x="486582" y="21427"/>
                  </a:lnTo>
                  <a:lnTo>
                    <a:pt x="463859" y="22424"/>
                  </a:lnTo>
                  <a:lnTo>
                    <a:pt x="453491" y="28505"/>
                  </a:lnTo>
                  <a:lnTo>
                    <a:pt x="441435" y="29001"/>
                  </a:lnTo>
                  <a:lnTo>
                    <a:pt x="428774" y="19734"/>
                  </a:lnTo>
                  <a:lnTo>
                    <a:pt x="411929" y="17644"/>
                  </a:lnTo>
                  <a:lnTo>
                    <a:pt x="399571" y="13953"/>
                  </a:lnTo>
                  <a:lnTo>
                    <a:pt x="390003" y="4582"/>
                  </a:lnTo>
                  <a:lnTo>
                    <a:pt x="376448" y="7876"/>
                  </a:lnTo>
                  <a:lnTo>
                    <a:pt x="363888" y="0"/>
                  </a:lnTo>
                  <a:lnTo>
                    <a:pt x="360003" y="12854"/>
                  </a:lnTo>
                  <a:lnTo>
                    <a:pt x="350434" y="4784"/>
                  </a:lnTo>
                  <a:lnTo>
                    <a:pt x="333893" y="6879"/>
                  </a:lnTo>
                  <a:lnTo>
                    <a:pt x="323427" y="11563"/>
                  </a:lnTo>
                  <a:lnTo>
                    <a:pt x="314653" y="17538"/>
                  </a:lnTo>
                  <a:lnTo>
                    <a:pt x="302695" y="20930"/>
                  </a:lnTo>
                  <a:lnTo>
                    <a:pt x="290833" y="27010"/>
                  </a:lnTo>
                  <a:lnTo>
                    <a:pt x="276980" y="23421"/>
                  </a:lnTo>
                  <a:lnTo>
                    <a:pt x="266018" y="16844"/>
                  </a:lnTo>
                  <a:lnTo>
                    <a:pt x="246481" y="20530"/>
                  </a:lnTo>
                  <a:lnTo>
                    <a:pt x="235616" y="16743"/>
                  </a:lnTo>
                  <a:lnTo>
                    <a:pt x="223757" y="21527"/>
                  </a:lnTo>
                  <a:lnTo>
                    <a:pt x="209901" y="19234"/>
                  </a:lnTo>
                  <a:lnTo>
                    <a:pt x="192859" y="12956"/>
                  </a:lnTo>
                  <a:lnTo>
                    <a:pt x="173523" y="19436"/>
                  </a:lnTo>
                  <a:lnTo>
                    <a:pt x="162460" y="12854"/>
                  </a:lnTo>
                  <a:lnTo>
                    <a:pt x="147610" y="19137"/>
                  </a:lnTo>
                  <a:lnTo>
                    <a:pt x="134950" y="9867"/>
                  </a:lnTo>
                  <a:lnTo>
                    <a:pt x="123090" y="14551"/>
                  </a:lnTo>
                  <a:lnTo>
                    <a:pt x="114321" y="22028"/>
                  </a:lnTo>
                  <a:lnTo>
                    <a:pt x="94489" y="20034"/>
                  </a:lnTo>
                  <a:lnTo>
                    <a:pt x="57809" y="103056"/>
                  </a:lnTo>
                  <a:lnTo>
                    <a:pt x="58705" y="118407"/>
                  </a:lnTo>
                  <a:close/>
                </a:path>
              </a:pathLst>
            </a:custGeom>
            <a:solidFill>
              <a:srgbClr val="446A1C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object 109">
              <a:extLst>
                <a:ext uri="{FF2B5EF4-FFF2-40B4-BE49-F238E27FC236}">
                  <a16:creationId xmlns:a16="http://schemas.microsoft.com/office/drawing/2014/main" id="{66B04570-6E96-47A4-9F02-1DEF597EDF67}"/>
                </a:ext>
              </a:extLst>
            </p:cNvPr>
            <p:cNvSpPr/>
            <p:nvPr/>
          </p:nvSpPr>
          <p:spPr>
            <a:xfrm>
              <a:off x="4158142" y="2891843"/>
              <a:ext cx="883359" cy="566615"/>
            </a:xfrm>
            <a:custGeom>
              <a:avLst/>
              <a:gdLst/>
              <a:ahLst/>
              <a:cxnLst/>
              <a:rect l="l" t="t" r="r" b="b"/>
              <a:pathLst>
                <a:path w="883359" h="566615">
                  <a:moveTo>
                    <a:pt x="667677" y="0"/>
                  </a:moveTo>
                  <a:lnTo>
                    <a:pt x="654122" y="18839"/>
                  </a:lnTo>
                  <a:lnTo>
                    <a:pt x="633891" y="32590"/>
                  </a:lnTo>
                  <a:lnTo>
                    <a:pt x="624822" y="31993"/>
                  </a:lnTo>
                  <a:lnTo>
                    <a:pt x="609471" y="29800"/>
                  </a:lnTo>
                  <a:lnTo>
                    <a:pt x="595918" y="31892"/>
                  </a:lnTo>
                  <a:lnTo>
                    <a:pt x="585151" y="29502"/>
                  </a:lnTo>
                  <a:lnTo>
                    <a:pt x="574386" y="27111"/>
                  </a:lnTo>
                  <a:lnTo>
                    <a:pt x="564022" y="31795"/>
                  </a:lnTo>
                  <a:lnTo>
                    <a:pt x="551966" y="32292"/>
                  </a:lnTo>
                  <a:lnTo>
                    <a:pt x="542994" y="35481"/>
                  </a:lnTo>
                  <a:lnTo>
                    <a:pt x="540301" y="42656"/>
                  </a:lnTo>
                  <a:lnTo>
                    <a:pt x="525152" y="43257"/>
                  </a:lnTo>
                  <a:lnTo>
                    <a:pt x="525649" y="53121"/>
                  </a:lnTo>
                  <a:lnTo>
                    <a:pt x="516879" y="59104"/>
                  </a:lnTo>
                  <a:lnTo>
                    <a:pt x="500334" y="62593"/>
                  </a:lnTo>
                  <a:lnTo>
                    <a:pt x="503923" y="73652"/>
                  </a:lnTo>
                  <a:lnTo>
                    <a:pt x="461962" y="72659"/>
                  </a:lnTo>
                  <a:lnTo>
                    <a:pt x="451598" y="78739"/>
                  </a:lnTo>
                  <a:lnTo>
                    <a:pt x="434754" y="76644"/>
                  </a:lnTo>
                  <a:lnTo>
                    <a:pt x="430768" y="86612"/>
                  </a:lnTo>
                  <a:lnTo>
                    <a:pt x="420102" y="85716"/>
                  </a:lnTo>
                  <a:lnTo>
                    <a:pt x="411429" y="94485"/>
                  </a:lnTo>
                  <a:lnTo>
                    <a:pt x="396280" y="95083"/>
                  </a:lnTo>
                  <a:lnTo>
                    <a:pt x="382625" y="95680"/>
                  </a:lnTo>
                  <a:lnTo>
                    <a:pt x="373956" y="104555"/>
                  </a:lnTo>
                  <a:lnTo>
                    <a:pt x="362991" y="99367"/>
                  </a:lnTo>
                  <a:lnTo>
                    <a:pt x="352723" y="105448"/>
                  </a:lnTo>
                  <a:lnTo>
                    <a:pt x="347741" y="97275"/>
                  </a:lnTo>
                  <a:lnTo>
                    <a:pt x="337376" y="101959"/>
                  </a:lnTo>
                  <a:lnTo>
                    <a:pt x="330795" y="92293"/>
                  </a:lnTo>
                  <a:lnTo>
                    <a:pt x="315949" y="99968"/>
                  </a:lnTo>
                  <a:lnTo>
                    <a:pt x="302295" y="100562"/>
                  </a:lnTo>
                  <a:lnTo>
                    <a:pt x="289835" y="94086"/>
                  </a:lnTo>
                  <a:lnTo>
                    <a:pt x="281264" y="104253"/>
                  </a:lnTo>
                  <a:lnTo>
                    <a:pt x="271694" y="96278"/>
                  </a:lnTo>
                  <a:lnTo>
                    <a:pt x="264318" y="100764"/>
                  </a:lnTo>
                  <a:lnTo>
                    <a:pt x="263522" y="113522"/>
                  </a:lnTo>
                  <a:lnTo>
                    <a:pt x="262425" y="121895"/>
                  </a:lnTo>
                  <a:lnTo>
                    <a:pt x="250365" y="123887"/>
                  </a:lnTo>
                  <a:lnTo>
                    <a:pt x="233519" y="120398"/>
                  </a:lnTo>
                  <a:lnTo>
                    <a:pt x="232324" y="127476"/>
                  </a:lnTo>
                  <a:lnTo>
                    <a:pt x="221661" y="126479"/>
                  </a:lnTo>
                  <a:lnTo>
                    <a:pt x="216179" y="136547"/>
                  </a:lnTo>
                  <a:lnTo>
                    <a:pt x="207009" y="136944"/>
                  </a:lnTo>
                  <a:lnTo>
                    <a:pt x="206016" y="145414"/>
                  </a:lnTo>
                  <a:lnTo>
                    <a:pt x="200232" y="152694"/>
                  </a:lnTo>
                  <a:lnTo>
                    <a:pt x="187973" y="149004"/>
                  </a:lnTo>
                  <a:lnTo>
                    <a:pt x="191562" y="160066"/>
                  </a:lnTo>
                  <a:lnTo>
                    <a:pt x="181194" y="164750"/>
                  </a:lnTo>
                  <a:lnTo>
                    <a:pt x="173026" y="155282"/>
                  </a:lnTo>
                  <a:lnTo>
                    <a:pt x="164451" y="164052"/>
                  </a:lnTo>
                  <a:lnTo>
                    <a:pt x="152293" y="164552"/>
                  </a:lnTo>
                  <a:lnTo>
                    <a:pt x="142224" y="174816"/>
                  </a:lnTo>
                  <a:lnTo>
                    <a:pt x="151792" y="184288"/>
                  </a:lnTo>
                  <a:lnTo>
                    <a:pt x="147610" y="191462"/>
                  </a:lnTo>
                  <a:lnTo>
                    <a:pt x="149701" y="201228"/>
                  </a:lnTo>
                  <a:lnTo>
                    <a:pt x="137440" y="200333"/>
                  </a:lnTo>
                  <a:lnTo>
                    <a:pt x="127176" y="207806"/>
                  </a:lnTo>
                  <a:lnTo>
                    <a:pt x="118701" y="219369"/>
                  </a:lnTo>
                  <a:lnTo>
                    <a:pt x="126776" y="228837"/>
                  </a:lnTo>
                  <a:lnTo>
                    <a:pt x="119501" y="234716"/>
                  </a:lnTo>
                  <a:lnTo>
                    <a:pt x="121495" y="241697"/>
                  </a:lnTo>
                  <a:lnTo>
                    <a:pt x="119004" y="254452"/>
                  </a:lnTo>
                  <a:lnTo>
                    <a:pt x="105548" y="257843"/>
                  </a:lnTo>
                  <a:lnTo>
                    <a:pt x="97174" y="270799"/>
                  </a:lnTo>
                  <a:lnTo>
                    <a:pt x="82125" y="274288"/>
                  </a:lnTo>
                  <a:lnTo>
                    <a:pt x="70365" y="281760"/>
                  </a:lnTo>
                  <a:lnTo>
                    <a:pt x="0" y="329803"/>
                  </a:lnTo>
                  <a:lnTo>
                    <a:pt x="9467" y="336381"/>
                  </a:lnTo>
                  <a:lnTo>
                    <a:pt x="21628" y="337276"/>
                  </a:lnTo>
                  <a:lnTo>
                    <a:pt x="32687" y="345250"/>
                  </a:lnTo>
                  <a:lnTo>
                    <a:pt x="39268" y="354718"/>
                  </a:lnTo>
                  <a:lnTo>
                    <a:pt x="45845" y="364288"/>
                  </a:lnTo>
                  <a:lnTo>
                    <a:pt x="51328" y="380933"/>
                  </a:lnTo>
                  <a:lnTo>
                    <a:pt x="61894" y="380535"/>
                  </a:lnTo>
                  <a:lnTo>
                    <a:pt x="74353" y="385617"/>
                  </a:lnTo>
                  <a:lnTo>
                    <a:pt x="82522" y="394985"/>
                  </a:lnTo>
                  <a:lnTo>
                    <a:pt x="93985" y="383223"/>
                  </a:lnTo>
                  <a:lnTo>
                    <a:pt x="121892" y="393393"/>
                  </a:lnTo>
                  <a:lnTo>
                    <a:pt x="129070" y="386017"/>
                  </a:lnTo>
                  <a:lnTo>
                    <a:pt x="144416" y="388209"/>
                  </a:lnTo>
                  <a:lnTo>
                    <a:pt x="153089" y="380733"/>
                  </a:lnTo>
                  <a:lnTo>
                    <a:pt x="162457" y="384620"/>
                  </a:lnTo>
                  <a:lnTo>
                    <a:pt x="172723" y="377143"/>
                  </a:lnTo>
                  <a:lnTo>
                    <a:pt x="180398" y="379638"/>
                  </a:lnTo>
                  <a:lnTo>
                    <a:pt x="184085" y="390701"/>
                  </a:lnTo>
                  <a:lnTo>
                    <a:pt x="177011" y="400766"/>
                  </a:lnTo>
                  <a:lnTo>
                    <a:pt x="163652" y="408442"/>
                  </a:lnTo>
                  <a:lnTo>
                    <a:pt x="158172" y="418406"/>
                  </a:lnTo>
                  <a:lnTo>
                    <a:pt x="158770" y="429671"/>
                  </a:lnTo>
                  <a:lnTo>
                    <a:pt x="157773" y="439538"/>
                  </a:lnTo>
                  <a:lnTo>
                    <a:pt x="149004" y="445518"/>
                  </a:lnTo>
                  <a:lnTo>
                    <a:pt x="148005" y="455386"/>
                  </a:lnTo>
                  <a:lnTo>
                    <a:pt x="158870" y="460569"/>
                  </a:lnTo>
                  <a:lnTo>
                    <a:pt x="166945" y="468641"/>
                  </a:lnTo>
                  <a:lnTo>
                    <a:pt x="176712" y="480801"/>
                  </a:lnTo>
                  <a:lnTo>
                    <a:pt x="188970" y="483095"/>
                  </a:lnTo>
                  <a:lnTo>
                    <a:pt x="205516" y="480999"/>
                  </a:lnTo>
                  <a:lnTo>
                    <a:pt x="213389" y="484887"/>
                  </a:lnTo>
                  <a:lnTo>
                    <a:pt x="221263" y="491566"/>
                  </a:lnTo>
                  <a:lnTo>
                    <a:pt x="233423" y="491069"/>
                  </a:lnTo>
                  <a:lnTo>
                    <a:pt x="239104" y="483789"/>
                  </a:lnTo>
                  <a:lnTo>
                    <a:pt x="254252" y="483095"/>
                  </a:lnTo>
                  <a:lnTo>
                    <a:pt x="267907" y="482594"/>
                  </a:lnTo>
                  <a:lnTo>
                    <a:pt x="278174" y="475117"/>
                  </a:lnTo>
                  <a:lnTo>
                    <a:pt x="290432" y="477414"/>
                  </a:lnTo>
                  <a:lnTo>
                    <a:pt x="299800" y="482594"/>
                  </a:lnTo>
                  <a:lnTo>
                    <a:pt x="315050" y="483389"/>
                  </a:lnTo>
                  <a:lnTo>
                    <a:pt x="591929" y="472925"/>
                  </a:lnTo>
                  <a:lnTo>
                    <a:pt x="579272" y="463557"/>
                  </a:lnTo>
                  <a:lnTo>
                    <a:pt x="577378" y="455284"/>
                  </a:lnTo>
                  <a:lnTo>
                    <a:pt x="569606" y="451397"/>
                  </a:lnTo>
                  <a:lnTo>
                    <a:pt x="573493" y="440038"/>
                  </a:lnTo>
                  <a:lnTo>
                    <a:pt x="583458" y="426881"/>
                  </a:lnTo>
                  <a:lnTo>
                    <a:pt x="595518" y="424987"/>
                  </a:lnTo>
                  <a:lnTo>
                    <a:pt x="606484" y="431565"/>
                  </a:lnTo>
                  <a:lnTo>
                    <a:pt x="611761" y="445316"/>
                  </a:lnTo>
                  <a:lnTo>
                    <a:pt x="618540" y="457776"/>
                  </a:lnTo>
                  <a:lnTo>
                    <a:pt x="631000" y="464155"/>
                  </a:lnTo>
                  <a:lnTo>
                    <a:pt x="646349" y="466347"/>
                  </a:lnTo>
                  <a:lnTo>
                    <a:pt x="639370" y="459670"/>
                  </a:lnTo>
                  <a:lnTo>
                    <a:pt x="635486" y="444319"/>
                  </a:lnTo>
                  <a:lnTo>
                    <a:pt x="648639" y="435352"/>
                  </a:lnTo>
                  <a:lnTo>
                    <a:pt x="663691" y="431863"/>
                  </a:lnTo>
                  <a:lnTo>
                    <a:pt x="685918" y="402659"/>
                  </a:lnTo>
                  <a:lnTo>
                    <a:pt x="703760" y="389905"/>
                  </a:lnTo>
                  <a:lnTo>
                    <a:pt x="719607" y="375551"/>
                  </a:lnTo>
                  <a:lnTo>
                    <a:pt x="737844" y="371365"/>
                  </a:lnTo>
                  <a:lnTo>
                    <a:pt x="754988" y="379238"/>
                  </a:lnTo>
                  <a:lnTo>
                    <a:pt x="763261" y="395982"/>
                  </a:lnTo>
                  <a:lnTo>
                    <a:pt x="771932" y="419505"/>
                  </a:lnTo>
                  <a:lnTo>
                    <a:pt x="781998" y="434455"/>
                  </a:lnTo>
                  <a:lnTo>
                    <a:pt x="801035" y="445618"/>
                  </a:lnTo>
                  <a:lnTo>
                    <a:pt x="807709" y="467542"/>
                  </a:lnTo>
                  <a:lnTo>
                    <a:pt x="810503" y="484488"/>
                  </a:lnTo>
                  <a:lnTo>
                    <a:pt x="824355" y="501034"/>
                  </a:lnTo>
                  <a:lnTo>
                    <a:pt x="831034" y="522961"/>
                  </a:lnTo>
                  <a:lnTo>
                    <a:pt x="826350" y="540302"/>
                  </a:lnTo>
                  <a:lnTo>
                    <a:pt x="829043" y="553859"/>
                  </a:lnTo>
                  <a:lnTo>
                    <a:pt x="831535" y="565718"/>
                  </a:lnTo>
                  <a:lnTo>
                    <a:pt x="850074" y="566615"/>
                  </a:lnTo>
                  <a:lnTo>
                    <a:pt x="866418" y="562432"/>
                  </a:lnTo>
                  <a:lnTo>
                    <a:pt x="883161" y="563425"/>
                  </a:lnTo>
                  <a:lnTo>
                    <a:pt x="874788" y="545086"/>
                  </a:lnTo>
                  <a:lnTo>
                    <a:pt x="883359" y="532728"/>
                  </a:lnTo>
                  <a:lnTo>
                    <a:pt x="875587" y="524455"/>
                  </a:lnTo>
                  <a:lnTo>
                    <a:pt x="864226" y="519771"/>
                  </a:lnTo>
                  <a:lnTo>
                    <a:pt x="866915" y="500932"/>
                  </a:lnTo>
                  <a:lnTo>
                    <a:pt x="857148" y="491069"/>
                  </a:lnTo>
                  <a:lnTo>
                    <a:pt x="850967" y="479404"/>
                  </a:lnTo>
                  <a:lnTo>
                    <a:pt x="854059" y="468939"/>
                  </a:lnTo>
                  <a:lnTo>
                    <a:pt x="848278" y="464054"/>
                  </a:lnTo>
                  <a:lnTo>
                    <a:pt x="847878" y="455583"/>
                  </a:lnTo>
                  <a:lnTo>
                    <a:pt x="834522" y="449305"/>
                  </a:lnTo>
                  <a:lnTo>
                    <a:pt x="834025" y="439041"/>
                  </a:lnTo>
                  <a:lnTo>
                    <a:pt x="833428" y="428871"/>
                  </a:lnTo>
                  <a:lnTo>
                    <a:pt x="825854" y="424087"/>
                  </a:lnTo>
                  <a:lnTo>
                    <a:pt x="821667" y="415717"/>
                  </a:lnTo>
                  <a:lnTo>
                    <a:pt x="808012" y="402559"/>
                  </a:lnTo>
                  <a:lnTo>
                    <a:pt x="812994" y="392097"/>
                  </a:lnTo>
                  <a:lnTo>
                    <a:pt x="816086" y="380034"/>
                  </a:lnTo>
                  <a:lnTo>
                    <a:pt x="810103" y="371762"/>
                  </a:lnTo>
                  <a:lnTo>
                    <a:pt x="809405" y="359802"/>
                  </a:lnTo>
                  <a:lnTo>
                    <a:pt x="795153" y="368971"/>
                  </a:lnTo>
                  <a:lnTo>
                    <a:pt x="792561" y="355316"/>
                  </a:lnTo>
                  <a:lnTo>
                    <a:pt x="790271" y="346946"/>
                  </a:lnTo>
                  <a:lnTo>
                    <a:pt x="784190" y="336881"/>
                  </a:lnTo>
                  <a:lnTo>
                    <a:pt x="787380" y="326513"/>
                  </a:lnTo>
                  <a:lnTo>
                    <a:pt x="779306" y="314852"/>
                  </a:lnTo>
                  <a:lnTo>
                    <a:pt x="767943" y="310269"/>
                  </a:lnTo>
                  <a:lnTo>
                    <a:pt x="767544" y="301698"/>
                  </a:lnTo>
                  <a:lnTo>
                    <a:pt x="754188" y="295415"/>
                  </a:lnTo>
                  <a:lnTo>
                    <a:pt x="742726" y="287441"/>
                  </a:lnTo>
                  <a:lnTo>
                    <a:pt x="736549" y="275681"/>
                  </a:lnTo>
                  <a:lnTo>
                    <a:pt x="727278" y="276084"/>
                  </a:lnTo>
                  <a:lnTo>
                    <a:pt x="717713" y="269704"/>
                  </a:lnTo>
                  <a:lnTo>
                    <a:pt x="715420" y="261230"/>
                  </a:lnTo>
                  <a:lnTo>
                    <a:pt x="704655" y="268505"/>
                  </a:lnTo>
                  <a:lnTo>
                    <a:pt x="696883" y="262026"/>
                  </a:lnTo>
                  <a:lnTo>
                    <a:pt x="696084" y="246679"/>
                  </a:lnTo>
                  <a:lnTo>
                    <a:pt x="690105" y="238406"/>
                  </a:lnTo>
                  <a:lnTo>
                    <a:pt x="680932" y="238805"/>
                  </a:lnTo>
                  <a:lnTo>
                    <a:pt x="676850" y="232128"/>
                  </a:lnTo>
                  <a:lnTo>
                    <a:pt x="660599" y="239602"/>
                  </a:lnTo>
                  <a:lnTo>
                    <a:pt x="650937" y="231527"/>
                  </a:lnTo>
                  <a:lnTo>
                    <a:pt x="640068" y="235318"/>
                  </a:lnTo>
                  <a:lnTo>
                    <a:pt x="628606" y="229035"/>
                  </a:lnTo>
                  <a:lnTo>
                    <a:pt x="705653" y="147110"/>
                  </a:lnTo>
                  <a:lnTo>
                    <a:pt x="718412" y="144818"/>
                  </a:lnTo>
                  <a:lnTo>
                    <a:pt x="730968" y="137440"/>
                  </a:lnTo>
                  <a:lnTo>
                    <a:pt x="734153" y="127076"/>
                  </a:lnTo>
                  <a:lnTo>
                    <a:pt x="743226" y="123289"/>
                  </a:lnTo>
                  <a:lnTo>
                    <a:pt x="748309" y="114515"/>
                  </a:lnTo>
                  <a:lnTo>
                    <a:pt x="745915" y="104353"/>
                  </a:lnTo>
                  <a:lnTo>
                    <a:pt x="732760" y="99767"/>
                  </a:lnTo>
                  <a:lnTo>
                    <a:pt x="730468" y="92988"/>
                  </a:lnTo>
                  <a:lnTo>
                    <a:pt x="721000" y="88304"/>
                  </a:lnTo>
                  <a:lnTo>
                    <a:pt x="720204" y="72953"/>
                  </a:lnTo>
                  <a:lnTo>
                    <a:pt x="712626" y="69869"/>
                  </a:lnTo>
                  <a:lnTo>
                    <a:pt x="710336" y="61394"/>
                  </a:lnTo>
                  <a:lnTo>
                    <a:pt x="707745" y="47840"/>
                  </a:lnTo>
                  <a:lnTo>
                    <a:pt x="714321" y="42458"/>
                  </a:lnTo>
                  <a:lnTo>
                    <a:pt x="706348" y="30798"/>
                  </a:lnTo>
                  <a:lnTo>
                    <a:pt x="691897" y="38271"/>
                  </a:lnTo>
                  <a:lnTo>
                    <a:pt x="682329" y="31892"/>
                  </a:lnTo>
                  <a:lnTo>
                    <a:pt x="674354" y="21927"/>
                  </a:lnTo>
                  <a:lnTo>
                    <a:pt x="673858" y="11661"/>
                  </a:lnTo>
                  <a:lnTo>
                    <a:pt x="667677" y="0"/>
                  </a:lnTo>
                  <a:close/>
                </a:path>
              </a:pathLst>
            </a:custGeom>
            <a:solidFill>
              <a:srgbClr val="446A1C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object 110">
              <a:extLst>
                <a:ext uri="{FF2B5EF4-FFF2-40B4-BE49-F238E27FC236}">
                  <a16:creationId xmlns:a16="http://schemas.microsoft.com/office/drawing/2014/main" id="{EACC0D5D-8504-4340-8106-EA7874DCD05B}"/>
                </a:ext>
              </a:extLst>
            </p:cNvPr>
            <p:cNvSpPr/>
            <p:nvPr/>
          </p:nvSpPr>
          <p:spPr>
            <a:xfrm>
              <a:off x="4093954" y="2465362"/>
              <a:ext cx="767148" cy="718408"/>
            </a:xfrm>
            <a:custGeom>
              <a:avLst/>
              <a:gdLst/>
              <a:ahLst/>
              <a:cxnLst/>
              <a:rect l="l" t="t" r="r" b="b"/>
              <a:pathLst>
                <a:path w="767148" h="718408">
                  <a:moveTo>
                    <a:pt x="724193" y="411332"/>
                  </a:moveTo>
                  <a:lnTo>
                    <a:pt x="734557" y="396482"/>
                  </a:lnTo>
                  <a:lnTo>
                    <a:pt x="730968" y="386716"/>
                  </a:lnTo>
                  <a:lnTo>
                    <a:pt x="722796" y="378443"/>
                  </a:lnTo>
                  <a:lnTo>
                    <a:pt x="726583" y="362498"/>
                  </a:lnTo>
                  <a:lnTo>
                    <a:pt x="722796" y="349736"/>
                  </a:lnTo>
                  <a:lnTo>
                    <a:pt x="711236" y="335984"/>
                  </a:lnTo>
                  <a:lnTo>
                    <a:pt x="702964" y="326318"/>
                  </a:lnTo>
                  <a:lnTo>
                    <a:pt x="697481" y="312163"/>
                  </a:lnTo>
                  <a:lnTo>
                    <a:pt x="699973" y="300600"/>
                  </a:lnTo>
                  <a:lnTo>
                    <a:pt x="705552" y="288940"/>
                  </a:lnTo>
                  <a:lnTo>
                    <a:pt x="703162" y="271898"/>
                  </a:lnTo>
                  <a:lnTo>
                    <a:pt x="700970" y="260535"/>
                  </a:lnTo>
                  <a:lnTo>
                    <a:pt x="706748" y="251665"/>
                  </a:lnTo>
                  <a:lnTo>
                    <a:pt x="702964" y="238907"/>
                  </a:lnTo>
                  <a:lnTo>
                    <a:pt x="710337" y="231533"/>
                  </a:lnTo>
                  <a:lnTo>
                    <a:pt x="705157" y="223060"/>
                  </a:lnTo>
                  <a:lnTo>
                    <a:pt x="709340" y="212893"/>
                  </a:lnTo>
                  <a:lnTo>
                    <a:pt x="702665" y="204621"/>
                  </a:lnTo>
                  <a:lnTo>
                    <a:pt x="705355" y="197345"/>
                  </a:lnTo>
                  <a:lnTo>
                    <a:pt x="694288" y="192063"/>
                  </a:lnTo>
                  <a:lnTo>
                    <a:pt x="693792" y="183492"/>
                  </a:lnTo>
                  <a:lnTo>
                    <a:pt x="705750" y="175817"/>
                  </a:lnTo>
                  <a:lnTo>
                    <a:pt x="712929" y="165453"/>
                  </a:lnTo>
                  <a:lnTo>
                    <a:pt x="723394" y="156481"/>
                  </a:lnTo>
                  <a:lnTo>
                    <a:pt x="732163" y="147514"/>
                  </a:lnTo>
                  <a:lnTo>
                    <a:pt x="737946" y="138639"/>
                  </a:lnTo>
                  <a:lnTo>
                    <a:pt x="734259" y="127375"/>
                  </a:lnTo>
                  <a:lnTo>
                    <a:pt x="729075" y="117511"/>
                  </a:lnTo>
                  <a:lnTo>
                    <a:pt x="734659" y="107243"/>
                  </a:lnTo>
                  <a:lnTo>
                    <a:pt x="730968" y="95984"/>
                  </a:lnTo>
                  <a:lnTo>
                    <a:pt x="739341" y="78440"/>
                  </a:lnTo>
                  <a:lnTo>
                    <a:pt x="746617" y="69570"/>
                  </a:lnTo>
                  <a:lnTo>
                    <a:pt x="755286" y="56315"/>
                  </a:lnTo>
                  <a:lnTo>
                    <a:pt x="767148" y="47146"/>
                  </a:lnTo>
                  <a:lnTo>
                    <a:pt x="765056" y="35780"/>
                  </a:lnTo>
                  <a:lnTo>
                    <a:pt x="753993" y="31997"/>
                  </a:lnTo>
                  <a:lnTo>
                    <a:pt x="748709" y="20732"/>
                  </a:lnTo>
                  <a:lnTo>
                    <a:pt x="754588" y="14753"/>
                  </a:lnTo>
                  <a:lnTo>
                    <a:pt x="744821" y="6581"/>
                  </a:lnTo>
                  <a:lnTo>
                    <a:pt x="732067" y="0"/>
                  </a:lnTo>
                  <a:lnTo>
                    <a:pt x="718210" y="598"/>
                  </a:lnTo>
                  <a:lnTo>
                    <a:pt x="707845" y="2693"/>
                  </a:lnTo>
                  <a:lnTo>
                    <a:pt x="691502" y="7675"/>
                  </a:lnTo>
                  <a:lnTo>
                    <a:pt x="679538" y="13755"/>
                  </a:lnTo>
                  <a:lnTo>
                    <a:pt x="665787" y="11563"/>
                  </a:lnTo>
                  <a:lnTo>
                    <a:pt x="651833" y="5087"/>
                  </a:lnTo>
                  <a:lnTo>
                    <a:pt x="639672" y="5680"/>
                  </a:lnTo>
                  <a:lnTo>
                    <a:pt x="626317" y="11861"/>
                  </a:lnTo>
                  <a:lnTo>
                    <a:pt x="620636" y="19137"/>
                  </a:lnTo>
                  <a:lnTo>
                    <a:pt x="603992" y="21233"/>
                  </a:lnTo>
                  <a:lnTo>
                    <a:pt x="590137" y="16247"/>
                  </a:lnTo>
                  <a:lnTo>
                    <a:pt x="576780" y="22428"/>
                  </a:lnTo>
                  <a:lnTo>
                    <a:pt x="566416" y="28407"/>
                  </a:lnTo>
                  <a:lnTo>
                    <a:pt x="541299" y="23921"/>
                  </a:lnTo>
                  <a:lnTo>
                    <a:pt x="508910" y="32392"/>
                  </a:lnTo>
                  <a:lnTo>
                    <a:pt x="498045" y="28605"/>
                  </a:lnTo>
                  <a:lnTo>
                    <a:pt x="478011" y="22428"/>
                  </a:lnTo>
                  <a:lnTo>
                    <a:pt x="458275" y="23224"/>
                  </a:lnTo>
                  <a:lnTo>
                    <a:pt x="438544" y="22726"/>
                  </a:lnTo>
                  <a:lnTo>
                    <a:pt x="420202" y="20632"/>
                  </a:lnTo>
                  <a:lnTo>
                    <a:pt x="406446" y="19836"/>
                  </a:lnTo>
                  <a:lnTo>
                    <a:pt x="400968" y="29902"/>
                  </a:lnTo>
                  <a:lnTo>
                    <a:pt x="390801" y="40165"/>
                  </a:lnTo>
                  <a:lnTo>
                    <a:pt x="377445" y="46349"/>
                  </a:lnTo>
                  <a:lnTo>
                    <a:pt x="366580" y="41263"/>
                  </a:lnTo>
                  <a:lnTo>
                    <a:pt x="360003" y="31697"/>
                  </a:lnTo>
                  <a:lnTo>
                    <a:pt x="352727" y="38969"/>
                  </a:lnTo>
                  <a:lnTo>
                    <a:pt x="340570" y="38174"/>
                  </a:lnTo>
                  <a:lnTo>
                    <a:pt x="333791" y="52426"/>
                  </a:lnTo>
                  <a:lnTo>
                    <a:pt x="321631" y="53025"/>
                  </a:lnTo>
                  <a:lnTo>
                    <a:pt x="314355" y="60303"/>
                  </a:lnTo>
                  <a:lnTo>
                    <a:pt x="293126" y="59803"/>
                  </a:lnTo>
                  <a:lnTo>
                    <a:pt x="276480" y="60501"/>
                  </a:lnTo>
                  <a:lnTo>
                    <a:pt x="262328" y="52725"/>
                  </a:lnTo>
                  <a:lnTo>
                    <a:pt x="259836" y="62694"/>
                  </a:lnTo>
                  <a:lnTo>
                    <a:pt x="250965" y="67276"/>
                  </a:lnTo>
                  <a:lnTo>
                    <a:pt x="245584" y="80135"/>
                  </a:lnTo>
                  <a:lnTo>
                    <a:pt x="235216" y="86216"/>
                  </a:lnTo>
                  <a:lnTo>
                    <a:pt x="231231" y="96184"/>
                  </a:lnTo>
                  <a:lnTo>
                    <a:pt x="223955" y="103558"/>
                  </a:lnTo>
                  <a:lnTo>
                    <a:pt x="223058" y="113424"/>
                  </a:lnTo>
                  <a:lnTo>
                    <a:pt x="212796" y="120798"/>
                  </a:lnTo>
                  <a:lnTo>
                    <a:pt x="210300" y="130766"/>
                  </a:lnTo>
                  <a:lnTo>
                    <a:pt x="200033" y="138243"/>
                  </a:lnTo>
                  <a:lnTo>
                    <a:pt x="194353" y="146912"/>
                  </a:lnTo>
                  <a:lnTo>
                    <a:pt x="180798" y="148907"/>
                  </a:lnTo>
                  <a:lnTo>
                    <a:pt x="167443" y="153691"/>
                  </a:lnTo>
                  <a:lnTo>
                    <a:pt x="149202" y="153093"/>
                  </a:lnTo>
                  <a:lnTo>
                    <a:pt x="130068" y="165153"/>
                  </a:lnTo>
                  <a:lnTo>
                    <a:pt x="112428" y="177112"/>
                  </a:lnTo>
                  <a:lnTo>
                    <a:pt x="99173" y="184687"/>
                  </a:lnTo>
                  <a:lnTo>
                    <a:pt x="84419" y="193756"/>
                  </a:lnTo>
                  <a:lnTo>
                    <a:pt x="80830" y="212195"/>
                  </a:lnTo>
                  <a:lnTo>
                    <a:pt x="70664" y="219571"/>
                  </a:lnTo>
                  <a:lnTo>
                    <a:pt x="54416" y="230137"/>
                  </a:lnTo>
                  <a:lnTo>
                    <a:pt x="41263" y="239109"/>
                  </a:lnTo>
                  <a:lnTo>
                    <a:pt x="28007" y="246683"/>
                  </a:lnTo>
                  <a:lnTo>
                    <a:pt x="19932" y="266716"/>
                  </a:lnTo>
                  <a:lnTo>
                    <a:pt x="11563" y="281066"/>
                  </a:lnTo>
                  <a:lnTo>
                    <a:pt x="0" y="291434"/>
                  </a:lnTo>
                  <a:lnTo>
                    <a:pt x="12459" y="698075"/>
                  </a:lnTo>
                  <a:lnTo>
                    <a:pt x="21927" y="704757"/>
                  </a:lnTo>
                  <a:lnTo>
                    <a:pt x="35384" y="701266"/>
                  </a:lnTo>
                  <a:lnTo>
                    <a:pt x="43257" y="706550"/>
                  </a:lnTo>
                  <a:lnTo>
                    <a:pt x="59899" y="704556"/>
                  </a:lnTo>
                  <a:lnTo>
                    <a:pt x="60399" y="712925"/>
                  </a:lnTo>
                  <a:lnTo>
                    <a:pt x="75448" y="710834"/>
                  </a:lnTo>
                  <a:lnTo>
                    <a:pt x="75848" y="717811"/>
                  </a:lnTo>
                  <a:lnTo>
                    <a:pt x="90698" y="713027"/>
                  </a:lnTo>
                  <a:lnTo>
                    <a:pt x="95582" y="718408"/>
                  </a:lnTo>
                  <a:lnTo>
                    <a:pt x="107243" y="709441"/>
                  </a:lnTo>
                  <a:lnTo>
                    <a:pt x="105248" y="699674"/>
                  </a:lnTo>
                  <a:lnTo>
                    <a:pt x="113921" y="690901"/>
                  </a:lnTo>
                  <a:lnTo>
                    <a:pt x="129369" y="695883"/>
                  </a:lnTo>
                  <a:lnTo>
                    <a:pt x="134553" y="708242"/>
                  </a:lnTo>
                  <a:lnTo>
                    <a:pt x="146314" y="700769"/>
                  </a:lnTo>
                  <a:lnTo>
                    <a:pt x="161362" y="697280"/>
                  </a:lnTo>
                  <a:lnTo>
                    <a:pt x="169736" y="684324"/>
                  </a:lnTo>
                  <a:lnTo>
                    <a:pt x="183192" y="680933"/>
                  </a:lnTo>
                  <a:lnTo>
                    <a:pt x="185684" y="668178"/>
                  </a:lnTo>
                  <a:lnTo>
                    <a:pt x="183690" y="661197"/>
                  </a:lnTo>
                  <a:lnTo>
                    <a:pt x="190964" y="655318"/>
                  </a:lnTo>
                  <a:lnTo>
                    <a:pt x="182890" y="645850"/>
                  </a:lnTo>
                  <a:lnTo>
                    <a:pt x="191364" y="634287"/>
                  </a:lnTo>
                  <a:lnTo>
                    <a:pt x="201629" y="626814"/>
                  </a:lnTo>
                  <a:lnTo>
                    <a:pt x="213889" y="627710"/>
                  </a:lnTo>
                  <a:lnTo>
                    <a:pt x="211799" y="617943"/>
                  </a:lnTo>
                  <a:lnTo>
                    <a:pt x="215981" y="610769"/>
                  </a:lnTo>
                  <a:lnTo>
                    <a:pt x="206413" y="601298"/>
                  </a:lnTo>
                  <a:lnTo>
                    <a:pt x="216481" y="591033"/>
                  </a:lnTo>
                  <a:lnTo>
                    <a:pt x="228639" y="590533"/>
                  </a:lnTo>
                  <a:lnTo>
                    <a:pt x="237214" y="581764"/>
                  </a:lnTo>
                  <a:lnTo>
                    <a:pt x="245383" y="591231"/>
                  </a:lnTo>
                  <a:lnTo>
                    <a:pt x="255751" y="586548"/>
                  </a:lnTo>
                  <a:lnTo>
                    <a:pt x="252162" y="575485"/>
                  </a:lnTo>
                  <a:lnTo>
                    <a:pt x="264420" y="579175"/>
                  </a:lnTo>
                  <a:lnTo>
                    <a:pt x="270205" y="571896"/>
                  </a:lnTo>
                  <a:lnTo>
                    <a:pt x="271198" y="563425"/>
                  </a:lnTo>
                  <a:lnTo>
                    <a:pt x="280367" y="563029"/>
                  </a:lnTo>
                  <a:lnTo>
                    <a:pt x="285850" y="552960"/>
                  </a:lnTo>
                  <a:lnTo>
                    <a:pt x="296513" y="553957"/>
                  </a:lnTo>
                  <a:lnTo>
                    <a:pt x="297708" y="546879"/>
                  </a:lnTo>
                  <a:lnTo>
                    <a:pt x="314553" y="550368"/>
                  </a:lnTo>
                  <a:lnTo>
                    <a:pt x="326613" y="548377"/>
                  </a:lnTo>
                  <a:lnTo>
                    <a:pt x="327710" y="540004"/>
                  </a:lnTo>
                  <a:lnTo>
                    <a:pt x="328507" y="527245"/>
                  </a:lnTo>
                  <a:lnTo>
                    <a:pt x="335883" y="522759"/>
                  </a:lnTo>
                  <a:lnTo>
                    <a:pt x="345452" y="530734"/>
                  </a:lnTo>
                  <a:lnTo>
                    <a:pt x="354023" y="520567"/>
                  </a:lnTo>
                  <a:lnTo>
                    <a:pt x="366483" y="527043"/>
                  </a:lnTo>
                  <a:lnTo>
                    <a:pt x="380137" y="526449"/>
                  </a:lnTo>
                  <a:lnTo>
                    <a:pt x="394983" y="518774"/>
                  </a:lnTo>
                  <a:lnTo>
                    <a:pt x="401565" y="528440"/>
                  </a:lnTo>
                  <a:lnTo>
                    <a:pt x="411929" y="523756"/>
                  </a:lnTo>
                  <a:lnTo>
                    <a:pt x="416911" y="531929"/>
                  </a:lnTo>
                  <a:lnTo>
                    <a:pt x="427179" y="525848"/>
                  </a:lnTo>
                  <a:lnTo>
                    <a:pt x="438144" y="531036"/>
                  </a:lnTo>
                  <a:lnTo>
                    <a:pt x="446813" y="522161"/>
                  </a:lnTo>
                  <a:lnTo>
                    <a:pt x="460468" y="521564"/>
                  </a:lnTo>
                  <a:lnTo>
                    <a:pt x="475617" y="520966"/>
                  </a:lnTo>
                  <a:lnTo>
                    <a:pt x="484290" y="512197"/>
                  </a:lnTo>
                  <a:lnTo>
                    <a:pt x="494957" y="513093"/>
                  </a:lnTo>
                  <a:lnTo>
                    <a:pt x="498942" y="503125"/>
                  </a:lnTo>
                  <a:lnTo>
                    <a:pt x="515786" y="505221"/>
                  </a:lnTo>
                  <a:lnTo>
                    <a:pt x="526150" y="499140"/>
                  </a:lnTo>
                  <a:lnTo>
                    <a:pt x="568111" y="500133"/>
                  </a:lnTo>
                  <a:lnTo>
                    <a:pt x="564522" y="489074"/>
                  </a:lnTo>
                  <a:lnTo>
                    <a:pt x="581068" y="485585"/>
                  </a:lnTo>
                  <a:lnTo>
                    <a:pt x="589837" y="479602"/>
                  </a:lnTo>
                  <a:lnTo>
                    <a:pt x="589340" y="469738"/>
                  </a:lnTo>
                  <a:lnTo>
                    <a:pt x="604489" y="469138"/>
                  </a:lnTo>
                  <a:lnTo>
                    <a:pt x="607183" y="461962"/>
                  </a:lnTo>
                  <a:lnTo>
                    <a:pt x="616154" y="458773"/>
                  </a:lnTo>
                  <a:lnTo>
                    <a:pt x="628210" y="458276"/>
                  </a:lnTo>
                  <a:lnTo>
                    <a:pt x="638575" y="453593"/>
                  </a:lnTo>
                  <a:lnTo>
                    <a:pt x="649339" y="455983"/>
                  </a:lnTo>
                  <a:lnTo>
                    <a:pt x="660106" y="458373"/>
                  </a:lnTo>
                  <a:lnTo>
                    <a:pt x="673660" y="456281"/>
                  </a:lnTo>
                  <a:lnTo>
                    <a:pt x="689010" y="458475"/>
                  </a:lnTo>
                  <a:lnTo>
                    <a:pt x="698079" y="459071"/>
                  </a:lnTo>
                  <a:lnTo>
                    <a:pt x="718310" y="445320"/>
                  </a:lnTo>
                  <a:lnTo>
                    <a:pt x="731865" y="426481"/>
                  </a:lnTo>
                  <a:lnTo>
                    <a:pt x="729475" y="423990"/>
                  </a:lnTo>
                  <a:lnTo>
                    <a:pt x="732163" y="415220"/>
                  </a:lnTo>
                  <a:lnTo>
                    <a:pt x="724193" y="411332"/>
                  </a:lnTo>
                  <a:close/>
                </a:path>
              </a:pathLst>
            </a:custGeom>
            <a:solidFill>
              <a:srgbClr val="446A1C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object 111">
              <a:extLst>
                <a:ext uri="{FF2B5EF4-FFF2-40B4-BE49-F238E27FC236}">
                  <a16:creationId xmlns:a16="http://schemas.microsoft.com/office/drawing/2014/main" id="{A8D80CD3-2D00-4331-AB10-4D4A69E3FB39}"/>
                </a:ext>
              </a:extLst>
            </p:cNvPr>
            <p:cNvSpPr/>
            <p:nvPr/>
          </p:nvSpPr>
          <p:spPr>
            <a:xfrm>
              <a:off x="4093954" y="2465362"/>
              <a:ext cx="767148" cy="718408"/>
            </a:xfrm>
            <a:custGeom>
              <a:avLst/>
              <a:gdLst/>
              <a:ahLst/>
              <a:cxnLst/>
              <a:rect l="l" t="t" r="r" b="b"/>
              <a:pathLst>
                <a:path w="767148" h="718408">
                  <a:moveTo>
                    <a:pt x="729475" y="423990"/>
                  </a:moveTo>
                  <a:lnTo>
                    <a:pt x="732163" y="415220"/>
                  </a:lnTo>
                  <a:lnTo>
                    <a:pt x="724193" y="411332"/>
                  </a:lnTo>
                  <a:lnTo>
                    <a:pt x="734557" y="396482"/>
                  </a:lnTo>
                  <a:lnTo>
                    <a:pt x="730968" y="386716"/>
                  </a:lnTo>
                  <a:lnTo>
                    <a:pt x="722796" y="378443"/>
                  </a:lnTo>
                  <a:lnTo>
                    <a:pt x="726583" y="362498"/>
                  </a:lnTo>
                  <a:lnTo>
                    <a:pt x="722796" y="349736"/>
                  </a:lnTo>
                  <a:lnTo>
                    <a:pt x="711236" y="335984"/>
                  </a:lnTo>
                  <a:lnTo>
                    <a:pt x="702964" y="326318"/>
                  </a:lnTo>
                  <a:lnTo>
                    <a:pt x="697481" y="312163"/>
                  </a:lnTo>
                  <a:lnTo>
                    <a:pt x="699973" y="300600"/>
                  </a:lnTo>
                  <a:lnTo>
                    <a:pt x="705552" y="288940"/>
                  </a:lnTo>
                  <a:lnTo>
                    <a:pt x="703162" y="271898"/>
                  </a:lnTo>
                  <a:lnTo>
                    <a:pt x="700970" y="260535"/>
                  </a:lnTo>
                  <a:lnTo>
                    <a:pt x="706748" y="251665"/>
                  </a:lnTo>
                  <a:lnTo>
                    <a:pt x="702964" y="238907"/>
                  </a:lnTo>
                  <a:lnTo>
                    <a:pt x="710337" y="231533"/>
                  </a:lnTo>
                  <a:lnTo>
                    <a:pt x="705157" y="223060"/>
                  </a:lnTo>
                  <a:lnTo>
                    <a:pt x="709340" y="212893"/>
                  </a:lnTo>
                  <a:lnTo>
                    <a:pt x="702665" y="204621"/>
                  </a:lnTo>
                  <a:lnTo>
                    <a:pt x="705355" y="197345"/>
                  </a:lnTo>
                  <a:lnTo>
                    <a:pt x="694288" y="192063"/>
                  </a:lnTo>
                  <a:lnTo>
                    <a:pt x="693792" y="183492"/>
                  </a:lnTo>
                  <a:lnTo>
                    <a:pt x="705750" y="175817"/>
                  </a:lnTo>
                  <a:lnTo>
                    <a:pt x="712929" y="165453"/>
                  </a:lnTo>
                  <a:lnTo>
                    <a:pt x="723394" y="156481"/>
                  </a:lnTo>
                  <a:lnTo>
                    <a:pt x="732163" y="147514"/>
                  </a:lnTo>
                  <a:lnTo>
                    <a:pt x="737946" y="138639"/>
                  </a:lnTo>
                  <a:lnTo>
                    <a:pt x="734259" y="127375"/>
                  </a:lnTo>
                  <a:lnTo>
                    <a:pt x="729075" y="117511"/>
                  </a:lnTo>
                  <a:lnTo>
                    <a:pt x="734659" y="107243"/>
                  </a:lnTo>
                  <a:lnTo>
                    <a:pt x="730968" y="95984"/>
                  </a:lnTo>
                  <a:lnTo>
                    <a:pt x="739341" y="78440"/>
                  </a:lnTo>
                  <a:lnTo>
                    <a:pt x="746617" y="69570"/>
                  </a:lnTo>
                  <a:lnTo>
                    <a:pt x="755286" y="56315"/>
                  </a:lnTo>
                  <a:lnTo>
                    <a:pt x="767148" y="47146"/>
                  </a:lnTo>
                  <a:lnTo>
                    <a:pt x="765056" y="35780"/>
                  </a:lnTo>
                  <a:lnTo>
                    <a:pt x="753993" y="31997"/>
                  </a:lnTo>
                  <a:lnTo>
                    <a:pt x="748709" y="20732"/>
                  </a:lnTo>
                  <a:lnTo>
                    <a:pt x="754588" y="14753"/>
                  </a:lnTo>
                  <a:lnTo>
                    <a:pt x="744821" y="6581"/>
                  </a:lnTo>
                  <a:lnTo>
                    <a:pt x="732067" y="0"/>
                  </a:lnTo>
                  <a:lnTo>
                    <a:pt x="718210" y="598"/>
                  </a:lnTo>
                  <a:lnTo>
                    <a:pt x="707845" y="2693"/>
                  </a:lnTo>
                  <a:lnTo>
                    <a:pt x="691502" y="7675"/>
                  </a:lnTo>
                  <a:lnTo>
                    <a:pt x="679538" y="13755"/>
                  </a:lnTo>
                  <a:lnTo>
                    <a:pt x="665787" y="11563"/>
                  </a:lnTo>
                  <a:lnTo>
                    <a:pt x="651833" y="5087"/>
                  </a:lnTo>
                  <a:lnTo>
                    <a:pt x="639672" y="5680"/>
                  </a:lnTo>
                  <a:lnTo>
                    <a:pt x="626317" y="11861"/>
                  </a:lnTo>
                  <a:lnTo>
                    <a:pt x="620636" y="19137"/>
                  </a:lnTo>
                  <a:lnTo>
                    <a:pt x="603992" y="21233"/>
                  </a:lnTo>
                  <a:lnTo>
                    <a:pt x="590137" y="16247"/>
                  </a:lnTo>
                  <a:lnTo>
                    <a:pt x="576780" y="22428"/>
                  </a:lnTo>
                  <a:lnTo>
                    <a:pt x="566416" y="28407"/>
                  </a:lnTo>
                  <a:lnTo>
                    <a:pt x="541299" y="23921"/>
                  </a:lnTo>
                  <a:lnTo>
                    <a:pt x="508910" y="32392"/>
                  </a:lnTo>
                  <a:lnTo>
                    <a:pt x="498045" y="28605"/>
                  </a:lnTo>
                  <a:lnTo>
                    <a:pt x="478011" y="22428"/>
                  </a:lnTo>
                  <a:lnTo>
                    <a:pt x="458275" y="23224"/>
                  </a:lnTo>
                  <a:lnTo>
                    <a:pt x="438544" y="22726"/>
                  </a:lnTo>
                  <a:lnTo>
                    <a:pt x="420202" y="20632"/>
                  </a:lnTo>
                  <a:lnTo>
                    <a:pt x="406446" y="19836"/>
                  </a:lnTo>
                  <a:lnTo>
                    <a:pt x="400968" y="29902"/>
                  </a:lnTo>
                  <a:lnTo>
                    <a:pt x="390801" y="40165"/>
                  </a:lnTo>
                  <a:lnTo>
                    <a:pt x="377445" y="46349"/>
                  </a:lnTo>
                  <a:lnTo>
                    <a:pt x="366580" y="41263"/>
                  </a:lnTo>
                  <a:lnTo>
                    <a:pt x="360003" y="31697"/>
                  </a:lnTo>
                  <a:lnTo>
                    <a:pt x="352727" y="38969"/>
                  </a:lnTo>
                  <a:lnTo>
                    <a:pt x="340570" y="38174"/>
                  </a:lnTo>
                  <a:lnTo>
                    <a:pt x="333791" y="52426"/>
                  </a:lnTo>
                  <a:lnTo>
                    <a:pt x="321631" y="53025"/>
                  </a:lnTo>
                  <a:lnTo>
                    <a:pt x="314355" y="60303"/>
                  </a:lnTo>
                  <a:lnTo>
                    <a:pt x="293126" y="59803"/>
                  </a:lnTo>
                  <a:lnTo>
                    <a:pt x="276480" y="60501"/>
                  </a:lnTo>
                  <a:lnTo>
                    <a:pt x="262328" y="52725"/>
                  </a:lnTo>
                  <a:lnTo>
                    <a:pt x="259836" y="62694"/>
                  </a:lnTo>
                  <a:lnTo>
                    <a:pt x="250965" y="67276"/>
                  </a:lnTo>
                  <a:lnTo>
                    <a:pt x="245584" y="80135"/>
                  </a:lnTo>
                  <a:lnTo>
                    <a:pt x="235216" y="86216"/>
                  </a:lnTo>
                  <a:lnTo>
                    <a:pt x="231231" y="96184"/>
                  </a:lnTo>
                  <a:lnTo>
                    <a:pt x="223955" y="103558"/>
                  </a:lnTo>
                  <a:lnTo>
                    <a:pt x="223058" y="113424"/>
                  </a:lnTo>
                  <a:lnTo>
                    <a:pt x="212796" y="120798"/>
                  </a:lnTo>
                  <a:lnTo>
                    <a:pt x="210300" y="130766"/>
                  </a:lnTo>
                  <a:lnTo>
                    <a:pt x="200033" y="138243"/>
                  </a:lnTo>
                  <a:lnTo>
                    <a:pt x="194353" y="146912"/>
                  </a:lnTo>
                  <a:lnTo>
                    <a:pt x="180798" y="148907"/>
                  </a:lnTo>
                  <a:lnTo>
                    <a:pt x="167443" y="153691"/>
                  </a:lnTo>
                  <a:lnTo>
                    <a:pt x="149202" y="153093"/>
                  </a:lnTo>
                  <a:lnTo>
                    <a:pt x="130068" y="165153"/>
                  </a:lnTo>
                  <a:lnTo>
                    <a:pt x="112428" y="177112"/>
                  </a:lnTo>
                  <a:lnTo>
                    <a:pt x="99173" y="184687"/>
                  </a:lnTo>
                  <a:lnTo>
                    <a:pt x="84419" y="193756"/>
                  </a:lnTo>
                  <a:lnTo>
                    <a:pt x="80830" y="212195"/>
                  </a:lnTo>
                  <a:lnTo>
                    <a:pt x="70664" y="219571"/>
                  </a:lnTo>
                  <a:lnTo>
                    <a:pt x="54416" y="230137"/>
                  </a:lnTo>
                  <a:lnTo>
                    <a:pt x="41263" y="239109"/>
                  </a:lnTo>
                  <a:lnTo>
                    <a:pt x="28007" y="246683"/>
                  </a:lnTo>
                  <a:lnTo>
                    <a:pt x="19932" y="266716"/>
                  </a:lnTo>
                  <a:lnTo>
                    <a:pt x="11563" y="281066"/>
                  </a:lnTo>
                  <a:lnTo>
                    <a:pt x="0" y="291434"/>
                  </a:lnTo>
                  <a:lnTo>
                    <a:pt x="12459" y="698075"/>
                  </a:lnTo>
                  <a:lnTo>
                    <a:pt x="21927" y="704757"/>
                  </a:lnTo>
                  <a:lnTo>
                    <a:pt x="35384" y="701266"/>
                  </a:lnTo>
                  <a:lnTo>
                    <a:pt x="43257" y="706550"/>
                  </a:lnTo>
                  <a:lnTo>
                    <a:pt x="59899" y="704556"/>
                  </a:lnTo>
                  <a:lnTo>
                    <a:pt x="60399" y="712925"/>
                  </a:lnTo>
                  <a:lnTo>
                    <a:pt x="75448" y="710834"/>
                  </a:lnTo>
                  <a:lnTo>
                    <a:pt x="75848" y="717811"/>
                  </a:lnTo>
                  <a:lnTo>
                    <a:pt x="90698" y="713027"/>
                  </a:lnTo>
                  <a:lnTo>
                    <a:pt x="95582" y="718408"/>
                  </a:lnTo>
                  <a:lnTo>
                    <a:pt x="107243" y="709441"/>
                  </a:lnTo>
                  <a:lnTo>
                    <a:pt x="105248" y="699674"/>
                  </a:lnTo>
                  <a:lnTo>
                    <a:pt x="113921" y="690901"/>
                  </a:lnTo>
                  <a:lnTo>
                    <a:pt x="129369" y="695883"/>
                  </a:lnTo>
                  <a:lnTo>
                    <a:pt x="134553" y="708242"/>
                  </a:lnTo>
                  <a:lnTo>
                    <a:pt x="146314" y="700769"/>
                  </a:lnTo>
                  <a:lnTo>
                    <a:pt x="161362" y="697280"/>
                  </a:lnTo>
                  <a:lnTo>
                    <a:pt x="169736" y="684324"/>
                  </a:lnTo>
                  <a:lnTo>
                    <a:pt x="183192" y="680933"/>
                  </a:lnTo>
                  <a:lnTo>
                    <a:pt x="185684" y="668178"/>
                  </a:lnTo>
                  <a:lnTo>
                    <a:pt x="183690" y="661197"/>
                  </a:lnTo>
                  <a:lnTo>
                    <a:pt x="190964" y="655318"/>
                  </a:lnTo>
                  <a:lnTo>
                    <a:pt x="182890" y="645850"/>
                  </a:lnTo>
                  <a:lnTo>
                    <a:pt x="191364" y="634287"/>
                  </a:lnTo>
                  <a:lnTo>
                    <a:pt x="201629" y="626814"/>
                  </a:lnTo>
                  <a:lnTo>
                    <a:pt x="213889" y="627710"/>
                  </a:lnTo>
                  <a:lnTo>
                    <a:pt x="211799" y="617943"/>
                  </a:lnTo>
                  <a:lnTo>
                    <a:pt x="215981" y="610769"/>
                  </a:lnTo>
                  <a:lnTo>
                    <a:pt x="206413" y="601298"/>
                  </a:lnTo>
                  <a:lnTo>
                    <a:pt x="216481" y="591033"/>
                  </a:lnTo>
                  <a:lnTo>
                    <a:pt x="228639" y="590533"/>
                  </a:lnTo>
                  <a:lnTo>
                    <a:pt x="237214" y="581764"/>
                  </a:lnTo>
                  <a:lnTo>
                    <a:pt x="245383" y="591231"/>
                  </a:lnTo>
                  <a:lnTo>
                    <a:pt x="255751" y="586548"/>
                  </a:lnTo>
                  <a:lnTo>
                    <a:pt x="252162" y="575485"/>
                  </a:lnTo>
                  <a:lnTo>
                    <a:pt x="264420" y="579175"/>
                  </a:lnTo>
                  <a:lnTo>
                    <a:pt x="270205" y="571896"/>
                  </a:lnTo>
                  <a:lnTo>
                    <a:pt x="271198" y="563425"/>
                  </a:lnTo>
                  <a:lnTo>
                    <a:pt x="280367" y="563029"/>
                  </a:lnTo>
                  <a:lnTo>
                    <a:pt x="285850" y="552960"/>
                  </a:lnTo>
                  <a:lnTo>
                    <a:pt x="296513" y="553957"/>
                  </a:lnTo>
                  <a:lnTo>
                    <a:pt x="297708" y="546879"/>
                  </a:lnTo>
                  <a:lnTo>
                    <a:pt x="314553" y="550368"/>
                  </a:lnTo>
                  <a:lnTo>
                    <a:pt x="326613" y="548377"/>
                  </a:lnTo>
                  <a:lnTo>
                    <a:pt x="327710" y="540004"/>
                  </a:lnTo>
                  <a:lnTo>
                    <a:pt x="328507" y="527245"/>
                  </a:lnTo>
                  <a:lnTo>
                    <a:pt x="335883" y="522759"/>
                  </a:lnTo>
                  <a:lnTo>
                    <a:pt x="345452" y="530734"/>
                  </a:lnTo>
                  <a:lnTo>
                    <a:pt x="354023" y="520567"/>
                  </a:lnTo>
                  <a:lnTo>
                    <a:pt x="366483" y="527043"/>
                  </a:lnTo>
                  <a:lnTo>
                    <a:pt x="380137" y="526449"/>
                  </a:lnTo>
                  <a:lnTo>
                    <a:pt x="394983" y="518774"/>
                  </a:lnTo>
                  <a:lnTo>
                    <a:pt x="401565" y="528440"/>
                  </a:lnTo>
                  <a:lnTo>
                    <a:pt x="411929" y="523756"/>
                  </a:lnTo>
                  <a:lnTo>
                    <a:pt x="416911" y="531929"/>
                  </a:lnTo>
                  <a:lnTo>
                    <a:pt x="427179" y="525848"/>
                  </a:lnTo>
                  <a:lnTo>
                    <a:pt x="438144" y="531036"/>
                  </a:lnTo>
                  <a:lnTo>
                    <a:pt x="446813" y="522161"/>
                  </a:lnTo>
                  <a:lnTo>
                    <a:pt x="460468" y="521564"/>
                  </a:lnTo>
                  <a:lnTo>
                    <a:pt x="475617" y="520966"/>
                  </a:lnTo>
                  <a:lnTo>
                    <a:pt x="484290" y="512197"/>
                  </a:lnTo>
                  <a:lnTo>
                    <a:pt x="494957" y="513093"/>
                  </a:lnTo>
                  <a:lnTo>
                    <a:pt x="498942" y="503125"/>
                  </a:lnTo>
                  <a:lnTo>
                    <a:pt x="515786" y="505221"/>
                  </a:lnTo>
                  <a:lnTo>
                    <a:pt x="526150" y="499140"/>
                  </a:lnTo>
                  <a:lnTo>
                    <a:pt x="568111" y="500133"/>
                  </a:lnTo>
                  <a:lnTo>
                    <a:pt x="564522" y="489074"/>
                  </a:lnTo>
                  <a:lnTo>
                    <a:pt x="581068" y="485585"/>
                  </a:lnTo>
                  <a:lnTo>
                    <a:pt x="589837" y="479602"/>
                  </a:lnTo>
                  <a:lnTo>
                    <a:pt x="589340" y="469738"/>
                  </a:lnTo>
                  <a:lnTo>
                    <a:pt x="604489" y="469138"/>
                  </a:lnTo>
                  <a:lnTo>
                    <a:pt x="607183" y="461962"/>
                  </a:lnTo>
                  <a:lnTo>
                    <a:pt x="616154" y="458773"/>
                  </a:lnTo>
                  <a:lnTo>
                    <a:pt x="628210" y="458276"/>
                  </a:lnTo>
                  <a:lnTo>
                    <a:pt x="638575" y="453593"/>
                  </a:lnTo>
                  <a:lnTo>
                    <a:pt x="649339" y="455983"/>
                  </a:lnTo>
                  <a:lnTo>
                    <a:pt x="660106" y="458373"/>
                  </a:lnTo>
                  <a:lnTo>
                    <a:pt x="673660" y="456281"/>
                  </a:lnTo>
                  <a:lnTo>
                    <a:pt x="689010" y="458475"/>
                  </a:lnTo>
                  <a:lnTo>
                    <a:pt x="698079" y="459071"/>
                  </a:lnTo>
                  <a:lnTo>
                    <a:pt x="718310" y="445320"/>
                  </a:lnTo>
                  <a:lnTo>
                    <a:pt x="731865" y="426481"/>
                  </a:lnTo>
                  <a:lnTo>
                    <a:pt x="729475" y="423990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object 112">
              <a:extLst>
                <a:ext uri="{FF2B5EF4-FFF2-40B4-BE49-F238E27FC236}">
                  <a16:creationId xmlns:a16="http://schemas.microsoft.com/office/drawing/2014/main" id="{166E600C-F572-4016-B3C3-FF67FE31BAB1}"/>
                </a:ext>
              </a:extLst>
            </p:cNvPr>
            <p:cNvSpPr/>
            <p:nvPr/>
          </p:nvSpPr>
          <p:spPr>
            <a:xfrm>
              <a:off x="3489169" y="1282297"/>
              <a:ext cx="523457" cy="405749"/>
            </a:xfrm>
            <a:custGeom>
              <a:avLst/>
              <a:gdLst/>
              <a:ahLst/>
              <a:cxnLst/>
              <a:rect l="l" t="t" r="r" b="b"/>
              <a:pathLst>
                <a:path w="523457" h="405749">
                  <a:moveTo>
                    <a:pt x="471330" y="19933"/>
                  </a:moveTo>
                  <a:lnTo>
                    <a:pt x="446612" y="12557"/>
                  </a:lnTo>
                  <a:lnTo>
                    <a:pt x="426379" y="3690"/>
                  </a:lnTo>
                  <a:lnTo>
                    <a:pt x="412527" y="0"/>
                  </a:lnTo>
                  <a:lnTo>
                    <a:pt x="394387" y="796"/>
                  </a:lnTo>
                  <a:lnTo>
                    <a:pt x="385714" y="10966"/>
                  </a:lnTo>
                  <a:lnTo>
                    <a:pt x="395480" y="21827"/>
                  </a:lnTo>
                  <a:lnTo>
                    <a:pt x="390001" y="33289"/>
                  </a:lnTo>
                  <a:lnTo>
                    <a:pt x="370065" y="29902"/>
                  </a:lnTo>
                  <a:lnTo>
                    <a:pt x="359898" y="38773"/>
                  </a:lnTo>
                  <a:lnTo>
                    <a:pt x="369766" y="52424"/>
                  </a:lnTo>
                  <a:lnTo>
                    <a:pt x="364282" y="63789"/>
                  </a:lnTo>
                  <a:lnTo>
                    <a:pt x="346045" y="64684"/>
                  </a:lnTo>
                  <a:lnTo>
                    <a:pt x="337773" y="52326"/>
                  </a:lnTo>
                  <a:lnTo>
                    <a:pt x="324021" y="50134"/>
                  </a:lnTo>
                  <a:lnTo>
                    <a:pt x="313753" y="56214"/>
                  </a:lnTo>
                  <a:lnTo>
                    <a:pt x="312061" y="81530"/>
                  </a:lnTo>
                  <a:lnTo>
                    <a:pt x="300995" y="103057"/>
                  </a:lnTo>
                  <a:lnTo>
                    <a:pt x="294119" y="116018"/>
                  </a:lnTo>
                  <a:lnTo>
                    <a:pt x="276278" y="123786"/>
                  </a:lnTo>
                  <a:lnTo>
                    <a:pt x="266010" y="129866"/>
                  </a:lnTo>
                  <a:lnTo>
                    <a:pt x="258936" y="140036"/>
                  </a:lnTo>
                  <a:lnTo>
                    <a:pt x="241099" y="147808"/>
                  </a:lnTo>
                  <a:lnTo>
                    <a:pt x="224157" y="144321"/>
                  </a:lnTo>
                  <a:lnTo>
                    <a:pt x="210599" y="146215"/>
                  </a:lnTo>
                  <a:lnTo>
                    <a:pt x="201825" y="152194"/>
                  </a:lnTo>
                  <a:lnTo>
                    <a:pt x="188276" y="154285"/>
                  </a:lnTo>
                  <a:lnTo>
                    <a:pt x="172025" y="163357"/>
                  </a:lnTo>
                  <a:lnTo>
                    <a:pt x="157373" y="173823"/>
                  </a:lnTo>
                  <a:lnTo>
                    <a:pt x="147509" y="186880"/>
                  </a:lnTo>
                  <a:lnTo>
                    <a:pt x="131065" y="191764"/>
                  </a:lnTo>
                  <a:lnTo>
                    <a:pt x="119303" y="200732"/>
                  </a:lnTo>
                  <a:lnTo>
                    <a:pt x="118407" y="211993"/>
                  </a:lnTo>
                  <a:lnTo>
                    <a:pt x="101761" y="214088"/>
                  </a:lnTo>
                  <a:lnTo>
                    <a:pt x="91795" y="225748"/>
                  </a:lnTo>
                  <a:lnTo>
                    <a:pt x="78638" y="234720"/>
                  </a:lnTo>
                  <a:lnTo>
                    <a:pt x="63586" y="238208"/>
                  </a:lnTo>
                  <a:lnTo>
                    <a:pt x="37673" y="237910"/>
                  </a:lnTo>
                  <a:lnTo>
                    <a:pt x="19634" y="240102"/>
                  </a:lnTo>
                  <a:lnTo>
                    <a:pt x="17142" y="251463"/>
                  </a:lnTo>
                  <a:lnTo>
                    <a:pt x="2688" y="264718"/>
                  </a:lnTo>
                  <a:lnTo>
                    <a:pt x="600" y="283057"/>
                  </a:lnTo>
                  <a:lnTo>
                    <a:pt x="0" y="299901"/>
                  </a:lnTo>
                  <a:lnTo>
                    <a:pt x="3589" y="310964"/>
                  </a:lnTo>
                  <a:lnTo>
                    <a:pt x="11559" y="317646"/>
                  </a:lnTo>
                  <a:lnTo>
                    <a:pt x="10464" y="326116"/>
                  </a:lnTo>
                  <a:lnTo>
                    <a:pt x="31694" y="323824"/>
                  </a:lnTo>
                  <a:lnTo>
                    <a:pt x="54122" y="317243"/>
                  </a:lnTo>
                  <a:lnTo>
                    <a:pt x="73853" y="317844"/>
                  </a:lnTo>
                  <a:lnTo>
                    <a:pt x="86114" y="320133"/>
                  </a:lnTo>
                  <a:lnTo>
                    <a:pt x="83720" y="331398"/>
                  </a:lnTo>
                  <a:lnTo>
                    <a:pt x="81330" y="344153"/>
                  </a:lnTo>
                  <a:lnTo>
                    <a:pt x="99369" y="339175"/>
                  </a:lnTo>
                  <a:lnTo>
                    <a:pt x="107542" y="350036"/>
                  </a:lnTo>
                  <a:lnTo>
                    <a:pt x="118306" y="352426"/>
                  </a:lnTo>
                  <a:lnTo>
                    <a:pt x="126377" y="361897"/>
                  </a:lnTo>
                  <a:lnTo>
                    <a:pt x="123885" y="373259"/>
                  </a:lnTo>
                  <a:lnTo>
                    <a:pt x="115314" y="382028"/>
                  </a:lnTo>
                  <a:lnTo>
                    <a:pt x="106743" y="393592"/>
                  </a:lnTo>
                  <a:lnTo>
                    <a:pt x="117608" y="397379"/>
                  </a:lnTo>
                  <a:lnTo>
                    <a:pt x="119602" y="405749"/>
                  </a:lnTo>
                  <a:lnTo>
                    <a:pt x="131363" y="398175"/>
                  </a:lnTo>
                  <a:lnTo>
                    <a:pt x="146512" y="398974"/>
                  </a:lnTo>
                  <a:lnTo>
                    <a:pt x="155879" y="402761"/>
                  </a:lnTo>
                  <a:lnTo>
                    <a:pt x="170930" y="400669"/>
                  </a:lnTo>
                  <a:lnTo>
                    <a:pt x="186378" y="404254"/>
                  </a:lnTo>
                  <a:lnTo>
                    <a:pt x="194950" y="394092"/>
                  </a:lnTo>
                  <a:lnTo>
                    <a:pt x="195947" y="385617"/>
                  </a:lnTo>
                  <a:lnTo>
                    <a:pt x="195548" y="377144"/>
                  </a:lnTo>
                  <a:lnTo>
                    <a:pt x="204219" y="368373"/>
                  </a:lnTo>
                  <a:lnTo>
                    <a:pt x="209804" y="359705"/>
                  </a:lnTo>
                  <a:lnTo>
                    <a:pt x="215384" y="349639"/>
                  </a:lnTo>
                  <a:lnTo>
                    <a:pt x="222062" y="332496"/>
                  </a:lnTo>
                  <a:lnTo>
                    <a:pt x="227444" y="319637"/>
                  </a:lnTo>
                  <a:lnTo>
                    <a:pt x="232926" y="308174"/>
                  </a:lnTo>
                  <a:lnTo>
                    <a:pt x="241498" y="298008"/>
                  </a:lnTo>
                  <a:lnTo>
                    <a:pt x="242492" y="288141"/>
                  </a:lnTo>
                  <a:lnTo>
                    <a:pt x="256942" y="274886"/>
                  </a:lnTo>
                  <a:lnTo>
                    <a:pt x="273088" y="264323"/>
                  </a:lnTo>
                  <a:lnTo>
                    <a:pt x="292621" y="260734"/>
                  </a:lnTo>
                  <a:lnTo>
                    <a:pt x="302792" y="250466"/>
                  </a:lnTo>
                  <a:lnTo>
                    <a:pt x="312656" y="236016"/>
                  </a:lnTo>
                  <a:lnTo>
                    <a:pt x="330796" y="205718"/>
                  </a:lnTo>
                  <a:lnTo>
                    <a:pt x="337773" y="194152"/>
                  </a:lnTo>
                  <a:lnTo>
                    <a:pt x="346147" y="181195"/>
                  </a:lnTo>
                  <a:lnTo>
                    <a:pt x="350232" y="171129"/>
                  </a:lnTo>
                  <a:lnTo>
                    <a:pt x="360299" y="160967"/>
                  </a:lnTo>
                  <a:lnTo>
                    <a:pt x="376742" y="155981"/>
                  </a:lnTo>
                  <a:lnTo>
                    <a:pt x="405348" y="150502"/>
                  </a:lnTo>
                  <a:lnTo>
                    <a:pt x="421693" y="142822"/>
                  </a:lnTo>
                  <a:lnTo>
                    <a:pt x="447108" y="136149"/>
                  </a:lnTo>
                  <a:lnTo>
                    <a:pt x="463654" y="132660"/>
                  </a:lnTo>
                  <a:lnTo>
                    <a:pt x="481294" y="120596"/>
                  </a:lnTo>
                  <a:lnTo>
                    <a:pt x="489567" y="106246"/>
                  </a:lnTo>
                  <a:lnTo>
                    <a:pt x="508902" y="96981"/>
                  </a:lnTo>
                  <a:lnTo>
                    <a:pt x="523457" y="85115"/>
                  </a:lnTo>
                  <a:lnTo>
                    <a:pt x="522758" y="72457"/>
                  </a:lnTo>
                  <a:lnTo>
                    <a:pt x="512790" y="56113"/>
                  </a:lnTo>
                  <a:lnTo>
                    <a:pt x="504421" y="42358"/>
                  </a:lnTo>
                  <a:lnTo>
                    <a:pt x="490167" y="30398"/>
                  </a:lnTo>
                  <a:lnTo>
                    <a:pt x="471330" y="19933"/>
                  </a:lnTo>
                  <a:close/>
                </a:path>
              </a:pathLst>
            </a:custGeom>
            <a:solidFill>
              <a:srgbClr val="09395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object 113">
              <a:extLst>
                <a:ext uri="{FF2B5EF4-FFF2-40B4-BE49-F238E27FC236}">
                  <a16:creationId xmlns:a16="http://schemas.microsoft.com/office/drawing/2014/main" id="{52F20291-9FE3-4940-A453-76CE6F604D6D}"/>
                </a:ext>
              </a:extLst>
            </p:cNvPr>
            <p:cNvSpPr/>
            <p:nvPr/>
          </p:nvSpPr>
          <p:spPr>
            <a:xfrm>
              <a:off x="3223053" y="1515722"/>
              <a:ext cx="289537" cy="452292"/>
            </a:xfrm>
            <a:custGeom>
              <a:avLst/>
              <a:gdLst/>
              <a:ahLst/>
              <a:cxnLst/>
              <a:rect l="l" t="t" r="r" b="b"/>
              <a:pathLst>
                <a:path w="289537" h="452292">
                  <a:moveTo>
                    <a:pt x="43455" y="108342"/>
                  </a:moveTo>
                  <a:lnTo>
                    <a:pt x="37972" y="119800"/>
                  </a:lnTo>
                  <a:lnTo>
                    <a:pt x="40067" y="129567"/>
                  </a:lnTo>
                  <a:lnTo>
                    <a:pt x="40665" y="142128"/>
                  </a:lnTo>
                  <a:lnTo>
                    <a:pt x="36579" y="150699"/>
                  </a:lnTo>
                  <a:lnTo>
                    <a:pt x="28108" y="162359"/>
                  </a:lnTo>
                  <a:lnTo>
                    <a:pt x="25617" y="172325"/>
                  </a:lnTo>
                  <a:lnTo>
                    <a:pt x="21628" y="183690"/>
                  </a:lnTo>
                  <a:lnTo>
                    <a:pt x="17542" y="192261"/>
                  </a:lnTo>
                  <a:lnTo>
                    <a:pt x="13553" y="203723"/>
                  </a:lnTo>
                  <a:lnTo>
                    <a:pt x="6281" y="209602"/>
                  </a:lnTo>
                  <a:lnTo>
                    <a:pt x="8571" y="223556"/>
                  </a:lnTo>
                  <a:lnTo>
                    <a:pt x="0" y="233819"/>
                  </a:lnTo>
                  <a:lnTo>
                    <a:pt x="12459" y="240303"/>
                  </a:lnTo>
                  <a:lnTo>
                    <a:pt x="21826" y="245483"/>
                  </a:lnTo>
                  <a:lnTo>
                    <a:pt x="33191" y="259038"/>
                  </a:lnTo>
                  <a:lnTo>
                    <a:pt x="30599" y="267508"/>
                  </a:lnTo>
                  <a:lnTo>
                    <a:pt x="20332" y="273588"/>
                  </a:lnTo>
                  <a:lnTo>
                    <a:pt x="21031" y="287643"/>
                  </a:lnTo>
                  <a:lnTo>
                    <a:pt x="24418" y="294523"/>
                  </a:lnTo>
                  <a:lnTo>
                    <a:pt x="33889" y="299703"/>
                  </a:lnTo>
                  <a:lnTo>
                    <a:pt x="41662" y="303590"/>
                  </a:lnTo>
                  <a:lnTo>
                    <a:pt x="28507" y="312559"/>
                  </a:lnTo>
                  <a:lnTo>
                    <a:pt x="33889" y="327808"/>
                  </a:lnTo>
                  <a:lnTo>
                    <a:pt x="40467" y="337378"/>
                  </a:lnTo>
                  <a:lnTo>
                    <a:pt x="39272" y="344354"/>
                  </a:lnTo>
                  <a:lnTo>
                    <a:pt x="35384" y="357210"/>
                  </a:lnTo>
                  <a:lnTo>
                    <a:pt x="37576" y="369770"/>
                  </a:lnTo>
                  <a:lnTo>
                    <a:pt x="51130" y="367775"/>
                  </a:lnTo>
                  <a:lnTo>
                    <a:pt x="65281" y="375551"/>
                  </a:lnTo>
                  <a:lnTo>
                    <a:pt x="77939" y="386312"/>
                  </a:lnTo>
                  <a:lnTo>
                    <a:pt x="87710" y="397075"/>
                  </a:lnTo>
                  <a:lnTo>
                    <a:pt x="104752" y="403358"/>
                  </a:lnTo>
                  <a:lnTo>
                    <a:pt x="113324" y="393191"/>
                  </a:lnTo>
                  <a:lnTo>
                    <a:pt x="120300" y="409737"/>
                  </a:lnTo>
                  <a:lnTo>
                    <a:pt x="132162" y="405053"/>
                  </a:lnTo>
                  <a:lnTo>
                    <a:pt x="143023" y="410137"/>
                  </a:lnTo>
                  <a:lnTo>
                    <a:pt x="146710" y="422596"/>
                  </a:lnTo>
                  <a:lnTo>
                    <a:pt x="162557" y="433158"/>
                  </a:lnTo>
                  <a:lnTo>
                    <a:pt x="174919" y="436946"/>
                  </a:lnTo>
                  <a:lnTo>
                    <a:pt x="181594" y="449207"/>
                  </a:lnTo>
                  <a:lnTo>
                    <a:pt x="192358" y="451598"/>
                  </a:lnTo>
                  <a:lnTo>
                    <a:pt x="202528" y="442728"/>
                  </a:lnTo>
                  <a:lnTo>
                    <a:pt x="210498" y="449406"/>
                  </a:lnTo>
                  <a:lnTo>
                    <a:pt x="225748" y="451497"/>
                  </a:lnTo>
                  <a:lnTo>
                    <a:pt x="240997" y="452292"/>
                  </a:lnTo>
                  <a:lnTo>
                    <a:pt x="248075" y="442130"/>
                  </a:lnTo>
                  <a:lnTo>
                    <a:pt x="250465" y="430869"/>
                  </a:lnTo>
                  <a:lnTo>
                    <a:pt x="241397" y="431265"/>
                  </a:lnTo>
                  <a:lnTo>
                    <a:pt x="236217" y="420202"/>
                  </a:lnTo>
                  <a:lnTo>
                    <a:pt x="235717" y="410436"/>
                  </a:lnTo>
                  <a:lnTo>
                    <a:pt x="226547" y="409337"/>
                  </a:lnTo>
                  <a:lnTo>
                    <a:pt x="215981" y="409837"/>
                  </a:lnTo>
                  <a:lnTo>
                    <a:pt x="218375" y="398472"/>
                  </a:lnTo>
                  <a:lnTo>
                    <a:pt x="219268" y="387212"/>
                  </a:lnTo>
                  <a:lnTo>
                    <a:pt x="211100" y="374954"/>
                  </a:lnTo>
                  <a:lnTo>
                    <a:pt x="201329" y="364190"/>
                  </a:lnTo>
                  <a:lnTo>
                    <a:pt x="187477" y="359106"/>
                  </a:lnTo>
                  <a:lnTo>
                    <a:pt x="174919" y="352626"/>
                  </a:lnTo>
                  <a:lnTo>
                    <a:pt x="186879" y="347943"/>
                  </a:lnTo>
                  <a:lnTo>
                    <a:pt x="189169" y="335184"/>
                  </a:lnTo>
                  <a:lnTo>
                    <a:pt x="198140" y="331995"/>
                  </a:lnTo>
                  <a:lnTo>
                    <a:pt x="222558" y="333787"/>
                  </a:lnTo>
                  <a:lnTo>
                    <a:pt x="234618" y="331797"/>
                  </a:lnTo>
                  <a:lnTo>
                    <a:pt x="252957" y="333889"/>
                  </a:lnTo>
                  <a:lnTo>
                    <a:pt x="252362" y="322628"/>
                  </a:lnTo>
                  <a:lnTo>
                    <a:pt x="247178" y="310269"/>
                  </a:lnTo>
                  <a:lnTo>
                    <a:pt x="238705" y="293720"/>
                  </a:lnTo>
                  <a:lnTo>
                    <a:pt x="222760" y="280367"/>
                  </a:lnTo>
                  <a:lnTo>
                    <a:pt x="205314" y="267108"/>
                  </a:lnTo>
                  <a:lnTo>
                    <a:pt x="190864" y="252262"/>
                  </a:lnTo>
                  <a:lnTo>
                    <a:pt x="187081" y="238405"/>
                  </a:lnTo>
                  <a:lnTo>
                    <a:pt x="187675" y="220164"/>
                  </a:lnTo>
                  <a:lnTo>
                    <a:pt x="194655" y="208605"/>
                  </a:lnTo>
                  <a:lnTo>
                    <a:pt x="204919" y="201128"/>
                  </a:lnTo>
                  <a:lnTo>
                    <a:pt x="210300" y="188276"/>
                  </a:lnTo>
                  <a:lnTo>
                    <a:pt x="224754" y="175017"/>
                  </a:lnTo>
                  <a:lnTo>
                    <a:pt x="241397" y="172925"/>
                  </a:lnTo>
                  <a:lnTo>
                    <a:pt x="256247" y="166644"/>
                  </a:lnTo>
                  <a:lnTo>
                    <a:pt x="268210" y="163255"/>
                  </a:lnTo>
                  <a:lnTo>
                    <a:pt x="272195" y="153291"/>
                  </a:lnTo>
                  <a:lnTo>
                    <a:pt x="284154" y="148603"/>
                  </a:lnTo>
                  <a:lnTo>
                    <a:pt x="283359" y="133156"/>
                  </a:lnTo>
                  <a:lnTo>
                    <a:pt x="279673" y="122093"/>
                  </a:lnTo>
                  <a:lnTo>
                    <a:pt x="289537" y="107643"/>
                  </a:lnTo>
                  <a:lnTo>
                    <a:pt x="276980" y="99766"/>
                  </a:lnTo>
                  <a:lnTo>
                    <a:pt x="267907" y="100069"/>
                  </a:lnTo>
                  <a:lnTo>
                    <a:pt x="276580" y="92692"/>
                  </a:lnTo>
                  <a:lnTo>
                    <a:pt x="277675" y="84221"/>
                  </a:lnTo>
                  <a:lnTo>
                    <a:pt x="269704" y="77539"/>
                  </a:lnTo>
                  <a:lnTo>
                    <a:pt x="266115" y="66476"/>
                  </a:lnTo>
                  <a:lnTo>
                    <a:pt x="266716" y="49632"/>
                  </a:lnTo>
                  <a:lnTo>
                    <a:pt x="268804" y="31294"/>
                  </a:lnTo>
                  <a:lnTo>
                    <a:pt x="283258" y="18039"/>
                  </a:lnTo>
                  <a:lnTo>
                    <a:pt x="285750" y="6677"/>
                  </a:lnTo>
                  <a:lnTo>
                    <a:pt x="273790" y="9968"/>
                  </a:lnTo>
                  <a:lnTo>
                    <a:pt x="254156" y="12258"/>
                  </a:lnTo>
                  <a:lnTo>
                    <a:pt x="240400" y="11461"/>
                  </a:lnTo>
                  <a:lnTo>
                    <a:pt x="223555" y="9367"/>
                  </a:lnTo>
                  <a:lnTo>
                    <a:pt x="203522" y="4585"/>
                  </a:lnTo>
                  <a:lnTo>
                    <a:pt x="189769" y="2390"/>
                  </a:lnTo>
                  <a:lnTo>
                    <a:pt x="179006" y="0"/>
                  </a:lnTo>
                  <a:lnTo>
                    <a:pt x="166942" y="496"/>
                  </a:lnTo>
                  <a:lnTo>
                    <a:pt x="162957" y="11959"/>
                  </a:lnTo>
                  <a:lnTo>
                    <a:pt x="155483" y="15052"/>
                  </a:lnTo>
                  <a:lnTo>
                    <a:pt x="150000" y="25116"/>
                  </a:lnTo>
                  <a:lnTo>
                    <a:pt x="150901" y="41962"/>
                  </a:lnTo>
                  <a:lnTo>
                    <a:pt x="153391" y="61494"/>
                  </a:lnTo>
                  <a:lnTo>
                    <a:pt x="138537" y="67773"/>
                  </a:lnTo>
                  <a:lnTo>
                    <a:pt x="112924" y="71661"/>
                  </a:lnTo>
                  <a:lnTo>
                    <a:pt x="91493" y="68370"/>
                  </a:lnTo>
                  <a:lnTo>
                    <a:pt x="76146" y="66178"/>
                  </a:lnTo>
                  <a:lnTo>
                    <a:pt x="56214" y="62891"/>
                  </a:lnTo>
                  <a:lnTo>
                    <a:pt x="49136" y="71560"/>
                  </a:lnTo>
                  <a:lnTo>
                    <a:pt x="38771" y="77641"/>
                  </a:lnTo>
                  <a:lnTo>
                    <a:pt x="38371" y="97275"/>
                  </a:lnTo>
                  <a:lnTo>
                    <a:pt x="43455" y="108342"/>
                  </a:lnTo>
                  <a:close/>
                </a:path>
              </a:pathLst>
            </a:custGeom>
            <a:solidFill>
              <a:srgbClr val="09395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object 114">
              <a:extLst>
                <a:ext uri="{FF2B5EF4-FFF2-40B4-BE49-F238E27FC236}">
                  <a16:creationId xmlns:a16="http://schemas.microsoft.com/office/drawing/2014/main" id="{5E0074FC-9729-4890-A0C2-FFD771D69C7F}"/>
                </a:ext>
              </a:extLst>
            </p:cNvPr>
            <p:cNvSpPr/>
            <p:nvPr/>
          </p:nvSpPr>
          <p:spPr>
            <a:xfrm>
              <a:off x="3223053" y="1515722"/>
              <a:ext cx="289537" cy="452292"/>
            </a:xfrm>
            <a:custGeom>
              <a:avLst/>
              <a:gdLst/>
              <a:ahLst/>
              <a:cxnLst/>
              <a:rect l="l" t="t" r="r" b="b"/>
              <a:pathLst>
                <a:path w="289537" h="452292">
                  <a:moveTo>
                    <a:pt x="267907" y="100069"/>
                  </a:moveTo>
                  <a:lnTo>
                    <a:pt x="276980" y="99766"/>
                  </a:lnTo>
                  <a:lnTo>
                    <a:pt x="289537" y="107643"/>
                  </a:lnTo>
                  <a:lnTo>
                    <a:pt x="279673" y="122093"/>
                  </a:lnTo>
                  <a:lnTo>
                    <a:pt x="283359" y="133156"/>
                  </a:lnTo>
                  <a:lnTo>
                    <a:pt x="284154" y="148603"/>
                  </a:lnTo>
                  <a:lnTo>
                    <a:pt x="272195" y="153291"/>
                  </a:lnTo>
                  <a:lnTo>
                    <a:pt x="268210" y="163255"/>
                  </a:lnTo>
                  <a:lnTo>
                    <a:pt x="256247" y="166644"/>
                  </a:lnTo>
                  <a:lnTo>
                    <a:pt x="241397" y="172925"/>
                  </a:lnTo>
                  <a:lnTo>
                    <a:pt x="224754" y="175017"/>
                  </a:lnTo>
                  <a:lnTo>
                    <a:pt x="210300" y="188276"/>
                  </a:lnTo>
                  <a:lnTo>
                    <a:pt x="204919" y="201128"/>
                  </a:lnTo>
                  <a:lnTo>
                    <a:pt x="194655" y="208605"/>
                  </a:lnTo>
                  <a:lnTo>
                    <a:pt x="187675" y="220164"/>
                  </a:lnTo>
                  <a:lnTo>
                    <a:pt x="187081" y="238405"/>
                  </a:lnTo>
                  <a:lnTo>
                    <a:pt x="190864" y="252262"/>
                  </a:lnTo>
                  <a:lnTo>
                    <a:pt x="205314" y="267108"/>
                  </a:lnTo>
                  <a:lnTo>
                    <a:pt x="222760" y="280367"/>
                  </a:lnTo>
                  <a:lnTo>
                    <a:pt x="238705" y="293720"/>
                  </a:lnTo>
                  <a:lnTo>
                    <a:pt x="247178" y="310269"/>
                  </a:lnTo>
                  <a:lnTo>
                    <a:pt x="252362" y="322628"/>
                  </a:lnTo>
                  <a:lnTo>
                    <a:pt x="252957" y="333889"/>
                  </a:lnTo>
                  <a:lnTo>
                    <a:pt x="234618" y="331797"/>
                  </a:lnTo>
                  <a:lnTo>
                    <a:pt x="222558" y="333787"/>
                  </a:lnTo>
                  <a:lnTo>
                    <a:pt x="198140" y="331995"/>
                  </a:lnTo>
                  <a:lnTo>
                    <a:pt x="189169" y="335184"/>
                  </a:lnTo>
                  <a:lnTo>
                    <a:pt x="186879" y="347943"/>
                  </a:lnTo>
                  <a:lnTo>
                    <a:pt x="174919" y="352626"/>
                  </a:lnTo>
                  <a:lnTo>
                    <a:pt x="187477" y="359106"/>
                  </a:lnTo>
                  <a:lnTo>
                    <a:pt x="201329" y="364190"/>
                  </a:lnTo>
                  <a:lnTo>
                    <a:pt x="211100" y="374954"/>
                  </a:lnTo>
                  <a:lnTo>
                    <a:pt x="219268" y="387212"/>
                  </a:lnTo>
                  <a:lnTo>
                    <a:pt x="218375" y="398472"/>
                  </a:lnTo>
                  <a:lnTo>
                    <a:pt x="215981" y="409837"/>
                  </a:lnTo>
                  <a:lnTo>
                    <a:pt x="226547" y="409337"/>
                  </a:lnTo>
                  <a:lnTo>
                    <a:pt x="235717" y="410436"/>
                  </a:lnTo>
                  <a:lnTo>
                    <a:pt x="236217" y="420202"/>
                  </a:lnTo>
                  <a:lnTo>
                    <a:pt x="241397" y="431265"/>
                  </a:lnTo>
                  <a:lnTo>
                    <a:pt x="250465" y="430869"/>
                  </a:lnTo>
                  <a:lnTo>
                    <a:pt x="248075" y="442130"/>
                  </a:lnTo>
                  <a:lnTo>
                    <a:pt x="240997" y="452292"/>
                  </a:lnTo>
                  <a:lnTo>
                    <a:pt x="225748" y="451497"/>
                  </a:lnTo>
                  <a:lnTo>
                    <a:pt x="210498" y="449406"/>
                  </a:lnTo>
                  <a:lnTo>
                    <a:pt x="202528" y="442728"/>
                  </a:lnTo>
                  <a:lnTo>
                    <a:pt x="192358" y="451598"/>
                  </a:lnTo>
                  <a:lnTo>
                    <a:pt x="181594" y="449207"/>
                  </a:lnTo>
                  <a:lnTo>
                    <a:pt x="174919" y="436946"/>
                  </a:lnTo>
                  <a:lnTo>
                    <a:pt x="162557" y="433158"/>
                  </a:lnTo>
                  <a:lnTo>
                    <a:pt x="146710" y="422596"/>
                  </a:lnTo>
                  <a:lnTo>
                    <a:pt x="143023" y="410137"/>
                  </a:lnTo>
                  <a:lnTo>
                    <a:pt x="132162" y="405053"/>
                  </a:lnTo>
                  <a:lnTo>
                    <a:pt x="120300" y="409737"/>
                  </a:lnTo>
                  <a:lnTo>
                    <a:pt x="113324" y="393191"/>
                  </a:lnTo>
                  <a:lnTo>
                    <a:pt x="104752" y="403358"/>
                  </a:lnTo>
                  <a:lnTo>
                    <a:pt x="87710" y="397075"/>
                  </a:lnTo>
                  <a:lnTo>
                    <a:pt x="77939" y="386312"/>
                  </a:lnTo>
                  <a:lnTo>
                    <a:pt x="65281" y="375551"/>
                  </a:lnTo>
                  <a:lnTo>
                    <a:pt x="51130" y="367775"/>
                  </a:lnTo>
                  <a:lnTo>
                    <a:pt x="37576" y="369770"/>
                  </a:lnTo>
                  <a:lnTo>
                    <a:pt x="35384" y="357210"/>
                  </a:lnTo>
                  <a:lnTo>
                    <a:pt x="39272" y="344354"/>
                  </a:lnTo>
                  <a:lnTo>
                    <a:pt x="40467" y="337378"/>
                  </a:lnTo>
                  <a:lnTo>
                    <a:pt x="33889" y="327808"/>
                  </a:lnTo>
                  <a:lnTo>
                    <a:pt x="28507" y="312559"/>
                  </a:lnTo>
                  <a:lnTo>
                    <a:pt x="41662" y="303590"/>
                  </a:lnTo>
                  <a:lnTo>
                    <a:pt x="33889" y="299703"/>
                  </a:lnTo>
                  <a:lnTo>
                    <a:pt x="24418" y="294523"/>
                  </a:lnTo>
                  <a:lnTo>
                    <a:pt x="21031" y="287643"/>
                  </a:lnTo>
                  <a:lnTo>
                    <a:pt x="20332" y="273588"/>
                  </a:lnTo>
                  <a:lnTo>
                    <a:pt x="30599" y="267508"/>
                  </a:lnTo>
                  <a:lnTo>
                    <a:pt x="33191" y="259038"/>
                  </a:lnTo>
                  <a:lnTo>
                    <a:pt x="21826" y="245483"/>
                  </a:lnTo>
                  <a:lnTo>
                    <a:pt x="12459" y="240303"/>
                  </a:lnTo>
                  <a:lnTo>
                    <a:pt x="0" y="233819"/>
                  </a:lnTo>
                  <a:lnTo>
                    <a:pt x="8571" y="223556"/>
                  </a:lnTo>
                  <a:lnTo>
                    <a:pt x="6281" y="209602"/>
                  </a:lnTo>
                  <a:lnTo>
                    <a:pt x="13553" y="203723"/>
                  </a:lnTo>
                  <a:lnTo>
                    <a:pt x="17542" y="192261"/>
                  </a:lnTo>
                  <a:lnTo>
                    <a:pt x="21628" y="183690"/>
                  </a:lnTo>
                  <a:lnTo>
                    <a:pt x="25617" y="172325"/>
                  </a:lnTo>
                  <a:lnTo>
                    <a:pt x="28108" y="162359"/>
                  </a:lnTo>
                  <a:lnTo>
                    <a:pt x="36579" y="150699"/>
                  </a:lnTo>
                  <a:lnTo>
                    <a:pt x="40665" y="142128"/>
                  </a:lnTo>
                  <a:lnTo>
                    <a:pt x="40067" y="129567"/>
                  </a:lnTo>
                  <a:lnTo>
                    <a:pt x="37972" y="119800"/>
                  </a:lnTo>
                  <a:lnTo>
                    <a:pt x="43455" y="108342"/>
                  </a:lnTo>
                  <a:lnTo>
                    <a:pt x="38371" y="97275"/>
                  </a:lnTo>
                  <a:lnTo>
                    <a:pt x="38771" y="77641"/>
                  </a:lnTo>
                  <a:lnTo>
                    <a:pt x="49136" y="71560"/>
                  </a:lnTo>
                  <a:lnTo>
                    <a:pt x="56214" y="62891"/>
                  </a:lnTo>
                  <a:lnTo>
                    <a:pt x="76146" y="66178"/>
                  </a:lnTo>
                  <a:lnTo>
                    <a:pt x="91493" y="68370"/>
                  </a:lnTo>
                  <a:lnTo>
                    <a:pt x="112924" y="71661"/>
                  </a:lnTo>
                  <a:lnTo>
                    <a:pt x="138537" y="67773"/>
                  </a:lnTo>
                  <a:lnTo>
                    <a:pt x="153391" y="61494"/>
                  </a:lnTo>
                  <a:lnTo>
                    <a:pt x="150901" y="41962"/>
                  </a:lnTo>
                  <a:lnTo>
                    <a:pt x="150000" y="25116"/>
                  </a:lnTo>
                  <a:lnTo>
                    <a:pt x="155483" y="15052"/>
                  </a:lnTo>
                  <a:lnTo>
                    <a:pt x="162957" y="11959"/>
                  </a:lnTo>
                  <a:lnTo>
                    <a:pt x="166942" y="496"/>
                  </a:lnTo>
                  <a:lnTo>
                    <a:pt x="179006" y="0"/>
                  </a:lnTo>
                  <a:lnTo>
                    <a:pt x="189769" y="2390"/>
                  </a:lnTo>
                  <a:lnTo>
                    <a:pt x="203522" y="4585"/>
                  </a:lnTo>
                  <a:lnTo>
                    <a:pt x="223555" y="9367"/>
                  </a:lnTo>
                  <a:lnTo>
                    <a:pt x="240400" y="11461"/>
                  </a:lnTo>
                  <a:lnTo>
                    <a:pt x="254156" y="12258"/>
                  </a:lnTo>
                  <a:lnTo>
                    <a:pt x="273790" y="9968"/>
                  </a:lnTo>
                  <a:lnTo>
                    <a:pt x="285750" y="6677"/>
                  </a:lnTo>
                  <a:lnTo>
                    <a:pt x="283258" y="18039"/>
                  </a:lnTo>
                  <a:lnTo>
                    <a:pt x="268804" y="31294"/>
                  </a:lnTo>
                  <a:lnTo>
                    <a:pt x="266716" y="49632"/>
                  </a:lnTo>
                  <a:lnTo>
                    <a:pt x="266115" y="66476"/>
                  </a:lnTo>
                  <a:lnTo>
                    <a:pt x="269704" y="77539"/>
                  </a:lnTo>
                  <a:lnTo>
                    <a:pt x="277675" y="84221"/>
                  </a:lnTo>
                  <a:lnTo>
                    <a:pt x="276580" y="92692"/>
                  </a:lnTo>
                  <a:lnTo>
                    <a:pt x="267907" y="100069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object 115">
              <a:extLst>
                <a:ext uri="{FF2B5EF4-FFF2-40B4-BE49-F238E27FC236}">
                  <a16:creationId xmlns:a16="http://schemas.microsoft.com/office/drawing/2014/main" id="{B1C28674-E057-4272-A1E6-F2A532BFE187}"/>
                </a:ext>
              </a:extLst>
            </p:cNvPr>
            <p:cNvSpPr/>
            <p:nvPr/>
          </p:nvSpPr>
          <p:spPr>
            <a:xfrm>
              <a:off x="3397972" y="1599541"/>
              <a:ext cx="277575" cy="623130"/>
            </a:xfrm>
            <a:custGeom>
              <a:avLst/>
              <a:gdLst/>
              <a:ahLst/>
              <a:cxnLst/>
              <a:rect l="l" t="t" r="r" b="b"/>
              <a:pathLst>
                <a:path w="277575" h="623130">
                  <a:moveTo>
                    <a:pt x="184784" y="315652"/>
                  </a:moveTo>
                  <a:lnTo>
                    <a:pt x="184284" y="305884"/>
                  </a:lnTo>
                  <a:lnTo>
                    <a:pt x="191063" y="290137"/>
                  </a:lnTo>
                  <a:lnTo>
                    <a:pt x="199138" y="270104"/>
                  </a:lnTo>
                  <a:lnTo>
                    <a:pt x="210499" y="255553"/>
                  </a:lnTo>
                  <a:lnTo>
                    <a:pt x="225350" y="247877"/>
                  </a:lnTo>
                  <a:lnTo>
                    <a:pt x="238108" y="230536"/>
                  </a:lnTo>
                  <a:lnTo>
                    <a:pt x="243292" y="214887"/>
                  </a:lnTo>
                  <a:lnTo>
                    <a:pt x="250366" y="204721"/>
                  </a:lnTo>
                  <a:lnTo>
                    <a:pt x="258937" y="193161"/>
                  </a:lnTo>
                  <a:lnTo>
                    <a:pt x="244685" y="183890"/>
                  </a:lnTo>
                  <a:lnTo>
                    <a:pt x="248472" y="169736"/>
                  </a:lnTo>
                  <a:lnTo>
                    <a:pt x="256446" y="148309"/>
                  </a:lnTo>
                  <a:lnTo>
                    <a:pt x="258739" y="132760"/>
                  </a:lnTo>
                  <a:lnTo>
                    <a:pt x="256345" y="117414"/>
                  </a:lnTo>
                  <a:lnTo>
                    <a:pt x="263325" y="105850"/>
                  </a:lnTo>
                  <a:lnTo>
                    <a:pt x="273489" y="95584"/>
                  </a:lnTo>
                  <a:lnTo>
                    <a:pt x="277575" y="87011"/>
                  </a:lnTo>
                  <a:lnTo>
                    <a:pt x="262126" y="83426"/>
                  </a:lnTo>
                  <a:lnTo>
                    <a:pt x="247075" y="85517"/>
                  </a:lnTo>
                  <a:lnTo>
                    <a:pt x="237708" y="81730"/>
                  </a:lnTo>
                  <a:lnTo>
                    <a:pt x="222559" y="80932"/>
                  </a:lnTo>
                  <a:lnTo>
                    <a:pt x="210798" y="88506"/>
                  </a:lnTo>
                  <a:lnTo>
                    <a:pt x="208804" y="80135"/>
                  </a:lnTo>
                  <a:lnTo>
                    <a:pt x="197939" y="76348"/>
                  </a:lnTo>
                  <a:lnTo>
                    <a:pt x="206510" y="64785"/>
                  </a:lnTo>
                  <a:lnTo>
                    <a:pt x="215082" y="56015"/>
                  </a:lnTo>
                  <a:lnTo>
                    <a:pt x="217573" y="44654"/>
                  </a:lnTo>
                  <a:lnTo>
                    <a:pt x="209503" y="35182"/>
                  </a:lnTo>
                  <a:lnTo>
                    <a:pt x="198738" y="32792"/>
                  </a:lnTo>
                  <a:lnTo>
                    <a:pt x="190566" y="21931"/>
                  </a:lnTo>
                  <a:lnTo>
                    <a:pt x="172526" y="26910"/>
                  </a:lnTo>
                  <a:lnTo>
                    <a:pt x="174917" y="14155"/>
                  </a:lnTo>
                  <a:lnTo>
                    <a:pt x="177311" y="2890"/>
                  </a:lnTo>
                  <a:lnTo>
                    <a:pt x="165049" y="600"/>
                  </a:lnTo>
                  <a:lnTo>
                    <a:pt x="145318" y="0"/>
                  </a:lnTo>
                  <a:lnTo>
                    <a:pt x="122890" y="6581"/>
                  </a:lnTo>
                  <a:lnTo>
                    <a:pt x="101660" y="8873"/>
                  </a:lnTo>
                  <a:lnTo>
                    <a:pt x="92988" y="16250"/>
                  </a:lnTo>
                  <a:lnTo>
                    <a:pt x="102061" y="15947"/>
                  </a:lnTo>
                  <a:lnTo>
                    <a:pt x="114617" y="23825"/>
                  </a:lnTo>
                  <a:lnTo>
                    <a:pt x="104753" y="38275"/>
                  </a:lnTo>
                  <a:lnTo>
                    <a:pt x="108440" y="49338"/>
                  </a:lnTo>
                  <a:lnTo>
                    <a:pt x="109235" y="64785"/>
                  </a:lnTo>
                  <a:lnTo>
                    <a:pt x="97275" y="69472"/>
                  </a:lnTo>
                  <a:lnTo>
                    <a:pt x="93290" y="79437"/>
                  </a:lnTo>
                  <a:lnTo>
                    <a:pt x="81328" y="82825"/>
                  </a:lnTo>
                  <a:lnTo>
                    <a:pt x="66478" y="89107"/>
                  </a:lnTo>
                  <a:lnTo>
                    <a:pt x="49834" y="91198"/>
                  </a:lnTo>
                  <a:lnTo>
                    <a:pt x="35380" y="104457"/>
                  </a:lnTo>
                  <a:lnTo>
                    <a:pt x="29999" y="117309"/>
                  </a:lnTo>
                  <a:lnTo>
                    <a:pt x="19735" y="124786"/>
                  </a:lnTo>
                  <a:lnTo>
                    <a:pt x="12755" y="136345"/>
                  </a:lnTo>
                  <a:lnTo>
                    <a:pt x="12161" y="154586"/>
                  </a:lnTo>
                  <a:lnTo>
                    <a:pt x="15944" y="168443"/>
                  </a:lnTo>
                  <a:lnTo>
                    <a:pt x="30394" y="183290"/>
                  </a:lnTo>
                  <a:lnTo>
                    <a:pt x="47840" y="196549"/>
                  </a:lnTo>
                  <a:lnTo>
                    <a:pt x="63785" y="209901"/>
                  </a:lnTo>
                  <a:lnTo>
                    <a:pt x="72259" y="226451"/>
                  </a:lnTo>
                  <a:lnTo>
                    <a:pt x="77443" y="238809"/>
                  </a:lnTo>
                  <a:lnTo>
                    <a:pt x="78037" y="250070"/>
                  </a:lnTo>
                  <a:lnTo>
                    <a:pt x="59698" y="247978"/>
                  </a:lnTo>
                  <a:lnTo>
                    <a:pt x="47638" y="249969"/>
                  </a:lnTo>
                  <a:lnTo>
                    <a:pt x="23220" y="248177"/>
                  </a:lnTo>
                  <a:lnTo>
                    <a:pt x="14249" y="251366"/>
                  </a:lnTo>
                  <a:lnTo>
                    <a:pt x="11959" y="264124"/>
                  </a:lnTo>
                  <a:lnTo>
                    <a:pt x="0" y="268808"/>
                  </a:lnTo>
                  <a:lnTo>
                    <a:pt x="12557" y="275287"/>
                  </a:lnTo>
                  <a:lnTo>
                    <a:pt x="26409" y="280371"/>
                  </a:lnTo>
                  <a:lnTo>
                    <a:pt x="36181" y="291136"/>
                  </a:lnTo>
                  <a:lnTo>
                    <a:pt x="44348" y="303394"/>
                  </a:lnTo>
                  <a:lnTo>
                    <a:pt x="43455" y="314653"/>
                  </a:lnTo>
                  <a:lnTo>
                    <a:pt x="41061" y="326019"/>
                  </a:lnTo>
                  <a:lnTo>
                    <a:pt x="51628" y="325518"/>
                  </a:lnTo>
                  <a:lnTo>
                    <a:pt x="60797" y="326617"/>
                  </a:lnTo>
                  <a:lnTo>
                    <a:pt x="61297" y="336383"/>
                  </a:lnTo>
                  <a:lnTo>
                    <a:pt x="66478" y="347446"/>
                  </a:lnTo>
                  <a:lnTo>
                    <a:pt x="75545" y="347050"/>
                  </a:lnTo>
                  <a:lnTo>
                    <a:pt x="73155" y="358311"/>
                  </a:lnTo>
                  <a:lnTo>
                    <a:pt x="66078" y="368473"/>
                  </a:lnTo>
                  <a:lnTo>
                    <a:pt x="62392" y="384122"/>
                  </a:lnTo>
                  <a:lnTo>
                    <a:pt x="78138" y="396082"/>
                  </a:lnTo>
                  <a:lnTo>
                    <a:pt x="83221" y="405654"/>
                  </a:lnTo>
                  <a:lnTo>
                    <a:pt x="81029" y="421199"/>
                  </a:lnTo>
                  <a:lnTo>
                    <a:pt x="80133" y="432464"/>
                  </a:lnTo>
                  <a:lnTo>
                    <a:pt x="82325" y="446417"/>
                  </a:lnTo>
                  <a:lnTo>
                    <a:pt x="90896" y="464256"/>
                  </a:lnTo>
                  <a:lnTo>
                    <a:pt x="93884" y="490867"/>
                  </a:lnTo>
                  <a:lnTo>
                    <a:pt x="90399" y="511999"/>
                  </a:lnTo>
                  <a:lnTo>
                    <a:pt x="89799" y="528944"/>
                  </a:lnTo>
                  <a:lnTo>
                    <a:pt x="91991" y="541501"/>
                  </a:lnTo>
                  <a:lnTo>
                    <a:pt x="100465" y="557946"/>
                  </a:lnTo>
                  <a:lnTo>
                    <a:pt x="111827" y="571500"/>
                  </a:lnTo>
                  <a:lnTo>
                    <a:pt x="109333" y="581468"/>
                  </a:lnTo>
                  <a:lnTo>
                    <a:pt x="97473" y="587548"/>
                  </a:lnTo>
                  <a:lnTo>
                    <a:pt x="95181" y="601700"/>
                  </a:lnTo>
                  <a:lnTo>
                    <a:pt x="101660" y="609871"/>
                  </a:lnTo>
                  <a:lnTo>
                    <a:pt x="118404" y="610570"/>
                  </a:lnTo>
                  <a:lnTo>
                    <a:pt x="129067" y="610073"/>
                  </a:lnTo>
                  <a:lnTo>
                    <a:pt x="139936" y="615254"/>
                  </a:lnTo>
                  <a:lnTo>
                    <a:pt x="152590" y="623130"/>
                  </a:lnTo>
                  <a:lnTo>
                    <a:pt x="162957" y="618444"/>
                  </a:lnTo>
                  <a:lnTo>
                    <a:pt x="168537" y="609775"/>
                  </a:lnTo>
                  <a:lnTo>
                    <a:pt x="181696" y="599410"/>
                  </a:lnTo>
                  <a:lnTo>
                    <a:pt x="184186" y="589442"/>
                  </a:lnTo>
                  <a:lnTo>
                    <a:pt x="183488" y="575489"/>
                  </a:lnTo>
                  <a:lnTo>
                    <a:pt x="192359" y="572298"/>
                  </a:lnTo>
                  <a:lnTo>
                    <a:pt x="193255" y="559642"/>
                  </a:lnTo>
                  <a:lnTo>
                    <a:pt x="178902" y="547582"/>
                  </a:lnTo>
                  <a:lnTo>
                    <a:pt x="170733" y="536717"/>
                  </a:lnTo>
                  <a:lnTo>
                    <a:pt x="170035" y="522662"/>
                  </a:lnTo>
                  <a:lnTo>
                    <a:pt x="172228" y="507215"/>
                  </a:lnTo>
                  <a:lnTo>
                    <a:pt x="180597" y="492763"/>
                  </a:lnTo>
                  <a:lnTo>
                    <a:pt x="182592" y="474426"/>
                  </a:lnTo>
                  <a:lnTo>
                    <a:pt x="171626" y="466448"/>
                  </a:lnTo>
                  <a:lnTo>
                    <a:pt x="166147" y="479308"/>
                  </a:lnTo>
                  <a:lnTo>
                    <a:pt x="162260" y="490669"/>
                  </a:lnTo>
                  <a:lnTo>
                    <a:pt x="151395" y="486982"/>
                  </a:lnTo>
                  <a:lnTo>
                    <a:pt x="152194" y="472928"/>
                  </a:lnTo>
                  <a:lnTo>
                    <a:pt x="148605" y="463261"/>
                  </a:lnTo>
                  <a:lnTo>
                    <a:pt x="142128" y="455090"/>
                  </a:lnTo>
                  <a:lnTo>
                    <a:pt x="138637" y="446817"/>
                  </a:lnTo>
                  <a:lnTo>
                    <a:pt x="140929" y="434059"/>
                  </a:lnTo>
                  <a:lnTo>
                    <a:pt x="148007" y="423892"/>
                  </a:lnTo>
                  <a:lnTo>
                    <a:pt x="153687" y="416717"/>
                  </a:lnTo>
                  <a:lnTo>
                    <a:pt x="154782" y="408146"/>
                  </a:lnTo>
                  <a:lnTo>
                    <a:pt x="162162" y="403656"/>
                  </a:lnTo>
                  <a:lnTo>
                    <a:pt x="159970" y="391100"/>
                  </a:lnTo>
                  <a:lnTo>
                    <a:pt x="159368" y="379937"/>
                  </a:lnTo>
                  <a:lnTo>
                    <a:pt x="157176" y="365983"/>
                  </a:lnTo>
                  <a:lnTo>
                    <a:pt x="161161" y="356017"/>
                  </a:lnTo>
                  <a:lnTo>
                    <a:pt x="160366" y="340570"/>
                  </a:lnTo>
                  <a:lnTo>
                    <a:pt x="159768" y="329407"/>
                  </a:lnTo>
                  <a:lnTo>
                    <a:pt x="167342" y="329007"/>
                  </a:lnTo>
                  <a:lnTo>
                    <a:pt x="176213" y="325818"/>
                  </a:lnTo>
                  <a:lnTo>
                    <a:pt x="184784" y="315652"/>
                  </a:lnTo>
                  <a:close/>
                </a:path>
              </a:pathLst>
            </a:custGeom>
            <a:solidFill>
              <a:srgbClr val="09395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object 116">
              <a:extLst>
                <a:ext uri="{FF2B5EF4-FFF2-40B4-BE49-F238E27FC236}">
                  <a16:creationId xmlns:a16="http://schemas.microsoft.com/office/drawing/2014/main" id="{4C202EF9-1532-4487-B700-1B970509CA6D}"/>
                </a:ext>
              </a:extLst>
            </p:cNvPr>
            <p:cNvSpPr/>
            <p:nvPr/>
          </p:nvSpPr>
          <p:spPr>
            <a:xfrm>
              <a:off x="3397972" y="1599541"/>
              <a:ext cx="277575" cy="623130"/>
            </a:xfrm>
            <a:custGeom>
              <a:avLst/>
              <a:gdLst/>
              <a:ahLst/>
              <a:cxnLst/>
              <a:rect l="l" t="t" r="r" b="b"/>
              <a:pathLst>
                <a:path w="277575" h="623130">
                  <a:moveTo>
                    <a:pt x="66078" y="368473"/>
                  </a:moveTo>
                  <a:lnTo>
                    <a:pt x="73155" y="358311"/>
                  </a:lnTo>
                  <a:lnTo>
                    <a:pt x="75545" y="347050"/>
                  </a:lnTo>
                  <a:lnTo>
                    <a:pt x="66478" y="347446"/>
                  </a:lnTo>
                  <a:lnTo>
                    <a:pt x="61297" y="336383"/>
                  </a:lnTo>
                  <a:lnTo>
                    <a:pt x="60797" y="326617"/>
                  </a:lnTo>
                  <a:lnTo>
                    <a:pt x="51628" y="325518"/>
                  </a:lnTo>
                  <a:lnTo>
                    <a:pt x="41061" y="326019"/>
                  </a:lnTo>
                  <a:lnTo>
                    <a:pt x="43455" y="314653"/>
                  </a:lnTo>
                  <a:lnTo>
                    <a:pt x="44348" y="303394"/>
                  </a:lnTo>
                  <a:lnTo>
                    <a:pt x="36181" y="291136"/>
                  </a:lnTo>
                  <a:lnTo>
                    <a:pt x="26409" y="280371"/>
                  </a:lnTo>
                  <a:lnTo>
                    <a:pt x="12557" y="275287"/>
                  </a:lnTo>
                  <a:lnTo>
                    <a:pt x="0" y="268808"/>
                  </a:lnTo>
                  <a:lnTo>
                    <a:pt x="11959" y="264124"/>
                  </a:lnTo>
                  <a:lnTo>
                    <a:pt x="14249" y="251366"/>
                  </a:lnTo>
                  <a:lnTo>
                    <a:pt x="23220" y="248177"/>
                  </a:lnTo>
                  <a:lnTo>
                    <a:pt x="47638" y="249969"/>
                  </a:lnTo>
                  <a:lnTo>
                    <a:pt x="59698" y="247978"/>
                  </a:lnTo>
                  <a:lnTo>
                    <a:pt x="78037" y="250070"/>
                  </a:lnTo>
                  <a:lnTo>
                    <a:pt x="77443" y="238809"/>
                  </a:lnTo>
                  <a:lnTo>
                    <a:pt x="72259" y="226451"/>
                  </a:lnTo>
                  <a:lnTo>
                    <a:pt x="63785" y="209901"/>
                  </a:lnTo>
                  <a:lnTo>
                    <a:pt x="47840" y="196549"/>
                  </a:lnTo>
                  <a:lnTo>
                    <a:pt x="30394" y="183290"/>
                  </a:lnTo>
                  <a:lnTo>
                    <a:pt x="15944" y="168443"/>
                  </a:lnTo>
                  <a:lnTo>
                    <a:pt x="12161" y="154586"/>
                  </a:lnTo>
                  <a:lnTo>
                    <a:pt x="12755" y="136345"/>
                  </a:lnTo>
                  <a:lnTo>
                    <a:pt x="19735" y="124786"/>
                  </a:lnTo>
                  <a:lnTo>
                    <a:pt x="29999" y="117309"/>
                  </a:lnTo>
                  <a:lnTo>
                    <a:pt x="35380" y="104457"/>
                  </a:lnTo>
                  <a:lnTo>
                    <a:pt x="49834" y="91198"/>
                  </a:lnTo>
                  <a:lnTo>
                    <a:pt x="66478" y="89107"/>
                  </a:lnTo>
                  <a:lnTo>
                    <a:pt x="81328" y="82825"/>
                  </a:lnTo>
                  <a:lnTo>
                    <a:pt x="93290" y="79437"/>
                  </a:lnTo>
                  <a:lnTo>
                    <a:pt x="97275" y="69472"/>
                  </a:lnTo>
                  <a:lnTo>
                    <a:pt x="109235" y="64785"/>
                  </a:lnTo>
                  <a:lnTo>
                    <a:pt x="108440" y="49338"/>
                  </a:lnTo>
                  <a:lnTo>
                    <a:pt x="104753" y="38275"/>
                  </a:lnTo>
                  <a:lnTo>
                    <a:pt x="114617" y="23825"/>
                  </a:lnTo>
                  <a:lnTo>
                    <a:pt x="102061" y="15947"/>
                  </a:lnTo>
                  <a:lnTo>
                    <a:pt x="92988" y="16250"/>
                  </a:lnTo>
                  <a:lnTo>
                    <a:pt x="101660" y="8873"/>
                  </a:lnTo>
                  <a:lnTo>
                    <a:pt x="122890" y="6581"/>
                  </a:lnTo>
                  <a:lnTo>
                    <a:pt x="145318" y="0"/>
                  </a:lnTo>
                  <a:lnTo>
                    <a:pt x="165049" y="600"/>
                  </a:lnTo>
                  <a:lnTo>
                    <a:pt x="177311" y="2890"/>
                  </a:lnTo>
                  <a:lnTo>
                    <a:pt x="174917" y="14155"/>
                  </a:lnTo>
                  <a:lnTo>
                    <a:pt x="172526" y="26910"/>
                  </a:lnTo>
                  <a:lnTo>
                    <a:pt x="190566" y="21931"/>
                  </a:lnTo>
                  <a:lnTo>
                    <a:pt x="198738" y="32792"/>
                  </a:lnTo>
                  <a:lnTo>
                    <a:pt x="209503" y="35182"/>
                  </a:lnTo>
                  <a:lnTo>
                    <a:pt x="217573" y="44654"/>
                  </a:lnTo>
                  <a:lnTo>
                    <a:pt x="215082" y="56015"/>
                  </a:lnTo>
                  <a:lnTo>
                    <a:pt x="206510" y="64785"/>
                  </a:lnTo>
                  <a:lnTo>
                    <a:pt x="197939" y="76348"/>
                  </a:lnTo>
                  <a:lnTo>
                    <a:pt x="208804" y="80135"/>
                  </a:lnTo>
                  <a:lnTo>
                    <a:pt x="210798" y="88506"/>
                  </a:lnTo>
                  <a:lnTo>
                    <a:pt x="222559" y="80932"/>
                  </a:lnTo>
                  <a:lnTo>
                    <a:pt x="237708" y="81730"/>
                  </a:lnTo>
                  <a:lnTo>
                    <a:pt x="247075" y="85517"/>
                  </a:lnTo>
                  <a:lnTo>
                    <a:pt x="262126" y="83426"/>
                  </a:lnTo>
                  <a:lnTo>
                    <a:pt x="277575" y="87011"/>
                  </a:lnTo>
                  <a:lnTo>
                    <a:pt x="273489" y="95584"/>
                  </a:lnTo>
                  <a:lnTo>
                    <a:pt x="263325" y="105850"/>
                  </a:lnTo>
                  <a:lnTo>
                    <a:pt x="256345" y="117414"/>
                  </a:lnTo>
                  <a:lnTo>
                    <a:pt x="258739" y="132760"/>
                  </a:lnTo>
                  <a:lnTo>
                    <a:pt x="256446" y="148309"/>
                  </a:lnTo>
                  <a:lnTo>
                    <a:pt x="248472" y="169736"/>
                  </a:lnTo>
                  <a:lnTo>
                    <a:pt x="244685" y="183890"/>
                  </a:lnTo>
                  <a:lnTo>
                    <a:pt x="258937" y="193161"/>
                  </a:lnTo>
                  <a:lnTo>
                    <a:pt x="250366" y="204721"/>
                  </a:lnTo>
                  <a:lnTo>
                    <a:pt x="243292" y="214887"/>
                  </a:lnTo>
                  <a:lnTo>
                    <a:pt x="238108" y="230536"/>
                  </a:lnTo>
                  <a:lnTo>
                    <a:pt x="225350" y="247877"/>
                  </a:lnTo>
                  <a:lnTo>
                    <a:pt x="210499" y="255553"/>
                  </a:lnTo>
                  <a:lnTo>
                    <a:pt x="199138" y="270104"/>
                  </a:lnTo>
                  <a:lnTo>
                    <a:pt x="191063" y="290137"/>
                  </a:lnTo>
                  <a:lnTo>
                    <a:pt x="184284" y="305884"/>
                  </a:lnTo>
                  <a:lnTo>
                    <a:pt x="184784" y="315652"/>
                  </a:lnTo>
                  <a:lnTo>
                    <a:pt x="176213" y="325818"/>
                  </a:lnTo>
                  <a:lnTo>
                    <a:pt x="167342" y="329007"/>
                  </a:lnTo>
                  <a:lnTo>
                    <a:pt x="159768" y="329407"/>
                  </a:lnTo>
                  <a:lnTo>
                    <a:pt x="160366" y="340570"/>
                  </a:lnTo>
                  <a:lnTo>
                    <a:pt x="161161" y="356017"/>
                  </a:lnTo>
                  <a:lnTo>
                    <a:pt x="157176" y="365983"/>
                  </a:lnTo>
                  <a:lnTo>
                    <a:pt x="159368" y="379937"/>
                  </a:lnTo>
                  <a:lnTo>
                    <a:pt x="159970" y="391100"/>
                  </a:lnTo>
                  <a:lnTo>
                    <a:pt x="162162" y="403656"/>
                  </a:lnTo>
                  <a:lnTo>
                    <a:pt x="154782" y="408146"/>
                  </a:lnTo>
                  <a:lnTo>
                    <a:pt x="153687" y="416717"/>
                  </a:lnTo>
                  <a:lnTo>
                    <a:pt x="148007" y="423892"/>
                  </a:lnTo>
                  <a:lnTo>
                    <a:pt x="140929" y="434059"/>
                  </a:lnTo>
                  <a:lnTo>
                    <a:pt x="138637" y="446817"/>
                  </a:lnTo>
                  <a:lnTo>
                    <a:pt x="142128" y="455090"/>
                  </a:lnTo>
                  <a:lnTo>
                    <a:pt x="148605" y="463261"/>
                  </a:lnTo>
                  <a:lnTo>
                    <a:pt x="152194" y="472928"/>
                  </a:lnTo>
                  <a:lnTo>
                    <a:pt x="151395" y="486982"/>
                  </a:lnTo>
                  <a:lnTo>
                    <a:pt x="162260" y="490669"/>
                  </a:lnTo>
                  <a:lnTo>
                    <a:pt x="166147" y="479308"/>
                  </a:lnTo>
                  <a:lnTo>
                    <a:pt x="171626" y="466448"/>
                  </a:lnTo>
                  <a:lnTo>
                    <a:pt x="182592" y="474426"/>
                  </a:lnTo>
                  <a:lnTo>
                    <a:pt x="180597" y="492763"/>
                  </a:lnTo>
                  <a:lnTo>
                    <a:pt x="172228" y="507215"/>
                  </a:lnTo>
                  <a:lnTo>
                    <a:pt x="170035" y="522662"/>
                  </a:lnTo>
                  <a:lnTo>
                    <a:pt x="170733" y="536717"/>
                  </a:lnTo>
                  <a:lnTo>
                    <a:pt x="178902" y="547582"/>
                  </a:lnTo>
                  <a:lnTo>
                    <a:pt x="193255" y="559642"/>
                  </a:lnTo>
                  <a:lnTo>
                    <a:pt x="192359" y="572298"/>
                  </a:lnTo>
                  <a:lnTo>
                    <a:pt x="183488" y="575489"/>
                  </a:lnTo>
                  <a:lnTo>
                    <a:pt x="184186" y="589442"/>
                  </a:lnTo>
                  <a:lnTo>
                    <a:pt x="181696" y="599410"/>
                  </a:lnTo>
                  <a:lnTo>
                    <a:pt x="168537" y="609775"/>
                  </a:lnTo>
                  <a:lnTo>
                    <a:pt x="162957" y="618444"/>
                  </a:lnTo>
                  <a:lnTo>
                    <a:pt x="152590" y="623130"/>
                  </a:lnTo>
                  <a:lnTo>
                    <a:pt x="139936" y="615254"/>
                  </a:lnTo>
                  <a:lnTo>
                    <a:pt x="129067" y="610073"/>
                  </a:lnTo>
                  <a:lnTo>
                    <a:pt x="118404" y="610570"/>
                  </a:lnTo>
                  <a:lnTo>
                    <a:pt x="101660" y="609871"/>
                  </a:lnTo>
                  <a:lnTo>
                    <a:pt x="95181" y="601700"/>
                  </a:lnTo>
                  <a:lnTo>
                    <a:pt x="97473" y="587548"/>
                  </a:lnTo>
                  <a:lnTo>
                    <a:pt x="109333" y="581468"/>
                  </a:lnTo>
                  <a:lnTo>
                    <a:pt x="111827" y="571500"/>
                  </a:lnTo>
                  <a:lnTo>
                    <a:pt x="100465" y="557946"/>
                  </a:lnTo>
                  <a:lnTo>
                    <a:pt x="91991" y="541501"/>
                  </a:lnTo>
                  <a:lnTo>
                    <a:pt x="89799" y="528944"/>
                  </a:lnTo>
                  <a:lnTo>
                    <a:pt x="90399" y="511999"/>
                  </a:lnTo>
                  <a:lnTo>
                    <a:pt x="93884" y="490867"/>
                  </a:lnTo>
                  <a:lnTo>
                    <a:pt x="90896" y="464256"/>
                  </a:lnTo>
                  <a:lnTo>
                    <a:pt x="82325" y="446417"/>
                  </a:lnTo>
                  <a:lnTo>
                    <a:pt x="80133" y="432464"/>
                  </a:lnTo>
                  <a:lnTo>
                    <a:pt x="81029" y="421199"/>
                  </a:lnTo>
                  <a:lnTo>
                    <a:pt x="83221" y="405654"/>
                  </a:lnTo>
                  <a:lnTo>
                    <a:pt x="78138" y="396082"/>
                  </a:lnTo>
                  <a:lnTo>
                    <a:pt x="62392" y="384122"/>
                  </a:lnTo>
                  <a:lnTo>
                    <a:pt x="66078" y="368473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object 117">
              <a:extLst>
                <a:ext uri="{FF2B5EF4-FFF2-40B4-BE49-F238E27FC236}">
                  <a16:creationId xmlns:a16="http://schemas.microsoft.com/office/drawing/2014/main" id="{40EFEF53-CF34-4FD1-8345-17C4D04DD600}"/>
                </a:ext>
              </a:extLst>
            </p:cNvPr>
            <p:cNvSpPr/>
            <p:nvPr/>
          </p:nvSpPr>
          <p:spPr>
            <a:xfrm>
              <a:off x="3527040" y="1898549"/>
              <a:ext cx="339670" cy="475319"/>
            </a:xfrm>
            <a:custGeom>
              <a:avLst/>
              <a:gdLst/>
              <a:ahLst/>
              <a:cxnLst/>
              <a:rect l="l" t="t" r="r" b="b"/>
              <a:pathLst>
                <a:path w="339670" h="475319">
                  <a:moveTo>
                    <a:pt x="55119" y="290433"/>
                  </a:moveTo>
                  <a:lnTo>
                    <a:pt x="52628" y="300401"/>
                  </a:lnTo>
                  <a:lnTo>
                    <a:pt x="39470" y="310766"/>
                  </a:lnTo>
                  <a:lnTo>
                    <a:pt x="33889" y="319435"/>
                  </a:lnTo>
                  <a:lnTo>
                    <a:pt x="23522" y="324121"/>
                  </a:lnTo>
                  <a:lnTo>
                    <a:pt x="10868" y="316245"/>
                  </a:lnTo>
                  <a:lnTo>
                    <a:pt x="0" y="311064"/>
                  </a:lnTo>
                  <a:lnTo>
                    <a:pt x="3589" y="320734"/>
                  </a:lnTo>
                  <a:lnTo>
                    <a:pt x="11563" y="328805"/>
                  </a:lnTo>
                  <a:lnTo>
                    <a:pt x="24321" y="339570"/>
                  </a:lnTo>
                  <a:lnTo>
                    <a:pt x="36781" y="346045"/>
                  </a:lnTo>
                  <a:lnTo>
                    <a:pt x="47246" y="342759"/>
                  </a:lnTo>
                  <a:lnTo>
                    <a:pt x="59702" y="347842"/>
                  </a:lnTo>
                  <a:lnTo>
                    <a:pt x="71762" y="347346"/>
                  </a:lnTo>
                  <a:lnTo>
                    <a:pt x="74354" y="337378"/>
                  </a:lnTo>
                  <a:lnTo>
                    <a:pt x="81330" y="325915"/>
                  </a:lnTo>
                  <a:lnTo>
                    <a:pt x="99771" y="329305"/>
                  </a:lnTo>
                  <a:lnTo>
                    <a:pt x="113424" y="328705"/>
                  </a:lnTo>
                  <a:lnTo>
                    <a:pt x="123789" y="325418"/>
                  </a:lnTo>
                  <a:lnTo>
                    <a:pt x="131961" y="336279"/>
                  </a:lnTo>
                  <a:lnTo>
                    <a:pt x="132361" y="343256"/>
                  </a:lnTo>
                  <a:lnTo>
                    <a:pt x="141728" y="348541"/>
                  </a:lnTo>
                  <a:lnTo>
                    <a:pt x="151297" y="356511"/>
                  </a:lnTo>
                  <a:lnTo>
                    <a:pt x="153191" y="363491"/>
                  </a:lnTo>
                  <a:lnTo>
                    <a:pt x="156582" y="370367"/>
                  </a:lnTo>
                  <a:lnTo>
                    <a:pt x="166251" y="381132"/>
                  </a:lnTo>
                  <a:lnTo>
                    <a:pt x="163857" y="392493"/>
                  </a:lnTo>
                  <a:lnTo>
                    <a:pt x="161463" y="405251"/>
                  </a:lnTo>
                  <a:lnTo>
                    <a:pt x="169740" y="417509"/>
                  </a:lnTo>
                  <a:lnTo>
                    <a:pt x="164454" y="431863"/>
                  </a:lnTo>
                  <a:lnTo>
                    <a:pt x="172429" y="439938"/>
                  </a:lnTo>
                  <a:lnTo>
                    <a:pt x="182095" y="449305"/>
                  </a:lnTo>
                  <a:lnTo>
                    <a:pt x="197445" y="452894"/>
                  </a:lnTo>
                  <a:lnTo>
                    <a:pt x="212691" y="453593"/>
                  </a:lnTo>
                  <a:lnTo>
                    <a:pt x="226245" y="451594"/>
                  </a:lnTo>
                  <a:lnTo>
                    <a:pt x="228240" y="461365"/>
                  </a:lnTo>
                  <a:lnTo>
                    <a:pt x="233323" y="470933"/>
                  </a:lnTo>
                  <a:lnTo>
                    <a:pt x="243986" y="470533"/>
                  </a:lnTo>
                  <a:lnTo>
                    <a:pt x="254652" y="471430"/>
                  </a:lnTo>
                  <a:lnTo>
                    <a:pt x="263923" y="475319"/>
                  </a:lnTo>
                  <a:lnTo>
                    <a:pt x="274486" y="473425"/>
                  </a:lnTo>
                  <a:lnTo>
                    <a:pt x="284256" y="457578"/>
                  </a:lnTo>
                  <a:lnTo>
                    <a:pt x="291228" y="444621"/>
                  </a:lnTo>
                  <a:lnTo>
                    <a:pt x="303688" y="451097"/>
                  </a:lnTo>
                  <a:lnTo>
                    <a:pt x="309071" y="438242"/>
                  </a:lnTo>
                  <a:lnTo>
                    <a:pt x="319935" y="442029"/>
                  </a:lnTo>
                  <a:lnTo>
                    <a:pt x="329407" y="448607"/>
                  </a:lnTo>
                  <a:lnTo>
                    <a:pt x="339670" y="441133"/>
                  </a:lnTo>
                  <a:lnTo>
                    <a:pt x="319535" y="405550"/>
                  </a:lnTo>
                  <a:lnTo>
                    <a:pt x="308174" y="393390"/>
                  </a:lnTo>
                  <a:lnTo>
                    <a:pt x="313758" y="383223"/>
                  </a:lnTo>
                  <a:lnTo>
                    <a:pt x="307077" y="372362"/>
                  </a:lnTo>
                  <a:lnTo>
                    <a:pt x="294919" y="371462"/>
                  </a:lnTo>
                  <a:lnTo>
                    <a:pt x="273690" y="372362"/>
                  </a:lnTo>
                  <a:lnTo>
                    <a:pt x="258339" y="370267"/>
                  </a:lnTo>
                  <a:lnTo>
                    <a:pt x="260831" y="358808"/>
                  </a:lnTo>
                  <a:lnTo>
                    <a:pt x="242092" y="349836"/>
                  </a:lnTo>
                  <a:lnTo>
                    <a:pt x="247676" y="341165"/>
                  </a:lnTo>
                  <a:lnTo>
                    <a:pt x="240897" y="327408"/>
                  </a:lnTo>
                  <a:lnTo>
                    <a:pt x="244886" y="316047"/>
                  </a:lnTo>
                  <a:lnTo>
                    <a:pt x="241095" y="302093"/>
                  </a:lnTo>
                  <a:lnTo>
                    <a:pt x="246380" y="287841"/>
                  </a:lnTo>
                  <a:lnTo>
                    <a:pt x="242790" y="276778"/>
                  </a:lnTo>
                  <a:lnTo>
                    <a:pt x="243291" y="258537"/>
                  </a:lnTo>
                  <a:lnTo>
                    <a:pt x="253655" y="252456"/>
                  </a:lnTo>
                  <a:lnTo>
                    <a:pt x="262126" y="240897"/>
                  </a:lnTo>
                  <a:lnTo>
                    <a:pt x="255650" y="232724"/>
                  </a:lnTo>
                  <a:lnTo>
                    <a:pt x="264121" y="221162"/>
                  </a:lnTo>
                  <a:lnTo>
                    <a:pt x="266512" y="209800"/>
                  </a:lnTo>
                  <a:lnTo>
                    <a:pt x="262825" y="195948"/>
                  </a:lnTo>
                  <a:lnTo>
                    <a:pt x="257544" y="183488"/>
                  </a:lnTo>
                  <a:lnTo>
                    <a:pt x="197147" y="132756"/>
                  </a:lnTo>
                  <a:lnTo>
                    <a:pt x="180303" y="73054"/>
                  </a:lnTo>
                  <a:lnTo>
                    <a:pt x="175619" y="40963"/>
                  </a:lnTo>
                  <a:lnTo>
                    <a:pt x="163159" y="35881"/>
                  </a:lnTo>
                  <a:lnTo>
                    <a:pt x="149205" y="30895"/>
                  </a:lnTo>
                  <a:lnTo>
                    <a:pt x="142030" y="38271"/>
                  </a:lnTo>
                  <a:lnTo>
                    <a:pt x="130072" y="41562"/>
                  </a:lnTo>
                  <a:lnTo>
                    <a:pt x="123390" y="30596"/>
                  </a:lnTo>
                  <a:lnTo>
                    <a:pt x="132163" y="24616"/>
                  </a:lnTo>
                  <a:lnTo>
                    <a:pt x="125582" y="15052"/>
                  </a:lnTo>
                  <a:lnTo>
                    <a:pt x="115618" y="0"/>
                  </a:lnTo>
                  <a:lnTo>
                    <a:pt x="102661" y="11861"/>
                  </a:lnTo>
                  <a:lnTo>
                    <a:pt x="92393" y="19234"/>
                  </a:lnTo>
                  <a:lnTo>
                    <a:pt x="76050" y="25613"/>
                  </a:lnTo>
                  <a:lnTo>
                    <a:pt x="58107" y="31992"/>
                  </a:lnTo>
                  <a:lnTo>
                    <a:pt x="38275" y="29998"/>
                  </a:lnTo>
                  <a:lnTo>
                    <a:pt x="30700" y="30398"/>
                  </a:lnTo>
                  <a:lnTo>
                    <a:pt x="31299" y="41562"/>
                  </a:lnTo>
                  <a:lnTo>
                    <a:pt x="32094" y="57009"/>
                  </a:lnTo>
                  <a:lnTo>
                    <a:pt x="28108" y="66974"/>
                  </a:lnTo>
                  <a:lnTo>
                    <a:pt x="30300" y="80928"/>
                  </a:lnTo>
                  <a:lnTo>
                    <a:pt x="30902" y="92091"/>
                  </a:lnTo>
                  <a:lnTo>
                    <a:pt x="33094" y="104648"/>
                  </a:lnTo>
                  <a:lnTo>
                    <a:pt x="25714" y="109137"/>
                  </a:lnTo>
                  <a:lnTo>
                    <a:pt x="24620" y="117708"/>
                  </a:lnTo>
                  <a:lnTo>
                    <a:pt x="18939" y="124884"/>
                  </a:lnTo>
                  <a:lnTo>
                    <a:pt x="11861" y="135050"/>
                  </a:lnTo>
                  <a:lnTo>
                    <a:pt x="9569" y="147808"/>
                  </a:lnTo>
                  <a:lnTo>
                    <a:pt x="13060" y="156081"/>
                  </a:lnTo>
                  <a:lnTo>
                    <a:pt x="19537" y="164252"/>
                  </a:lnTo>
                  <a:lnTo>
                    <a:pt x="23126" y="173920"/>
                  </a:lnTo>
                  <a:lnTo>
                    <a:pt x="22327" y="187973"/>
                  </a:lnTo>
                  <a:lnTo>
                    <a:pt x="33192" y="191660"/>
                  </a:lnTo>
                  <a:lnTo>
                    <a:pt x="37080" y="180299"/>
                  </a:lnTo>
                  <a:lnTo>
                    <a:pt x="42558" y="167439"/>
                  </a:lnTo>
                  <a:lnTo>
                    <a:pt x="53525" y="175417"/>
                  </a:lnTo>
                  <a:lnTo>
                    <a:pt x="51530" y="193755"/>
                  </a:lnTo>
                  <a:lnTo>
                    <a:pt x="43160" y="208206"/>
                  </a:lnTo>
                  <a:lnTo>
                    <a:pt x="40967" y="223653"/>
                  </a:lnTo>
                  <a:lnTo>
                    <a:pt x="41666" y="237708"/>
                  </a:lnTo>
                  <a:lnTo>
                    <a:pt x="49834" y="248573"/>
                  </a:lnTo>
                  <a:lnTo>
                    <a:pt x="64188" y="260633"/>
                  </a:lnTo>
                  <a:lnTo>
                    <a:pt x="63291" y="273290"/>
                  </a:lnTo>
                  <a:lnTo>
                    <a:pt x="54420" y="276480"/>
                  </a:lnTo>
                  <a:lnTo>
                    <a:pt x="55119" y="290433"/>
                  </a:lnTo>
                  <a:close/>
                </a:path>
              </a:pathLst>
            </a:custGeom>
            <a:solidFill>
              <a:srgbClr val="00C8C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object 118">
              <a:extLst>
                <a:ext uri="{FF2B5EF4-FFF2-40B4-BE49-F238E27FC236}">
                  <a16:creationId xmlns:a16="http://schemas.microsoft.com/office/drawing/2014/main" id="{1E27A14D-E754-46D0-8592-C7AEA0FBDAD9}"/>
                </a:ext>
              </a:extLst>
            </p:cNvPr>
            <p:cNvSpPr/>
            <p:nvPr/>
          </p:nvSpPr>
          <p:spPr>
            <a:xfrm>
              <a:off x="3527040" y="1898549"/>
              <a:ext cx="339670" cy="475319"/>
            </a:xfrm>
            <a:custGeom>
              <a:avLst/>
              <a:gdLst/>
              <a:ahLst/>
              <a:cxnLst/>
              <a:rect l="l" t="t" r="r" b="b"/>
              <a:pathLst>
                <a:path w="339670" h="475319">
                  <a:moveTo>
                    <a:pt x="3589" y="320734"/>
                  </a:moveTo>
                  <a:lnTo>
                    <a:pt x="11563" y="328805"/>
                  </a:lnTo>
                  <a:lnTo>
                    <a:pt x="24321" y="339570"/>
                  </a:lnTo>
                  <a:lnTo>
                    <a:pt x="36781" y="346045"/>
                  </a:lnTo>
                  <a:lnTo>
                    <a:pt x="47246" y="342759"/>
                  </a:lnTo>
                  <a:lnTo>
                    <a:pt x="59702" y="347842"/>
                  </a:lnTo>
                  <a:lnTo>
                    <a:pt x="71762" y="347346"/>
                  </a:lnTo>
                  <a:lnTo>
                    <a:pt x="74354" y="337378"/>
                  </a:lnTo>
                  <a:lnTo>
                    <a:pt x="81330" y="325915"/>
                  </a:lnTo>
                  <a:lnTo>
                    <a:pt x="99771" y="329305"/>
                  </a:lnTo>
                  <a:lnTo>
                    <a:pt x="113424" y="328705"/>
                  </a:lnTo>
                  <a:lnTo>
                    <a:pt x="123789" y="325418"/>
                  </a:lnTo>
                  <a:lnTo>
                    <a:pt x="131961" y="336279"/>
                  </a:lnTo>
                  <a:lnTo>
                    <a:pt x="132361" y="343256"/>
                  </a:lnTo>
                  <a:lnTo>
                    <a:pt x="141728" y="348541"/>
                  </a:lnTo>
                  <a:lnTo>
                    <a:pt x="151297" y="356511"/>
                  </a:lnTo>
                  <a:lnTo>
                    <a:pt x="153191" y="363491"/>
                  </a:lnTo>
                  <a:lnTo>
                    <a:pt x="156582" y="370367"/>
                  </a:lnTo>
                  <a:lnTo>
                    <a:pt x="166251" y="381132"/>
                  </a:lnTo>
                  <a:lnTo>
                    <a:pt x="163857" y="392493"/>
                  </a:lnTo>
                  <a:lnTo>
                    <a:pt x="161463" y="405251"/>
                  </a:lnTo>
                  <a:lnTo>
                    <a:pt x="169740" y="417509"/>
                  </a:lnTo>
                  <a:lnTo>
                    <a:pt x="164454" y="431863"/>
                  </a:lnTo>
                  <a:lnTo>
                    <a:pt x="172429" y="439938"/>
                  </a:lnTo>
                  <a:lnTo>
                    <a:pt x="182095" y="449305"/>
                  </a:lnTo>
                  <a:lnTo>
                    <a:pt x="197445" y="452894"/>
                  </a:lnTo>
                  <a:lnTo>
                    <a:pt x="212691" y="453593"/>
                  </a:lnTo>
                  <a:lnTo>
                    <a:pt x="226245" y="451594"/>
                  </a:lnTo>
                  <a:lnTo>
                    <a:pt x="228240" y="461365"/>
                  </a:lnTo>
                  <a:lnTo>
                    <a:pt x="233323" y="470933"/>
                  </a:lnTo>
                  <a:lnTo>
                    <a:pt x="243986" y="470533"/>
                  </a:lnTo>
                  <a:lnTo>
                    <a:pt x="254652" y="471430"/>
                  </a:lnTo>
                  <a:lnTo>
                    <a:pt x="263923" y="475319"/>
                  </a:lnTo>
                  <a:lnTo>
                    <a:pt x="274486" y="473425"/>
                  </a:lnTo>
                  <a:lnTo>
                    <a:pt x="284256" y="457578"/>
                  </a:lnTo>
                  <a:lnTo>
                    <a:pt x="291228" y="444621"/>
                  </a:lnTo>
                  <a:lnTo>
                    <a:pt x="303688" y="451097"/>
                  </a:lnTo>
                  <a:lnTo>
                    <a:pt x="309071" y="438242"/>
                  </a:lnTo>
                  <a:lnTo>
                    <a:pt x="319935" y="442029"/>
                  </a:lnTo>
                  <a:lnTo>
                    <a:pt x="329407" y="448607"/>
                  </a:lnTo>
                  <a:lnTo>
                    <a:pt x="339670" y="441133"/>
                  </a:lnTo>
                  <a:lnTo>
                    <a:pt x="319535" y="405550"/>
                  </a:lnTo>
                  <a:lnTo>
                    <a:pt x="308174" y="393390"/>
                  </a:lnTo>
                  <a:lnTo>
                    <a:pt x="313758" y="383223"/>
                  </a:lnTo>
                  <a:lnTo>
                    <a:pt x="307077" y="372362"/>
                  </a:lnTo>
                  <a:lnTo>
                    <a:pt x="294919" y="371462"/>
                  </a:lnTo>
                  <a:lnTo>
                    <a:pt x="273690" y="372362"/>
                  </a:lnTo>
                  <a:lnTo>
                    <a:pt x="258339" y="370267"/>
                  </a:lnTo>
                  <a:lnTo>
                    <a:pt x="260831" y="358808"/>
                  </a:lnTo>
                  <a:lnTo>
                    <a:pt x="242092" y="349836"/>
                  </a:lnTo>
                  <a:lnTo>
                    <a:pt x="247676" y="341165"/>
                  </a:lnTo>
                  <a:lnTo>
                    <a:pt x="240897" y="327408"/>
                  </a:lnTo>
                  <a:lnTo>
                    <a:pt x="244886" y="316047"/>
                  </a:lnTo>
                  <a:lnTo>
                    <a:pt x="241095" y="302093"/>
                  </a:lnTo>
                  <a:lnTo>
                    <a:pt x="246380" y="287841"/>
                  </a:lnTo>
                  <a:lnTo>
                    <a:pt x="242790" y="276778"/>
                  </a:lnTo>
                  <a:lnTo>
                    <a:pt x="243291" y="258537"/>
                  </a:lnTo>
                  <a:lnTo>
                    <a:pt x="253655" y="252456"/>
                  </a:lnTo>
                  <a:lnTo>
                    <a:pt x="262126" y="240897"/>
                  </a:lnTo>
                  <a:lnTo>
                    <a:pt x="255650" y="232724"/>
                  </a:lnTo>
                  <a:lnTo>
                    <a:pt x="264121" y="221162"/>
                  </a:lnTo>
                  <a:lnTo>
                    <a:pt x="266512" y="209800"/>
                  </a:lnTo>
                  <a:lnTo>
                    <a:pt x="262825" y="195948"/>
                  </a:lnTo>
                  <a:lnTo>
                    <a:pt x="257544" y="183488"/>
                  </a:lnTo>
                  <a:lnTo>
                    <a:pt x="197147" y="132756"/>
                  </a:lnTo>
                  <a:lnTo>
                    <a:pt x="180303" y="73054"/>
                  </a:lnTo>
                  <a:lnTo>
                    <a:pt x="175619" y="40963"/>
                  </a:lnTo>
                  <a:lnTo>
                    <a:pt x="163159" y="35881"/>
                  </a:lnTo>
                  <a:lnTo>
                    <a:pt x="149205" y="30895"/>
                  </a:lnTo>
                  <a:lnTo>
                    <a:pt x="142030" y="38271"/>
                  </a:lnTo>
                  <a:lnTo>
                    <a:pt x="130072" y="41562"/>
                  </a:lnTo>
                  <a:lnTo>
                    <a:pt x="123390" y="30596"/>
                  </a:lnTo>
                  <a:lnTo>
                    <a:pt x="132163" y="24616"/>
                  </a:lnTo>
                  <a:lnTo>
                    <a:pt x="125582" y="15052"/>
                  </a:lnTo>
                  <a:lnTo>
                    <a:pt x="115618" y="0"/>
                  </a:lnTo>
                  <a:lnTo>
                    <a:pt x="102661" y="11861"/>
                  </a:lnTo>
                  <a:lnTo>
                    <a:pt x="92393" y="19234"/>
                  </a:lnTo>
                  <a:lnTo>
                    <a:pt x="76050" y="25613"/>
                  </a:lnTo>
                  <a:lnTo>
                    <a:pt x="58107" y="31992"/>
                  </a:lnTo>
                  <a:lnTo>
                    <a:pt x="38275" y="29998"/>
                  </a:lnTo>
                  <a:lnTo>
                    <a:pt x="30700" y="30398"/>
                  </a:lnTo>
                  <a:lnTo>
                    <a:pt x="31299" y="41562"/>
                  </a:lnTo>
                  <a:lnTo>
                    <a:pt x="32094" y="57009"/>
                  </a:lnTo>
                  <a:lnTo>
                    <a:pt x="28108" y="66974"/>
                  </a:lnTo>
                  <a:lnTo>
                    <a:pt x="30300" y="80928"/>
                  </a:lnTo>
                  <a:lnTo>
                    <a:pt x="30902" y="92091"/>
                  </a:lnTo>
                  <a:lnTo>
                    <a:pt x="33094" y="104648"/>
                  </a:lnTo>
                  <a:lnTo>
                    <a:pt x="25714" y="109137"/>
                  </a:lnTo>
                  <a:lnTo>
                    <a:pt x="24620" y="117708"/>
                  </a:lnTo>
                  <a:lnTo>
                    <a:pt x="18939" y="124884"/>
                  </a:lnTo>
                  <a:lnTo>
                    <a:pt x="11861" y="135050"/>
                  </a:lnTo>
                  <a:lnTo>
                    <a:pt x="9569" y="147808"/>
                  </a:lnTo>
                  <a:lnTo>
                    <a:pt x="13060" y="156081"/>
                  </a:lnTo>
                  <a:lnTo>
                    <a:pt x="19537" y="164252"/>
                  </a:lnTo>
                  <a:lnTo>
                    <a:pt x="23126" y="173920"/>
                  </a:lnTo>
                  <a:lnTo>
                    <a:pt x="22327" y="187973"/>
                  </a:lnTo>
                  <a:lnTo>
                    <a:pt x="33192" y="191660"/>
                  </a:lnTo>
                  <a:lnTo>
                    <a:pt x="37080" y="180299"/>
                  </a:lnTo>
                  <a:lnTo>
                    <a:pt x="42558" y="167439"/>
                  </a:lnTo>
                  <a:lnTo>
                    <a:pt x="53525" y="175417"/>
                  </a:lnTo>
                  <a:lnTo>
                    <a:pt x="51530" y="193755"/>
                  </a:lnTo>
                  <a:lnTo>
                    <a:pt x="43160" y="208206"/>
                  </a:lnTo>
                  <a:lnTo>
                    <a:pt x="40967" y="223653"/>
                  </a:lnTo>
                  <a:lnTo>
                    <a:pt x="41666" y="237708"/>
                  </a:lnTo>
                  <a:lnTo>
                    <a:pt x="49834" y="248573"/>
                  </a:lnTo>
                  <a:lnTo>
                    <a:pt x="64188" y="260633"/>
                  </a:lnTo>
                  <a:lnTo>
                    <a:pt x="63291" y="273290"/>
                  </a:lnTo>
                  <a:lnTo>
                    <a:pt x="54420" y="276480"/>
                  </a:lnTo>
                  <a:lnTo>
                    <a:pt x="55119" y="290433"/>
                  </a:lnTo>
                  <a:lnTo>
                    <a:pt x="52628" y="300401"/>
                  </a:lnTo>
                  <a:lnTo>
                    <a:pt x="39470" y="310766"/>
                  </a:lnTo>
                  <a:lnTo>
                    <a:pt x="33889" y="319435"/>
                  </a:lnTo>
                  <a:lnTo>
                    <a:pt x="23522" y="324121"/>
                  </a:lnTo>
                  <a:lnTo>
                    <a:pt x="10868" y="316245"/>
                  </a:lnTo>
                  <a:lnTo>
                    <a:pt x="0" y="311064"/>
                  </a:lnTo>
                  <a:lnTo>
                    <a:pt x="3589" y="320734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object 119">
              <a:extLst>
                <a:ext uri="{FF2B5EF4-FFF2-40B4-BE49-F238E27FC236}">
                  <a16:creationId xmlns:a16="http://schemas.microsoft.com/office/drawing/2014/main" id="{2106190F-D0DC-4543-B083-6BA16D6F77E9}"/>
                </a:ext>
              </a:extLst>
            </p:cNvPr>
            <p:cNvSpPr/>
            <p:nvPr/>
          </p:nvSpPr>
          <p:spPr>
            <a:xfrm>
              <a:off x="3099166" y="1640306"/>
              <a:ext cx="392691" cy="719709"/>
            </a:xfrm>
            <a:custGeom>
              <a:avLst/>
              <a:gdLst/>
              <a:ahLst/>
              <a:cxnLst/>
              <a:rect l="l" t="t" r="r" b="b"/>
              <a:pathLst>
                <a:path w="392691" h="719709">
                  <a:moveTo>
                    <a:pt x="34286" y="195851"/>
                  </a:moveTo>
                  <a:lnTo>
                    <a:pt x="36479" y="208408"/>
                  </a:lnTo>
                  <a:lnTo>
                    <a:pt x="48237" y="200930"/>
                  </a:lnTo>
                  <a:lnTo>
                    <a:pt x="61794" y="198838"/>
                  </a:lnTo>
                  <a:lnTo>
                    <a:pt x="72655" y="202627"/>
                  </a:lnTo>
                  <a:lnTo>
                    <a:pt x="86713" y="211896"/>
                  </a:lnTo>
                  <a:lnTo>
                    <a:pt x="93290" y="220068"/>
                  </a:lnTo>
                  <a:lnTo>
                    <a:pt x="104054" y="222361"/>
                  </a:lnTo>
                  <a:lnTo>
                    <a:pt x="113224" y="223358"/>
                  </a:lnTo>
                  <a:lnTo>
                    <a:pt x="124484" y="235516"/>
                  </a:lnTo>
                  <a:lnTo>
                    <a:pt x="138837" y="247576"/>
                  </a:lnTo>
                  <a:lnTo>
                    <a:pt x="136645" y="264521"/>
                  </a:lnTo>
                  <a:lnTo>
                    <a:pt x="134352" y="278676"/>
                  </a:lnTo>
                  <a:lnTo>
                    <a:pt x="144219" y="292226"/>
                  </a:lnTo>
                  <a:lnTo>
                    <a:pt x="153986" y="304488"/>
                  </a:lnTo>
                  <a:lnTo>
                    <a:pt x="160765" y="316746"/>
                  </a:lnTo>
                  <a:lnTo>
                    <a:pt x="174718" y="323226"/>
                  </a:lnTo>
                  <a:lnTo>
                    <a:pt x="185583" y="327013"/>
                  </a:lnTo>
                  <a:lnTo>
                    <a:pt x="196646" y="334887"/>
                  </a:lnTo>
                  <a:lnTo>
                    <a:pt x="208108" y="349934"/>
                  </a:lnTo>
                  <a:lnTo>
                    <a:pt x="214685" y="360803"/>
                  </a:lnTo>
                  <a:lnTo>
                    <a:pt x="213887" y="373461"/>
                  </a:lnTo>
                  <a:lnTo>
                    <a:pt x="203422" y="376748"/>
                  </a:lnTo>
                  <a:lnTo>
                    <a:pt x="205614" y="390701"/>
                  </a:lnTo>
                  <a:lnTo>
                    <a:pt x="209405" y="403161"/>
                  </a:lnTo>
                  <a:lnTo>
                    <a:pt x="214685" y="417013"/>
                  </a:lnTo>
                  <a:lnTo>
                    <a:pt x="218174" y="425286"/>
                  </a:lnTo>
                  <a:lnTo>
                    <a:pt x="226245" y="434754"/>
                  </a:lnTo>
                  <a:lnTo>
                    <a:pt x="210301" y="449507"/>
                  </a:lnTo>
                  <a:lnTo>
                    <a:pt x="206413" y="462262"/>
                  </a:lnTo>
                  <a:lnTo>
                    <a:pt x="197841" y="472528"/>
                  </a:lnTo>
                  <a:lnTo>
                    <a:pt x="189867" y="465750"/>
                  </a:lnTo>
                  <a:lnTo>
                    <a:pt x="181098" y="471830"/>
                  </a:lnTo>
                  <a:lnTo>
                    <a:pt x="177008" y="480402"/>
                  </a:lnTo>
                  <a:lnTo>
                    <a:pt x="163753" y="487977"/>
                  </a:lnTo>
                  <a:lnTo>
                    <a:pt x="185882" y="503924"/>
                  </a:lnTo>
                  <a:lnTo>
                    <a:pt x="201427" y="511600"/>
                  </a:lnTo>
                  <a:lnTo>
                    <a:pt x="215682" y="522267"/>
                  </a:lnTo>
                  <a:lnTo>
                    <a:pt x="226943" y="534423"/>
                  </a:lnTo>
                  <a:lnTo>
                    <a:pt x="229237" y="548378"/>
                  </a:lnTo>
                  <a:lnTo>
                    <a:pt x="228539" y="563825"/>
                  </a:lnTo>
                  <a:lnTo>
                    <a:pt x="236513" y="570503"/>
                  </a:lnTo>
                  <a:lnTo>
                    <a:pt x="245981" y="578477"/>
                  </a:lnTo>
                  <a:lnTo>
                    <a:pt x="239003" y="590036"/>
                  </a:lnTo>
                  <a:lnTo>
                    <a:pt x="224153" y="594922"/>
                  </a:lnTo>
                  <a:lnTo>
                    <a:pt x="223156" y="606182"/>
                  </a:lnTo>
                  <a:lnTo>
                    <a:pt x="220666" y="616151"/>
                  </a:lnTo>
                  <a:lnTo>
                    <a:pt x="218272" y="628910"/>
                  </a:lnTo>
                  <a:lnTo>
                    <a:pt x="223455" y="639871"/>
                  </a:lnTo>
                  <a:lnTo>
                    <a:pt x="229936" y="646549"/>
                  </a:lnTo>
                  <a:lnTo>
                    <a:pt x="240999" y="654523"/>
                  </a:lnTo>
                  <a:lnTo>
                    <a:pt x="251165" y="647151"/>
                  </a:lnTo>
                  <a:lnTo>
                    <a:pt x="255150" y="635688"/>
                  </a:lnTo>
                  <a:lnTo>
                    <a:pt x="260733" y="625623"/>
                  </a:lnTo>
                  <a:lnTo>
                    <a:pt x="271994" y="637780"/>
                  </a:lnTo>
                  <a:lnTo>
                    <a:pt x="269406" y="646351"/>
                  </a:lnTo>
                  <a:lnTo>
                    <a:pt x="259336" y="658012"/>
                  </a:lnTo>
                  <a:lnTo>
                    <a:pt x="264420" y="667580"/>
                  </a:lnTo>
                  <a:lnTo>
                    <a:pt x="260435" y="677546"/>
                  </a:lnTo>
                  <a:lnTo>
                    <a:pt x="264121" y="690106"/>
                  </a:lnTo>
                  <a:lnTo>
                    <a:pt x="269204" y="699674"/>
                  </a:lnTo>
                  <a:lnTo>
                    <a:pt x="269902" y="713726"/>
                  </a:lnTo>
                  <a:lnTo>
                    <a:pt x="280865" y="718808"/>
                  </a:lnTo>
                  <a:lnTo>
                    <a:pt x="294519" y="719709"/>
                  </a:lnTo>
                  <a:lnTo>
                    <a:pt x="349736" y="672365"/>
                  </a:lnTo>
                  <a:lnTo>
                    <a:pt x="359700" y="659307"/>
                  </a:lnTo>
                  <a:lnTo>
                    <a:pt x="366080" y="635187"/>
                  </a:lnTo>
                  <a:lnTo>
                    <a:pt x="366682" y="619740"/>
                  </a:lnTo>
                  <a:lnTo>
                    <a:pt x="373457" y="603990"/>
                  </a:lnTo>
                  <a:lnTo>
                    <a:pt x="380635" y="595221"/>
                  </a:lnTo>
                  <a:lnTo>
                    <a:pt x="384418" y="580969"/>
                  </a:lnTo>
                  <a:lnTo>
                    <a:pt x="383623" y="565618"/>
                  </a:lnTo>
                  <a:lnTo>
                    <a:pt x="381334" y="551667"/>
                  </a:lnTo>
                  <a:lnTo>
                    <a:pt x="375951" y="536418"/>
                  </a:lnTo>
                  <a:lnTo>
                    <a:pt x="369270" y="525553"/>
                  </a:lnTo>
                  <a:lnTo>
                    <a:pt x="369968" y="510005"/>
                  </a:lnTo>
                  <a:lnTo>
                    <a:pt x="378443" y="497044"/>
                  </a:lnTo>
                  <a:lnTo>
                    <a:pt x="388606" y="488179"/>
                  </a:lnTo>
                  <a:lnTo>
                    <a:pt x="389206" y="471233"/>
                  </a:lnTo>
                  <a:lnTo>
                    <a:pt x="392691" y="450101"/>
                  </a:lnTo>
                  <a:lnTo>
                    <a:pt x="389703" y="423490"/>
                  </a:lnTo>
                  <a:lnTo>
                    <a:pt x="381132" y="405651"/>
                  </a:lnTo>
                  <a:lnTo>
                    <a:pt x="378940" y="391698"/>
                  </a:lnTo>
                  <a:lnTo>
                    <a:pt x="379836" y="380433"/>
                  </a:lnTo>
                  <a:lnTo>
                    <a:pt x="382028" y="364888"/>
                  </a:lnTo>
                  <a:lnTo>
                    <a:pt x="376944" y="355316"/>
                  </a:lnTo>
                  <a:lnTo>
                    <a:pt x="361199" y="343357"/>
                  </a:lnTo>
                  <a:lnTo>
                    <a:pt x="364884" y="327708"/>
                  </a:lnTo>
                  <a:lnTo>
                    <a:pt x="349636" y="326913"/>
                  </a:lnTo>
                  <a:lnTo>
                    <a:pt x="334385" y="324821"/>
                  </a:lnTo>
                  <a:lnTo>
                    <a:pt x="326415" y="318143"/>
                  </a:lnTo>
                  <a:lnTo>
                    <a:pt x="316245" y="327013"/>
                  </a:lnTo>
                  <a:lnTo>
                    <a:pt x="305481" y="324623"/>
                  </a:lnTo>
                  <a:lnTo>
                    <a:pt x="298806" y="312361"/>
                  </a:lnTo>
                  <a:lnTo>
                    <a:pt x="286444" y="308574"/>
                  </a:lnTo>
                  <a:lnTo>
                    <a:pt x="270597" y="298011"/>
                  </a:lnTo>
                  <a:lnTo>
                    <a:pt x="266910" y="285553"/>
                  </a:lnTo>
                  <a:lnTo>
                    <a:pt x="256049" y="280469"/>
                  </a:lnTo>
                  <a:lnTo>
                    <a:pt x="244187" y="285153"/>
                  </a:lnTo>
                  <a:lnTo>
                    <a:pt x="237211" y="268607"/>
                  </a:lnTo>
                  <a:lnTo>
                    <a:pt x="228639" y="278773"/>
                  </a:lnTo>
                  <a:lnTo>
                    <a:pt x="211597" y="272491"/>
                  </a:lnTo>
                  <a:lnTo>
                    <a:pt x="201827" y="261727"/>
                  </a:lnTo>
                  <a:lnTo>
                    <a:pt x="189169" y="250967"/>
                  </a:lnTo>
                  <a:lnTo>
                    <a:pt x="175017" y="243191"/>
                  </a:lnTo>
                  <a:lnTo>
                    <a:pt x="161463" y="245186"/>
                  </a:lnTo>
                  <a:lnTo>
                    <a:pt x="159271" y="232625"/>
                  </a:lnTo>
                  <a:lnTo>
                    <a:pt x="163159" y="219769"/>
                  </a:lnTo>
                  <a:lnTo>
                    <a:pt x="164354" y="212793"/>
                  </a:lnTo>
                  <a:lnTo>
                    <a:pt x="157777" y="203224"/>
                  </a:lnTo>
                  <a:lnTo>
                    <a:pt x="152394" y="187975"/>
                  </a:lnTo>
                  <a:lnTo>
                    <a:pt x="165549" y="179006"/>
                  </a:lnTo>
                  <a:lnTo>
                    <a:pt x="157777" y="175119"/>
                  </a:lnTo>
                  <a:lnTo>
                    <a:pt x="148305" y="169938"/>
                  </a:lnTo>
                  <a:lnTo>
                    <a:pt x="144918" y="163059"/>
                  </a:lnTo>
                  <a:lnTo>
                    <a:pt x="144219" y="149004"/>
                  </a:lnTo>
                  <a:lnTo>
                    <a:pt x="154486" y="142924"/>
                  </a:lnTo>
                  <a:lnTo>
                    <a:pt x="157078" y="134453"/>
                  </a:lnTo>
                  <a:lnTo>
                    <a:pt x="145713" y="120898"/>
                  </a:lnTo>
                  <a:lnTo>
                    <a:pt x="136347" y="115718"/>
                  </a:lnTo>
                  <a:lnTo>
                    <a:pt x="123887" y="109235"/>
                  </a:lnTo>
                  <a:lnTo>
                    <a:pt x="132458" y="98972"/>
                  </a:lnTo>
                  <a:lnTo>
                    <a:pt x="130168" y="85017"/>
                  </a:lnTo>
                  <a:lnTo>
                    <a:pt x="120298" y="69966"/>
                  </a:lnTo>
                  <a:lnTo>
                    <a:pt x="112424" y="66179"/>
                  </a:lnTo>
                  <a:lnTo>
                    <a:pt x="97073" y="62590"/>
                  </a:lnTo>
                  <a:lnTo>
                    <a:pt x="85017" y="64486"/>
                  </a:lnTo>
                  <a:lnTo>
                    <a:pt x="82922" y="54818"/>
                  </a:lnTo>
                  <a:lnTo>
                    <a:pt x="73555" y="48139"/>
                  </a:lnTo>
                  <a:lnTo>
                    <a:pt x="62889" y="48639"/>
                  </a:lnTo>
                  <a:lnTo>
                    <a:pt x="60897" y="38869"/>
                  </a:lnTo>
                  <a:lnTo>
                    <a:pt x="52923" y="32195"/>
                  </a:lnTo>
                  <a:lnTo>
                    <a:pt x="53920" y="22324"/>
                  </a:lnTo>
                  <a:lnTo>
                    <a:pt x="53323" y="11164"/>
                  </a:lnTo>
                  <a:lnTo>
                    <a:pt x="51231" y="0"/>
                  </a:lnTo>
                  <a:lnTo>
                    <a:pt x="34784" y="4885"/>
                  </a:lnTo>
                  <a:lnTo>
                    <a:pt x="21527" y="13856"/>
                  </a:lnTo>
                  <a:lnTo>
                    <a:pt x="11463" y="24121"/>
                  </a:lnTo>
                  <a:lnTo>
                    <a:pt x="1494" y="37177"/>
                  </a:lnTo>
                  <a:lnTo>
                    <a:pt x="996" y="55516"/>
                  </a:lnTo>
                  <a:lnTo>
                    <a:pt x="0" y="65383"/>
                  </a:lnTo>
                  <a:lnTo>
                    <a:pt x="4885" y="72158"/>
                  </a:lnTo>
                  <a:lnTo>
                    <a:pt x="2289" y="80730"/>
                  </a:lnTo>
                  <a:lnTo>
                    <a:pt x="4585" y="94587"/>
                  </a:lnTo>
                  <a:lnTo>
                    <a:pt x="8272" y="107147"/>
                  </a:lnTo>
                  <a:lnTo>
                    <a:pt x="17938" y="117911"/>
                  </a:lnTo>
                  <a:lnTo>
                    <a:pt x="29005" y="125882"/>
                  </a:lnTo>
                  <a:lnTo>
                    <a:pt x="14253" y="133557"/>
                  </a:lnTo>
                  <a:lnTo>
                    <a:pt x="14950" y="146113"/>
                  </a:lnTo>
                  <a:lnTo>
                    <a:pt x="13953" y="157378"/>
                  </a:lnTo>
                  <a:lnTo>
                    <a:pt x="26313" y="161065"/>
                  </a:lnTo>
                  <a:lnTo>
                    <a:pt x="44752" y="164552"/>
                  </a:lnTo>
                  <a:lnTo>
                    <a:pt x="43553" y="171630"/>
                  </a:lnTo>
                  <a:lnTo>
                    <a:pt x="42757" y="184288"/>
                  </a:lnTo>
                  <a:lnTo>
                    <a:pt x="34286" y="195851"/>
                  </a:lnTo>
                  <a:close/>
                </a:path>
              </a:pathLst>
            </a:custGeom>
            <a:solidFill>
              <a:srgbClr val="09395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object 120">
              <a:extLst>
                <a:ext uri="{FF2B5EF4-FFF2-40B4-BE49-F238E27FC236}">
                  <a16:creationId xmlns:a16="http://schemas.microsoft.com/office/drawing/2014/main" id="{85384130-BEAC-4B83-9A7F-D56852960588}"/>
                </a:ext>
              </a:extLst>
            </p:cNvPr>
            <p:cNvSpPr/>
            <p:nvPr/>
          </p:nvSpPr>
          <p:spPr>
            <a:xfrm>
              <a:off x="3099166" y="1640306"/>
              <a:ext cx="392691" cy="719709"/>
            </a:xfrm>
            <a:custGeom>
              <a:avLst/>
              <a:gdLst/>
              <a:ahLst/>
              <a:cxnLst/>
              <a:rect l="l" t="t" r="r" b="b"/>
              <a:pathLst>
                <a:path w="392691" h="719709">
                  <a:moveTo>
                    <a:pt x="34784" y="4885"/>
                  </a:moveTo>
                  <a:lnTo>
                    <a:pt x="21527" y="13856"/>
                  </a:lnTo>
                  <a:lnTo>
                    <a:pt x="11463" y="24121"/>
                  </a:lnTo>
                  <a:lnTo>
                    <a:pt x="1494" y="37177"/>
                  </a:lnTo>
                  <a:lnTo>
                    <a:pt x="996" y="55516"/>
                  </a:lnTo>
                  <a:lnTo>
                    <a:pt x="0" y="65383"/>
                  </a:lnTo>
                  <a:lnTo>
                    <a:pt x="4885" y="72158"/>
                  </a:lnTo>
                  <a:lnTo>
                    <a:pt x="2289" y="80730"/>
                  </a:lnTo>
                  <a:lnTo>
                    <a:pt x="4585" y="94587"/>
                  </a:lnTo>
                  <a:lnTo>
                    <a:pt x="8272" y="107147"/>
                  </a:lnTo>
                  <a:lnTo>
                    <a:pt x="17938" y="117911"/>
                  </a:lnTo>
                  <a:lnTo>
                    <a:pt x="29005" y="125882"/>
                  </a:lnTo>
                  <a:lnTo>
                    <a:pt x="14253" y="133557"/>
                  </a:lnTo>
                  <a:lnTo>
                    <a:pt x="14950" y="146113"/>
                  </a:lnTo>
                  <a:lnTo>
                    <a:pt x="13953" y="157378"/>
                  </a:lnTo>
                  <a:lnTo>
                    <a:pt x="26313" y="161065"/>
                  </a:lnTo>
                  <a:lnTo>
                    <a:pt x="44752" y="164552"/>
                  </a:lnTo>
                  <a:lnTo>
                    <a:pt x="43553" y="171630"/>
                  </a:lnTo>
                  <a:lnTo>
                    <a:pt x="42757" y="184288"/>
                  </a:lnTo>
                  <a:lnTo>
                    <a:pt x="34286" y="195851"/>
                  </a:lnTo>
                  <a:lnTo>
                    <a:pt x="36479" y="208408"/>
                  </a:lnTo>
                  <a:lnTo>
                    <a:pt x="48237" y="200930"/>
                  </a:lnTo>
                  <a:lnTo>
                    <a:pt x="61794" y="198838"/>
                  </a:lnTo>
                  <a:lnTo>
                    <a:pt x="72655" y="202627"/>
                  </a:lnTo>
                  <a:lnTo>
                    <a:pt x="86713" y="211896"/>
                  </a:lnTo>
                  <a:lnTo>
                    <a:pt x="93290" y="220068"/>
                  </a:lnTo>
                  <a:lnTo>
                    <a:pt x="104054" y="222361"/>
                  </a:lnTo>
                  <a:lnTo>
                    <a:pt x="113224" y="223358"/>
                  </a:lnTo>
                  <a:lnTo>
                    <a:pt x="124484" y="235516"/>
                  </a:lnTo>
                  <a:lnTo>
                    <a:pt x="138837" y="247576"/>
                  </a:lnTo>
                  <a:lnTo>
                    <a:pt x="136645" y="264521"/>
                  </a:lnTo>
                  <a:lnTo>
                    <a:pt x="134352" y="278676"/>
                  </a:lnTo>
                  <a:lnTo>
                    <a:pt x="144219" y="292226"/>
                  </a:lnTo>
                  <a:lnTo>
                    <a:pt x="153986" y="304488"/>
                  </a:lnTo>
                  <a:lnTo>
                    <a:pt x="160765" y="316746"/>
                  </a:lnTo>
                  <a:lnTo>
                    <a:pt x="174718" y="323226"/>
                  </a:lnTo>
                  <a:lnTo>
                    <a:pt x="185583" y="327013"/>
                  </a:lnTo>
                  <a:lnTo>
                    <a:pt x="196646" y="334887"/>
                  </a:lnTo>
                  <a:lnTo>
                    <a:pt x="208108" y="349934"/>
                  </a:lnTo>
                  <a:lnTo>
                    <a:pt x="214685" y="360803"/>
                  </a:lnTo>
                  <a:lnTo>
                    <a:pt x="213887" y="373461"/>
                  </a:lnTo>
                  <a:lnTo>
                    <a:pt x="203422" y="376748"/>
                  </a:lnTo>
                  <a:lnTo>
                    <a:pt x="205614" y="390701"/>
                  </a:lnTo>
                  <a:lnTo>
                    <a:pt x="209405" y="403161"/>
                  </a:lnTo>
                  <a:lnTo>
                    <a:pt x="214685" y="417013"/>
                  </a:lnTo>
                  <a:lnTo>
                    <a:pt x="218174" y="425286"/>
                  </a:lnTo>
                  <a:lnTo>
                    <a:pt x="226245" y="434754"/>
                  </a:lnTo>
                  <a:lnTo>
                    <a:pt x="210301" y="449507"/>
                  </a:lnTo>
                  <a:lnTo>
                    <a:pt x="206413" y="462262"/>
                  </a:lnTo>
                  <a:lnTo>
                    <a:pt x="197841" y="472528"/>
                  </a:lnTo>
                  <a:lnTo>
                    <a:pt x="189867" y="465750"/>
                  </a:lnTo>
                  <a:lnTo>
                    <a:pt x="181098" y="471830"/>
                  </a:lnTo>
                  <a:lnTo>
                    <a:pt x="177008" y="480402"/>
                  </a:lnTo>
                  <a:lnTo>
                    <a:pt x="163753" y="487977"/>
                  </a:lnTo>
                  <a:lnTo>
                    <a:pt x="185882" y="503924"/>
                  </a:lnTo>
                  <a:lnTo>
                    <a:pt x="201427" y="511600"/>
                  </a:lnTo>
                  <a:lnTo>
                    <a:pt x="215682" y="522267"/>
                  </a:lnTo>
                  <a:lnTo>
                    <a:pt x="226943" y="534423"/>
                  </a:lnTo>
                  <a:lnTo>
                    <a:pt x="229237" y="548378"/>
                  </a:lnTo>
                  <a:lnTo>
                    <a:pt x="228539" y="563825"/>
                  </a:lnTo>
                  <a:lnTo>
                    <a:pt x="236513" y="570503"/>
                  </a:lnTo>
                  <a:lnTo>
                    <a:pt x="245981" y="578477"/>
                  </a:lnTo>
                  <a:lnTo>
                    <a:pt x="239003" y="590036"/>
                  </a:lnTo>
                  <a:lnTo>
                    <a:pt x="224153" y="594922"/>
                  </a:lnTo>
                  <a:lnTo>
                    <a:pt x="223156" y="606182"/>
                  </a:lnTo>
                  <a:lnTo>
                    <a:pt x="220666" y="616151"/>
                  </a:lnTo>
                  <a:lnTo>
                    <a:pt x="218272" y="628910"/>
                  </a:lnTo>
                  <a:lnTo>
                    <a:pt x="223455" y="639871"/>
                  </a:lnTo>
                  <a:lnTo>
                    <a:pt x="229936" y="646549"/>
                  </a:lnTo>
                  <a:lnTo>
                    <a:pt x="240999" y="654523"/>
                  </a:lnTo>
                  <a:lnTo>
                    <a:pt x="251165" y="647151"/>
                  </a:lnTo>
                  <a:lnTo>
                    <a:pt x="255150" y="635688"/>
                  </a:lnTo>
                  <a:lnTo>
                    <a:pt x="260733" y="625623"/>
                  </a:lnTo>
                  <a:lnTo>
                    <a:pt x="271994" y="637780"/>
                  </a:lnTo>
                  <a:lnTo>
                    <a:pt x="269406" y="646351"/>
                  </a:lnTo>
                  <a:lnTo>
                    <a:pt x="259336" y="658012"/>
                  </a:lnTo>
                  <a:lnTo>
                    <a:pt x="264420" y="667580"/>
                  </a:lnTo>
                  <a:lnTo>
                    <a:pt x="260435" y="677546"/>
                  </a:lnTo>
                  <a:lnTo>
                    <a:pt x="264121" y="690106"/>
                  </a:lnTo>
                  <a:lnTo>
                    <a:pt x="269204" y="699674"/>
                  </a:lnTo>
                  <a:lnTo>
                    <a:pt x="269902" y="713726"/>
                  </a:lnTo>
                  <a:lnTo>
                    <a:pt x="280865" y="718808"/>
                  </a:lnTo>
                  <a:lnTo>
                    <a:pt x="294519" y="719709"/>
                  </a:lnTo>
                  <a:lnTo>
                    <a:pt x="349736" y="672365"/>
                  </a:lnTo>
                  <a:lnTo>
                    <a:pt x="359700" y="659307"/>
                  </a:lnTo>
                  <a:lnTo>
                    <a:pt x="366080" y="635187"/>
                  </a:lnTo>
                  <a:lnTo>
                    <a:pt x="366682" y="619740"/>
                  </a:lnTo>
                  <a:lnTo>
                    <a:pt x="373457" y="603990"/>
                  </a:lnTo>
                  <a:lnTo>
                    <a:pt x="380635" y="595221"/>
                  </a:lnTo>
                  <a:lnTo>
                    <a:pt x="384418" y="580969"/>
                  </a:lnTo>
                  <a:lnTo>
                    <a:pt x="383623" y="565618"/>
                  </a:lnTo>
                  <a:lnTo>
                    <a:pt x="381334" y="551667"/>
                  </a:lnTo>
                  <a:lnTo>
                    <a:pt x="375951" y="536418"/>
                  </a:lnTo>
                  <a:lnTo>
                    <a:pt x="369270" y="525553"/>
                  </a:lnTo>
                  <a:lnTo>
                    <a:pt x="369968" y="510005"/>
                  </a:lnTo>
                  <a:lnTo>
                    <a:pt x="378443" y="497044"/>
                  </a:lnTo>
                  <a:lnTo>
                    <a:pt x="388606" y="488179"/>
                  </a:lnTo>
                  <a:lnTo>
                    <a:pt x="389206" y="471233"/>
                  </a:lnTo>
                  <a:lnTo>
                    <a:pt x="392691" y="450101"/>
                  </a:lnTo>
                  <a:lnTo>
                    <a:pt x="389703" y="423490"/>
                  </a:lnTo>
                  <a:lnTo>
                    <a:pt x="381132" y="405651"/>
                  </a:lnTo>
                  <a:lnTo>
                    <a:pt x="378940" y="391698"/>
                  </a:lnTo>
                  <a:lnTo>
                    <a:pt x="379836" y="380433"/>
                  </a:lnTo>
                  <a:lnTo>
                    <a:pt x="382028" y="364888"/>
                  </a:lnTo>
                  <a:lnTo>
                    <a:pt x="376944" y="355316"/>
                  </a:lnTo>
                  <a:lnTo>
                    <a:pt x="361199" y="343357"/>
                  </a:lnTo>
                  <a:lnTo>
                    <a:pt x="364884" y="327708"/>
                  </a:lnTo>
                  <a:lnTo>
                    <a:pt x="349636" y="326913"/>
                  </a:lnTo>
                  <a:lnTo>
                    <a:pt x="334385" y="324821"/>
                  </a:lnTo>
                  <a:lnTo>
                    <a:pt x="326415" y="318143"/>
                  </a:lnTo>
                  <a:lnTo>
                    <a:pt x="316245" y="327013"/>
                  </a:lnTo>
                  <a:lnTo>
                    <a:pt x="305481" y="324623"/>
                  </a:lnTo>
                  <a:lnTo>
                    <a:pt x="298806" y="312361"/>
                  </a:lnTo>
                  <a:lnTo>
                    <a:pt x="286444" y="308574"/>
                  </a:lnTo>
                  <a:lnTo>
                    <a:pt x="270597" y="298011"/>
                  </a:lnTo>
                  <a:lnTo>
                    <a:pt x="266910" y="285553"/>
                  </a:lnTo>
                  <a:lnTo>
                    <a:pt x="256049" y="280469"/>
                  </a:lnTo>
                  <a:lnTo>
                    <a:pt x="244187" y="285153"/>
                  </a:lnTo>
                  <a:lnTo>
                    <a:pt x="237211" y="268607"/>
                  </a:lnTo>
                  <a:lnTo>
                    <a:pt x="228639" y="278773"/>
                  </a:lnTo>
                  <a:lnTo>
                    <a:pt x="211597" y="272491"/>
                  </a:lnTo>
                  <a:lnTo>
                    <a:pt x="201827" y="261727"/>
                  </a:lnTo>
                  <a:lnTo>
                    <a:pt x="189169" y="250967"/>
                  </a:lnTo>
                  <a:lnTo>
                    <a:pt x="175017" y="243191"/>
                  </a:lnTo>
                  <a:lnTo>
                    <a:pt x="161463" y="245186"/>
                  </a:lnTo>
                  <a:lnTo>
                    <a:pt x="159271" y="232625"/>
                  </a:lnTo>
                  <a:lnTo>
                    <a:pt x="163159" y="219769"/>
                  </a:lnTo>
                  <a:lnTo>
                    <a:pt x="164354" y="212793"/>
                  </a:lnTo>
                  <a:lnTo>
                    <a:pt x="157777" y="203224"/>
                  </a:lnTo>
                  <a:lnTo>
                    <a:pt x="152394" y="187975"/>
                  </a:lnTo>
                  <a:lnTo>
                    <a:pt x="165549" y="179006"/>
                  </a:lnTo>
                  <a:lnTo>
                    <a:pt x="157777" y="175119"/>
                  </a:lnTo>
                  <a:lnTo>
                    <a:pt x="148305" y="169938"/>
                  </a:lnTo>
                  <a:lnTo>
                    <a:pt x="144918" y="163059"/>
                  </a:lnTo>
                  <a:lnTo>
                    <a:pt x="144219" y="149004"/>
                  </a:lnTo>
                  <a:lnTo>
                    <a:pt x="154486" y="142924"/>
                  </a:lnTo>
                  <a:lnTo>
                    <a:pt x="157078" y="134453"/>
                  </a:lnTo>
                  <a:lnTo>
                    <a:pt x="145713" y="120898"/>
                  </a:lnTo>
                  <a:lnTo>
                    <a:pt x="136347" y="115718"/>
                  </a:lnTo>
                  <a:lnTo>
                    <a:pt x="123887" y="109235"/>
                  </a:lnTo>
                  <a:lnTo>
                    <a:pt x="132458" y="98972"/>
                  </a:lnTo>
                  <a:lnTo>
                    <a:pt x="130168" y="85017"/>
                  </a:lnTo>
                  <a:lnTo>
                    <a:pt x="120298" y="69966"/>
                  </a:lnTo>
                  <a:lnTo>
                    <a:pt x="112424" y="66179"/>
                  </a:lnTo>
                  <a:lnTo>
                    <a:pt x="97073" y="62590"/>
                  </a:lnTo>
                  <a:lnTo>
                    <a:pt x="85017" y="64486"/>
                  </a:lnTo>
                  <a:lnTo>
                    <a:pt x="82922" y="54818"/>
                  </a:lnTo>
                  <a:lnTo>
                    <a:pt x="73555" y="48139"/>
                  </a:lnTo>
                  <a:lnTo>
                    <a:pt x="62889" y="48639"/>
                  </a:lnTo>
                  <a:lnTo>
                    <a:pt x="60897" y="38869"/>
                  </a:lnTo>
                  <a:lnTo>
                    <a:pt x="52923" y="32195"/>
                  </a:lnTo>
                  <a:lnTo>
                    <a:pt x="53920" y="22324"/>
                  </a:lnTo>
                  <a:lnTo>
                    <a:pt x="53323" y="11164"/>
                  </a:lnTo>
                  <a:lnTo>
                    <a:pt x="51231" y="0"/>
                  </a:lnTo>
                  <a:lnTo>
                    <a:pt x="34784" y="4885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object 121">
              <a:extLst>
                <a:ext uri="{FF2B5EF4-FFF2-40B4-BE49-F238E27FC236}">
                  <a16:creationId xmlns:a16="http://schemas.microsoft.com/office/drawing/2014/main" id="{876CD4AE-8393-494F-BE2A-9C85B86A3D84}"/>
                </a:ext>
              </a:extLst>
            </p:cNvPr>
            <p:cNvSpPr/>
            <p:nvPr/>
          </p:nvSpPr>
          <p:spPr>
            <a:xfrm>
              <a:off x="3066971" y="1759111"/>
              <a:ext cx="258439" cy="353724"/>
            </a:xfrm>
            <a:custGeom>
              <a:avLst/>
              <a:gdLst/>
              <a:ahLst/>
              <a:cxnLst/>
              <a:rect l="l" t="t" r="r" b="b"/>
              <a:pathLst>
                <a:path w="258439" h="353724">
                  <a:moveTo>
                    <a:pt x="242496" y="330702"/>
                  </a:moveTo>
                  <a:lnTo>
                    <a:pt x="258439" y="315949"/>
                  </a:lnTo>
                  <a:lnTo>
                    <a:pt x="250369" y="306481"/>
                  </a:lnTo>
                  <a:lnTo>
                    <a:pt x="246880" y="298208"/>
                  </a:lnTo>
                  <a:lnTo>
                    <a:pt x="241599" y="284356"/>
                  </a:lnTo>
                  <a:lnTo>
                    <a:pt x="237808" y="271896"/>
                  </a:lnTo>
                  <a:lnTo>
                    <a:pt x="235616" y="257943"/>
                  </a:lnTo>
                  <a:lnTo>
                    <a:pt x="246081" y="254656"/>
                  </a:lnTo>
                  <a:lnTo>
                    <a:pt x="246880" y="241998"/>
                  </a:lnTo>
                  <a:lnTo>
                    <a:pt x="240303" y="231129"/>
                  </a:lnTo>
                  <a:lnTo>
                    <a:pt x="228841" y="216082"/>
                  </a:lnTo>
                  <a:lnTo>
                    <a:pt x="217778" y="208208"/>
                  </a:lnTo>
                  <a:lnTo>
                    <a:pt x="206913" y="204421"/>
                  </a:lnTo>
                  <a:lnTo>
                    <a:pt x="192959" y="197942"/>
                  </a:lnTo>
                  <a:lnTo>
                    <a:pt x="186180" y="185684"/>
                  </a:lnTo>
                  <a:lnTo>
                    <a:pt x="176414" y="173422"/>
                  </a:lnTo>
                  <a:lnTo>
                    <a:pt x="166546" y="159871"/>
                  </a:lnTo>
                  <a:lnTo>
                    <a:pt x="168840" y="145717"/>
                  </a:lnTo>
                  <a:lnTo>
                    <a:pt x="171032" y="128771"/>
                  </a:lnTo>
                  <a:lnTo>
                    <a:pt x="156678" y="116711"/>
                  </a:lnTo>
                  <a:lnTo>
                    <a:pt x="145418" y="104554"/>
                  </a:lnTo>
                  <a:lnTo>
                    <a:pt x="136249" y="103557"/>
                  </a:lnTo>
                  <a:lnTo>
                    <a:pt x="125484" y="101263"/>
                  </a:lnTo>
                  <a:lnTo>
                    <a:pt x="118907" y="93092"/>
                  </a:lnTo>
                  <a:lnTo>
                    <a:pt x="104849" y="83822"/>
                  </a:lnTo>
                  <a:lnTo>
                    <a:pt x="93988" y="80034"/>
                  </a:lnTo>
                  <a:lnTo>
                    <a:pt x="80431" y="82125"/>
                  </a:lnTo>
                  <a:lnTo>
                    <a:pt x="68673" y="89603"/>
                  </a:lnTo>
                  <a:lnTo>
                    <a:pt x="66480" y="77047"/>
                  </a:lnTo>
                  <a:lnTo>
                    <a:pt x="74951" y="65483"/>
                  </a:lnTo>
                  <a:lnTo>
                    <a:pt x="75747" y="52825"/>
                  </a:lnTo>
                  <a:lnTo>
                    <a:pt x="76946" y="45747"/>
                  </a:lnTo>
                  <a:lnTo>
                    <a:pt x="58507" y="42260"/>
                  </a:lnTo>
                  <a:lnTo>
                    <a:pt x="46147" y="38573"/>
                  </a:lnTo>
                  <a:lnTo>
                    <a:pt x="47144" y="27308"/>
                  </a:lnTo>
                  <a:lnTo>
                    <a:pt x="46447" y="14752"/>
                  </a:lnTo>
                  <a:lnTo>
                    <a:pt x="35981" y="17941"/>
                  </a:lnTo>
                  <a:lnTo>
                    <a:pt x="36780" y="5284"/>
                  </a:lnTo>
                  <a:lnTo>
                    <a:pt x="28903" y="0"/>
                  </a:lnTo>
                  <a:lnTo>
                    <a:pt x="21826" y="10166"/>
                  </a:lnTo>
                  <a:lnTo>
                    <a:pt x="22726" y="25617"/>
                  </a:lnTo>
                  <a:lnTo>
                    <a:pt x="17640" y="44056"/>
                  </a:lnTo>
                  <a:lnTo>
                    <a:pt x="15447" y="60998"/>
                  </a:lnTo>
                  <a:lnTo>
                    <a:pt x="7077" y="73954"/>
                  </a:lnTo>
                  <a:lnTo>
                    <a:pt x="16747" y="84819"/>
                  </a:lnTo>
                  <a:lnTo>
                    <a:pt x="24818" y="94287"/>
                  </a:lnTo>
                  <a:lnTo>
                    <a:pt x="30200" y="109536"/>
                  </a:lnTo>
                  <a:lnTo>
                    <a:pt x="30797" y="122093"/>
                  </a:lnTo>
                  <a:lnTo>
                    <a:pt x="17640" y="131065"/>
                  </a:lnTo>
                  <a:lnTo>
                    <a:pt x="0" y="141728"/>
                  </a:lnTo>
                  <a:lnTo>
                    <a:pt x="3790" y="155583"/>
                  </a:lnTo>
                  <a:lnTo>
                    <a:pt x="14554" y="157975"/>
                  </a:lnTo>
                  <a:lnTo>
                    <a:pt x="26711" y="158774"/>
                  </a:lnTo>
                  <a:lnTo>
                    <a:pt x="39470" y="169437"/>
                  </a:lnTo>
                  <a:lnTo>
                    <a:pt x="54820" y="171629"/>
                  </a:lnTo>
                  <a:lnTo>
                    <a:pt x="53625" y="178706"/>
                  </a:lnTo>
                  <a:lnTo>
                    <a:pt x="62993" y="182493"/>
                  </a:lnTo>
                  <a:lnTo>
                    <a:pt x="72359" y="189172"/>
                  </a:lnTo>
                  <a:lnTo>
                    <a:pt x="86313" y="194155"/>
                  </a:lnTo>
                  <a:lnTo>
                    <a:pt x="89903" y="203824"/>
                  </a:lnTo>
                  <a:lnTo>
                    <a:pt x="102160" y="204720"/>
                  </a:lnTo>
                  <a:lnTo>
                    <a:pt x="107243" y="215682"/>
                  </a:lnTo>
                  <a:lnTo>
                    <a:pt x="109537" y="231033"/>
                  </a:lnTo>
                  <a:lnTo>
                    <a:pt x="102358" y="238409"/>
                  </a:lnTo>
                  <a:lnTo>
                    <a:pt x="88704" y="239007"/>
                  </a:lnTo>
                  <a:lnTo>
                    <a:pt x="73756" y="243791"/>
                  </a:lnTo>
                  <a:lnTo>
                    <a:pt x="69667" y="252463"/>
                  </a:lnTo>
                  <a:lnTo>
                    <a:pt x="82227" y="258940"/>
                  </a:lnTo>
                  <a:lnTo>
                    <a:pt x="79735" y="270301"/>
                  </a:lnTo>
                  <a:lnTo>
                    <a:pt x="83426" y="282761"/>
                  </a:lnTo>
                  <a:lnTo>
                    <a:pt x="87113" y="293824"/>
                  </a:lnTo>
                  <a:lnTo>
                    <a:pt x="87710" y="304987"/>
                  </a:lnTo>
                  <a:lnTo>
                    <a:pt x="91194" y="313256"/>
                  </a:lnTo>
                  <a:lnTo>
                    <a:pt x="106347" y="312662"/>
                  </a:lnTo>
                  <a:lnTo>
                    <a:pt x="114223" y="317944"/>
                  </a:lnTo>
                  <a:lnTo>
                    <a:pt x="111729" y="329305"/>
                  </a:lnTo>
                  <a:lnTo>
                    <a:pt x="125582" y="331497"/>
                  </a:lnTo>
                  <a:lnTo>
                    <a:pt x="140435" y="325220"/>
                  </a:lnTo>
                  <a:lnTo>
                    <a:pt x="154684" y="307778"/>
                  </a:lnTo>
                  <a:lnTo>
                    <a:pt x="156780" y="318941"/>
                  </a:lnTo>
                  <a:lnTo>
                    <a:pt x="171828" y="316845"/>
                  </a:lnTo>
                  <a:lnTo>
                    <a:pt x="182793" y="322030"/>
                  </a:lnTo>
                  <a:lnTo>
                    <a:pt x="189273" y="328707"/>
                  </a:lnTo>
                  <a:lnTo>
                    <a:pt x="201531" y="331001"/>
                  </a:lnTo>
                  <a:lnTo>
                    <a:pt x="203424" y="339371"/>
                  </a:lnTo>
                  <a:lnTo>
                    <a:pt x="204022" y="349138"/>
                  </a:lnTo>
                  <a:lnTo>
                    <a:pt x="213292" y="353025"/>
                  </a:lnTo>
                  <a:lnTo>
                    <a:pt x="222062" y="346946"/>
                  </a:lnTo>
                  <a:lnTo>
                    <a:pt x="230036" y="353724"/>
                  </a:lnTo>
                  <a:lnTo>
                    <a:pt x="238607" y="343457"/>
                  </a:lnTo>
                  <a:lnTo>
                    <a:pt x="242496" y="330702"/>
                  </a:lnTo>
                  <a:close/>
                </a:path>
              </a:pathLst>
            </a:custGeom>
            <a:solidFill>
              <a:srgbClr val="09395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object 122">
              <a:extLst>
                <a:ext uri="{FF2B5EF4-FFF2-40B4-BE49-F238E27FC236}">
                  <a16:creationId xmlns:a16="http://schemas.microsoft.com/office/drawing/2014/main" id="{7AABAE9B-4CA2-4D9F-A163-B1EC417CC651}"/>
                </a:ext>
              </a:extLst>
            </p:cNvPr>
            <p:cNvSpPr/>
            <p:nvPr/>
          </p:nvSpPr>
          <p:spPr>
            <a:xfrm>
              <a:off x="3066971" y="1759111"/>
              <a:ext cx="258439" cy="353724"/>
            </a:xfrm>
            <a:custGeom>
              <a:avLst/>
              <a:gdLst/>
              <a:ahLst/>
              <a:cxnLst/>
              <a:rect l="l" t="t" r="r" b="b"/>
              <a:pathLst>
                <a:path w="258439" h="353724">
                  <a:moveTo>
                    <a:pt x="203424" y="339371"/>
                  </a:moveTo>
                  <a:lnTo>
                    <a:pt x="201531" y="331001"/>
                  </a:lnTo>
                  <a:lnTo>
                    <a:pt x="189273" y="328707"/>
                  </a:lnTo>
                  <a:lnTo>
                    <a:pt x="182793" y="322030"/>
                  </a:lnTo>
                  <a:lnTo>
                    <a:pt x="171828" y="316845"/>
                  </a:lnTo>
                  <a:lnTo>
                    <a:pt x="156780" y="318941"/>
                  </a:lnTo>
                  <a:lnTo>
                    <a:pt x="154684" y="307778"/>
                  </a:lnTo>
                  <a:lnTo>
                    <a:pt x="140435" y="325220"/>
                  </a:lnTo>
                  <a:lnTo>
                    <a:pt x="125582" y="331497"/>
                  </a:lnTo>
                  <a:lnTo>
                    <a:pt x="111729" y="329305"/>
                  </a:lnTo>
                  <a:lnTo>
                    <a:pt x="114223" y="317944"/>
                  </a:lnTo>
                  <a:lnTo>
                    <a:pt x="106347" y="312662"/>
                  </a:lnTo>
                  <a:lnTo>
                    <a:pt x="91194" y="313256"/>
                  </a:lnTo>
                  <a:lnTo>
                    <a:pt x="87710" y="304987"/>
                  </a:lnTo>
                  <a:lnTo>
                    <a:pt x="87113" y="293824"/>
                  </a:lnTo>
                  <a:lnTo>
                    <a:pt x="83426" y="282761"/>
                  </a:lnTo>
                  <a:lnTo>
                    <a:pt x="79735" y="270301"/>
                  </a:lnTo>
                  <a:lnTo>
                    <a:pt x="82227" y="258940"/>
                  </a:lnTo>
                  <a:lnTo>
                    <a:pt x="69667" y="252463"/>
                  </a:lnTo>
                  <a:lnTo>
                    <a:pt x="73756" y="243791"/>
                  </a:lnTo>
                  <a:lnTo>
                    <a:pt x="88704" y="239007"/>
                  </a:lnTo>
                  <a:lnTo>
                    <a:pt x="102358" y="238409"/>
                  </a:lnTo>
                  <a:lnTo>
                    <a:pt x="109537" y="231033"/>
                  </a:lnTo>
                  <a:lnTo>
                    <a:pt x="107243" y="215682"/>
                  </a:lnTo>
                  <a:lnTo>
                    <a:pt x="102160" y="204720"/>
                  </a:lnTo>
                  <a:lnTo>
                    <a:pt x="89903" y="203824"/>
                  </a:lnTo>
                  <a:lnTo>
                    <a:pt x="86313" y="194155"/>
                  </a:lnTo>
                  <a:lnTo>
                    <a:pt x="72359" y="189172"/>
                  </a:lnTo>
                  <a:lnTo>
                    <a:pt x="62993" y="182493"/>
                  </a:lnTo>
                  <a:lnTo>
                    <a:pt x="53625" y="178706"/>
                  </a:lnTo>
                  <a:lnTo>
                    <a:pt x="54820" y="171629"/>
                  </a:lnTo>
                  <a:lnTo>
                    <a:pt x="39470" y="169437"/>
                  </a:lnTo>
                  <a:lnTo>
                    <a:pt x="26711" y="158774"/>
                  </a:lnTo>
                  <a:lnTo>
                    <a:pt x="14554" y="157975"/>
                  </a:lnTo>
                  <a:lnTo>
                    <a:pt x="3790" y="155583"/>
                  </a:lnTo>
                  <a:lnTo>
                    <a:pt x="0" y="141728"/>
                  </a:lnTo>
                  <a:lnTo>
                    <a:pt x="17640" y="131065"/>
                  </a:lnTo>
                  <a:lnTo>
                    <a:pt x="30797" y="122093"/>
                  </a:lnTo>
                  <a:lnTo>
                    <a:pt x="30200" y="109536"/>
                  </a:lnTo>
                  <a:lnTo>
                    <a:pt x="24818" y="94287"/>
                  </a:lnTo>
                  <a:lnTo>
                    <a:pt x="16747" y="84819"/>
                  </a:lnTo>
                  <a:lnTo>
                    <a:pt x="7077" y="73954"/>
                  </a:lnTo>
                  <a:lnTo>
                    <a:pt x="15447" y="60998"/>
                  </a:lnTo>
                  <a:lnTo>
                    <a:pt x="17640" y="44056"/>
                  </a:lnTo>
                  <a:lnTo>
                    <a:pt x="22726" y="25617"/>
                  </a:lnTo>
                  <a:lnTo>
                    <a:pt x="21826" y="10166"/>
                  </a:lnTo>
                  <a:lnTo>
                    <a:pt x="28903" y="0"/>
                  </a:lnTo>
                  <a:lnTo>
                    <a:pt x="36780" y="5284"/>
                  </a:lnTo>
                  <a:lnTo>
                    <a:pt x="35981" y="17941"/>
                  </a:lnTo>
                  <a:lnTo>
                    <a:pt x="46447" y="14752"/>
                  </a:lnTo>
                  <a:lnTo>
                    <a:pt x="47144" y="27308"/>
                  </a:lnTo>
                  <a:lnTo>
                    <a:pt x="46147" y="38573"/>
                  </a:lnTo>
                  <a:lnTo>
                    <a:pt x="58507" y="42260"/>
                  </a:lnTo>
                  <a:lnTo>
                    <a:pt x="76946" y="45747"/>
                  </a:lnTo>
                  <a:lnTo>
                    <a:pt x="75747" y="52825"/>
                  </a:lnTo>
                  <a:lnTo>
                    <a:pt x="74951" y="65483"/>
                  </a:lnTo>
                  <a:lnTo>
                    <a:pt x="66480" y="77047"/>
                  </a:lnTo>
                  <a:lnTo>
                    <a:pt x="68673" y="89603"/>
                  </a:lnTo>
                  <a:lnTo>
                    <a:pt x="80431" y="82125"/>
                  </a:lnTo>
                  <a:lnTo>
                    <a:pt x="93988" y="80034"/>
                  </a:lnTo>
                  <a:lnTo>
                    <a:pt x="104849" y="83822"/>
                  </a:lnTo>
                  <a:lnTo>
                    <a:pt x="118907" y="93092"/>
                  </a:lnTo>
                  <a:lnTo>
                    <a:pt x="125484" y="101263"/>
                  </a:lnTo>
                  <a:lnTo>
                    <a:pt x="136249" y="103557"/>
                  </a:lnTo>
                  <a:lnTo>
                    <a:pt x="145418" y="104554"/>
                  </a:lnTo>
                  <a:lnTo>
                    <a:pt x="156678" y="116711"/>
                  </a:lnTo>
                  <a:lnTo>
                    <a:pt x="171032" y="128771"/>
                  </a:lnTo>
                  <a:lnTo>
                    <a:pt x="168840" y="145717"/>
                  </a:lnTo>
                  <a:lnTo>
                    <a:pt x="166546" y="159871"/>
                  </a:lnTo>
                  <a:lnTo>
                    <a:pt x="176414" y="173422"/>
                  </a:lnTo>
                  <a:lnTo>
                    <a:pt x="186180" y="185684"/>
                  </a:lnTo>
                  <a:lnTo>
                    <a:pt x="192959" y="197942"/>
                  </a:lnTo>
                  <a:lnTo>
                    <a:pt x="206913" y="204421"/>
                  </a:lnTo>
                  <a:lnTo>
                    <a:pt x="217778" y="208208"/>
                  </a:lnTo>
                  <a:lnTo>
                    <a:pt x="228841" y="216082"/>
                  </a:lnTo>
                  <a:lnTo>
                    <a:pt x="240303" y="231129"/>
                  </a:lnTo>
                  <a:lnTo>
                    <a:pt x="246880" y="241998"/>
                  </a:lnTo>
                  <a:lnTo>
                    <a:pt x="246081" y="254656"/>
                  </a:lnTo>
                  <a:lnTo>
                    <a:pt x="235616" y="257943"/>
                  </a:lnTo>
                  <a:lnTo>
                    <a:pt x="237808" y="271896"/>
                  </a:lnTo>
                  <a:lnTo>
                    <a:pt x="241599" y="284356"/>
                  </a:lnTo>
                  <a:lnTo>
                    <a:pt x="246880" y="298208"/>
                  </a:lnTo>
                  <a:lnTo>
                    <a:pt x="250369" y="306481"/>
                  </a:lnTo>
                  <a:lnTo>
                    <a:pt x="258439" y="315949"/>
                  </a:lnTo>
                  <a:lnTo>
                    <a:pt x="242496" y="330702"/>
                  </a:lnTo>
                  <a:lnTo>
                    <a:pt x="238607" y="343457"/>
                  </a:lnTo>
                  <a:lnTo>
                    <a:pt x="230036" y="353724"/>
                  </a:lnTo>
                  <a:lnTo>
                    <a:pt x="222062" y="346946"/>
                  </a:lnTo>
                  <a:lnTo>
                    <a:pt x="213292" y="353025"/>
                  </a:lnTo>
                  <a:lnTo>
                    <a:pt x="204022" y="349138"/>
                  </a:lnTo>
                  <a:lnTo>
                    <a:pt x="203424" y="339371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" name="object 123">
              <a:extLst>
                <a:ext uri="{FF2B5EF4-FFF2-40B4-BE49-F238E27FC236}">
                  <a16:creationId xmlns:a16="http://schemas.microsoft.com/office/drawing/2014/main" id="{B739DE65-8BA6-4777-BAEB-C6ED908DCBFA}"/>
                </a:ext>
              </a:extLst>
            </p:cNvPr>
            <p:cNvSpPr/>
            <p:nvPr/>
          </p:nvSpPr>
          <p:spPr>
            <a:xfrm>
              <a:off x="3051422" y="2609185"/>
              <a:ext cx="272094" cy="193057"/>
            </a:xfrm>
            <a:custGeom>
              <a:avLst/>
              <a:gdLst/>
              <a:ahLst/>
              <a:cxnLst/>
              <a:rect l="l" t="t" r="r" b="b"/>
              <a:pathLst>
                <a:path w="272094" h="193057">
                  <a:moveTo>
                    <a:pt x="12459" y="62593"/>
                  </a:moveTo>
                  <a:lnTo>
                    <a:pt x="400" y="64486"/>
                  </a:lnTo>
                  <a:lnTo>
                    <a:pt x="7077" y="76842"/>
                  </a:lnTo>
                  <a:lnTo>
                    <a:pt x="0" y="87012"/>
                  </a:lnTo>
                  <a:lnTo>
                    <a:pt x="10768" y="87905"/>
                  </a:lnTo>
                  <a:lnTo>
                    <a:pt x="22528" y="81828"/>
                  </a:lnTo>
                  <a:lnTo>
                    <a:pt x="34884" y="85517"/>
                  </a:lnTo>
                  <a:lnTo>
                    <a:pt x="24919" y="97175"/>
                  </a:lnTo>
                  <a:lnTo>
                    <a:pt x="16149" y="104551"/>
                  </a:lnTo>
                  <a:lnTo>
                    <a:pt x="15152" y="114419"/>
                  </a:lnTo>
                  <a:lnTo>
                    <a:pt x="14151" y="124286"/>
                  </a:lnTo>
                  <a:lnTo>
                    <a:pt x="11765" y="137044"/>
                  </a:lnTo>
                  <a:lnTo>
                    <a:pt x="10864" y="148309"/>
                  </a:lnTo>
                  <a:lnTo>
                    <a:pt x="24620" y="150599"/>
                  </a:lnTo>
                  <a:lnTo>
                    <a:pt x="33991" y="154285"/>
                  </a:lnTo>
                  <a:lnTo>
                    <a:pt x="37576" y="165449"/>
                  </a:lnTo>
                  <a:lnTo>
                    <a:pt x="42660" y="173620"/>
                  </a:lnTo>
                  <a:lnTo>
                    <a:pt x="65185" y="169837"/>
                  </a:lnTo>
                  <a:lnTo>
                    <a:pt x="80333" y="169236"/>
                  </a:lnTo>
                  <a:lnTo>
                    <a:pt x="85319" y="176015"/>
                  </a:lnTo>
                  <a:lnTo>
                    <a:pt x="99072" y="178304"/>
                  </a:lnTo>
                  <a:lnTo>
                    <a:pt x="99569" y="186682"/>
                  </a:lnTo>
                  <a:lnTo>
                    <a:pt x="113522" y="193057"/>
                  </a:lnTo>
                  <a:lnTo>
                    <a:pt x="123789" y="185583"/>
                  </a:lnTo>
                  <a:lnTo>
                    <a:pt x="123292" y="175813"/>
                  </a:lnTo>
                  <a:lnTo>
                    <a:pt x="122694" y="165949"/>
                  </a:lnTo>
                  <a:lnTo>
                    <a:pt x="126583" y="153191"/>
                  </a:lnTo>
                  <a:lnTo>
                    <a:pt x="119703" y="138042"/>
                  </a:lnTo>
                  <a:lnTo>
                    <a:pt x="128376" y="129272"/>
                  </a:lnTo>
                  <a:lnTo>
                    <a:pt x="143621" y="129967"/>
                  </a:lnTo>
                  <a:lnTo>
                    <a:pt x="152394" y="123987"/>
                  </a:lnTo>
                  <a:lnTo>
                    <a:pt x="165949" y="120596"/>
                  </a:lnTo>
                  <a:lnTo>
                    <a:pt x="177411" y="107442"/>
                  </a:lnTo>
                  <a:lnTo>
                    <a:pt x="184586" y="100166"/>
                  </a:lnTo>
                  <a:lnTo>
                    <a:pt x="198043" y="95382"/>
                  </a:lnTo>
                  <a:lnTo>
                    <a:pt x="216284" y="95980"/>
                  </a:lnTo>
                  <a:lnTo>
                    <a:pt x="237514" y="96480"/>
                  </a:lnTo>
                  <a:lnTo>
                    <a:pt x="250967" y="90299"/>
                  </a:lnTo>
                  <a:lnTo>
                    <a:pt x="262230" y="74354"/>
                  </a:lnTo>
                  <a:lnTo>
                    <a:pt x="261432" y="59004"/>
                  </a:lnTo>
                  <a:lnTo>
                    <a:pt x="268409" y="47444"/>
                  </a:lnTo>
                  <a:lnTo>
                    <a:pt x="266015" y="30697"/>
                  </a:lnTo>
                  <a:lnTo>
                    <a:pt x="268311" y="17938"/>
                  </a:lnTo>
                  <a:lnTo>
                    <a:pt x="272094" y="2293"/>
                  </a:lnTo>
                  <a:lnTo>
                    <a:pt x="259836" y="0"/>
                  </a:lnTo>
                  <a:lnTo>
                    <a:pt x="249372" y="3286"/>
                  </a:lnTo>
                  <a:lnTo>
                    <a:pt x="239306" y="13554"/>
                  </a:lnTo>
                  <a:lnTo>
                    <a:pt x="225352" y="9964"/>
                  </a:lnTo>
                  <a:lnTo>
                    <a:pt x="210002" y="6379"/>
                  </a:lnTo>
                  <a:lnTo>
                    <a:pt x="198043" y="11062"/>
                  </a:lnTo>
                  <a:lnTo>
                    <a:pt x="181897" y="20232"/>
                  </a:lnTo>
                  <a:lnTo>
                    <a:pt x="169934" y="24919"/>
                  </a:lnTo>
                  <a:lnTo>
                    <a:pt x="168940" y="34884"/>
                  </a:lnTo>
                  <a:lnTo>
                    <a:pt x="160467" y="46447"/>
                  </a:lnTo>
                  <a:lnTo>
                    <a:pt x="141131" y="54320"/>
                  </a:lnTo>
                  <a:lnTo>
                    <a:pt x="132558" y="64486"/>
                  </a:lnTo>
                  <a:lnTo>
                    <a:pt x="120002" y="58007"/>
                  </a:lnTo>
                  <a:lnTo>
                    <a:pt x="109537" y="31795"/>
                  </a:lnTo>
                  <a:lnTo>
                    <a:pt x="101166" y="16647"/>
                  </a:lnTo>
                  <a:lnTo>
                    <a:pt x="90799" y="22726"/>
                  </a:lnTo>
                  <a:lnTo>
                    <a:pt x="78840" y="26013"/>
                  </a:lnTo>
                  <a:lnTo>
                    <a:pt x="70765" y="16647"/>
                  </a:lnTo>
                  <a:lnTo>
                    <a:pt x="53920" y="14453"/>
                  </a:lnTo>
                  <a:lnTo>
                    <a:pt x="57607" y="26910"/>
                  </a:lnTo>
                  <a:lnTo>
                    <a:pt x="61495" y="42260"/>
                  </a:lnTo>
                  <a:lnTo>
                    <a:pt x="51429" y="53920"/>
                  </a:lnTo>
                  <a:lnTo>
                    <a:pt x="40568" y="50133"/>
                  </a:lnTo>
                  <a:lnTo>
                    <a:pt x="28605" y="52128"/>
                  </a:lnTo>
                  <a:lnTo>
                    <a:pt x="19735" y="58103"/>
                  </a:lnTo>
                  <a:lnTo>
                    <a:pt x="12459" y="62593"/>
                  </a:lnTo>
                  <a:close/>
                </a:path>
              </a:pathLst>
            </a:custGeom>
            <a:solidFill>
              <a:srgbClr val="008CA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" name="object 124">
              <a:extLst>
                <a:ext uri="{FF2B5EF4-FFF2-40B4-BE49-F238E27FC236}">
                  <a16:creationId xmlns:a16="http://schemas.microsoft.com/office/drawing/2014/main" id="{F424D9E5-C89F-4205-88EA-7402216749EE}"/>
                </a:ext>
              </a:extLst>
            </p:cNvPr>
            <p:cNvSpPr/>
            <p:nvPr/>
          </p:nvSpPr>
          <p:spPr>
            <a:xfrm>
              <a:off x="3051422" y="2609185"/>
              <a:ext cx="272094" cy="193057"/>
            </a:xfrm>
            <a:custGeom>
              <a:avLst/>
              <a:gdLst/>
              <a:ahLst/>
              <a:cxnLst/>
              <a:rect l="l" t="t" r="r" b="b"/>
              <a:pathLst>
                <a:path w="272094" h="193057">
                  <a:moveTo>
                    <a:pt x="272094" y="2293"/>
                  </a:moveTo>
                  <a:lnTo>
                    <a:pt x="259836" y="0"/>
                  </a:lnTo>
                  <a:lnTo>
                    <a:pt x="249372" y="3286"/>
                  </a:lnTo>
                  <a:lnTo>
                    <a:pt x="239306" y="13554"/>
                  </a:lnTo>
                  <a:lnTo>
                    <a:pt x="225352" y="9964"/>
                  </a:lnTo>
                  <a:lnTo>
                    <a:pt x="210002" y="6379"/>
                  </a:lnTo>
                  <a:lnTo>
                    <a:pt x="198043" y="11062"/>
                  </a:lnTo>
                  <a:lnTo>
                    <a:pt x="181897" y="20232"/>
                  </a:lnTo>
                  <a:lnTo>
                    <a:pt x="169934" y="24919"/>
                  </a:lnTo>
                  <a:lnTo>
                    <a:pt x="168940" y="34884"/>
                  </a:lnTo>
                  <a:lnTo>
                    <a:pt x="160467" y="46447"/>
                  </a:lnTo>
                  <a:lnTo>
                    <a:pt x="141131" y="54320"/>
                  </a:lnTo>
                  <a:lnTo>
                    <a:pt x="132558" y="64486"/>
                  </a:lnTo>
                  <a:lnTo>
                    <a:pt x="120002" y="58007"/>
                  </a:lnTo>
                  <a:lnTo>
                    <a:pt x="109537" y="31795"/>
                  </a:lnTo>
                  <a:lnTo>
                    <a:pt x="101166" y="16647"/>
                  </a:lnTo>
                  <a:lnTo>
                    <a:pt x="90799" y="22726"/>
                  </a:lnTo>
                  <a:lnTo>
                    <a:pt x="78840" y="26013"/>
                  </a:lnTo>
                  <a:lnTo>
                    <a:pt x="70765" y="16647"/>
                  </a:lnTo>
                  <a:lnTo>
                    <a:pt x="53920" y="14453"/>
                  </a:lnTo>
                  <a:lnTo>
                    <a:pt x="57607" y="26910"/>
                  </a:lnTo>
                  <a:lnTo>
                    <a:pt x="61495" y="42260"/>
                  </a:lnTo>
                  <a:lnTo>
                    <a:pt x="51429" y="53920"/>
                  </a:lnTo>
                  <a:lnTo>
                    <a:pt x="40568" y="50133"/>
                  </a:lnTo>
                  <a:lnTo>
                    <a:pt x="28605" y="52128"/>
                  </a:lnTo>
                  <a:lnTo>
                    <a:pt x="19735" y="58103"/>
                  </a:lnTo>
                  <a:lnTo>
                    <a:pt x="12459" y="62593"/>
                  </a:lnTo>
                  <a:lnTo>
                    <a:pt x="400" y="64486"/>
                  </a:lnTo>
                  <a:lnTo>
                    <a:pt x="7077" y="76842"/>
                  </a:lnTo>
                  <a:lnTo>
                    <a:pt x="0" y="87012"/>
                  </a:lnTo>
                  <a:lnTo>
                    <a:pt x="10768" y="87905"/>
                  </a:lnTo>
                  <a:lnTo>
                    <a:pt x="22528" y="81828"/>
                  </a:lnTo>
                  <a:lnTo>
                    <a:pt x="34884" y="85517"/>
                  </a:lnTo>
                  <a:lnTo>
                    <a:pt x="24919" y="97175"/>
                  </a:lnTo>
                  <a:lnTo>
                    <a:pt x="16149" y="104551"/>
                  </a:lnTo>
                  <a:lnTo>
                    <a:pt x="15152" y="114419"/>
                  </a:lnTo>
                  <a:lnTo>
                    <a:pt x="14151" y="124286"/>
                  </a:lnTo>
                  <a:lnTo>
                    <a:pt x="11765" y="137044"/>
                  </a:lnTo>
                  <a:lnTo>
                    <a:pt x="10864" y="148309"/>
                  </a:lnTo>
                  <a:lnTo>
                    <a:pt x="24620" y="150599"/>
                  </a:lnTo>
                  <a:lnTo>
                    <a:pt x="33991" y="154285"/>
                  </a:lnTo>
                  <a:lnTo>
                    <a:pt x="37576" y="165449"/>
                  </a:lnTo>
                  <a:lnTo>
                    <a:pt x="42660" y="173620"/>
                  </a:lnTo>
                  <a:lnTo>
                    <a:pt x="65185" y="169837"/>
                  </a:lnTo>
                  <a:lnTo>
                    <a:pt x="80333" y="169236"/>
                  </a:lnTo>
                  <a:lnTo>
                    <a:pt x="85319" y="176015"/>
                  </a:lnTo>
                  <a:lnTo>
                    <a:pt x="99072" y="178304"/>
                  </a:lnTo>
                  <a:lnTo>
                    <a:pt x="99569" y="186682"/>
                  </a:lnTo>
                  <a:lnTo>
                    <a:pt x="113522" y="193057"/>
                  </a:lnTo>
                  <a:lnTo>
                    <a:pt x="123789" y="185583"/>
                  </a:lnTo>
                  <a:lnTo>
                    <a:pt x="123292" y="175813"/>
                  </a:lnTo>
                  <a:lnTo>
                    <a:pt x="122694" y="165949"/>
                  </a:lnTo>
                  <a:lnTo>
                    <a:pt x="126583" y="153191"/>
                  </a:lnTo>
                  <a:lnTo>
                    <a:pt x="119703" y="138042"/>
                  </a:lnTo>
                  <a:lnTo>
                    <a:pt x="128376" y="129272"/>
                  </a:lnTo>
                  <a:lnTo>
                    <a:pt x="143621" y="129967"/>
                  </a:lnTo>
                  <a:lnTo>
                    <a:pt x="152394" y="123987"/>
                  </a:lnTo>
                  <a:lnTo>
                    <a:pt x="165949" y="120596"/>
                  </a:lnTo>
                  <a:lnTo>
                    <a:pt x="177411" y="107442"/>
                  </a:lnTo>
                  <a:lnTo>
                    <a:pt x="184586" y="100166"/>
                  </a:lnTo>
                  <a:lnTo>
                    <a:pt x="198043" y="95382"/>
                  </a:lnTo>
                  <a:lnTo>
                    <a:pt x="216284" y="95980"/>
                  </a:lnTo>
                  <a:lnTo>
                    <a:pt x="237514" y="96480"/>
                  </a:lnTo>
                  <a:lnTo>
                    <a:pt x="250967" y="90299"/>
                  </a:lnTo>
                  <a:lnTo>
                    <a:pt x="262230" y="74354"/>
                  </a:lnTo>
                  <a:lnTo>
                    <a:pt x="261432" y="59004"/>
                  </a:lnTo>
                  <a:lnTo>
                    <a:pt x="268409" y="47444"/>
                  </a:lnTo>
                  <a:lnTo>
                    <a:pt x="266015" y="30697"/>
                  </a:lnTo>
                  <a:lnTo>
                    <a:pt x="268311" y="17938"/>
                  </a:lnTo>
                  <a:lnTo>
                    <a:pt x="272094" y="2293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object 125">
              <a:extLst>
                <a:ext uri="{FF2B5EF4-FFF2-40B4-BE49-F238E27FC236}">
                  <a16:creationId xmlns:a16="http://schemas.microsoft.com/office/drawing/2014/main" id="{181EAC8C-BB3D-4976-9894-3FFF62F8469A}"/>
                </a:ext>
              </a:extLst>
            </p:cNvPr>
            <p:cNvSpPr/>
            <p:nvPr/>
          </p:nvSpPr>
          <p:spPr>
            <a:xfrm>
              <a:off x="2608796" y="2063400"/>
              <a:ext cx="416116" cy="916746"/>
            </a:xfrm>
            <a:custGeom>
              <a:avLst/>
              <a:gdLst/>
              <a:ahLst/>
              <a:cxnLst/>
              <a:rect l="l" t="t" r="r" b="b"/>
              <a:pathLst>
                <a:path w="416116" h="916746">
                  <a:moveTo>
                    <a:pt x="391496" y="556351"/>
                  </a:moveTo>
                  <a:lnTo>
                    <a:pt x="383223" y="544093"/>
                  </a:lnTo>
                  <a:lnTo>
                    <a:pt x="390001" y="528342"/>
                  </a:lnTo>
                  <a:lnTo>
                    <a:pt x="392493" y="516981"/>
                  </a:lnTo>
                  <a:lnTo>
                    <a:pt x="387413" y="507413"/>
                  </a:lnTo>
                  <a:lnTo>
                    <a:pt x="367775" y="509605"/>
                  </a:lnTo>
                  <a:lnTo>
                    <a:pt x="359406" y="495950"/>
                  </a:lnTo>
                  <a:lnTo>
                    <a:pt x="361598" y="480401"/>
                  </a:lnTo>
                  <a:lnTo>
                    <a:pt x="356612" y="470833"/>
                  </a:lnTo>
                  <a:lnTo>
                    <a:pt x="336977" y="473029"/>
                  </a:lnTo>
                  <a:lnTo>
                    <a:pt x="312858" y="476914"/>
                  </a:lnTo>
                  <a:lnTo>
                    <a:pt x="294821" y="480499"/>
                  </a:lnTo>
                  <a:lnTo>
                    <a:pt x="275087" y="481302"/>
                  </a:lnTo>
                  <a:lnTo>
                    <a:pt x="261132" y="476316"/>
                  </a:lnTo>
                  <a:lnTo>
                    <a:pt x="255847" y="462462"/>
                  </a:lnTo>
                  <a:lnTo>
                    <a:pt x="244886" y="455885"/>
                  </a:lnTo>
                  <a:lnTo>
                    <a:pt x="244288" y="444722"/>
                  </a:lnTo>
                  <a:lnTo>
                    <a:pt x="243589" y="432161"/>
                  </a:lnTo>
                  <a:lnTo>
                    <a:pt x="247575" y="420702"/>
                  </a:lnTo>
                  <a:lnTo>
                    <a:pt x="238107" y="414122"/>
                  </a:lnTo>
                  <a:lnTo>
                    <a:pt x="226947" y="404751"/>
                  </a:lnTo>
                  <a:lnTo>
                    <a:pt x="223257" y="392295"/>
                  </a:lnTo>
                  <a:lnTo>
                    <a:pt x="213991" y="388407"/>
                  </a:lnTo>
                  <a:lnTo>
                    <a:pt x="211693" y="375947"/>
                  </a:lnTo>
                  <a:lnTo>
                    <a:pt x="202129" y="366483"/>
                  </a:lnTo>
                  <a:lnTo>
                    <a:pt x="201629" y="356713"/>
                  </a:lnTo>
                  <a:lnTo>
                    <a:pt x="225452" y="347244"/>
                  </a:lnTo>
                  <a:lnTo>
                    <a:pt x="237210" y="341067"/>
                  </a:lnTo>
                  <a:lnTo>
                    <a:pt x="235018" y="327211"/>
                  </a:lnTo>
                  <a:lnTo>
                    <a:pt x="234320" y="314553"/>
                  </a:lnTo>
                  <a:lnTo>
                    <a:pt x="253857" y="310866"/>
                  </a:lnTo>
                  <a:lnTo>
                    <a:pt x="269208" y="313060"/>
                  </a:lnTo>
                  <a:lnTo>
                    <a:pt x="281562" y="316745"/>
                  </a:lnTo>
                  <a:lnTo>
                    <a:pt x="295120" y="314751"/>
                  </a:lnTo>
                  <a:lnTo>
                    <a:pt x="301499" y="292028"/>
                  </a:lnTo>
                  <a:lnTo>
                    <a:pt x="297611" y="275385"/>
                  </a:lnTo>
                  <a:lnTo>
                    <a:pt x="290832" y="263023"/>
                  </a:lnTo>
                  <a:lnTo>
                    <a:pt x="278175" y="253753"/>
                  </a:lnTo>
                  <a:lnTo>
                    <a:pt x="262829" y="251560"/>
                  </a:lnTo>
                  <a:lnTo>
                    <a:pt x="228837" y="212295"/>
                  </a:lnTo>
                  <a:lnTo>
                    <a:pt x="173522" y="171129"/>
                  </a:lnTo>
                  <a:lnTo>
                    <a:pt x="162060" y="156178"/>
                  </a:lnTo>
                  <a:lnTo>
                    <a:pt x="169336" y="150199"/>
                  </a:lnTo>
                  <a:lnTo>
                    <a:pt x="181098" y="141329"/>
                  </a:lnTo>
                  <a:lnTo>
                    <a:pt x="184885" y="127177"/>
                  </a:lnTo>
                  <a:lnTo>
                    <a:pt x="185780" y="115912"/>
                  </a:lnTo>
                  <a:lnTo>
                    <a:pt x="200732" y="111031"/>
                  </a:lnTo>
                  <a:lnTo>
                    <a:pt x="198737" y="101260"/>
                  </a:lnTo>
                  <a:lnTo>
                    <a:pt x="193556" y="90298"/>
                  </a:lnTo>
                  <a:lnTo>
                    <a:pt x="197542" y="80233"/>
                  </a:lnTo>
                  <a:lnTo>
                    <a:pt x="190864" y="67975"/>
                  </a:lnTo>
                  <a:lnTo>
                    <a:pt x="175618" y="67176"/>
                  </a:lnTo>
                  <a:lnTo>
                    <a:pt x="167543" y="59104"/>
                  </a:lnTo>
                  <a:lnTo>
                    <a:pt x="155782" y="37076"/>
                  </a:lnTo>
                  <a:lnTo>
                    <a:pt x="138837" y="32190"/>
                  </a:lnTo>
                  <a:lnTo>
                    <a:pt x="126279" y="25714"/>
                  </a:lnTo>
                  <a:lnTo>
                    <a:pt x="124185" y="14551"/>
                  </a:lnTo>
                  <a:lnTo>
                    <a:pt x="105148" y="0"/>
                  </a:lnTo>
                  <a:lnTo>
                    <a:pt x="90996" y="18839"/>
                  </a:lnTo>
                  <a:lnTo>
                    <a:pt x="91695" y="31395"/>
                  </a:lnTo>
                  <a:lnTo>
                    <a:pt x="101260" y="40863"/>
                  </a:lnTo>
                  <a:lnTo>
                    <a:pt x="112626" y="53025"/>
                  </a:lnTo>
                  <a:lnTo>
                    <a:pt x="113324" y="66978"/>
                  </a:lnTo>
                  <a:lnTo>
                    <a:pt x="122892" y="76446"/>
                  </a:lnTo>
                  <a:lnTo>
                    <a:pt x="134250" y="88602"/>
                  </a:lnTo>
                  <a:lnTo>
                    <a:pt x="136446" y="101163"/>
                  </a:lnTo>
                  <a:lnTo>
                    <a:pt x="141429" y="110732"/>
                  </a:lnTo>
                  <a:lnTo>
                    <a:pt x="146810" y="125978"/>
                  </a:lnTo>
                  <a:lnTo>
                    <a:pt x="144218" y="134452"/>
                  </a:lnTo>
                  <a:lnTo>
                    <a:pt x="144719" y="144320"/>
                  </a:lnTo>
                  <a:lnTo>
                    <a:pt x="132958" y="150397"/>
                  </a:lnTo>
                  <a:lnTo>
                    <a:pt x="120999" y="155185"/>
                  </a:lnTo>
                  <a:lnTo>
                    <a:pt x="72856" y="220366"/>
                  </a:lnTo>
                  <a:lnTo>
                    <a:pt x="61995" y="216579"/>
                  </a:lnTo>
                  <a:lnTo>
                    <a:pt x="50533" y="201725"/>
                  </a:lnTo>
                  <a:lnTo>
                    <a:pt x="40963" y="192261"/>
                  </a:lnTo>
                  <a:lnTo>
                    <a:pt x="32094" y="198240"/>
                  </a:lnTo>
                  <a:lnTo>
                    <a:pt x="33091" y="216482"/>
                  </a:lnTo>
                  <a:lnTo>
                    <a:pt x="32392" y="230532"/>
                  </a:lnTo>
                  <a:lnTo>
                    <a:pt x="17542" y="238208"/>
                  </a:lnTo>
                  <a:lnTo>
                    <a:pt x="13355" y="245383"/>
                  </a:lnTo>
                  <a:lnTo>
                    <a:pt x="0" y="279669"/>
                  </a:lnTo>
                  <a:lnTo>
                    <a:pt x="12758" y="290333"/>
                  </a:lnTo>
                  <a:lnTo>
                    <a:pt x="25415" y="301096"/>
                  </a:lnTo>
                  <a:lnTo>
                    <a:pt x="42757" y="311565"/>
                  </a:lnTo>
                  <a:lnTo>
                    <a:pt x="50928" y="323823"/>
                  </a:lnTo>
                  <a:lnTo>
                    <a:pt x="56012" y="333493"/>
                  </a:lnTo>
                  <a:lnTo>
                    <a:pt x="47343" y="340865"/>
                  </a:lnTo>
                  <a:lnTo>
                    <a:pt x="43353" y="352228"/>
                  </a:lnTo>
                  <a:lnTo>
                    <a:pt x="55813" y="357310"/>
                  </a:lnTo>
                  <a:lnTo>
                    <a:pt x="69767" y="362394"/>
                  </a:lnTo>
                  <a:lnTo>
                    <a:pt x="79437" y="373157"/>
                  </a:lnTo>
                  <a:lnTo>
                    <a:pt x="81827" y="389905"/>
                  </a:lnTo>
                  <a:lnTo>
                    <a:pt x="92095" y="382427"/>
                  </a:lnTo>
                  <a:lnTo>
                    <a:pt x="104255" y="381930"/>
                  </a:lnTo>
                  <a:lnTo>
                    <a:pt x="113719" y="389905"/>
                  </a:lnTo>
                  <a:lnTo>
                    <a:pt x="112626" y="398476"/>
                  </a:lnTo>
                  <a:lnTo>
                    <a:pt x="120797" y="409240"/>
                  </a:lnTo>
                  <a:lnTo>
                    <a:pt x="120098" y="423392"/>
                  </a:lnTo>
                  <a:lnTo>
                    <a:pt x="120898" y="438739"/>
                  </a:lnTo>
                  <a:lnTo>
                    <a:pt x="113623" y="444722"/>
                  </a:lnTo>
                  <a:lnTo>
                    <a:pt x="112722" y="455983"/>
                  </a:lnTo>
                  <a:lnTo>
                    <a:pt x="100666" y="459273"/>
                  </a:lnTo>
                  <a:lnTo>
                    <a:pt x="98372" y="473425"/>
                  </a:lnTo>
                  <a:lnTo>
                    <a:pt x="97674" y="487577"/>
                  </a:lnTo>
                  <a:lnTo>
                    <a:pt x="110234" y="495453"/>
                  </a:lnTo>
                  <a:lnTo>
                    <a:pt x="118407" y="506314"/>
                  </a:lnTo>
                  <a:lnTo>
                    <a:pt x="124984" y="515786"/>
                  </a:lnTo>
                  <a:lnTo>
                    <a:pt x="125582" y="527047"/>
                  </a:lnTo>
                  <a:lnTo>
                    <a:pt x="132162" y="536615"/>
                  </a:lnTo>
                  <a:lnTo>
                    <a:pt x="135749" y="547678"/>
                  </a:lnTo>
                  <a:lnTo>
                    <a:pt x="145515" y="558443"/>
                  </a:lnTo>
                  <a:lnTo>
                    <a:pt x="144719" y="572594"/>
                  </a:lnTo>
                  <a:lnTo>
                    <a:pt x="134750" y="585651"/>
                  </a:lnTo>
                  <a:lnTo>
                    <a:pt x="126381" y="598611"/>
                  </a:lnTo>
                  <a:lnTo>
                    <a:pt x="119101" y="605887"/>
                  </a:lnTo>
                  <a:lnTo>
                    <a:pt x="105350" y="603792"/>
                  </a:lnTo>
                  <a:lnTo>
                    <a:pt x="91396" y="598708"/>
                  </a:lnTo>
                  <a:lnTo>
                    <a:pt x="90399" y="608576"/>
                  </a:lnTo>
                  <a:lnTo>
                    <a:pt x="83422" y="620139"/>
                  </a:lnTo>
                  <a:lnTo>
                    <a:pt x="94287" y="623826"/>
                  </a:lnTo>
                  <a:lnTo>
                    <a:pt x="111229" y="628808"/>
                  </a:lnTo>
                  <a:lnTo>
                    <a:pt x="111829" y="639972"/>
                  </a:lnTo>
                  <a:lnTo>
                    <a:pt x="117010" y="650934"/>
                  </a:lnTo>
                  <a:lnTo>
                    <a:pt x="117608" y="663595"/>
                  </a:lnTo>
                  <a:lnTo>
                    <a:pt x="118306" y="676151"/>
                  </a:lnTo>
                  <a:lnTo>
                    <a:pt x="123487" y="688607"/>
                  </a:lnTo>
                  <a:lnTo>
                    <a:pt x="122892" y="705451"/>
                  </a:lnTo>
                  <a:lnTo>
                    <a:pt x="128073" y="716514"/>
                  </a:lnTo>
                  <a:lnTo>
                    <a:pt x="124185" y="729277"/>
                  </a:lnTo>
                  <a:lnTo>
                    <a:pt x="135749" y="747013"/>
                  </a:lnTo>
                  <a:lnTo>
                    <a:pt x="131961" y="761271"/>
                  </a:lnTo>
                  <a:lnTo>
                    <a:pt x="140036" y="770735"/>
                  </a:lnTo>
                  <a:lnTo>
                    <a:pt x="139338" y="787579"/>
                  </a:lnTo>
                  <a:lnTo>
                    <a:pt x="140331" y="804423"/>
                  </a:lnTo>
                  <a:lnTo>
                    <a:pt x="139536" y="819871"/>
                  </a:lnTo>
                  <a:lnTo>
                    <a:pt x="138739" y="831232"/>
                  </a:lnTo>
                  <a:lnTo>
                    <a:pt x="128771" y="844189"/>
                  </a:lnTo>
                  <a:lnTo>
                    <a:pt x="117212" y="855950"/>
                  </a:lnTo>
                  <a:lnTo>
                    <a:pt x="99467" y="865120"/>
                  </a:lnTo>
                  <a:lnTo>
                    <a:pt x="97077" y="876481"/>
                  </a:lnTo>
                  <a:lnTo>
                    <a:pt x="113719" y="875783"/>
                  </a:lnTo>
                  <a:lnTo>
                    <a:pt x="98971" y="884854"/>
                  </a:lnTo>
                  <a:lnTo>
                    <a:pt x="99467" y="893227"/>
                  </a:lnTo>
                  <a:lnTo>
                    <a:pt x="115815" y="886946"/>
                  </a:lnTo>
                  <a:lnTo>
                    <a:pt x="128275" y="892030"/>
                  </a:lnTo>
                  <a:lnTo>
                    <a:pt x="138041" y="877578"/>
                  </a:lnTo>
                  <a:lnTo>
                    <a:pt x="143023" y="884358"/>
                  </a:lnTo>
                  <a:lnTo>
                    <a:pt x="151596" y="874091"/>
                  </a:lnTo>
                  <a:lnTo>
                    <a:pt x="166844" y="874890"/>
                  </a:lnTo>
                  <a:lnTo>
                    <a:pt x="179103" y="878575"/>
                  </a:lnTo>
                  <a:lnTo>
                    <a:pt x="196448" y="889041"/>
                  </a:lnTo>
                  <a:lnTo>
                    <a:pt x="204421" y="895817"/>
                  </a:lnTo>
                  <a:lnTo>
                    <a:pt x="223855" y="890737"/>
                  </a:lnTo>
                  <a:lnTo>
                    <a:pt x="239702" y="902696"/>
                  </a:lnTo>
                  <a:lnTo>
                    <a:pt x="253756" y="910469"/>
                  </a:lnTo>
                  <a:lnTo>
                    <a:pt x="272393" y="916746"/>
                  </a:lnTo>
                  <a:lnTo>
                    <a:pt x="280964" y="906584"/>
                  </a:lnTo>
                  <a:lnTo>
                    <a:pt x="303789" y="906882"/>
                  </a:lnTo>
                  <a:lnTo>
                    <a:pt x="310568" y="892627"/>
                  </a:lnTo>
                  <a:lnTo>
                    <a:pt x="322430" y="886449"/>
                  </a:lnTo>
                  <a:lnTo>
                    <a:pt x="332891" y="883259"/>
                  </a:lnTo>
                  <a:lnTo>
                    <a:pt x="329205" y="870703"/>
                  </a:lnTo>
                  <a:lnTo>
                    <a:pt x="313656" y="864421"/>
                  </a:lnTo>
                  <a:lnTo>
                    <a:pt x="310067" y="854654"/>
                  </a:lnTo>
                  <a:lnTo>
                    <a:pt x="303392" y="842396"/>
                  </a:lnTo>
                  <a:lnTo>
                    <a:pt x="300898" y="825649"/>
                  </a:lnTo>
                  <a:lnTo>
                    <a:pt x="313058" y="825055"/>
                  </a:lnTo>
                  <a:lnTo>
                    <a:pt x="316947" y="812297"/>
                  </a:lnTo>
                  <a:lnTo>
                    <a:pt x="332096" y="782196"/>
                  </a:lnTo>
                  <a:lnTo>
                    <a:pt x="343259" y="763463"/>
                  </a:lnTo>
                  <a:lnTo>
                    <a:pt x="348839" y="754790"/>
                  </a:lnTo>
                  <a:lnTo>
                    <a:pt x="363790" y="749905"/>
                  </a:lnTo>
                  <a:lnTo>
                    <a:pt x="376646" y="735354"/>
                  </a:lnTo>
                  <a:lnTo>
                    <a:pt x="388108" y="720802"/>
                  </a:lnTo>
                  <a:lnTo>
                    <a:pt x="386016" y="711036"/>
                  </a:lnTo>
                  <a:lnTo>
                    <a:pt x="373456" y="703163"/>
                  </a:lnTo>
                  <a:lnTo>
                    <a:pt x="371264" y="690601"/>
                  </a:lnTo>
                  <a:lnTo>
                    <a:pt x="362995" y="676948"/>
                  </a:lnTo>
                  <a:lnTo>
                    <a:pt x="353421" y="668873"/>
                  </a:lnTo>
                  <a:lnTo>
                    <a:pt x="345152" y="656615"/>
                  </a:lnTo>
                  <a:lnTo>
                    <a:pt x="360003" y="649039"/>
                  </a:lnTo>
                  <a:lnTo>
                    <a:pt x="368473" y="637379"/>
                  </a:lnTo>
                  <a:lnTo>
                    <a:pt x="377146" y="628610"/>
                  </a:lnTo>
                  <a:lnTo>
                    <a:pt x="387711" y="628110"/>
                  </a:lnTo>
                  <a:lnTo>
                    <a:pt x="396284" y="617943"/>
                  </a:lnTo>
                  <a:lnTo>
                    <a:pt x="416116" y="618444"/>
                  </a:lnTo>
                  <a:lnTo>
                    <a:pt x="410831" y="604688"/>
                  </a:lnTo>
                  <a:lnTo>
                    <a:pt x="408840" y="596314"/>
                  </a:lnTo>
                  <a:lnTo>
                    <a:pt x="402363" y="589640"/>
                  </a:lnTo>
                  <a:lnTo>
                    <a:pt x="397281" y="578577"/>
                  </a:lnTo>
                  <a:lnTo>
                    <a:pt x="398076" y="565917"/>
                  </a:lnTo>
                  <a:lnTo>
                    <a:pt x="391496" y="556351"/>
                  </a:lnTo>
                  <a:close/>
                </a:path>
              </a:pathLst>
            </a:custGeom>
            <a:solidFill>
              <a:srgbClr val="7AC1E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object 126">
              <a:extLst>
                <a:ext uri="{FF2B5EF4-FFF2-40B4-BE49-F238E27FC236}">
                  <a16:creationId xmlns:a16="http://schemas.microsoft.com/office/drawing/2014/main" id="{53B397DA-E614-45C5-A07C-E25CCC9B38D0}"/>
                </a:ext>
              </a:extLst>
            </p:cNvPr>
            <p:cNvSpPr/>
            <p:nvPr/>
          </p:nvSpPr>
          <p:spPr>
            <a:xfrm>
              <a:off x="2608796" y="2063400"/>
              <a:ext cx="416116" cy="916746"/>
            </a:xfrm>
            <a:custGeom>
              <a:avLst/>
              <a:gdLst/>
              <a:ahLst/>
              <a:cxnLst/>
              <a:rect l="l" t="t" r="r" b="b"/>
              <a:pathLst>
                <a:path w="416116" h="916746">
                  <a:moveTo>
                    <a:pt x="410831" y="604688"/>
                  </a:moveTo>
                  <a:lnTo>
                    <a:pt x="408840" y="596314"/>
                  </a:lnTo>
                  <a:lnTo>
                    <a:pt x="402363" y="589640"/>
                  </a:lnTo>
                  <a:lnTo>
                    <a:pt x="397281" y="578577"/>
                  </a:lnTo>
                  <a:lnTo>
                    <a:pt x="398076" y="565917"/>
                  </a:lnTo>
                  <a:lnTo>
                    <a:pt x="391496" y="556351"/>
                  </a:lnTo>
                  <a:lnTo>
                    <a:pt x="383223" y="544093"/>
                  </a:lnTo>
                  <a:lnTo>
                    <a:pt x="390001" y="528342"/>
                  </a:lnTo>
                  <a:lnTo>
                    <a:pt x="392493" y="516981"/>
                  </a:lnTo>
                  <a:lnTo>
                    <a:pt x="387413" y="507413"/>
                  </a:lnTo>
                  <a:lnTo>
                    <a:pt x="367775" y="509605"/>
                  </a:lnTo>
                  <a:lnTo>
                    <a:pt x="359406" y="495950"/>
                  </a:lnTo>
                  <a:lnTo>
                    <a:pt x="361598" y="480401"/>
                  </a:lnTo>
                  <a:lnTo>
                    <a:pt x="356612" y="470833"/>
                  </a:lnTo>
                  <a:lnTo>
                    <a:pt x="336977" y="473029"/>
                  </a:lnTo>
                  <a:lnTo>
                    <a:pt x="312858" y="476914"/>
                  </a:lnTo>
                  <a:lnTo>
                    <a:pt x="294821" y="480499"/>
                  </a:lnTo>
                  <a:lnTo>
                    <a:pt x="275087" y="481302"/>
                  </a:lnTo>
                  <a:lnTo>
                    <a:pt x="261132" y="476316"/>
                  </a:lnTo>
                  <a:lnTo>
                    <a:pt x="255847" y="462462"/>
                  </a:lnTo>
                  <a:lnTo>
                    <a:pt x="244886" y="455885"/>
                  </a:lnTo>
                  <a:lnTo>
                    <a:pt x="244288" y="444722"/>
                  </a:lnTo>
                  <a:lnTo>
                    <a:pt x="243589" y="432161"/>
                  </a:lnTo>
                  <a:lnTo>
                    <a:pt x="247575" y="420702"/>
                  </a:lnTo>
                  <a:lnTo>
                    <a:pt x="238107" y="414122"/>
                  </a:lnTo>
                  <a:lnTo>
                    <a:pt x="226947" y="404751"/>
                  </a:lnTo>
                  <a:lnTo>
                    <a:pt x="223257" y="392295"/>
                  </a:lnTo>
                  <a:lnTo>
                    <a:pt x="213991" y="388407"/>
                  </a:lnTo>
                  <a:lnTo>
                    <a:pt x="211693" y="375947"/>
                  </a:lnTo>
                  <a:lnTo>
                    <a:pt x="202129" y="366483"/>
                  </a:lnTo>
                  <a:lnTo>
                    <a:pt x="201629" y="356713"/>
                  </a:lnTo>
                  <a:lnTo>
                    <a:pt x="225452" y="347244"/>
                  </a:lnTo>
                  <a:lnTo>
                    <a:pt x="237210" y="341067"/>
                  </a:lnTo>
                  <a:lnTo>
                    <a:pt x="235018" y="327211"/>
                  </a:lnTo>
                  <a:lnTo>
                    <a:pt x="234320" y="314553"/>
                  </a:lnTo>
                  <a:lnTo>
                    <a:pt x="253857" y="310866"/>
                  </a:lnTo>
                  <a:lnTo>
                    <a:pt x="269208" y="313060"/>
                  </a:lnTo>
                  <a:lnTo>
                    <a:pt x="281562" y="316745"/>
                  </a:lnTo>
                  <a:lnTo>
                    <a:pt x="295120" y="314751"/>
                  </a:lnTo>
                  <a:lnTo>
                    <a:pt x="301499" y="292028"/>
                  </a:lnTo>
                  <a:lnTo>
                    <a:pt x="297611" y="275385"/>
                  </a:lnTo>
                  <a:lnTo>
                    <a:pt x="290832" y="263023"/>
                  </a:lnTo>
                  <a:lnTo>
                    <a:pt x="278175" y="253753"/>
                  </a:lnTo>
                  <a:lnTo>
                    <a:pt x="262829" y="251560"/>
                  </a:lnTo>
                  <a:lnTo>
                    <a:pt x="228837" y="212295"/>
                  </a:lnTo>
                  <a:lnTo>
                    <a:pt x="173522" y="171129"/>
                  </a:lnTo>
                  <a:lnTo>
                    <a:pt x="162060" y="156178"/>
                  </a:lnTo>
                  <a:lnTo>
                    <a:pt x="169336" y="150199"/>
                  </a:lnTo>
                  <a:lnTo>
                    <a:pt x="181098" y="141329"/>
                  </a:lnTo>
                  <a:lnTo>
                    <a:pt x="184885" y="127177"/>
                  </a:lnTo>
                  <a:lnTo>
                    <a:pt x="185780" y="115912"/>
                  </a:lnTo>
                  <a:lnTo>
                    <a:pt x="200732" y="111031"/>
                  </a:lnTo>
                  <a:lnTo>
                    <a:pt x="198737" y="101260"/>
                  </a:lnTo>
                  <a:lnTo>
                    <a:pt x="193556" y="90298"/>
                  </a:lnTo>
                  <a:lnTo>
                    <a:pt x="197542" y="80233"/>
                  </a:lnTo>
                  <a:lnTo>
                    <a:pt x="190864" y="67975"/>
                  </a:lnTo>
                  <a:lnTo>
                    <a:pt x="175618" y="67176"/>
                  </a:lnTo>
                  <a:lnTo>
                    <a:pt x="167543" y="59104"/>
                  </a:lnTo>
                  <a:lnTo>
                    <a:pt x="155782" y="37076"/>
                  </a:lnTo>
                  <a:lnTo>
                    <a:pt x="138837" y="32190"/>
                  </a:lnTo>
                  <a:lnTo>
                    <a:pt x="126279" y="25714"/>
                  </a:lnTo>
                  <a:lnTo>
                    <a:pt x="124185" y="14551"/>
                  </a:lnTo>
                  <a:lnTo>
                    <a:pt x="105148" y="0"/>
                  </a:lnTo>
                  <a:lnTo>
                    <a:pt x="90996" y="18839"/>
                  </a:lnTo>
                  <a:lnTo>
                    <a:pt x="91695" y="31395"/>
                  </a:lnTo>
                  <a:lnTo>
                    <a:pt x="101260" y="40863"/>
                  </a:lnTo>
                  <a:lnTo>
                    <a:pt x="112626" y="53025"/>
                  </a:lnTo>
                  <a:lnTo>
                    <a:pt x="113324" y="66978"/>
                  </a:lnTo>
                  <a:lnTo>
                    <a:pt x="122892" y="76446"/>
                  </a:lnTo>
                  <a:lnTo>
                    <a:pt x="134250" y="88602"/>
                  </a:lnTo>
                  <a:lnTo>
                    <a:pt x="136446" y="101163"/>
                  </a:lnTo>
                  <a:lnTo>
                    <a:pt x="141429" y="110732"/>
                  </a:lnTo>
                  <a:lnTo>
                    <a:pt x="146810" y="125978"/>
                  </a:lnTo>
                  <a:lnTo>
                    <a:pt x="144218" y="134452"/>
                  </a:lnTo>
                  <a:lnTo>
                    <a:pt x="144719" y="144320"/>
                  </a:lnTo>
                  <a:lnTo>
                    <a:pt x="132958" y="150397"/>
                  </a:lnTo>
                  <a:lnTo>
                    <a:pt x="120999" y="155185"/>
                  </a:lnTo>
                  <a:lnTo>
                    <a:pt x="72856" y="220366"/>
                  </a:lnTo>
                  <a:lnTo>
                    <a:pt x="61995" y="216579"/>
                  </a:lnTo>
                  <a:lnTo>
                    <a:pt x="50533" y="201725"/>
                  </a:lnTo>
                  <a:lnTo>
                    <a:pt x="40963" y="192261"/>
                  </a:lnTo>
                  <a:lnTo>
                    <a:pt x="32094" y="198240"/>
                  </a:lnTo>
                  <a:lnTo>
                    <a:pt x="33091" y="216482"/>
                  </a:lnTo>
                  <a:lnTo>
                    <a:pt x="32392" y="230532"/>
                  </a:lnTo>
                  <a:lnTo>
                    <a:pt x="17542" y="238208"/>
                  </a:lnTo>
                  <a:lnTo>
                    <a:pt x="13355" y="245383"/>
                  </a:lnTo>
                  <a:lnTo>
                    <a:pt x="0" y="279669"/>
                  </a:lnTo>
                  <a:lnTo>
                    <a:pt x="12758" y="290333"/>
                  </a:lnTo>
                  <a:lnTo>
                    <a:pt x="25415" y="301096"/>
                  </a:lnTo>
                  <a:lnTo>
                    <a:pt x="42757" y="311565"/>
                  </a:lnTo>
                  <a:lnTo>
                    <a:pt x="50928" y="323823"/>
                  </a:lnTo>
                  <a:lnTo>
                    <a:pt x="56012" y="333493"/>
                  </a:lnTo>
                  <a:lnTo>
                    <a:pt x="47343" y="340865"/>
                  </a:lnTo>
                  <a:lnTo>
                    <a:pt x="43353" y="352228"/>
                  </a:lnTo>
                  <a:lnTo>
                    <a:pt x="55813" y="357310"/>
                  </a:lnTo>
                  <a:lnTo>
                    <a:pt x="69767" y="362394"/>
                  </a:lnTo>
                  <a:lnTo>
                    <a:pt x="79437" y="373157"/>
                  </a:lnTo>
                  <a:lnTo>
                    <a:pt x="81827" y="389905"/>
                  </a:lnTo>
                  <a:lnTo>
                    <a:pt x="92095" y="382427"/>
                  </a:lnTo>
                  <a:lnTo>
                    <a:pt x="104255" y="381930"/>
                  </a:lnTo>
                  <a:lnTo>
                    <a:pt x="113719" y="389905"/>
                  </a:lnTo>
                  <a:lnTo>
                    <a:pt x="112626" y="398476"/>
                  </a:lnTo>
                  <a:lnTo>
                    <a:pt x="120797" y="409240"/>
                  </a:lnTo>
                  <a:lnTo>
                    <a:pt x="120098" y="423392"/>
                  </a:lnTo>
                  <a:lnTo>
                    <a:pt x="120898" y="438739"/>
                  </a:lnTo>
                  <a:lnTo>
                    <a:pt x="113623" y="444722"/>
                  </a:lnTo>
                  <a:lnTo>
                    <a:pt x="112722" y="455983"/>
                  </a:lnTo>
                  <a:lnTo>
                    <a:pt x="100666" y="459273"/>
                  </a:lnTo>
                  <a:lnTo>
                    <a:pt x="98372" y="473425"/>
                  </a:lnTo>
                  <a:lnTo>
                    <a:pt x="97674" y="487577"/>
                  </a:lnTo>
                  <a:lnTo>
                    <a:pt x="110234" y="495453"/>
                  </a:lnTo>
                  <a:lnTo>
                    <a:pt x="118407" y="506314"/>
                  </a:lnTo>
                  <a:lnTo>
                    <a:pt x="124984" y="515786"/>
                  </a:lnTo>
                  <a:lnTo>
                    <a:pt x="125582" y="527047"/>
                  </a:lnTo>
                  <a:lnTo>
                    <a:pt x="132162" y="536615"/>
                  </a:lnTo>
                  <a:lnTo>
                    <a:pt x="135749" y="547678"/>
                  </a:lnTo>
                  <a:lnTo>
                    <a:pt x="145515" y="558443"/>
                  </a:lnTo>
                  <a:lnTo>
                    <a:pt x="144719" y="572594"/>
                  </a:lnTo>
                  <a:lnTo>
                    <a:pt x="134750" y="585651"/>
                  </a:lnTo>
                  <a:lnTo>
                    <a:pt x="126381" y="598611"/>
                  </a:lnTo>
                  <a:lnTo>
                    <a:pt x="119101" y="605887"/>
                  </a:lnTo>
                  <a:lnTo>
                    <a:pt x="105350" y="603792"/>
                  </a:lnTo>
                  <a:lnTo>
                    <a:pt x="91396" y="598708"/>
                  </a:lnTo>
                  <a:lnTo>
                    <a:pt x="90399" y="608576"/>
                  </a:lnTo>
                  <a:lnTo>
                    <a:pt x="83422" y="620139"/>
                  </a:lnTo>
                  <a:lnTo>
                    <a:pt x="94287" y="623826"/>
                  </a:lnTo>
                  <a:lnTo>
                    <a:pt x="111229" y="628808"/>
                  </a:lnTo>
                  <a:lnTo>
                    <a:pt x="111829" y="639972"/>
                  </a:lnTo>
                  <a:lnTo>
                    <a:pt x="117010" y="650934"/>
                  </a:lnTo>
                  <a:lnTo>
                    <a:pt x="117608" y="663595"/>
                  </a:lnTo>
                  <a:lnTo>
                    <a:pt x="118306" y="676151"/>
                  </a:lnTo>
                  <a:lnTo>
                    <a:pt x="123487" y="688607"/>
                  </a:lnTo>
                  <a:lnTo>
                    <a:pt x="122892" y="705451"/>
                  </a:lnTo>
                  <a:lnTo>
                    <a:pt x="128073" y="716514"/>
                  </a:lnTo>
                  <a:lnTo>
                    <a:pt x="124185" y="729277"/>
                  </a:lnTo>
                  <a:lnTo>
                    <a:pt x="135749" y="747013"/>
                  </a:lnTo>
                  <a:lnTo>
                    <a:pt x="131961" y="761271"/>
                  </a:lnTo>
                  <a:lnTo>
                    <a:pt x="140036" y="770735"/>
                  </a:lnTo>
                  <a:lnTo>
                    <a:pt x="139338" y="787579"/>
                  </a:lnTo>
                  <a:lnTo>
                    <a:pt x="140331" y="804423"/>
                  </a:lnTo>
                  <a:lnTo>
                    <a:pt x="139536" y="819871"/>
                  </a:lnTo>
                  <a:lnTo>
                    <a:pt x="138739" y="831232"/>
                  </a:lnTo>
                  <a:lnTo>
                    <a:pt x="128771" y="844189"/>
                  </a:lnTo>
                  <a:lnTo>
                    <a:pt x="117212" y="855950"/>
                  </a:lnTo>
                  <a:lnTo>
                    <a:pt x="99467" y="865120"/>
                  </a:lnTo>
                  <a:lnTo>
                    <a:pt x="97077" y="876481"/>
                  </a:lnTo>
                  <a:lnTo>
                    <a:pt x="113719" y="875783"/>
                  </a:lnTo>
                  <a:lnTo>
                    <a:pt x="98971" y="884854"/>
                  </a:lnTo>
                  <a:lnTo>
                    <a:pt x="99467" y="893227"/>
                  </a:lnTo>
                  <a:lnTo>
                    <a:pt x="115815" y="886946"/>
                  </a:lnTo>
                  <a:lnTo>
                    <a:pt x="128275" y="892030"/>
                  </a:lnTo>
                  <a:lnTo>
                    <a:pt x="138041" y="877578"/>
                  </a:lnTo>
                  <a:lnTo>
                    <a:pt x="143023" y="884358"/>
                  </a:lnTo>
                  <a:lnTo>
                    <a:pt x="151596" y="874091"/>
                  </a:lnTo>
                  <a:lnTo>
                    <a:pt x="166844" y="874890"/>
                  </a:lnTo>
                  <a:lnTo>
                    <a:pt x="179103" y="878575"/>
                  </a:lnTo>
                  <a:lnTo>
                    <a:pt x="196448" y="889041"/>
                  </a:lnTo>
                  <a:lnTo>
                    <a:pt x="204421" y="895817"/>
                  </a:lnTo>
                  <a:lnTo>
                    <a:pt x="223855" y="890737"/>
                  </a:lnTo>
                  <a:lnTo>
                    <a:pt x="239702" y="902696"/>
                  </a:lnTo>
                  <a:lnTo>
                    <a:pt x="253756" y="910469"/>
                  </a:lnTo>
                  <a:lnTo>
                    <a:pt x="272393" y="916746"/>
                  </a:lnTo>
                  <a:lnTo>
                    <a:pt x="280964" y="906584"/>
                  </a:lnTo>
                  <a:lnTo>
                    <a:pt x="303789" y="906882"/>
                  </a:lnTo>
                  <a:lnTo>
                    <a:pt x="310568" y="892627"/>
                  </a:lnTo>
                  <a:lnTo>
                    <a:pt x="322430" y="886449"/>
                  </a:lnTo>
                  <a:lnTo>
                    <a:pt x="332891" y="883259"/>
                  </a:lnTo>
                  <a:lnTo>
                    <a:pt x="329205" y="870703"/>
                  </a:lnTo>
                  <a:lnTo>
                    <a:pt x="313656" y="864421"/>
                  </a:lnTo>
                  <a:lnTo>
                    <a:pt x="310067" y="854654"/>
                  </a:lnTo>
                  <a:lnTo>
                    <a:pt x="303392" y="842396"/>
                  </a:lnTo>
                  <a:lnTo>
                    <a:pt x="300898" y="825649"/>
                  </a:lnTo>
                  <a:lnTo>
                    <a:pt x="313058" y="825055"/>
                  </a:lnTo>
                  <a:lnTo>
                    <a:pt x="316947" y="812297"/>
                  </a:lnTo>
                  <a:lnTo>
                    <a:pt x="332096" y="782196"/>
                  </a:lnTo>
                  <a:lnTo>
                    <a:pt x="343259" y="763463"/>
                  </a:lnTo>
                  <a:lnTo>
                    <a:pt x="348839" y="754790"/>
                  </a:lnTo>
                  <a:lnTo>
                    <a:pt x="363790" y="749905"/>
                  </a:lnTo>
                  <a:lnTo>
                    <a:pt x="376646" y="735354"/>
                  </a:lnTo>
                  <a:lnTo>
                    <a:pt x="388108" y="720802"/>
                  </a:lnTo>
                  <a:lnTo>
                    <a:pt x="386016" y="711036"/>
                  </a:lnTo>
                  <a:lnTo>
                    <a:pt x="373456" y="703163"/>
                  </a:lnTo>
                  <a:lnTo>
                    <a:pt x="371264" y="690601"/>
                  </a:lnTo>
                  <a:lnTo>
                    <a:pt x="362995" y="676948"/>
                  </a:lnTo>
                  <a:lnTo>
                    <a:pt x="353421" y="668873"/>
                  </a:lnTo>
                  <a:lnTo>
                    <a:pt x="345152" y="656615"/>
                  </a:lnTo>
                  <a:lnTo>
                    <a:pt x="360003" y="649039"/>
                  </a:lnTo>
                  <a:lnTo>
                    <a:pt x="368473" y="637379"/>
                  </a:lnTo>
                  <a:lnTo>
                    <a:pt x="377146" y="628610"/>
                  </a:lnTo>
                  <a:lnTo>
                    <a:pt x="387711" y="628110"/>
                  </a:lnTo>
                  <a:lnTo>
                    <a:pt x="396284" y="617943"/>
                  </a:lnTo>
                  <a:lnTo>
                    <a:pt x="416116" y="618444"/>
                  </a:lnTo>
                  <a:lnTo>
                    <a:pt x="410831" y="604688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object 127">
              <a:extLst>
                <a:ext uri="{FF2B5EF4-FFF2-40B4-BE49-F238E27FC236}">
                  <a16:creationId xmlns:a16="http://schemas.microsoft.com/office/drawing/2014/main" id="{988E9CDC-493B-43F2-BE91-35D99D44F62D}"/>
                </a:ext>
              </a:extLst>
            </p:cNvPr>
            <p:cNvSpPr/>
            <p:nvPr/>
          </p:nvSpPr>
          <p:spPr>
            <a:xfrm>
              <a:off x="3334883" y="2128485"/>
              <a:ext cx="441327" cy="483788"/>
            </a:xfrm>
            <a:custGeom>
              <a:avLst/>
              <a:gdLst/>
              <a:ahLst/>
              <a:cxnLst/>
              <a:rect l="l" t="t" r="r" b="b"/>
              <a:pathLst>
                <a:path w="441327" h="483788">
                  <a:moveTo>
                    <a:pt x="0" y="382827"/>
                  </a:moveTo>
                  <a:lnTo>
                    <a:pt x="14253" y="393490"/>
                  </a:lnTo>
                  <a:lnTo>
                    <a:pt x="18040" y="407343"/>
                  </a:lnTo>
                  <a:lnTo>
                    <a:pt x="30996" y="422294"/>
                  </a:lnTo>
                  <a:lnTo>
                    <a:pt x="44752" y="423092"/>
                  </a:lnTo>
                  <a:lnTo>
                    <a:pt x="56311" y="412724"/>
                  </a:lnTo>
                  <a:lnTo>
                    <a:pt x="64184" y="419403"/>
                  </a:lnTo>
                  <a:lnTo>
                    <a:pt x="62092" y="436347"/>
                  </a:lnTo>
                  <a:lnTo>
                    <a:pt x="68569" y="443127"/>
                  </a:lnTo>
                  <a:lnTo>
                    <a:pt x="66179" y="455785"/>
                  </a:lnTo>
                  <a:lnTo>
                    <a:pt x="75545" y="459668"/>
                  </a:lnTo>
                  <a:lnTo>
                    <a:pt x="82523" y="449502"/>
                  </a:lnTo>
                  <a:lnTo>
                    <a:pt x="98272" y="458671"/>
                  </a:lnTo>
                  <a:lnTo>
                    <a:pt x="109335" y="466646"/>
                  </a:lnTo>
                  <a:lnTo>
                    <a:pt x="121493" y="467545"/>
                  </a:lnTo>
                  <a:lnTo>
                    <a:pt x="128074" y="478407"/>
                  </a:lnTo>
                  <a:lnTo>
                    <a:pt x="138935" y="482194"/>
                  </a:lnTo>
                  <a:lnTo>
                    <a:pt x="152690" y="482993"/>
                  </a:lnTo>
                  <a:lnTo>
                    <a:pt x="166046" y="476812"/>
                  </a:lnTo>
                  <a:lnTo>
                    <a:pt x="176310" y="470735"/>
                  </a:lnTo>
                  <a:lnTo>
                    <a:pt x="188470" y="470235"/>
                  </a:lnTo>
                  <a:lnTo>
                    <a:pt x="198338" y="483788"/>
                  </a:lnTo>
                  <a:lnTo>
                    <a:pt x="203720" y="471030"/>
                  </a:lnTo>
                  <a:lnTo>
                    <a:pt x="202723" y="451399"/>
                  </a:lnTo>
                  <a:lnTo>
                    <a:pt x="207608" y="430066"/>
                  </a:lnTo>
                  <a:lnTo>
                    <a:pt x="219269" y="419802"/>
                  </a:lnTo>
                  <a:lnTo>
                    <a:pt x="232722" y="416415"/>
                  </a:lnTo>
                  <a:lnTo>
                    <a:pt x="246578" y="420000"/>
                  </a:lnTo>
                  <a:lnTo>
                    <a:pt x="253055" y="426779"/>
                  </a:lnTo>
                  <a:lnTo>
                    <a:pt x="255247" y="439336"/>
                  </a:lnTo>
                  <a:lnTo>
                    <a:pt x="243591" y="449604"/>
                  </a:lnTo>
                  <a:lnTo>
                    <a:pt x="230432" y="458574"/>
                  </a:lnTo>
                  <a:lnTo>
                    <a:pt x="236909" y="466746"/>
                  </a:lnTo>
                  <a:lnTo>
                    <a:pt x="255247" y="468740"/>
                  </a:lnTo>
                  <a:lnTo>
                    <a:pt x="257742" y="458870"/>
                  </a:lnTo>
                  <a:lnTo>
                    <a:pt x="263423" y="450201"/>
                  </a:lnTo>
                  <a:lnTo>
                    <a:pt x="275483" y="448307"/>
                  </a:lnTo>
                  <a:lnTo>
                    <a:pt x="284156" y="440829"/>
                  </a:lnTo>
                  <a:lnTo>
                    <a:pt x="286444" y="426779"/>
                  </a:lnTo>
                  <a:lnTo>
                    <a:pt x="310864" y="428475"/>
                  </a:lnTo>
                  <a:lnTo>
                    <a:pt x="326113" y="429270"/>
                  </a:lnTo>
                  <a:lnTo>
                    <a:pt x="334785" y="421797"/>
                  </a:lnTo>
                  <a:lnTo>
                    <a:pt x="347839" y="410032"/>
                  </a:lnTo>
                  <a:lnTo>
                    <a:pt x="363791" y="395384"/>
                  </a:lnTo>
                  <a:lnTo>
                    <a:pt x="375051" y="378039"/>
                  </a:lnTo>
                  <a:lnTo>
                    <a:pt x="386812" y="370464"/>
                  </a:lnTo>
                  <a:lnTo>
                    <a:pt x="389206" y="359102"/>
                  </a:lnTo>
                  <a:lnTo>
                    <a:pt x="388404" y="343755"/>
                  </a:lnTo>
                  <a:lnTo>
                    <a:pt x="386114" y="329802"/>
                  </a:lnTo>
                  <a:lnTo>
                    <a:pt x="376646" y="321727"/>
                  </a:lnTo>
                  <a:lnTo>
                    <a:pt x="375947" y="309171"/>
                  </a:lnTo>
                  <a:lnTo>
                    <a:pt x="389602" y="308573"/>
                  </a:lnTo>
                  <a:lnTo>
                    <a:pt x="397775" y="319438"/>
                  </a:lnTo>
                  <a:lnTo>
                    <a:pt x="401360" y="330500"/>
                  </a:lnTo>
                  <a:lnTo>
                    <a:pt x="412225" y="334284"/>
                  </a:lnTo>
                  <a:lnTo>
                    <a:pt x="423885" y="325316"/>
                  </a:lnTo>
                  <a:lnTo>
                    <a:pt x="429469" y="315348"/>
                  </a:lnTo>
                  <a:lnTo>
                    <a:pt x="433156" y="299703"/>
                  </a:lnTo>
                  <a:lnTo>
                    <a:pt x="440330" y="290930"/>
                  </a:lnTo>
                  <a:lnTo>
                    <a:pt x="439733" y="279765"/>
                  </a:lnTo>
                  <a:lnTo>
                    <a:pt x="438933" y="265715"/>
                  </a:lnTo>
                  <a:lnTo>
                    <a:pt x="441327" y="252957"/>
                  </a:lnTo>
                  <a:lnTo>
                    <a:pt x="436143" y="240597"/>
                  </a:lnTo>
                  <a:lnTo>
                    <a:pt x="425480" y="240997"/>
                  </a:lnTo>
                  <a:lnTo>
                    <a:pt x="420397" y="231429"/>
                  </a:lnTo>
                  <a:lnTo>
                    <a:pt x="418402" y="221658"/>
                  </a:lnTo>
                  <a:lnTo>
                    <a:pt x="404849" y="223657"/>
                  </a:lnTo>
                  <a:lnTo>
                    <a:pt x="389602" y="222958"/>
                  </a:lnTo>
                  <a:lnTo>
                    <a:pt x="374252" y="219369"/>
                  </a:lnTo>
                  <a:lnTo>
                    <a:pt x="364586" y="210002"/>
                  </a:lnTo>
                  <a:lnTo>
                    <a:pt x="356612" y="201927"/>
                  </a:lnTo>
                  <a:lnTo>
                    <a:pt x="361897" y="187573"/>
                  </a:lnTo>
                  <a:lnTo>
                    <a:pt x="353621" y="175315"/>
                  </a:lnTo>
                  <a:lnTo>
                    <a:pt x="356015" y="162557"/>
                  </a:lnTo>
                  <a:lnTo>
                    <a:pt x="358409" y="151196"/>
                  </a:lnTo>
                  <a:lnTo>
                    <a:pt x="348739" y="140431"/>
                  </a:lnTo>
                  <a:lnTo>
                    <a:pt x="345348" y="133555"/>
                  </a:lnTo>
                  <a:lnTo>
                    <a:pt x="343454" y="126575"/>
                  </a:lnTo>
                  <a:lnTo>
                    <a:pt x="333885" y="118605"/>
                  </a:lnTo>
                  <a:lnTo>
                    <a:pt x="324519" y="113320"/>
                  </a:lnTo>
                  <a:lnTo>
                    <a:pt x="324119" y="106343"/>
                  </a:lnTo>
                  <a:lnTo>
                    <a:pt x="315946" y="95482"/>
                  </a:lnTo>
                  <a:lnTo>
                    <a:pt x="305582" y="98769"/>
                  </a:lnTo>
                  <a:lnTo>
                    <a:pt x="291928" y="99369"/>
                  </a:lnTo>
                  <a:lnTo>
                    <a:pt x="273488" y="95978"/>
                  </a:lnTo>
                  <a:lnTo>
                    <a:pt x="266512" y="107441"/>
                  </a:lnTo>
                  <a:lnTo>
                    <a:pt x="263919" y="117410"/>
                  </a:lnTo>
                  <a:lnTo>
                    <a:pt x="251860" y="117906"/>
                  </a:lnTo>
                  <a:lnTo>
                    <a:pt x="239403" y="112822"/>
                  </a:lnTo>
                  <a:lnTo>
                    <a:pt x="228939" y="116109"/>
                  </a:lnTo>
                  <a:lnTo>
                    <a:pt x="216479" y="109634"/>
                  </a:lnTo>
                  <a:lnTo>
                    <a:pt x="203720" y="98869"/>
                  </a:lnTo>
                  <a:lnTo>
                    <a:pt x="195746" y="90798"/>
                  </a:lnTo>
                  <a:lnTo>
                    <a:pt x="192157" y="81128"/>
                  </a:lnTo>
                  <a:lnTo>
                    <a:pt x="181494" y="81625"/>
                  </a:lnTo>
                  <a:lnTo>
                    <a:pt x="164750" y="80926"/>
                  </a:lnTo>
                  <a:lnTo>
                    <a:pt x="158271" y="72755"/>
                  </a:lnTo>
                  <a:lnTo>
                    <a:pt x="160563" y="58604"/>
                  </a:lnTo>
                  <a:lnTo>
                    <a:pt x="172422" y="52523"/>
                  </a:lnTo>
                  <a:lnTo>
                    <a:pt x="174917" y="42555"/>
                  </a:lnTo>
                  <a:lnTo>
                    <a:pt x="163555" y="29001"/>
                  </a:lnTo>
                  <a:lnTo>
                    <a:pt x="155080" y="12556"/>
                  </a:lnTo>
                  <a:lnTo>
                    <a:pt x="152888" y="0"/>
                  </a:lnTo>
                  <a:lnTo>
                    <a:pt x="142726" y="8865"/>
                  </a:lnTo>
                  <a:lnTo>
                    <a:pt x="134251" y="21826"/>
                  </a:lnTo>
                  <a:lnTo>
                    <a:pt x="133553" y="37374"/>
                  </a:lnTo>
                  <a:lnTo>
                    <a:pt x="140234" y="48239"/>
                  </a:lnTo>
                  <a:lnTo>
                    <a:pt x="145616" y="63488"/>
                  </a:lnTo>
                  <a:lnTo>
                    <a:pt x="147906" y="77439"/>
                  </a:lnTo>
                  <a:lnTo>
                    <a:pt x="148701" y="92790"/>
                  </a:lnTo>
                  <a:lnTo>
                    <a:pt x="144918" y="107041"/>
                  </a:lnTo>
                  <a:lnTo>
                    <a:pt x="137740" y="115811"/>
                  </a:lnTo>
                  <a:lnTo>
                    <a:pt x="130964" y="131561"/>
                  </a:lnTo>
                  <a:lnTo>
                    <a:pt x="130362" y="147008"/>
                  </a:lnTo>
                  <a:lnTo>
                    <a:pt x="123983" y="171128"/>
                  </a:lnTo>
                  <a:lnTo>
                    <a:pt x="126277" y="185082"/>
                  </a:lnTo>
                  <a:lnTo>
                    <a:pt x="126975" y="199137"/>
                  </a:lnTo>
                  <a:lnTo>
                    <a:pt x="132260" y="211495"/>
                  </a:lnTo>
                  <a:lnTo>
                    <a:pt x="140332" y="220963"/>
                  </a:lnTo>
                  <a:lnTo>
                    <a:pt x="136245" y="230929"/>
                  </a:lnTo>
                  <a:lnTo>
                    <a:pt x="126180" y="241296"/>
                  </a:lnTo>
                  <a:lnTo>
                    <a:pt x="111128" y="243291"/>
                  </a:lnTo>
                  <a:lnTo>
                    <a:pt x="107043" y="253255"/>
                  </a:lnTo>
                  <a:lnTo>
                    <a:pt x="96674" y="257939"/>
                  </a:lnTo>
                  <a:lnTo>
                    <a:pt x="89799" y="272293"/>
                  </a:lnTo>
                  <a:lnTo>
                    <a:pt x="81328" y="283856"/>
                  </a:lnTo>
                  <a:lnTo>
                    <a:pt x="67871" y="287243"/>
                  </a:lnTo>
                  <a:lnTo>
                    <a:pt x="56013" y="293420"/>
                  </a:lnTo>
                  <a:lnTo>
                    <a:pt x="52124" y="304786"/>
                  </a:lnTo>
                  <a:lnTo>
                    <a:pt x="35482" y="306877"/>
                  </a:lnTo>
                  <a:lnTo>
                    <a:pt x="29898" y="315550"/>
                  </a:lnTo>
                  <a:lnTo>
                    <a:pt x="25812" y="325615"/>
                  </a:lnTo>
                  <a:lnTo>
                    <a:pt x="28202" y="340965"/>
                  </a:lnTo>
                  <a:lnTo>
                    <a:pt x="30298" y="352028"/>
                  </a:lnTo>
                  <a:lnTo>
                    <a:pt x="21527" y="359502"/>
                  </a:lnTo>
                  <a:lnTo>
                    <a:pt x="14547" y="370965"/>
                  </a:lnTo>
                  <a:lnTo>
                    <a:pt x="0" y="382827"/>
                  </a:lnTo>
                  <a:close/>
                </a:path>
              </a:pathLst>
            </a:custGeom>
            <a:solidFill>
              <a:srgbClr val="00C8C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object 128">
              <a:extLst>
                <a:ext uri="{FF2B5EF4-FFF2-40B4-BE49-F238E27FC236}">
                  <a16:creationId xmlns:a16="http://schemas.microsoft.com/office/drawing/2014/main" id="{064DF43D-3470-482E-AC64-89F590004C7A}"/>
                </a:ext>
              </a:extLst>
            </p:cNvPr>
            <p:cNvSpPr/>
            <p:nvPr/>
          </p:nvSpPr>
          <p:spPr>
            <a:xfrm>
              <a:off x="3334883" y="2128485"/>
              <a:ext cx="441327" cy="483788"/>
            </a:xfrm>
            <a:custGeom>
              <a:avLst/>
              <a:gdLst/>
              <a:ahLst/>
              <a:cxnLst/>
              <a:rect l="l" t="t" r="r" b="b"/>
              <a:pathLst>
                <a:path w="441327" h="483788">
                  <a:moveTo>
                    <a:pt x="123983" y="171128"/>
                  </a:moveTo>
                  <a:lnTo>
                    <a:pt x="126277" y="185082"/>
                  </a:lnTo>
                  <a:lnTo>
                    <a:pt x="126975" y="199137"/>
                  </a:lnTo>
                  <a:lnTo>
                    <a:pt x="132260" y="211495"/>
                  </a:lnTo>
                  <a:lnTo>
                    <a:pt x="140332" y="220963"/>
                  </a:lnTo>
                  <a:lnTo>
                    <a:pt x="136245" y="230929"/>
                  </a:lnTo>
                  <a:lnTo>
                    <a:pt x="126180" y="241296"/>
                  </a:lnTo>
                  <a:lnTo>
                    <a:pt x="111128" y="243291"/>
                  </a:lnTo>
                  <a:lnTo>
                    <a:pt x="107043" y="253255"/>
                  </a:lnTo>
                  <a:lnTo>
                    <a:pt x="96674" y="257939"/>
                  </a:lnTo>
                  <a:lnTo>
                    <a:pt x="89799" y="272293"/>
                  </a:lnTo>
                  <a:lnTo>
                    <a:pt x="81328" y="283856"/>
                  </a:lnTo>
                  <a:lnTo>
                    <a:pt x="67871" y="287243"/>
                  </a:lnTo>
                  <a:lnTo>
                    <a:pt x="56013" y="293420"/>
                  </a:lnTo>
                  <a:lnTo>
                    <a:pt x="52124" y="304786"/>
                  </a:lnTo>
                  <a:lnTo>
                    <a:pt x="35482" y="306877"/>
                  </a:lnTo>
                  <a:lnTo>
                    <a:pt x="29898" y="315550"/>
                  </a:lnTo>
                  <a:lnTo>
                    <a:pt x="25812" y="325615"/>
                  </a:lnTo>
                  <a:lnTo>
                    <a:pt x="28202" y="340965"/>
                  </a:lnTo>
                  <a:lnTo>
                    <a:pt x="30298" y="352028"/>
                  </a:lnTo>
                  <a:lnTo>
                    <a:pt x="21527" y="359502"/>
                  </a:lnTo>
                  <a:lnTo>
                    <a:pt x="14547" y="370965"/>
                  </a:lnTo>
                  <a:lnTo>
                    <a:pt x="0" y="382827"/>
                  </a:lnTo>
                  <a:lnTo>
                    <a:pt x="14253" y="393490"/>
                  </a:lnTo>
                  <a:lnTo>
                    <a:pt x="18040" y="407343"/>
                  </a:lnTo>
                  <a:lnTo>
                    <a:pt x="30996" y="422294"/>
                  </a:lnTo>
                  <a:lnTo>
                    <a:pt x="44752" y="423092"/>
                  </a:lnTo>
                  <a:lnTo>
                    <a:pt x="56311" y="412724"/>
                  </a:lnTo>
                  <a:lnTo>
                    <a:pt x="64184" y="419403"/>
                  </a:lnTo>
                  <a:lnTo>
                    <a:pt x="62092" y="436347"/>
                  </a:lnTo>
                  <a:lnTo>
                    <a:pt x="68569" y="443127"/>
                  </a:lnTo>
                  <a:lnTo>
                    <a:pt x="66179" y="455785"/>
                  </a:lnTo>
                  <a:lnTo>
                    <a:pt x="75545" y="459668"/>
                  </a:lnTo>
                  <a:lnTo>
                    <a:pt x="82523" y="449502"/>
                  </a:lnTo>
                  <a:lnTo>
                    <a:pt x="98272" y="458671"/>
                  </a:lnTo>
                  <a:lnTo>
                    <a:pt x="109335" y="466646"/>
                  </a:lnTo>
                  <a:lnTo>
                    <a:pt x="121493" y="467545"/>
                  </a:lnTo>
                  <a:lnTo>
                    <a:pt x="128074" y="478407"/>
                  </a:lnTo>
                  <a:lnTo>
                    <a:pt x="138935" y="482194"/>
                  </a:lnTo>
                  <a:lnTo>
                    <a:pt x="152690" y="482993"/>
                  </a:lnTo>
                  <a:lnTo>
                    <a:pt x="166046" y="476812"/>
                  </a:lnTo>
                  <a:lnTo>
                    <a:pt x="176310" y="470735"/>
                  </a:lnTo>
                  <a:lnTo>
                    <a:pt x="188470" y="470235"/>
                  </a:lnTo>
                  <a:lnTo>
                    <a:pt x="198338" y="483788"/>
                  </a:lnTo>
                  <a:lnTo>
                    <a:pt x="203720" y="471030"/>
                  </a:lnTo>
                  <a:lnTo>
                    <a:pt x="202723" y="451399"/>
                  </a:lnTo>
                  <a:lnTo>
                    <a:pt x="207608" y="430066"/>
                  </a:lnTo>
                  <a:lnTo>
                    <a:pt x="219269" y="419802"/>
                  </a:lnTo>
                  <a:lnTo>
                    <a:pt x="232722" y="416415"/>
                  </a:lnTo>
                  <a:lnTo>
                    <a:pt x="246578" y="420000"/>
                  </a:lnTo>
                  <a:lnTo>
                    <a:pt x="253055" y="426779"/>
                  </a:lnTo>
                  <a:lnTo>
                    <a:pt x="255247" y="439336"/>
                  </a:lnTo>
                  <a:lnTo>
                    <a:pt x="243591" y="449604"/>
                  </a:lnTo>
                  <a:lnTo>
                    <a:pt x="230432" y="458574"/>
                  </a:lnTo>
                  <a:lnTo>
                    <a:pt x="236909" y="466746"/>
                  </a:lnTo>
                  <a:lnTo>
                    <a:pt x="255247" y="468740"/>
                  </a:lnTo>
                  <a:lnTo>
                    <a:pt x="257742" y="458870"/>
                  </a:lnTo>
                  <a:lnTo>
                    <a:pt x="263423" y="450201"/>
                  </a:lnTo>
                  <a:lnTo>
                    <a:pt x="275483" y="448307"/>
                  </a:lnTo>
                  <a:lnTo>
                    <a:pt x="284156" y="440829"/>
                  </a:lnTo>
                  <a:lnTo>
                    <a:pt x="286444" y="426779"/>
                  </a:lnTo>
                  <a:lnTo>
                    <a:pt x="310864" y="428475"/>
                  </a:lnTo>
                  <a:lnTo>
                    <a:pt x="326113" y="429270"/>
                  </a:lnTo>
                  <a:lnTo>
                    <a:pt x="334785" y="421797"/>
                  </a:lnTo>
                  <a:lnTo>
                    <a:pt x="347839" y="410032"/>
                  </a:lnTo>
                  <a:lnTo>
                    <a:pt x="363791" y="395384"/>
                  </a:lnTo>
                  <a:lnTo>
                    <a:pt x="375051" y="378039"/>
                  </a:lnTo>
                  <a:lnTo>
                    <a:pt x="386812" y="370464"/>
                  </a:lnTo>
                  <a:lnTo>
                    <a:pt x="389206" y="359102"/>
                  </a:lnTo>
                  <a:lnTo>
                    <a:pt x="388404" y="343755"/>
                  </a:lnTo>
                  <a:lnTo>
                    <a:pt x="386114" y="329802"/>
                  </a:lnTo>
                  <a:lnTo>
                    <a:pt x="376646" y="321727"/>
                  </a:lnTo>
                  <a:lnTo>
                    <a:pt x="375947" y="309171"/>
                  </a:lnTo>
                  <a:lnTo>
                    <a:pt x="389602" y="308573"/>
                  </a:lnTo>
                  <a:lnTo>
                    <a:pt x="397775" y="319438"/>
                  </a:lnTo>
                  <a:lnTo>
                    <a:pt x="401360" y="330500"/>
                  </a:lnTo>
                  <a:lnTo>
                    <a:pt x="412225" y="334284"/>
                  </a:lnTo>
                  <a:lnTo>
                    <a:pt x="423885" y="325316"/>
                  </a:lnTo>
                  <a:lnTo>
                    <a:pt x="429469" y="315348"/>
                  </a:lnTo>
                  <a:lnTo>
                    <a:pt x="433156" y="299703"/>
                  </a:lnTo>
                  <a:lnTo>
                    <a:pt x="440330" y="290930"/>
                  </a:lnTo>
                  <a:lnTo>
                    <a:pt x="439733" y="279765"/>
                  </a:lnTo>
                  <a:lnTo>
                    <a:pt x="438933" y="265715"/>
                  </a:lnTo>
                  <a:lnTo>
                    <a:pt x="441327" y="252957"/>
                  </a:lnTo>
                  <a:lnTo>
                    <a:pt x="436143" y="240597"/>
                  </a:lnTo>
                  <a:lnTo>
                    <a:pt x="425480" y="240997"/>
                  </a:lnTo>
                  <a:lnTo>
                    <a:pt x="420397" y="231429"/>
                  </a:lnTo>
                  <a:lnTo>
                    <a:pt x="418402" y="221658"/>
                  </a:lnTo>
                  <a:lnTo>
                    <a:pt x="404849" y="223657"/>
                  </a:lnTo>
                  <a:lnTo>
                    <a:pt x="389602" y="222958"/>
                  </a:lnTo>
                  <a:lnTo>
                    <a:pt x="374252" y="219369"/>
                  </a:lnTo>
                  <a:lnTo>
                    <a:pt x="364586" y="210002"/>
                  </a:lnTo>
                  <a:lnTo>
                    <a:pt x="356612" y="201927"/>
                  </a:lnTo>
                  <a:lnTo>
                    <a:pt x="361897" y="187573"/>
                  </a:lnTo>
                  <a:lnTo>
                    <a:pt x="353621" y="175315"/>
                  </a:lnTo>
                  <a:lnTo>
                    <a:pt x="356015" y="162557"/>
                  </a:lnTo>
                  <a:lnTo>
                    <a:pt x="358409" y="151196"/>
                  </a:lnTo>
                  <a:lnTo>
                    <a:pt x="348739" y="140431"/>
                  </a:lnTo>
                  <a:lnTo>
                    <a:pt x="345348" y="133555"/>
                  </a:lnTo>
                  <a:lnTo>
                    <a:pt x="343454" y="126575"/>
                  </a:lnTo>
                  <a:lnTo>
                    <a:pt x="333885" y="118605"/>
                  </a:lnTo>
                  <a:lnTo>
                    <a:pt x="324519" y="113320"/>
                  </a:lnTo>
                  <a:lnTo>
                    <a:pt x="324119" y="106343"/>
                  </a:lnTo>
                  <a:lnTo>
                    <a:pt x="315946" y="95482"/>
                  </a:lnTo>
                  <a:lnTo>
                    <a:pt x="305582" y="98769"/>
                  </a:lnTo>
                  <a:lnTo>
                    <a:pt x="291928" y="99369"/>
                  </a:lnTo>
                  <a:lnTo>
                    <a:pt x="273488" y="95978"/>
                  </a:lnTo>
                  <a:lnTo>
                    <a:pt x="266512" y="107441"/>
                  </a:lnTo>
                  <a:lnTo>
                    <a:pt x="263919" y="117410"/>
                  </a:lnTo>
                  <a:lnTo>
                    <a:pt x="251860" y="117906"/>
                  </a:lnTo>
                  <a:lnTo>
                    <a:pt x="239403" y="112822"/>
                  </a:lnTo>
                  <a:lnTo>
                    <a:pt x="228939" y="116109"/>
                  </a:lnTo>
                  <a:lnTo>
                    <a:pt x="216479" y="109634"/>
                  </a:lnTo>
                  <a:lnTo>
                    <a:pt x="203720" y="98869"/>
                  </a:lnTo>
                  <a:lnTo>
                    <a:pt x="195746" y="90798"/>
                  </a:lnTo>
                  <a:lnTo>
                    <a:pt x="192157" y="81128"/>
                  </a:lnTo>
                  <a:lnTo>
                    <a:pt x="181494" y="81625"/>
                  </a:lnTo>
                  <a:lnTo>
                    <a:pt x="164750" y="80926"/>
                  </a:lnTo>
                  <a:lnTo>
                    <a:pt x="158271" y="72755"/>
                  </a:lnTo>
                  <a:lnTo>
                    <a:pt x="160563" y="58604"/>
                  </a:lnTo>
                  <a:lnTo>
                    <a:pt x="172422" y="52523"/>
                  </a:lnTo>
                  <a:lnTo>
                    <a:pt x="174917" y="42555"/>
                  </a:lnTo>
                  <a:lnTo>
                    <a:pt x="163555" y="29001"/>
                  </a:lnTo>
                  <a:lnTo>
                    <a:pt x="155080" y="12556"/>
                  </a:lnTo>
                  <a:lnTo>
                    <a:pt x="152888" y="0"/>
                  </a:lnTo>
                  <a:lnTo>
                    <a:pt x="142726" y="8865"/>
                  </a:lnTo>
                  <a:lnTo>
                    <a:pt x="134251" y="21826"/>
                  </a:lnTo>
                  <a:lnTo>
                    <a:pt x="133553" y="37374"/>
                  </a:lnTo>
                  <a:lnTo>
                    <a:pt x="140234" y="48239"/>
                  </a:lnTo>
                  <a:lnTo>
                    <a:pt x="145616" y="63488"/>
                  </a:lnTo>
                  <a:lnTo>
                    <a:pt x="147906" y="77439"/>
                  </a:lnTo>
                  <a:lnTo>
                    <a:pt x="148701" y="92790"/>
                  </a:lnTo>
                  <a:lnTo>
                    <a:pt x="144918" y="107041"/>
                  </a:lnTo>
                  <a:lnTo>
                    <a:pt x="137740" y="115811"/>
                  </a:lnTo>
                  <a:lnTo>
                    <a:pt x="130964" y="131561"/>
                  </a:lnTo>
                  <a:lnTo>
                    <a:pt x="130362" y="147008"/>
                  </a:lnTo>
                  <a:lnTo>
                    <a:pt x="123983" y="171128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object 129">
              <a:extLst>
                <a:ext uri="{FF2B5EF4-FFF2-40B4-BE49-F238E27FC236}">
                  <a16:creationId xmlns:a16="http://schemas.microsoft.com/office/drawing/2014/main" id="{AC6B251A-0C24-4298-B506-51E1EAD3300B}"/>
                </a:ext>
              </a:extLst>
            </p:cNvPr>
            <p:cNvSpPr/>
            <p:nvPr/>
          </p:nvSpPr>
          <p:spPr>
            <a:xfrm>
              <a:off x="2953949" y="2668089"/>
              <a:ext cx="210996" cy="174419"/>
            </a:xfrm>
            <a:custGeom>
              <a:avLst/>
              <a:gdLst/>
              <a:ahLst/>
              <a:cxnLst/>
              <a:rect l="l" t="t" r="r" b="b"/>
              <a:pathLst>
                <a:path w="210996" h="174419">
                  <a:moveTo>
                    <a:pt x="210200" y="148207"/>
                  </a:moveTo>
                  <a:lnTo>
                    <a:pt x="210996" y="134153"/>
                  </a:lnTo>
                  <a:lnTo>
                    <a:pt x="197043" y="127778"/>
                  </a:lnTo>
                  <a:lnTo>
                    <a:pt x="196546" y="119400"/>
                  </a:lnTo>
                  <a:lnTo>
                    <a:pt x="182793" y="117111"/>
                  </a:lnTo>
                  <a:lnTo>
                    <a:pt x="177807" y="110332"/>
                  </a:lnTo>
                  <a:lnTo>
                    <a:pt x="162659" y="110933"/>
                  </a:lnTo>
                  <a:lnTo>
                    <a:pt x="140134" y="114716"/>
                  </a:lnTo>
                  <a:lnTo>
                    <a:pt x="135050" y="106545"/>
                  </a:lnTo>
                  <a:lnTo>
                    <a:pt x="131465" y="95382"/>
                  </a:lnTo>
                  <a:lnTo>
                    <a:pt x="122093" y="91695"/>
                  </a:lnTo>
                  <a:lnTo>
                    <a:pt x="108338" y="89405"/>
                  </a:lnTo>
                  <a:lnTo>
                    <a:pt x="109239" y="78140"/>
                  </a:lnTo>
                  <a:lnTo>
                    <a:pt x="111625" y="65382"/>
                  </a:lnTo>
                  <a:lnTo>
                    <a:pt x="112626" y="55515"/>
                  </a:lnTo>
                  <a:lnTo>
                    <a:pt x="113623" y="45647"/>
                  </a:lnTo>
                  <a:lnTo>
                    <a:pt x="133257" y="35683"/>
                  </a:lnTo>
                  <a:lnTo>
                    <a:pt x="132358" y="26614"/>
                  </a:lnTo>
                  <a:lnTo>
                    <a:pt x="120002" y="22924"/>
                  </a:lnTo>
                  <a:lnTo>
                    <a:pt x="108242" y="29001"/>
                  </a:lnTo>
                  <a:lnTo>
                    <a:pt x="97473" y="28108"/>
                  </a:lnTo>
                  <a:lnTo>
                    <a:pt x="104551" y="17938"/>
                  </a:lnTo>
                  <a:lnTo>
                    <a:pt x="97873" y="5582"/>
                  </a:lnTo>
                  <a:lnTo>
                    <a:pt x="78138" y="6479"/>
                  </a:lnTo>
                  <a:lnTo>
                    <a:pt x="65678" y="0"/>
                  </a:lnTo>
                  <a:lnTo>
                    <a:pt x="70963" y="13755"/>
                  </a:lnTo>
                  <a:lnTo>
                    <a:pt x="51131" y="13254"/>
                  </a:lnTo>
                  <a:lnTo>
                    <a:pt x="42558" y="23421"/>
                  </a:lnTo>
                  <a:lnTo>
                    <a:pt x="31993" y="23921"/>
                  </a:lnTo>
                  <a:lnTo>
                    <a:pt x="23321" y="32691"/>
                  </a:lnTo>
                  <a:lnTo>
                    <a:pt x="14850" y="44350"/>
                  </a:lnTo>
                  <a:lnTo>
                    <a:pt x="0" y="51926"/>
                  </a:lnTo>
                  <a:lnTo>
                    <a:pt x="8268" y="64184"/>
                  </a:lnTo>
                  <a:lnTo>
                    <a:pt x="17842" y="72259"/>
                  </a:lnTo>
                  <a:lnTo>
                    <a:pt x="26111" y="85912"/>
                  </a:lnTo>
                  <a:lnTo>
                    <a:pt x="28303" y="98474"/>
                  </a:lnTo>
                  <a:lnTo>
                    <a:pt x="40863" y="106347"/>
                  </a:lnTo>
                  <a:lnTo>
                    <a:pt x="51429" y="104453"/>
                  </a:lnTo>
                  <a:lnTo>
                    <a:pt x="63886" y="110933"/>
                  </a:lnTo>
                  <a:lnTo>
                    <a:pt x="73656" y="121794"/>
                  </a:lnTo>
                  <a:lnTo>
                    <a:pt x="77043" y="128671"/>
                  </a:lnTo>
                  <a:lnTo>
                    <a:pt x="92193" y="127975"/>
                  </a:lnTo>
                  <a:lnTo>
                    <a:pt x="88604" y="146415"/>
                  </a:lnTo>
                  <a:lnTo>
                    <a:pt x="98074" y="153089"/>
                  </a:lnTo>
                  <a:lnTo>
                    <a:pt x="107341" y="155483"/>
                  </a:lnTo>
                  <a:lnTo>
                    <a:pt x="118104" y="159170"/>
                  </a:lnTo>
                  <a:lnTo>
                    <a:pt x="123487" y="174419"/>
                  </a:lnTo>
                  <a:lnTo>
                    <a:pt x="139834" y="168141"/>
                  </a:lnTo>
                  <a:lnTo>
                    <a:pt x="136443" y="161264"/>
                  </a:lnTo>
                  <a:lnTo>
                    <a:pt x="148503" y="159270"/>
                  </a:lnTo>
                  <a:lnTo>
                    <a:pt x="165251" y="158572"/>
                  </a:lnTo>
                  <a:lnTo>
                    <a:pt x="179104" y="162157"/>
                  </a:lnTo>
                  <a:lnTo>
                    <a:pt x="191364" y="164454"/>
                  </a:lnTo>
                  <a:lnTo>
                    <a:pt x="206114" y="156880"/>
                  </a:lnTo>
                  <a:lnTo>
                    <a:pt x="210200" y="148207"/>
                  </a:lnTo>
                  <a:close/>
                </a:path>
              </a:pathLst>
            </a:custGeom>
            <a:solidFill>
              <a:srgbClr val="008CA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object 130">
              <a:extLst>
                <a:ext uri="{FF2B5EF4-FFF2-40B4-BE49-F238E27FC236}">
                  <a16:creationId xmlns:a16="http://schemas.microsoft.com/office/drawing/2014/main" id="{B5C61EB3-EA5C-4734-A4EC-894B561C35B6}"/>
                </a:ext>
              </a:extLst>
            </p:cNvPr>
            <p:cNvSpPr/>
            <p:nvPr/>
          </p:nvSpPr>
          <p:spPr>
            <a:xfrm>
              <a:off x="2953949" y="2668089"/>
              <a:ext cx="210996" cy="174419"/>
            </a:xfrm>
            <a:custGeom>
              <a:avLst/>
              <a:gdLst/>
              <a:ahLst/>
              <a:cxnLst/>
              <a:rect l="l" t="t" r="r" b="b"/>
              <a:pathLst>
                <a:path w="210996" h="174419">
                  <a:moveTo>
                    <a:pt x="40863" y="106347"/>
                  </a:moveTo>
                  <a:lnTo>
                    <a:pt x="28303" y="98474"/>
                  </a:lnTo>
                  <a:lnTo>
                    <a:pt x="26111" y="85912"/>
                  </a:lnTo>
                  <a:lnTo>
                    <a:pt x="17842" y="72259"/>
                  </a:lnTo>
                  <a:lnTo>
                    <a:pt x="8268" y="64184"/>
                  </a:lnTo>
                  <a:lnTo>
                    <a:pt x="0" y="51926"/>
                  </a:lnTo>
                  <a:lnTo>
                    <a:pt x="14850" y="44350"/>
                  </a:lnTo>
                  <a:lnTo>
                    <a:pt x="23321" y="32691"/>
                  </a:lnTo>
                  <a:lnTo>
                    <a:pt x="31993" y="23921"/>
                  </a:lnTo>
                  <a:lnTo>
                    <a:pt x="42558" y="23421"/>
                  </a:lnTo>
                  <a:lnTo>
                    <a:pt x="51131" y="13254"/>
                  </a:lnTo>
                  <a:lnTo>
                    <a:pt x="70963" y="13755"/>
                  </a:lnTo>
                  <a:lnTo>
                    <a:pt x="65678" y="0"/>
                  </a:lnTo>
                  <a:lnTo>
                    <a:pt x="78138" y="6479"/>
                  </a:lnTo>
                  <a:lnTo>
                    <a:pt x="97873" y="5582"/>
                  </a:lnTo>
                  <a:lnTo>
                    <a:pt x="104551" y="17938"/>
                  </a:lnTo>
                  <a:lnTo>
                    <a:pt x="97473" y="28108"/>
                  </a:lnTo>
                  <a:lnTo>
                    <a:pt x="108242" y="29001"/>
                  </a:lnTo>
                  <a:lnTo>
                    <a:pt x="120002" y="22924"/>
                  </a:lnTo>
                  <a:lnTo>
                    <a:pt x="132358" y="26614"/>
                  </a:lnTo>
                  <a:lnTo>
                    <a:pt x="133257" y="35683"/>
                  </a:lnTo>
                  <a:lnTo>
                    <a:pt x="113623" y="45647"/>
                  </a:lnTo>
                  <a:lnTo>
                    <a:pt x="112626" y="55515"/>
                  </a:lnTo>
                  <a:lnTo>
                    <a:pt x="111625" y="65382"/>
                  </a:lnTo>
                  <a:lnTo>
                    <a:pt x="109239" y="78140"/>
                  </a:lnTo>
                  <a:lnTo>
                    <a:pt x="108338" y="89405"/>
                  </a:lnTo>
                  <a:lnTo>
                    <a:pt x="122093" y="91695"/>
                  </a:lnTo>
                  <a:lnTo>
                    <a:pt x="131465" y="95382"/>
                  </a:lnTo>
                  <a:lnTo>
                    <a:pt x="135050" y="106545"/>
                  </a:lnTo>
                  <a:lnTo>
                    <a:pt x="140134" y="114716"/>
                  </a:lnTo>
                  <a:lnTo>
                    <a:pt x="162659" y="110933"/>
                  </a:lnTo>
                  <a:lnTo>
                    <a:pt x="177807" y="110332"/>
                  </a:lnTo>
                  <a:lnTo>
                    <a:pt x="182793" y="117111"/>
                  </a:lnTo>
                  <a:lnTo>
                    <a:pt x="196546" y="119400"/>
                  </a:lnTo>
                  <a:lnTo>
                    <a:pt x="197043" y="127778"/>
                  </a:lnTo>
                  <a:lnTo>
                    <a:pt x="210996" y="134153"/>
                  </a:lnTo>
                  <a:lnTo>
                    <a:pt x="210200" y="148207"/>
                  </a:lnTo>
                  <a:lnTo>
                    <a:pt x="206114" y="156880"/>
                  </a:lnTo>
                  <a:lnTo>
                    <a:pt x="191364" y="164454"/>
                  </a:lnTo>
                  <a:lnTo>
                    <a:pt x="179104" y="162157"/>
                  </a:lnTo>
                  <a:lnTo>
                    <a:pt x="165251" y="158572"/>
                  </a:lnTo>
                  <a:lnTo>
                    <a:pt x="148503" y="159270"/>
                  </a:lnTo>
                  <a:lnTo>
                    <a:pt x="136443" y="161264"/>
                  </a:lnTo>
                  <a:lnTo>
                    <a:pt x="139834" y="168141"/>
                  </a:lnTo>
                  <a:lnTo>
                    <a:pt x="123487" y="174419"/>
                  </a:lnTo>
                  <a:lnTo>
                    <a:pt x="118104" y="159170"/>
                  </a:lnTo>
                  <a:lnTo>
                    <a:pt x="107341" y="155483"/>
                  </a:lnTo>
                  <a:lnTo>
                    <a:pt x="98074" y="153089"/>
                  </a:lnTo>
                  <a:lnTo>
                    <a:pt x="88604" y="146415"/>
                  </a:lnTo>
                  <a:lnTo>
                    <a:pt x="92193" y="127975"/>
                  </a:lnTo>
                  <a:lnTo>
                    <a:pt x="77043" y="128671"/>
                  </a:lnTo>
                  <a:lnTo>
                    <a:pt x="73656" y="121794"/>
                  </a:lnTo>
                  <a:lnTo>
                    <a:pt x="63886" y="110933"/>
                  </a:lnTo>
                  <a:lnTo>
                    <a:pt x="51429" y="104453"/>
                  </a:lnTo>
                  <a:lnTo>
                    <a:pt x="40863" y="106347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object 131">
              <a:extLst>
                <a:ext uri="{FF2B5EF4-FFF2-40B4-BE49-F238E27FC236}">
                  <a16:creationId xmlns:a16="http://schemas.microsoft.com/office/drawing/2014/main" id="{2E39AC60-9699-4465-8F15-68AAFA29EA19}"/>
                </a:ext>
              </a:extLst>
            </p:cNvPr>
            <p:cNvSpPr/>
            <p:nvPr/>
          </p:nvSpPr>
          <p:spPr>
            <a:xfrm>
              <a:off x="2708263" y="2772543"/>
              <a:ext cx="395384" cy="399167"/>
            </a:xfrm>
            <a:custGeom>
              <a:avLst/>
              <a:gdLst/>
              <a:ahLst/>
              <a:cxnLst/>
              <a:rect l="l" t="t" r="r" b="b"/>
              <a:pathLst>
                <a:path w="395384" h="399167">
                  <a:moveTo>
                    <a:pt x="21329" y="358703"/>
                  </a:moveTo>
                  <a:lnTo>
                    <a:pt x="33393" y="355316"/>
                  </a:lnTo>
                  <a:lnTo>
                    <a:pt x="40068" y="366278"/>
                  </a:lnTo>
                  <a:lnTo>
                    <a:pt x="49636" y="375746"/>
                  </a:lnTo>
                  <a:lnTo>
                    <a:pt x="58406" y="369766"/>
                  </a:lnTo>
                  <a:lnTo>
                    <a:pt x="69372" y="376242"/>
                  </a:lnTo>
                  <a:lnTo>
                    <a:pt x="74552" y="387309"/>
                  </a:lnTo>
                  <a:lnTo>
                    <a:pt x="86514" y="384018"/>
                  </a:lnTo>
                  <a:lnTo>
                    <a:pt x="100368" y="387607"/>
                  </a:lnTo>
                  <a:lnTo>
                    <a:pt x="117309" y="391096"/>
                  </a:lnTo>
                  <a:lnTo>
                    <a:pt x="127576" y="385015"/>
                  </a:lnTo>
                  <a:lnTo>
                    <a:pt x="143423" y="396975"/>
                  </a:lnTo>
                  <a:lnTo>
                    <a:pt x="158774" y="399167"/>
                  </a:lnTo>
                  <a:lnTo>
                    <a:pt x="165851" y="390398"/>
                  </a:lnTo>
                  <a:lnTo>
                    <a:pt x="170035" y="381826"/>
                  </a:lnTo>
                  <a:lnTo>
                    <a:pt x="179402" y="387007"/>
                  </a:lnTo>
                  <a:lnTo>
                    <a:pt x="192761" y="380829"/>
                  </a:lnTo>
                  <a:lnTo>
                    <a:pt x="212497" y="381326"/>
                  </a:lnTo>
                  <a:lnTo>
                    <a:pt x="227544" y="377938"/>
                  </a:lnTo>
                  <a:lnTo>
                    <a:pt x="226947" y="366678"/>
                  </a:lnTo>
                  <a:lnTo>
                    <a:pt x="229237" y="354016"/>
                  </a:lnTo>
                  <a:lnTo>
                    <a:pt x="230234" y="344152"/>
                  </a:lnTo>
                  <a:lnTo>
                    <a:pt x="240602" y="338072"/>
                  </a:lnTo>
                  <a:lnTo>
                    <a:pt x="254754" y="347240"/>
                  </a:lnTo>
                  <a:lnTo>
                    <a:pt x="269802" y="343853"/>
                  </a:lnTo>
                  <a:lnTo>
                    <a:pt x="283460" y="343253"/>
                  </a:lnTo>
                  <a:lnTo>
                    <a:pt x="296118" y="353919"/>
                  </a:lnTo>
                  <a:lnTo>
                    <a:pt x="310071" y="359002"/>
                  </a:lnTo>
                  <a:lnTo>
                    <a:pt x="319139" y="358505"/>
                  </a:lnTo>
                  <a:lnTo>
                    <a:pt x="323028" y="345747"/>
                  </a:lnTo>
                  <a:lnTo>
                    <a:pt x="328510" y="334285"/>
                  </a:lnTo>
                  <a:lnTo>
                    <a:pt x="332197" y="317242"/>
                  </a:lnTo>
                  <a:lnTo>
                    <a:pt x="334389" y="301691"/>
                  </a:lnTo>
                  <a:lnTo>
                    <a:pt x="339670" y="286044"/>
                  </a:lnTo>
                  <a:lnTo>
                    <a:pt x="338875" y="270694"/>
                  </a:lnTo>
                  <a:lnTo>
                    <a:pt x="347350" y="259038"/>
                  </a:lnTo>
                  <a:lnTo>
                    <a:pt x="350834" y="239302"/>
                  </a:lnTo>
                  <a:lnTo>
                    <a:pt x="354524" y="222256"/>
                  </a:lnTo>
                  <a:lnTo>
                    <a:pt x="367577" y="211891"/>
                  </a:lnTo>
                  <a:lnTo>
                    <a:pt x="382629" y="208400"/>
                  </a:lnTo>
                  <a:lnTo>
                    <a:pt x="391302" y="200930"/>
                  </a:lnTo>
                  <a:lnTo>
                    <a:pt x="395384" y="190962"/>
                  </a:lnTo>
                  <a:lnTo>
                    <a:pt x="391899" y="182689"/>
                  </a:lnTo>
                  <a:lnTo>
                    <a:pt x="379536" y="179100"/>
                  </a:lnTo>
                  <a:lnTo>
                    <a:pt x="374356" y="168037"/>
                  </a:lnTo>
                  <a:lnTo>
                    <a:pt x="373658" y="153986"/>
                  </a:lnTo>
                  <a:lnTo>
                    <a:pt x="368275" y="137440"/>
                  </a:lnTo>
                  <a:lnTo>
                    <a:pt x="372063" y="124581"/>
                  </a:lnTo>
                  <a:lnTo>
                    <a:pt x="363992" y="115114"/>
                  </a:lnTo>
                  <a:lnTo>
                    <a:pt x="357310" y="104151"/>
                  </a:lnTo>
                  <a:lnTo>
                    <a:pt x="356616" y="91594"/>
                  </a:lnTo>
                  <a:lnTo>
                    <a:pt x="352929" y="79134"/>
                  </a:lnTo>
                  <a:lnTo>
                    <a:pt x="358707" y="71859"/>
                  </a:lnTo>
                  <a:lnTo>
                    <a:pt x="369172" y="69965"/>
                  </a:lnTo>
                  <a:lnTo>
                    <a:pt x="363790" y="54716"/>
                  </a:lnTo>
                  <a:lnTo>
                    <a:pt x="353026" y="51029"/>
                  </a:lnTo>
                  <a:lnTo>
                    <a:pt x="343759" y="48635"/>
                  </a:lnTo>
                  <a:lnTo>
                    <a:pt x="334289" y="41962"/>
                  </a:lnTo>
                  <a:lnTo>
                    <a:pt x="337878" y="23521"/>
                  </a:lnTo>
                  <a:lnTo>
                    <a:pt x="322728" y="24217"/>
                  </a:lnTo>
                  <a:lnTo>
                    <a:pt x="319341" y="17340"/>
                  </a:lnTo>
                  <a:lnTo>
                    <a:pt x="309571" y="6479"/>
                  </a:lnTo>
                  <a:lnTo>
                    <a:pt x="297115" y="0"/>
                  </a:lnTo>
                  <a:lnTo>
                    <a:pt x="286548" y="1893"/>
                  </a:lnTo>
                  <a:lnTo>
                    <a:pt x="288640" y="11659"/>
                  </a:lnTo>
                  <a:lnTo>
                    <a:pt x="277178" y="26211"/>
                  </a:lnTo>
                  <a:lnTo>
                    <a:pt x="264322" y="40763"/>
                  </a:lnTo>
                  <a:lnTo>
                    <a:pt x="249372" y="45647"/>
                  </a:lnTo>
                  <a:lnTo>
                    <a:pt x="243791" y="54320"/>
                  </a:lnTo>
                  <a:lnTo>
                    <a:pt x="232628" y="73054"/>
                  </a:lnTo>
                  <a:lnTo>
                    <a:pt x="217479" y="103154"/>
                  </a:lnTo>
                  <a:lnTo>
                    <a:pt x="213591" y="115912"/>
                  </a:lnTo>
                  <a:lnTo>
                    <a:pt x="201430" y="116507"/>
                  </a:lnTo>
                  <a:lnTo>
                    <a:pt x="203925" y="133253"/>
                  </a:lnTo>
                  <a:lnTo>
                    <a:pt x="210600" y="145511"/>
                  </a:lnTo>
                  <a:lnTo>
                    <a:pt x="214189" y="155279"/>
                  </a:lnTo>
                  <a:lnTo>
                    <a:pt x="229737" y="161560"/>
                  </a:lnTo>
                  <a:lnTo>
                    <a:pt x="233423" y="174117"/>
                  </a:lnTo>
                  <a:lnTo>
                    <a:pt x="222962" y="177307"/>
                  </a:lnTo>
                  <a:lnTo>
                    <a:pt x="211100" y="183484"/>
                  </a:lnTo>
                  <a:lnTo>
                    <a:pt x="204321" y="197740"/>
                  </a:lnTo>
                  <a:lnTo>
                    <a:pt x="181496" y="197441"/>
                  </a:lnTo>
                  <a:lnTo>
                    <a:pt x="172925" y="207604"/>
                  </a:lnTo>
                  <a:lnTo>
                    <a:pt x="154288" y="201326"/>
                  </a:lnTo>
                  <a:lnTo>
                    <a:pt x="140234" y="193554"/>
                  </a:lnTo>
                  <a:lnTo>
                    <a:pt x="124387" y="181594"/>
                  </a:lnTo>
                  <a:lnTo>
                    <a:pt x="104954" y="186674"/>
                  </a:lnTo>
                  <a:lnTo>
                    <a:pt x="96981" y="179899"/>
                  </a:lnTo>
                  <a:lnTo>
                    <a:pt x="79635" y="169433"/>
                  </a:lnTo>
                  <a:lnTo>
                    <a:pt x="67377" y="165747"/>
                  </a:lnTo>
                  <a:lnTo>
                    <a:pt x="52128" y="164948"/>
                  </a:lnTo>
                  <a:lnTo>
                    <a:pt x="43555" y="175215"/>
                  </a:lnTo>
                  <a:lnTo>
                    <a:pt x="38573" y="168436"/>
                  </a:lnTo>
                  <a:lnTo>
                    <a:pt x="28807" y="182887"/>
                  </a:lnTo>
                  <a:lnTo>
                    <a:pt x="16347" y="177803"/>
                  </a:lnTo>
                  <a:lnTo>
                    <a:pt x="0" y="184085"/>
                  </a:lnTo>
                  <a:lnTo>
                    <a:pt x="9867" y="199133"/>
                  </a:lnTo>
                  <a:lnTo>
                    <a:pt x="20236" y="194449"/>
                  </a:lnTo>
                  <a:lnTo>
                    <a:pt x="22326" y="204217"/>
                  </a:lnTo>
                  <a:lnTo>
                    <a:pt x="28903" y="213785"/>
                  </a:lnTo>
                  <a:lnTo>
                    <a:pt x="38275" y="218969"/>
                  </a:lnTo>
                  <a:lnTo>
                    <a:pt x="43754" y="207406"/>
                  </a:lnTo>
                  <a:lnTo>
                    <a:pt x="52326" y="198738"/>
                  </a:lnTo>
                  <a:lnTo>
                    <a:pt x="66182" y="200930"/>
                  </a:lnTo>
                  <a:lnTo>
                    <a:pt x="57707" y="212490"/>
                  </a:lnTo>
                  <a:lnTo>
                    <a:pt x="49136" y="222752"/>
                  </a:lnTo>
                  <a:lnTo>
                    <a:pt x="54222" y="233719"/>
                  </a:lnTo>
                  <a:lnTo>
                    <a:pt x="65084" y="237506"/>
                  </a:lnTo>
                  <a:lnTo>
                    <a:pt x="79933" y="231227"/>
                  </a:lnTo>
                  <a:lnTo>
                    <a:pt x="93190" y="223653"/>
                  </a:lnTo>
                  <a:lnTo>
                    <a:pt x="97077" y="221857"/>
                  </a:lnTo>
                  <a:lnTo>
                    <a:pt x="101365" y="222752"/>
                  </a:lnTo>
                  <a:lnTo>
                    <a:pt x="103957" y="225943"/>
                  </a:lnTo>
                  <a:lnTo>
                    <a:pt x="107243" y="230130"/>
                  </a:lnTo>
                  <a:lnTo>
                    <a:pt x="102560" y="237606"/>
                  </a:lnTo>
                  <a:lnTo>
                    <a:pt x="96981" y="237506"/>
                  </a:lnTo>
                  <a:lnTo>
                    <a:pt x="94687" y="251658"/>
                  </a:lnTo>
                  <a:lnTo>
                    <a:pt x="80932" y="249464"/>
                  </a:lnTo>
                  <a:lnTo>
                    <a:pt x="76946" y="260830"/>
                  </a:lnTo>
                  <a:lnTo>
                    <a:pt x="86612" y="270197"/>
                  </a:lnTo>
                  <a:lnTo>
                    <a:pt x="79236" y="274781"/>
                  </a:lnTo>
                  <a:lnTo>
                    <a:pt x="76744" y="284647"/>
                  </a:lnTo>
                  <a:lnTo>
                    <a:pt x="66280" y="287938"/>
                  </a:lnTo>
                  <a:lnTo>
                    <a:pt x="53125" y="298404"/>
                  </a:lnTo>
                  <a:lnTo>
                    <a:pt x="46147" y="309866"/>
                  </a:lnTo>
                  <a:lnTo>
                    <a:pt x="45449" y="325314"/>
                  </a:lnTo>
                  <a:lnTo>
                    <a:pt x="35085" y="329998"/>
                  </a:lnTo>
                  <a:lnTo>
                    <a:pt x="27810" y="335981"/>
                  </a:lnTo>
                  <a:lnTo>
                    <a:pt x="17542" y="343453"/>
                  </a:lnTo>
                  <a:lnTo>
                    <a:pt x="8975" y="353519"/>
                  </a:lnTo>
                  <a:lnTo>
                    <a:pt x="6581" y="366278"/>
                  </a:lnTo>
                  <a:lnTo>
                    <a:pt x="21329" y="358703"/>
                  </a:lnTo>
                  <a:close/>
                </a:path>
              </a:pathLst>
            </a:custGeom>
            <a:solidFill>
              <a:srgbClr val="7AC1E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object 132">
              <a:extLst>
                <a:ext uri="{FF2B5EF4-FFF2-40B4-BE49-F238E27FC236}">
                  <a16:creationId xmlns:a16="http://schemas.microsoft.com/office/drawing/2014/main" id="{AAE5E4CD-57AD-4A2A-904B-C5F45B93CBBF}"/>
                </a:ext>
              </a:extLst>
            </p:cNvPr>
            <p:cNvSpPr/>
            <p:nvPr/>
          </p:nvSpPr>
          <p:spPr>
            <a:xfrm>
              <a:off x="2708263" y="2772543"/>
              <a:ext cx="395384" cy="399167"/>
            </a:xfrm>
            <a:custGeom>
              <a:avLst/>
              <a:gdLst/>
              <a:ahLst/>
              <a:cxnLst/>
              <a:rect l="l" t="t" r="r" b="b"/>
              <a:pathLst>
                <a:path w="395384" h="399167">
                  <a:moveTo>
                    <a:pt x="369172" y="69965"/>
                  </a:moveTo>
                  <a:lnTo>
                    <a:pt x="358707" y="71859"/>
                  </a:lnTo>
                  <a:lnTo>
                    <a:pt x="352929" y="79134"/>
                  </a:lnTo>
                  <a:lnTo>
                    <a:pt x="356616" y="91594"/>
                  </a:lnTo>
                  <a:lnTo>
                    <a:pt x="357310" y="104151"/>
                  </a:lnTo>
                  <a:lnTo>
                    <a:pt x="363992" y="115114"/>
                  </a:lnTo>
                  <a:lnTo>
                    <a:pt x="372063" y="124581"/>
                  </a:lnTo>
                  <a:lnTo>
                    <a:pt x="368275" y="137440"/>
                  </a:lnTo>
                  <a:lnTo>
                    <a:pt x="373658" y="153986"/>
                  </a:lnTo>
                  <a:lnTo>
                    <a:pt x="374356" y="168037"/>
                  </a:lnTo>
                  <a:lnTo>
                    <a:pt x="379536" y="179100"/>
                  </a:lnTo>
                  <a:lnTo>
                    <a:pt x="391899" y="182689"/>
                  </a:lnTo>
                  <a:lnTo>
                    <a:pt x="395384" y="190962"/>
                  </a:lnTo>
                  <a:lnTo>
                    <a:pt x="391302" y="200930"/>
                  </a:lnTo>
                  <a:lnTo>
                    <a:pt x="382629" y="208400"/>
                  </a:lnTo>
                  <a:lnTo>
                    <a:pt x="367577" y="211891"/>
                  </a:lnTo>
                  <a:lnTo>
                    <a:pt x="354524" y="222256"/>
                  </a:lnTo>
                  <a:lnTo>
                    <a:pt x="350834" y="239302"/>
                  </a:lnTo>
                  <a:lnTo>
                    <a:pt x="347350" y="259038"/>
                  </a:lnTo>
                  <a:lnTo>
                    <a:pt x="338875" y="270694"/>
                  </a:lnTo>
                  <a:lnTo>
                    <a:pt x="339670" y="286044"/>
                  </a:lnTo>
                  <a:lnTo>
                    <a:pt x="334389" y="301691"/>
                  </a:lnTo>
                  <a:lnTo>
                    <a:pt x="332197" y="317242"/>
                  </a:lnTo>
                  <a:lnTo>
                    <a:pt x="328510" y="334285"/>
                  </a:lnTo>
                  <a:lnTo>
                    <a:pt x="323028" y="345747"/>
                  </a:lnTo>
                  <a:lnTo>
                    <a:pt x="319139" y="358505"/>
                  </a:lnTo>
                  <a:lnTo>
                    <a:pt x="310071" y="359002"/>
                  </a:lnTo>
                  <a:lnTo>
                    <a:pt x="296118" y="353919"/>
                  </a:lnTo>
                  <a:lnTo>
                    <a:pt x="283460" y="343253"/>
                  </a:lnTo>
                  <a:lnTo>
                    <a:pt x="269802" y="343853"/>
                  </a:lnTo>
                  <a:lnTo>
                    <a:pt x="254754" y="347240"/>
                  </a:lnTo>
                  <a:lnTo>
                    <a:pt x="240602" y="338072"/>
                  </a:lnTo>
                  <a:lnTo>
                    <a:pt x="230234" y="344152"/>
                  </a:lnTo>
                  <a:lnTo>
                    <a:pt x="229237" y="354016"/>
                  </a:lnTo>
                  <a:lnTo>
                    <a:pt x="226947" y="366678"/>
                  </a:lnTo>
                  <a:lnTo>
                    <a:pt x="227544" y="377938"/>
                  </a:lnTo>
                  <a:lnTo>
                    <a:pt x="212497" y="381326"/>
                  </a:lnTo>
                  <a:lnTo>
                    <a:pt x="192761" y="380829"/>
                  </a:lnTo>
                  <a:lnTo>
                    <a:pt x="179402" y="387007"/>
                  </a:lnTo>
                  <a:lnTo>
                    <a:pt x="170035" y="381826"/>
                  </a:lnTo>
                  <a:lnTo>
                    <a:pt x="165851" y="390398"/>
                  </a:lnTo>
                  <a:lnTo>
                    <a:pt x="158774" y="399167"/>
                  </a:lnTo>
                  <a:lnTo>
                    <a:pt x="143423" y="396975"/>
                  </a:lnTo>
                  <a:lnTo>
                    <a:pt x="127576" y="385015"/>
                  </a:lnTo>
                  <a:lnTo>
                    <a:pt x="117309" y="391096"/>
                  </a:lnTo>
                  <a:lnTo>
                    <a:pt x="100368" y="387607"/>
                  </a:lnTo>
                  <a:lnTo>
                    <a:pt x="86514" y="384018"/>
                  </a:lnTo>
                  <a:lnTo>
                    <a:pt x="74552" y="387309"/>
                  </a:lnTo>
                  <a:lnTo>
                    <a:pt x="69372" y="376242"/>
                  </a:lnTo>
                  <a:lnTo>
                    <a:pt x="58406" y="369766"/>
                  </a:lnTo>
                  <a:lnTo>
                    <a:pt x="49636" y="375746"/>
                  </a:lnTo>
                  <a:lnTo>
                    <a:pt x="40068" y="366278"/>
                  </a:lnTo>
                  <a:lnTo>
                    <a:pt x="33393" y="355316"/>
                  </a:lnTo>
                  <a:lnTo>
                    <a:pt x="21329" y="358703"/>
                  </a:lnTo>
                  <a:lnTo>
                    <a:pt x="6581" y="366278"/>
                  </a:lnTo>
                  <a:lnTo>
                    <a:pt x="8975" y="353519"/>
                  </a:lnTo>
                  <a:lnTo>
                    <a:pt x="17542" y="343453"/>
                  </a:lnTo>
                  <a:lnTo>
                    <a:pt x="27810" y="335981"/>
                  </a:lnTo>
                  <a:lnTo>
                    <a:pt x="35085" y="329998"/>
                  </a:lnTo>
                  <a:lnTo>
                    <a:pt x="45449" y="325314"/>
                  </a:lnTo>
                  <a:lnTo>
                    <a:pt x="46147" y="309866"/>
                  </a:lnTo>
                  <a:lnTo>
                    <a:pt x="53125" y="298404"/>
                  </a:lnTo>
                  <a:lnTo>
                    <a:pt x="66280" y="287938"/>
                  </a:lnTo>
                  <a:lnTo>
                    <a:pt x="76744" y="284647"/>
                  </a:lnTo>
                  <a:lnTo>
                    <a:pt x="79236" y="274781"/>
                  </a:lnTo>
                  <a:lnTo>
                    <a:pt x="86612" y="270197"/>
                  </a:lnTo>
                  <a:lnTo>
                    <a:pt x="76946" y="260830"/>
                  </a:lnTo>
                  <a:lnTo>
                    <a:pt x="80932" y="249464"/>
                  </a:lnTo>
                  <a:lnTo>
                    <a:pt x="94687" y="251658"/>
                  </a:lnTo>
                  <a:lnTo>
                    <a:pt x="96981" y="237506"/>
                  </a:lnTo>
                  <a:lnTo>
                    <a:pt x="102560" y="237606"/>
                  </a:lnTo>
                  <a:lnTo>
                    <a:pt x="107243" y="230130"/>
                  </a:lnTo>
                  <a:lnTo>
                    <a:pt x="103957" y="225943"/>
                  </a:lnTo>
                  <a:lnTo>
                    <a:pt x="101365" y="222752"/>
                  </a:lnTo>
                  <a:lnTo>
                    <a:pt x="97077" y="221857"/>
                  </a:lnTo>
                  <a:lnTo>
                    <a:pt x="93190" y="223653"/>
                  </a:lnTo>
                  <a:lnTo>
                    <a:pt x="79933" y="231227"/>
                  </a:lnTo>
                  <a:lnTo>
                    <a:pt x="65084" y="237506"/>
                  </a:lnTo>
                  <a:lnTo>
                    <a:pt x="54222" y="233719"/>
                  </a:lnTo>
                  <a:lnTo>
                    <a:pt x="49136" y="222752"/>
                  </a:lnTo>
                  <a:lnTo>
                    <a:pt x="57707" y="212490"/>
                  </a:lnTo>
                  <a:lnTo>
                    <a:pt x="66182" y="200930"/>
                  </a:lnTo>
                  <a:lnTo>
                    <a:pt x="52326" y="198738"/>
                  </a:lnTo>
                  <a:lnTo>
                    <a:pt x="43754" y="207406"/>
                  </a:lnTo>
                  <a:lnTo>
                    <a:pt x="38275" y="218969"/>
                  </a:lnTo>
                  <a:lnTo>
                    <a:pt x="28903" y="213785"/>
                  </a:lnTo>
                  <a:lnTo>
                    <a:pt x="22326" y="204217"/>
                  </a:lnTo>
                  <a:lnTo>
                    <a:pt x="20236" y="194449"/>
                  </a:lnTo>
                  <a:lnTo>
                    <a:pt x="9867" y="199133"/>
                  </a:lnTo>
                  <a:lnTo>
                    <a:pt x="0" y="184085"/>
                  </a:lnTo>
                  <a:lnTo>
                    <a:pt x="16347" y="177803"/>
                  </a:lnTo>
                  <a:lnTo>
                    <a:pt x="28807" y="182887"/>
                  </a:lnTo>
                  <a:lnTo>
                    <a:pt x="38573" y="168436"/>
                  </a:lnTo>
                  <a:lnTo>
                    <a:pt x="43555" y="175215"/>
                  </a:lnTo>
                  <a:lnTo>
                    <a:pt x="52128" y="164948"/>
                  </a:lnTo>
                  <a:lnTo>
                    <a:pt x="67377" y="165747"/>
                  </a:lnTo>
                  <a:lnTo>
                    <a:pt x="79635" y="169433"/>
                  </a:lnTo>
                  <a:lnTo>
                    <a:pt x="96981" y="179899"/>
                  </a:lnTo>
                  <a:lnTo>
                    <a:pt x="104954" y="186674"/>
                  </a:lnTo>
                  <a:lnTo>
                    <a:pt x="124387" y="181594"/>
                  </a:lnTo>
                  <a:lnTo>
                    <a:pt x="140234" y="193554"/>
                  </a:lnTo>
                  <a:lnTo>
                    <a:pt x="154288" y="201326"/>
                  </a:lnTo>
                  <a:lnTo>
                    <a:pt x="172925" y="207604"/>
                  </a:lnTo>
                  <a:lnTo>
                    <a:pt x="181496" y="197441"/>
                  </a:lnTo>
                  <a:lnTo>
                    <a:pt x="204321" y="197740"/>
                  </a:lnTo>
                  <a:lnTo>
                    <a:pt x="211100" y="183484"/>
                  </a:lnTo>
                  <a:lnTo>
                    <a:pt x="222962" y="177307"/>
                  </a:lnTo>
                  <a:lnTo>
                    <a:pt x="233423" y="174117"/>
                  </a:lnTo>
                  <a:lnTo>
                    <a:pt x="229737" y="161560"/>
                  </a:lnTo>
                  <a:lnTo>
                    <a:pt x="214189" y="155279"/>
                  </a:lnTo>
                  <a:lnTo>
                    <a:pt x="210600" y="145511"/>
                  </a:lnTo>
                  <a:lnTo>
                    <a:pt x="203925" y="133253"/>
                  </a:lnTo>
                  <a:lnTo>
                    <a:pt x="201430" y="116507"/>
                  </a:lnTo>
                  <a:lnTo>
                    <a:pt x="213591" y="115912"/>
                  </a:lnTo>
                  <a:lnTo>
                    <a:pt x="217479" y="103154"/>
                  </a:lnTo>
                  <a:lnTo>
                    <a:pt x="232628" y="73054"/>
                  </a:lnTo>
                  <a:lnTo>
                    <a:pt x="243791" y="54320"/>
                  </a:lnTo>
                  <a:lnTo>
                    <a:pt x="249372" y="45647"/>
                  </a:lnTo>
                  <a:lnTo>
                    <a:pt x="264322" y="40763"/>
                  </a:lnTo>
                  <a:lnTo>
                    <a:pt x="277178" y="26211"/>
                  </a:lnTo>
                  <a:lnTo>
                    <a:pt x="288640" y="11659"/>
                  </a:lnTo>
                  <a:lnTo>
                    <a:pt x="286548" y="1893"/>
                  </a:lnTo>
                  <a:lnTo>
                    <a:pt x="297115" y="0"/>
                  </a:lnTo>
                  <a:lnTo>
                    <a:pt x="309571" y="6479"/>
                  </a:lnTo>
                  <a:lnTo>
                    <a:pt x="319341" y="17340"/>
                  </a:lnTo>
                  <a:lnTo>
                    <a:pt x="322728" y="24217"/>
                  </a:lnTo>
                  <a:lnTo>
                    <a:pt x="337878" y="23521"/>
                  </a:lnTo>
                  <a:lnTo>
                    <a:pt x="334289" y="41962"/>
                  </a:lnTo>
                  <a:lnTo>
                    <a:pt x="343759" y="48635"/>
                  </a:lnTo>
                  <a:lnTo>
                    <a:pt x="353026" y="51029"/>
                  </a:lnTo>
                  <a:lnTo>
                    <a:pt x="363790" y="54716"/>
                  </a:lnTo>
                  <a:lnTo>
                    <a:pt x="369172" y="69965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0" name="object 133">
              <a:extLst>
                <a:ext uri="{FF2B5EF4-FFF2-40B4-BE49-F238E27FC236}">
                  <a16:creationId xmlns:a16="http://schemas.microsoft.com/office/drawing/2014/main" id="{7DEBDAE5-EE18-4979-9D21-3583895663CD}"/>
                </a:ext>
              </a:extLst>
            </p:cNvPr>
            <p:cNvSpPr/>
            <p:nvPr/>
          </p:nvSpPr>
          <p:spPr>
            <a:xfrm>
              <a:off x="3319133" y="2336792"/>
              <a:ext cx="571798" cy="483688"/>
            </a:xfrm>
            <a:custGeom>
              <a:avLst/>
              <a:gdLst/>
              <a:ahLst/>
              <a:cxnLst/>
              <a:rect l="l" t="t" r="r" b="b"/>
              <a:pathLst>
                <a:path w="571798" h="483688">
                  <a:moveTo>
                    <a:pt x="125084" y="258339"/>
                  </a:moveTo>
                  <a:lnTo>
                    <a:pt x="114021" y="250365"/>
                  </a:lnTo>
                  <a:lnTo>
                    <a:pt x="98272" y="241195"/>
                  </a:lnTo>
                  <a:lnTo>
                    <a:pt x="91295" y="251362"/>
                  </a:lnTo>
                  <a:lnTo>
                    <a:pt x="81928" y="247478"/>
                  </a:lnTo>
                  <a:lnTo>
                    <a:pt x="84319" y="234820"/>
                  </a:lnTo>
                  <a:lnTo>
                    <a:pt x="77842" y="228041"/>
                  </a:lnTo>
                  <a:lnTo>
                    <a:pt x="79933" y="211096"/>
                  </a:lnTo>
                  <a:lnTo>
                    <a:pt x="72061" y="204417"/>
                  </a:lnTo>
                  <a:lnTo>
                    <a:pt x="60501" y="214786"/>
                  </a:lnTo>
                  <a:lnTo>
                    <a:pt x="46746" y="213987"/>
                  </a:lnTo>
                  <a:lnTo>
                    <a:pt x="33789" y="199036"/>
                  </a:lnTo>
                  <a:lnTo>
                    <a:pt x="30002" y="185183"/>
                  </a:lnTo>
                  <a:lnTo>
                    <a:pt x="15749" y="174520"/>
                  </a:lnTo>
                  <a:lnTo>
                    <a:pt x="5878" y="188970"/>
                  </a:lnTo>
                  <a:lnTo>
                    <a:pt x="1893" y="199036"/>
                  </a:lnTo>
                  <a:lnTo>
                    <a:pt x="8571" y="209901"/>
                  </a:lnTo>
                  <a:lnTo>
                    <a:pt x="16145" y="210995"/>
                  </a:lnTo>
                  <a:lnTo>
                    <a:pt x="16844" y="223653"/>
                  </a:lnTo>
                  <a:lnTo>
                    <a:pt x="11163" y="230932"/>
                  </a:lnTo>
                  <a:lnTo>
                    <a:pt x="7178" y="240901"/>
                  </a:lnTo>
                  <a:lnTo>
                    <a:pt x="0" y="249570"/>
                  </a:lnTo>
                  <a:lnTo>
                    <a:pt x="2192" y="262130"/>
                  </a:lnTo>
                  <a:lnTo>
                    <a:pt x="4384" y="274687"/>
                  </a:lnTo>
                  <a:lnTo>
                    <a:pt x="16443" y="272789"/>
                  </a:lnTo>
                  <a:lnTo>
                    <a:pt x="26812" y="268105"/>
                  </a:lnTo>
                  <a:lnTo>
                    <a:pt x="37774" y="273290"/>
                  </a:lnTo>
                  <a:lnTo>
                    <a:pt x="48139" y="270003"/>
                  </a:lnTo>
                  <a:lnTo>
                    <a:pt x="55413" y="262723"/>
                  </a:lnTo>
                  <a:lnTo>
                    <a:pt x="62791" y="259534"/>
                  </a:lnTo>
                  <a:lnTo>
                    <a:pt x="69468" y="269204"/>
                  </a:lnTo>
                  <a:lnTo>
                    <a:pt x="74951" y="287143"/>
                  </a:lnTo>
                  <a:lnTo>
                    <a:pt x="67777" y="295916"/>
                  </a:lnTo>
                  <a:lnTo>
                    <a:pt x="76046" y="308174"/>
                  </a:lnTo>
                  <a:lnTo>
                    <a:pt x="82623" y="317742"/>
                  </a:lnTo>
                  <a:lnTo>
                    <a:pt x="86114" y="326015"/>
                  </a:lnTo>
                  <a:lnTo>
                    <a:pt x="98272" y="326911"/>
                  </a:lnTo>
                  <a:lnTo>
                    <a:pt x="115218" y="330400"/>
                  </a:lnTo>
                  <a:lnTo>
                    <a:pt x="118705" y="340070"/>
                  </a:lnTo>
                  <a:lnTo>
                    <a:pt x="131263" y="346546"/>
                  </a:lnTo>
                  <a:lnTo>
                    <a:pt x="146112" y="340268"/>
                  </a:lnTo>
                  <a:lnTo>
                    <a:pt x="157675" y="329904"/>
                  </a:lnTo>
                  <a:lnTo>
                    <a:pt x="161664" y="318538"/>
                  </a:lnTo>
                  <a:lnTo>
                    <a:pt x="170635" y="315348"/>
                  </a:lnTo>
                  <a:lnTo>
                    <a:pt x="177709" y="306579"/>
                  </a:lnTo>
                  <a:lnTo>
                    <a:pt x="184387" y="317540"/>
                  </a:lnTo>
                  <a:lnTo>
                    <a:pt x="195450" y="325514"/>
                  </a:lnTo>
                  <a:lnTo>
                    <a:pt x="216877" y="328805"/>
                  </a:lnTo>
                  <a:lnTo>
                    <a:pt x="222062" y="339768"/>
                  </a:lnTo>
                  <a:lnTo>
                    <a:pt x="222760" y="352425"/>
                  </a:lnTo>
                  <a:lnTo>
                    <a:pt x="230734" y="360499"/>
                  </a:lnTo>
                  <a:lnTo>
                    <a:pt x="243291" y="366980"/>
                  </a:lnTo>
                  <a:lnTo>
                    <a:pt x="243989" y="381030"/>
                  </a:lnTo>
                  <a:lnTo>
                    <a:pt x="252460" y="397479"/>
                  </a:lnTo>
                  <a:lnTo>
                    <a:pt x="256049" y="408542"/>
                  </a:lnTo>
                  <a:lnTo>
                    <a:pt x="249072" y="418705"/>
                  </a:lnTo>
                  <a:lnTo>
                    <a:pt x="240699" y="433058"/>
                  </a:lnTo>
                  <a:lnTo>
                    <a:pt x="250070" y="438241"/>
                  </a:lnTo>
                  <a:lnTo>
                    <a:pt x="268307" y="437544"/>
                  </a:lnTo>
                  <a:lnTo>
                    <a:pt x="276378" y="447012"/>
                  </a:lnTo>
                  <a:lnTo>
                    <a:pt x="275485" y="459668"/>
                  </a:lnTo>
                  <a:lnTo>
                    <a:pt x="289237" y="460465"/>
                  </a:lnTo>
                  <a:lnTo>
                    <a:pt x="294321" y="470134"/>
                  </a:lnTo>
                  <a:lnTo>
                    <a:pt x="306481" y="469637"/>
                  </a:lnTo>
                  <a:lnTo>
                    <a:pt x="316147" y="481798"/>
                  </a:lnTo>
                  <a:lnTo>
                    <a:pt x="337578" y="483688"/>
                  </a:lnTo>
                  <a:lnTo>
                    <a:pt x="345949" y="470731"/>
                  </a:lnTo>
                  <a:lnTo>
                    <a:pt x="342262" y="458271"/>
                  </a:lnTo>
                  <a:lnTo>
                    <a:pt x="349138" y="443923"/>
                  </a:lnTo>
                  <a:lnTo>
                    <a:pt x="346848" y="428471"/>
                  </a:lnTo>
                  <a:lnTo>
                    <a:pt x="349436" y="420004"/>
                  </a:lnTo>
                  <a:lnTo>
                    <a:pt x="361396" y="416613"/>
                  </a:lnTo>
                  <a:lnTo>
                    <a:pt x="371566" y="407843"/>
                  </a:lnTo>
                  <a:lnTo>
                    <a:pt x="378442" y="394887"/>
                  </a:lnTo>
                  <a:lnTo>
                    <a:pt x="368970" y="388306"/>
                  </a:lnTo>
                  <a:lnTo>
                    <a:pt x="371364" y="376944"/>
                  </a:lnTo>
                  <a:lnTo>
                    <a:pt x="369272" y="364388"/>
                  </a:lnTo>
                  <a:lnTo>
                    <a:pt x="376544" y="358505"/>
                  </a:lnTo>
                  <a:lnTo>
                    <a:pt x="386614" y="348241"/>
                  </a:lnTo>
                  <a:lnTo>
                    <a:pt x="393890" y="342262"/>
                  </a:lnTo>
                  <a:lnTo>
                    <a:pt x="406345" y="347342"/>
                  </a:lnTo>
                  <a:lnTo>
                    <a:pt x="420198" y="350931"/>
                  </a:lnTo>
                  <a:lnTo>
                    <a:pt x="433555" y="346147"/>
                  </a:lnTo>
                  <a:lnTo>
                    <a:pt x="448407" y="338571"/>
                  </a:lnTo>
                  <a:lnTo>
                    <a:pt x="456876" y="326911"/>
                  </a:lnTo>
                  <a:lnTo>
                    <a:pt x="465451" y="316745"/>
                  </a:lnTo>
                  <a:lnTo>
                    <a:pt x="471030" y="308076"/>
                  </a:lnTo>
                  <a:lnTo>
                    <a:pt x="483986" y="294919"/>
                  </a:lnTo>
                  <a:lnTo>
                    <a:pt x="492163" y="305780"/>
                  </a:lnTo>
                  <a:lnTo>
                    <a:pt x="506116" y="309369"/>
                  </a:lnTo>
                  <a:lnTo>
                    <a:pt x="505317" y="295415"/>
                  </a:lnTo>
                  <a:lnTo>
                    <a:pt x="504619" y="281360"/>
                  </a:lnTo>
                  <a:lnTo>
                    <a:pt x="514785" y="273888"/>
                  </a:lnTo>
                  <a:lnTo>
                    <a:pt x="509503" y="260035"/>
                  </a:lnTo>
                  <a:lnTo>
                    <a:pt x="503124" y="253357"/>
                  </a:lnTo>
                  <a:lnTo>
                    <a:pt x="486082" y="247078"/>
                  </a:lnTo>
                  <a:lnTo>
                    <a:pt x="470433" y="239302"/>
                  </a:lnTo>
                  <a:lnTo>
                    <a:pt x="479004" y="229035"/>
                  </a:lnTo>
                  <a:lnTo>
                    <a:pt x="487177" y="210498"/>
                  </a:lnTo>
                  <a:lnTo>
                    <a:pt x="486380" y="196447"/>
                  </a:lnTo>
                  <a:lnTo>
                    <a:pt x="479602" y="182692"/>
                  </a:lnTo>
                  <a:lnTo>
                    <a:pt x="477309" y="167345"/>
                  </a:lnTo>
                  <a:lnTo>
                    <a:pt x="480999" y="151794"/>
                  </a:lnTo>
                  <a:lnTo>
                    <a:pt x="492461" y="138639"/>
                  </a:lnTo>
                  <a:lnTo>
                    <a:pt x="511498" y="125182"/>
                  </a:lnTo>
                  <a:lnTo>
                    <a:pt x="527644" y="114717"/>
                  </a:lnTo>
                  <a:lnTo>
                    <a:pt x="536014" y="100266"/>
                  </a:lnTo>
                  <a:lnTo>
                    <a:pt x="535118" y="84916"/>
                  </a:lnTo>
                  <a:lnTo>
                    <a:pt x="571798" y="1893"/>
                  </a:lnTo>
                  <a:lnTo>
                    <a:pt x="559734" y="3787"/>
                  </a:lnTo>
                  <a:lnTo>
                    <a:pt x="547577" y="2890"/>
                  </a:lnTo>
                  <a:lnTo>
                    <a:pt x="537314" y="10364"/>
                  </a:lnTo>
                  <a:lnTo>
                    <a:pt x="527842" y="3787"/>
                  </a:lnTo>
                  <a:lnTo>
                    <a:pt x="516977" y="0"/>
                  </a:lnTo>
                  <a:lnTo>
                    <a:pt x="511595" y="12854"/>
                  </a:lnTo>
                  <a:lnTo>
                    <a:pt x="499135" y="6379"/>
                  </a:lnTo>
                  <a:lnTo>
                    <a:pt x="492163" y="19335"/>
                  </a:lnTo>
                  <a:lnTo>
                    <a:pt x="482392" y="35182"/>
                  </a:lnTo>
                  <a:lnTo>
                    <a:pt x="471830" y="37076"/>
                  </a:lnTo>
                  <a:lnTo>
                    <a:pt x="462559" y="33187"/>
                  </a:lnTo>
                  <a:lnTo>
                    <a:pt x="451892" y="32291"/>
                  </a:lnTo>
                  <a:lnTo>
                    <a:pt x="457076" y="44650"/>
                  </a:lnTo>
                  <a:lnTo>
                    <a:pt x="454682" y="57409"/>
                  </a:lnTo>
                  <a:lnTo>
                    <a:pt x="455482" y="71459"/>
                  </a:lnTo>
                  <a:lnTo>
                    <a:pt x="456079" y="82623"/>
                  </a:lnTo>
                  <a:lnTo>
                    <a:pt x="448905" y="91396"/>
                  </a:lnTo>
                  <a:lnTo>
                    <a:pt x="445218" y="107041"/>
                  </a:lnTo>
                  <a:lnTo>
                    <a:pt x="439634" y="117010"/>
                  </a:lnTo>
                  <a:lnTo>
                    <a:pt x="427974" y="125977"/>
                  </a:lnTo>
                  <a:lnTo>
                    <a:pt x="417109" y="122194"/>
                  </a:lnTo>
                  <a:lnTo>
                    <a:pt x="413524" y="111131"/>
                  </a:lnTo>
                  <a:lnTo>
                    <a:pt x="405352" y="100266"/>
                  </a:lnTo>
                  <a:lnTo>
                    <a:pt x="391697" y="100864"/>
                  </a:lnTo>
                  <a:lnTo>
                    <a:pt x="392395" y="113421"/>
                  </a:lnTo>
                  <a:lnTo>
                    <a:pt x="401863" y="121495"/>
                  </a:lnTo>
                  <a:lnTo>
                    <a:pt x="404153" y="135449"/>
                  </a:lnTo>
                  <a:lnTo>
                    <a:pt x="404956" y="150795"/>
                  </a:lnTo>
                  <a:lnTo>
                    <a:pt x="402562" y="162157"/>
                  </a:lnTo>
                  <a:lnTo>
                    <a:pt x="390800" y="169732"/>
                  </a:lnTo>
                  <a:lnTo>
                    <a:pt x="379540" y="187077"/>
                  </a:lnTo>
                  <a:lnTo>
                    <a:pt x="363588" y="201725"/>
                  </a:lnTo>
                  <a:lnTo>
                    <a:pt x="350535" y="213490"/>
                  </a:lnTo>
                  <a:lnTo>
                    <a:pt x="341862" y="220963"/>
                  </a:lnTo>
                  <a:lnTo>
                    <a:pt x="326613" y="220168"/>
                  </a:lnTo>
                  <a:lnTo>
                    <a:pt x="302193" y="218473"/>
                  </a:lnTo>
                  <a:lnTo>
                    <a:pt x="299905" y="232523"/>
                  </a:lnTo>
                  <a:lnTo>
                    <a:pt x="291232" y="240000"/>
                  </a:lnTo>
                  <a:lnTo>
                    <a:pt x="279172" y="241894"/>
                  </a:lnTo>
                  <a:lnTo>
                    <a:pt x="273491" y="250563"/>
                  </a:lnTo>
                  <a:lnTo>
                    <a:pt x="270996" y="260433"/>
                  </a:lnTo>
                  <a:lnTo>
                    <a:pt x="252658" y="258439"/>
                  </a:lnTo>
                  <a:lnTo>
                    <a:pt x="246181" y="250267"/>
                  </a:lnTo>
                  <a:lnTo>
                    <a:pt x="259340" y="241297"/>
                  </a:lnTo>
                  <a:lnTo>
                    <a:pt x="270996" y="231029"/>
                  </a:lnTo>
                  <a:lnTo>
                    <a:pt x="268804" y="218473"/>
                  </a:lnTo>
                  <a:lnTo>
                    <a:pt x="262327" y="211693"/>
                  </a:lnTo>
                  <a:lnTo>
                    <a:pt x="248471" y="208108"/>
                  </a:lnTo>
                  <a:lnTo>
                    <a:pt x="235018" y="211495"/>
                  </a:lnTo>
                  <a:lnTo>
                    <a:pt x="223357" y="221759"/>
                  </a:lnTo>
                  <a:lnTo>
                    <a:pt x="218473" y="243093"/>
                  </a:lnTo>
                  <a:lnTo>
                    <a:pt x="219469" y="262723"/>
                  </a:lnTo>
                  <a:lnTo>
                    <a:pt x="214087" y="275482"/>
                  </a:lnTo>
                  <a:lnTo>
                    <a:pt x="204219" y="261928"/>
                  </a:lnTo>
                  <a:lnTo>
                    <a:pt x="192059" y="262428"/>
                  </a:lnTo>
                  <a:lnTo>
                    <a:pt x="181795" y="268505"/>
                  </a:lnTo>
                  <a:lnTo>
                    <a:pt x="168440" y="274687"/>
                  </a:lnTo>
                  <a:lnTo>
                    <a:pt x="154684" y="273888"/>
                  </a:lnTo>
                  <a:lnTo>
                    <a:pt x="143823" y="270101"/>
                  </a:lnTo>
                  <a:lnTo>
                    <a:pt x="137242" y="259238"/>
                  </a:lnTo>
                  <a:lnTo>
                    <a:pt x="125084" y="258339"/>
                  </a:lnTo>
                  <a:close/>
                </a:path>
              </a:pathLst>
            </a:custGeom>
            <a:solidFill>
              <a:srgbClr val="00C8C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object 134">
              <a:extLst>
                <a:ext uri="{FF2B5EF4-FFF2-40B4-BE49-F238E27FC236}">
                  <a16:creationId xmlns:a16="http://schemas.microsoft.com/office/drawing/2014/main" id="{8C64904C-B3B7-4F90-B23D-9A99210EF6D4}"/>
                </a:ext>
              </a:extLst>
            </p:cNvPr>
            <p:cNvSpPr/>
            <p:nvPr/>
          </p:nvSpPr>
          <p:spPr>
            <a:xfrm>
              <a:off x="3319133" y="2336792"/>
              <a:ext cx="571798" cy="483688"/>
            </a:xfrm>
            <a:custGeom>
              <a:avLst/>
              <a:gdLst/>
              <a:ahLst/>
              <a:cxnLst/>
              <a:rect l="l" t="t" r="r" b="b"/>
              <a:pathLst>
                <a:path w="571798" h="483688">
                  <a:moveTo>
                    <a:pt x="547577" y="2890"/>
                  </a:moveTo>
                  <a:lnTo>
                    <a:pt x="537314" y="10364"/>
                  </a:lnTo>
                  <a:lnTo>
                    <a:pt x="527842" y="3787"/>
                  </a:lnTo>
                  <a:lnTo>
                    <a:pt x="516977" y="0"/>
                  </a:lnTo>
                  <a:lnTo>
                    <a:pt x="511595" y="12854"/>
                  </a:lnTo>
                  <a:lnTo>
                    <a:pt x="499135" y="6379"/>
                  </a:lnTo>
                  <a:lnTo>
                    <a:pt x="492163" y="19335"/>
                  </a:lnTo>
                  <a:lnTo>
                    <a:pt x="482392" y="35182"/>
                  </a:lnTo>
                  <a:lnTo>
                    <a:pt x="471830" y="37076"/>
                  </a:lnTo>
                  <a:lnTo>
                    <a:pt x="462559" y="33187"/>
                  </a:lnTo>
                  <a:lnTo>
                    <a:pt x="451892" y="32291"/>
                  </a:lnTo>
                  <a:lnTo>
                    <a:pt x="457076" y="44650"/>
                  </a:lnTo>
                  <a:lnTo>
                    <a:pt x="454682" y="57409"/>
                  </a:lnTo>
                  <a:lnTo>
                    <a:pt x="455482" y="71459"/>
                  </a:lnTo>
                  <a:lnTo>
                    <a:pt x="456079" y="82623"/>
                  </a:lnTo>
                  <a:lnTo>
                    <a:pt x="448905" y="91396"/>
                  </a:lnTo>
                  <a:lnTo>
                    <a:pt x="445218" y="107041"/>
                  </a:lnTo>
                  <a:lnTo>
                    <a:pt x="439634" y="117010"/>
                  </a:lnTo>
                  <a:lnTo>
                    <a:pt x="427974" y="125977"/>
                  </a:lnTo>
                  <a:lnTo>
                    <a:pt x="417109" y="122194"/>
                  </a:lnTo>
                  <a:lnTo>
                    <a:pt x="413524" y="111131"/>
                  </a:lnTo>
                  <a:lnTo>
                    <a:pt x="405352" y="100266"/>
                  </a:lnTo>
                  <a:lnTo>
                    <a:pt x="391697" y="100864"/>
                  </a:lnTo>
                  <a:lnTo>
                    <a:pt x="392395" y="113421"/>
                  </a:lnTo>
                  <a:lnTo>
                    <a:pt x="401863" y="121495"/>
                  </a:lnTo>
                  <a:lnTo>
                    <a:pt x="404153" y="135449"/>
                  </a:lnTo>
                  <a:lnTo>
                    <a:pt x="404956" y="150795"/>
                  </a:lnTo>
                  <a:lnTo>
                    <a:pt x="402562" y="162157"/>
                  </a:lnTo>
                  <a:lnTo>
                    <a:pt x="390800" y="169732"/>
                  </a:lnTo>
                  <a:lnTo>
                    <a:pt x="379540" y="187077"/>
                  </a:lnTo>
                  <a:lnTo>
                    <a:pt x="363588" y="201725"/>
                  </a:lnTo>
                  <a:lnTo>
                    <a:pt x="350535" y="213490"/>
                  </a:lnTo>
                  <a:lnTo>
                    <a:pt x="341862" y="220963"/>
                  </a:lnTo>
                  <a:lnTo>
                    <a:pt x="326613" y="220168"/>
                  </a:lnTo>
                  <a:lnTo>
                    <a:pt x="302193" y="218473"/>
                  </a:lnTo>
                  <a:lnTo>
                    <a:pt x="299905" y="232523"/>
                  </a:lnTo>
                  <a:lnTo>
                    <a:pt x="291232" y="240000"/>
                  </a:lnTo>
                  <a:lnTo>
                    <a:pt x="279172" y="241894"/>
                  </a:lnTo>
                  <a:lnTo>
                    <a:pt x="273491" y="250563"/>
                  </a:lnTo>
                  <a:lnTo>
                    <a:pt x="270996" y="260433"/>
                  </a:lnTo>
                  <a:lnTo>
                    <a:pt x="252658" y="258439"/>
                  </a:lnTo>
                  <a:lnTo>
                    <a:pt x="246181" y="250267"/>
                  </a:lnTo>
                  <a:lnTo>
                    <a:pt x="259340" y="241297"/>
                  </a:lnTo>
                  <a:lnTo>
                    <a:pt x="270996" y="231029"/>
                  </a:lnTo>
                  <a:lnTo>
                    <a:pt x="268804" y="218473"/>
                  </a:lnTo>
                  <a:lnTo>
                    <a:pt x="262327" y="211693"/>
                  </a:lnTo>
                  <a:lnTo>
                    <a:pt x="248471" y="208108"/>
                  </a:lnTo>
                  <a:lnTo>
                    <a:pt x="235018" y="211495"/>
                  </a:lnTo>
                  <a:lnTo>
                    <a:pt x="223357" y="221759"/>
                  </a:lnTo>
                  <a:lnTo>
                    <a:pt x="218473" y="243093"/>
                  </a:lnTo>
                  <a:lnTo>
                    <a:pt x="219469" y="262723"/>
                  </a:lnTo>
                  <a:lnTo>
                    <a:pt x="214087" y="275482"/>
                  </a:lnTo>
                  <a:lnTo>
                    <a:pt x="204219" y="261928"/>
                  </a:lnTo>
                  <a:lnTo>
                    <a:pt x="192059" y="262428"/>
                  </a:lnTo>
                  <a:lnTo>
                    <a:pt x="181795" y="268505"/>
                  </a:lnTo>
                  <a:lnTo>
                    <a:pt x="168440" y="274687"/>
                  </a:lnTo>
                  <a:lnTo>
                    <a:pt x="154684" y="273888"/>
                  </a:lnTo>
                  <a:lnTo>
                    <a:pt x="143823" y="270101"/>
                  </a:lnTo>
                  <a:lnTo>
                    <a:pt x="137242" y="259238"/>
                  </a:lnTo>
                  <a:lnTo>
                    <a:pt x="125084" y="258339"/>
                  </a:lnTo>
                  <a:lnTo>
                    <a:pt x="114021" y="250365"/>
                  </a:lnTo>
                  <a:lnTo>
                    <a:pt x="98272" y="241195"/>
                  </a:lnTo>
                  <a:lnTo>
                    <a:pt x="91295" y="251362"/>
                  </a:lnTo>
                  <a:lnTo>
                    <a:pt x="81928" y="247478"/>
                  </a:lnTo>
                  <a:lnTo>
                    <a:pt x="84319" y="234820"/>
                  </a:lnTo>
                  <a:lnTo>
                    <a:pt x="77842" y="228041"/>
                  </a:lnTo>
                  <a:lnTo>
                    <a:pt x="79933" y="211096"/>
                  </a:lnTo>
                  <a:lnTo>
                    <a:pt x="72061" y="204417"/>
                  </a:lnTo>
                  <a:lnTo>
                    <a:pt x="60501" y="214786"/>
                  </a:lnTo>
                  <a:lnTo>
                    <a:pt x="46746" y="213987"/>
                  </a:lnTo>
                  <a:lnTo>
                    <a:pt x="33789" y="199036"/>
                  </a:lnTo>
                  <a:lnTo>
                    <a:pt x="30002" y="185183"/>
                  </a:lnTo>
                  <a:lnTo>
                    <a:pt x="15749" y="174520"/>
                  </a:lnTo>
                  <a:lnTo>
                    <a:pt x="5878" y="188970"/>
                  </a:lnTo>
                  <a:lnTo>
                    <a:pt x="1893" y="199036"/>
                  </a:lnTo>
                  <a:lnTo>
                    <a:pt x="8571" y="209901"/>
                  </a:lnTo>
                  <a:lnTo>
                    <a:pt x="16145" y="210995"/>
                  </a:lnTo>
                  <a:lnTo>
                    <a:pt x="16844" y="223653"/>
                  </a:lnTo>
                  <a:lnTo>
                    <a:pt x="11163" y="230932"/>
                  </a:lnTo>
                  <a:lnTo>
                    <a:pt x="7178" y="240901"/>
                  </a:lnTo>
                  <a:lnTo>
                    <a:pt x="0" y="249570"/>
                  </a:lnTo>
                  <a:lnTo>
                    <a:pt x="2192" y="262130"/>
                  </a:lnTo>
                  <a:lnTo>
                    <a:pt x="4384" y="274687"/>
                  </a:lnTo>
                  <a:lnTo>
                    <a:pt x="16443" y="272789"/>
                  </a:lnTo>
                  <a:lnTo>
                    <a:pt x="26812" y="268105"/>
                  </a:lnTo>
                  <a:lnTo>
                    <a:pt x="37774" y="273290"/>
                  </a:lnTo>
                  <a:lnTo>
                    <a:pt x="48139" y="270003"/>
                  </a:lnTo>
                  <a:lnTo>
                    <a:pt x="55413" y="262723"/>
                  </a:lnTo>
                  <a:lnTo>
                    <a:pt x="62791" y="259534"/>
                  </a:lnTo>
                  <a:lnTo>
                    <a:pt x="69468" y="269204"/>
                  </a:lnTo>
                  <a:lnTo>
                    <a:pt x="74951" y="287143"/>
                  </a:lnTo>
                  <a:lnTo>
                    <a:pt x="67777" y="295916"/>
                  </a:lnTo>
                  <a:lnTo>
                    <a:pt x="76046" y="308174"/>
                  </a:lnTo>
                  <a:lnTo>
                    <a:pt x="82623" y="317742"/>
                  </a:lnTo>
                  <a:lnTo>
                    <a:pt x="86114" y="326015"/>
                  </a:lnTo>
                  <a:lnTo>
                    <a:pt x="98272" y="326911"/>
                  </a:lnTo>
                  <a:lnTo>
                    <a:pt x="115218" y="330400"/>
                  </a:lnTo>
                  <a:lnTo>
                    <a:pt x="118705" y="340070"/>
                  </a:lnTo>
                  <a:lnTo>
                    <a:pt x="131263" y="346546"/>
                  </a:lnTo>
                  <a:lnTo>
                    <a:pt x="146112" y="340268"/>
                  </a:lnTo>
                  <a:lnTo>
                    <a:pt x="157675" y="329904"/>
                  </a:lnTo>
                  <a:lnTo>
                    <a:pt x="161664" y="318538"/>
                  </a:lnTo>
                  <a:lnTo>
                    <a:pt x="170635" y="315348"/>
                  </a:lnTo>
                  <a:lnTo>
                    <a:pt x="177709" y="306579"/>
                  </a:lnTo>
                  <a:lnTo>
                    <a:pt x="184387" y="317540"/>
                  </a:lnTo>
                  <a:lnTo>
                    <a:pt x="195450" y="325514"/>
                  </a:lnTo>
                  <a:lnTo>
                    <a:pt x="216877" y="328805"/>
                  </a:lnTo>
                  <a:lnTo>
                    <a:pt x="222062" y="339768"/>
                  </a:lnTo>
                  <a:lnTo>
                    <a:pt x="222760" y="352425"/>
                  </a:lnTo>
                  <a:lnTo>
                    <a:pt x="230734" y="360499"/>
                  </a:lnTo>
                  <a:lnTo>
                    <a:pt x="243291" y="366980"/>
                  </a:lnTo>
                  <a:lnTo>
                    <a:pt x="243989" y="381030"/>
                  </a:lnTo>
                  <a:lnTo>
                    <a:pt x="252460" y="397479"/>
                  </a:lnTo>
                  <a:lnTo>
                    <a:pt x="256049" y="408542"/>
                  </a:lnTo>
                  <a:lnTo>
                    <a:pt x="249072" y="418705"/>
                  </a:lnTo>
                  <a:lnTo>
                    <a:pt x="240699" y="433058"/>
                  </a:lnTo>
                  <a:lnTo>
                    <a:pt x="250070" y="438241"/>
                  </a:lnTo>
                  <a:lnTo>
                    <a:pt x="268307" y="437544"/>
                  </a:lnTo>
                  <a:lnTo>
                    <a:pt x="276378" y="447012"/>
                  </a:lnTo>
                  <a:lnTo>
                    <a:pt x="275485" y="459668"/>
                  </a:lnTo>
                  <a:lnTo>
                    <a:pt x="289237" y="460465"/>
                  </a:lnTo>
                  <a:lnTo>
                    <a:pt x="294321" y="470134"/>
                  </a:lnTo>
                  <a:lnTo>
                    <a:pt x="306481" y="469637"/>
                  </a:lnTo>
                  <a:lnTo>
                    <a:pt x="316147" y="481798"/>
                  </a:lnTo>
                  <a:lnTo>
                    <a:pt x="337578" y="483688"/>
                  </a:lnTo>
                  <a:lnTo>
                    <a:pt x="345949" y="470731"/>
                  </a:lnTo>
                  <a:lnTo>
                    <a:pt x="342262" y="458271"/>
                  </a:lnTo>
                  <a:lnTo>
                    <a:pt x="349138" y="443923"/>
                  </a:lnTo>
                  <a:lnTo>
                    <a:pt x="346848" y="428471"/>
                  </a:lnTo>
                  <a:lnTo>
                    <a:pt x="349436" y="420004"/>
                  </a:lnTo>
                  <a:lnTo>
                    <a:pt x="361396" y="416613"/>
                  </a:lnTo>
                  <a:lnTo>
                    <a:pt x="371566" y="407843"/>
                  </a:lnTo>
                  <a:lnTo>
                    <a:pt x="378442" y="394887"/>
                  </a:lnTo>
                  <a:lnTo>
                    <a:pt x="368970" y="388306"/>
                  </a:lnTo>
                  <a:lnTo>
                    <a:pt x="371364" y="376944"/>
                  </a:lnTo>
                  <a:lnTo>
                    <a:pt x="369272" y="364388"/>
                  </a:lnTo>
                  <a:lnTo>
                    <a:pt x="376544" y="358505"/>
                  </a:lnTo>
                  <a:lnTo>
                    <a:pt x="386614" y="348241"/>
                  </a:lnTo>
                  <a:lnTo>
                    <a:pt x="393890" y="342262"/>
                  </a:lnTo>
                  <a:lnTo>
                    <a:pt x="406345" y="347342"/>
                  </a:lnTo>
                  <a:lnTo>
                    <a:pt x="420198" y="350931"/>
                  </a:lnTo>
                  <a:lnTo>
                    <a:pt x="433555" y="346147"/>
                  </a:lnTo>
                  <a:lnTo>
                    <a:pt x="448407" y="338571"/>
                  </a:lnTo>
                  <a:lnTo>
                    <a:pt x="456876" y="326911"/>
                  </a:lnTo>
                  <a:lnTo>
                    <a:pt x="465451" y="316745"/>
                  </a:lnTo>
                  <a:lnTo>
                    <a:pt x="471030" y="308076"/>
                  </a:lnTo>
                  <a:lnTo>
                    <a:pt x="483986" y="294919"/>
                  </a:lnTo>
                  <a:lnTo>
                    <a:pt x="492163" y="305780"/>
                  </a:lnTo>
                  <a:lnTo>
                    <a:pt x="506116" y="309369"/>
                  </a:lnTo>
                  <a:lnTo>
                    <a:pt x="505317" y="295415"/>
                  </a:lnTo>
                  <a:lnTo>
                    <a:pt x="504619" y="281360"/>
                  </a:lnTo>
                  <a:lnTo>
                    <a:pt x="514785" y="273888"/>
                  </a:lnTo>
                  <a:lnTo>
                    <a:pt x="509503" y="260035"/>
                  </a:lnTo>
                  <a:lnTo>
                    <a:pt x="503124" y="253357"/>
                  </a:lnTo>
                  <a:lnTo>
                    <a:pt x="486082" y="247078"/>
                  </a:lnTo>
                  <a:lnTo>
                    <a:pt x="470433" y="239302"/>
                  </a:lnTo>
                  <a:lnTo>
                    <a:pt x="479004" y="229035"/>
                  </a:lnTo>
                  <a:lnTo>
                    <a:pt x="487177" y="210498"/>
                  </a:lnTo>
                  <a:lnTo>
                    <a:pt x="486380" y="196447"/>
                  </a:lnTo>
                  <a:lnTo>
                    <a:pt x="479602" y="182692"/>
                  </a:lnTo>
                  <a:lnTo>
                    <a:pt x="477309" y="167345"/>
                  </a:lnTo>
                  <a:lnTo>
                    <a:pt x="480999" y="151794"/>
                  </a:lnTo>
                  <a:lnTo>
                    <a:pt x="492461" y="138639"/>
                  </a:lnTo>
                  <a:lnTo>
                    <a:pt x="511498" y="125182"/>
                  </a:lnTo>
                  <a:lnTo>
                    <a:pt x="527644" y="114717"/>
                  </a:lnTo>
                  <a:lnTo>
                    <a:pt x="536014" y="100266"/>
                  </a:lnTo>
                  <a:lnTo>
                    <a:pt x="535118" y="84916"/>
                  </a:lnTo>
                  <a:lnTo>
                    <a:pt x="571798" y="1893"/>
                  </a:lnTo>
                  <a:lnTo>
                    <a:pt x="559734" y="3787"/>
                  </a:lnTo>
                  <a:lnTo>
                    <a:pt x="547577" y="2890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object 135">
              <a:extLst>
                <a:ext uri="{FF2B5EF4-FFF2-40B4-BE49-F238E27FC236}">
                  <a16:creationId xmlns:a16="http://schemas.microsoft.com/office/drawing/2014/main" id="{8BE6018B-1F3A-4AD3-89A5-D3F9EC7DC834}"/>
                </a:ext>
              </a:extLst>
            </p:cNvPr>
            <p:cNvSpPr/>
            <p:nvPr/>
          </p:nvSpPr>
          <p:spPr>
            <a:xfrm>
              <a:off x="3027403" y="2702472"/>
              <a:ext cx="334289" cy="473723"/>
            </a:xfrm>
            <a:custGeom>
              <a:avLst/>
              <a:gdLst/>
              <a:ahLst/>
              <a:cxnLst/>
              <a:rect l="l" t="t" r="r" b="b"/>
              <a:pathLst>
                <a:path w="334289" h="473723">
                  <a:moveTo>
                    <a:pt x="3888" y="415818"/>
                  </a:moveTo>
                  <a:lnTo>
                    <a:pt x="0" y="428576"/>
                  </a:lnTo>
                  <a:lnTo>
                    <a:pt x="2491" y="446813"/>
                  </a:lnTo>
                  <a:lnTo>
                    <a:pt x="3092" y="457978"/>
                  </a:lnTo>
                  <a:lnTo>
                    <a:pt x="11261" y="468843"/>
                  </a:lnTo>
                  <a:lnTo>
                    <a:pt x="28307" y="473723"/>
                  </a:lnTo>
                  <a:lnTo>
                    <a:pt x="44852" y="471632"/>
                  </a:lnTo>
                  <a:lnTo>
                    <a:pt x="52028" y="462960"/>
                  </a:lnTo>
                  <a:lnTo>
                    <a:pt x="59202" y="455584"/>
                  </a:lnTo>
                  <a:lnTo>
                    <a:pt x="70067" y="459374"/>
                  </a:lnTo>
                  <a:lnTo>
                    <a:pt x="78440" y="446313"/>
                  </a:lnTo>
                  <a:lnTo>
                    <a:pt x="91893" y="441533"/>
                  </a:lnTo>
                  <a:lnTo>
                    <a:pt x="106945" y="439437"/>
                  </a:lnTo>
                  <a:lnTo>
                    <a:pt x="109537" y="430966"/>
                  </a:lnTo>
                  <a:lnTo>
                    <a:pt x="107441" y="419803"/>
                  </a:lnTo>
                  <a:lnTo>
                    <a:pt x="117508" y="409539"/>
                  </a:lnTo>
                  <a:lnTo>
                    <a:pt x="130763" y="401965"/>
                  </a:lnTo>
                  <a:lnTo>
                    <a:pt x="143921" y="391496"/>
                  </a:lnTo>
                  <a:lnTo>
                    <a:pt x="154188" y="384124"/>
                  </a:lnTo>
                  <a:lnTo>
                    <a:pt x="171033" y="386215"/>
                  </a:lnTo>
                  <a:lnTo>
                    <a:pt x="179006" y="394286"/>
                  </a:lnTo>
                  <a:lnTo>
                    <a:pt x="189072" y="384023"/>
                  </a:lnTo>
                  <a:lnTo>
                    <a:pt x="204022" y="377744"/>
                  </a:lnTo>
                  <a:lnTo>
                    <a:pt x="219171" y="377046"/>
                  </a:lnTo>
                  <a:lnTo>
                    <a:pt x="228737" y="386518"/>
                  </a:lnTo>
                  <a:lnTo>
                    <a:pt x="218473" y="392595"/>
                  </a:lnTo>
                  <a:lnTo>
                    <a:pt x="214387" y="402559"/>
                  </a:lnTo>
                  <a:lnTo>
                    <a:pt x="225352" y="407743"/>
                  </a:lnTo>
                  <a:lnTo>
                    <a:pt x="246679" y="408244"/>
                  </a:lnTo>
                  <a:lnTo>
                    <a:pt x="258441" y="402163"/>
                  </a:lnTo>
                  <a:lnTo>
                    <a:pt x="265518" y="391996"/>
                  </a:lnTo>
                  <a:lnTo>
                    <a:pt x="272495" y="380437"/>
                  </a:lnTo>
                  <a:lnTo>
                    <a:pt x="280965" y="368773"/>
                  </a:lnTo>
                  <a:lnTo>
                    <a:pt x="280369" y="357610"/>
                  </a:lnTo>
                  <a:lnTo>
                    <a:pt x="286146" y="350434"/>
                  </a:lnTo>
                  <a:lnTo>
                    <a:pt x="288443" y="337576"/>
                  </a:lnTo>
                  <a:lnTo>
                    <a:pt x="298606" y="328705"/>
                  </a:lnTo>
                  <a:lnTo>
                    <a:pt x="310269" y="319839"/>
                  </a:lnTo>
                  <a:lnTo>
                    <a:pt x="321829" y="308077"/>
                  </a:lnTo>
                  <a:lnTo>
                    <a:pt x="324324" y="296812"/>
                  </a:lnTo>
                  <a:lnTo>
                    <a:pt x="333889" y="276678"/>
                  </a:lnTo>
                  <a:lnTo>
                    <a:pt x="327211" y="265717"/>
                  </a:lnTo>
                  <a:lnTo>
                    <a:pt x="323424" y="251863"/>
                  </a:lnTo>
                  <a:lnTo>
                    <a:pt x="333490" y="241595"/>
                  </a:lnTo>
                  <a:lnTo>
                    <a:pt x="334289" y="227545"/>
                  </a:lnTo>
                  <a:lnTo>
                    <a:pt x="327712" y="217976"/>
                  </a:lnTo>
                  <a:lnTo>
                    <a:pt x="318042" y="208606"/>
                  </a:lnTo>
                  <a:lnTo>
                    <a:pt x="307677" y="213292"/>
                  </a:lnTo>
                  <a:lnTo>
                    <a:pt x="297313" y="219269"/>
                  </a:lnTo>
                  <a:lnTo>
                    <a:pt x="283655" y="218473"/>
                  </a:lnTo>
                  <a:lnTo>
                    <a:pt x="275583" y="209005"/>
                  </a:lnTo>
                  <a:lnTo>
                    <a:pt x="263225" y="205319"/>
                  </a:lnTo>
                  <a:lnTo>
                    <a:pt x="253058" y="186080"/>
                  </a:lnTo>
                  <a:lnTo>
                    <a:pt x="258441" y="173225"/>
                  </a:lnTo>
                  <a:lnTo>
                    <a:pt x="262126" y="156185"/>
                  </a:lnTo>
                  <a:lnTo>
                    <a:pt x="260233" y="149306"/>
                  </a:lnTo>
                  <a:lnTo>
                    <a:pt x="261033" y="135154"/>
                  </a:lnTo>
                  <a:lnTo>
                    <a:pt x="260233" y="121198"/>
                  </a:lnTo>
                  <a:lnTo>
                    <a:pt x="262627" y="108442"/>
                  </a:lnTo>
                  <a:lnTo>
                    <a:pt x="267912" y="94190"/>
                  </a:lnTo>
                  <a:lnTo>
                    <a:pt x="264323" y="83127"/>
                  </a:lnTo>
                  <a:lnTo>
                    <a:pt x="268307" y="71666"/>
                  </a:lnTo>
                  <a:lnTo>
                    <a:pt x="275382" y="62993"/>
                  </a:lnTo>
                  <a:lnTo>
                    <a:pt x="273189" y="50436"/>
                  </a:lnTo>
                  <a:lnTo>
                    <a:pt x="278874" y="43160"/>
                  </a:lnTo>
                  <a:lnTo>
                    <a:pt x="275382" y="33491"/>
                  </a:lnTo>
                  <a:lnTo>
                    <a:pt x="273189" y="22331"/>
                  </a:lnTo>
                  <a:lnTo>
                    <a:pt x="272495" y="8378"/>
                  </a:lnTo>
                  <a:lnTo>
                    <a:pt x="268110" y="0"/>
                  </a:lnTo>
                  <a:lnTo>
                    <a:pt x="262126" y="3290"/>
                  </a:lnTo>
                  <a:lnTo>
                    <a:pt x="240304" y="2693"/>
                  </a:lnTo>
                  <a:lnTo>
                    <a:pt x="222063" y="2095"/>
                  </a:lnTo>
                  <a:lnTo>
                    <a:pt x="208606" y="6879"/>
                  </a:lnTo>
                  <a:lnTo>
                    <a:pt x="201430" y="14155"/>
                  </a:lnTo>
                  <a:lnTo>
                    <a:pt x="189969" y="27310"/>
                  </a:lnTo>
                  <a:lnTo>
                    <a:pt x="176414" y="30700"/>
                  </a:lnTo>
                  <a:lnTo>
                    <a:pt x="167641" y="36681"/>
                  </a:lnTo>
                  <a:lnTo>
                    <a:pt x="152396" y="35985"/>
                  </a:lnTo>
                  <a:lnTo>
                    <a:pt x="143723" y="44756"/>
                  </a:lnTo>
                  <a:lnTo>
                    <a:pt x="150602" y="59904"/>
                  </a:lnTo>
                  <a:lnTo>
                    <a:pt x="146714" y="72663"/>
                  </a:lnTo>
                  <a:lnTo>
                    <a:pt x="147312" y="82527"/>
                  </a:lnTo>
                  <a:lnTo>
                    <a:pt x="147808" y="92297"/>
                  </a:lnTo>
                  <a:lnTo>
                    <a:pt x="137542" y="99771"/>
                  </a:lnTo>
                  <a:lnTo>
                    <a:pt x="136745" y="113825"/>
                  </a:lnTo>
                  <a:lnTo>
                    <a:pt x="132660" y="122497"/>
                  </a:lnTo>
                  <a:lnTo>
                    <a:pt x="142226" y="130468"/>
                  </a:lnTo>
                  <a:lnTo>
                    <a:pt x="135152" y="140634"/>
                  </a:lnTo>
                  <a:lnTo>
                    <a:pt x="123390" y="146714"/>
                  </a:lnTo>
                  <a:lnTo>
                    <a:pt x="110232" y="158577"/>
                  </a:lnTo>
                  <a:lnTo>
                    <a:pt x="98770" y="170237"/>
                  </a:lnTo>
                  <a:lnTo>
                    <a:pt x="96382" y="182991"/>
                  </a:lnTo>
                  <a:lnTo>
                    <a:pt x="96977" y="194152"/>
                  </a:lnTo>
                  <a:lnTo>
                    <a:pt x="87311" y="211496"/>
                  </a:lnTo>
                  <a:lnTo>
                    <a:pt x="79038" y="228640"/>
                  </a:lnTo>
                  <a:lnTo>
                    <a:pt x="73555" y="240102"/>
                  </a:lnTo>
                  <a:lnTo>
                    <a:pt x="72759" y="252760"/>
                  </a:lnTo>
                  <a:lnTo>
                    <a:pt x="76244" y="261033"/>
                  </a:lnTo>
                  <a:lnTo>
                    <a:pt x="72162" y="271001"/>
                  </a:lnTo>
                  <a:lnTo>
                    <a:pt x="63489" y="278471"/>
                  </a:lnTo>
                  <a:lnTo>
                    <a:pt x="48437" y="281962"/>
                  </a:lnTo>
                  <a:lnTo>
                    <a:pt x="35384" y="292327"/>
                  </a:lnTo>
                  <a:lnTo>
                    <a:pt x="31695" y="309373"/>
                  </a:lnTo>
                  <a:lnTo>
                    <a:pt x="28210" y="329109"/>
                  </a:lnTo>
                  <a:lnTo>
                    <a:pt x="19735" y="340765"/>
                  </a:lnTo>
                  <a:lnTo>
                    <a:pt x="20530" y="356115"/>
                  </a:lnTo>
                  <a:lnTo>
                    <a:pt x="15250" y="371762"/>
                  </a:lnTo>
                  <a:lnTo>
                    <a:pt x="13058" y="387313"/>
                  </a:lnTo>
                  <a:lnTo>
                    <a:pt x="9371" y="404356"/>
                  </a:lnTo>
                  <a:lnTo>
                    <a:pt x="3888" y="415818"/>
                  </a:lnTo>
                  <a:close/>
                </a:path>
              </a:pathLst>
            </a:custGeom>
            <a:solidFill>
              <a:srgbClr val="389D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object 136">
              <a:extLst>
                <a:ext uri="{FF2B5EF4-FFF2-40B4-BE49-F238E27FC236}">
                  <a16:creationId xmlns:a16="http://schemas.microsoft.com/office/drawing/2014/main" id="{ED4A6D8A-699A-4EBF-8301-24104BBCD742}"/>
                </a:ext>
              </a:extLst>
            </p:cNvPr>
            <p:cNvSpPr/>
            <p:nvPr/>
          </p:nvSpPr>
          <p:spPr>
            <a:xfrm>
              <a:off x="3027403" y="2702472"/>
              <a:ext cx="334289" cy="473723"/>
            </a:xfrm>
            <a:custGeom>
              <a:avLst/>
              <a:gdLst/>
              <a:ahLst/>
              <a:cxnLst/>
              <a:rect l="l" t="t" r="r" b="b"/>
              <a:pathLst>
                <a:path w="334289" h="473723">
                  <a:moveTo>
                    <a:pt x="324324" y="296812"/>
                  </a:moveTo>
                  <a:lnTo>
                    <a:pt x="333889" y="276678"/>
                  </a:lnTo>
                  <a:lnTo>
                    <a:pt x="327211" y="265717"/>
                  </a:lnTo>
                  <a:lnTo>
                    <a:pt x="323424" y="251863"/>
                  </a:lnTo>
                  <a:lnTo>
                    <a:pt x="333490" y="241595"/>
                  </a:lnTo>
                  <a:lnTo>
                    <a:pt x="334289" y="227545"/>
                  </a:lnTo>
                  <a:lnTo>
                    <a:pt x="327712" y="217976"/>
                  </a:lnTo>
                  <a:lnTo>
                    <a:pt x="318042" y="208606"/>
                  </a:lnTo>
                  <a:lnTo>
                    <a:pt x="307677" y="213292"/>
                  </a:lnTo>
                  <a:lnTo>
                    <a:pt x="297313" y="219269"/>
                  </a:lnTo>
                  <a:lnTo>
                    <a:pt x="283655" y="218473"/>
                  </a:lnTo>
                  <a:lnTo>
                    <a:pt x="275583" y="209005"/>
                  </a:lnTo>
                  <a:lnTo>
                    <a:pt x="263225" y="205319"/>
                  </a:lnTo>
                  <a:lnTo>
                    <a:pt x="253058" y="186080"/>
                  </a:lnTo>
                  <a:lnTo>
                    <a:pt x="258441" y="173225"/>
                  </a:lnTo>
                  <a:lnTo>
                    <a:pt x="262126" y="156185"/>
                  </a:lnTo>
                  <a:lnTo>
                    <a:pt x="260233" y="149306"/>
                  </a:lnTo>
                  <a:lnTo>
                    <a:pt x="261033" y="135154"/>
                  </a:lnTo>
                  <a:lnTo>
                    <a:pt x="260233" y="121198"/>
                  </a:lnTo>
                  <a:lnTo>
                    <a:pt x="262627" y="108442"/>
                  </a:lnTo>
                  <a:lnTo>
                    <a:pt x="267912" y="94190"/>
                  </a:lnTo>
                  <a:lnTo>
                    <a:pt x="264323" y="83127"/>
                  </a:lnTo>
                  <a:lnTo>
                    <a:pt x="268307" y="71666"/>
                  </a:lnTo>
                  <a:lnTo>
                    <a:pt x="275382" y="62993"/>
                  </a:lnTo>
                  <a:lnTo>
                    <a:pt x="273189" y="50436"/>
                  </a:lnTo>
                  <a:lnTo>
                    <a:pt x="278874" y="43160"/>
                  </a:lnTo>
                  <a:lnTo>
                    <a:pt x="275382" y="33491"/>
                  </a:lnTo>
                  <a:lnTo>
                    <a:pt x="273189" y="22331"/>
                  </a:lnTo>
                  <a:lnTo>
                    <a:pt x="272495" y="8378"/>
                  </a:lnTo>
                  <a:lnTo>
                    <a:pt x="268110" y="0"/>
                  </a:lnTo>
                  <a:lnTo>
                    <a:pt x="262126" y="3290"/>
                  </a:lnTo>
                  <a:lnTo>
                    <a:pt x="240304" y="2693"/>
                  </a:lnTo>
                  <a:lnTo>
                    <a:pt x="222063" y="2095"/>
                  </a:lnTo>
                  <a:lnTo>
                    <a:pt x="208606" y="6879"/>
                  </a:lnTo>
                  <a:lnTo>
                    <a:pt x="201430" y="14155"/>
                  </a:lnTo>
                  <a:lnTo>
                    <a:pt x="189969" y="27310"/>
                  </a:lnTo>
                  <a:lnTo>
                    <a:pt x="176414" y="30700"/>
                  </a:lnTo>
                  <a:lnTo>
                    <a:pt x="167641" y="36681"/>
                  </a:lnTo>
                  <a:lnTo>
                    <a:pt x="152396" y="35985"/>
                  </a:lnTo>
                  <a:lnTo>
                    <a:pt x="143723" y="44756"/>
                  </a:lnTo>
                  <a:lnTo>
                    <a:pt x="150602" y="59904"/>
                  </a:lnTo>
                  <a:lnTo>
                    <a:pt x="146714" y="72663"/>
                  </a:lnTo>
                  <a:lnTo>
                    <a:pt x="147312" y="82527"/>
                  </a:lnTo>
                  <a:lnTo>
                    <a:pt x="147808" y="92297"/>
                  </a:lnTo>
                  <a:lnTo>
                    <a:pt x="137542" y="99771"/>
                  </a:lnTo>
                  <a:lnTo>
                    <a:pt x="136745" y="113825"/>
                  </a:lnTo>
                  <a:lnTo>
                    <a:pt x="132660" y="122497"/>
                  </a:lnTo>
                  <a:lnTo>
                    <a:pt x="142226" y="130468"/>
                  </a:lnTo>
                  <a:lnTo>
                    <a:pt x="135152" y="140634"/>
                  </a:lnTo>
                  <a:lnTo>
                    <a:pt x="123390" y="146714"/>
                  </a:lnTo>
                  <a:lnTo>
                    <a:pt x="110232" y="158577"/>
                  </a:lnTo>
                  <a:lnTo>
                    <a:pt x="98770" y="170237"/>
                  </a:lnTo>
                  <a:lnTo>
                    <a:pt x="96382" y="182991"/>
                  </a:lnTo>
                  <a:lnTo>
                    <a:pt x="96977" y="194152"/>
                  </a:lnTo>
                  <a:lnTo>
                    <a:pt x="87311" y="211496"/>
                  </a:lnTo>
                  <a:lnTo>
                    <a:pt x="79038" y="228640"/>
                  </a:lnTo>
                  <a:lnTo>
                    <a:pt x="73555" y="240102"/>
                  </a:lnTo>
                  <a:lnTo>
                    <a:pt x="72759" y="252760"/>
                  </a:lnTo>
                  <a:lnTo>
                    <a:pt x="76244" y="261033"/>
                  </a:lnTo>
                  <a:lnTo>
                    <a:pt x="72162" y="271001"/>
                  </a:lnTo>
                  <a:lnTo>
                    <a:pt x="63489" y="278471"/>
                  </a:lnTo>
                  <a:lnTo>
                    <a:pt x="48437" y="281962"/>
                  </a:lnTo>
                  <a:lnTo>
                    <a:pt x="35384" y="292327"/>
                  </a:lnTo>
                  <a:lnTo>
                    <a:pt x="31695" y="309373"/>
                  </a:lnTo>
                  <a:lnTo>
                    <a:pt x="28210" y="329109"/>
                  </a:lnTo>
                  <a:lnTo>
                    <a:pt x="19735" y="340765"/>
                  </a:lnTo>
                  <a:lnTo>
                    <a:pt x="20530" y="356115"/>
                  </a:lnTo>
                  <a:lnTo>
                    <a:pt x="15250" y="371762"/>
                  </a:lnTo>
                  <a:lnTo>
                    <a:pt x="13058" y="387313"/>
                  </a:lnTo>
                  <a:lnTo>
                    <a:pt x="9371" y="404356"/>
                  </a:lnTo>
                  <a:lnTo>
                    <a:pt x="3888" y="415818"/>
                  </a:lnTo>
                  <a:lnTo>
                    <a:pt x="0" y="428576"/>
                  </a:lnTo>
                  <a:lnTo>
                    <a:pt x="2491" y="446813"/>
                  </a:lnTo>
                  <a:lnTo>
                    <a:pt x="3092" y="457978"/>
                  </a:lnTo>
                  <a:lnTo>
                    <a:pt x="11261" y="468843"/>
                  </a:lnTo>
                  <a:lnTo>
                    <a:pt x="28307" y="473723"/>
                  </a:lnTo>
                  <a:lnTo>
                    <a:pt x="44852" y="471632"/>
                  </a:lnTo>
                  <a:lnTo>
                    <a:pt x="52028" y="462960"/>
                  </a:lnTo>
                  <a:lnTo>
                    <a:pt x="59202" y="455584"/>
                  </a:lnTo>
                  <a:lnTo>
                    <a:pt x="70067" y="459374"/>
                  </a:lnTo>
                  <a:lnTo>
                    <a:pt x="78440" y="446313"/>
                  </a:lnTo>
                  <a:lnTo>
                    <a:pt x="91893" y="441533"/>
                  </a:lnTo>
                  <a:lnTo>
                    <a:pt x="106945" y="439437"/>
                  </a:lnTo>
                  <a:lnTo>
                    <a:pt x="109537" y="430966"/>
                  </a:lnTo>
                  <a:lnTo>
                    <a:pt x="107441" y="419803"/>
                  </a:lnTo>
                  <a:lnTo>
                    <a:pt x="117508" y="409539"/>
                  </a:lnTo>
                  <a:lnTo>
                    <a:pt x="130763" y="401965"/>
                  </a:lnTo>
                  <a:lnTo>
                    <a:pt x="143921" y="391496"/>
                  </a:lnTo>
                  <a:lnTo>
                    <a:pt x="154188" y="384124"/>
                  </a:lnTo>
                  <a:lnTo>
                    <a:pt x="171033" y="386215"/>
                  </a:lnTo>
                  <a:lnTo>
                    <a:pt x="179006" y="394286"/>
                  </a:lnTo>
                  <a:lnTo>
                    <a:pt x="189072" y="384023"/>
                  </a:lnTo>
                  <a:lnTo>
                    <a:pt x="204022" y="377744"/>
                  </a:lnTo>
                  <a:lnTo>
                    <a:pt x="219171" y="377046"/>
                  </a:lnTo>
                  <a:lnTo>
                    <a:pt x="228737" y="386518"/>
                  </a:lnTo>
                  <a:lnTo>
                    <a:pt x="218473" y="392595"/>
                  </a:lnTo>
                  <a:lnTo>
                    <a:pt x="214387" y="402559"/>
                  </a:lnTo>
                  <a:lnTo>
                    <a:pt x="225352" y="407743"/>
                  </a:lnTo>
                  <a:lnTo>
                    <a:pt x="246679" y="408244"/>
                  </a:lnTo>
                  <a:lnTo>
                    <a:pt x="258441" y="402163"/>
                  </a:lnTo>
                  <a:lnTo>
                    <a:pt x="265518" y="391996"/>
                  </a:lnTo>
                  <a:lnTo>
                    <a:pt x="272495" y="380437"/>
                  </a:lnTo>
                  <a:lnTo>
                    <a:pt x="280965" y="368773"/>
                  </a:lnTo>
                  <a:lnTo>
                    <a:pt x="280369" y="357610"/>
                  </a:lnTo>
                  <a:lnTo>
                    <a:pt x="286146" y="350434"/>
                  </a:lnTo>
                  <a:lnTo>
                    <a:pt x="288443" y="337576"/>
                  </a:lnTo>
                  <a:lnTo>
                    <a:pt x="298606" y="328705"/>
                  </a:lnTo>
                  <a:lnTo>
                    <a:pt x="310269" y="319839"/>
                  </a:lnTo>
                  <a:lnTo>
                    <a:pt x="321829" y="308077"/>
                  </a:lnTo>
                  <a:lnTo>
                    <a:pt x="324324" y="296812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object 137">
              <a:extLst>
                <a:ext uri="{FF2B5EF4-FFF2-40B4-BE49-F238E27FC236}">
                  <a16:creationId xmlns:a16="http://schemas.microsoft.com/office/drawing/2014/main" id="{BABB490B-E9B2-4C2A-A922-F36F230AD4A9}"/>
                </a:ext>
              </a:extLst>
            </p:cNvPr>
            <p:cNvSpPr/>
            <p:nvPr/>
          </p:nvSpPr>
          <p:spPr>
            <a:xfrm>
              <a:off x="3661396" y="2472840"/>
              <a:ext cx="694886" cy="422690"/>
            </a:xfrm>
            <a:custGeom>
              <a:avLst/>
              <a:gdLst/>
              <a:ahLst/>
              <a:cxnLst/>
              <a:rect l="l" t="t" r="r" b="b"/>
              <a:pathLst>
                <a:path w="694886" h="422690">
                  <a:moveTo>
                    <a:pt x="219167" y="43157"/>
                  </a:moveTo>
                  <a:lnTo>
                    <a:pt x="202920" y="52325"/>
                  </a:lnTo>
                  <a:lnTo>
                    <a:pt x="189665" y="59899"/>
                  </a:lnTo>
                  <a:lnTo>
                    <a:pt x="181692" y="51828"/>
                  </a:lnTo>
                  <a:lnTo>
                    <a:pt x="171129" y="53621"/>
                  </a:lnTo>
                  <a:lnTo>
                    <a:pt x="164548" y="44150"/>
                  </a:lnTo>
                  <a:lnTo>
                    <a:pt x="162457" y="32989"/>
                  </a:lnTo>
                  <a:lnTo>
                    <a:pt x="150098" y="29300"/>
                  </a:lnTo>
                  <a:lnTo>
                    <a:pt x="135046" y="31297"/>
                  </a:lnTo>
                  <a:lnTo>
                    <a:pt x="137340" y="46644"/>
                  </a:lnTo>
                  <a:lnTo>
                    <a:pt x="144118" y="60399"/>
                  </a:lnTo>
                  <a:lnTo>
                    <a:pt x="144914" y="74451"/>
                  </a:lnTo>
                  <a:lnTo>
                    <a:pt x="136742" y="92988"/>
                  </a:lnTo>
                  <a:lnTo>
                    <a:pt x="128170" y="103254"/>
                  </a:lnTo>
                  <a:lnTo>
                    <a:pt x="143819" y="111031"/>
                  </a:lnTo>
                  <a:lnTo>
                    <a:pt x="160862" y="117309"/>
                  </a:lnTo>
                  <a:lnTo>
                    <a:pt x="167241" y="123987"/>
                  </a:lnTo>
                  <a:lnTo>
                    <a:pt x="172523" y="137840"/>
                  </a:lnTo>
                  <a:lnTo>
                    <a:pt x="162356" y="145313"/>
                  </a:lnTo>
                  <a:lnTo>
                    <a:pt x="163055" y="159368"/>
                  </a:lnTo>
                  <a:lnTo>
                    <a:pt x="163854" y="173321"/>
                  </a:lnTo>
                  <a:lnTo>
                    <a:pt x="149900" y="169732"/>
                  </a:lnTo>
                  <a:lnTo>
                    <a:pt x="141724" y="158871"/>
                  </a:lnTo>
                  <a:lnTo>
                    <a:pt x="128767" y="172029"/>
                  </a:lnTo>
                  <a:lnTo>
                    <a:pt x="123188" y="180698"/>
                  </a:lnTo>
                  <a:lnTo>
                    <a:pt x="114613" y="190864"/>
                  </a:lnTo>
                  <a:lnTo>
                    <a:pt x="106145" y="202524"/>
                  </a:lnTo>
                  <a:lnTo>
                    <a:pt x="91292" y="210099"/>
                  </a:lnTo>
                  <a:lnTo>
                    <a:pt x="77936" y="214884"/>
                  </a:lnTo>
                  <a:lnTo>
                    <a:pt x="64082" y="211294"/>
                  </a:lnTo>
                  <a:lnTo>
                    <a:pt x="51628" y="206214"/>
                  </a:lnTo>
                  <a:lnTo>
                    <a:pt x="44352" y="212194"/>
                  </a:lnTo>
                  <a:lnTo>
                    <a:pt x="34282" y="222458"/>
                  </a:lnTo>
                  <a:lnTo>
                    <a:pt x="27010" y="228340"/>
                  </a:lnTo>
                  <a:lnTo>
                    <a:pt x="29102" y="240897"/>
                  </a:lnTo>
                  <a:lnTo>
                    <a:pt x="26708" y="252258"/>
                  </a:lnTo>
                  <a:lnTo>
                    <a:pt x="36179" y="258839"/>
                  </a:lnTo>
                  <a:lnTo>
                    <a:pt x="29303" y="271796"/>
                  </a:lnTo>
                  <a:lnTo>
                    <a:pt x="19133" y="280565"/>
                  </a:lnTo>
                  <a:lnTo>
                    <a:pt x="7174" y="283956"/>
                  </a:lnTo>
                  <a:lnTo>
                    <a:pt x="4585" y="292423"/>
                  </a:lnTo>
                  <a:lnTo>
                    <a:pt x="6875" y="307875"/>
                  </a:lnTo>
                  <a:lnTo>
                    <a:pt x="0" y="322224"/>
                  </a:lnTo>
                  <a:lnTo>
                    <a:pt x="3686" y="334684"/>
                  </a:lnTo>
                  <a:lnTo>
                    <a:pt x="13751" y="351031"/>
                  </a:lnTo>
                  <a:lnTo>
                    <a:pt x="26611" y="364586"/>
                  </a:lnTo>
                  <a:lnTo>
                    <a:pt x="44352" y="383522"/>
                  </a:lnTo>
                  <a:lnTo>
                    <a:pt x="61794" y="398174"/>
                  </a:lnTo>
                  <a:lnTo>
                    <a:pt x="70063" y="410432"/>
                  </a:lnTo>
                  <a:lnTo>
                    <a:pt x="78234" y="422690"/>
                  </a:lnTo>
                  <a:lnTo>
                    <a:pt x="91493" y="413722"/>
                  </a:lnTo>
                  <a:lnTo>
                    <a:pt x="103953" y="418805"/>
                  </a:lnTo>
                  <a:lnTo>
                    <a:pt x="117007" y="407045"/>
                  </a:lnTo>
                  <a:lnTo>
                    <a:pt x="130863" y="412031"/>
                  </a:lnTo>
                  <a:lnTo>
                    <a:pt x="142822" y="407347"/>
                  </a:lnTo>
                  <a:lnTo>
                    <a:pt x="153683" y="412429"/>
                  </a:lnTo>
                  <a:lnTo>
                    <a:pt x="171129" y="396280"/>
                  </a:lnTo>
                  <a:lnTo>
                    <a:pt x="185878" y="388604"/>
                  </a:lnTo>
                  <a:lnTo>
                    <a:pt x="205614" y="387709"/>
                  </a:lnTo>
                  <a:lnTo>
                    <a:pt x="221162" y="395484"/>
                  </a:lnTo>
                  <a:lnTo>
                    <a:pt x="232027" y="399272"/>
                  </a:lnTo>
                  <a:lnTo>
                    <a:pt x="246974" y="394387"/>
                  </a:lnTo>
                  <a:lnTo>
                    <a:pt x="278373" y="356612"/>
                  </a:lnTo>
                  <a:lnTo>
                    <a:pt x="299300" y="350034"/>
                  </a:lnTo>
                  <a:lnTo>
                    <a:pt x="314351" y="346546"/>
                  </a:lnTo>
                  <a:lnTo>
                    <a:pt x="319733" y="333687"/>
                  </a:lnTo>
                  <a:lnTo>
                    <a:pt x="349736" y="326811"/>
                  </a:lnTo>
                  <a:lnTo>
                    <a:pt x="367473" y="317646"/>
                  </a:lnTo>
                  <a:lnTo>
                    <a:pt x="391096" y="303991"/>
                  </a:lnTo>
                  <a:lnTo>
                    <a:pt x="412127" y="300300"/>
                  </a:lnTo>
                  <a:lnTo>
                    <a:pt x="420598" y="288640"/>
                  </a:lnTo>
                  <a:lnTo>
                    <a:pt x="435549" y="283754"/>
                  </a:lnTo>
                  <a:lnTo>
                    <a:pt x="444121" y="273588"/>
                  </a:lnTo>
                  <a:lnTo>
                    <a:pt x="452490" y="259238"/>
                  </a:lnTo>
                  <a:lnTo>
                    <a:pt x="460565" y="239205"/>
                  </a:lnTo>
                  <a:lnTo>
                    <a:pt x="473821" y="231631"/>
                  </a:lnTo>
                  <a:lnTo>
                    <a:pt x="486975" y="222660"/>
                  </a:lnTo>
                  <a:lnTo>
                    <a:pt x="503222" y="212093"/>
                  </a:lnTo>
                  <a:lnTo>
                    <a:pt x="513388" y="204717"/>
                  </a:lnTo>
                  <a:lnTo>
                    <a:pt x="516977" y="186278"/>
                  </a:lnTo>
                  <a:lnTo>
                    <a:pt x="531731" y="177209"/>
                  </a:lnTo>
                  <a:lnTo>
                    <a:pt x="544986" y="169635"/>
                  </a:lnTo>
                  <a:lnTo>
                    <a:pt x="562626" y="157675"/>
                  </a:lnTo>
                  <a:lnTo>
                    <a:pt x="581760" y="145615"/>
                  </a:lnTo>
                  <a:lnTo>
                    <a:pt x="600001" y="146213"/>
                  </a:lnTo>
                  <a:lnTo>
                    <a:pt x="613356" y="141429"/>
                  </a:lnTo>
                  <a:lnTo>
                    <a:pt x="626911" y="139434"/>
                  </a:lnTo>
                  <a:lnTo>
                    <a:pt x="632592" y="130765"/>
                  </a:lnTo>
                  <a:lnTo>
                    <a:pt x="642858" y="123289"/>
                  </a:lnTo>
                  <a:lnTo>
                    <a:pt x="645354" y="113320"/>
                  </a:lnTo>
                  <a:lnTo>
                    <a:pt x="655617" y="105947"/>
                  </a:lnTo>
                  <a:lnTo>
                    <a:pt x="656513" y="96080"/>
                  </a:lnTo>
                  <a:lnTo>
                    <a:pt x="663789" y="88706"/>
                  </a:lnTo>
                  <a:lnTo>
                    <a:pt x="667774" y="78738"/>
                  </a:lnTo>
                  <a:lnTo>
                    <a:pt x="678143" y="72657"/>
                  </a:lnTo>
                  <a:lnTo>
                    <a:pt x="683524" y="59799"/>
                  </a:lnTo>
                  <a:lnTo>
                    <a:pt x="692395" y="55217"/>
                  </a:lnTo>
                  <a:lnTo>
                    <a:pt x="694886" y="45247"/>
                  </a:lnTo>
                  <a:lnTo>
                    <a:pt x="678341" y="47339"/>
                  </a:lnTo>
                  <a:lnTo>
                    <a:pt x="673257" y="39168"/>
                  </a:lnTo>
                  <a:lnTo>
                    <a:pt x="660801" y="32687"/>
                  </a:lnTo>
                  <a:lnTo>
                    <a:pt x="648641" y="33187"/>
                  </a:lnTo>
                  <a:lnTo>
                    <a:pt x="642059" y="23619"/>
                  </a:lnTo>
                  <a:lnTo>
                    <a:pt x="632494" y="14251"/>
                  </a:lnTo>
                  <a:lnTo>
                    <a:pt x="612259" y="5280"/>
                  </a:lnTo>
                  <a:lnTo>
                    <a:pt x="595616" y="7376"/>
                  </a:lnTo>
                  <a:lnTo>
                    <a:pt x="570995" y="0"/>
                  </a:lnTo>
                  <a:lnTo>
                    <a:pt x="556149" y="7674"/>
                  </a:lnTo>
                  <a:lnTo>
                    <a:pt x="538505" y="19634"/>
                  </a:lnTo>
                  <a:lnTo>
                    <a:pt x="521564" y="14748"/>
                  </a:lnTo>
                  <a:lnTo>
                    <a:pt x="508204" y="20929"/>
                  </a:lnTo>
                  <a:lnTo>
                    <a:pt x="485183" y="16343"/>
                  </a:lnTo>
                  <a:lnTo>
                    <a:pt x="461063" y="20232"/>
                  </a:lnTo>
                  <a:lnTo>
                    <a:pt x="444218" y="16645"/>
                  </a:lnTo>
                  <a:lnTo>
                    <a:pt x="427276" y="13154"/>
                  </a:lnTo>
                  <a:lnTo>
                    <a:pt x="412527" y="20829"/>
                  </a:lnTo>
                  <a:lnTo>
                    <a:pt x="393688" y="8967"/>
                  </a:lnTo>
                  <a:lnTo>
                    <a:pt x="378838" y="16645"/>
                  </a:lnTo>
                  <a:lnTo>
                    <a:pt x="362491" y="22920"/>
                  </a:lnTo>
                  <a:lnTo>
                    <a:pt x="347242" y="22226"/>
                  </a:lnTo>
                  <a:lnTo>
                    <a:pt x="335480" y="29800"/>
                  </a:lnTo>
                  <a:lnTo>
                    <a:pt x="315748" y="29202"/>
                  </a:lnTo>
                  <a:lnTo>
                    <a:pt x="303288" y="24119"/>
                  </a:lnTo>
                  <a:lnTo>
                    <a:pt x="285149" y="24914"/>
                  </a:lnTo>
                  <a:lnTo>
                    <a:pt x="271692" y="31095"/>
                  </a:lnTo>
                  <a:lnTo>
                    <a:pt x="258037" y="31694"/>
                  </a:lnTo>
                  <a:lnTo>
                    <a:pt x="252456" y="38969"/>
                  </a:lnTo>
                  <a:lnTo>
                    <a:pt x="232724" y="39764"/>
                  </a:lnTo>
                  <a:lnTo>
                    <a:pt x="219167" y="43157"/>
                  </a:lnTo>
                  <a:close/>
                </a:path>
              </a:pathLst>
            </a:custGeom>
            <a:solidFill>
              <a:srgbClr val="446A1C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object 138">
              <a:extLst>
                <a:ext uri="{FF2B5EF4-FFF2-40B4-BE49-F238E27FC236}">
                  <a16:creationId xmlns:a16="http://schemas.microsoft.com/office/drawing/2014/main" id="{C627ED50-51AA-4B3B-9FD6-B03C3B4DD05B}"/>
                </a:ext>
              </a:extLst>
            </p:cNvPr>
            <p:cNvSpPr/>
            <p:nvPr/>
          </p:nvSpPr>
          <p:spPr>
            <a:xfrm>
              <a:off x="3661396" y="2472840"/>
              <a:ext cx="694886" cy="422690"/>
            </a:xfrm>
            <a:custGeom>
              <a:avLst/>
              <a:gdLst/>
              <a:ahLst/>
              <a:cxnLst/>
              <a:rect l="l" t="t" r="r" b="b"/>
              <a:pathLst>
                <a:path w="694886" h="422690">
                  <a:moveTo>
                    <a:pt x="3686" y="334684"/>
                  </a:moveTo>
                  <a:lnTo>
                    <a:pt x="0" y="322224"/>
                  </a:lnTo>
                  <a:lnTo>
                    <a:pt x="6875" y="307875"/>
                  </a:lnTo>
                  <a:lnTo>
                    <a:pt x="4585" y="292423"/>
                  </a:lnTo>
                  <a:lnTo>
                    <a:pt x="7174" y="283956"/>
                  </a:lnTo>
                  <a:lnTo>
                    <a:pt x="19133" y="280565"/>
                  </a:lnTo>
                  <a:lnTo>
                    <a:pt x="29303" y="271796"/>
                  </a:lnTo>
                  <a:lnTo>
                    <a:pt x="36179" y="258839"/>
                  </a:lnTo>
                  <a:lnTo>
                    <a:pt x="26708" y="252258"/>
                  </a:lnTo>
                  <a:lnTo>
                    <a:pt x="29102" y="240897"/>
                  </a:lnTo>
                  <a:lnTo>
                    <a:pt x="27010" y="228340"/>
                  </a:lnTo>
                  <a:lnTo>
                    <a:pt x="34282" y="222458"/>
                  </a:lnTo>
                  <a:lnTo>
                    <a:pt x="44352" y="212194"/>
                  </a:lnTo>
                  <a:lnTo>
                    <a:pt x="51628" y="206214"/>
                  </a:lnTo>
                  <a:lnTo>
                    <a:pt x="64082" y="211294"/>
                  </a:lnTo>
                  <a:lnTo>
                    <a:pt x="77936" y="214884"/>
                  </a:lnTo>
                  <a:lnTo>
                    <a:pt x="91292" y="210099"/>
                  </a:lnTo>
                  <a:lnTo>
                    <a:pt x="106145" y="202524"/>
                  </a:lnTo>
                  <a:lnTo>
                    <a:pt x="114613" y="190864"/>
                  </a:lnTo>
                  <a:lnTo>
                    <a:pt x="123188" y="180698"/>
                  </a:lnTo>
                  <a:lnTo>
                    <a:pt x="128767" y="172029"/>
                  </a:lnTo>
                  <a:lnTo>
                    <a:pt x="141724" y="158871"/>
                  </a:lnTo>
                  <a:lnTo>
                    <a:pt x="149900" y="169732"/>
                  </a:lnTo>
                  <a:lnTo>
                    <a:pt x="163854" y="173321"/>
                  </a:lnTo>
                  <a:lnTo>
                    <a:pt x="163055" y="159368"/>
                  </a:lnTo>
                  <a:lnTo>
                    <a:pt x="162356" y="145313"/>
                  </a:lnTo>
                  <a:lnTo>
                    <a:pt x="172523" y="137840"/>
                  </a:lnTo>
                  <a:lnTo>
                    <a:pt x="167241" y="123987"/>
                  </a:lnTo>
                  <a:lnTo>
                    <a:pt x="160862" y="117309"/>
                  </a:lnTo>
                  <a:lnTo>
                    <a:pt x="143819" y="111031"/>
                  </a:lnTo>
                  <a:lnTo>
                    <a:pt x="128170" y="103254"/>
                  </a:lnTo>
                  <a:lnTo>
                    <a:pt x="136742" y="92988"/>
                  </a:lnTo>
                  <a:lnTo>
                    <a:pt x="144914" y="74451"/>
                  </a:lnTo>
                  <a:lnTo>
                    <a:pt x="144118" y="60399"/>
                  </a:lnTo>
                  <a:lnTo>
                    <a:pt x="137340" y="46644"/>
                  </a:lnTo>
                  <a:lnTo>
                    <a:pt x="135046" y="31297"/>
                  </a:lnTo>
                  <a:lnTo>
                    <a:pt x="150098" y="29300"/>
                  </a:lnTo>
                  <a:lnTo>
                    <a:pt x="162457" y="32989"/>
                  </a:lnTo>
                  <a:lnTo>
                    <a:pt x="164548" y="44150"/>
                  </a:lnTo>
                  <a:lnTo>
                    <a:pt x="171129" y="53621"/>
                  </a:lnTo>
                  <a:lnTo>
                    <a:pt x="181692" y="51828"/>
                  </a:lnTo>
                  <a:lnTo>
                    <a:pt x="189665" y="59899"/>
                  </a:lnTo>
                  <a:lnTo>
                    <a:pt x="202920" y="52325"/>
                  </a:lnTo>
                  <a:lnTo>
                    <a:pt x="219167" y="43157"/>
                  </a:lnTo>
                  <a:lnTo>
                    <a:pt x="232724" y="39764"/>
                  </a:lnTo>
                  <a:lnTo>
                    <a:pt x="252456" y="38969"/>
                  </a:lnTo>
                  <a:lnTo>
                    <a:pt x="258037" y="31694"/>
                  </a:lnTo>
                  <a:lnTo>
                    <a:pt x="271692" y="31095"/>
                  </a:lnTo>
                  <a:lnTo>
                    <a:pt x="285149" y="24914"/>
                  </a:lnTo>
                  <a:lnTo>
                    <a:pt x="303288" y="24119"/>
                  </a:lnTo>
                  <a:lnTo>
                    <a:pt x="315748" y="29202"/>
                  </a:lnTo>
                  <a:lnTo>
                    <a:pt x="335480" y="29800"/>
                  </a:lnTo>
                  <a:lnTo>
                    <a:pt x="347242" y="22226"/>
                  </a:lnTo>
                  <a:lnTo>
                    <a:pt x="362491" y="22920"/>
                  </a:lnTo>
                  <a:lnTo>
                    <a:pt x="378838" y="16645"/>
                  </a:lnTo>
                  <a:lnTo>
                    <a:pt x="393688" y="8967"/>
                  </a:lnTo>
                  <a:lnTo>
                    <a:pt x="412527" y="20829"/>
                  </a:lnTo>
                  <a:lnTo>
                    <a:pt x="427276" y="13154"/>
                  </a:lnTo>
                  <a:lnTo>
                    <a:pt x="444218" y="16645"/>
                  </a:lnTo>
                  <a:lnTo>
                    <a:pt x="461063" y="20232"/>
                  </a:lnTo>
                  <a:lnTo>
                    <a:pt x="485183" y="16343"/>
                  </a:lnTo>
                  <a:lnTo>
                    <a:pt x="508204" y="20929"/>
                  </a:lnTo>
                  <a:lnTo>
                    <a:pt x="521564" y="14748"/>
                  </a:lnTo>
                  <a:lnTo>
                    <a:pt x="538505" y="19634"/>
                  </a:lnTo>
                  <a:lnTo>
                    <a:pt x="556149" y="7674"/>
                  </a:lnTo>
                  <a:lnTo>
                    <a:pt x="570995" y="0"/>
                  </a:lnTo>
                  <a:lnTo>
                    <a:pt x="595616" y="7376"/>
                  </a:lnTo>
                  <a:lnTo>
                    <a:pt x="612259" y="5280"/>
                  </a:lnTo>
                  <a:lnTo>
                    <a:pt x="632494" y="14251"/>
                  </a:lnTo>
                  <a:lnTo>
                    <a:pt x="642059" y="23619"/>
                  </a:lnTo>
                  <a:lnTo>
                    <a:pt x="648641" y="33187"/>
                  </a:lnTo>
                  <a:lnTo>
                    <a:pt x="660801" y="32687"/>
                  </a:lnTo>
                  <a:lnTo>
                    <a:pt x="673257" y="39168"/>
                  </a:lnTo>
                  <a:lnTo>
                    <a:pt x="678341" y="47339"/>
                  </a:lnTo>
                  <a:lnTo>
                    <a:pt x="694886" y="45247"/>
                  </a:lnTo>
                  <a:lnTo>
                    <a:pt x="692395" y="55217"/>
                  </a:lnTo>
                  <a:lnTo>
                    <a:pt x="683524" y="59799"/>
                  </a:lnTo>
                  <a:lnTo>
                    <a:pt x="678143" y="72657"/>
                  </a:lnTo>
                  <a:lnTo>
                    <a:pt x="667774" y="78738"/>
                  </a:lnTo>
                  <a:lnTo>
                    <a:pt x="663789" y="88706"/>
                  </a:lnTo>
                  <a:lnTo>
                    <a:pt x="656513" y="96080"/>
                  </a:lnTo>
                  <a:lnTo>
                    <a:pt x="655617" y="105947"/>
                  </a:lnTo>
                  <a:lnTo>
                    <a:pt x="645354" y="113320"/>
                  </a:lnTo>
                  <a:lnTo>
                    <a:pt x="642858" y="123289"/>
                  </a:lnTo>
                  <a:lnTo>
                    <a:pt x="632592" y="130765"/>
                  </a:lnTo>
                  <a:lnTo>
                    <a:pt x="626911" y="139434"/>
                  </a:lnTo>
                  <a:lnTo>
                    <a:pt x="613356" y="141429"/>
                  </a:lnTo>
                  <a:lnTo>
                    <a:pt x="600001" y="146213"/>
                  </a:lnTo>
                  <a:lnTo>
                    <a:pt x="581760" y="145615"/>
                  </a:lnTo>
                  <a:lnTo>
                    <a:pt x="562626" y="157675"/>
                  </a:lnTo>
                  <a:lnTo>
                    <a:pt x="544986" y="169635"/>
                  </a:lnTo>
                  <a:lnTo>
                    <a:pt x="531731" y="177209"/>
                  </a:lnTo>
                  <a:lnTo>
                    <a:pt x="516977" y="186278"/>
                  </a:lnTo>
                  <a:lnTo>
                    <a:pt x="513388" y="204717"/>
                  </a:lnTo>
                  <a:lnTo>
                    <a:pt x="503222" y="212093"/>
                  </a:lnTo>
                  <a:lnTo>
                    <a:pt x="486975" y="222660"/>
                  </a:lnTo>
                  <a:lnTo>
                    <a:pt x="473821" y="231631"/>
                  </a:lnTo>
                  <a:lnTo>
                    <a:pt x="460565" y="239205"/>
                  </a:lnTo>
                  <a:lnTo>
                    <a:pt x="452490" y="259238"/>
                  </a:lnTo>
                  <a:lnTo>
                    <a:pt x="444121" y="273588"/>
                  </a:lnTo>
                  <a:lnTo>
                    <a:pt x="435549" y="283754"/>
                  </a:lnTo>
                  <a:lnTo>
                    <a:pt x="420598" y="288640"/>
                  </a:lnTo>
                  <a:lnTo>
                    <a:pt x="412127" y="300300"/>
                  </a:lnTo>
                  <a:lnTo>
                    <a:pt x="391096" y="303991"/>
                  </a:lnTo>
                  <a:lnTo>
                    <a:pt x="367473" y="317646"/>
                  </a:lnTo>
                  <a:lnTo>
                    <a:pt x="349736" y="326811"/>
                  </a:lnTo>
                  <a:lnTo>
                    <a:pt x="319733" y="333687"/>
                  </a:lnTo>
                  <a:lnTo>
                    <a:pt x="314351" y="346546"/>
                  </a:lnTo>
                  <a:lnTo>
                    <a:pt x="299300" y="350034"/>
                  </a:lnTo>
                  <a:lnTo>
                    <a:pt x="278373" y="356612"/>
                  </a:lnTo>
                  <a:lnTo>
                    <a:pt x="246974" y="394387"/>
                  </a:lnTo>
                  <a:lnTo>
                    <a:pt x="232027" y="399272"/>
                  </a:lnTo>
                  <a:lnTo>
                    <a:pt x="221162" y="395484"/>
                  </a:lnTo>
                  <a:lnTo>
                    <a:pt x="205614" y="387709"/>
                  </a:lnTo>
                  <a:lnTo>
                    <a:pt x="185878" y="388604"/>
                  </a:lnTo>
                  <a:lnTo>
                    <a:pt x="171129" y="396280"/>
                  </a:lnTo>
                  <a:lnTo>
                    <a:pt x="153683" y="412429"/>
                  </a:lnTo>
                  <a:lnTo>
                    <a:pt x="142822" y="407347"/>
                  </a:lnTo>
                  <a:lnTo>
                    <a:pt x="130863" y="412031"/>
                  </a:lnTo>
                  <a:lnTo>
                    <a:pt x="117007" y="407045"/>
                  </a:lnTo>
                  <a:lnTo>
                    <a:pt x="103953" y="418805"/>
                  </a:lnTo>
                  <a:lnTo>
                    <a:pt x="91493" y="413722"/>
                  </a:lnTo>
                  <a:lnTo>
                    <a:pt x="78234" y="422690"/>
                  </a:lnTo>
                  <a:lnTo>
                    <a:pt x="70063" y="410432"/>
                  </a:lnTo>
                  <a:lnTo>
                    <a:pt x="61794" y="398174"/>
                  </a:lnTo>
                  <a:lnTo>
                    <a:pt x="44352" y="383522"/>
                  </a:lnTo>
                  <a:lnTo>
                    <a:pt x="26611" y="364586"/>
                  </a:lnTo>
                  <a:lnTo>
                    <a:pt x="13751" y="351031"/>
                  </a:lnTo>
                  <a:lnTo>
                    <a:pt x="3686" y="334684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object 139">
              <a:extLst>
                <a:ext uri="{FF2B5EF4-FFF2-40B4-BE49-F238E27FC236}">
                  <a16:creationId xmlns:a16="http://schemas.microsoft.com/office/drawing/2014/main" id="{C0946533-D944-4A0E-82BD-6C597BFC8684}"/>
                </a:ext>
              </a:extLst>
            </p:cNvPr>
            <p:cNvSpPr/>
            <p:nvPr/>
          </p:nvSpPr>
          <p:spPr>
            <a:xfrm>
              <a:off x="3279065" y="2756594"/>
              <a:ext cx="827349" cy="678741"/>
            </a:xfrm>
            <a:custGeom>
              <a:avLst/>
              <a:gdLst/>
              <a:ahLst/>
              <a:cxnLst/>
              <a:rect l="l" t="t" r="r" b="b"/>
              <a:pathLst>
                <a:path w="827349" h="678741">
                  <a:moveTo>
                    <a:pt x="588841" y="436745"/>
                  </a:moveTo>
                  <a:lnTo>
                    <a:pt x="586648" y="422791"/>
                  </a:lnTo>
                  <a:lnTo>
                    <a:pt x="590735" y="414220"/>
                  </a:lnTo>
                  <a:lnTo>
                    <a:pt x="602895" y="415116"/>
                  </a:lnTo>
                  <a:lnTo>
                    <a:pt x="612661" y="427277"/>
                  </a:lnTo>
                  <a:lnTo>
                    <a:pt x="633790" y="424983"/>
                  </a:lnTo>
                  <a:lnTo>
                    <a:pt x="653324" y="421297"/>
                  </a:lnTo>
                  <a:lnTo>
                    <a:pt x="669970" y="419202"/>
                  </a:lnTo>
                  <a:lnTo>
                    <a:pt x="681631" y="408938"/>
                  </a:lnTo>
                  <a:lnTo>
                    <a:pt x="689604" y="415616"/>
                  </a:lnTo>
                  <a:lnTo>
                    <a:pt x="704757" y="416312"/>
                  </a:lnTo>
                  <a:lnTo>
                    <a:pt x="721400" y="415616"/>
                  </a:lnTo>
                  <a:lnTo>
                    <a:pt x="731765" y="409536"/>
                  </a:lnTo>
                  <a:lnTo>
                    <a:pt x="741135" y="413324"/>
                  </a:lnTo>
                  <a:lnTo>
                    <a:pt x="745222" y="404751"/>
                  </a:lnTo>
                  <a:lnTo>
                    <a:pt x="754790" y="412827"/>
                  </a:lnTo>
                  <a:lnTo>
                    <a:pt x="768142" y="408038"/>
                  </a:lnTo>
                  <a:lnTo>
                    <a:pt x="775122" y="395083"/>
                  </a:lnTo>
                  <a:lnTo>
                    <a:pt x="780004" y="401861"/>
                  </a:lnTo>
                  <a:lnTo>
                    <a:pt x="786383" y="408640"/>
                  </a:lnTo>
                  <a:lnTo>
                    <a:pt x="800039" y="408038"/>
                  </a:lnTo>
                  <a:lnTo>
                    <a:pt x="807415" y="403556"/>
                  </a:lnTo>
                  <a:lnTo>
                    <a:pt x="819871" y="410033"/>
                  </a:lnTo>
                  <a:lnTo>
                    <a:pt x="827349" y="406843"/>
                  </a:lnTo>
                  <a:lnTo>
                    <a:pt x="814912" y="969"/>
                  </a:lnTo>
                  <a:lnTo>
                    <a:pt x="802929" y="4885"/>
                  </a:lnTo>
                  <a:lnTo>
                    <a:pt x="794458" y="16545"/>
                  </a:lnTo>
                  <a:lnTo>
                    <a:pt x="773427" y="20236"/>
                  </a:lnTo>
                  <a:lnTo>
                    <a:pt x="749804" y="33891"/>
                  </a:lnTo>
                  <a:lnTo>
                    <a:pt x="732067" y="43056"/>
                  </a:lnTo>
                  <a:lnTo>
                    <a:pt x="702064" y="49932"/>
                  </a:lnTo>
                  <a:lnTo>
                    <a:pt x="696682" y="62791"/>
                  </a:lnTo>
                  <a:lnTo>
                    <a:pt x="681631" y="66280"/>
                  </a:lnTo>
                  <a:lnTo>
                    <a:pt x="660704" y="72857"/>
                  </a:lnTo>
                  <a:lnTo>
                    <a:pt x="629305" y="110632"/>
                  </a:lnTo>
                  <a:lnTo>
                    <a:pt x="614358" y="115517"/>
                  </a:lnTo>
                  <a:lnTo>
                    <a:pt x="603493" y="111729"/>
                  </a:lnTo>
                  <a:lnTo>
                    <a:pt x="587945" y="103954"/>
                  </a:lnTo>
                  <a:lnTo>
                    <a:pt x="568209" y="104849"/>
                  </a:lnTo>
                  <a:lnTo>
                    <a:pt x="553460" y="112525"/>
                  </a:lnTo>
                  <a:lnTo>
                    <a:pt x="536014" y="128675"/>
                  </a:lnTo>
                  <a:lnTo>
                    <a:pt x="525153" y="123592"/>
                  </a:lnTo>
                  <a:lnTo>
                    <a:pt x="513194" y="128276"/>
                  </a:lnTo>
                  <a:lnTo>
                    <a:pt x="499338" y="123290"/>
                  </a:lnTo>
                  <a:lnTo>
                    <a:pt x="486284" y="135050"/>
                  </a:lnTo>
                  <a:lnTo>
                    <a:pt x="473824" y="129967"/>
                  </a:lnTo>
                  <a:lnTo>
                    <a:pt x="460565" y="138935"/>
                  </a:lnTo>
                  <a:lnTo>
                    <a:pt x="452394" y="126677"/>
                  </a:lnTo>
                  <a:lnTo>
                    <a:pt x="444125" y="114419"/>
                  </a:lnTo>
                  <a:lnTo>
                    <a:pt x="426683" y="99767"/>
                  </a:lnTo>
                  <a:lnTo>
                    <a:pt x="408942" y="80831"/>
                  </a:lnTo>
                  <a:lnTo>
                    <a:pt x="396082" y="67276"/>
                  </a:lnTo>
                  <a:lnTo>
                    <a:pt x="386017" y="50929"/>
                  </a:lnTo>
                  <a:lnTo>
                    <a:pt x="376448" y="156578"/>
                  </a:lnTo>
                  <a:lnTo>
                    <a:pt x="364089" y="152888"/>
                  </a:lnTo>
                  <a:lnTo>
                    <a:pt x="353127" y="145016"/>
                  </a:lnTo>
                  <a:lnTo>
                    <a:pt x="337578" y="138637"/>
                  </a:lnTo>
                  <a:lnTo>
                    <a:pt x="322131" y="135050"/>
                  </a:lnTo>
                  <a:lnTo>
                    <a:pt x="313458" y="142424"/>
                  </a:lnTo>
                  <a:lnTo>
                    <a:pt x="301500" y="147208"/>
                  </a:lnTo>
                  <a:lnTo>
                    <a:pt x="289440" y="147708"/>
                  </a:lnTo>
                  <a:lnTo>
                    <a:pt x="279374" y="131259"/>
                  </a:lnTo>
                  <a:lnTo>
                    <a:pt x="275385" y="113224"/>
                  </a:lnTo>
                  <a:lnTo>
                    <a:pt x="261133" y="102561"/>
                  </a:lnTo>
                  <a:lnTo>
                    <a:pt x="245887" y="100465"/>
                  </a:lnTo>
                  <a:lnTo>
                    <a:pt x="234223" y="109335"/>
                  </a:lnTo>
                  <a:lnTo>
                    <a:pt x="227347" y="123689"/>
                  </a:lnTo>
                  <a:lnTo>
                    <a:pt x="232728" y="138935"/>
                  </a:lnTo>
                  <a:lnTo>
                    <a:pt x="242592" y="153885"/>
                  </a:lnTo>
                  <a:lnTo>
                    <a:pt x="237013" y="162558"/>
                  </a:lnTo>
                  <a:lnTo>
                    <a:pt x="225154" y="168635"/>
                  </a:lnTo>
                  <a:lnTo>
                    <a:pt x="217976" y="176011"/>
                  </a:lnTo>
                  <a:lnTo>
                    <a:pt x="203126" y="182290"/>
                  </a:lnTo>
                  <a:lnTo>
                    <a:pt x="184889" y="183089"/>
                  </a:lnTo>
                  <a:lnTo>
                    <a:pt x="176317" y="193255"/>
                  </a:lnTo>
                  <a:lnTo>
                    <a:pt x="159969" y="199533"/>
                  </a:lnTo>
                  <a:lnTo>
                    <a:pt x="144918" y="201625"/>
                  </a:lnTo>
                  <a:lnTo>
                    <a:pt x="125086" y="229137"/>
                  </a:lnTo>
                  <a:lnTo>
                    <a:pt x="114023" y="249368"/>
                  </a:lnTo>
                  <a:lnTo>
                    <a:pt x="105451" y="260929"/>
                  </a:lnTo>
                  <a:lnTo>
                    <a:pt x="96879" y="269702"/>
                  </a:lnTo>
                  <a:lnTo>
                    <a:pt x="87908" y="272891"/>
                  </a:lnTo>
                  <a:lnTo>
                    <a:pt x="80834" y="283057"/>
                  </a:lnTo>
                  <a:lnTo>
                    <a:pt x="76845" y="294419"/>
                  </a:lnTo>
                  <a:lnTo>
                    <a:pt x="67975" y="299002"/>
                  </a:lnTo>
                  <a:lnTo>
                    <a:pt x="62791" y="314651"/>
                  </a:lnTo>
                  <a:lnTo>
                    <a:pt x="60501" y="330300"/>
                  </a:lnTo>
                  <a:lnTo>
                    <a:pt x="61297" y="344253"/>
                  </a:lnTo>
                  <a:lnTo>
                    <a:pt x="55817" y="355716"/>
                  </a:lnTo>
                  <a:lnTo>
                    <a:pt x="41562" y="373155"/>
                  </a:lnTo>
                  <a:lnTo>
                    <a:pt x="27111" y="386414"/>
                  </a:lnTo>
                  <a:lnTo>
                    <a:pt x="5486" y="408442"/>
                  </a:lnTo>
                  <a:lnTo>
                    <a:pt x="0" y="421196"/>
                  </a:lnTo>
                  <a:lnTo>
                    <a:pt x="19735" y="420498"/>
                  </a:lnTo>
                  <a:lnTo>
                    <a:pt x="38373" y="428072"/>
                  </a:lnTo>
                  <a:lnTo>
                    <a:pt x="60203" y="438340"/>
                  </a:lnTo>
                  <a:lnTo>
                    <a:pt x="71464" y="449103"/>
                  </a:lnTo>
                  <a:lnTo>
                    <a:pt x="74056" y="470034"/>
                  </a:lnTo>
                  <a:lnTo>
                    <a:pt x="64390" y="488671"/>
                  </a:lnTo>
                  <a:lnTo>
                    <a:pt x="54420" y="500335"/>
                  </a:lnTo>
                  <a:lnTo>
                    <a:pt x="59803" y="516978"/>
                  </a:lnTo>
                  <a:lnTo>
                    <a:pt x="59306" y="535219"/>
                  </a:lnTo>
                  <a:lnTo>
                    <a:pt x="67777" y="551761"/>
                  </a:lnTo>
                  <a:lnTo>
                    <a:pt x="73256" y="568407"/>
                  </a:lnTo>
                  <a:lnTo>
                    <a:pt x="72961" y="593723"/>
                  </a:lnTo>
                  <a:lnTo>
                    <a:pt x="79635" y="603191"/>
                  </a:lnTo>
                  <a:lnTo>
                    <a:pt x="84921" y="617047"/>
                  </a:lnTo>
                  <a:lnTo>
                    <a:pt x="99273" y="630500"/>
                  </a:lnTo>
                  <a:lnTo>
                    <a:pt x="111927" y="639771"/>
                  </a:lnTo>
                  <a:lnTo>
                    <a:pt x="128473" y="637578"/>
                  </a:lnTo>
                  <a:lnTo>
                    <a:pt x="145418" y="641066"/>
                  </a:lnTo>
                  <a:lnTo>
                    <a:pt x="163857" y="644555"/>
                  </a:lnTo>
                  <a:lnTo>
                    <a:pt x="173624" y="656711"/>
                  </a:lnTo>
                  <a:lnTo>
                    <a:pt x="189072" y="663091"/>
                  </a:lnTo>
                  <a:lnTo>
                    <a:pt x="201830" y="672362"/>
                  </a:lnTo>
                  <a:lnTo>
                    <a:pt x="217277" y="678741"/>
                  </a:lnTo>
                  <a:lnTo>
                    <a:pt x="238409" y="675054"/>
                  </a:lnTo>
                  <a:lnTo>
                    <a:pt x="259438" y="669870"/>
                  </a:lnTo>
                  <a:lnTo>
                    <a:pt x="286646" y="668773"/>
                  </a:lnTo>
                  <a:lnTo>
                    <a:pt x="285253" y="528440"/>
                  </a:lnTo>
                  <a:lnTo>
                    <a:pt x="292427" y="519671"/>
                  </a:lnTo>
                  <a:lnTo>
                    <a:pt x="303394" y="526248"/>
                  </a:lnTo>
                  <a:lnTo>
                    <a:pt x="321433" y="521266"/>
                  </a:lnTo>
                  <a:lnTo>
                    <a:pt x="332294" y="526345"/>
                  </a:lnTo>
                  <a:lnTo>
                    <a:pt x="344257" y="523058"/>
                  </a:lnTo>
                  <a:lnTo>
                    <a:pt x="353527" y="525452"/>
                  </a:lnTo>
                  <a:lnTo>
                    <a:pt x="363791" y="519372"/>
                  </a:lnTo>
                  <a:lnTo>
                    <a:pt x="377445" y="518770"/>
                  </a:lnTo>
                  <a:lnTo>
                    <a:pt x="395585" y="516679"/>
                  </a:lnTo>
                  <a:lnTo>
                    <a:pt x="402763" y="507909"/>
                  </a:lnTo>
                  <a:lnTo>
                    <a:pt x="411731" y="506117"/>
                  </a:lnTo>
                  <a:lnTo>
                    <a:pt x="420804" y="505717"/>
                  </a:lnTo>
                  <a:lnTo>
                    <a:pt x="424990" y="497146"/>
                  </a:lnTo>
                  <a:lnTo>
                    <a:pt x="428975" y="487080"/>
                  </a:lnTo>
                  <a:lnTo>
                    <a:pt x="439141" y="478207"/>
                  </a:lnTo>
                  <a:lnTo>
                    <a:pt x="449506" y="472226"/>
                  </a:lnTo>
                  <a:lnTo>
                    <a:pt x="461664" y="473026"/>
                  </a:lnTo>
                  <a:lnTo>
                    <a:pt x="482793" y="470829"/>
                  </a:lnTo>
                  <a:lnTo>
                    <a:pt x="496548" y="473026"/>
                  </a:lnTo>
                  <a:lnTo>
                    <a:pt x="503824" y="467046"/>
                  </a:lnTo>
                  <a:lnTo>
                    <a:pt x="504921" y="457175"/>
                  </a:lnTo>
                  <a:lnTo>
                    <a:pt x="519973" y="455184"/>
                  </a:lnTo>
                  <a:lnTo>
                    <a:pt x="517975" y="446811"/>
                  </a:lnTo>
                  <a:lnTo>
                    <a:pt x="533128" y="446116"/>
                  </a:lnTo>
                  <a:lnTo>
                    <a:pt x="547776" y="435646"/>
                  </a:lnTo>
                  <a:lnTo>
                    <a:pt x="564523" y="434948"/>
                  </a:lnTo>
                  <a:lnTo>
                    <a:pt x="574786" y="428972"/>
                  </a:lnTo>
                  <a:lnTo>
                    <a:pt x="588841" y="436745"/>
                  </a:lnTo>
                  <a:close/>
                </a:path>
                <a:path w="827349" h="678741">
                  <a:moveTo>
                    <a:pt x="817880" y="0"/>
                  </a:moveTo>
                  <a:lnTo>
                    <a:pt x="814889" y="201"/>
                  </a:lnTo>
                  <a:lnTo>
                    <a:pt x="814912" y="969"/>
                  </a:lnTo>
                  <a:lnTo>
                    <a:pt x="817880" y="0"/>
                  </a:lnTo>
                  <a:close/>
                </a:path>
              </a:pathLst>
            </a:custGeom>
            <a:solidFill>
              <a:srgbClr val="446A1C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object 140">
              <a:extLst>
                <a:ext uri="{FF2B5EF4-FFF2-40B4-BE49-F238E27FC236}">
                  <a16:creationId xmlns:a16="http://schemas.microsoft.com/office/drawing/2014/main" id="{239DB916-368F-4A08-8586-E52012CB88B1}"/>
                </a:ext>
              </a:extLst>
            </p:cNvPr>
            <p:cNvSpPr/>
            <p:nvPr/>
          </p:nvSpPr>
          <p:spPr>
            <a:xfrm>
              <a:off x="3279065" y="2756594"/>
              <a:ext cx="827349" cy="678741"/>
            </a:xfrm>
            <a:custGeom>
              <a:avLst/>
              <a:gdLst/>
              <a:ahLst/>
              <a:cxnLst/>
              <a:rect l="l" t="t" r="r" b="b"/>
              <a:pathLst>
                <a:path w="827349" h="678741">
                  <a:moveTo>
                    <a:pt x="814889" y="201"/>
                  </a:moveTo>
                  <a:lnTo>
                    <a:pt x="827349" y="406843"/>
                  </a:lnTo>
                  <a:lnTo>
                    <a:pt x="819871" y="410033"/>
                  </a:lnTo>
                  <a:lnTo>
                    <a:pt x="807415" y="403556"/>
                  </a:lnTo>
                  <a:lnTo>
                    <a:pt x="800039" y="408038"/>
                  </a:lnTo>
                  <a:lnTo>
                    <a:pt x="786383" y="408640"/>
                  </a:lnTo>
                  <a:lnTo>
                    <a:pt x="780004" y="401861"/>
                  </a:lnTo>
                  <a:lnTo>
                    <a:pt x="775122" y="395083"/>
                  </a:lnTo>
                  <a:lnTo>
                    <a:pt x="768142" y="408038"/>
                  </a:lnTo>
                  <a:lnTo>
                    <a:pt x="754790" y="412827"/>
                  </a:lnTo>
                  <a:lnTo>
                    <a:pt x="745222" y="404751"/>
                  </a:lnTo>
                  <a:lnTo>
                    <a:pt x="741135" y="413324"/>
                  </a:lnTo>
                  <a:lnTo>
                    <a:pt x="731765" y="409536"/>
                  </a:lnTo>
                  <a:lnTo>
                    <a:pt x="721400" y="415616"/>
                  </a:lnTo>
                  <a:lnTo>
                    <a:pt x="704757" y="416312"/>
                  </a:lnTo>
                  <a:lnTo>
                    <a:pt x="689604" y="415616"/>
                  </a:lnTo>
                  <a:lnTo>
                    <a:pt x="681631" y="408938"/>
                  </a:lnTo>
                  <a:lnTo>
                    <a:pt x="669970" y="419202"/>
                  </a:lnTo>
                  <a:lnTo>
                    <a:pt x="653324" y="421297"/>
                  </a:lnTo>
                  <a:lnTo>
                    <a:pt x="633790" y="424983"/>
                  </a:lnTo>
                  <a:lnTo>
                    <a:pt x="612661" y="427277"/>
                  </a:lnTo>
                  <a:lnTo>
                    <a:pt x="602895" y="415116"/>
                  </a:lnTo>
                  <a:lnTo>
                    <a:pt x="590735" y="414220"/>
                  </a:lnTo>
                  <a:lnTo>
                    <a:pt x="586648" y="422791"/>
                  </a:lnTo>
                  <a:lnTo>
                    <a:pt x="588841" y="436745"/>
                  </a:lnTo>
                  <a:lnTo>
                    <a:pt x="574786" y="428972"/>
                  </a:lnTo>
                  <a:lnTo>
                    <a:pt x="564523" y="434948"/>
                  </a:lnTo>
                  <a:lnTo>
                    <a:pt x="547776" y="435646"/>
                  </a:lnTo>
                  <a:lnTo>
                    <a:pt x="533128" y="446116"/>
                  </a:lnTo>
                  <a:lnTo>
                    <a:pt x="517975" y="446811"/>
                  </a:lnTo>
                  <a:lnTo>
                    <a:pt x="519973" y="455184"/>
                  </a:lnTo>
                  <a:lnTo>
                    <a:pt x="504921" y="457175"/>
                  </a:lnTo>
                  <a:lnTo>
                    <a:pt x="503824" y="467046"/>
                  </a:lnTo>
                  <a:lnTo>
                    <a:pt x="496548" y="473026"/>
                  </a:lnTo>
                  <a:lnTo>
                    <a:pt x="482793" y="470829"/>
                  </a:lnTo>
                  <a:lnTo>
                    <a:pt x="461664" y="473026"/>
                  </a:lnTo>
                  <a:lnTo>
                    <a:pt x="449506" y="472226"/>
                  </a:lnTo>
                  <a:lnTo>
                    <a:pt x="439141" y="478207"/>
                  </a:lnTo>
                  <a:lnTo>
                    <a:pt x="428975" y="487080"/>
                  </a:lnTo>
                  <a:lnTo>
                    <a:pt x="424990" y="497146"/>
                  </a:lnTo>
                  <a:lnTo>
                    <a:pt x="420804" y="505717"/>
                  </a:lnTo>
                  <a:lnTo>
                    <a:pt x="411731" y="506117"/>
                  </a:lnTo>
                  <a:lnTo>
                    <a:pt x="402763" y="507909"/>
                  </a:lnTo>
                  <a:lnTo>
                    <a:pt x="395585" y="516679"/>
                  </a:lnTo>
                  <a:lnTo>
                    <a:pt x="377445" y="518770"/>
                  </a:lnTo>
                  <a:lnTo>
                    <a:pt x="363791" y="519372"/>
                  </a:lnTo>
                  <a:lnTo>
                    <a:pt x="353527" y="525452"/>
                  </a:lnTo>
                  <a:lnTo>
                    <a:pt x="344257" y="523058"/>
                  </a:lnTo>
                  <a:lnTo>
                    <a:pt x="332294" y="526345"/>
                  </a:lnTo>
                  <a:lnTo>
                    <a:pt x="321433" y="521266"/>
                  </a:lnTo>
                  <a:lnTo>
                    <a:pt x="303394" y="526248"/>
                  </a:lnTo>
                  <a:lnTo>
                    <a:pt x="292427" y="519671"/>
                  </a:lnTo>
                  <a:lnTo>
                    <a:pt x="285253" y="528440"/>
                  </a:lnTo>
                  <a:lnTo>
                    <a:pt x="286646" y="668773"/>
                  </a:lnTo>
                  <a:lnTo>
                    <a:pt x="259438" y="669870"/>
                  </a:lnTo>
                  <a:lnTo>
                    <a:pt x="238409" y="675054"/>
                  </a:lnTo>
                  <a:lnTo>
                    <a:pt x="217277" y="678741"/>
                  </a:lnTo>
                  <a:lnTo>
                    <a:pt x="201830" y="672362"/>
                  </a:lnTo>
                  <a:lnTo>
                    <a:pt x="189072" y="663091"/>
                  </a:lnTo>
                  <a:lnTo>
                    <a:pt x="173624" y="656711"/>
                  </a:lnTo>
                  <a:lnTo>
                    <a:pt x="163857" y="644555"/>
                  </a:lnTo>
                  <a:lnTo>
                    <a:pt x="145418" y="641066"/>
                  </a:lnTo>
                  <a:lnTo>
                    <a:pt x="128473" y="637578"/>
                  </a:lnTo>
                  <a:lnTo>
                    <a:pt x="111927" y="639771"/>
                  </a:lnTo>
                  <a:lnTo>
                    <a:pt x="99273" y="630500"/>
                  </a:lnTo>
                  <a:lnTo>
                    <a:pt x="84921" y="617047"/>
                  </a:lnTo>
                  <a:lnTo>
                    <a:pt x="79635" y="603191"/>
                  </a:lnTo>
                  <a:lnTo>
                    <a:pt x="72961" y="593723"/>
                  </a:lnTo>
                  <a:lnTo>
                    <a:pt x="73256" y="568407"/>
                  </a:lnTo>
                  <a:lnTo>
                    <a:pt x="67777" y="551761"/>
                  </a:lnTo>
                  <a:lnTo>
                    <a:pt x="59306" y="535219"/>
                  </a:lnTo>
                  <a:lnTo>
                    <a:pt x="59803" y="516978"/>
                  </a:lnTo>
                  <a:lnTo>
                    <a:pt x="54420" y="500335"/>
                  </a:lnTo>
                  <a:lnTo>
                    <a:pt x="64390" y="488671"/>
                  </a:lnTo>
                  <a:lnTo>
                    <a:pt x="74056" y="470034"/>
                  </a:lnTo>
                  <a:lnTo>
                    <a:pt x="71464" y="449103"/>
                  </a:lnTo>
                  <a:lnTo>
                    <a:pt x="60203" y="438340"/>
                  </a:lnTo>
                  <a:lnTo>
                    <a:pt x="38373" y="428072"/>
                  </a:lnTo>
                  <a:lnTo>
                    <a:pt x="19735" y="420498"/>
                  </a:lnTo>
                  <a:lnTo>
                    <a:pt x="0" y="421196"/>
                  </a:lnTo>
                  <a:lnTo>
                    <a:pt x="5486" y="408442"/>
                  </a:lnTo>
                  <a:lnTo>
                    <a:pt x="27111" y="386414"/>
                  </a:lnTo>
                  <a:lnTo>
                    <a:pt x="41562" y="373155"/>
                  </a:lnTo>
                  <a:lnTo>
                    <a:pt x="55817" y="355716"/>
                  </a:lnTo>
                  <a:lnTo>
                    <a:pt x="61297" y="344253"/>
                  </a:lnTo>
                  <a:lnTo>
                    <a:pt x="60501" y="330300"/>
                  </a:lnTo>
                  <a:lnTo>
                    <a:pt x="62791" y="314651"/>
                  </a:lnTo>
                  <a:lnTo>
                    <a:pt x="67975" y="299002"/>
                  </a:lnTo>
                  <a:lnTo>
                    <a:pt x="76845" y="294419"/>
                  </a:lnTo>
                  <a:lnTo>
                    <a:pt x="80834" y="283057"/>
                  </a:lnTo>
                  <a:lnTo>
                    <a:pt x="87908" y="272891"/>
                  </a:lnTo>
                  <a:lnTo>
                    <a:pt x="96879" y="269702"/>
                  </a:lnTo>
                  <a:lnTo>
                    <a:pt x="105451" y="260929"/>
                  </a:lnTo>
                  <a:lnTo>
                    <a:pt x="114023" y="249368"/>
                  </a:lnTo>
                  <a:lnTo>
                    <a:pt x="125086" y="229137"/>
                  </a:lnTo>
                  <a:lnTo>
                    <a:pt x="144918" y="201625"/>
                  </a:lnTo>
                  <a:lnTo>
                    <a:pt x="159969" y="199533"/>
                  </a:lnTo>
                  <a:lnTo>
                    <a:pt x="176317" y="193255"/>
                  </a:lnTo>
                  <a:lnTo>
                    <a:pt x="184889" y="183089"/>
                  </a:lnTo>
                  <a:lnTo>
                    <a:pt x="203126" y="182290"/>
                  </a:lnTo>
                  <a:lnTo>
                    <a:pt x="217976" y="176011"/>
                  </a:lnTo>
                  <a:lnTo>
                    <a:pt x="225154" y="168635"/>
                  </a:lnTo>
                  <a:lnTo>
                    <a:pt x="237013" y="162558"/>
                  </a:lnTo>
                  <a:lnTo>
                    <a:pt x="242592" y="153885"/>
                  </a:lnTo>
                  <a:lnTo>
                    <a:pt x="232728" y="138935"/>
                  </a:lnTo>
                  <a:lnTo>
                    <a:pt x="227347" y="123689"/>
                  </a:lnTo>
                  <a:lnTo>
                    <a:pt x="234223" y="109335"/>
                  </a:lnTo>
                  <a:lnTo>
                    <a:pt x="245887" y="100465"/>
                  </a:lnTo>
                  <a:lnTo>
                    <a:pt x="261133" y="102561"/>
                  </a:lnTo>
                  <a:lnTo>
                    <a:pt x="275385" y="113224"/>
                  </a:lnTo>
                  <a:lnTo>
                    <a:pt x="279374" y="131259"/>
                  </a:lnTo>
                  <a:lnTo>
                    <a:pt x="289440" y="147708"/>
                  </a:lnTo>
                  <a:lnTo>
                    <a:pt x="301500" y="147208"/>
                  </a:lnTo>
                  <a:lnTo>
                    <a:pt x="313458" y="142424"/>
                  </a:lnTo>
                  <a:lnTo>
                    <a:pt x="322131" y="135050"/>
                  </a:lnTo>
                  <a:lnTo>
                    <a:pt x="337578" y="138637"/>
                  </a:lnTo>
                  <a:lnTo>
                    <a:pt x="353127" y="145016"/>
                  </a:lnTo>
                  <a:lnTo>
                    <a:pt x="364089" y="152888"/>
                  </a:lnTo>
                  <a:lnTo>
                    <a:pt x="376448" y="156578"/>
                  </a:lnTo>
                  <a:lnTo>
                    <a:pt x="386017" y="50929"/>
                  </a:lnTo>
                  <a:lnTo>
                    <a:pt x="396082" y="67276"/>
                  </a:lnTo>
                  <a:lnTo>
                    <a:pt x="408942" y="80831"/>
                  </a:lnTo>
                  <a:lnTo>
                    <a:pt x="426683" y="99767"/>
                  </a:lnTo>
                  <a:lnTo>
                    <a:pt x="444125" y="114419"/>
                  </a:lnTo>
                  <a:lnTo>
                    <a:pt x="452394" y="126677"/>
                  </a:lnTo>
                  <a:lnTo>
                    <a:pt x="460565" y="138935"/>
                  </a:lnTo>
                  <a:lnTo>
                    <a:pt x="473824" y="129967"/>
                  </a:lnTo>
                  <a:lnTo>
                    <a:pt x="486284" y="135050"/>
                  </a:lnTo>
                  <a:lnTo>
                    <a:pt x="499338" y="123290"/>
                  </a:lnTo>
                  <a:lnTo>
                    <a:pt x="513194" y="128276"/>
                  </a:lnTo>
                  <a:lnTo>
                    <a:pt x="525153" y="123592"/>
                  </a:lnTo>
                  <a:lnTo>
                    <a:pt x="536014" y="128675"/>
                  </a:lnTo>
                  <a:lnTo>
                    <a:pt x="553460" y="112525"/>
                  </a:lnTo>
                  <a:lnTo>
                    <a:pt x="568209" y="104849"/>
                  </a:lnTo>
                  <a:lnTo>
                    <a:pt x="587945" y="103954"/>
                  </a:lnTo>
                  <a:lnTo>
                    <a:pt x="603493" y="111729"/>
                  </a:lnTo>
                  <a:lnTo>
                    <a:pt x="614358" y="115517"/>
                  </a:lnTo>
                  <a:lnTo>
                    <a:pt x="629305" y="110632"/>
                  </a:lnTo>
                  <a:lnTo>
                    <a:pt x="660704" y="72857"/>
                  </a:lnTo>
                  <a:lnTo>
                    <a:pt x="681631" y="66280"/>
                  </a:lnTo>
                  <a:lnTo>
                    <a:pt x="696682" y="62791"/>
                  </a:lnTo>
                  <a:lnTo>
                    <a:pt x="702064" y="49932"/>
                  </a:lnTo>
                  <a:lnTo>
                    <a:pt x="732067" y="43056"/>
                  </a:lnTo>
                  <a:lnTo>
                    <a:pt x="749804" y="33891"/>
                  </a:lnTo>
                  <a:lnTo>
                    <a:pt x="773427" y="20236"/>
                  </a:lnTo>
                  <a:lnTo>
                    <a:pt x="794458" y="16545"/>
                  </a:lnTo>
                  <a:lnTo>
                    <a:pt x="802929" y="4885"/>
                  </a:lnTo>
                  <a:lnTo>
                    <a:pt x="817880" y="0"/>
                  </a:lnTo>
                  <a:lnTo>
                    <a:pt x="814889" y="201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object 141">
              <a:extLst>
                <a:ext uri="{FF2B5EF4-FFF2-40B4-BE49-F238E27FC236}">
                  <a16:creationId xmlns:a16="http://schemas.microsoft.com/office/drawing/2014/main" id="{BE312DD4-64EE-4496-85F5-7A65DF90FB08}"/>
                </a:ext>
              </a:extLst>
            </p:cNvPr>
            <p:cNvSpPr/>
            <p:nvPr/>
          </p:nvSpPr>
          <p:spPr>
            <a:xfrm>
              <a:off x="2924148" y="2999285"/>
              <a:ext cx="442824" cy="463759"/>
            </a:xfrm>
            <a:custGeom>
              <a:avLst/>
              <a:gdLst/>
              <a:ahLst/>
              <a:cxnLst/>
              <a:rect l="l" t="t" r="r" b="b"/>
              <a:pathLst>
                <a:path w="442824" h="463759">
                  <a:moveTo>
                    <a:pt x="286545" y="264424"/>
                  </a:moveTo>
                  <a:lnTo>
                    <a:pt x="292229" y="255747"/>
                  </a:lnTo>
                  <a:lnTo>
                    <a:pt x="302994" y="258044"/>
                  </a:lnTo>
                  <a:lnTo>
                    <a:pt x="310866" y="263321"/>
                  </a:lnTo>
                  <a:lnTo>
                    <a:pt x="328507" y="252760"/>
                  </a:lnTo>
                  <a:lnTo>
                    <a:pt x="341563" y="240999"/>
                  </a:lnTo>
                  <a:lnTo>
                    <a:pt x="344055" y="231030"/>
                  </a:lnTo>
                  <a:lnTo>
                    <a:pt x="335984" y="222958"/>
                  </a:lnTo>
                  <a:lnTo>
                    <a:pt x="327910" y="213490"/>
                  </a:lnTo>
                  <a:lnTo>
                    <a:pt x="333489" y="203426"/>
                  </a:lnTo>
                  <a:lnTo>
                    <a:pt x="347943" y="188672"/>
                  </a:lnTo>
                  <a:lnTo>
                    <a:pt x="354916" y="178506"/>
                  </a:lnTo>
                  <a:lnTo>
                    <a:pt x="360403" y="165751"/>
                  </a:lnTo>
                  <a:lnTo>
                    <a:pt x="382028" y="143723"/>
                  </a:lnTo>
                  <a:lnTo>
                    <a:pt x="396478" y="130464"/>
                  </a:lnTo>
                  <a:lnTo>
                    <a:pt x="410734" y="113026"/>
                  </a:lnTo>
                  <a:lnTo>
                    <a:pt x="416214" y="101563"/>
                  </a:lnTo>
                  <a:lnTo>
                    <a:pt x="415418" y="87609"/>
                  </a:lnTo>
                  <a:lnTo>
                    <a:pt x="417708" y="71960"/>
                  </a:lnTo>
                  <a:lnTo>
                    <a:pt x="422892" y="56311"/>
                  </a:lnTo>
                  <a:lnTo>
                    <a:pt x="431761" y="51728"/>
                  </a:lnTo>
                  <a:lnTo>
                    <a:pt x="435750" y="40366"/>
                  </a:lnTo>
                  <a:lnTo>
                    <a:pt x="442824" y="30200"/>
                  </a:lnTo>
                  <a:lnTo>
                    <a:pt x="440834" y="21827"/>
                  </a:lnTo>
                  <a:lnTo>
                    <a:pt x="438541" y="6480"/>
                  </a:lnTo>
                  <a:lnTo>
                    <a:pt x="427579" y="0"/>
                  </a:lnTo>
                  <a:lnTo>
                    <a:pt x="425084" y="11264"/>
                  </a:lnTo>
                  <a:lnTo>
                    <a:pt x="413524" y="23026"/>
                  </a:lnTo>
                  <a:lnTo>
                    <a:pt x="401861" y="31892"/>
                  </a:lnTo>
                  <a:lnTo>
                    <a:pt x="391698" y="40763"/>
                  </a:lnTo>
                  <a:lnTo>
                    <a:pt x="389401" y="53621"/>
                  </a:lnTo>
                  <a:lnTo>
                    <a:pt x="383623" y="60797"/>
                  </a:lnTo>
                  <a:lnTo>
                    <a:pt x="384220" y="71960"/>
                  </a:lnTo>
                  <a:lnTo>
                    <a:pt x="375749" y="83624"/>
                  </a:lnTo>
                  <a:lnTo>
                    <a:pt x="368773" y="95183"/>
                  </a:lnTo>
                  <a:lnTo>
                    <a:pt x="361696" y="105350"/>
                  </a:lnTo>
                  <a:lnTo>
                    <a:pt x="349934" y="111431"/>
                  </a:lnTo>
                  <a:lnTo>
                    <a:pt x="328607" y="110930"/>
                  </a:lnTo>
                  <a:lnTo>
                    <a:pt x="317642" y="105746"/>
                  </a:lnTo>
                  <a:lnTo>
                    <a:pt x="321727" y="95782"/>
                  </a:lnTo>
                  <a:lnTo>
                    <a:pt x="331991" y="89705"/>
                  </a:lnTo>
                  <a:lnTo>
                    <a:pt x="322426" y="80233"/>
                  </a:lnTo>
                  <a:lnTo>
                    <a:pt x="307277" y="80932"/>
                  </a:lnTo>
                  <a:lnTo>
                    <a:pt x="292327" y="87210"/>
                  </a:lnTo>
                  <a:lnTo>
                    <a:pt x="282261" y="97473"/>
                  </a:lnTo>
                  <a:lnTo>
                    <a:pt x="274288" y="89402"/>
                  </a:lnTo>
                  <a:lnTo>
                    <a:pt x="257442" y="87311"/>
                  </a:lnTo>
                  <a:lnTo>
                    <a:pt x="247176" y="94683"/>
                  </a:lnTo>
                  <a:lnTo>
                    <a:pt x="234017" y="105152"/>
                  </a:lnTo>
                  <a:lnTo>
                    <a:pt x="220762" y="112726"/>
                  </a:lnTo>
                  <a:lnTo>
                    <a:pt x="210696" y="122990"/>
                  </a:lnTo>
                  <a:lnTo>
                    <a:pt x="212792" y="134153"/>
                  </a:lnTo>
                  <a:lnTo>
                    <a:pt x="210200" y="142624"/>
                  </a:lnTo>
                  <a:lnTo>
                    <a:pt x="195148" y="144720"/>
                  </a:lnTo>
                  <a:lnTo>
                    <a:pt x="181695" y="149500"/>
                  </a:lnTo>
                  <a:lnTo>
                    <a:pt x="173321" y="162561"/>
                  </a:lnTo>
                  <a:lnTo>
                    <a:pt x="162457" y="158771"/>
                  </a:lnTo>
                  <a:lnTo>
                    <a:pt x="155282" y="166147"/>
                  </a:lnTo>
                  <a:lnTo>
                    <a:pt x="148107" y="174819"/>
                  </a:lnTo>
                  <a:lnTo>
                    <a:pt x="131561" y="176911"/>
                  </a:lnTo>
                  <a:lnTo>
                    <a:pt x="124286" y="184288"/>
                  </a:lnTo>
                  <a:lnTo>
                    <a:pt x="128372" y="202327"/>
                  </a:lnTo>
                  <a:lnTo>
                    <a:pt x="133955" y="221763"/>
                  </a:lnTo>
                  <a:lnTo>
                    <a:pt x="140533" y="232726"/>
                  </a:lnTo>
                  <a:lnTo>
                    <a:pt x="150397" y="244984"/>
                  </a:lnTo>
                  <a:lnTo>
                    <a:pt x="157074" y="257244"/>
                  </a:lnTo>
                  <a:lnTo>
                    <a:pt x="160567" y="266912"/>
                  </a:lnTo>
                  <a:lnTo>
                    <a:pt x="161161" y="276778"/>
                  </a:lnTo>
                  <a:lnTo>
                    <a:pt x="149104" y="278672"/>
                  </a:lnTo>
                  <a:lnTo>
                    <a:pt x="139734" y="273491"/>
                  </a:lnTo>
                  <a:lnTo>
                    <a:pt x="129071" y="273888"/>
                  </a:lnTo>
                  <a:lnTo>
                    <a:pt x="121395" y="272793"/>
                  </a:lnTo>
                  <a:lnTo>
                    <a:pt x="114419" y="284353"/>
                  </a:lnTo>
                  <a:lnTo>
                    <a:pt x="102758" y="293324"/>
                  </a:lnTo>
                  <a:lnTo>
                    <a:pt x="93686" y="293724"/>
                  </a:lnTo>
                  <a:lnTo>
                    <a:pt x="78238" y="288738"/>
                  </a:lnTo>
                  <a:lnTo>
                    <a:pt x="64584" y="289339"/>
                  </a:lnTo>
                  <a:lnTo>
                    <a:pt x="62290" y="303490"/>
                  </a:lnTo>
                  <a:lnTo>
                    <a:pt x="53420" y="309471"/>
                  </a:lnTo>
                  <a:lnTo>
                    <a:pt x="44848" y="318244"/>
                  </a:lnTo>
                  <a:lnTo>
                    <a:pt x="54418" y="327712"/>
                  </a:lnTo>
                  <a:lnTo>
                    <a:pt x="61294" y="341463"/>
                  </a:lnTo>
                  <a:lnTo>
                    <a:pt x="54118" y="350136"/>
                  </a:lnTo>
                  <a:lnTo>
                    <a:pt x="40863" y="357710"/>
                  </a:lnTo>
                  <a:lnTo>
                    <a:pt x="29700" y="348444"/>
                  </a:lnTo>
                  <a:lnTo>
                    <a:pt x="18735" y="341863"/>
                  </a:lnTo>
                  <a:lnTo>
                    <a:pt x="2293" y="346748"/>
                  </a:lnTo>
                  <a:lnTo>
                    <a:pt x="0" y="360899"/>
                  </a:lnTo>
                  <a:lnTo>
                    <a:pt x="5184" y="371962"/>
                  </a:lnTo>
                  <a:lnTo>
                    <a:pt x="2692" y="383227"/>
                  </a:lnTo>
                  <a:lnTo>
                    <a:pt x="6278" y="394286"/>
                  </a:lnTo>
                  <a:lnTo>
                    <a:pt x="17143" y="398077"/>
                  </a:lnTo>
                  <a:lnTo>
                    <a:pt x="32590" y="403059"/>
                  </a:lnTo>
                  <a:lnTo>
                    <a:pt x="40661" y="411130"/>
                  </a:lnTo>
                  <a:lnTo>
                    <a:pt x="40262" y="433656"/>
                  </a:lnTo>
                  <a:lnTo>
                    <a:pt x="46944" y="444521"/>
                  </a:lnTo>
                  <a:lnTo>
                    <a:pt x="60797" y="448110"/>
                  </a:lnTo>
                  <a:lnTo>
                    <a:pt x="71560" y="449107"/>
                  </a:lnTo>
                  <a:lnTo>
                    <a:pt x="79535" y="457182"/>
                  </a:lnTo>
                  <a:lnTo>
                    <a:pt x="89002" y="462362"/>
                  </a:lnTo>
                  <a:lnTo>
                    <a:pt x="102556" y="461765"/>
                  </a:lnTo>
                  <a:lnTo>
                    <a:pt x="114620" y="459872"/>
                  </a:lnTo>
                  <a:lnTo>
                    <a:pt x="122392" y="463759"/>
                  </a:lnTo>
                  <a:lnTo>
                    <a:pt x="138935" y="458873"/>
                  </a:lnTo>
                  <a:lnTo>
                    <a:pt x="150397" y="445720"/>
                  </a:lnTo>
                  <a:lnTo>
                    <a:pt x="164851" y="432461"/>
                  </a:lnTo>
                  <a:lnTo>
                    <a:pt x="173419" y="423691"/>
                  </a:lnTo>
                  <a:lnTo>
                    <a:pt x="177307" y="409439"/>
                  </a:lnTo>
                  <a:lnTo>
                    <a:pt x="185878" y="399272"/>
                  </a:lnTo>
                  <a:lnTo>
                    <a:pt x="197441" y="388904"/>
                  </a:lnTo>
                  <a:lnTo>
                    <a:pt x="206013" y="377344"/>
                  </a:lnTo>
                  <a:lnTo>
                    <a:pt x="223657" y="368175"/>
                  </a:lnTo>
                  <a:lnTo>
                    <a:pt x="229039" y="353923"/>
                  </a:lnTo>
                  <a:lnTo>
                    <a:pt x="237408" y="340869"/>
                  </a:lnTo>
                  <a:lnTo>
                    <a:pt x="248972" y="329205"/>
                  </a:lnTo>
                  <a:lnTo>
                    <a:pt x="254354" y="316346"/>
                  </a:lnTo>
                  <a:lnTo>
                    <a:pt x="264718" y="310266"/>
                  </a:lnTo>
                  <a:lnTo>
                    <a:pt x="276181" y="297111"/>
                  </a:lnTo>
                  <a:lnTo>
                    <a:pt x="284353" y="279871"/>
                  </a:lnTo>
                  <a:lnTo>
                    <a:pt x="286545" y="264424"/>
                  </a:lnTo>
                  <a:close/>
                </a:path>
              </a:pathLst>
            </a:custGeom>
            <a:solidFill>
              <a:srgbClr val="389D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9" name="object 142">
              <a:extLst>
                <a:ext uri="{FF2B5EF4-FFF2-40B4-BE49-F238E27FC236}">
                  <a16:creationId xmlns:a16="http://schemas.microsoft.com/office/drawing/2014/main" id="{340E222A-6453-4558-AD87-C0E51A962EE8}"/>
                </a:ext>
              </a:extLst>
            </p:cNvPr>
            <p:cNvSpPr/>
            <p:nvPr/>
          </p:nvSpPr>
          <p:spPr>
            <a:xfrm>
              <a:off x="2924148" y="2999285"/>
              <a:ext cx="442824" cy="463759"/>
            </a:xfrm>
            <a:custGeom>
              <a:avLst/>
              <a:gdLst/>
              <a:ahLst/>
              <a:cxnLst/>
              <a:rect l="l" t="t" r="r" b="b"/>
              <a:pathLst>
                <a:path w="442824" h="463759">
                  <a:moveTo>
                    <a:pt x="354916" y="178506"/>
                  </a:moveTo>
                  <a:lnTo>
                    <a:pt x="360403" y="165751"/>
                  </a:lnTo>
                  <a:lnTo>
                    <a:pt x="382028" y="143723"/>
                  </a:lnTo>
                  <a:lnTo>
                    <a:pt x="396478" y="130464"/>
                  </a:lnTo>
                  <a:lnTo>
                    <a:pt x="410734" y="113026"/>
                  </a:lnTo>
                  <a:lnTo>
                    <a:pt x="416214" y="101563"/>
                  </a:lnTo>
                  <a:lnTo>
                    <a:pt x="415418" y="87609"/>
                  </a:lnTo>
                  <a:lnTo>
                    <a:pt x="417708" y="71960"/>
                  </a:lnTo>
                  <a:lnTo>
                    <a:pt x="422892" y="56311"/>
                  </a:lnTo>
                  <a:lnTo>
                    <a:pt x="431761" y="51728"/>
                  </a:lnTo>
                  <a:lnTo>
                    <a:pt x="435750" y="40366"/>
                  </a:lnTo>
                  <a:lnTo>
                    <a:pt x="442824" y="30200"/>
                  </a:lnTo>
                  <a:lnTo>
                    <a:pt x="440834" y="21827"/>
                  </a:lnTo>
                  <a:lnTo>
                    <a:pt x="438541" y="6480"/>
                  </a:lnTo>
                  <a:lnTo>
                    <a:pt x="427579" y="0"/>
                  </a:lnTo>
                  <a:lnTo>
                    <a:pt x="425084" y="11264"/>
                  </a:lnTo>
                  <a:lnTo>
                    <a:pt x="413524" y="23026"/>
                  </a:lnTo>
                  <a:lnTo>
                    <a:pt x="401861" y="31892"/>
                  </a:lnTo>
                  <a:lnTo>
                    <a:pt x="391698" y="40763"/>
                  </a:lnTo>
                  <a:lnTo>
                    <a:pt x="389401" y="53621"/>
                  </a:lnTo>
                  <a:lnTo>
                    <a:pt x="383623" y="60797"/>
                  </a:lnTo>
                  <a:lnTo>
                    <a:pt x="384220" y="71960"/>
                  </a:lnTo>
                  <a:lnTo>
                    <a:pt x="375749" y="83624"/>
                  </a:lnTo>
                  <a:lnTo>
                    <a:pt x="368773" y="95183"/>
                  </a:lnTo>
                  <a:lnTo>
                    <a:pt x="361696" y="105350"/>
                  </a:lnTo>
                  <a:lnTo>
                    <a:pt x="349934" y="111431"/>
                  </a:lnTo>
                  <a:lnTo>
                    <a:pt x="328607" y="110930"/>
                  </a:lnTo>
                  <a:lnTo>
                    <a:pt x="317642" y="105746"/>
                  </a:lnTo>
                  <a:lnTo>
                    <a:pt x="321727" y="95782"/>
                  </a:lnTo>
                  <a:lnTo>
                    <a:pt x="331991" y="89705"/>
                  </a:lnTo>
                  <a:lnTo>
                    <a:pt x="322426" y="80233"/>
                  </a:lnTo>
                  <a:lnTo>
                    <a:pt x="307277" y="80932"/>
                  </a:lnTo>
                  <a:lnTo>
                    <a:pt x="292327" y="87210"/>
                  </a:lnTo>
                  <a:lnTo>
                    <a:pt x="282261" y="97473"/>
                  </a:lnTo>
                  <a:lnTo>
                    <a:pt x="274288" y="89402"/>
                  </a:lnTo>
                  <a:lnTo>
                    <a:pt x="257442" y="87311"/>
                  </a:lnTo>
                  <a:lnTo>
                    <a:pt x="247176" y="94683"/>
                  </a:lnTo>
                  <a:lnTo>
                    <a:pt x="234017" y="105152"/>
                  </a:lnTo>
                  <a:lnTo>
                    <a:pt x="220762" y="112726"/>
                  </a:lnTo>
                  <a:lnTo>
                    <a:pt x="210696" y="122990"/>
                  </a:lnTo>
                  <a:lnTo>
                    <a:pt x="212792" y="134153"/>
                  </a:lnTo>
                  <a:lnTo>
                    <a:pt x="210200" y="142624"/>
                  </a:lnTo>
                  <a:lnTo>
                    <a:pt x="195148" y="144720"/>
                  </a:lnTo>
                  <a:lnTo>
                    <a:pt x="181695" y="149500"/>
                  </a:lnTo>
                  <a:lnTo>
                    <a:pt x="173321" y="162561"/>
                  </a:lnTo>
                  <a:lnTo>
                    <a:pt x="162457" y="158771"/>
                  </a:lnTo>
                  <a:lnTo>
                    <a:pt x="155282" y="166147"/>
                  </a:lnTo>
                  <a:lnTo>
                    <a:pt x="148107" y="174819"/>
                  </a:lnTo>
                  <a:lnTo>
                    <a:pt x="131561" y="176911"/>
                  </a:lnTo>
                  <a:lnTo>
                    <a:pt x="124286" y="184288"/>
                  </a:lnTo>
                  <a:lnTo>
                    <a:pt x="128372" y="202327"/>
                  </a:lnTo>
                  <a:lnTo>
                    <a:pt x="133955" y="221763"/>
                  </a:lnTo>
                  <a:lnTo>
                    <a:pt x="140533" y="232726"/>
                  </a:lnTo>
                  <a:lnTo>
                    <a:pt x="150397" y="244984"/>
                  </a:lnTo>
                  <a:lnTo>
                    <a:pt x="157074" y="257244"/>
                  </a:lnTo>
                  <a:lnTo>
                    <a:pt x="160567" y="266912"/>
                  </a:lnTo>
                  <a:lnTo>
                    <a:pt x="161161" y="276778"/>
                  </a:lnTo>
                  <a:lnTo>
                    <a:pt x="149104" y="278672"/>
                  </a:lnTo>
                  <a:lnTo>
                    <a:pt x="139734" y="273491"/>
                  </a:lnTo>
                  <a:lnTo>
                    <a:pt x="129071" y="273888"/>
                  </a:lnTo>
                  <a:lnTo>
                    <a:pt x="121395" y="272793"/>
                  </a:lnTo>
                  <a:lnTo>
                    <a:pt x="114419" y="284353"/>
                  </a:lnTo>
                  <a:lnTo>
                    <a:pt x="102758" y="293324"/>
                  </a:lnTo>
                  <a:lnTo>
                    <a:pt x="93686" y="293724"/>
                  </a:lnTo>
                  <a:lnTo>
                    <a:pt x="78238" y="288738"/>
                  </a:lnTo>
                  <a:lnTo>
                    <a:pt x="64584" y="289339"/>
                  </a:lnTo>
                  <a:lnTo>
                    <a:pt x="62290" y="303490"/>
                  </a:lnTo>
                  <a:lnTo>
                    <a:pt x="53420" y="309471"/>
                  </a:lnTo>
                  <a:lnTo>
                    <a:pt x="44848" y="318244"/>
                  </a:lnTo>
                  <a:lnTo>
                    <a:pt x="54418" y="327712"/>
                  </a:lnTo>
                  <a:lnTo>
                    <a:pt x="61294" y="341463"/>
                  </a:lnTo>
                  <a:lnTo>
                    <a:pt x="54118" y="350136"/>
                  </a:lnTo>
                  <a:lnTo>
                    <a:pt x="40863" y="357710"/>
                  </a:lnTo>
                  <a:lnTo>
                    <a:pt x="29700" y="348444"/>
                  </a:lnTo>
                  <a:lnTo>
                    <a:pt x="18735" y="341863"/>
                  </a:lnTo>
                  <a:lnTo>
                    <a:pt x="2293" y="346748"/>
                  </a:lnTo>
                  <a:lnTo>
                    <a:pt x="0" y="360899"/>
                  </a:lnTo>
                  <a:lnTo>
                    <a:pt x="5184" y="371962"/>
                  </a:lnTo>
                  <a:lnTo>
                    <a:pt x="2692" y="383227"/>
                  </a:lnTo>
                  <a:lnTo>
                    <a:pt x="6278" y="394286"/>
                  </a:lnTo>
                  <a:lnTo>
                    <a:pt x="17143" y="398077"/>
                  </a:lnTo>
                  <a:lnTo>
                    <a:pt x="32590" y="403059"/>
                  </a:lnTo>
                  <a:lnTo>
                    <a:pt x="40661" y="411130"/>
                  </a:lnTo>
                  <a:lnTo>
                    <a:pt x="40262" y="433656"/>
                  </a:lnTo>
                  <a:lnTo>
                    <a:pt x="46944" y="444521"/>
                  </a:lnTo>
                  <a:lnTo>
                    <a:pt x="60797" y="448110"/>
                  </a:lnTo>
                  <a:lnTo>
                    <a:pt x="71560" y="449107"/>
                  </a:lnTo>
                  <a:lnTo>
                    <a:pt x="79535" y="457182"/>
                  </a:lnTo>
                  <a:lnTo>
                    <a:pt x="89002" y="462362"/>
                  </a:lnTo>
                  <a:lnTo>
                    <a:pt x="102556" y="461765"/>
                  </a:lnTo>
                  <a:lnTo>
                    <a:pt x="114620" y="459872"/>
                  </a:lnTo>
                  <a:lnTo>
                    <a:pt x="122392" y="463759"/>
                  </a:lnTo>
                  <a:lnTo>
                    <a:pt x="138935" y="458873"/>
                  </a:lnTo>
                  <a:lnTo>
                    <a:pt x="150397" y="445720"/>
                  </a:lnTo>
                  <a:lnTo>
                    <a:pt x="164851" y="432461"/>
                  </a:lnTo>
                  <a:lnTo>
                    <a:pt x="173419" y="423691"/>
                  </a:lnTo>
                  <a:lnTo>
                    <a:pt x="177307" y="409439"/>
                  </a:lnTo>
                  <a:lnTo>
                    <a:pt x="185878" y="399272"/>
                  </a:lnTo>
                  <a:lnTo>
                    <a:pt x="197441" y="388904"/>
                  </a:lnTo>
                  <a:lnTo>
                    <a:pt x="206013" y="377344"/>
                  </a:lnTo>
                  <a:lnTo>
                    <a:pt x="223657" y="368175"/>
                  </a:lnTo>
                  <a:lnTo>
                    <a:pt x="229039" y="353923"/>
                  </a:lnTo>
                  <a:lnTo>
                    <a:pt x="237408" y="340869"/>
                  </a:lnTo>
                  <a:lnTo>
                    <a:pt x="248972" y="329205"/>
                  </a:lnTo>
                  <a:lnTo>
                    <a:pt x="254354" y="316346"/>
                  </a:lnTo>
                  <a:lnTo>
                    <a:pt x="264718" y="310266"/>
                  </a:lnTo>
                  <a:lnTo>
                    <a:pt x="276181" y="297111"/>
                  </a:lnTo>
                  <a:lnTo>
                    <a:pt x="284353" y="279871"/>
                  </a:lnTo>
                  <a:lnTo>
                    <a:pt x="286545" y="264424"/>
                  </a:lnTo>
                  <a:lnTo>
                    <a:pt x="292229" y="255747"/>
                  </a:lnTo>
                  <a:lnTo>
                    <a:pt x="302994" y="258044"/>
                  </a:lnTo>
                  <a:lnTo>
                    <a:pt x="310866" y="263321"/>
                  </a:lnTo>
                  <a:lnTo>
                    <a:pt x="328507" y="252760"/>
                  </a:lnTo>
                  <a:lnTo>
                    <a:pt x="341563" y="240999"/>
                  </a:lnTo>
                  <a:lnTo>
                    <a:pt x="344055" y="231030"/>
                  </a:lnTo>
                  <a:lnTo>
                    <a:pt x="335984" y="222958"/>
                  </a:lnTo>
                  <a:lnTo>
                    <a:pt x="327910" y="213490"/>
                  </a:lnTo>
                  <a:lnTo>
                    <a:pt x="333489" y="203426"/>
                  </a:lnTo>
                  <a:lnTo>
                    <a:pt x="347943" y="188672"/>
                  </a:lnTo>
                  <a:lnTo>
                    <a:pt x="354916" y="178506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0" name="object 143">
              <a:extLst>
                <a:ext uri="{FF2B5EF4-FFF2-40B4-BE49-F238E27FC236}">
                  <a16:creationId xmlns:a16="http://schemas.microsoft.com/office/drawing/2014/main" id="{4AF4F554-14DA-4C11-AC49-7F110F669D19}"/>
                </a:ext>
              </a:extLst>
            </p:cNvPr>
            <p:cNvSpPr/>
            <p:nvPr/>
          </p:nvSpPr>
          <p:spPr>
            <a:xfrm>
              <a:off x="2620359" y="3110616"/>
              <a:ext cx="464950" cy="459870"/>
            </a:xfrm>
            <a:custGeom>
              <a:avLst/>
              <a:gdLst/>
              <a:ahLst/>
              <a:cxnLst/>
              <a:rect l="l" t="t" r="r" b="b"/>
              <a:pathLst>
                <a:path w="464950" h="459870">
                  <a:moveTo>
                    <a:pt x="325615" y="431167"/>
                  </a:moveTo>
                  <a:lnTo>
                    <a:pt x="326313" y="445218"/>
                  </a:lnTo>
                  <a:lnTo>
                    <a:pt x="337176" y="448905"/>
                  </a:lnTo>
                  <a:lnTo>
                    <a:pt x="349736" y="456782"/>
                  </a:lnTo>
                  <a:lnTo>
                    <a:pt x="363491" y="457577"/>
                  </a:lnTo>
                  <a:lnTo>
                    <a:pt x="370767" y="451698"/>
                  </a:lnTo>
                  <a:lnTo>
                    <a:pt x="377243" y="459870"/>
                  </a:lnTo>
                  <a:lnTo>
                    <a:pt x="393886" y="459071"/>
                  </a:lnTo>
                  <a:lnTo>
                    <a:pt x="401363" y="455983"/>
                  </a:lnTo>
                  <a:lnTo>
                    <a:pt x="408840" y="452194"/>
                  </a:lnTo>
                  <a:lnTo>
                    <a:pt x="417908" y="453891"/>
                  </a:lnTo>
                  <a:lnTo>
                    <a:pt x="426779" y="449304"/>
                  </a:lnTo>
                  <a:lnTo>
                    <a:pt x="429468" y="442130"/>
                  </a:lnTo>
                  <a:lnTo>
                    <a:pt x="418304" y="431365"/>
                  </a:lnTo>
                  <a:lnTo>
                    <a:pt x="397475" y="412628"/>
                  </a:lnTo>
                  <a:lnTo>
                    <a:pt x="381530" y="397878"/>
                  </a:lnTo>
                  <a:lnTo>
                    <a:pt x="386913" y="385019"/>
                  </a:lnTo>
                  <a:lnTo>
                    <a:pt x="394087" y="376246"/>
                  </a:lnTo>
                  <a:lnTo>
                    <a:pt x="397976" y="364888"/>
                  </a:lnTo>
                  <a:lnTo>
                    <a:pt x="402263" y="357709"/>
                  </a:lnTo>
                  <a:lnTo>
                    <a:pt x="404851" y="350535"/>
                  </a:lnTo>
                  <a:lnTo>
                    <a:pt x="392791" y="351031"/>
                  </a:lnTo>
                  <a:lnTo>
                    <a:pt x="383324" y="345851"/>
                  </a:lnTo>
                  <a:lnTo>
                    <a:pt x="375349" y="337776"/>
                  </a:lnTo>
                  <a:lnTo>
                    <a:pt x="364586" y="336779"/>
                  </a:lnTo>
                  <a:lnTo>
                    <a:pt x="350733" y="333190"/>
                  </a:lnTo>
                  <a:lnTo>
                    <a:pt x="344051" y="322325"/>
                  </a:lnTo>
                  <a:lnTo>
                    <a:pt x="344450" y="299800"/>
                  </a:lnTo>
                  <a:lnTo>
                    <a:pt x="336379" y="291729"/>
                  </a:lnTo>
                  <a:lnTo>
                    <a:pt x="320932" y="286746"/>
                  </a:lnTo>
                  <a:lnTo>
                    <a:pt x="310067" y="282955"/>
                  </a:lnTo>
                  <a:lnTo>
                    <a:pt x="306481" y="271896"/>
                  </a:lnTo>
                  <a:lnTo>
                    <a:pt x="308973" y="260631"/>
                  </a:lnTo>
                  <a:lnTo>
                    <a:pt x="303789" y="249568"/>
                  </a:lnTo>
                  <a:lnTo>
                    <a:pt x="306082" y="235417"/>
                  </a:lnTo>
                  <a:lnTo>
                    <a:pt x="322524" y="230532"/>
                  </a:lnTo>
                  <a:lnTo>
                    <a:pt x="333489" y="237114"/>
                  </a:lnTo>
                  <a:lnTo>
                    <a:pt x="344652" y="246379"/>
                  </a:lnTo>
                  <a:lnTo>
                    <a:pt x="357907" y="238805"/>
                  </a:lnTo>
                  <a:lnTo>
                    <a:pt x="365083" y="230132"/>
                  </a:lnTo>
                  <a:lnTo>
                    <a:pt x="358207" y="216381"/>
                  </a:lnTo>
                  <a:lnTo>
                    <a:pt x="348637" y="206913"/>
                  </a:lnTo>
                  <a:lnTo>
                    <a:pt x="357209" y="198140"/>
                  </a:lnTo>
                  <a:lnTo>
                    <a:pt x="366080" y="192159"/>
                  </a:lnTo>
                  <a:lnTo>
                    <a:pt x="368373" y="178008"/>
                  </a:lnTo>
                  <a:lnTo>
                    <a:pt x="382027" y="177407"/>
                  </a:lnTo>
                  <a:lnTo>
                    <a:pt x="397475" y="182393"/>
                  </a:lnTo>
                  <a:lnTo>
                    <a:pt x="406547" y="181993"/>
                  </a:lnTo>
                  <a:lnTo>
                    <a:pt x="418208" y="173022"/>
                  </a:lnTo>
                  <a:lnTo>
                    <a:pt x="425184" y="161462"/>
                  </a:lnTo>
                  <a:lnTo>
                    <a:pt x="432860" y="162557"/>
                  </a:lnTo>
                  <a:lnTo>
                    <a:pt x="443523" y="162161"/>
                  </a:lnTo>
                  <a:lnTo>
                    <a:pt x="452893" y="167341"/>
                  </a:lnTo>
                  <a:lnTo>
                    <a:pt x="464950" y="165447"/>
                  </a:lnTo>
                  <a:lnTo>
                    <a:pt x="464356" y="155581"/>
                  </a:lnTo>
                  <a:lnTo>
                    <a:pt x="460863" y="145914"/>
                  </a:lnTo>
                  <a:lnTo>
                    <a:pt x="454186" y="133653"/>
                  </a:lnTo>
                  <a:lnTo>
                    <a:pt x="444322" y="121395"/>
                  </a:lnTo>
                  <a:lnTo>
                    <a:pt x="437744" y="110432"/>
                  </a:lnTo>
                  <a:lnTo>
                    <a:pt x="432161" y="90996"/>
                  </a:lnTo>
                  <a:lnTo>
                    <a:pt x="428075" y="72957"/>
                  </a:lnTo>
                  <a:lnTo>
                    <a:pt x="435350" y="65580"/>
                  </a:lnTo>
                  <a:lnTo>
                    <a:pt x="418304" y="60699"/>
                  </a:lnTo>
                  <a:lnTo>
                    <a:pt x="410136" y="49834"/>
                  </a:lnTo>
                  <a:lnTo>
                    <a:pt x="409535" y="38670"/>
                  </a:lnTo>
                  <a:lnTo>
                    <a:pt x="407043" y="20433"/>
                  </a:lnTo>
                  <a:lnTo>
                    <a:pt x="397976" y="20929"/>
                  </a:lnTo>
                  <a:lnTo>
                    <a:pt x="384022" y="15847"/>
                  </a:lnTo>
                  <a:lnTo>
                    <a:pt x="371364" y="5180"/>
                  </a:lnTo>
                  <a:lnTo>
                    <a:pt x="357706" y="5781"/>
                  </a:lnTo>
                  <a:lnTo>
                    <a:pt x="342658" y="9168"/>
                  </a:lnTo>
                  <a:lnTo>
                    <a:pt x="328507" y="0"/>
                  </a:lnTo>
                  <a:lnTo>
                    <a:pt x="318138" y="6079"/>
                  </a:lnTo>
                  <a:lnTo>
                    <a:pt x="317141" y="15943"/>
                  </a:lnTo>
                  <a:lnTo>
                    <a:pt x="314852" y="28605"/>
                  </a:lnTo>
                  <a:lnTo>
                    <a:pt x="315448" y="39865"/>
                  </a:lnTo>
                  <a:lnTo>
                    <a:pt x="300401" y="43253"/>
                  </a:lnTo>
                  <a:lnTo>
                    <a:pt x="280666" y="42757"/>
                  </a:lnTo>
                  <a:lnTo>
                    <a:pt x="267307" y="48934"/>
                  </a:lnTo>
                  <a:lnTo>
                    <a:pt x="257939" y="43754"/>
                  </a:lnTo>
                  <a:lnTo>
                    <a:pt x="253756" y="52325"/>
                  </a:lnTo>
                  <a:lnTo>
                    <a:pt x="246678" y="61094"/>
                  </a:lnTo>
                  <a:lnTo>
                    <a:pt x="231327" y="58902"/>
                  </a:lnTo>
                  <a:lnTo>
                    <a:pt x="215480" y="46943"/>
                  </a:lnTo>
                  <a:lnTo>
                    <a:pt x="205214" y="53023"/>
                  </a:lnTo>
                  <a:lnTo>
                    <a:pt x="188272" y="49535"/>
                  </a:lnTo>
                  <a:lnTo>
                    <a:pt x="174419" y="45946"/>
                  </a:lnTo>
                  <a:lnTo>
                    <a:pt x="162457" y="49236"/>
                  </a:lnTo>
                  <a:lnTo>
                    <a:pt x="157276" y="38169"/>
                  </a:lnTo>
                  <a:lnTo>
                    <a:pt x="146310" y="31694"/>
                  </a:lnTo>
                  <a:lnTo>
                    <a:pt x="137540" y="37673"/>
                  </a:lnTo>
                  <a:lnTo>
                    <a:pt x="127972" y="28205"/>
                  </a:lnTo>
                  <a:lnTo>
                    <a:pt x="121297" y="17244"/>
                  </a:lnTo>
                  <a:lnTo>
                    <a:pt x="109233" y="20631"/>
                  </a:lnTo>
                  <a:lnTo>
                    <a:pt x="94485" y="28205"/>
                  </a:lnTo>
                  <a:lnTo>
                    <a:pt x="89002" y="39768"/>
                  </a:lnTo>
                  <a:lnTo>
                    <a:pt x="80430" y="49935"/>
                  </a:lnTo>
                  <a:lnTo>
                    <a:pt x="70163" y="56012"/>
                  </a:lnTo>
                  <a:lnTo>
                    <a:pt x="55317" y="62193"/>
                  </a:lnTo>
                  <a:lnTo>
                    <a:pt x="64781" y="68870"/>
                  </a:lnTo>
                  <a:lnTo>
                    <a:pt x="77241" y="75347"/>
                  </a:lnTo>
                  <a:lnTo>
                    <a:pt x="76146" y="83818"/>
                  </a:lnTo>
                  <a:lnTo>
                    <a:pt x="64086" y="85716"/>
                  </a:lnTo>
                  <a:lnTo>
                    <a:pt x="61592" y="95680"/>
                  </a:lnTo>
                  <a:lnTo>
                    <a:pt x="63686" y="105450"/>
                  </a:lnTo>
                  <a:lnTo>
                    <a:pt x="51428" y="104550"/>
                  </a:lnTo>
                  <a:lnTo>
                    <a:pt x="36576" y="110832"/>
                  </a:lnTo>
                  <a:lnTo>
                    <a:pt x="34184" y="123489"/>
                  </a:lnTo>
                  <a:lnTo>
                    <a:pt x="33187" y="133353"/>
                  </a:lnTo>
                  <a:lnTo>
                    <a:pt x="22222" y="126878"/>
                  </a:lnTo>
                  <a:lnTo>
                    <a:pt x="8470" y="126079"/>
                  </a:lnTo>
                  <a:lnTo>
                    <a:pt x="0" y="136248"/>
                  </a:lnTo>
                  <a:lnTo>
                    <a:pt x="6677" y="148603"/>
                  </a:lnTo>
                  <a:lnTo>
                    <a:pt x="17941" y="160667"/>
                  </a:lnTo>
                  <a:lnTo>
                    <a:pt x="32190" y="171326"/>
                  </a:lnTo>
                  <a:lnTo>
                    <a:pt x="40463" y="183588"/>
                  </a:lnTo>
                  <a:lnTo>
                    <a:pt x="51926" y="198539"/>
                  </a:lnTo>
                  <a:lnTo>
                    <a:pt x="62988" y="207906"/>
                  </a:lnTo>
                  <a:lnTo>
                    <a:pt x="69767" y="220268"/>
                  </a:lnTo>
                  <a:lnTo>
                    <a:pt x="80628" y="225449"/>
                  </a:lnTo>
                  <a:lnTo>
                    <a:pt x="94683" y="231828"/>
                  </a:lnTo>
                  <a:lnTo>
                    <a:pt x="111229" y="229734"/>
                  </a:lnTo>
                  <a:lnTo>
                    <a:pt x="133854" y="225949"/>
                  </a:lnTo>
                  <a:lnTo>
                    <a:pt x="144416" y="224153"/>
                  </a:lnTo>
                  <a:lnTo>
                    <a:pt x="151098" y="235018"/>
                  </a:lnTo>
                  <a:lnTo>
                    <a:pt x="150295" y="249072"/>
                  </a:lnTo>
                  <a:lnTo>
                    <a:pt x="153884" y="260233"/>
                  </a:lnTo>
                  <a:lnTo>
                    <a:pt x="169534" y="267907"/>
                  </a:lnTo>
                  <a:lnTo>
                    <a:pt x="177407" y="274683"/>
                  </a:lnTo>
                  <a:lnTo>
                    <a:pt x="170329" y="283358"/>
                  </a:lnTo>
                  <a:lnTo>
                    <a:pt x="160263" y="293622"/>
                  </a:lnTo>
                  <a:lnTo>
                    <a:pt x="159565" y="310466"/>
                  </a:lnTo>
                  <a:lnTo>
                    <a:pt x="161862" y="324518"/>
                  </a:lnTo>
                  <a:lnTo>
                    <a:pt x="174318" y="330997"/>
                  </a:lnTo>
                  <a:lnTo>
                    <a:pt x="184683" y="324820"/>
                  </a:lnTo>
                  <a:lnTo>
                    <a:pt x="201627" y="328405"/>
                  </a:lnTo>
                  <a:lnTo>
                    <a:pt x="218072" y="323423"/>
                  </a:lnTo>
                  <a:lnTo>
                    <a:pt x="226943" y="320234"/>
                  </a:lnTo>
                  <a:lnTo>
                    <a:pt x="238006" y="328207"/>
                  </a:lnTo>
                  <a:lnTo>
                    <a:pt x="251858" y="330400"/>
                  </a:lnTo>
                  <a:lnTo>
                    <a:pt x="264318" y="335483"/>
                  </a:lnTo>
                  <a:lnTo>
                    <a:pt x="272393" y="345052"/>
                  </a:lnTo>
                  <a:lnTo>
                    <a:pt x="272991" y="357609"/>
                  </a:lnTo>
                  <a:lnTo>
                    <a:pt x="267609" y="370465"/>
                  </a:lnTo>
                  <a:lnTo>
                    <a:pt x="271296" y="382924"/>
                  </a:lnTo>
                  <a:lnTo>
                    <a:pt x="268804" y="392892"/>
                  </a:lnTo>
                  <a:lnTo>
                    <a:pt x="267709" y="401363"/>
                  </a:lnTo>
                  <a:lnTo>
                    <a:pt x="282757" y="397878"/>
                  </a:lnTo>
                  <a:lnTo>
                    <a:pt x="288338" y="389206"/>
                  </a:lnTo>
                  <a:lnTo>
                    <a:pt x="290832" y="377845"/>
                  </a:lnTo>
                  <a:lnTo>
                    <a:pt x="302792" y="374554"/>
                  </a:lnTo>
                  <a:lnTo>
                    <a:pt x="319834" y="380832"/>
                  </a:lnTo>
                  <a:lnTo>
                    <a:pt x="325216" y="394689"/>
                  </a:lnTo>
                  <a:lnTo>
                    <a:pt x="324716" y="414323"/>
                  </a:lnTo>
                  <a:lnTo>
                    <a:pt x="325615" y="431167"/>
                  </a:lnTo>
                  <a:close/>
                </a:path>
              </a:pathLst>
            </a:custGeom>
            <a:solidFill>
              <a:srgbClr val="7AC1E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1" name="object 144">
              <a:extLst>
                <a:ext uri="{FF2B5EF4-FFF2-40B4-BE49-F238E27FC236}">
                  <a16:creationId xmlns:a16="http://schemas.microsoft.com/office/drawing/2014/main" id="{95898D48-60D0-4712-8112-6EF718039DE7}"/>
                </a:ext>
              </a:extLst>
            </p:cNvPr>
            <p:cNvSpPr/>
            <p:nvPr/>
          </p:nvSpPr>
          <p:spPr>
            <a:xfrm>
              <a:off x="2620359" y="3110616"/>
              <a:ext cx="464950" cy="459870"/>
            </a:xfrm>
            <a:custGeom>
              <a:avLst/>
              <a:gdLst/>
              <a:ahLst/>
              <a:cxnLst/>
              <a:rect l="l" t="t" r="r" b="b"/>
              <a:pathLst>
                <a:path w="464950" h="459870">
                  <a:moveTo>
                    <a:pt x="404851" y="350535"/>
                  </a:moveTo>
                  <a:lnTo>
                    <a:pt x="402263" y="357709"/>
                  </a:lnTo>
                  <a:lnTo>
                    <a:pt x="397976" y="364888"/>
                  </a:lnTo>
                  <a:lnTo>
                    <a:pt x="394087" y="376246"/>
                  </a:lnTo>
                  <a:lnTo>
                    <a:pt x="386913" y="385019"/>
                  </a:lnTo>
                  <a:lnTo>
                    <a:pt x="381530" y="397878"/>
                  </a:lnTo>
                  <a:lnTo>
                    <a:pt x="397475" y="412628"/>
                  </a:lnTo>
                  <a:lnTo>
                    <a:pt x="418304" y="431365"/>
                  </a:lnTo>
                  <a:lnTo>
                    <a:pt x="429468" y="442130"/>
                  </a:lnTo>
                  <a:lnTo>
                    <a:pt x="426779" y="449304"/>
                  </a:lnTo>
                  <a:lnTo>
                    <a:pt x="417908" y="453891"/>
                  </a:lnTo>
                  <a:lnTo>
                    <a:pt x="408840" y="452194"/>
                  </a:lnTo>
                  <a:lnTo>
                    <a:pt x="401363" y="455983"/>
                  </a:lnTo>
                  <a:lnTo>
                    <a:pt x="393886" y="459071"/>
                  </a:lnTo>
                  <a:lnTo>
                    <a:pt x="377243" y="459870"/>
                  </a:lnTo>
                  <a:lnTo>
                    <a:pt x="370767" y="451698"/>
                  </a:lnTo>
                  <a:lnTo>
                    <a:pt x="363491" y="457577"/>
                  </a:lnTo>
                  <a:lnTo>
                    <a:pt x="349736" y="456782"/>
                  </a:lnTo>
                  <a:lnTo>
                    <a:pt x="337176" y="448905"/>
                  </a:lnTo>
                  <a:lnTo>
                    <a:pt x="326313" y="445218"/>
                  </a:lnTo>
                  <a:lnTo>
                    <a:pt x="325615" y="431167"/>
                  </a:lnTo>
                  <a:lnTo>
                    <a:pt x="324716" y="414323"/>
                  </a:lnTo>
                  <a:lnTo>
                    <a:pt x="325216" y="394689"/>
                  </a:lnTo>
                  <a:lnTo>
                    <a:pt x="319834" y="380832"/>
                  </a:lnTo>
                  <a:lnTo>
                    <a:pt x="302792" y="374554"/>
                  </a:lnTo>
                  <a:lnTo>
                    <a:pt x="290832" y="377845"/>
                  </a:lnTo>
                  <a:lnTo>
                    <a:pt x="288338" y="389206"/>
                  </a:lnTo>
                  <a:lnTo>
                    <a:pt x="282757" y="397878"/>
                  </a:lnTo>
                  <a:lnTo>
                    <a:pt x="267709" y="401363"/>
                  </a:lnTo>
                  <a:lnTo>
                    <a:pt x="268804" y="392892"/>
                  </a:lnTo>
                  <a:lnTo>
                    <a:pt x="271296" y="382924"/>
                  </a:lnTo>
                  <a:lnTo>
                    <a:pt x="267609" y="370465"/>
                  </a:lnTo>
                  <a:lnTo>
                    <a:pt x="272991" y="357609"/>
                  </a:lnTo>
                  <a:lnTo>
                    <a:pt x="272393" y="345052"/>
                  </a:lnTo>
                  <a:lnTo>
                    <a:pt x="264318" y="335483"/>
                  </a:lnTo>
                  <a:lnTo>
                    <a:pt x="251858" y="330400"/>
                  </a:lnTo>
                  <a:lnTo>
                    <a:pt x="238006" y="328207"/>
                  </a:lnTo>
                  <a:lnTo>
                    <a:pt x="226943" y="320234"/>
                  </a:lnTo>
                  <a:lnTo>
                    <a:pt x="218072" y="323423"/>
                  </a:lnTo>
                  <a:lnTo>
                    <a:pt x="201627" y="328405"/>
                  </a:lnTo>
                  <a:lnTo>
                    <a:pt x="184683" y="324820"/>
                  </a:lnTo>
                  <a:lnTo>
                    <a:pt x="174318" y="330997"/>
                  </a:lnTo>
                  <a:lnTo>
                    <a:pt x="161862" y="324518"/>
                  </a:lnTo>
                  <a:lnTo>
                    <a:pt x="159565" y="310466"/>
                  </a:lnTo>
                  <a:lnTo>
                    <a:pt x="160263" y="293622"/>
                  </a:lnTo>
                  <a:lnTo>
                    <a:pt x="170329" y="283358"/>
                  </a:lnTo>
                  <a:lnTo>
                    <a:pt x="177407" y="274683"/>
                  </a:lnTo>
                  <a:lnTo>
                    <a:pt x="169534" y="267907"/>
                  </a:lnTo>
                  <a:lnTo>
                    <a:pt x="153884" y="260233"/>
                  </a:lnTo>
                  <a:lnTo>
                    <a:pt x="150295" y="249072"/>
                  </a:lnTo>
                  <a:lnTo>
                    <a:pt x="151098" y="235018"/>
                  </a:lnTo>
                  <a:lnTo>
                    <a:pt x="144416" y="224153"/>
                  </a:lnTo>
                  <a:lnTo>
                    <a:pt x="133854" y="225949"/>
                  </a:lnTo>
                  <a:lnTo>
                    <a:pt x="111229" y="229734"/>
                  </a:lnTo>
                  <a:lnTo>
                    <a:pt x="94683" y="231828"/>
                  </a:lnTo>
                  <a:lnTo>
                    <a:pt x="80628" y="225449"/>
                  </a:lnTo>
                  <a:lnTo>
                    <a:pt x="69767" y="220268"/>
                  </a:lnTo>
                  <a:lnTo>
                    <a:pt x="62988" y="207906"/>
                  </a:lnTo>
                  <a:lnTo>
                    <a:pt x="51926" y="198539"/>
                  </a:lnTo>
                  <a:lnTo>
                    <a:pt x="40463" y="183588"/>
                  </a:lnTo>
                  <a:lnTo>
                    <a:pt x="32190" y="171326"/>
                  </a:lnTo>
                  <a:lnTo>
                    <a:pt x="17941" y="160667"/>
                  </a:lnTo>
                  <a:lnTo>
                    <a:pt x="6677" y="148603"/>
                  </a:lnTo>
                  <a:lnTo>
                    <a:pt x="0" y="136248"/>
                  </a:lnTo>
                  <a:lnTo>
                    <a:pt x="8470" y="126079"/>
                  </a:lnTo>
                  <a:lnTo>
                    <a:pt x="22222" y="126878"/>
                  </a:lnTo>
                  <a:lnTo>
                    <a:pt x="33187" y="133353"/>
                  </a:lnTo>
                  <a:lnTo>
                    <a:pt x="34184" y="123489"/>
                  </a:lnTo>
                  <a:lnTo>
                    <a:pt x="36576" y="110832"/>
                  </a:lnTo>
                  <a:lnTo>
                    <a:pt x="51428" y="104550"/>
                  </a:lnTo>
                  <a:lnTo>
                    <a:pt x="63686" y="105450"/>
                  </a:lnTo>
                  <a:lnTo>
                    <a:pt x="61592" y="95680"/>
                  </a:lnTo>
                  <a:lnTo>
                    <a:pt x="64086" y="85716"/>
                  </a:lnTo>
                  <a:lnTo>
                    <a:pt x="76146" y="83818"/>
                  </a:lnTo>
                  <a:lnTo>
                    <a:pt x="77241" y="75347"/>
                  </a:lnTo>
                  <a:lnTo>
                    <a:pt x="64781" y="68870"/>
                  </a:lnTo>
                  <a:lnTo>
                    <a:pt x="55317" y="62193"/>
                  </a:lnTo>
                  <a:lnTo>
                    <a:pt x="70163" y="56012"/>
                  </a:lnTo>
                  <a:lnTo>
                    <a:pt x="80430" y="49935"/>
                  </a:lnTo>
                  <a:lnTo>
                    <a:pt x="89002" y="39768"/>
                  </a:lnTo>
                  <a:lnTo>
                    <a:pt x="94485" y="28205"/>
                  </a:lnTo>
                  <a:lnTo>
                    <a:pt x="109233" y="20631"/>
                  </a:lnTo>
                  <a:lnTo>
                    <a:pt x="121297" y="17244"/>
                  </a:lnTo>
                  <a:lnTo>
                    <a:pt x="127972" y="28205"/>
                  </a:lnTo>
                  <a:lnTo>
                    <a:pt x="137540" y="37673"/>
                  </a:lnTo>
                  <a:lnTo>
                    <a:pt x="146310" y="31694"/>
                  </a:lnTo>
                  <a:lnTo>
                    <a:pt x="157276" y="38169"/>
                  </a:lnTo>
                  <a:lnTo>
                    <a:pt x="162457" y="49236"/>
                  </a:lnTo>
                  <a:lnTo>
                    <a:pt x="174419" y="45946"/>
                  </a:lnTo>
                  <a:lnTo>
                    <a:pt x="188272" y="49535"/>
                  </a:lnTo>
                  <a:lnTo>
                    <a:pt x="205214" y="53023"/>
                  </a:lnTo>
                  <a:lnTo>
                    <a:pt x="215480" y="46943"/>
                  </a:lnTo>
                  <a:lnTo>
                    <a:pt x="231327" y="58902"/>
                  </a:lnTo>
                  <a:lnTo>
                    <a:pt x="246678" y="61094"/>
                  </a:lnTo>
                  <a:lnTo>
                    <a:pt x="253756" y="52325"/>
                  </a:lnTo>
                  <a:lnTo>
                    <a:pt x="257939" y="43754"/>
                  </a:lnTo>
                  <a:lnTo>
                    <a:pt x="267307" y="48934"/>
                  </a:lnTo>
                  <a:lnTo>
                    <a:pt x="280666" y="42757"/>
                  </a:lnTo>
                  <a:lnTo>
                    <a:pt x="300401" y="43253"/>
                  </a:lnTo>
                  <a:lnTo>
                    <a:pt x="315448" y="39865"/>
                  </a:lnTo>
                  <a:lnTo>
                    <a:pt x="314852" y="28605"/>
                  </a:lnTo>
                  <a:lnTo>
                    <a:pt x="317141" y="15943"/>
                  </a:lnTo>
                  <a:lnTo>
                    <a:pt x="318138" y="6079"/>
                  </a:lnTo>
                  <a:lnTo>
                    <a:pt x="328507" y="0"/>
                  </a:lnTo>
                  <a:lnTo>
                    <a:pt x="342658" y="9168"/>
                  </a:lnTo>
                  <a:lnTo>
                    <a:pt x="357706" y="5781"/>
                  </a:lnTo>
                  <a:lnTo>
                    <a:pt x="371364" y="5180"/>
                  </a:lnTo>
                  <a:lnTo>
                    <a:pt x="384022" y="15847"/>
                  </a:lnTo>
                  <a:lnTo>
                    <a:pt x="397976" y="20929"/>
                  </a:lnTo>
                  <a:lnTo>
                    <a:pt x="407043" y="20433"/>
                  </a:lnTo>
                  <a:lnTo>
                    <a:pt x="409535" y="38670"/>
                  </a:lnTo>
                  <a:lnTo>
                    <a:pt x="410136" y="49834"/>
                  </a:lnTo>
                  <a:lnTo>
                    <a:pt x="418304" y="60699"/>
                  </a:lnTo>
                  <a:lnTo>
                    <a:pt x="435350" y="65580"/>
                  </a:lnTo>
                  <a:lnTo>
                    <a:pt x="428075" y="72957"/>
                  </a:lnTo>
                  <a:lnTo>
                    <a:pt x="432161" y="90996"/>
                  </a:lnTo>
                  <a:lnTo>
                    <a:pt x="437744" y="110432"/>
                  </a:lnTo>
                  <a:lnTo>
                    <a:pt x="444322" y="121395"/>
                  </a:lnTo>
                  <a:lnTo>
                    <a:pt x="454186" y="133653"/>
                  </a:lnTo>
                  <a:lnTo>
                    <a:pt x="460863" y="145914"/>
                  </a:lnTo>
                  <a:lnTo>
                    <a:pt x="464356" y="155581"/>
                  </a:lnTo>
                  <a:lnTo>
                    <a:pt x="464950" y="165447"/>
                  </a:lnTo>
                  <a:lnTo>
                    <a:pt x="452893" y="167341"/>
                  </a:lnTo>
                  <a:lnTo>
                    <a:pt x="443523" y="162161"/>
                  </a:lnTo>
                  <a:lnTo>
                    <a:pt x="432860" y="162557"/>
                  </a:lnTo>
                  <a:lnTo>
                    <a:pt x="425184" y="161462"/>
                  </a:lnTo>
                  <a:lnTo>
                    <a:pt x="418208" y="173022"/>
                  </a:lnTo>
                  <a:lnTo>
                    <a:pt x="406547" y="181993"/>
                  </a:lnTo>
                  <a:lnTo>
                    <a:pt x="397475" y="182393"/>
                  </a:lnTo>
                  <a:lnTo>
                    <a:pt x="382027" y="177407"/>
                  </a:lnTo>
                  <a:lnTo>
                    <a:pt x="368373" y="178008"/>
                  </a:lnTo>
                  <a:lnTo>
                    <a:pt x="366080" y="192159"/>
                  </a:lnTo>
                  <a:lnTo>
                    <a:pt x="357209" y="198140"/>
                  </a:lnTo>
                  <a:lnTo>
                    <a:pt x="348637" y="206913"/>
                  </a:lnTo>
                  <a:lnTo>
                    <a:pt x="358207" y="216381"/>
                  </a:lnTo>
                  <a:lnTo>
                    <a:pt x="365083" y="230132"/>
                  </a:lnTo>
                  <a:lnTo>
                    <a:pt x="357907" y="238805"/>
                  </a:lnTo>
                  <a:lnTo>
                    <a:pt x="344652" y="246379"/>
                  </a:lnTo>
                  <a:lnTo>
                    <a:pt x="333489" y="237114"/>
                  </a:lnTo>
                  <a:lnTo>
                    <a:pt x="322524" y="230532"/>
                  </a:lnTo>
                  <a:lnTo>
                    <a:pt x="306082" y="235417"/>
                  </a:lnTo>
                  <a:lnTo>
                    <a:pt x="303789" y="249568"/>
                  </a:lnTo>
                  <a:lnTo>
                    <a:pt x="308973" y="260631"/>
                  </a:lnTo>
                  <a:lnTo>
                    <a:pt x="306481" y="271896"/>
                  </a:lnTo>
                  <a:lnTo>
                    <a:pt x="310067" y="282955"/>
                  </a:lnTo>
                  <a:lnTo>
                    <a:pt x="320932" y="286746"/>
                  </a:lnTo>
                  <a:lnTo>
                    <a:pt x="336379" y="291729"/>
                  </a:lnTo>
                  <a:lnTo>
                    <a:pt x="344450" y="299800"/>
                  </a:lnTo>
                  <a:lnTo>
                    <a:pt x="344051" y="322325"/>
                  </a:lnTo>
                  <a:lnTo>
                    <a:pt x="350733" y="333190"/>
                  </a:lnTo>
                  <a:lnTo>
                    <a:pt x="364586" y="336779"/>
                  </a:lnTo>
                  <a:lnTo>
                    <a:pt x="375349" y="337776"/>
                  </a:lnTo>
                  <a:lnTo>
                    <a:pt x="383324" y="345851"/>
                  </a:lnTo>
                  <a:lnTo>
                    <a:pt x="392791" y="351031"/>
                  </a:lnTo>
                  <a:lnTo>
                    <a:pt x="404851" y="350535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2" name="object 145">
              <a:extLst>
                <a:ext uri="{FF2B5EF4-FFF2-40B4-BE49-F238E27FC236}">
                  <a16:creationId xmlns:a16="http://schemas.microsoft.com/office/drawing/2014/main" id="{6CAAFAB8-4E39-4FB5-A0DC-AA93B464972F}"/>
                </a:ext>
              </a:extLst>
            </p:cNvPr>
            <p:cNvSpPr/>
            <p:nvPr/>
          </p:nvSpPr>
          <p:spPr>
            <a:xfrm>
              <a:off x="2420224" y="3242278"/>
              <a:ext cx="473127" cy="451001"/>
            </a:xfrm>
            <a:custGeom>
              <a:avLst/>
              <a:gdLst/>
              <a:ahLst/>
              <a:cxnLst/>
              <a:rect l="l" t="t" r="r" b="b"/>
              <a:pathLst>
                <a:path w="473127" h="451001">
                  <a:moveTo>
                    <a:pt x="344552" y="92491"/>
                  </a:moveTo>
                  <a:lnTo>
                    <a:pt x="333989" y="94287"/>
                  </a:lnTo>
                  <a:lnTo>
                    <a:pt x="311364" y="98071"/>
                  </a:lnTo>
                  <a:lnTo>
                    <a:pt x="294819" y="100166"/>
                  </a:lnTo>
                  <a:lnTo>
                    <a:pt x="280763" y="93786"/>
                  </a:lnTo>
                  <a:lnTo>
                    <a:pt x="269902" y="88606"/>
                  </a:lnTo>
                  <a:lnTo>
                    <a:pt x="263123" y="76244"/>
                  </a:lnTo>
                  <a:lnTo>
                    <a:pt x="252061" y="66876"/>
                  </a:lnTo>
                  <a:lnTo>
                    <a:pt x="240598" y="51926"/>
                  </a:lnTo>
                  <a:lnTo>
                    <a:pt x="232326" y="39664"/>
                  </a:lnTo>
                  <a:lnTo>
                    <a:pt x="218076" y="29005"/>
                  </a:lnTo>
                  <a:lnTo>
                    <a:pt x="206813" y="16941"/>
                  </a:lnTo>
                  <a:lnTo>
                    <a:pt x="200135" y="4585"/>
                  </a:lnTo>
                  <a:lnTo>
                    <a:pt x="183589" y="8070"/>
                  </a:lnTo>
                  <a:lnTo>
                    <a:pt x="175514" y="0"/>
                  </a:lnTo>
                  <a:lnTo>
                    <a:pt x="166546" y="1793"/>
                  </a:lnTo>
                  <a:lnTo>
                    <a:pt x="160862" y="10464"/>
                  </a:lnTo>
                  <a:lnTo>
                    <a:pt x="151696" y="9467"/>
                  </a:lnTo>
                  <a:lnTo>
                    <a:pt x="145216" y="1292"/>
                  </a:lnTo>
                  <a:lnTo>
                    <a:pt x="136145" y="3088"/>
                  </a:lnTo>
                  <a:lnTo>
                    <a:pt x="135050" y="10166"/>
                  </a:lnTo>
                  <a:lnTo>
                    <a:pt x="132558" y="21431"/>
                  </a:lnTo>
                  <a:lnTo>
                    <a:pt x="126377" y="18935"/>
                  </a:lnTo>
                  <a:lnTo>
                    <a:pt x="120200" y="16343"/>
                  </a:lnTo>
                  <a:lnTo>
                    <a:pt x="111427" y="22424"/>
                  </a:lnTo>
                  <a:lnTo>
                    <a:pt x="113422" y="32194"/>
                  </a:lnTo>
                  <a:lnTo>
                    <a:pt x="98374" y="34185"/>
                  </a:lnTo>
                  <a:lnTo>
                    <a:pt x="86612" y="41760"/>
                  </a:lnTo>
                  <a:lnTo>
                    <a:pt x="76744" y="57607"/>
                  </a:lnTo>
                  <a:lnTo>
                    <a:pt x="66974" y="73458"/>
                  </a:lnTo>
                  <a:lnTo>
                    <a:pt x="61495" y="84917"/>
                  </a:lnTo>
                  <a:lnTo>
                    <a:pt x="59400" y="101861"/>
                  </a:lnTo>
                  <a:lnTo>
                    <a:pt x="61297" y="108738"/>
                  </a:lnTo>
                  <a:lnTo>
                    <a:pt x="68072" y="122490"/>
                  </a:lnTo>
                  <a:lnTo>
                    <a:pt x="74750" y="133455"/>
                  </a:lnTo>
                  <a:lnTo>
                    <a:pt x="84319" y="141527"/>
                  </a:lnTo>
                  <a:lnTo>
                    <a:pt x="89499" y="153889"/>
                  </a:lnTo>
                  <a:lnTo>
                    <a:pt x="97275" y="157777"/>
                  </a:lnTo>
                  <a:lnTo>
                    <a:pt x="96180" y="166244"/>
                  </a:lnTo>
                  <a:lnTo>
                    <a:pt x="95183" y="176115"/>
                  </a:lnTo>
                  <a:lnTo>
                    <a:pt x="84917" y="182196"/>
                  </a:lnTo>
                  <a:lnTo>
                    <a:pt x="77040" y="176911"/>
                  </a:lnTo>
                  <a:lnTo>
                    <a:pt x="64983" y="178804"/>
                  </a:lnTo>
                  <a:lnTo>
                    <a:pt x="48042" y="175317"/>
                  </a:lnTo>
                  <a:lnTo>
                    <a:pt x="31395" y="176115"/>
                  </a:lnTo>
                  <a:lnTo>
                    <a:pt x="22525" y="180698"/>
                  </a:lnTo>
                  <a:lnTo>
                    <a:pt x="12456" y="190966"/>
                  </a:lnTo>
                  <a:lnTo>
                    <a:pt x="896" y="202625"/>
                  </a:lnTo>
                  <a:lnTo>
                    <a:pt x="0" y="213887"/>
                  </a:lnTo>
                  <a:lnTo>
                    <a:pt x="8272" y="226245"/>
                  </a:lnTo>
                  <a:lnTo>
                    <a:pt x="22125" y="231227"/>
                  </a:lnTo>
                  <a:lnTo>
                    <a:pt x="24119" y="239605"/>
                  </a:lnTo>
                  <a:lnTo>
                    <a:pt x="32090" y="246279"/>
                  </a:lnTo>
                  <a:lnTo>
                    <a:pt x="47739" y="255449"/>
                  </a:lnTo>
                  <a:lnTo>
                    <a:pt x="57506" y="266216"/>
                  </a:lnTo>
                  <a:lnTo>
                    <a:pt x="65481" y="274288"/>
                  </a:lnTo>
                  <a:lnTo>
                    <a:pt x="81130" y="282060"/>
                  </a:lnTo>
                  <a:lnTo>
                    <a:pt x="99867" y="292525"/>
                  </a:lnTo>
                  <a:lnTo>
                    <a:pt x="118104" y="293126"/>
                  </a:lnTo>
                  <a:lnTo>
                    <a:pt x="126281" y="302594"/>
                  </a:lnTo>
                  <a:lnTo>
                    <a:pt x="140634" y="316048"/>
                  </a:lnTo>
                  <a:lnTo>
                    <a:pt x="153287" y="325318"/>
                  </a:lnTo>
                  <a:lnTo>
                    <a:pt x="171630" y="327312"/>
                  </a:lnTo>
                  <a:lnTo>
                    <a:pt x="179802" y="338173"/>
                  </a:lnTo>
                  <a:lnTo>
                    <a:pt x="193852" y="346047"/>
                  </a:lnTo>
                  <a:lnTo>
                    <a:pt x="212890" y="360601"/>
                  </a:lnTo>
                  <a:lnTo>
                    <a:pt x="240699" y="369270"/>
                  </a:lnTo>
                  <a:lnTo>
                    <a:pt x="263423" y="368273"/>
                  </a:lnTo>
                  <a:lnTo>
                    <a:pt x="278870" y="371862"/>
                  </a:lnTo>
                  <a:lnTo>
                    <a:pt x="294419" y="379638"/>
                  </a:lnTo>
                  <a:lnTo>
                    <a:pt x="307079" y="388908"/>
                  </a:lnTo>
                  <a:lnTo>
                    <a:pt x="319737" y="398178"/>
                  </a:lnTo>
                  <a:lnTo>
                    <a:pt x="332294" y="406048"/>
                  </a:lnTo>
                  <a:lnTo>
                    <a:pt x="339170" y="421200"/>
                  </a:lnTo>
                  <a:lnTo>
                    <a:pt x="345949" y="433558"/>
                  </a:lnTo>
                  <a:lnTo>
                    <a:pt x="351033" y="444621"/>
                  </a:lnTo>
                  <a:lnTo>
                    <a:pt x="367675" y="443923"/>
                  </a:lnTo>
                  <a:lnTo>
                    <a:pt x="383123" y="447412"/>
                  </a:lnTo>
                  <a:lnTo>
                    <a:pt x="396979" y="451001"/>
                  </a:lnTo>
                  <a:lnTo>
                    <a:pt x="413424" y="446115"/>
                  </a:lnTo>
                  <a:lnTo>
                    <a:pt x="419601" y="448707"/>
                  </a:lnTo>
                  <a:lnTo>
                    <a:pt x="422294" y="440136"/>
                  </a:lnTo>
                  <a:lnTo>
                    <a:pt x="421697" y="428972"/>
                  </a:lnTo>
                  <a:lnTo>
                    <a:pt x="416613" y="419303"/>
                  </a:lnTo>
                  <a:lnTo>
                    <a:pt x="415818" y="405353"/>
                  </a:lnTo>
                  <a:lnTo>
                    <a:pt x="407840" y="397277"/>
                  </a:lnTo>
                  <a:lnTo>
                    <a:pt x="418308" y="393990"/>
                  </a:lnTo>
                  <a:lnTo>
                    <a:pt x="431863" y="391993"/>
                  </a:lnTo>
                  <a:lnTo>
                    <a:pt x="434455" y="383421"/>
                  </a:lnTo>
                  <a:lnTo>
                    <a:pt x="429473" y="375253"/>
                  </a:lnTo>
                  <a:lnTo>
                    <a:pt x="425682" y="361397"/>
                  </a:lnTo>
                  <a:lnTo>
                    <a:pt x="428076" y="350034"/>
                  </a:lnTo>
                  <a:lnTo>
                    <a:pt x="423190" y="344653"/>
                  </a:lnTo>
                  <a:lnTo>
                    <a:pt x="418108" y="333590"/>
                  </a:lnTo>
                  <a:lnTo>
                    <a:pt x="414219" y="318340"/>
                  </a:lnTo>
                  <a:lnTo>
                    <a:pt x="414821" y="301398"/>
                  </a:lnTo>
                  <a:lnTo>
                    <a:pt x="415616" y="285948"/>
                  </a:lnTo>
                  <a:lnTo>
                    <a:pt x="425782" y="278474"/>
                  </a:lnTo>
                  <a:lnTo>
                    <a:pt x="440830" y="275083"/>
                  </a:lnTo>
                  <a:lnTo>
                    <a:pt x="454388" y="273093"/>
                  </a:lnTo>
                  <a:lnTo>
                    <a:pt x="467845" y="269701"/>
                  </a:lnTo>
                  <a:lnTo>
                    <a:pt x="468939" y="261230"/>
                  </a:lnTo>
                  <a:lnTo>
                    <a:pt x="471431" y="251261"/>
                  </a:lnTo>
                  <a:lnTo>
                    <a:pt x="467744" y="238803"/>
                  </a:lnTo>
                  <a:lnTo>
                    <a:pt x="473127" y="225946"/>
                  </a:lnTo>
                  <a:lnTo>
                    <a:pt x="472528" y="213390"/>
                  </a:lnTo>
                  <a:lnTo>
                    <a:pt x="464454" y="203821"/>
                  </a:lnTo>
                  <a:lnTo>
                    <a:pt x="451994" y="198738"/>
                  </a:lnTo>
                  <a:lnTo>
                    <a:pt x="438142" y="196545"/>
                  </a:lnTo>
                  <a:lnTo>
                    <a:pt x="427079" y="188572"/>
                  </a:lnTo>
                  <a:lnTo>
                    <a:pt x="418208" y="191761"/>
                  </a:lnTo>
                  <a:lnTo>
                    <a:pt x="401763" y="196743"/>
                  </a:lnTo>
                  <a:lnTo>
                    <a:pt x="384818" y="193158"/>
                  </a:lnTo>
                  <a:lnTo>
                    <a:pt x="374454" y="199335"/>
                  </a:lnTo>
                  <a:lnTo>
                    <a:pt x="361998" y="192855"/>
                  </a:lnTo>
                  <a:lnTo>
                    <a:pt x="359700" y="178804"/>
                  </a:lnTo>
                  <a:lnTo>
                    <a:pt x="360399" y="161960"/>
                  </a:lnTo>
                  <a:lnTo>
                    <a:pt x="370465" y="151696"/>
                  </a:lnTo>
                  <a:lnTo>
                    <a:pt x="377543" y="143021"/>
                  </a:lnTo>
                  <a:lnTo>
                    <a:pt x="369670" y="136245"/>
                  </a:lnTo>
                  <a:lnTo>
                    <a:pt x="354020" y="128570"/>
                  </a:lnTo>
                  <a:lnTo>
                    <a:pt x="350431" y="117410"/>
                  </a:lnTo>
                  <a:lnTo>
                    <a:pt x="351233" y="103356"/>
                  </a:lnTo>
                  <a:lnTo>
                    <a:pt x="344552" y="92491"/>
                  </a:lnTo>
                  <a:close/>
                </a:path>
              </a:pathLst>
            </a:custGeom>
            <a:solidFill>
              <a:srgbClr val="7AC1E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3" name="object 146">
              <a:extLst>
                <a:ext uri="{FF2B5EF4-FFF2-40B4-BE49-F238E27FC236}">
                  <a16:creationId xmlns:a16="http://schemas.microsoft.com/office/drawing/2014/main" id="{7CD90797-8FAB-4268-B0BD-205365661EA6}"/>
                </a:ext>
              </a:extLst>
            </p:cNvPr>
            <p:cNvSpPr/>
            <p:nvPr/>
          </p:nvSpPr>
          <p:spPr>
            <a:xfrm>
              <a:off x="2420224" y="3242278"/>
              <a:ext cx="473127" cy="451001"/>
            </a:xfrm>
            <a:custGeom>
              <a:avLst/>
              <a:gdLst/>
              <a:ahLst/>
              <a:cxnLst/>
              <a:rect l="l" t="t" r="r" b="b"/>
              <a:pathLst>
                <a:path w="473127" h="451001">
                  <a:moveTo>
                    <a:pt x="183589" y="8070"/>
                  </a:moveTo>
                  <a:lnTo>
                    <a:pt x="175514" y="0"/>
                  </a:lnTo>
                  <a:lnTo>
                    <a:pt x="166546" y="1793"/>
                  </a:lnTo>
                  <a:lnTo>
                    <a:pt x="160862" y="10464"/>
                  </a:lnTo>
                  <a:lnTo>
                    <a:pt x="151696" y="9467"/>
                  </a:lnTo>
                  <a:lnTo>
                    <a:pt x="145216" y="1292"/>
                  </a:lnTo>
                  <a:lnTo>
                    <a:pt x="136145" y="3088"/>
                  </a:lnTo>
                  <a:lnTo>
                    <a:pt x="135050" y="10166"/>
                  </a:lnTo>
                  <a:lnTo>
                    <a:pt x="132558" y="21431"/>
                  </a:lnTo>
                  <a:lnTo>
                    <a:pt x="126377" y="18935"/>
                  </a:lnTo>
                  <a:lnTo>
                    <a:pt x="120200" y="16343"/>
                  </a:lnTo>
                  <a:lnTo>
                    <a:pt x="111427" y="22424"/>
                  </a:lnTo>
                  <a:lnTo>
                    <a:pt x="113422" y="32194"/>
                  </a:lnTo>
                  <a:lnTo>
                    <a:pt x="98374" y="34185"/>
                  </a:lnTo>
                  <a:lnTo>
                    <a:pt x="86612" y="41760"/>
                  </a:lnTo>
                  <a:lnTo>
                    <a:pt x="76744" y="57607"/>
                  </a:lnTo>
                  <a:lnTo>
                    <a:pt x="66974" y="73458"/>
                  </a:lnTo>
                  <a:lnTo>
                    <a:pt x="61495" y="84917"/>
                  </a:lnTo>
                  <a:lnTo>
                    <a:pt x="59400" y="101861"/>
                  </a:lnTo>
                  <a:lnTo>
                    <a:pt x="61297" y="108738"/>
                  </a:lnTo>
                  <a:lnTo>
                    <a:pt x="68072" y="122490"/>
                  </a:lnTo>
                  <a:lnTo>
                    <a:pt x="74750" y="133455"/>
                  </a:lnTo>
                  <a:lnTo>
                    <a:pt x="84319" y="141527"/>
                  </a:lnTo>
                  <a:lnTo>
                    <a:pt x="89499" y="153889"/>
                  </a:lnTo>
                  <a:lnTo>
                    <a:pt x="97275" y="157777"/>
                  </a:lnTo>
                  <a:lnTo>
                    <a:pt x="96180" y="166244"/>
                  </a:lnTo>
                  <a:lnTo>
                    <a:pt x="95183" y="176115"/>
                  </a:lnTo>
                  <a:lnTo>
                    <a:pt x="84917" y="182196"/>
                  </a:lnTo>
                  <a:lnTo>
                    <a:pt x="77040" y="176911"/>
                  </a:lnTo>
                  <a:lnTo>
                    <a:pt x="64983" y="178804"/>
                  </a:lnTo>
                  <a:lnTo>
                    <a:pt x="48042" y="175317"/>
                  </a:lnTo>
                  <a:lnTo>
                    <a:pt x="31395" y="176115"/>
                  </a:lnTo>
                  <a:lnTo>
                    <a:pt x="22525" y="180698"/>
                  </a:lnTo>
                  <a:lnTo>
                    <a:pt x="12456" y="190966"/>
                  </a:lnTo>
                  <a:lnTo>
                    <a:pt x="896" y="202625"/>
                  </a:lnTo>
                  <a:lnTo>
                    <a:pt x="0" y="213887"/>
                  </a:lnTo>
                  <a:lnTo>
                    <a:pt x="8272" y="226245"/>
                  </a:lnTo>
                  <a:lnTo>
                    <a:pt x="22125" y="231227"/>
                  </a:lnTo>
                  <a:lnTo>
                    <a:pt x="24119" y="239605"/>
                  </a:lnTo>
                  <a:lnTo>
                    <a:pt x="32090" y="246279"/>
                  </a:lnTo>
                  <a:lnTo>
                    <a:pt x="47739" y="255449"/>
                  </a:lnTo>
                  <a:lnTo>
                    <a:pt x="57506" y="266216"/>
                  </a:lnTo>
                  <a:lnTo>
                    <a:pt x="65481" y="274288"/>
                  </a:lnTo>
                  <a:lnTo>
                    <a:pt x="81130" y="282060"/>
                  </a:lnTo>
                  <a:lnTo>
                    <a:pt x="99867" y="292525"/>
                  </a:lnTo>
                  <a:lnTo>
                    <a:pt x="118104" y="293126"/>
                  </a:lnTo>
                  <a:lnTo>
                    <a:pt x="126281" y="302594"/>
                  </a:lnTo>
                  <a:lnTo>
                    <a:pt x="140634" y="316048"/>
                  </a:lnTo>
                  <a:lnTo>
                    <a:pt x="153287" y="325318"/>
                  </a:lnTo>
                  <a:lnTo>
                    <a:pt x="171630" y="327312"/>
                  </a:lnTo>
                  <a:lnTo>
                    <a:pt x="179802" y="338173"/>
                  </a:lnTo>
                  <a:lnTo>
                    <a:pt x="193852" y="346047"/>
                  </a:lnTo>
                  <a:lnTo>
                    <a:pt x="212890" y="360601"/>
                  </a:lnTo>
                  <a:lnTo>
                    <a:pt x="240699" y="369270"/>
                  </a:lnTo>
                  <a:lnTo>
                    <a:pt x="263423" y="368273"/>
                  </a:lnTo>
                  <a:lnTo>
                    <a:pt x="278870" y="371862"/>
                  </a:lnTo>
                  <a:lnTo>
                    <a:pt x="294419" y="379638"/>
                  </a:lnTo>
                  <a:lnTo>
                    <a:pt x="307079" y="388908"/>
                  </a:lnTo>
                  <a:lnTo>
                    <a:pt x="319737" y="398178"/>
                  </a:lnTo>
                  <a:lnTo>
                    <a:pt x="332294" y="406048"/>
                  </a:lnTo>
                  <a:lnTo>
                    <a:pt x="339170" y="421200"/>
                  </a:lnTo>
                  <a:lnTo>
                    <a:pt x="345949" y="433558"/>
                  </a:lnTo>
                  <a:lnTo>
                    <a:pt x="351033" y="444621"/>
                  </a:lnTo>
                  <a:lnTo>
                    <a:pt x="367675" y="443923"/>
                  </a:lnTo>
                  <a:lnTo>
                    <a:pt x="383123" y="447412"/>
                  </a:lnTo>
                  <a:lnTo>
                    <a:pt x="396979" y="451001"/>
                  </a:lnTo>
                  <a:lnTo>
                    <a:pt x="413424" y="446115"/>
                  </a:lnTo>
                  <a:lnTo>
                    <a:pt x="419601" y="448707"/>
                  </a:lnTo>
                  <a:lnTo>
                    <a:pt x="422294" y="440136"/>
                  </a:lnTo>
                  <a:lnTo>
                    <a:pt x="421697" y="428972"/>
                  </a:lnTo>
                  <a:lnTo>
                    <a:pt x="416613" y="419303"/>
                  </a:lnTo>
                  <a:lnTo>
                    <a:pt x="415818" y="405353"/>
                  </a:lnTo>
                  <a:lnTo>
                    <a:pt x="407840" y="397277"/>
                  </a:lnTo>
                  <a:lnTo>
                    <a:pt x="418308" y="393990"/>
                  </a:lnTo>
                  <a:lnTo>
                    <a:pt x="431863" y="391993"/>
                  </a:lnTo>
                  <a:lnTo>
                    <a:pt x="434455" y="383421"/>
                  </a:lnTo>
                  <a:lnTo>
                    <a:pt x="429473" y="375253"/>
                  </a:lnTo>
                  <a:lnTo>
                    <a:pt x="425682" y="361397"/>
                  </a:lnTo>
                  <a:lnTo>
                    <a:pt x="428076" y="350034"/>
                  </a:lnTo>
                  <a:lnTo>
                    <a:pt x="423190" y="344653"/>
                  </a:lnTo>
                  <a:lnTo>
                    <a:pt x="418108" y="333590"/>
                  </a:lnTo>
                  <a:lnTo>
                    <a:pt x="414219" y="318340"/>
                  </a:lnTo>
                  <a:lnTo>
                    <a:pt x="414821" y="301398"/>
                  </a:lnTo>
                  <a:lnTo>
                    <a:pt x="415616" y="285948"/>
                  </a:lnTo>
                  <a:lnTo>
                    <a:pt x="425782" y="278474"/>
                  </a:lnTo>
                  <a:lnTo>
                    <a:pt x="440830" y="275083"/>
                  </a:lnTo>
                  <a:lnTo>
                    <a:pt x="454388" y="273093"/>
                  </a:lnTo>
                  <a:lnTo>
                    <a:pt x="467845" y="269701"/>
                  </a:lnTo>
                  <a:lnTo>
                    <a:pt x="468939" y="261230"/>
                  </a:lnTo>
                  <a:lnTo>
                    <a:pt x="471431" y="251261"/>
                  </a:lnTo>
                  <a:lnTo>
                    <a:pt x="467744" y="238803"/>
                  </a:lnTo>
                  <a:lnTo>
                    <a:pt x="473127" y="225946"/>
                  </a:lnTo>
                  <a:lnTo>
                    <a:pt x="472528" y="213390"/>
                  </a:lnTo>
                  <a:lnTo>
                    <a:pt x="464454" y="203821"/>
                  </a:lnTo>
                  <a:lnTo>
                    <a:pt x="451994" y="198738"/>
                  </a:lnTo>
                  <a:lnTo>
                    <a:pt x="438142" y="196545"/>
                  </a:lnTo>
                  <a:lnTo>
                    <a:pt x="427079" y="188572"/>
                  </a:lnTo>
                  <a:lnTo>
                    <a:pt x="418208" y="191761"/>
                  </a:lnTo>
                  <a:lnTo>
                    <a:pt x="401763" y="196743"/>
                  </a:lnTo>
                  <a:lnTo>
                    <a:pt x="384818" y="193158"/>
                  </a:lnTo>
                  <a:lnTo>
                    <a:pt x="374454" y="199335"/>
                  </a:lnTo>
                  <a:lnTo>
                    <a:pt x="361998" y="192855"/>
                  </a:lnTo>
                  <a:lnTo>
                    <a:pt x="359700" y="178804"/>
                  </a:lnTo>
                  <a:lnTo>
                    <a:pt x="360399" y="161960"/>
                  </a:lnTo>
                  <a:lnTo>
                    <a:pt x="370465" y="151696"/>
                  </a:lnTo>
                  <a:lnTo>
                    <a:pt x="377543" y="143021"/>
                  </a:lnTo>
                  <a:lnTo>
                    <a:pt x="369670" y="136245"/>
                  </a:lnTo>
                  <a:lnTo>
                    <a:pt x="354020" y="128570"/>
                  </a:lnTo>
                  <a:lnTo>
                    <a:pt x="350431" y="117410"/>
                  </a:lnTo>
                  <a:lnTo>
                    <a:pt x="351233" y="103356"/>
                  </a:lnTo>
                  <a:lnTo>
                    <a:pt x="344552" y="92491"/>
                  </a:lnTo>
                  <a:lnTo>
                    <a:pt x="333989" y="94287"/>
                  </a:lnTo>
                  <a:lnTo>
                    <a:pt x="311364" y="98071"/>
                  </a:lnTo>
                  <a:lnTo>
                    <a:pt x="294819" y="100166"/>
                  </a:lnTo>
                  <a:lnTo>
                    <a:pt x="280763" y="93786"/>
                  </a:lnTo>
                  <a:lnTo>
                    <a:pt x="269902" y="88606"/>
                  </a:lnTo>
                  <a:lnTo>
                    <a:pt x="263123" y="76244"/>
                  </a:lnTo>
                  <a:lnTo>
                    <a:pt x="252061" y="66876"/>
                  </a:lnTo>
                  <a:lnTo>
                    <a:pt x="240598" y="51926"/>
                  </a:lnTo>
                  <a:lnTo>
                    <a:pt x="232326" y="39664"/>
                  </a:lnTo>
                  <a:lnTo>
                    <a:pt x="218076" y="29005"/>
                  </a:lnTo>
                  <a:lnTo>
                    <a:pt x="206813" y="16941"/>
                  </a:lnTo>
                  <a:lnTo>
                    <a:pt x="200135" y="4585"/>
                  </a:lnTo>
                  <a:lnTo>
                    <a:pt x="183589" y="8070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object 147">
              <a:extLst>
                <a:ext uri="{FF2B5EF4-FFF2-40B4-BE49-F238E27FC236}">
                  <a16:creationId xmlns:a16="http://schemas.microsoft.com/office/drawing/2014/main" id="{8A207BB4-B361-4877-92B3-A92000994054}"/>
                </a:ext>
              </a:extLst>
            </p:cNvPr>
            <p:cNvSpPr/>
            <p:nvPr/>
          </p:nvSpPr>
          <p:spPr>
            <a:xfrm>
              <a:off x="2828064" y="3485171"/>
              <a:ext cx="703861" cy="370269"/>
            </a:xfrm>
            <a:custGeom>
              <a:avLst/>
              <a:gdLst/>
              <a:ahLst/>
              <a:cxnLst/>
              <a:rect l="l" t="t" r="r" b="b"/>
              <a:pathLst>
                <a:path w="703861" h="370269">
                  <a:moveTo>
                    <a:pt x="21633" y="132360"/>
                  </a:moveTo>
                  <a:lnTo>
                    <a:pt x="26615" y="140529"/>
                  </a:lnTo>
                  <a:lnTo>
                    <a:pt x="24023" y="149100"/>
                  </a:lnTo>
                  <a:lnTo>
                    <a:pt x="10468" y="151098"/>
                  </a:lnTo>
                  <a:lnTo>
                    <a:pt x="0" y="154385"/>
                  </a:lnTo>
                  <a:lnTo>
                    <a:pt x="7978" y="162460"/>
                  </a:lnTo>
                  <a:lnTo>
                    <a:pt x="8773" y="176410"/>
                  </a:lnTo>
                  <a:lnTo>
                    <a:pt x="13856" y="186080"/>
                  </a:lnTo>
                  <a:lnTo>
                    <a:pt x="14453" y="197243"/>
                  </a:lnTo>
                  <a:lnTo>
                    <a:pt x="11761" y="205814"/>
                  </a:lnTo>
                  <a:lnTo>
                    <a:pt x="18338" y="213889"/>
                  </a:lnTo>
                  <a:lnTo>
                    <a:pt x="29105" y="216280"/>
                  </a:lnTo>
                  <a:lnTo>
                    <a:pt x="41367" y="218573"/>
                  </a:lnTo>
                  <a:lnTo>
                    <a:pt x="50833" y="225150"/>
                  </a:lnTo>
                  <a:lnTo>
                    <a:pt x="61499" y="226147"/>
                  </a:lnTo>
                  <a:lnTo>
                    <a:pt x="73659" y="225546"/>
                  </a:lnTo>
                  <a:lnTo>
                    <a:pt x="86015" y="229236"/>
                  </a:lnTo>
                  <a:lnTo>
                    <a:pt x="83924" y="219570"/>
                  </a:lnTo>
                  <a:lnTo>
                    <a:pt x="100667" y="220164"/>
                  </a:lnTo>
                  <a:lnTo>
                    <a:pt x="111531" y="223955"/>
                  </a:lnTo>
                  <a:lnTo>
                    <a:pt x="121100" y="232026"/>
                  </a:lnTo>
                  <a:lnTo>
                    <a:pt x="132958" y="225849"/>
                  </a:lnTo>
                  <a:lnTo>
                    <a:pt x="143525" y="225449"/>
                  </a:lnTo>
                  <a:lnTo>
                    <a:pt x="157180" y="224852"/>
                  </a:lnTo>
                  <a:lnTo>
                    <a:pt x="158677" y="196645"/>
                  </a:lnTo>
                  <a:lnTo>
                    <a:pt x="169442" y="197643"/>
                  </a:lnTo>
                  <a:lnTo>
                    <a:pt x="170637" y="191961"/>
                  </a:lnTo>
                  <a:lnTo>
                    <a:pt x="178013" y="187375"/>
                  </a:lnTo>
                  <a:lnTo>
                    <a:pt x="192064" y="193856"/>
                  </a:lnTo>
                  <a:lnTo>
                    <a:pt x="202928" y="199036"/>
                  </a:lnTo>
                  <a:lnTo>
                    <a:pt x="210402" y="197243"/>
                  </a:lnTo>
                  <a:lnTo>
                    <a:pt x="220071" y="206711"/>
                  </a:lnTo>
                  <a:lnTo>
                    <a:pt x="230836" y="209005"/>
                  </a:lnTo>
                  <a:lnTo>
                    <a:pt x="239007" y="219966"/>
                  </a:lnTo>
                  <a:lnTo>
                    <a:pt x="248475" y="227940"/>
                  </a:lnTo>
                  <a:lnTo>
                    <a:pt x="256651" y="238805"/>
                  </a:lnTo>
                  <a:lnTo>
                    <a:pt x="272196" y="245184"/>
                  </a:lnTo>
                  <a:lnTo>
                    <a:pt x="297313" y="259534"/>
                  </a:lnTo>
                  <a:lnTo>
                    <a:pt x="326020" y="256946"/>
                  </a:lnTo>
                  <a:lnTo>
                    <a:pt x="341964" y="271694"/>
                  </a:lnTo>
                  <a:lnTo>
                    <a:pt x="354225" y="273888"/>
                  </a:lnTo>
                  <a:lnTo>
                    <a:pt x="368280" y="280367"/>
                  </a:lnTo>
                  <a:lnTo>
                    <a:pt x="378940" y="279967"/>
                  </a:lnTo>
                  <a:lnTo>
                    <a:pt x="389808" y="285051"/>
                  </a:lnTo>
                  <a:lnTo>
                    <a:pt x="403560" y="285846"/>
                  </a:lnTo>
                  <a:lnTo>
                    <a:pt x="419807" y="276778"/>
                  </a:lnTo>
                  <a:lnTo>
                    <a:pt x="429177" y="281962"/>
                  </a:lnTo>
                  <a:lnTo>
                    <a:pt x="438343" y="282955"/>
                  </a:lnTo>
                  <a:lnTo>
                    <a:pt x="445918" y="282661"/>
                  </a:lnTo>
                  <a:lnTo>
                    <a:pt x="458575" y="291927"/>
                  </a:lnTo>
                  <a:lnTo>
                    <a:pt x="466650" y="301398"/>
                  </a:lnTo>
                  <a:lnTo>
                    <a:pt x="477414" y="303789"/>
                  </a:lnTo>
                  <a:lnTo>
                    <a:pt x="491368" y="308771"/>
                  </a:lnTo>
                  <a:lnTo>
                    <a:pt x="502829" y="295616"/>
                  </a:lnTo>
                  <a:lnTo>
                    <a:pt x="512399" y="305085"/>
                  </a:lnTo>
                  <a:lnTo>
                    <a:pt x="519278" y="320234"/>
                  </a:lnTo>
                  <a:lnTo>
                    <a:pt x="524257" y="328405"/>
                  </a:lnTo>
                  <a:lnTo>
                    <a:pt x="535320" y="334982"/>
                  </a:lnTo>
                  <a:lnTo>
                    <a:pt x="545986" y="335979"/>
                  </a:lnTo>
                  <a:lnTo>
                    <a:pt x="557049" y="343857"/>
                  </a:lnTo>
                  <a:lnTo>
                    <a:pt x="565024" y="351928"/>
                  </a:lnTo>
                  <a:lnTo>
                    <a:pt x="575885" y="355715"/>
                  </a:lnTo>
                  <a:lnTo>
                    <a:pt x="588345" y="360799"/>
                  </a:lnTo>
                  <a:lnTo>
                    <a:pt x="594922" y="370269"/>
                  </a:lnTo>
                  <a:lnTo>
                    <a:pt x="703861" y="334784"/>
                  </a:lnTo>
                  <a:lnTo>
                    <a:pt x="685426" y="329900"/>
                  </a:lnTo>
                  <a:lnTo>
                    <a:pt x="671471" y="324918"/>
                  </a:lnTo>
                  <a:lnTo>
                    <a:pt x="663498" y="316845"/>
                  </a:lnTo>
                  <a:lnTo>
                    <a:pt x="657216" y="312860"/>
                  </a:lnTo>
                  <a:lnTo>
                    <a:pt x="646153" y="306381"/>
                  </a:lnTo>
                  <a:lnTo>
                    <a:pt x="637383" y="312360"/>
                  </a:lnTo>
                  <a:lnTo>
                    <a:pt x="632401" y="304087"/>
                  </a:lnTo>
                  <a:lnTo>
                    <a:pt x="621835" y="305981"/>
                  </a:lnTo>
                  <a:lnTo>
                    <a:pt x="610873" y="299501"/>
                  </a:lnTo>
                  <a:lnTo>
                    <a:pt x="616554" y="292225"/>
                  </a:lnTo>
                  <a:lnTo>
                    <a:pt x="596318" y="283258"/>
                  </a:lnTo>
                  <a:lnTo>
                    <a:pt x="585853" y="285051"/>
                  </a:lnTo>
                  <a:lnTo>
                    <a:pt x="579474" y="281162"/>
                  </a:lnTo>
                  <a:lnTo>
                    <a:pt x="570805" y="288540"/>
                  </a:lnTo>
                  <a:lnTo>
                    <a:pt x="564426" y="283157"/>
                  </a:lnTo>
                  <a:lnTo>
                    <a:pt x="554259" y="290634"/>
                  </a:lnTo>
                  <a:lnTo>
                    <a:pt x="546285" y="285349"/>
                  </a:lnTo>
                  <a:lnTo>
                    <a:pt x="542797" y="275683"/>
                  </a:lnTo>
                  <a:lnTo>
                    <a:pt x="532131" y="276180"/>
                  </a:lnTo>
                  <a:lnTo>
                    <a:pt x="533128" y="266312"/>
                  </a:lnTo>
                  <a:lnTo>
                    <a:pt x="525254" y="259534"/>
                  </a:lnTo>
                  <a:lnTo>
                    <a:pt x="523163" y="249868"/>
                  </a:lnTo>
                  <a:lnTo>
                    <a:pt x="527547" y="246880"/>
                  </a:lnTo>
                  <a:lnTo>
                    <a:pt x="526950" y="234222"/>
                  </a:lnTo>
                  <a:lnTo>
                    <a:pt x="517381" y="226245"/>
                  </a:lnTo>
                  <a:lnTo>
                    <a:pt x="505023" y="222558"/>
                  </a:lnTo>
                  <a:lnTo>
                    <a:pt x="488375" y="223257"/>
                  </a:lnTo>
                  <a:lnTo>
                    <a:pt x="474224" y="215480"/>
                  </a:lnTo>
                  <a:lnTo>
                    <a:pt x="463957" y="221463"/>
                  </a:lnTo>
                  <a:lnTo>
                    <a:pt x="458979" y="213288"/>
                  </a:lnTo>
                  <a:lnTo>
                    <a:pt x="455288" y="202225"/>
                  </a:lnTo>
                  <a:lnTo>
                    <a:pt x="459374" y="192159"/>
                  </a:lnTo>
                  <a:lnTo>
                    <a:pt x="457283" y="181094"/>
                  </a:lnTo>
                  <a:lnTo>
                    <a:pt x="447614" y="171629"/>
                  </a:lnTo>
                  <a:lnTo>
                    <a:pt x="438646" y="174819"/>
                  </a:lnTo>
                  <a:lnTo>
                    <a:pt x="435154" y="166546"/>
                  </a:lnTo>
                  <a:lnTo>
                    <a:pt x="427680" y="168241"/>
                  </a:lnTo>
                  <a:lnTo>
                    <a:pt x="415721" y="171629"/>
                  </a:lnTo>
                  <a:lnTo>
                    <a:pt x="404856" y="167841"/>
                  </a:lnTo>
                  <a:lnTo>
                    <a:pt x="405954" y="159368"/>
                  </a:lnTo>
                  <a:lnTo>
                    <a:pt x="410039" y="150795"/>
                  </a:lnTo>
                  <a:lnTo>
                    <a:pt x="406548" y="142523"/>
                  </a:lnTo>
                  <a:lnTo>
                    <a:pt x="395687" y="138736"/>
                  </a:lnTo>
                  <a:lnTo>
                    <a:pt x="402861" y="130067"/>
                  </a:lnTo>
                  <a:lnTo>
                    <a:pt x="382432" y="118303"/>
                  </a:lnTo>
                  <a:lnTo>
                    <a:pt x="373461" y="120098"/>
                  </a:lnTo>
                  <a:lnTo>
                    <a:pt x="361501" y="123389"/>
                  </a:lnTo>
                  <a:lnTo>
                    <a:pt x="351932" y="115415"/>
                  </a:lnTo>
                  <a:lnTo>
                    <a:pt x="339872" y="117308"/>
                  </a:lnTo>
                  <a:lnTo>
                    <a:pt x="333194" y="106343"/>
                  </a:lnTo>
                  <a:lnTo>
                    <a:pt x="322729" y="108237"/>
                  </a:lnTo>
                  <a:lnTo>
                    <a:pt x="313160" y="100166"/>
                  </a:lnTo>
                  <a:lnTo>
                    <a:pt x="301202" y="103553"/>
                  </a:lnTo>
                  <a:lnTo>
                    <a:pt x="287647" y="106843"/>
                  </a:lnTo>
                  <a:lnTo>
                    <a:pt x="280965" y="95978"/>
                  </a:lnTo>
                  <a:lnTo>
                    <a:pt x="269107" y="100662"/>
                  </a:lnTo>
                  <a:lnTo>
                    <a:pt x="260935" y="89801"/>
                  </a:lnTo>
                  <a:lnTo>
                    <a:pt x="254459" y="83022"/>
                  </a:lnTo>
                  <a:lnTo>
                    <a:pt x="253959" y="73256"/>
                  </a:lnTo>
                  <a:lnTo>
                    <a:pt x="242996" y="66678"/>
                  </a:lnTo>
                  <a:lnTo>
                    <a:pt x="233925" y="68472"/>
                  </a:lnTo>
                  <a:lnTo>
                    <a:pt x="221763" y="67575"/>
                  </a:lnTo>
                  <a:lnTo>
                    <a:pt x="219075" y="74749"/>
                  </a:lnTo>
                  <a:lnTo>
                    <a:pt x="210204" y="79336"/>
                  </a:lnTo>
                  <a:lnTo>
                    <a:pt x="201136" y="77640"/>
                  </a:lnTo>
                  <a:lnTo>
                    <a:pt x="193658" y="81428"/>
                  </a:lnTo>
                  <a:lnTo>
                    <a:pt x="186181" y="84517"/>
                  </a:lnTo>
                  <a:lnTo>
                    <a:pt x="169538" y="85316"/>
                  </a:lnTo>
                  <a:lnTo>
                    <a:pt x="163062" y="77143"/>
                  </a:lnTo>
                  <a:lnTo>
                    <a:pt x="155787" y="83022"/>
                  </a:lnTo>
                  <a:lnTo>
                    <a:pt x="142031" y="82227"/>
                  </a:lnTo>
                  <a:lnTo>
                    <a:pt x="129471" y="74350"/>
                  </a:lnTo>
                  <a:lnTo>
                    <a:pt x="118609" y="70664"/>
                  </a:lnTo>
                  <a:lnTo>
                    <a:pt x="117910" y="56612"/>
                  </a:lnTo>
                  <a:lnTo>
                    <a:pt x="117011" y="39768"/>
                  </a:lnTo>
                  <a:lnTo>
                    <a:pt x="117511" y="20134"/>
                  </a:lnTo>
                  <a:lnTo>
                    <a:pt x="112129" y="6277"/>
                  </a:lnTo>
                  <a:lnTo>
                    <a:pt x="95087" y="0"/>
                  </a:lnTo>
                  <a:lnTo>
                    <a:pt x="83127" y="3290"/>
                  </a:lnTo>
                  <a:lnTo>
                    <a:pt x="80633" y="14651"/>
                  </a:lnTo>
                  <a:lnTo>
                    <a:pt x="75053" y="23323"/>
                  </a:lnTo>
                  <a:lnTo>
                    <a:pt x="60004" y="26808"/>
                  </a:lnTo>
                  <a:lnTo>
                    <a:pt x="46548" y="30200"/>
                  </a:lnTo>
                  <a:lnTo>
                    <a:pt x="32990" y="32190"/>
                  </a:lnTo>
                  <a:lnTo>
                    <a:pt x="17942" y="35581"/>
                  </a:lnTo>
                  <a:lnTo>
                    <a:pt x="7776" y="43055"/>
                  </a:lnTo>
                  <a:lnTo>
                    <a:pt x="6981" y="58506"/>
                  </a:lnTo>
                  <a:lnTo>
                    <a:pt x="6379" y="75448"/>
                  </a:lnTo>
                  <a:lnTo>
                    <a:pt x="10267" y="90698"/>
                  </a:lnTo>
                  <a:lnTo>
                    <a:pt x="15350" y="101761"/>
                  </a:lnTo>
                  <a:lnTo>
                    <a:pt x="20236" y="107142"/>
                  </a:lnTo>
                  <a:lnTo>
                    <a:pt x="17842" y="118504"/>
                  </a:lnTo>
                  <a:lnTo>
                    <a:pt x="21633" y="132360"/>
                  </a:lnTo>
                  <a:close/>
                </a:path>
              </a:pathLst>
            </a:custGeom>
            <a:solidFill>
              <a:srgbClr val="389D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object 148">
              <a:extLst>
                <a:ext uri="{FF2B5EF4-FFF2-40B4-BE49-F238E27FC236}">
                  <a16:creationId xmlns:a16="http://schemas.microsoft.com/office/drawing/2014/main" id="{62A4C8B9-777E-461C-AB07-86415F6175A9}"/>
                </a:ext>
              </a:extLst>
            </p:cNvPr>
            <p:cNvSpPr/>
            <p:nvPr/>
          </p:nvSpPr>
          <p:spPr>
            <a:xfrm>
              <a:off x="2828064" y="3485171"/>
              <a:ext cx="703861" cy="370269"/>
            </a:xfrm>
            <a:custGeom>
              <a:avLst/>
              <a:gdLst/>
              <a:ahLst/>
              <a:cxnLst/>
              <a:rect l="l" t="t" r="r" b="b"/>
              <a:pathLst>
                <a:path w="703861" h="370269">
                  <a:moveTo>
                    <a:pt x="18338" y="213889"/>
                  </a:moveTo>
                  <a:lnTo>
                    <a:pt x="29105" y="216280"/>
                  </a:lnTo>
                  <a:lnTo>
                    <a:pt x="41367" y="218573"/>
                  </a:lnTo>
                  <a:lnTo>
                    <a:pt x="50833" y="225150"/>
                  </a:lnTo>
                  <a:lnTo>
                    <a:pt x="61499" y="226147"/>
                  </a:lnTo>
                  <a:lnTo>
                    <a:pt x="73659" y="225546"/>
                  </a:lnTo>
                  <a:lnTo>
                    <a:pt x="86015" y="229236"/>
                  </a:lnTo>
                  <a:lnTo>
                    <a:pt x="83924" y="219570"/>
                  </a:lnTo>
                  <a:lnTo>
                    <a:pt x="100667" y="220164"/>
                  </a:lnTo>
                  <a:lnTo>
                    <a:pt x="111531" y="223955"/>
                  </a:lnTo>
                  <a:lnTo>
                    <a:pt x="121100" y="232026"/>
                  </a:lnTo>
                  <a:lnTo>
                    <a:pt x="132958" y="225849"/>
                  </a:lnTo>
                  <a:lnTo>
                    <a:pt x="143525" y="225449"/>
                  </a:lnTo>
                  <a:lnTo>
                    <a:pt x="157180" y="224852"/>
                  </a:lnTo>
                  <a:lnTo>
                    <a:pt x="158677" y="196645"/>
                  </a:lnTo>
                  <a:lnTo>
                    <a:pt x="169442" y="197643"/>
                  </a:lnTo>
                  <a:lnTo>
                    <a:pt x="170637" y="191961"/>
                  </a:lnTo>
                  <a:lnTo>
                    <a:pt x="178013" y="187375"/>
                  </a:lnTo>
                  <a:lnTo>
                    <a:pt x="192064" y="193856"/>
                  </a:lnTo>
                  <a:lnTo>
                    <a:pt x="202928" y="199036"/>
                  </a:lnTo>
                  <a:lnTo>
                    <a:pt x="210402" y="197243"/>
                  </a:lnTo>
                  <a:lnTo>
                    <a:pt x="220071" y="206711"/>
                  </a:lnTo>
                  <a:lnTo>
                    <a:pt x="230836" y="209005"/>
                  </a:lnTo>
                  <a:lnTo>
                    <a:pt x="239007" y="219966"/>
                  </a:lnTo>
                  <a:lnTo>
                    <a:pt x="248475" y="227940"/>
                  </a:lnTo>
                  <a:lnTo>
                    <a:pt x="256651" y="238805"/>
                  </a:lnTo>
                  <a:lnTo>
                    <a:pt x="272196" y="245184"/>
                  </a:lnTo>
                  <a:lnTo>
                    <a:pt x="297313" y="259534"/>
                  </a:lnTo>
                  <a:lnTo>
                    <a:pt x="326020" y="256946"/>
                  </a:lnTo>
                  <a:lnTo>
                    <a:pt x="341964" y="271694"/>
                  </a:lnTo>
                  <a:lnTo>
                    <a:pt x="354225" y="273888"/>
                  </a:lnTo>
                  <a:lnTo>
                    <a:pt x="368280" y="280367"/>
                  </a:lnTo>
                  <a:lnTo>
                    <a:pt x="378940" y="279967"/>
                  </a:lnTo>
                  <a:lnTo>
                    <a:pt x="389808" y="285051"/>
                  </a:lnTo>
                  <a:lnTo>
                    <a:pt x="403560" y="285846"/>
                  </a:lnTo>
                  <a:lnTo>
                    <a:pt x="419807" y="276778"/>
                  </a:lnTo>
                  <a:lnTo>
                    <a:pt x="429177" y="281962"/>
                  </a:lnTo>
                  <a:lnTo>
                    <a:pt x="438343" y="282955"/>
                  </a:lnTo>
                  <a:lnTo>
                    <a:pt x="445918" y="282661"/>
                  </a:lnTo>
                  <a:lnTo>
                    <a:pt x="458575" y="291927"/>
                  </a:lnTo>
                  <a:lnTo>
                    <a:pt x="466650" y="301398"/>
                  </a:lnTo>
                  <a:lnTo>
                    <a:pt x="477414" y="303789"/>
                  </a:lnTo>
                  <a:lnTo>
                    <a:pt x="491368" y="308771"/>
                  </a:lnTo>
                  <a:lnTo>
                    <a:pt x="502829" y="295616"/>
                  </a:lnTo>
                  <a:lnTo>
                    <a:pt x="512399" y="305085"/>
                  </a:lnTo>
                  <a:lnTo>
                    <a:pt x="519278" y="320234"/>
                  </a:lnTo>
                  <a:lnTo>
                    <a:pt x="524257" y="328405"/>
                  </a:lnTo>
                  <a:lnTo>
                    <a:pt x="535320" y="334982"/>
                  </a:lnTo>
                  <a:lnTo>
                    <a:pt x="545986" y="335979"/>
                  </a:lnTo>
                  <a:lnTo>
                    <a:pt x="557049" y="343857"/>
                  </a:lnTo>
                  <a:lnTo>
                    <a:pt x="565024" y="351928"/>
                  </a:lnTo>
                  <a:lnTo>
                    <a:pt x="575885" y="355715"/>
                  </a:lnTo>
                  <a:lnTo>
                    <a:pt x="588345" y="360799"/>
                  </a:lnTo>
                  <a:lnTo>
                    <a:pt x="594922" y="370269"/>
                  </a:lnTo>
                  <a:lnTo>
                    <a:pt x="703861" y="334784"/>
                  </a:lnTo>
                  <a:lnTo>
                    <a:pt x="685426" y="329900"/>
                  </a:lnTo>
                  <a:lnTo>
                    <a:pt x="671471" y="324918"/>
                  </a:lnTo>
                  <a:lnTo>
                    <a:pt x="663498" y="316845"/>
                  </a:lnTo>
                  <a:lnTo>
                    <a:pt x="657216" y="312860"/>
                  </a:lnTo>
                  <a:lnTo>
                    <a:pt x="646153" y="306381"/>
                  </a:lnTo>
                  <a:lnTo>
                    <a:pt x="637383" y="312360"/>
                  </a:lnTo>
                  <a:lnTo>
                    <a:pt x="632401" y="304087"/>
                  </a:lnTo>
                  <a:lnTo>
                    <a:pt x="621835" y="305981"/>
                  </a:lnTo>
                  <a:lnTo>
                    <a:pt x="610873" y="299501"/>
                  </a:lnTo>
                  <a:lnTo>
                    <a:pt x="616554" y="292225"/>
                  </a:lnTo>
                  <a:lnTo>
                    <a:pt x="596318" y="283258"/>
                  </a:lnTo>
                  <a:lnTo>
                    <a:pt x="585853" y="285051"/>
                  </a:lnTo>
                  <a:lnTo>
                    <a:pt x="579474" y="281162"/>
                  </a:lnTo>
                  <a:lnTo>
                    <a:pt x="570805" y="288540"/>
                  </a:lnTo>
                  <a:lnTo>
                    <a:pt x="564426" y="283157"/>
                  </a:lnTo>
                  <a:lnTo>
                    <a:pt x="554259" y="290634"/>
                  </a:lnTo>
                  <a:lnTo>
                    <a:pt x="546285" y="285349"/>
                  </a:lnTo>
                  <a:lnTo>
                    <a:pt x="542797" y="275683"/>
                  </a:lnTo>
                  <a:lnTo>
                    <a:pt x="532131" y="276180"/>
                  </a:lnTo>
                  <a:lnTo>
                    <a:pt x="533128" y="266312"/>
                  </a:lnTo>
                  <a:lnTo>
                    <a:pt x="525254" y="259534"/>
                  </a:lnTo>
                  <a:lnTo>
                    <a:pt x="523163" y="249868"/>
                  </a:lnTo>
                  <a:lnTo>
                    <a:pt x="527547" y="246880"/>
                  </a:lnTo>
                  <a:lnTo>
                    <a:pt x="526950" y="234222"/>
                  </a:lnTo>
                  <a:lnTo>
                    <a:pt x="517381" y="226245"/>
                  </a:lnTo>
                  <a:lnTo>
                    <a:pt x="505023" y="222558"/>
                  </a:lnTo>
                  <a:lnTo>
                    <a:pt x="488375" y="223257"/>
                  </a:lnTo>
                  <a:lnTo>
                    <a:pt x="474224" y="215480"/>
                  </a:lnTo>
                  <a:lnTo>
                    <a:pt x="463957" y="221463"/>
                  </a:lnTo>
                  <a:lnTo>
                    <a:pt x="458979" y="213288"/>
                  </a:lnTo>
                  <a:lnTo>
                    <a:pt x="455288" y="202225"/>
                  </a:lnTo>
                  <a:lnTo>
                    <a:pt x="459374" y="192159"/>
                  </a:lnTo>
                  <a:lnTo>
                    <a:pt x="457283" y="181094"/>
                  </a:lnTo>
                  <a:lnTo>
                    <a:pt x="447614" y="171629"/>
                  </a:lnTo>
                  <a:lnTo>
                    <a:pt x="438646" y="174819"/>
                  </a:lnTo>
                  <a:lnTo>
                    <a:pt x="435154" y="166546"/>
                  </a:lnTo>
                  <a:lnTo>
                    <a:pt x="427680" y="168241"/>
                  </a:lnTo>
                  <a:lnTo>
                    <a:pt x="415721" y="171629"/>
                  </a:lnTo>
                  <a:lnTo>
                    <a:pt x="404856" y="167841"/>
                  </a:lnTo>
                  <a:lnTo>
                    <a:pt x="405954" y="159368"/>
                  </a:lnTo>
                  <a:lnTo>
                    <a:pt x="410039" y="150795"/>
                  </a:lnTo>
                  <a:lnTo>
                    <a:pt x="406548" y="142523"/>
                  </a:lnTo>
                  <a:lnTo>
                    <a:pt x="395687" y="138736"/>
                  </a:lnTo>
                  <a:lnTo>
                    <a:pt x="402861" y="130067"/>
                  </a:lnTo>
                  <a:lnTo>
                    <a:pt x="382432" y="118303"/>
                  </a:lnTo>
                  <a:lnTo>
                    <a:pt x="373461" y="120098"/>
                  </a:lnTo>
                  <a:lnTo>
                    <a:pt x="361501" y="123389"/>
                  </a:lnTo>
                  <a:lnTo>
                    <a:pt x="351932" y="115415"/>
                  </a:lnTo>
                  <a:lnTo>
                    <a:pt x="339872" y="117308"/>
                  </a:lnTo>
                  <a:lnTo>
                    <a:pt x="333194" y="106343"/>
                  </a:lnTo>
                  <a:lnTo>
                    <a:pt x="322729" y="108237"/>
                  </a:lnTo>
                  <a:lnTo>
                    <a:pt x="313160" y="100166"/>
                  </a:lnTo>
                  <a:lnTo>
                    <a:pt x="301202" y="103553"/>
                  </a:lnTo>
                  <a:lnTo>
                    <a:pt x="287647" y="106843"/>
                  </a:lnTo>
                  <a:lnTo>
                    <a:pt x="280965" y="95978"/>
                  </a:lnTo>
                  <a:lnTo>
                    <a:pt x="269107" y="100662"/>
                  </a:lnTo>
                  <a:lnTo>
                    <a:pt x="260935" y="89801"/>
                  </a:lnTo>
                  <a:lnTo>
                    <a:pt x="254459" y="83022"/>
                  </a:lnTo>
                  <a:lnTo>
                    <a:pt x="253959" y="73256"/>
                  </a:lnTo>
                  <a:lnTo>
                    <a:pt x="242996" y="66678"/>
                  </a:lnTo>
                  <a:lnTo>
                    <a:pt x="233925" y="68472"/>
                  </a:lnTo>
                  <a:lnTo>
                    <a:pt x="221763" y="67575"/>
                  </a:lnTo>
                  <a:lnTo>
                    <a:pt x="219075" y="74749"/>
                  </a:lnTo>
                  <a:lnTo>
                    <a:pt x="210204" y="79336"/>
                  </a:lnTo>
                  <a:lnTo>
                    <a:pt x="201136" y="77640"/>
                  </a:lnTo>
                  <a:lnTo>
                    <a:pt x="193658" y="81428"/>
                  </a:lnTo>
                  <a:lnTo>
                    <a:pt x="186181" y="84517"/>
                  </a:lnTo>
                  <a:lnTo>
                    <a:pt x="169538" y="85316"/>
                  </a:lnTo>
                  <a:lnTo>
                    <a:pt x="163062" y="77143"/>
                  </a:lnTo>
                  <a:lnTo>
                    <a:pt x="155787" y="83022"/>
                  </a:lnTo>
                  <a:lnTo>
                    <a:pt x="142031" y="82227"/>
                  </a:lnTo>
                  <a:lnTo>
                    <a:pt x="129471" y="74350"/>
                  </a:lnTo>
                  <a:lnTo>
                    <a:pt x="118609" y="70664"/>
                  </a:lnTo>
                  <a:lnTo>
                    <a:pt x="117910" y="56612"/>
                  </a:lnTo>
                  <a:lnTo>
                    <a:pt x="117011" y="39768"/>
                  </a:lnTo>
                  <a:lnTo>
                    <a:pt x="117511" y="20134"/>
                  </a:lnTo>
                  <a:lnTo>
                    <a:pt x="112129" y="6277"/>
                  </a:lnTo>
                  <a:lnTo>
                    <a:pt x="95087" y="0"/>
                  </a:lnTo>
                  <a:lnTo>
                    <a:pt x="83127" y="3290"/>
                  </a:lnTo>
                  <a:lnTo>
                    <a:pt x="80633" y="14651"/>
                  </a:lnTo>
                  <a:lnTo>
                    <a:pt x="75053" y="23323"/>
                  </a:lnTo>
                  <a:lnTo>
                    <a:pt x="60004" y="26808"/>
                  </a:lnTo>
                  <a:lnTo>
                    <a:pt x="46548" y="30200"/>
                  </a:lnTo>
                  <a:lnTo>
                    <a:pt x="32990" y="32190"/>
                  </a:lnTo>
                  <a:lnTo>
                    <a:pt x="17942" y="35581"/>
                  </a:lnTo>
                  <a:lnTo>
                    <a:pt x="7776" y="43055"/>
                  </a:lnTo>
                  <a:lnTo>
                    <a:pt x="6981" y="58506"/>
                  </a:lnTo>
                  <a:lnTo>
                    <a:pt x="6379" y="75448"/>
                  </a:lnTo>
                  <a:lnTo>
                    <a:pt x="10267" y="90698"/>
                  </a:lnTo>
                  <a:lnTo>
                    <a:pt x="15350" y="101761"/>
                  </a:lnTo>
                  <a:lnTo>
                    <a:pt x="20236" y="107142"/>
                  </a:lnTo>
                  <a:lnTo>
                    <a:pt x="17842" y="118504"/>
                  </a:lnTo>
                  <a:lnTo>
                    <a:pt x="21633" y="132360"/>
                  </a:lnTo>
                  <a:lnTo>
                    <a:pt x="26615" y="140529"/>
                  </a:lnTo>
                  <a:lnTo>
                    <a:pt x="24023" y="149100"/>
                  </a:lnTo>
                  <a:lnTo>
                    <a:pt x="10468" y="151098"/>
                  </a:lnTo>
                  <a:lnTo>
                    <a:pt x="0" y="154385"/>
                  </a:lnTo>
                  <a:lnTo>
                    <a:pt x="7978" y="162460"/>
                  </a:lnTo>
                  <a:lnTo>
                    <a:pt x="8773" y="176410"/>
                  </a:lnTo>
                  <a:lnTo>
                    <a:pt x="13856" y="186080"/>
                  </a:lnTo>
                  <a:lnTo>
                    <a:pt x="14453" y="197243"/>
                  </a:lnTo>
                  <a:lnTo>
                    <a:pt x="11761" y="205814"/>
                  </a:lnTo>
                  <a:lnTo>
                    <a:pt x="18338" y="213889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object 149">
              <a:extLst>
                <a:ext uri="{FF2B5EF4-FFF2-40B4-BE49-F238E27FC236}">
                  <a16:creationId xmlns:a16="http://schemas.microsoft.com/office/drawing/2014/main" id="{A91A4CAC-7A64-46F5-BF7D-871CBC3EEE12}"/>
                </a:ext>
              </a:extLst>
            </p:cNvPr>
            <p:cNvSpPr/>
            <p:nvPr/>
          </p:nvSpPr>
          <p:spPr>
            <a:xfrm>
              <a:off x="3001890" y="3177093"/>
              <a:ext cx="1066151" cy="689706"/>
            </a:xfrm>
            <a:custGeom>
              <a:avLst/>
              <a:gdLst/>
              <a:ahLst/>
              <a:cxnLst/>
              <a:rect l="l" t="t" r="r" b="b"/>
              <a:pathLst>
                <a:path w="1066151" h="689706">
                  <a:moveTo>
                    <a:pt x="232722" y="450601"/>
                  </a:moveTo>
                  <a:lnTo>
                    <a:pt x="236213" y="458873"/>
                  </a:lnTo>
                  <a:lnTo>
                    <a:pt x="232128" y="467446"/>
                  </a:lnTo>
                  <a:lnTo>
                    <a:pt x="231030" y="475919"/>
                  </a:lnTo>
                  <a:lnTo>
                    <a:pt x="241895" y="479706"/>
                  </a:lnTo>
                  <a:lnTo>
                    <a:pt x="253853" y="476319"/>
                  </a:lnTo>
                  <a:lnTo>
                    <a:pt x="261327" y="474624"/>
                  </a:lnTo>
                  <a:lnTo>
                    <a:pt x="264820" y="482897"/>
                  </a:lnTo>
                  <a:lnTo>
                    <a:pt x="273787" y="479706"/>
                  </a:lnTo>
                  <a:lnTo>
                    <a:pt x="283457" y="489172"/>
                  </a:lnTo>
                  <a:lnTo>
                    <a:pt x="285548" y="500237"/>
                  </a:lnTo>
                  <a:lnTo>
                    <a:pt x="281462" y="510303"/>
                  </a:lnTo>
                  <a:lnTo>
                    <a:pt x="285153" y="521366"/>
                  </a:lnTo>
                  <a:lnTo>
                    <a:pt x="290131" y="529541"/>
                  </a:lnTo>
                  <a:lnTo>
                    <a:pt x="300398" y="523558"/>
                  </a:lnTo>
                  <a:lnTo>
                    <a:pt x="314549" y="531334"/>
                  </a:lnTo>
                  <a:lnTo>
                    <a:pt x="331196" y="530636"/>
                  </a:lnTo>
                  <a:lnTo>
                    <a:pt x="343555" y="534323"/>
                  </a:lnTo>
                  <a:lnTo>
                    <a:pt x="353124" y="542300"/>
                  </a:lnTo>
                  <a:lnTo>
                    <a:pt x="353721" y="554958"/>
                  </a:lnTo>
                  <a:lnTo>
                    <a:pt x="349337" y="557946"/>
                  </a:lnTo>
                  <a:lnTo>
                    <a:pt x="351428" y="567612"/>
                  </a:lnTo>
                  <a:lnTo>
                    <a:pt x="359302" y="574390"/>
                  </a:lnTo>
                  <a:lnTo>
                    <a:pt x="358305" y="584258"/>
                  </a:lnTo>
                  <a:lnTo>
                    <a:pt x="368971" y="583761"/>
                  </a:lnTo>
                  <a:lnTo>
                    <a:pt x="372459" y="593427"/>
                  </a:lnTo>
                  <a:lnTo>
                    <a:pt x="380433" y="598712"/>
                  </a:lnTo>
                  <a:lnTo>
                    <a:pt x="390599" y="591235"/>
                  </a:lnTo>
                  <a:lnTo>
                    <a:pt x="396979" y="596618"/>
                  </a:lnTo>
                  <a:lnTo>
                    <a:pt x="405648" y="589240"/>
                  </a:lnTo>
                  <a:lnTo>
                    <a:pt x="412027" y="593129"/>
                  </a:lnTo>
                  <a:lnTo>
                    <a:pt x="422492" y="591336"/>
                  </a:lnTo>
                  <a:lnTo>
                    <a:pt x="442728" y="600303"/>
                  </a:lnTo>
                  <a:lnTo>
                    <a:pt x="437047" y="607579"/>
                  </a:lnTo>
                  <a:lnTo>
                    <a:pt x="448009" y="614058"/>
                  </a:lnTo>
                  <a:lnTo>
                    <a:pt x="458575" y="612165"/>
                  </a:lnTo>
                  <a:lnTo>
                    <a:pt x="463557" y="620438"/>
                  </a:lnTo>
                  <a:lnTo>
                    <a:pt x="472326" y="614459"/>
                  </a:lnTo>
                  <a:lnTo>
                    <a:pt x="483389" y="620938"/>
                  </a:lnTo>
                  <a:lnTo>
                    <a:pt x="489672" y="624923"/>
                  </a:lnTo>
                  <a:lnTo>
                    <a:pt x="497645" y="632995"/>
                  </a:lnTo>
                  <a:lnTo>
                    <a:pt x="511600" y="637978"/>
                  </a:lnTo>
                  <a:lnTo>
                    <a:pt x="530035" y="642862"/>
                  </a:lnTo>
                  <a:lnTo>
                    <a:pt x="545482" y="646452"/>
                  </a:lnTo>
                  <a:lnTo>
                    <a:pt x="555851" y="640372"/>
                  </a:lnTo>
                  <a:lnTo>
                    <a:pt x="566615" y="644057"/>
                  </a:lnTo>
                  <a:lnTo>
                    <a:pt x="577278" y="643662"/>
                  </a:lnTo>
                  <a:lnTo>
                    <a:pt x="577677" y="652031"/>
                  </a:lnTo>
                  <a:lnTo>
                    <a:pt x="592827" y="651435"/>
                  </a:lnTo>
                  <a:lnTo>
                    <a:pt x="593525" y="663995"/>
                  </a:lnTo>
                  <a:lnTo>
                    <a:pt x="603990" y="660704"/>
                  </a:lnTo>
                  <a:lnTo>
                    <a:pt x="613462" y="667382"/>
                  </a:lnTo>
                  <a:lnTo>
                    <a:pt x="625421" y="663995"/>
                  </a:lnTo>
                  <a:lnTo>
                    <a:pt x="638975" y="660704"/>
                  </a:lnTo>
                  <a:lnTo>
                    <a:pt x="649836" y="665787"/>
                  </a:lnTo>
                  <a:lnTo>
                    <a:pt x="662194" y="670871"/>
                  </a:lnTo>
                  <a:lnTo>
                    <a:pt x="677945" y="680040"/>
                  </a:lnTo>
                  <a:lnTo>
                    <a:pt x="694486" y="676551"/>
                  </a:lnTo>
                  <a:lnTo>
                    <a:pt x="701564" y="667778"/>
                  </a:lnTo>
                  <a:lnTo>
                    <a:pt x="708840" y="660406"/>
                  </a:lnTo>
                  <a:lnTo>
                    <a:pt x="721202" y="664091"/>
                  </a:lnTo>
                  <a:lnTo>
                    <a:pt x="732359" y="674856"/>
                  </a:lnTo>
                  <a:lnTo>
                    <a:pt x="744717" y="678543"/>
                  </a:lnTo>
                  <a:lnTo>
                    <a:pt x="755186" y="675352"/>
                  </a:lnTo>
                  <a:lnTo>
                    <a:pt x="762260" y="666583"/>
                  </a:lnTo>
                  <a:lnTo>
                    <a:pt x="773024" y="668977"/>
                  </a:lnTo>
                  <a:lnTo>
                    <a:pt x="787276" y="678146"/>
                  </a:lnTo>
                  <a:lnTo>
                    <a:pt x="799934" y="688809"/>
                  </a:lnTo>
                  <a:lnTo>
                    <a:pt x="812095" y="689706"/>
                  </a:lnTo>
                  <a:lnTo>
                    <a:pt x="820764" y="679543"/>
                  </a:lnTo>
                  <a:lnTo>
                    <a:pt x="829141" y="666485"/>
                  </a:lnTo>
                  <a:lnTo>
                    <a:pt x="838108" y="663296"/>
                  </a:lnTo>
                  <a:lnTo>
                    <a:pt x="846180" y="672861"/>
                  </a:lnTo>
                  <a:lnTo>
                    <a:pt x="857045" y="676551"/>
                  </a:lnTo>
                  <a:lnTo>
                    <a:pt x="869205" y="677448"/>
                  </a:lnTo>
                  <a:lnTo>
                    <a:pt x="879073" y="662998"/>
                  </a:lnTo>
                  <a:lnTo>
                    <a:pt x="886049" y="651435"/>
                  </a:lnTo>
                  <a:lnTo>
                    <a:pt x="888441" y="638676"/>
                  </a:lnTo>
                  <a:lnTo>
                    <a:pt x="893822" y="625820"/>
                  </a:lnTo>
                  <a:lnTo>
                    <a:pt x="905685" y="619739"/>
                  </a:lnTo>
                  <a:lnTo>
                    <a:pt x="917643" y="616352"/>
                  </a:lnTo>
                  <a:lnTo>
                    <a:pt x="920037" y="603694"/>
                  </a:lnTo>
                  <a:lnTo>
                    <a:pt x="927213" y="596318"/>
                  </a:lnTo>
                  <a:lnTo>
                    <a:pt x="942660" y="601300"/>
                  </a:lnTo>
                  <a:lnTo>
                    <a:pt x="956517" y="604890"/>
                  </a:lnTo>
                  <a:lnTo>
                    <a:pt x="972960" y="598608"/>
                  </a:lnTo>
                  <a:lnTo>
                    <a:pt x="978242" y="584360"/>
                  </a:lnTo>
                  <a:lnTo>
                    <a:pt x="982228" y="572897"/>
                  </a:lnTo>
                  <a:lnTo>
                    <a:pt x="991001" y="566917"/>
                  </a:lnTo>
                  <a:lnTo>
                    <a:pt x="1001264" y="560837"/>
                  </a:lnTo>
                  <a:lnTo>
                    <a:pt x="1006848" y="550767"/>
                  </a:lnTo>
                  <a:lnTo>
                    <a:pt x="1011132" y="544990"/>
                  </a:lnTo>
                  <a:lnTo>
                    <a:pt x="1027677" y="541501"/>
                  </a:lnTo>
                  <a:lnTo>
                    <a:pt x="1050400" y="540504"/>
                  </a:lnTo>
                  <a:lnTo>
                    <a:pt x="1063760" y="535720"/>
                  </a:lnTo>
                  <a:lnTo>
                    <a:pt x="1066151" y="522965"/>
                  </a:lnTo>
                  <a:lnTo>
                    <a:pt x="1061165" y="516186"/>
                  </a:lnTo>
                  <a:lnTo>
                    <a:pt x="1050505" y="513792"/>
                  </a:lnTo>
                  <a:lnTo>
                    <a:pt x="1043125" y="518378"/>
                  </a:lnTo>
                  <a:lnTo>
                    <a:pt x="1036746" y="512996"/>
                  </a:lnTo>
                  <a:lnTo>
                    <a:pt x="1027976" y="518976"/>
                  </a:lnTo>
                  <a:lnTo>
                    <a:pt x="1023091" y="513594"/>
                  </a:lnTo>
                  <a:lnTo>
                    <a:pt x="1013824" y="511200"/>
                  </a:lnTo>
                  <a:lnTo>
                    <a:pt x="1004752" y="511600"/>
                  </a:lnTo>
                  <a:lnTo>
                    <a:pt x="995483" y="507711"/>
                  </a:lnTo>
                  <a:lnTo>
                    <a:pt x="987412" y="499640"/>
                  </a:lnTo>
                  <a:lnTo>
                    <a:pt x="982428" y="491468"/>
                  </a:lnTo>
                  <a:lnTo>
                    <a:pt x="974754" y="490371"/>
                  </a:lnTo>
                  <a:lnTo>
                    <a:pt x="968274" y="482198"/>
                  </a:lnTo>
                  <a:lnTo>
                    <a:pt x="959205" y="483991"/>
                  </a:lnTo>
                  <a:lnTo>
                    <a:pt x="955616" y="472928"/>
                  </a:lnTo>
                  <a:lnTo>
                    <a:pt x="950436" y="461966"/>
                  </a:lnTo>
                  <a:lnTo>
                    <a:pt x="939971" y="465156"/>
                  </a:lnTo>
                  <a:lnTo>
                    <a:pt x="939471" y="455386"/>
                  </a:lnTo>
                  <a:lnTo>
                    <a:pt x="934290" y="443026"/>
                  </a:lnTo>
                  <a:lnTo>
                    <a:pt x="926812" y="446115"/>
                  </a:lnTo>
                  <a:lnTo>
                    <a:pt x="920433" y="439341"/>
                  </a:lnTo>
                  <a:lnTo>
                    <a:pt x="918342" y="428278"/>
                  </a:lnTo>
                  <a:lnTo>
                    <a:pt x="909172" y="427183"/>
                  </a:lnTo>
                  <a:lnTo>
                    <a:pt x="902592" y="419108"/>
                  </a:lnTo>
                  <a:lnTo>
                    <a:pt x="891630" y="412531"/>
                  </a:lnTo>
                  <a:lnTo>
                    <a:pt x="882662" y="415720"/>
                  </a:lnTo>
                  <a:lnTo>
                    <a:pt x="873789" y="418910"/>
                  </a:lnTo>
                  <a:lnTo>
                    <a:pt x="869803" y="402264"/>
                  </a:lnTo>
                  <a:lnTo>
                    <a:pt x="862426" y="405353"/>
                  </a:lnTo>
                  <a:lnTo>
                    <a:pt x="854453" y="398674"/>
                  </a:lnTo>
                  <a:lnTo>
                    <a:pt x="855550" y="390203"/>
                  </a:lnTo>
                  <a:lnTo>
                    <a:pt x="848873" y="379238"/>
                  </a:lnTo>
                  <a:lnTo>
                    <a:pt x="839603" y="376848"/>
                  </a:lnTo>
                  <a:lnTo>
                    <a:pt x="834419" y="365885"/>
                  </a:lnTo>
                  <a:lnTo>
                    <a:pt x="829238" y="353427"/>
                  </a:lnTo>
                  <a:lnTo>
                    <a:pt x="816480" y="342760"/>
                  </a:lnTo>
                  <a:lnTo>
                    <a:pt x="807807" y="350136"/>
                  </a:lnTo>
                  <a:lnTo>
                    <a:pt x="787478" y="338374"/>
                  </a:lnTo>
                  <a:lnTo>
                    <a:pt x="774922" y="331899"/>
                  </a:lnTo>
                  <a:lnTo>
                    <a:pt x="763955" y="326715"/>
                  </a:lnTo>
                  <a:lnTo>
                    <a:pt x="755482" y="336981"/>
                  </a:lnTo>
                  <a:lnTo>
                    <a:pt x="748807" y="327312"/>
                  </a:lnTo>
                  <a:lnTo>
                    <a:pt x="739835" y="329105"/>
                  </a:lnTo>
                  <a:lnTo>
                    <a:pt x="729771" y="340768"/>
                  </a:lnTo>
                  <a:lnTo>
                    <a:pt x="731963" y="351932"/>
                  </a:lnTo>
                  <a:lnTo>
                    <a:pt x="726282" y="360601"/>
                  </a:lnTo>
                  <a:lnTo>
                    <a:pt x="715820" y="362494"/>
                  </a:lnTo>
                  <a:lnTo>
                    <a:pt x="708544" y="369870"/>
                  </a:lnTo>
                  <a:lnTo>
                    <a:pt x="705949" y="378345"/>
                  </a:lnTo>
                  <a:lnTo>
                    <a:pt x="694192" y="385919"/>
                  </a:lnTo>
                  <a:lnTo>
                    <a:pt x="678841" y="382330"/>
                  </a:lnTo>
                  <a:lnTo>
                    <a:pt x="669474" y="377146"/>
                  </a:lnTo>
                  <a:lnTo>
                    <a:pt x="659704" y="366281"/>
                  </a:lnTo>
                  <a:lnTo>
                    <a:pt x="645754" y="359902"/>
                  </a:lnTo>
                  <a:lnTo>
                    <a:pt x="636282" y="353228"/>
                  </a:lnTo>
                  <a:lnTo>
                    <a:pt x="621929" y="341265"/>
                  </a:lnTo>
                  <a:lnTo>
                    <a:pt x="613858" y="331797"/>
                  </a:lnTo>
                  <a:lnTo>
                    <a:pt x="612961" y="314953"/>
                  </a:lnTo>
                  <a:lnTo>
                    <a:pt x="605285" y="312461"/>
                  </a:lnTo>
                  <a:lnTo>
                    <a:pt x="601596" y="301398"/>
                  </a:lnTo>
                  <a:lnTo>
                    <a:pt x="593726" y="296114"/>
                  </a:lnTo>
                  <a:lnTo>
                    <a:pt x="582963" y="292331"/>
                  </a:lnTo>
                  <a:lnTo>
                    <a:pt x="582462" y="283958"/>
                  </a:lnTo>
                  <a:lnTo>
                    <a:pt x="575783" y="272995"/>
                  </a:lnTo>
                  <a:lnTo>
                    <a:pt x="564918" y="267811"/>
                  </a:lnTo>
                  <a:lnTo>
                    <a:pt x="563821" y="248274"/>
                  </a:lnTo>
                  <a:lnTo>
                    <a:pt x="536613" y="249372"/>
                  </a:lnTo>
                  <a:lnTo>
                    <a:pt x="515584" y="254556"/>
                  </a:lnTo>
                  <a:lnTo>
                    <a:pt x="494452" y="258243"/>
                  </a:lnTo>
                  <a:lnTo>
                    <a:pt x="479005" y="251863"/>
                  </a:lnTo>
                  <a:lnTo>
                    <a:pt x="466247" y="242592"/>
                  </a:lnTo>
                  <a:lnTo>
                    <a:pt x="450799" y="236213"/>
                  </a:lnTo>
                  <a:lnTo>
                    <a:pt x="441032" y="224057"/>
                  </a:lnTo>
                  <a:lnTo>
                    <a:pt x="422593" y="220568"/>
                  </a:lnTo>
                  <a:lnTo>
                    <a:pt x="405648" y="217079"/>
                  </a:lnTo>
                  <a:lnTo>
                    <a:pt x="389102" y="219273"/>
                  </a:lnTo>
                  <a:lnTo>
                    <a:pt x="376448" y="210002"/>
                  </a:lnTo>
                  <a:lnTo>
                    <a:pt x="362096" y="196549"/>
                  </a:lnTo>
                  <a:lnTo>
                    <a:pt x="356810" y="182693"/>
                  </a:lnTo>
                  <a:lnTo>
                    <a:pt x="350136" y="173225"/>
                  </a:lnTo>
                  <a:lnTo>
                    <a:pt x="350431" y="147909"/>
                  </a:lnTo>
                  <a:lnTo>
                    <a:pt x="344952" y="131263"/>
                  </a:lnTo>
                  <a:lnTo>
                    <a:pt x="336481" y="114721"/>
                  </a:lnTo>
                  <a:lnTo>
                    <a:pt x="336977" y="96480"/>
                  </a:lnTo>
                  <a:lnTo>
                    <a:pt x="331595" y="79837"/>
                  </a:lnTo>
                  <a:lnTo>
                    <a:pt x="341565" y="68173"/>
                  </a:lnTo>
                  <a:lnTo>
                    <a:pt x="351231" y="49536"/>
                  </a:lnTo>
                  <a:lnTo>
                    <a:pt x="348639" y="28605"/>
                  </a:lnTo>
                  <a:lnTo>
                    <a:pt x="337378" y="17842"/>
                  </a:lnTo>
                  <a:lnTo>
                    <a:pt x="315548" y="7574"/>
                  </a:lnTo>
                  <a:lnTo>
                    <a:pt x="296910" y="0"/>
                  </a:lnTo>
                  <a:lnTo>
                    <a:pt x="277174" y="698"/>
                  </a:lnTo>
                  <a:lnTo>
                    <a:pt x="270201" y="10864"/>
                  </a:lnTo>
                  <a:lnTo>
                    <a:pt x="255747" y="25618"/>
                  </a:lnTo>
                  <a:lnTo>
                    <a:pt x="250168" y="35683"/>
                  </a:lnTo>
                  <a:lnTo>
                    <a:pt x="258243" y="45151"/>
                  </a:lnTo>
                  <a:lnTo>
                    <a:pt x="266313" y="53223"/>
                  </a:lnTo>
                  <a:lnTo>
                    <a:pt x="263822" y="63191"/>
                  </a:lnTo>
                  <a:lnTo>
                    <a:pt x="250765" y="74952"/>
                  </a:lnTo>
                  <a:lnTo>
                    <a:pt x="233125" y="85514"/>
                  </a:lnTo>
                  <a:lnTo>
                    <a:pt x="225252" y="80237"/>
                  </a:lnTo>
                  <a:lnTo>
                    <a:pt x="214487" y="77939"/>
                  </a:lnTo>
                  <a:lnTo>
                    <a:pt x="208803" y="86616"/>
                  </a:lnTo>
                  <a:lnTo>
                    <a:pt x="206611" y="102063"/>
                  </a:lnTo>
                  <a:lnTo>
                    <a:pt x="198440" y="119303"/>
                  </a:lnTo>
                  <a:lnTo>
                    <a:pt x="186977" y="132458"/>
                  </a:lnTo>
                  <a:lnTo>
                    <a:pt x="176612" y="138539"/>
                  </a:lnTo>
                  <a:lnTo>
                    <a:pt x="171230" y="151397"/>
                  </a:lnTo>
                  <a:lnTo>
                    <a:pt x="159666" y="163061"/>
                  </a:lnTo>
                  <a:lnTo>
                    <a:pt x="151297" y="176115"/>
                  </a:lnTo>
                  <a:lnTo>
                    <a:pt x="145915" y="190367"/>
                  </a:lnTo>
                  <a:lnTo>
                    <a:pt x="128271" y="199537"/>
                  </a:lnTo>
                  <a:lnTo>
                    <a:pt x="119700" y="211096"/>
                  </a:lnTo>
                  <a:lnTo>
                    <a:pt x="108136" y="221465"/>
                  </a:lnTo>
                  <a:lnTo>
                    <a:pt x="99565" y="231631"/>
                  </a:lnTo>
                  <a:lnTo>
                    <a:pt x="95677" y="245883"/>
                  </a:lnTo>
                  <a:lnTo>
                    <a:pt x="87109" y="254654"/>
                  </a:lnTo>
                  <a:lnTo>
                    <a:pt x="72655" y="267912"/>
                  </a:lnTo>
                  <a:lnTo>
                    <a:pt x="61193" y="281066"/>
                  </a:lnTo>
                  <a:lnTo>
                    <a:pt x="44650" y="285951"/>
                  </a:lnTo>
                  <a:lnTo>
                    <a:pt x="36878" y="282064"/>
                  </a:lnTo>
                  <a:lnTo>
                    <a:pt x="23321" y="284058"/>
                  </a:lnTo>
                  <a:lnTo>
                    <a:pt x="20732" y="291232"/>
                  </a:lnTo>
                  <a:lnTo>
                    <a:pt x="16445" y="298411"/>
                  </a:lnTo>
                  <a:lnTo>
                    <a:pt x="12556" y="309769"/>
                  </a:lnTo>
                  <a:lnTo>
                    <a:pt x="5382" y="318542"/>
                  </a:lnTo>
                  <a:lnTo>
                    <a:pt x="0" y="331401"/>
                  </a:lnTo>
                  <a:lnTo>
                    <a:pt x="15944" y="346151"/>
                  </a:lnTo>
                  <a:lnTo>
                    <a:pt x="36774" y="364888"/>
                  </a:lnTo>
                  <a:lnTo>
                    <a:pt x="47937" y="375653"/>
                  </a:lnTo>
                  <a:lnTo>
                    <a:pt x="60098" y="376549"/>
                  </a:lnTo>
                  <a:lnTo>
                    <a:pt x="69170" y="374756"/>
                  </a:lnTo>
                  <a:lnTo>
                    <a:pt x="80133" y="381334"/>
                  </a:lnTo>
                  <a:lnTo>
                    <a:pt x="80633" y="391100"/>
                  </a:lnTo>
                  <a:lnTo>
                    <a:pt x="87109" y="397879"/>
                  </a:lnTo>
                  <a:lnTo>
                    <a:pt x="95281" y="408740"/>
                  </a:lnTo>
                  <a:lnTo>
                    <a:pt x="107139" y="404056"/>
                  </a:lnTo>
                  <a:lnTo>
                    <a:pt x="113821" y="414921"/>
                  </a:lnTo>
                  <a:lnTo>
                    <a:pt x="127375" y="411631"/>
                  </a:lnTo>
                  <a:lnTo>
                    <a:pt x="139334" y="408244"/>
                  </a:lnTo>
                  <a:lnTo>
                    <a:pt x="148903" y="416314"/>
                  </a:lnTo>
                  <a:lnTo>
                    <a:pt x="159368" y="414421"/>
                  </a:lnTo>
                  <a:lnTo>
                    <a:pt x="166046" y="425386"/>
                  </a:lnTo>
                  <a:lnTo>
                    <a:pt x="178106" y="423492"/>
                  </a:lnTo>
                  <a:lnTo>
                    <a:pt x="187675" y="431467"/>
                  </a:lnTo>
                  <a:lnTo>
                    <a:pt x="199635" y="428176"/>
                  </a:lnTo>
                  <a:lnTo>
                    <a:pt x="208606" y="426380"/>
                  </a:lnTo>
                  <a:lnTo>
                    <a:pt x="229035" y="438144"/>
                  </a:lnTo>
                  <a:lnTo>
                    <a:pt x="221861" y="446813"/>
                  </a:lnTo>
                  <a:lnTo>
                    <a:pt x="232722" y="450601"/>
                  </a:lnTo>
                  <a:close/>
                </a:path>
              </a:pathLst>
            </a:custGeom>
            <a:solidFill>
              <a:srgbClr val="389D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object 150">
              <a:extLst>
                <a:ext uri="{FF2B5EF4-FFF2-40B4-BE49-F238E27FC236}">
                  <a16:creationId xmlns:a16="http://schemas.microsoft.com/office/drawing/2014/main" id="{D4356D88-E6F3-4A9C-8A53-851FE95D2BE4}"/>
                </a:ext>
              </a:extLst>
            </p:cNvPr>
            <p:cNvSpPr/>
            <p:nvPr/>
          </p:nvSpPr>
          <p:spPr>
            <a:xfrm>
              <a:off x="3001890" y="3177093"/>
              <a:ext cx="1066151" cy="689706"/>
            </a:xfrm>
            <a:custGeom>
              <a:avLst/>
              <a:gdLst/>
              <a:ahLst/>
              <a:cxnLst/>
              <a:rect l="l" t="t" r="r" b="b"/>
              <a:pathLst>
                <a:path w="1066151" h="689706">
                  <a:moveTo>
                    <a:pt x="566615" y="644057"/>
                  </a:moveTo>
                  <a:lnTo>
                    <a:pt x="577278" y="643662"/>
                  </a:lnTo>
                  <a:lnTo>
                    <a:pt x="577677" y="652031"/>
                  </a:lnTo>
                  <a:lnTo>
                    <a:pt x="592827" y="651435"/>
                  </a:lnTo>
                  <a:lnTo>
                    <a:pt x="593525" y="663995"/>
                  </a:lnTo>
                  <a:lnTo>
                    <a:pt x="603990" y="660704"/>
                  </a:lnTo>
                  <a:lnTo>
                    <a:pt x="613462" y="667382"/>
                  </a:lnTo>
                  <a:lnTo>
                    <a:pt x="625421" y="663995"/>
                  </a:lnTo>
                  <a:lnTo>
                    <a:pt x="638975" y="660704"/>
                  </a:lnTo>
                  <a:lnTo>
                    <a:pt x="649836" y="665787"/>
                  </a:lnTo>
                  <a:lnTo>
                    <a:pt x="662194" y="670871"/>
                  </a:lnTo>
                  <a:lnTo>
                    <a:pt x="677945" y="680040"/>
                  </a:lnTo>
                  <a:lnTo>
                    <a:pt x="694486" y="676551"/>
                  </a:lnTo>
                  <a:lnTo>
                    <a:pt x="701564" y="667778"/>
                  </a:lnTo>
                  <a:lnTo>
                    <a:pt x="708840" y="660406"/>
                  </a:lnTo>
                  <a:lnTo>
                    <a:pt x="721202" y="664091"/>
                  </a:lnTo>
                  <a:lnTo>
                    <a:pt x="732359" y="674856"/>
                  </a:lnTo>
                  <a:lnTo>
                    <a:pt x="744717" y="678543"/>
                  </a:lnTo>
                  <a:lnTo>
                    <a:pt x="755186" y="675352"/>
                  </a:lnTo>
                  <a:lnTo>
                    <a:pt x="762260" y="666583"/>
                  </a:lnTo>
                  <a:lnTo>
                    <a:pt x="773024" y="668977"/>
                  </a:lnTo>
                  <a:lnTo>
                    <a:pt x="787276" y="678146"/>
                  </a:lnTo>
                  <a:lnTo>
                    <a:pt x="799934" y="688809"/>
                  </a:lnTo>
                  <a:lnTo>
                    <a:pt x="812095" y="689706"/>
                  </a:lnTo>
                  <a:lnTo>
                    <a:pt x="820764" y="679543"/>
                  </a:lnTo>
                  <a:lnTo>
                    <a:pt x="829141" y="666485"/>
                  </a:lnTo>
                  <a:lnTo>
                    <a:pt x="838108" y="663296"/>
                  </a:lnTo>
                  <a:lnTo>
                    <a:pt x="846180" y="672861"/>
                  </a:lnTo>
                  <a:lnTo>
                    <a:pt x="857045" y="676551"/>
                  </a:lnTo>
                  <a:lnTo>
                    <a:pt x="869205" y="677448"/>
                  </a:lnTo>
                  <a:lnTo>
                    <a:pt x="879073" y="662998"/>
                  </a:lnTo>
                  <a:lnTo>
                    <a:pt x="886049" y="651435"/>
                  </a:lnTo>
                  <a:lnTo>
                    <a:pt x="888441" y="638676"/>
                  </a:lnTo>
                  <a:lnTo>
                    <a:pt x="893822" y="625820"/>
                  </a:lnTo>
                  <a:lnTo>
                    <a:pt x="905685" y="619739"/>
                  </a:lnTo>
                  <a:lnTo>
                    <a:pt x="917643" y="616352"/>
                  </a:lnTo>
                  <a:lnTo>
                    <a:pt x="920037" y="603694"/>
                  </a:lnTo>
                  <a:lnTo>
                    <a:pt x="927213" y="596318"/>
                  </a:lnTo>
                  <a:lnTo>
                    <a:pt x="942660" y="601300"/>
                  </a:lnTo>
                  <a:lnTo>
                    <a:pt x="956517" y="604890"/>
                  </a:lnTo>
                  <a:lnTo>
                    <a:pt x="972960" y="598608"/>
                  </a:lnTo>
                  <a:lnTo>
                    <a:pt x="978242" y="584360"/>
                  </a:lnTo>
                  <a:lnTo>
                    <a:pt x="982228" y="572897"/>
                  </a:lnTo>
                  <a:lnTo>
                    <a:pt x="991001" y="566917"/>
                  </a:lnTo>
                  <a:lnTo>
                    <a:pt x="1001264" y="560837"/>
                  </a:lnTo>
                  <a:lnTo>
                    <a:pt x="1006848" y="550767"/>
                  </a:lnTo>
                  <a:lnTo>
                    <a:pt x="1011132" y="544990"/>
                  </a:lnTo>
                  <a:lnTo>
                    <a:pt x="1027677" y="541501"/>
                  </a:lnTo>
                  <a:lnTo>
                    <a:pt x="1050400" y="540504"/>
                  </a:lnTo>
                  <a:lnTo>
                    <a:pt x="1063760" y="535720"/>
                  </a:lnTo>
                  <a:lnTo>
                    <a:pt x="1066151" y="522965"/>
                  </a:lnTo>
                  <a:lnTo>
                    <a:pt x="1061165" y="516186"/>
                  </a:lnTo>
                  <a:lnTo>
                    <a:pt x="1050505" y="513792"/>
                  </a:lnTo>
                  <a:lnTo>
                    <a:pt x="1043125" y="518378"/>
                  </a:lnTo>
                  <a:lnTo>
                    <a:pt x="1036746" y="512996"/>
                  </a:lnTo>
                  <a:lnTo>
                    <a:pt x="1027976" y="518976"/>
                  </a:lnTo>
                  <a:lnTo>
                    <a:pt x="1023091" y="513594"/>
                  </a:lnTo>
                  <a:lnTo>
                    <a:pt x="1013824" y="511200"/>
                  </a:lnTo>
                  <a:lnTo>
                    <a:pt x="1004752" y="511600"/>
                  </a:lnTo>
                  <a:lnTo>
                    <a:pt x="995483" y="507711"/>
                  </a:lnTo>
                  <a:lnTo>
                    <a:pt x="987412" y="499640"/>
                  </a:lnTo>
                  <a:lnTo>
                    <a:pt x="982428" y="491468"/>
                  </a:lnTo>
                  <a:lnTo>
                    <a:pt x="974754" y="490371"/>
                  </a:lnTo>
                  <a:lnTo>
                    <a:pt x="968274" y="482198"/>
                  </a:lnTo>
                  <a:lnTo>
                    <a:pt x="959205" y="483991"/>
                  </a:lnTo>
                  <a:lnTo>
                    <a:pt x="955616" y="472928"/>
                  </a:lnTo>
                  <a:lnTo>
                    <a:pt x="950436" y="461966"/>
                  </a:lnTo>
                  <a:lnTo>
                    <a:pt x="939971" y="465156"/>
                  </a:lnTo>
                  <a:lnTo>
                    <a:pt x="939471" y="455386"/>
                  </a:lnTo>
                  <a:lnTo>
                    <a:pt x="934290" y="443026"/>
                  </a:lnTo>
                  <a:lnTo>
                    <a:pt x="926812" y="446115"/>
                  </a:lnTo>
                  <a:lnTo>
                    <a:pt x="920433" y="439341"/>
                  </a:lnTo>
                  <a:lnTo>
                    <a:pt x="918342" y="428278"/>
                  </a:lnTo>
                  <a:lnTo>
                    <a:pt x="909172" y="427183"/>
                  </a:lnTo>
                  <a:lnTo>
                    <a:pt x="902592" y="419108"/>
                  </a:lnTo>
                  <a:lnTo>
                    <a:pt x="891630" y="412531"/>
                  </a:lnTo>
                  <a:lnTo>
                    <a:pt x="882662" y="415720"/>
                  </a:lnTo>
                  <a:lnTo>
                    <a:pt x="873789" y="418910"/>
                  </a:lnTo>
                  <a:lnTo>
                    <a:pt x="869803" y="402264"/>
                  </a:lnTo>
                  <a:lnTo>
                    <a:pt x="862426" y="405353"/>
                  </a:lnTo>
                  <a:lnTo>
                    <a:pt x="854453" y="398674"/>
                  </a:lnTo>
                  <a:lnTo>
                    <a:pt x="855550" y="390203"/>
                  </a:lnTo>
                  <a:lnTo>
                    <a:pt x="848873" y="379238"/>
                  </a:lnTo>
                  <a:lnTo>
                    <a:pt x="839603" y="376848"/>
                  </a:lnTo>
                  <a:lnTo>
                    <a:pt x="834419" y="365885"/>
                  </a:lnTo>
                  <a:lnTo>
                    <a:pt x="829238" y="353427"/>
                  </a:lnTo>
                  <a:lnTo>
                    <a:pt x="816480" y="342760"/>
                  </a:lnTo>
                  <a:lnTo>
                    <a:pt x="807807" y="350136"/>
                  </a:lnTo>
                  <a:lnTo>
                    <a:pt x="787478" y="338374"/>
                  </a:lnTo>
                  <a:lnTo>
                    <a:pt x="774922" y="331899"/>
                  </a:lnTo>
                  <a:lnTo>
                    <a:pt x="763955" y="326715"/>
                  </a:lnTo>
                  <a:lnTo>
                    <a:pt x="755482" y="336981"/>
                  </a:lnTo>
                  <a:lnTo>
                    <a:pt x="748807" y="327312"/>
                  </a:lnTo>
                  <a:lnTo>
                    <a:pt x="739835" y="329105"/>
                  </a:lnTo>
                  <a:lnTo>
                    <a:pt x="729771" y="340768"/>
                  </a:lnTo>
                  <a:lnTo>
                    <a:pt x="731963" y="351932"/>
                  </a:lnTo>
                  <a:lnTo>
                    <a:pt x="726282" y="360601"/>
                  </a:lnTo>
                  <a:lnTo>
                    <a:pt x="715820" y="362494"/>
                  </a:lnTo>
                  <a:lnTo>
                    <a:pt x="708544" y="369870"/>
                  </a:lnTo>
                  <a:lnTo>
                    <a:pt x="705949" y="378345"/>
                  </a:lnTo>
                  <a:lnTo>
                    <a:pt x="694192" y="385919"/>
                  </a:lnTo>
                  <a:lnTo>
                    <a:pt x="678841" y="382330"/>
                  </a:lnTo>
                  <a:lnTo>
                    <a:pt x="669474" y="377146"/>
                  </a:lnTo>
                  <a:lnTo>
                    <a:pt x="659704" y="366281"/>
                  </a:lnTo>
                  <a:lnTo>
                    <a:pt x="645754" y="359902"/>
                  </a:lnTo>
                  <a:lnTo>
                    <a:pt x="636282" y="353228"/>
                  </a:lnTo>
                  <a:lnTo>
                    <a:pt x="621929" y="341265"/>
                  </a:lnTo>
                  <a:lnTo>
                    <a:pt x="613858" y="331797"/>
                  </a:lnTo>
                  <a:lnTo>
                    <a:pt x="612961" y="314953"/>
                  </a:lnTo>
                  <a:lnTo>
                    <a:pt x="605285" y="312461"/>
                  </a:lnTo>
                  <a:lnTo>
                    <a:pt x="601596" y="301398"/>
                  </a:lnTo>
                  <a:lnTo>
                    <a:pt x="593726" y="296114"/>
                  </a:lnTo>
                  <a:lnTo>
                    <a:pt x="582963" y="292331"/>
                  </a:lnTo>
                  <a:lnTo>
                    <a:pt x="582462" y="283958"/>
                  </a:lnTo>
                  <a:lnTo>
                    <a:pt x="575783" y="272995"/>
                  </a:lnTo>
                  <a:lnTo>
                    <a:pt x="564918" y="267811"/>
                  </a:lnTo>
                  <a:lnTo>
                    <a:pt x="563821" y="248274"/>
                  </a:lnTo>
                  <a:lnTo>
                    <a:pt x="536613" y="249372"/>
                  </a:lnTo>
                  <a:lnTo>
                    <a:pt x="515584" y="254556"/>
                  </a:lnTo>
                  <a:lnTo>
                    <a:pt x="494452" y="258243"/>
                  </a:lnTo>
                  <a:lnTo>
                    <a:pt x="479005" y="251863"/>
                  </a:lnTo>
                  <a:lnTo>
                    <a:pt x="466247" y="242592"/>
                  </a:lnTo>
                  <a:lnTo>
                    <a:pt x="450799" y="236213"/>
                  </a:lnTo>
                  <a:lnTo>
                    <a:pt x="441032" y="224057"/>
                  </a:lnTo>
                  <a:lnTo>
                    <a:pt x="422593" y="220568"/>
                  </a:lnTo>
                  <a:lnTo>
                    <a:pt x="405648" y="217079"/>
                  </a:lnTo>
                  <a:lnTo>
                    <a:pt x="389102" y="219273"/>
                  </a:lnTo>
                  <a:lnTo>
                    <a:pt x="376448" y="210002"/>
                  </a:lnTo>
                  <a:lnTo>
                    <a:pt x="362096" y="196549"/>
                  </a:lnTo>
                  <a:lnTo>
                    <a:pt x="356810" y="182693"/>
                  </a:lnTo>
                  <a:lnTo>
                    <a:pt x="350136" y="173225"/>
                  </a:lnTo>
                  <a:lnTo>
                    <a:pt x="350431" y="147909"/>
                  </a:lnTo>
                  <a:lnTo>
                    <a:pt x="344952" y="131263"/>
                  </a:lnTo>
                  <a:lnTo>
                    <a:pt x="336481" y="114721"/>
                  </a:lnTo>
                  <a:lnTo>
                    <a:pt x="336977" y="96480"/>
                  </a:lnTo>
                  <a:lnTo>
                    <a:pt x="331595" y="79837"/>
                  </a:lnTo>
                  <a:lnTo>
                    <a:pt x="341565" y="68173"/>
                  </a:lnTo>
                  <a:lnTo>
                    <a:pt x="351231" y="49536"/>
                  </a:lnTo>
                  <a:lnTo>
                    <a:pt x="348639" y="28605"/>
                  </a:lnTo>
                  <a:lnTo>
                    <a:pt x="337378" y="17842"/>
                  </a:lnTo>
                  <a:lnTo>
                    <a:pt x="315548" y="7574"/>
                  </a:lnTo>
                  <a:lnTo>
                    <a:pt x="296910" y="0"/>
                  </a:lnTo>
                  <a:lnTo>
                    <a:pt x="277174" y="698"/>
                  </a:lnTo>
                  <a:lnTo>
                    <a:pt x="270201" y="10864"/>
                  </a:lnTo>
                  <a:lnTo>
                    <a:pt x="255747" y="25618"/>
                  </a:lnTo>
                  <a:lnTo>
                    <a:pt x="250168" y="35683"/>
                  </a:lnTo>
                  <a:lnTo>
                    <a:pt x="258243" y="45151"/>
                  </a:lnTo>
                  <a:lnTo>
                    <a:pt x="266313" y="53223"/>
                  </a:lnTo>
                  <a:lnTo>
                    <a:pt x="263822" y="63191"/>
                  </a:lnTo>
                  <a:lnTo>
                    <a:pt x="250765" y="74952"/>
                  </a:lnTo>
                  <a:lnTo>
                    <a:pt x="233125" y="85514"/>
                  </a:lnTo>
                  <a:lnTo>
                    <a:pt x="225252" y="80237"/>
                  </a:lnTo>
                  <a:lnTo>
                    <a:pt x="214487" y="77939"/>
                  </a:lnTo>
                  <a:lnTo>
                    <a:pt x="208803" y="86616"/>
                  </a:lnTo>
                  <a:lnTo>
                    <a:pt x="206611" y="102063"/>
                  </a:lnTo>
                  <a:lnTo>
                    <a:pt x="198440" y="119303"/>
                  </a:lnTo>
                  <a:lnTo>
                    <a:pt x="186977" y="132458"/>
                  </a:lnTo>
                  <a:lnTo>
                    <a:pt x="176612" y="138539"/>
                  </a:lnTo>
                  <a:lnTo>
                    <a:pt x="171230" y="151397"/>
                  </a:lnTo>
                  <a:lnTo>
                    <a:pt x="159666" y="163061"/>
                  </a:lnTo>
                  <a:lnTo>
                    <a:pt x="151297" y="176115"/>
                  </a:lnTo>
                  <a:lnTo>
                    <a:pt x="145915" y="190367"/>
                  </a:lnTo>
                  <a:lnTo>
                    <a:pt x="128271" y="199537"/>
                  </a:lnTo>
                  <a:lnTo>
                    <a:pt x="119700" y="211096"/>
                  </a:lnTo>
                  <a:lnTo>
                    <a:pt x="108136" y="221465"/>
                  </a:lnTo>
                  <a:lnTo>
                    <a:pt x="99565" y="231631"/>
                  </a:lnTo>
                  <a:lnTo>
                    <a:pt x="95677" y="245883"/>
                  </a:lnTo>
                  <a:lnTo>
                    <a:pt x="87109" y="254654"/>
                  </a:lnTo>
                  <a:lnTo>
                    <a:pt x="72655" y="267912"/>
                  </a:lnTo>
                  <a:lnTo>
                    <a:pt x="61193" y="281066"/>
                  </a:lnTo>
                  <a:lnTo>
                    <a:pt x="44650" y="285951"/>
                  </a:lnTo>
                  <a:lnTo>
                    <a:pt x="36878" y="282064"/>
                  </a:lnTo>
                  <a:lnTo>
                    <a:pt x="23321" y="284058"/>
                  </a:lnTo>
                  <a:lnTo>
                    <a:pt x="20732" y="291232"/>
                  </a:lnTo>
                  <a:lnTo>
                    <a:pt x="16445" y="298411"/>
                  </a:lnTo>
                  <a:lnTo>
                    <a:pt x="12556" y="309769"/>
                  </a:lnTo>
                  <a:lnTo>
                    <a:pt x="5382" y="318542"/>
                  </a:lnTo>
                  <a:lnTo>
                    <a:pt x="0" y="331401"/>
                  </a:lnTo>
                  <a:lnTo>
                    <a:pt x="15944" y="346151"/>
                  </a:lnTo>
                  <a:lnTo>
                    <a:pt x="36774" y="364888"/>
                  </a:lnTo>
                  <a:lnTo>
                    <a:pt x="47937" y="375653"/>
                  </a:lnTo>
                  <a:lnTo>
                    <a:pt x="60098" y="376549"/>
                  </a:lnTo>
                  <a:lnTo>
                    <a:pt x="69170" y="374756"/>
                  </a:lnTo>
                  <a:lnTo>
                    <a:pt x="80133" y="381334"/>
                  </a:lnTo>
                  <a:lnTo>
                    <a:pt x="80633" y="391100"/>
                  </a:lnTo>
                  <a:lnTo>
                    <a:pt x="87109" y="397879"/>
                  </a:lnTo>
                  <a:lnTo>
                    <a:pt x="95281" y="408740"/>
                  </a:lnTo>
                  <a:lnTo>
                    <a:pt x="107139" y="404056"/>
                  </a:lnTo>
                  <a:lnTo>
                    <a:pt x="113821" y="414921"/>
                  </a:lnTo>
                  <a:lnTo>
                    <a:pt x="127375" y="411631"/>
                  </a:lnTo>
                  <a:lnTo>
                    <a:pt x="139334" y="408244"/>
                  </a:lnTo>
                  <a:lnTo>
                    <a:pt x="148903" y="416314"/>
                  </a:lnTo>
                  <a:lnTo>
                    <a:pt x="159368" y="414421"/>
                  </a:lnTo>
                  <a:lnTo>
                    <a:pt x="166046" y="425386"/>
                  </a:lnTo>
                  <a:lnTo>
                    <a:pt x="178106" y="423492"/>
                  </a:lnTo>
                  <a:lnTo>
                    <a:pt x="187675" y="431467"/>
                  </a:lnTo>
                  <a:lnTo>
                    <a:pt x="199635" y="428176"/>
                  </a:lnTo>
                  <a:lnTo>
                    <a:pt x="208606" y="426380"/>
                  </a:lnTo>
                  <a:lnTo>
                    <a:pt x="229035" y="438144"/>
                  </a:lnTo>
                  <a:lnTo>
                    <a:pt x="221861" y="446813"/>
                  </a:lnTo>
                  <a:lnTo>
                    <a:pt x="232722" y="450601"/>
                  </a:lnTo>
                  <a:lnTo>
                    <a:pt x="236213" y="458873"/>
                  </a:lnTo>
                  <a:lnTo>
                    <a:pt x="232128" y="467446"/>
                  </a:lnTo>
                  <a:lnTo>
                    <a:pt x="231030" y="475919"/>
                  </a:lnTo>
                  <a:lnTo>
                    <a:pt x="241895" y="479706"/>
                  </a:lnTo>
                  <a:lnTo>
                    <a:pt x="253853" y="476319"/>
                  </a:lnTo>
                  <a:lnTo>
                    <a:pt x="261327" y="474624"/>
                  </a:lnTo>
                  <a:lnTo>
                    <a:pt x="264820" y="482897"/>
                  </a:lnTo>
                  <a:lnTo>
                    <a:pt x="273787" y="479706"/>
                  </a:lnTo>
                  <a:lnTo>
                    <a:pt x="283457" y="489172"/>
                  </a:lnTo>
                  <a:lnTo>
                    <a:pt x="285548" y="500237"/>
                  </a:lnTo>
                  <a:lnTo>
                    <a:pt x="281462" y="510303"/>
                  </a:lnTo>
                  <a:lnTo>
                    <a:pt x="285153" y="521366"/>
                  </a:lnTo>
                  <a:lnTo>
                    <a:pt x="290131" y="529541"/>
                  </a:lnTo>
                  <a:lnTo>
                    <a:pt x="300398" y="523558"/>
                  </a:lnTo>
                  <a:lnTo>
                    <a:pt x="314549" y="531334"/>
                  </a:lnTo>
                  <a:lnTo>
                    <a:pt x="331196" y="530636"/>
                  </a:lnTo>
                  <a:lnTo>
                    <a:pt x="343555" y="534323"/>
                  </a:lnTo>
                  <a:lnTo>
                    <a:pt x="353124" y="542300"/>
                  </a:lnTo>
                  <a:lnTo>
                    <a:pt x="353721" y="554958"/>
                  </a:lnTo>
                  <a:lnTo>
                    <a:pt x="349337" y="557946"/>
                  </a:lnTo>
                  <a:lnTo>
                    <a:pt x="351428" y="567612"/>
                  </a:lnTo>
                  <a:lnTo>
                    <a:pt x="359302" y="574390"/>
                  </a:lnTo>
                  <a:lnTo>
                    <a:pt x="358305" y="584258"/>
                  </a:lnTo>
                  <a:lnTo>
                    <a:pt x="368971" y="583761"/>
                  </a:lnTo>
                  <a:lnTo>
                    <a:pt x="372459" y="593427"/>
                  </a:lnTo>
                  <a:lnTo>
                    <a:pt x="380433" y="598712"/>
                  </a:lnTo>
                  <a:lnTo>
                    <a:pt x="390599" y="591235"/>
                  </a:lnTo>
                  <a:lnTo>
                    <a:pt x="396979" y="596618"/>
                  </a:lnTo>
                  <a:lnTo>
                    <a:pt x="405648" y="589240"/>
                  </a:lnTo>
                  <a:lnTo>
                    <a:pt x="412027" y="593129"/>
                  </a:lnTo>
                  <a:lnTo>
                    <a:pt x="422492" y="591336"/>
                  </a:lnTo>
                  <a:lnTo>
                    <a:pt x="442728" y="600303"/>
                  </a:lnTo>
                  <a:lnTo>
                    <a:pt x="437047" y="607579"/>
                  </a:lnTo>
                  <a:lnTo>
                    <a:pt x="448009" y="614058"/>
                  </a:lnTo>
                  <a:lnTo>
                    <a:pt x="458575" y="612165"/>
                  </a:lnTo>
                  <a:lnTo>
                    <a:pt x="463557" y="620438"/>
                  </a:lnTo>
                  <a:lnTo>
                    <a:pt x="472326" y="614459"/>
                  </a:lnTo>
                  <a:lnTo>
                    <a:pt x="483389" y="620938"/>
                  </a:lnTo>
                  <a:lnTo>
                    <a:pt x="489672" y="624923"/>
                  </a:lnTo>
                  <a:lnTo>
                    <a:pt x="497645" y="632995"/>
                  </a:lnTo>
                  <a:lnTo>
                    <a:pt x="511600" y="637978"/>
                  </a:lnTo>
                  <a:lnTo>
                    <a:pt x="530035" y="642862"/>
                  </a:lnTo>
                  <a:lnTo>
                    <a:pt x="545482" y="646452"/>
                  </a:lnTo>
                  <a:lnTo>
                    <a:pt x="555851" y="640372"/>
                  </a:lnTo>
                  <a:lnTo>
                    <a:pt x="566615" y="644057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object 151">
              <a:extLst>
                <a:ext uri="{FF2B5EF4-FFF2-40B4-BE49-F238E27FC236}">
                  <a16:creationId xmlns:a16="http://schemas.microsoft.com/office/drawing/2014/main" id="{3144A4C1-5BF0-4CD9-A9F9-379F3650CAA0}"/>
                </a:ext>
              </a:extLst>
            </p:cNvPr>
            <p:cNvSpPr/>
            <p:nvPr/>
          </p:nvSpPr>
          <p:spPr>
            <a:xfrm>
              <a:off x="3564318" y="3151677"/>
              <a:ext cx="777909" cy="452598"/>
            </a:xfrm>
            <a:custGeom>
              <a:avLst/>
              <a:gdLst/>
              <a:ahLst/>
              <a:cxnLst/>
              <a:rect l="l" t="t" r="r" b="b"/>
              <a:pathLst>
                <a:path w="777909" h="452598">
                  <a:moveTo>
                    <a:pt x="653623" y="195152"/>
                  </a:moveTo>
                  <a:lnTo>
                    <a:pt x="662492" y="189172"/>
                  </a:lnTo>
                  <a:lnTo>
                    <a:pt x="676147" y="189971"/>
                  </a:lnTo>
                  <a:lnTo>
                    <a:pt x="686412" y="182493"/>
                  </a:lnTo>
                  <a:lnTo>
                    <a:pt x="696780" y="177810"/>
                  </a:lnTo>
                  <a:lnTo>
                    <a:pt x="707443" y="178808"/>
                  </a:lnTo>
                  <a:lnTo>
                    <a:pt x="725482" y="175218"/>
                  </a:lnTo>
                  <a:lnTo>
                    <a:pt x="742027" y="171730"/>
                  </a:lnTo>
                  <a:lnTo>
                    <a:pt x="747708" y="164454"/>
                  </a:lnTo>
                  <a:lnTo>
                    <a:pt x="751996" y="158572"/>
                  </a:lnTo>
                  <a:lnTo>
                    <a:pt x="757476" y="148607"/>
                  </a:lnTo>
                  <a:lnTo>
                    <a:pt x="770835" y="140931"/>
                  </a:lnTo>
                  <a:lnTo>
                    <a:pt x="777909" y="130867"/>
                  </a:lnTo>
                  <a:lnTo>
                    <a:pt x="774222" y="119804"/>
                  </a:lnTo>
                  <a:lnTo>
                    <a:pt x="766547" y="117308"/>
                  </a:lnTo>
                  <a:lnTo>
                    <a:pt x="756281" y="124786"/>
                  </a:lnTo>
                  <a:lnTo>
                    <a:pt x="746913" y="120898"/>
                  </a:lnTo>
                  <a:lnTo>
                    <a:pt x="738240" y="128375"/>
                  </a:lnTo>
                  <a:lnTo>
                    <a:pt x="722894" y="126183"/>
                  </a:lnTo>
                  <a:lnTo>
                    <a:pt x="715716" y="133559"/>
                  </a:lnTo>
                  <a:lnTo>
                    <a:pt x="687809" y="123389"/>
                  </a:lnTo>
                  <a:lnTo>
                    <a:pt x="676346" y="135150"/>
                  </a:lnTo>
                  <a:lnTo>
                    <a:pt x="668177" y="125783"/>
                  </a:lnTo>
                  <a:lnTo>
                    <a:pt x="655718" y="120700"/>
                  </a:lnTo>
                  <a:lnTo>
                    <a:pt x="645152" y="121099"/>
                  </a:lnTo>
                  <a:lnTo>
                    <a:pt x="639669" y="104453"/>
                  </a:lnTo>
                  <a:lnTo>
                    <a:pt x="633092" y="94884"/>
                  </a:lnTo>
                  <a:lnTo>
                    <a:pt x="626511" y="85416"/>
                  </a:lnTo>
                  <a:lnTo>
                    <a:pt x="615452" y="77442"/>
                  </a:lnTo>
                  <a:lnTo>
                    <a:pt x="603291" y="76546"/>
                  </a:lnTo>
                  <a:lnTo>
                    <a:pt x="593824" y="69969"/>
                  </a:lnTo>
                  <a:lnTo>
                    <a:pt x="664189" y="21926"/>
                  </a:lnTo>
                  <a:lnTo>
                    <a:pt x="659005" y="9568"/>
                  </a:lnTo>
                  <a:lnTo>
                    <a:pt x="643557" y="4585"/>
                  </a:lnTo>
                  <a:lnTo>
                    <a:pt x="634884" y="13359"/>
                  </a:lnTo>
                  <a:lnTo>
                    <a:pt x="636879" y="23125"/>
                  </a:lnTo>
                  <a:lnTo>
                    <a:pt x="625218" y="32092"/>
                  </a:lnTo>
                  <a:lnTo>
                    <a:pt x="620334" y="26711"/>
                  </a:lnTo>
                  <a:lnTo>
                    <a:pt x="605483" y="31495"/>
                  </a:lnTo>
                  <a:lnTo>
                    <a:pt x="605083" y="24518"/>
                  </a:lnTo>
                  <a:lnTo>
                    <a:pt x="590035" y="26610"/>
                  </a:lnTo>
                  <a:lnTo>
                    <a:pt x="589535" y="18241"/>
                  </a:lnTo>
                  <a:lnTo>
                    <a:pt x="572893" y="20234"/>
                  </a:lnTo>
                  <a:lnTo>
                    <a:pt x="565020" y="14950"/>
                  </a:lnTo>
                  <a:lnTo>
                    <a:pt x="551563" y="18441"/>
                  </a:lnTo>
                  <a:lnTo>
                    <a:pt x="542095" y="11760"/>
                  </a:lnTo>
                  <a:lnTo>
                    <a:pt x="534617" y="14950"/>
                  </a:lnTo>
                  <a:lnTo>
                    <a:pt x="522161" y="8473"/>
                  </a:lnTo>
                  <a:lnTo>
                    <a:pt x="514785" y="12955"/>
                  </a:lnTo>
                  <a:lnTo>
                    <a:pt x="501130" y="13557"/>
                  </a:lnTo>
                  <a:lnTo>
                    <a:pt x="494751" y="6777"/>
                  </a:lnTo>
                  <a:lnTo>
                    <a:pt x="489869" y="0"/>
                  </a:lnTo>
                  <a:lnTo>
                    <a:pt x="482889" y="12955"/>
                  </a:lnTo>
                  <a:lnTo>
                    <a:pt x="469536" y="17744"/>
                  </a:lnTo>
                  <a:lnTo>
                    <a:pt x="459968" y="9668"/>
                  </a:lnTo>
                  <a:lnTo>
                    <a:pt x="455881" y="18241"/>
                  </a:lnTo>
                  <a:lnTo>
                    <a:pt x="446511" y="14453"/>
                  </a:lnTo>
                  <a:lnTo>
                    <a:pt x="436147" y="20533"/>
                  </a:lnTo>
                  <a:lnTo>
                    <a:pt x="419503" y="21229"/>
                  </a:lnTo>
                  <a:lnTo>
                    <a:pt x="404351" y="20533"/>
                  </a:lnTo>
                  <a:lnTo>
                    <a:pt x="396378" y="13855"/>
                  </a:lnTo>
                  <a:lnTo>
                    <a:pt x="384717" y="24119"/>
                  </a:lnTo>
                  <a:lnTo>
                    <a:pt x="368071" y="26214"/>
                  </a:lnTo>
                  <a:lnTo>
                    <a:pt x="348537" y="29900"/>
                  </a:lnTo>
                  <a:lnTo>
                    <a:pt x="327408" y="32194"/>
                  </a:lnTo>
                  <a:lnTo>
                    <a:pt x="317642" y="20032"/>
                  </a:lnTo>
                  <a:lnTo>
                    <a:pt x="305481" y="19137"/>
                  </a:lnTo>
                  <a:lnTo>
                    <a:pt x="301395" y="27708"/>
                  </a:lnTo>
                  <a:lnTo>
                    <a:pt x="303588" y="41662"/>
                  </a:lnTo>
                  <a:lnTo>
                    <a:pt x="289533" y="33889"/>
                  </a:lnTo>
                  <a:lnTo>
                    <a:pt x="279270" y="39865"/>
                  </a:lnTo>
                  <a:lnTo>
                    <a:pt x="262522" y="40563"/>
                  </a:lnTo>
                  <a:lnTo>
                    <a:pt x="247874" y="51033"/>
                  </a:lnTo>
                  <a:lnTo>
                    <a:pt x="232722" y="51728"/>
                  </a:lnTo>
                  <a:lnTo>
                    <a:pt x="234720" y="60101"/>
                  </a:lnTo>
                  <a:lnTo>
                    <a:pt x="219668" y="62092"/>
                  </a:lnTo>
                  <a:lnTo>
                    <a:pt x="218570" y="71963"/>
                  </a:lnTo>
                  <a:lnTo>
                    <a:pt x="211294" y="77943"/>
                  </a:lnTo>
                  <a:lnTo>
                    <a:pt x="197539" y="75746"/>
                  </a:lnTo>
                  <a:lnTo>
                    <a:pt x="176410" y="77943"/>
                  </a:lnTo>
                  <a:lnTo>
                    <a:pt x="164252" y="77143"/>
                  </a:lnTo>
                  <a:lnTo>
                    <a:pt x="153888" y="83124"/>
                  </a:lnTo>
                  <a:lnTo>
                    <a:pt x="143722" y="91997"/>
                  </a:lnTo>
                  <a:lnTo>
                    <a:pt x="139736" y="102063"/>
                  </a:lnTo>
                  <a:lnTo>
                    <a:pt x="135550" y="110634"/>
                  </a:lnTo>
                  <a:lnTo>
                    <a:pt x="126478" y="111034"/>
                  </a:lnTo>
                  <a:lnTo>
                    <a:pt x="117510" y="112826"/>
                  </a:lnTo>
                  <a:lnTo>
                    <a:pt x="110332" y="121596"/>
                  </a:lnTo>
                  <a:lnTo>
                    <a:pt x="92191" y="123687"/>
                  </a:lnTo>
                  <a:lnTo>
                    <a:pt x="78538" y="124289"/>
                  </a:lnTo>
                  <a:lnTo>
                    <a:pt x="68273" y="130369"/>
                  </a:lnTo>
                  <a:lnTo>
                    <a:pt x="59004" y="127975"/>
                  </a:lnTo>
                  <a:lnTo>
                    <a:pt x="47040" y="131262"/>
                  </a:lnTo>
                  <a:lnTo>
                    <a:pt x="36179" y="126183"/>
                  </a:lnTo>
                  <a:lnTo>
                    <a:pt x="18140" y="131165"/>
                  </a:lnTo>
                  <a:lnTo>
                    <a:pt x="7174" y="124588"/>
                  </a:lnTo>
                  <a:lnTo>
                    <a:pt x="0" y="133357"/>
                  </a:lnTo>
                  <a:lnTo>
                    <a:pt x="1393" y="273690"/>
                  </a:lnTo>
                  <a:lnTo>
                    <a:pt x="2490" y="293226"/>
                  </a:lnTo>
                  <a:lnTo>
                    <a:pt x="13355" y="298410"/>
                  </a:lnTo>
                  <a:lnTo>
                    <a:pt x="20034" y="309373"/>
                  </a:lnTo>
                  <a:lnTo>
                    <a:pt x="20534" y="317746"/>
                  </a:lnTo>
                  <a:lnTo>
                    <a:pt x="31297" y="321529"/>
                  </a:lnTo>
                  <a:lnTo>
                    <a:pt x="39168" y="326814"/>
                  </a:lnTo>
                  <a:lnTo>
                    <a:pt x="42857" y="337877"/>
                  </a:lnTo>
                  <a:lnTo>
                    <a:pt x="50533" y="340368"/>
                  </a:lnTo>
                  <a:lnTo>
                    <a:pt x="51429" y="357212"/>
                  </a:lnTo>
                  <a:lnTo>
                    <a:pt x="59500" y="366680"/>
                  </a:lnTo>
                  <a:lnTo>
                    <a:pt x="73854" y="378644"/>
                  </a:lnTo>
                  <a:lnTo>
                    <a:pt x="83325" y="385317"/>
                  </a:lnTo>
                  <a:lnTo>
                    <a:pt x="97275" y="391697"/>
                  </a:lnTo>
                  <a:lnTo>
                    <a:pt x="107045" y="402562"/>
                  </a:lnTo>
                  <a:lnTo>
                    <a:pt x="116413" y="407746"/>
                  </a:lnTo>
                  <a:lnTo>
                    <a:pt x="131763" y="411335"/>
                  </a:lnTo>
                  <a:lnTo>
                    <a:pt x="143521" y="403760"/>
                  </a:lnTo>
                  <a:lnTo>
                    <a:pt x="146116" y="395286"/>
                  </a:lnTo>
                  <a:lnTo>
                    <a:pt x="153391" y="387910"/>
                  </a:lnTo>
                  <a:lnTo>
                    <a:pt x="163854" y="386016"/>
                  </a:lnTo>
                  <a:lnTo>
                    <a:pt x="169534" y="377347"/>
                  </a:lnTo>
                  <a:lnTo>
                    <a:pt x="167342" y="366184"/>
                  </a:lnTo>
                  <a:lnTo>
                    <a:pt x="177407" y="354520"/>
                  </a:lnTo>
                  <a:lnTo>
                    <a:pt x="186378" y="352727"/>
                  </a:lnTo>
                  <a:lnTo>
                    <a:pt x="193053" y="362397"/>
                  </a:lnTo>
                  <a:lnTo>
                    <a:pt x="201527" y="352130"/>
                  </a:lnTo>
                  <a:lnTo>
                    <a:pt x="212493" y="357314"/>
                  </a:lnTo>
                  <a:lnTo>
                    <a:pt x="225050" y="363790"/>
                  </a:lnTo>
                  <a:lnTo>
                    <a:pt x="245379" y="375551"/>
                  </a:lnTo>
                  <a:lnTo>
                    <a:pt x="254052" y="368175"/>
                  </a:lnTo>
                  <a:lnTo>
                    <a:pt x="266810" y="378842"/>
                  </a:lnTo>
                  <a:lnTo>
                    <a:pt x="271990" y="391300"/>
                  </a:lnTo>
                  <a:lnTo>
                    <a:pt x="277174" y="402263"/>
                  </a:lnTo>
                  <a:lnTo>
                    <a:pt x="286444" y="404653"/>
                  </a:lnTo>
                  <a:lnTo>
                    <a:pt x="293122" y="415618"/>
                  </a:lnTo>
                  <a:lnTo>
                    <a:pt x="292025" y="424089"/>
                  </a:lnTo>
                  <a:lnTo>
                    <a:pt x="299998" y="430768"/>
                  </a:lnTo>
                  <a:lnTo>
                    <a:pt x="307375" y="427680"/>
                  </a:lnTo>
                  <a:lnTo>
                    <a:pt x="311360" y="444326"/>
                  </a:lnTo>
                  <a:lnTo>
                    <a:pt x="320234" y="441135"/>
                  </a:lnTo>
                  <a:lnTo>
                    <a:pt x="329201" y="437946"/>
                  </a:lnTo>
                  <a:lnTo>
                    <a:pt x="340164" y="444524"/>
                  </a:lnTo>
                  <a:lnTo>
                    <a:pt x="346744" y="452598"/>
                  </a:lnTo>
                  <a:lnTo>
                    <a:pt x="358505" y="445121"/>
                  </a:lnTo>
                  <a:lnTo>
                    <a:pt x="405151" y="407944"/>
                  </a:lnTo>
                  <a:lnTo>
                    <a:pt x="404351" y="393990"/>
                  </a:lnTo>
                  <a:lnTo>
                    <a:pt x="414517" y="385119"/>
                  </a:lnTo>
                  <a:lnTo>
                    <a:pt x="425382" y="388907"/>
                  </a:lnTo>
                  <a:lnTo>
                    <a:pt x="435650" y="381430"/>
                  </a:lnTo>
                  <a:lnTo>
                    <a:pt x="442824" y="374056"/>
                  </a:lnTo>
                  <a:lnTo>
                    <a:pt x="443821" y="364190"/>
                  </a:lnTo>
                  <a:lnTo>
                    <a:pt x="449502" y="356914"/>
                  </a:lnTo>
                  <a:lnTo>
                    <a:pt x="461760" y="357814"/>
                  </a:lnTo>
                  <a:lnTo>
                    <a:pt x="456379" y="344055"/>
                  </a:lnTo>
                  <a:lnTo>
                    <a:pt x="455583" y="328607"/>
                  </a:lnTo>
                  <a:lnTo>
                    <a:pt x="462260" y="310067"/>
                  </a:lnTo>
                  <a:lnTo>
                    <a:pt x="462560" y="287545"/>
                  </a:lnTo>
                  <a:lnTo>
                    <a:pt x="463057" y="269304"/>
                  </a:lnTo>
                  <a:lnTo>
                    <a:pt x="456479" y="259735"/>
                  </a:lnTo>
                  <a:lnTo>
                    <a:pt x="452789" y="247276"/>
                  </a:lnTo>
                  <a:lnTo>
                    <a:pt x="462855" y="235619"/>
                  </a:lnTo>
                  <a:lnTo>
                    <a:pt x="478109" y="237811"/>
                  </a:lnTo>
                  <a:lnTo>
                    <a:pt x="490863" y="248475"/>
                  </a:lnTo>
                  <a:lnTo>
                    <a:pt x="508006" y="257543"/>
                  </a:lnTo>
                  <a:lnTo>
                    <a:pt x="516779" y="250170"/>
                  </a:lnTo>
                  <a:lnTo>
                    <a:pt x="522161" y="237310"/>
                  </a:lnTo>
                  <a:lnTo>
                    <a:pt x="535316" y="228239"/>
                  </a:lnTo>
                  <a:lnTo>
                    <a:pt x="550170" y="220665"/>
                  </a:lnTo>
                  <a:lnTo>
                    <a:pt x="566812" y="219970"/>
                  </a:lnTo>
                  <a:lnTo>
                    <a:pt x="576878" y="209703"/>
                  </a:lnTo>
                  <a:lnTo>
                    <a:pt x="583858" y="198142"/>
                  </a:lnTo>
                  <a:lnTo>
                    <a:pt x="602197" y="198741"/>
                  </a:lnTo>
                  <a:lnTo>
                    <a:pt x="615650" y="195353"/>
                  </a:lnTo>
                  <a:lnTo>
                    <a:pt x="627908" y="197642"/>
                  </a:lnTo>
                  <a:lnTo>
                    <a:pt x="638672" y="200037"/>
                  </a:lnTo>
                  <a:lnTo>
                    <a:pt x="653623" y="195152"/>
                  </a:lnTo>
                  <a:close/>
                </a:path>
              </a:pathLst>
            </a:custGeom>
            <a:solidFill>
              <a:srgbClr val="446A1C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object 152">
              <a:extLst>
                <a:ext uri="{FF2B5EF4-FFF2-40B4-BE49-F238E27FC236}">
                  <a16:creationId xmlns:a16="http://schemas.microsoft.com/office/drawing/2014/main" id="{AEA1C3B7-5B28-4090-B979-5638A2D360FD}"/>
                </a:ext>
              </a:extLst>
            </p:cNvPr>
            <p:cNvSpPr/>
            <p:nvPr/>
          </p:nvSpPr>
          <p:spPr>
            <a:xfrm>
              <a:off x="3564318" y="3151677"/>
              <a:ext cx="777909" cy="452598"/>
            </a:xfrm>
            <a:custGeom>
              <a:avLst/>
              <a:gdLst/>
              <a:ahLst/>
              <a:cxnLst/>
              <a:rect l="l" t="t" r="r" b="b"/>
              <a:pathLst>
                <a:path w="777909" h="452598">
                  <a:moveTo>
                    <a:pt x="664189" y="21926"/>
                  </a:moveTo>
                  <a:lnTo>
                    <a:pt x="659005" y="9568"/>
                  </a:lnTo>
                  <a:lnTo>
                    <a:pt x="643557" y="4585"/>
                  </a:lnTo>
                  <a:lnTo>
                    <a:pt x="634884" y="13359"/>
                  </a:lnTo>
                  <a:lnTo>
                    <a:pt x="636879" y="23125"/>
                  </a:lnTo>
                  <a:lnTo>
                    <a:pt x="625218" y="32092"/>
                  </a:lnTo>
                  <a:lnTo>
                    <a:pt x="620334" y="26711"/>
                  </a:lnTo>
                  <a:lnTo>
                    <a:pt x="605483" y="31495"/>
                  </a:lnTo>
                  <a:lnTo>
                    <a:pt x="605083" y="24518"/>
                  </a:lnTo>
                  <a:lnTo>
                    <a:pt x="590035" y="26610"/>
                  </a:lnTo>
                  <a:lnTo>
                    <a:pt x="589535" y="18241"/>
                  </a:lnTo>
                  <a:lnTo>
                    <a:pt x="572893" y="20234"/>
                  </a:lnTo>
                  <a:lnTo>
                    <a:pt x="565020" y="14950"/>
                  </a:lnTo>
                  <a:lnTo>
                    <a:pt x="551563" y="18441"/>
                  </a:lnTo>
                  <a:lnTo>
                    <a:pt x="542095" y="11760"/>
                  </a:lnTo>
                  <a:lnTo>
                    <a:pt x="534617" y="14950"/>
                  </a:lnTo>
                  <a:lnTo>
                    <a:pt x="522161" y="8473"/>
                  </a:lnTo>
                  <a:lnTo>
                    <a:pt x="514785" y="12955"/>
                  </a:lnTo>
                  <a:lnTo>
                    <a:pt x="501130" y="13557"/>
                  </a:lnTo>
                  <a:lnTo>
                    <a:pt x="494751" y="6777"/>
                  </a:lnTo>
                  <a:lnTo>
                    <a:pt x="489869" y="0"/>
                  </a:lnTo>
                  <a:lnTo>
                    <a:pt x="482889" y="12955"/>
                  </a:lnTo>
                  <a:lnTo>
                    <a:pt x="469536" y="17744"/>
                  </a:lnTo>
                  <a:lnTo>
                    <a:pt x="459968" y="9668"/>
                  </a:lnTo>
                  <a:lnTo>
                    <a:pt x="455881" y="18241"/>
                  </a:lnTo>
                  <a:lnTo>
                    <a:pt x="446511" y="14453"/>
                  </a:lnTo>
                  <a:lnTo>
                    <a:pt x="436147" y="20533"/>
                  </a:lnTo>
                  <a:lnTo>
                    <a:pt x="419503" y="21229"/>
                  </a:lnTo>
                  <a:lnTo>
                    <a:pt x="404351" y="20533"/>
                  </a:lnTo>
                  <a:lnTo>
                    <a:pt x="396378" y="13855"/>
                  </a:lnTo>
                  <a:lnTo>
                    <a:pt x="384717" y="24119"/>
                  </a:lnTo>
                  <a:lnTo>
                    <a:pt x="368071" y="26214"/>
                  </a:lnTo>
                  <a:lnTo>
                    <a:pt x="348537" y="29900"/>
                  </a:lnTo>
                  <a:lnTo>
                    <a:pt x="327408" y="32194"/>
                  </a:lnTo>
                  <a:lnTo>
                    <a:pt x="317642" y="20032"/>
                  </a:lnTo>
                  <a:lnTo>
                    <a:pt x="305481" y="19137"/>
                  </a:lnTo>
                  <a:lnTo>
                    <a:pt x="301395" y="27708"/>
                  </a:lnTo>
                  <a:lnTo>
                    <a:pt x="303588" y="41662"/>
                  </a:lnTo>
                  <a:lnTo>
                    <a:pt x="289533" y="33889"/>
                  </a:lnTo>
                  <a:lnTo>
                    <a:pt x="279270" y="39865"/>
                  </a:lnTo>
                  <a:lnTo>
                    <a:pt x="262522" y="40563"/>
                  </a:lnTo>
                  <a:lnTo>
                    <a:pt x="247874" y="51033"/>
                  </a:lnTo>
                  <a:lnTo>
                    <a:pt x="232722" y="51728"/>
                  </a:lnTo>
                  <a:lnTo>
                    <a:pt x="234720" y="60101"/>
                  </a:lnTo>
                  <a:lnTo>
                    <a:pt x="219668" y="62092"/>
                  </a:lnTo>
                  <a:lnTo>
                    <a:pt x="218570" y="71963"/>
                  </a:lnTo>
                  <a:lnTo>
                    <a:pt x="211294" y="77943"/>
                  </a:lnTo>
                  <a:lnTo>
                    <a:pt x="197539" y="75746"/>
                  </a:lnTo>
                  <a:lnTo>
                    <a:pt x="176410" y="77943"/>
                  </a:lnTo>
                  <a:lnTo>
                    <a:pt x="164252" y="77143"/>
                  </a:lnTo>
                  <a:lnTo>
                    <a:pt x="153888" y="83124"/>
                  </a:lnTo>
                  <a:lnTo>
                    <a:pt x="143722" y="91997"/>
                  </a:lnTo>
                  <a:lnTo>
                    <a:pt x="139736" y="102063"/>
                  </a:lnTo>
                  <a:lnTo>
                    <a:pt x="135550" y="110634"/>
                  </a:lnTo>
                  <a:lnTo>
                    <a:pt x="126478" y="111034"/>
                  </a:lnTo>
                  <a:lnTo>
                    <a:pt x="117510" y="112826"/>
                  </a:lnTo>
                  <a:lnTo>
                    <a:pt x="110332" y="121596"/>
                  </a:lnTo>
                  <a:lnTo>
                    <a:pt x="92191" y="123687"/>
                  </a:lnTo>
                  <a:lnTo>
                    <a:pt x="78538" y="124289"/>
                  </a:lnTo>
                  <a:lnTo>
                    <a:pt x="68273" y="130369"/>
                  </a:lnTo>
                  <a:lnTo>
                    <a:pt x="59004" y="127975"/>
                  </a:lnTo>
                  <a:lnTo>
                    <a:pt x="47040" y="131262"/>
                  </a:lnTo>
                  <a:lnTo>
                    <a:pt x="36179" y="126183"/>
                  </a:lnTo>
                  <a:lnTo>
                    <a:pt x="18140" y="131165"/>
                  </a:lnTo>
                  <a:lnTo>
                    <a:pt x="7174" y="124588"/>
                  </a:lnTo>
                  <a:lnTo>
                    <a:pt x="0" y="133357"/>
                  </a:lnTo>
                  <a:lnTo>
                    <a:pt x="1393" y="273690"/>
                  </a:lnTo>
                  <a:lnTo>
                    <a:pt x="2490" y="293226"/>
                  </a:lnTo>
                  <a:lnTo>
                    <a:pt x="13355" y="298410"/>
                  </a:lnTo>
                  <a:lnTo>
                    <a:pt x="20034" y="309373"/>
                  </a:lnTo>
                  <a:lnTo>
                    <a:pt x="20534" y="317746"/>
                  </a:lnTo>
                  <a:lnTo>
                    <a:pt x="31297" y="321529"/>
                  </a:lnTo>
                  <a:lnTo>
                    <a:pt x="39168" y="326814"/>
                  </a:lnTo>
                  <a:lnTo>
                    <a:pt x="42857" y="337877"/>
                  </a:lnTo>
                  <a:lnTo>
                    <a:pt x="50533" y="340368"/>
                  </a:lnTo>
                  <a:lnTo>
                    <a:pt x="51429" y="357212"/>
                  </a:lnTo>
                  <a:lnTo>
                    <a:pt x="59500" y="366680"/>
                  </a:lnTo>
                  <a:lnTo>
                    <a:pt x="73854" y="378644"/>
                  </a:lnTo>
                  <a:lnTo>
                    <a:pt x="83325" y="385317"/>
                  </a:lnTo>
                  <a:lnTo>
                    <a:pt x="97275" y="391697"/>
                  </a:lnTo>
                  <a:lnTo>
                    <a:pt x="107045" y="402562"/>
                  </a:lnTo>
                  <a:lnTo>
                    <a:pt x="116413" y="407746"/>
                  </a:lnTo>
                  <a:lnTo>
                    <a:pt x="131763" y="411335"/>
                  </a:lnTo>
                  <a:lnTo>
                    <a:pt x="143521" y="403760"/>
                  </a:lnTo>
                  <a:lnTo>
                    <a:pt x="146116" y="395286"/>
                  </a:lnTo>
                  <a:lnTo>
                    <a:pt x="153391" y="387910"/>
                  </a:lnTo>
                  <a:lnTo>
                    <a:pt x="163854" y="386016"/>
                  </a:lnTo>
                  <a:lnTo>
                    <a:pt x="169534" y="377347"/>
                  </a:lnTo>
                  <a:lnTo>
                    <a:pt x="167342" y="366184"/>
                  </a:lnTo>
                  <a:lnTo>
                    <a:pt x="177407" y="354520"/>
                  </a:lnTo>
                  <a:lnTo>
                    <a:pt x="186378" y="352727"/>
                  </a:lnTo>
                  <a:lnTo>
                    <a:pt x="193053" y="362397"/>
                  </a:lnTo>
                  <a:lnTo>
                    <a:pt x="201527" y="352130"/>
                  </a:lnTo>
                  <a:lnTo>
                    <a:pt x="212493" y="357314"/>
                  </a:lnTo>
                  <a:lnTo>
                    <a:pt x="225050" y="363790"/>
                  </a:lnTo>
                  <a:lnTo>
                    <a:pt x="245379" y="375551"/>
                  </a:lnTo>
                  <a:lnTo>
                    <a:pt x="254052" y="368175"/>
                  </a:lnTo>
                  <a:lnTo>
                    <a:pt x="266810" y="378842"/>
                  </a:lnTo>
                  <a:lnTo>
                    <a:pt x="271990" y="391300"/>
                  </a:lnTo>
                  <a:lnTo>
                    <a:pt x="277174" y="402263"/>
                  </a:lnTo>
                  <a:lnTo>
                    <a:pt x="286444" y="404653"/>
                  </a:lnTo>
                  <a:lnTo>
                    <a:pt x="293122" y="415618"/>
                  </a:lnTo>
                  <a:lnTo>
                    <a:pt x="292025" y="424089"/>
                  </a:lnTo>
                  <a:lnTo>
                    <a:pt x="299998" y="430768"/>
                  </a:lnTo>
                  <a:lnTo>
                    <a:pt x="307375" y="427680"/>
                  </a:lnTo>
                  <a:lnTo>
                    <a:pt x="311360" y="444326"/>
                  </a:lnTo>
                  <a:lnTo>
                    <a:pt x="320234" y="441135"/>
                  </a:lnTo>
                  <a:lnTo>
                    <a:pt x="329201" y="437946"/>
                  </a:lnTo>
                  <a:lnTo>
                    <a:pt x="340164" y="444524"/>
                  </a:lnTo>
                  <a:lnTo>
                    <a:pt x="346744" y="452598"/>
                  </a:lnTo>
                  <a:lnTo>
                    <a:pt x="358505" y="445121"/>
                  </a:lnTo>
                  <a:lnTo>
                    <a:pt x="405151" y="407944"/>
                  </a:lnTo>
                  <a:lnTo>
                    <a:pt x="404351" y="393990"/>
                  </a:lnTo>
                  <a:lnTo>
                    <a:pt x="414517" y="385119"/>
                  </a:lnTo>
                  <a:lnTo>
                    <a:pt x="425382" y="388907"/>
                  </a:lnTo>
                  <a:lnTo>
                    <a:pt x="435650" y="381430"/>
                  </a:lnTo>
                  <a:lnTo>
                    <a:pt x="442824" y="374056"/>
                  </a:lnTo>
                  <a:lnTo>
                    <a:pt x="443821" y="364190"/>
                  </a:lnTo>
                  <a:lnTo>
                    <a:pt x="449502" y="356914"/>
                  </a:lnTo>
                  <a:lnTo>
                    <a:pt x="461760" y="357814"/>
                  </a:lnTo>
                  <a:lnTo>
                    <a:pt x="456379" y="344055"/>
                  </a:lnTo>
                  <a:lnTo>
                    <a:pt x="455583" y="328607"/>
                  </a:lnTo>
                  <a:lnTo>
                    <a:pt x="462260" y="310067"/>
                  </a:lnTo>
                  <a:lnTo>
                    <a:pt x="462560" y="287545"/>
                  </a:lnTo>
                  <a:lnTo>
                    <a:pt x="463057" y="269304"/>
                  </a:lnTo>
                  <a:lnTo>
                    <a:pt x="456479" y="259735"/>
                  </a:lnTo>
                  <a:lnTo>
                    <a:pt x="452789" y="247276"/>
                  </a:lnTo>
                  <a:lnTo>
                    <a:pt x="462855" y="235619"/>
                  </a:lnTo>
                  <a:lnTo>
                    <a:pt x="478109" y="237811"/>
                  </a:lnTo>
                  <a:lnTo>
                    <a:pt x="490863" y="248475"/>
                  </a:lnTo>
                  <a:lnTo>
                    <a:pt x="508006" y="257543"/>
                  </a:lnTo>
                  <a:lnTo>
                    <a:pt x="516779" y="250170"/>
                  </a:lnTo>
                  <a:lnTo>
                    <a:pt x="522161" y="237310"/>
                  </a:lnTo>
                  <a:lnTo>
                    <a:pt x="535316" y="228239"/>
                  </a:lnTo>
                  <a:lnTo>
                    <a:pt x="550170" y="220665"/>
                  </a:lnTo>
                  <a:lnTo>
                    <a:pt x="566812" y="219970"/>
                  </a:lnTo>
                  <a:lnTo>
                    <a:pt x="576878" y="209703"/>
                  </a:lnTo>
                  <a:lnTo>
                    <a:pt x="583858" y="198142"/>
                  </a:lnTo>
                  <a:lnTo>
                    <a:pt x="602197" y="198741"/>
                  </a:lnTo>
                  <a:lnTo>
                    <a:pt x="615650" y="195353"/>
                  </a:lnTo>
                  <a:lnTo>
                    <a:pt x="627908" y="197642"/>
                  </a:lnTo>
                  <a:lnTo>
                    <a:pt x="638672" y="200037"/>
                  </a:lnTo>
                  <a:lnTo>
                    <a:pt x="653623" y="195152"/>
                  </a:lnTo>
                  <a:lnTo>
                    <a:pt x="662492" y="189172"/>
                  </a:lnTo>
                  <a:lnTo>
                    <a:pt x="676147" y="189971"/>
                  </a:lnTo>
                  <a:lnTo>
                    <a:pt x="686412" y="182493"/>
                  </a:lnTo>
                  <a:lnTo>
                    <a:pt x="696780" y="177810"/>
                  </a:lnTo>
                  <a:lnTo>
                    <a:pt x="707443" y="178808"/>
                  </a:lnTo>
                  <a:lnTo>
                    <a:pt x="725482" y="175218"/>
                  </a:lnTo>
                  <a:lnTo>
                    <a:pt x="742027" y="171730"/>
                  </a:lnTo>
                  <a:lnTo>
                    <a:pt x="747708" y="164454"/>
                  </a:lnTo>
                  <a:lnTo>
                    <a:pt x="751996" y="158572"/>
                  </a:lnTo>
                  <a:lnTo>
                    <a:pt x="757476" y="148607"/>
                  </a:lnTo>
                  <a:lnTo>
                    <a:pt x="770835" y="140931"/>
                  </a:lnTo>
                  <a:lnTo>
                    <a:pt x="777909" y="130867"/>
                  </a:lnTo>
                  <a:lnTo>
                    <a:pt x="774222" y="119804"/>
                  </a:lnTo>
                  <a:lnTo>
                    <a:pt x="766547" y="117308"/>
                  </a:lnTo>
                  <a:lnTo>
                    <a:pt x="756281" y="124786"/>
                  </a:lnTo>
                  <a:lnTo>
                    <a:pt x="746913" y="120898"/>
                  </a:lnTo>
                  <a:lnTo>
                    <a:pt x="738240" y="128375"/>
                  </a:lnTo>
                  <a:lnTo>
                    <a:pt x="722894" y="126183"/>
                  </a:lnTo>
                  <a:lnTo>
                    <a:pt x="715716" y="133559"/>
                  </a:lnTo>
                  <a:lnTo>
                    <a:pt x="687809" y="123389"/>
                  </a:lnTo>
                  <a:lnTo>
                    <a:pt x="676346" y="135150"/>
                  </a:lnTo>
                  <a:lnTo>
                    <a:pt x="668177" y="125783"/>
                  </a:lnTo>
                  <a:lnTo>
                    <a:pt x="655718" y="120700"/>
                  </a:lnTo>
                  <a:lnTo>
                    <a:pt x="645152" y="121099"/>
                  </a:lnTo>
                  <a:lnTo>
                    <a:pt x="639669" y="104453"/>
                  </a:lnTo>
                  <a:lnTo>
                    <a:pt x="633092" y="94884"/>
                  </a:lnTo>
                  <a:lnTo>
                    <a:pt x="626511" y="85416"/>
                  </a:lnTo>
                  <a:lnTo>
                    <a:pt x="615452" y="77442"/>
                  </a:lnTo>
                  <a:lnTo>
                    <a:pt x="603291" y="76546"/>
                  </a:lnTo>
                  <a:lnTo>
                    <a:pt x="593824" y="69969"/>
                  </a:lnTo>
                  <a:lnTo>
                    <a:pt x="664189" y="21926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object 153">
              <a:extLst>
                <a:ext uri="{FF2B5EF4-FFF2-40B4-BE49-F238E27FC236}">
                  <a16:creationId xmlns:a16="http://schemas.microsoft.com/office/drawing/2014/main" id="{6AD0DDE9-F780-4067-9732-D19D4294ADBF}"/>
                </a:ext>
              </a:extLst>
            </p:cNvPr>
            <p:cNvSpPr/>
            <p:nvPr/>
          </p:nvSpPr>
          <p:spPr>
            <a:xfrm>
              <a:off x="3911063" y="3310250"/>
              <a:ext cx="620135" cy="629906"/>
            </a:xfrm>
            <a:custGeom>
              <a:avLst/>
              <a:gdLst/>
              <a:ahLst/>
              <a:cxnLst/>
              <a:rect l="l" t="t" r="r" b="b"/>
              <a:pathLst>
                <a:path w="620135" h="629906">
                  <a:moveTo>
                    <a:pt x="11761" y="286548"/>
                  </a:moveTo>
                  <a:lnTo>
                    <a:pt x="0" y="294026"/>
                  </a:lnTo>
                  <a:lnTo>
                    <a:pt x="9169" y="295121"/>
                  </a:lnTo>
                  <a:lnTo>
                    <a:pt x="11261" y="306184"/>
                  </a:lnTo>
                  <a:lnTo>
                    <a:pt x="17640" y="312958"/>
                  </a:lnTo>
                  <a:lnTo>
                    <a:pt x="25118" y="309869"/>
                  </a:lnTo>
                  <a:lnTo>
                    <a:pt x="30298" y="322229"/>
                  </a:lnTo>
                  <a:lnTo>
                    <a:pt x="30798" y="331999"/>
                  </a:lnTo>
                  <a:lnTo>
                    <a:pt x="41263" y="328809"/>
                  </a:lnTo>
                  <a:lnTo>
                    <a:pt x="46443" y="339771"/>
                  </a:lnTo>
                  <a:lnTo>
                    <a:pt x="50032" y="350834"/>
                  </a:lnTo>
                  <a:lnTo>
                    <a:pt x="59101" y="349041"/>
                  </a:lnTo>
                  <a:lnTo>
                    <a:pt x="65581" y="357214"/>
                  </a:lnTo>
                  <a:lnTo>
                    <a:pt x="73256" y="358311"/>
                  </a:lnTo>
                  <a:lnTo>
                    <a:pt x="78239" y="366483"/>
                  </a:lnTo>
                  <a:lnTo>
                    <a:pt x="86310" y="374554"/>
                  </a:lnTo>
                  <a:lnTo>
                    <a:pt x="95580" y="378443"/>
                  </a:lnTo>
                  <a:lnTo>
                    <a:pt x="104651" y="378043"/>
                  </a:lnTo>
                  <a:lnTo>
                    <a:pt x="113918" y="380437"/>
                  </a:lnTo>
                  <a:lnTo>
                    <a:pt x="118803" y="385819"/>
                  </a:lnTo>
                  <a:lnTo>
                    <a:pt x="127574" y="379839"/>
                  </a:lnTo>
                  <a:lnTo>
                    <a:pt x="133953" y="385221"/>
                  </a:lnTo>
                  <a:lnTo>
                    <a:pt x="141333" y="380635"/>
                  </a:lnTo>
                  <a:lnTo>
                    <a:pt x="151992" y="383029"/>
                  </a:lnTo>
                  <a:lnTo>
                    <a:pt x="156978" y="389808"/>
                  </a:lnTo>
                  <a:lnTo>
                    <a:pt x="164948" y="397879"/>
                  </a:lnTo>
                  <a:lnTo>
                    <a:pt x="180101" y="395784"/>
                  </a:lnTo>
                  <a:lnTo>
                    <a:pt x="190566" y="392595"/>
                  </a:lnTo>
                  <a:lnTo>
                    <a:pt x="195548" y="400867"/>
                  </a:lnTo>
                  <a:lnTo>
                    <a:pt x="197543" y="409143"/>
                  </a:lnTo>
                  <a:lnTo>
                    <a:pt x="211396" y="412729"/>
                  </a:lnTo>
                  <a:lnTo>
                    <a:pt x="220666" y="416613"/>
                  </a:lnTo>
                  <a:lnTo>
                    <a:pt x="229535" y="411929"/>
                  </a:lnTo>
                  <a:lnTo>
                    <a:pt x="240897" y="424091"/>
                  </a:lnTo>
                  <a:lnTo>
                    <a:pt x="248771" y="430768"/>
                  </a:lnTo>
                  <a:lnTo>
                    <a:pt x="234119" y="439837"/>
                  </a:lnTo>
                  <a:lnTo>
                    <a:pt x="246780" y="449207"/>
                  </a:lnTo>
                  <a:lnTo>
                    <a:pt x="253058" y="454489"/>
                  </a:lnTo>
                  <a:lnTo>
                    <a:pt x="255250" y="467050"/>
                  </a:lnTo>
                  <a:lnTo>
                    <a:pt x="273791" y="471830"/>
                  </a:lnTo>
                  <a:lnTo>
                    <a:pt x="282459" y="463061"/>
                  </a:lnTo>
                  <a:lnTo>
                    <a:pt x="301100" y="472132"/>
                  </a:lnTo>
                  <a:lnTo>
                    <a:pt x="308574" y="468943"/>
                  </a:lnTo>
                  <a:lnTo>
                    <a:pt x="314953" y="474324"/>
                  </a:lnTo>
                  <a:lnTo>
                    <a:pt x="336283" y="476215"/>
                  </a:lnTo>
                  <a:lnTo>
                    <a:pt x="346050" y="488476"/>
                  </a:lnTo>
                  <a:lnTo>
                    <a:pt x="358505" y="493560"/>
                  </a:lnTo>
                  <a:lnTo>
                    <a:pt x="370767" y="495752"/>
                  </a:lnTo>
                  <a:lnTo>
                    <a:pt x="377741" y="484290"/>
                  </a:lnTo>
                  <a:lnTo>
                    <a:pt x="388407" y="483793"/>
                  </a:lnTo>
                  <a:lnTo>
                    <a:pt x="399268" y="487580"/>
                  </a:lnTo>
                  <a:lnTo>
                    <a:pt x="391996" y="494855"/>
                  </a:lnTo>
                  <a:lnTo>
                    <a:pt x="381730" y="502329"/>
                  </a:lnTo>
                  <a:lnTo>
                    <a:pt x="377845" y="515087"/>
                  </a:lnTo>
                  <a:lnTo>
                    <a:pt x="390003" y="514587"/>
                  </a:lnTo>
                  <a:lnTo>
                    <a:pt x="392295" y="528544"/>
                  </a:lnTo>
                  <a:lnTo>
                    <a:pt x="389901" y="541303"/>
                  </a:lnTo>
                  <a:lnTo>
                    <a:pt x="382428" y="544493"/>
                  </a:lnTo>
                  <a:lnTo>
                    <a:pt x="381431" y="552862"/>
                  </a:lnTo>
                  <a:lnTo>
                    <a:pt x="389502" y="562432"/>
                  </a:lnTo>
                  <a:lnTo>
                    <a:pt x="398974" y="569008"/>
                  </a:lnTo>
                  <a:lnTo>
                    <a:pt x="391996" y="580571"/>
                  </a:lnTo>
                  <a:lnTo>
                    <a:pt x="381628" y="585155"/>
                  </a:lnTo>
                  <a:lnTo>
                    <a:pt x="386614" y="593427"/>
                  </a:lnTo>
                  <a:lnTo>
                    <a:pt x="400265" y="592829"/>
                  </a:lnTo>
                  <a:lnTo>
                    <a:pt x="402361" y="603994"/>
                  </a:lnTo>
                  <a:lnTo>
                    <a:pt x="413424" y="611967"/>
                  </a:lnTo>
                  <a:lnTo>
                    <a:pt x="422097" y="604490"/>
                  </a:lnTo>
                  <a:lnTo>
                    <a:pt x="427777" y="595821"/>
                  </a:lnTo>
                  <a:lnTo>
                    <a:pt x="413920" y="592232"/>
                  </a:lnTo>
                  <a:lnTo>
                    <a:pt x="422593" y="584856"/>
                  </a:lnTo>
                  <a:lnTo>
                    <a:pt x="436349" y="585651"/>
                  </a:lnTo>
                  <a:lnTo>
                    <a:pt x="446813" y="583761"/>
                  </a:lnTo>
                  <a:lnTo>
                    <a:pt x="460468" y="581766"/>
                  </a:lnTo>
                  <a:lnTo>
                    <a:pt x="454888" y="591832"/>
                  </a:lnTo>
                  <a:lnTo>
                    <a:pt x="453989" y="603097"/>
                  </a:lnTo>
                  <a:lnTo>
                    <a:pt x="464854" y="606884"/>
                  </a:lnTo>
                  <a:lnTo>
                    <a:pt x="475218" y="602200"/>
                  </a:lnTo>
                  <a:lnTo>
                    <a:pt x="479308" y="595022"/>
                  </a:lnTo>
                  <a:lnTo>
                    <a:pt x="492163" y="607179"/>
                  </a:lnTo>
                  <a:lnTo>
                    <a:pt x="494654" y="597114"/>
                  </a:lnTo>
                  <a:lnTo>
                    <a:pt x="501930" y="591235"/>
                  </a:lnTo>
                  <a:lnTo>
                    <a:pt x="511498" y="599310"/>
                  </a:lnTo>
                  <a:lnTo>
                    <a:pt x="516582" y="608874"/>
                  </a:lnTo>
                  <a:lnTo>
                    <a:pt x="510800" y="616150"/>
                  </a:lnTo>
                  <a:lnTo>
                    <a:pt x="517679" y="629906"/>
                  </a:lnTo>
                  <a:lnTo>
                    <a:pt x="530636" y="616651"/>
                  </a:lnTo>
                  <a:lnTo>
                    <a:pt x="541599" y="623228"/>
                  </a:lnTo>
                  <a:lnTo>
                    <a:pt x="553659" y="621334"/>
                  </a:lnTo>
                  <a:lnTo>
                    <a:pt x="555951" y="607179"/>
                  </a:lnTo>
                  <a:lnTo>
                    <a:pt x="557147" y="600105"/>
                  </a:lnTo>
                  <a:lnTo>
                    <a:pt x="562928" y="594222"/>
                  </a:lnTo>
                  <a:lnTo>
                    <a:pt x="563825" y="584358"/>
                  </a:lnTo>
                  <a:lnTo>
                    <a:pt x="554357" y="577782"/>
                  </a:lnTo>
                  <a:lnTo>
                    <a:pt x="540500" y="572799"/>
                  </a:lnTo>
                  <a:lnTo>
                    <a:pt x="544589" y="564123"/>
                  </a:lnTo>
                  <a:lnTo>
                    <a:pt x="533526" y="556153"/>
                  </a:lnTo>
                  <a:lnTo>
                    <a:pt x="525352" y="545288"/>
                  </a:lnTo>
                  <a:lnTo>
                    <a:pt x="520167" y="534323"/>
                  </a:lnTo>
                  <a:lnTo>
                    <a:pt x="525952" y="528444"/>
                  </a:lnTo>
                  <a:lnTo>
                    <a:pt x="533026" y="518278"/>
                  </a:lnTo>
                  <a:lnTo>
                    <a:pt x="525153" y="514490"/>
                  </a:lnTo>
                  <a:lnTo>
                    <a:pt x="524657" y="503229"/>
                  </a:lnTo>
                  <a:lnTo>
                    <a:pt x="525452" y="490567"/>
                  </a:lnTo>
                  <a:lnTo>
                    <a:pt x="513093" y="485485"/>
                  </a:lnTo>
                  <a:lnTo>
                    <a:pt x="499042" y="479008"/>
                  </a:lnTo>
                  <a:lnTo>
                    <a:pt x="486382" y="471236"/>
                  </a:lnTo>
                  <a:lnTo>
                    <a:pt x="474023" y="464656"/>
                  </a:lnTo>
                  <a:lnTo>
                    <a:pt x="458673" y="462564"/>
                  </a:lnTo>
                  <a:lnTo>
                    <a:pt x="444419" y="451900"/>
                  </a:lnTo>
                  <a:lnTo>
                    <a:pt x="436147" y="438246"/>
                  </a:lnTo>
                  <a:lnTo>
                    <a:pt x="432363" y="425786"/>
                  </a:lnTo>
                  <a:lnTo>
                    <a:pt x="431565" y="296614"/>
                  </a:lnTo>
                  <a:lnTo>
                    <a:pt x="448110" y="293126"/>
                  </a:lnTo>
                  <a:lnTo>
                    <a:pt x="455386" y="287147"/>
                  </a:lnTo>
                  <a:lnTo>
                    <a:pt x="470736" y="289339"/>
                  </a:lnTo>
                  <a:lnTo>
                    <a:pt x="484390" y="288742"/>
                  </a:lnTo>
                  <a:lnTo>
                    <a:pt x="494654" y="281264"/>
                  </a:lnTo>
                  <a:lnTo>
                    <a:pt x="504821" y="272394"/>
                  </a:lnTo>
                  <a:lnTo>
                    <a:pt x="515686" y="277577"/>
                  </a:lnTo>
                  <a:lnTo>
                    <a:pt x="531831" y="267012"/>
                  </a:lnTo>
                  <a:lnTo>
                    <a:pt x="537512" y="259736"/>
                  </a:lnTo>
                  <a:lnTo>
                    <a:pt x="548276" y="262130"/>
                  </a:lnTo>
                  <a:lnTo>
                    <a:pt x="562330" y="269902"/>
                  </a:lnTo>
                  <a:lnTo>
                    <a:pt x="580569" y="269208"/>
                  </a:lnTo>
                  <a:lnTo>
                    <a:pt x="586948" y="275882"/>
                  </a:lnTo>
                  <a:lnTo>
                    <a:pt x="596318" y="279673"/>
                  </a:lnTo>
                  <a:lnTo>
                    <a:pt x="604987" y="270899"/>
                  </a:lnTo>
                  <a:lnTo>
                    <a:pt x="620135" y="270201"/>
                  </a:lnTo>
                  <a:lnTo>
                    <a:pt x="613458" y="259340"/>
                  </a:lnTo>
                  <a:lnTo>
                    <a:pt x="605483" y="252658"/>
                  </a:lnTo>
                  <a:lnTo>
                    <a:pt x="614257" y="245286"/>
                  </a:lnTo>
                  <a:lnTo>
                    <a:pt x="610671" y="234121"/>
                  </a:lnTo>
                  <a:lnTo>
                    <a:pt x="619539" y="229539"/>
                  </a:lnTo>
                  <a:lnTo>
                    <a:pt x="606982" y="223060"/>
                  </a:lnTo>
                  <a:lnTo>
                    <a:pt x="609473" y="213192"/>
                  </a:lnTo>
                  <a:lnTo>
                    <a:pt x="604486" y="204919"/>
                  </a:lnTo>
                  <a:lnTo>
                    <a:pt x="593327" y="195552"/>
                  </a:lnTo>
                  <a:lnTo>
                    <a:pt x="579572" y="193360"/>
                  </a:lnTo>
                  <a:lnTo>
                    <a:pt x="565520" y="186980"/>
                  </a:lnTo>
                  <a:lnTo>
                    <a:pt x="558540" y="198438"/>
                  </a:lnTo>
                  <a:lnTo>
                    <a:pt x="545983" y="189172"/>
                  </a:lnTo>
                  <a:lnTo>
                    <a:pt x="538708" y="196549"/>
                  </a:lnTo>
                  <a:lnTo>
                    <a:pt x="526547" y="195652"/>
                  </a:lnTo>
                  <a:lnTo>
                    <a:pt x="523062" y="187377"/>
                  </a:lnTo>
                  <a:lnTo>
                    <a:pt x="510800" y="186480"/>
                  </a:lnTo>
                  <a:lnTo>
                    <a:pt x="500537" y="192559"/>
                  </a:lnTo>
                  <a:lnTo>
                    <a:pt x="494056" y="184388"/>
                  </a:lnTo>
                  <a:lnTo>
                    <a:pt x="486482" y="186180"/>
                  </a:lnTo>
                  <a:lnTo>
                    <a:pt x="479308" y="193456"/>
                  </a:lnTo>
                  <a:lnTo>
                    <a:pt x="468741" y="195353"/>
                  </a:lnTo>
                  <a:lnTo>
                    <a:pt x="468342" y="73159"/>
                  </a:lnTo>
                  <a:lnTo>
                    <a:pt x="460468" y="66480"/>
                  </a:lnTo>
                  <a:lnTo>
                    <a:pt x="452596" y="62593"/>
                  </a:lnTo>
                  <a:lnTo>
                    <a:pt x="436050" y="64688"/>
                  </a:lnTo>
                  <a:lnTo>
                    <a:pt x="423792" y="62395"/>
                  </a:lnTo>
                  <a:lnTo>
                    <a:pt x="414025" y="50234"/>
                  </a:lnTo>
                  <a:lnTo>
                    <a:pt x="405950" y="42162"/>
                  </a:lnTo>
                  <a:lnTo>
                    <a:pt x="395085" y="36979"/>
                  </a:lnTo>
                  <a:lnTo>
                    <a:pt x="396083" y="27111"/>
                  </a:lnTo>
                  <a:lnTo>
                    <a:pt x="404853" y="21131"/>
                  </a:lnTo>
                  <a:lnTo>
                    <a:pt x="405850" y="11264"/>
                  </a:lnTo>
                  <a:lnTo>
                    <a:pt x="405251" y="0"/>
                  </a:lnTo>
                  <a:lnTo>
                    <a:pt x="395283" y="13158"/>
                  </a:lnTo>
                  <a:lnTo>
                    <a:pt x="378738" y="16645"/>
                  </a:lnTo>
                  <a:lnTo>
                    <a:pt x="360699" y="20236"/>
                  </a:lnTo>
                  <a:lnTo>
                    <a:pt x="350036" y="19237"/>
                  </a:lnTo>
                  <a:lnTo>
                    <a:pt x="339667" y="23921"/>
                  </a:lnTo>
                  <a:lnTo>
                    <a:pt x="329403" y="31399"/>
                  </a:lnTo>
                  <a:lnTo>
                    <a:pt x="315748" y="30600"/>
                  </a:lnTo>
                  <a:lnTo>
                    <a:pt x="306878" y="36579"/>
                  </a:lnTo>
                  <a:lnTo>
                    <a:pt x="291928" y="41465"/>
                  </a:lnTo>
                  <a:lnTo>
                    <a:pt x="281164" y="39070"/>
                  </a:lnTo>
                  <a:lnTo>
                    <a:pt x="268905" y="36781"/>
                  </a:lnTo>
                  <a:lnTo>
                    <a:pt x="255452" y="40168"/>
                  </a:lnTo>
                  <a:lnTo>
                    <a:pt x="237114" y="39570"/>
                  </a:lnTo>
                  <a:lnTo>
                    <a:pt x="230134" y="51131"/>
                  </a:lnTo>
                  <a:lnTo>
                    <a:pt x="220068" y="61398"/>
                  </a:lnTo>
                  <a:lnTo>
                    <a:pt x="203426" y="62092"/>
                  </a:lnTo>
                  <a:lnTo>
                    <a:pt x="188572" y="69667"/>
                  </a:lnTo>
                  <a:lnTo>
                    <a:pt x="175417" y="78738"/>
                  </a:lnTo>
                  <a:lnTo>
                    <a:pt x="170035" y="91598"/>
                  </a:lnTo>
                  <a:lnTo>
                    <a:pt x="161262" y="98971"/>
                  </a:lnTo>
                  <a:lnTo>
                    <a:pt x="144119" y="89903"/>
                  </a:lnTo>
                  <a:lnTo>
                    <a:pt x="131364" y="79239"/>
                  </a:lnTo>
                  <a:lnTo>
                    <a:pt x="116111" y="77047"/>
                  </a:lnTo>
                  <a:lnTo>
                    <a:pt x="106044" y="88704"/>
                  </a:lnTo>
                  <a:lnTo>
                    <a:pt x="109735" y="101163"/>
                  </a:lnTo>
                  <a:lnTo>
                    <a:pt x="116312" y="110732"/>
                  </a:lnTo>
                  <a:lnTo>
                    <a:pt x="115816" y="128973"/>
                  </a:lnTo>
                  <a:lnTo>
                    <a:pt x="115516" y="151495"/>
                  </a:lnTo>
                  <a:lnTo>
                    <a:pt x="108838" y="170035"/>
                  </a:lnTo>
                  <a:lnTo>
                    <a:pt x="109635" y="185483"/>
                  </a:lnTo>
                  <a:lnTo>
                    <a:pt x="115016" y="199242"/>
                  </a:lnTo>
                  <a:lnTo>
                    <a:pt x="102758" y="198342"/>
                  </a:lnTo>
                  <a:lnTo>
                    <a:pt x="97077" y="205618"/>
                  </a:lnTo>
                  <a:lnTo>
                    <a:pt x="96080" y="215484"/>
                  </a:lnTo>
                  <a:lnTo>
                    <a:pt x="88906" y="222858"/>
                  </a:lnTo>
                  <a:lnTo>
                    <a:pt x="78638" y="230334"/>
                  </a:lnTo>
                  <a:lnTo>
                    <a:pt x="67773" y="226547"/>
                  </a:lnTo>
                  <a:lnTo>
                    <a:pt x="57607" y="235418"/>
                  </a:lnTo>
                  <a:lnTo>
                    <a:pt x="58407" y="249372"/>
                  </a:lnTo>
                  <a:lnTo>
                    <a:pt x="11761" y="286548"/>
                  </a:lnTo>
                  <a:close/>
                </a:path>
              </a:pathLst>
            </a:custGeom>
            <a:solidFill>
              <a:srgbClr val="446A1C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1" name="object 154">
              <a:extLst>
                <a:ext uri="{FF2B5EF4-FFF2-40B4-BE49-F238E27FC236}">
                  <a16:creationId xmlns:a16="http://schemas.microsoft.com/office/drawing/2014/main" id="{44FEFDE6-32B6-4649-B231-976F344BA902}"/>
                </a:ext>
              </a:extLst>
            </p:cNvPr>
            <p:cNvSpPr/>
            <p:nvPr/>
          </p:nvSpPr>
          <p:spPr>
            <a:xfrm>
              <a:off x="3911063" y="3310250"/>
              <a:ext cx="620135" cy="629906"/>
            </a:xfrm>
            <a:custGeom>
              <a:avLst/>
              <a:gdLst/>
              <a:ahLst/>
              <a:cxnLst/>
              <a:rect l="l" t="t" r="r" b="b"/>
              <a:pathLst>
                <a:path w="620135" h="629906">
                  <a:moveTo>
                    <a:pt x="164948" y="397879"/>
                  </a:moveTo>
                  <a:lnTo>
                    <a:pt x="180101" y="395784"/>
                  </a:lnTo>
                  <a:lnTo>
                    <a:pt x="190566" y="392595"/>
                  </a:lnTo>
                  <a:lnTo>
                    <a:pt x="195548" y="400867"/>
                  </a:lnTo>
                  <a:lnTo>
                    <a:pt x="197543" y="409143"/>
                  </a:lnTo>
                  <a:lnTo>
                    <a:pt x="211396" y="412729"/>
                  </a:lnTo>
                  <a:lnTo>
                    <a:pt x="220666" y="416613"/>
                  </a:lnTo>
                  <a:lnTo>
                    <a:pt x="229535" y="411929"/>
                  </a:lnTo>
                  <a:lnTo>
                    <a:pt x="240897" y="424091"/>
                  </a:lnTo>
                  <a:lnTo>
                    <a:pt x="248771" y="430768"/>
                  </a:lnTo>
                  <a:lnTo>
                    <a:pt x="234119" y="439837"/>
                  </a:lnTo>
                  <a:lnTo>
                    <a:pt x="246780" y="449207"/>
                  </a:lnTo>
                  <a:lnTo>
                    <a:pt x="253058" y="454489"/>
                  </a:lnTo>
                  <a:lnTo>
                    <a:pt x="255250" y="467050"/>
                  </a:lnTo>
                  <a:lnTo>
                    <a:pt x="273791" y="471830"/>
                  </a:lnTo>
                  <a:lnTo>
                    <a:pt x="282459" y="463061"/>
                  </a:lnTo>
                  <a:lnTo>
                    <a:pt x="301100" y="472132"/>
                  </a:lnTo>
                  <a:lnTo>
                    <a:pt x="308574" y="468943"/>
                  </a:lnTo>
                  <a:lnTo>
                    <a:pt x="314953" y="474324"/>
                  </a:lnTo>
                  <a:lnTo>
                    <a:pt x="336283" y="476215"/>
                  </a:lnTo>
                  <a:lnTo>
                    <a:pt x="346050" y="488476"/>
                  </a:lnTo>
                  <a:lnTo>
                    <a:pt x="358505" y="493560"/>
                  </a:lnTo>
                  <a:lnTo>
                    <a:pt x="370767" y="495752"/>
                  </a:lnTo>
                  <a:lnTo>
                    <a:pt x="377741" y="484290"/>
                  </a:lnTo>
                  <a:lnTo>
                    <a:pt x="388407" y="483793"/>
                  </a:lnTo>
                  <a:lnTo>
                    <a:pt x="399268" y="487580"/>
                  </a:lnTo>
                  <a:lnTo>
                    <a:pt x="391996" y="494855"/>
                  </a:lnTo>
                  <a:lnTo>
                    <a:pt x="381730" y="502329"/>
                  </a:lnTo>
                  <a:lnTo>
                    <a:pt x="377845" y="515087"/>
                  </a:lnTo>
                  <a:lnTo>
                    <a:pt x="390003" y="514587"/>
                  </a:lnTo>
                  <a:lnTo>
                    <a:pt x="392295" y="528544"/>
                  </a:lnTo>
                  <a:lnTo>
                    <a:pt x="389901" y="541303"/>
                  </a:lnTo>
                  <a:lnTo>
                    <a:pt x="382428" y="544493"/>
                  </a:lnTo>
                  <a:lnTo>
                    <a:pt x="381431" y="552862"/>
                  </a:lnTo>
                  <a:lnTo>
                    <a:pt x="389502" y="562432"/>
                  </a:lnTo>
                  <a:lnTo>
                    <a:pt x="398974" y="569008"/>
                  </a:lnTo>
                  <a:lnTo>
                    <a:pt x="391996" y="580571"/>
                  </a:lnTo>
                  <a:lnTo>
                    <a:pt x="381628" y="585155"/>
                  </a:lnTo>
                  <a:lnTo>
                    <a:pt x="386614" y="593427"/>
                  </a:lnTo>
                  <a:lnTo>
                    <a:pt x="400265" y="592829"/>
                  </a:lnTo>
                  <a:lnTo>
                    <a:pt x="402361" y="603994"/>
                  </a:lnTo>
                  <a:lnTo>
                    <a:pt x="413424" y="611967"/>
                  </a:lnTo>
                  <a:lnTo>
                    <a:pt x="422097" y="604490"/>
                  </a:lnTo>
                  <a:lnTo>
                    <a:pt x="427777" y="595821"/>
                  </a:lnTo>
                  <a:lnTo>
                    <a:pt x="413920" y="592232"/>
                  </a:lnTo>
                  <a:lnTo>
                    <a:pt x="422593" y="584856"/>
                  </a:lnTo>
                  <a:lnTo>
                    <a:pt x="436349" y="585651"/>
                  </a:lnTo>
                  <a:lnTo>
                    <a:pt x="446813" y="583761"/>
                  </a:lnTo>
                  <a:lnTo>
                    <a:pt x="460468" y="581766"/>
                  </a:lnTo>
                  <a:lnTo>
                    <a:pt x="454888" y="591832"/>
                  </a:lnTo>
                  <a:lnTo>
                    <a:pt x="453989" y="603097"/>
                  </a:lnTo>
                  <a:lnTo>
                    <a:pt x="464854" y="606884"/>
                  </a:lnTo>
                  <a:lnTo>
                    <a:pt x="475218" y="602200"/>
                  </a:lnTo>
                  <a:lnTo>
                    <a:pt x="479308" y="595022"/>
                  </a:lnTo>
                  <a:lnTo>
                    <a:pt x="492163" y="607179"/>
                  </a:lnTo>
                  <a:lnTo>
                    <a:pt x="494654" y="597114"/>
                  </a:lnTo>
                  <a:lnTo>
                    <a:pt x="501930" y="591235"/>
                  </a:lnTo>
                  <a:lnTo>
                    <a:pt x="511498" y="599310"/>
                  </a:lnTo>
                  <a:lnTo>
                    <a:pt x="516582" y="608874"/>
                  </a:lnTo>
                  <a:lnTo>
                    <a:pt x="510800" y="616150"/>
                  </a:lnTo>
                  <a:lnTo>
                    <a:pt x="517679" y="629906"/>
                  </a:lnTo>
                  <a:lnTo>
                    <a:pt x="530636" y="616651"/>
                  </a:lnTo>
                  <a:lnTo>
                    <a:pt x="541599" y="623228"/>
                  </a:lnTo>
                  <a:lnTo>
                    <a:pt x="553659" y="621334"/>
                  </a:lnTo>
                  <a:lnTo>
                    <a:pt x="555951" y="607179"/>
                  </a:lnTo>
                  <a:lnTo>
                    <a:pt x="557147" y="600105"/>
                  </a:lnTo>
                  <a:lnTo>
                    <a:pt x="562928" y="594222"/>
                  </a:lnTo>
                  <a:lnTo>
                    <a:pt x="563825" y="584358"/>
                  </a:lnTo>
                  <a:lnTo>
                    <a:pt x="554357" y="577782"/>
                  </a:lnTo>
                  <a:lnTo>
                    <a:pt x="540500" y="572799"/>
                  </a:lnTo>
                  <a:lnTo>
                    <a:pt x="544589" y="564123"/>
                  </a:lnTo>
                  <a:lnTo>
                    <a:pt x="533526" y="556153"/>
                  </a:lnTo>
                  <a:lnTo>
                    <a:pt x="525352" y="545288"/>
                  </a:lnTo>
                  <a:lnTo>
                    <a:pt x="520167" y="534323"/>
                  </a:lnTo>
                  <a:lnTo>
                    <a:pt x="525952" y="528444"/>
                  </a:lnTo>
                  <a:lnTo>
                    <a:pt x="533026" y="518278"/>
                  </a:lnTo>
                  <a:lnTo>
                    <a:pt x="525153" y="514490"/>
                  </a:lnTo>
                  <a:lnTo>
                    <a:pt x="524657" y="503229"/>
                  </a:lnTo>
                  <a:lnTo>
                    <a:pt x="525452" y="490567"/>
                  </a:lnTo>
                  <a:lnTo>
                    <a:pt x="513093" y="485485"/>
                  </a:lnTo>
                  <a:lnTo>
                    <a:pt x="499042" y="479008"/>
                  </a:lnTo>
                  <a:lnTo>
                    <a:pt x="486382" y="471236"/>
                  </a:lnTo>
                  <a:lnTo>
                    <a:pt x="474023" y="464656"/>
                  </a:lnTo>
                  <a:lnTo>
                    <a:pt x="458673" y="462564"/>
                  </a:lnTo>
                  <a:lnTo>
                    <a:pt x="444419" y="451900"/>
                  </a:lnTo>
                  <a:lnTo>
                    <a:pt x="436147" y="438246"/>
                  </a:lnTo>
                  <a:lnTo>
                    <a:pt x="432363" y="425786"/>
                  </a:lnTo>
                  <a:lnTo>
                    <a:pt x="431565" y="296614"/>
                  </a:lnTo>
                  <a:lnTo>
                    <a:pt x="448110" y="293126"/>
                  </a:lnTo>
                  <a:lnTo>
                    <a:pt x="455386" y="287147"/>
                  </a:lnTo>
                  <a:lnTo>
                    <a:pt x="470736" y="289339"/>
                  </a:lnTo>
                  <a:lnTo>
                    <a:pt x="484390" y="288742"/>
                  </a:lnTo>
                  <a:lnTo>
                    <a:pt x="494654" y="281264"/>
                  </a:lnTo>
                  <a:lnTo>
                    <a:pt x="504821" y="272394"/>
                  </a:lnTo>
                  <a:lnTo>
                    <a:pt x="515686" y="277577"/>
                  </a:lnTo>
                  <a:lnTo>
                    <a:pt x="531831" y="267012"/>
                  </a:lnTo>
                  <a:lnTo>
                    <a:pt x="537512" y="259736"/>
                  </a:lnTo>
                  <a:lnTo>
                    <a:pt x="548276" y="262130"/>
                  </a:lnTo>
                  <a:lnTo>
                    <a:pt x="562330" y="269902"/>
                  </a:lnTo>
                  <a:lnTo>
                    <a:pt x="580569" y="269208"/>
                  </a:lnTo>
                  <a:lnTo>
                    <a:pt x="586948" y="275882"/>
                  </a:lnTo>
                  <a:lnTo>
                    <a:pt x="596318" y="279673"/>
                  </a:lnTo>
                  <a:lnTo>
                    <a:pt x="604987" y="270899"/>
                  </a:lnTo>
                  <a:lnTo>
                    <a:pt x="620135" y="270201"/>
                  </a:lnTo>
                  <a:lnTo>
                    <a:pt x="613458" y="259340"/>
                  </a:lnTo>
                  <a:lnTo>
                    <a:pt x="605483" y="252658"/>
                  </a:lnTo>
                  <a:lnTo>
                    <a:pt x="614257" y="245286"/>
                  </a:lnTo>
                  <a:lnTo>
                    <a:pt x="610671" y="234121"/>
                  </a:lnTo>
                  <a:lnTo>
                    <a:pt x="619539" y="229539"/>
                  </a:lnTo>
                  <a:lnTo>
                    <a:pt x="606982" y="223060"/>
                  </a:lnTo>
                  <a:lnTo>
                    <a:pt x="609473" y="213192"/>
                  </a:lnTo>
                  <a:lnTo>
                    <a:pt x="604486" y="204919"/>
                  </a:lnTo>
                  <a:lnTo>
                    <a:pt x="593327" y="195552"/>
                  </a:lnTo>
                  <a:lnTo>
                    <a:pt x="579572" y="193360"/>
                  </a:lnTo>
                  <a:lnTo>
                    <a:pt x="565520" y="186980"/>
                  </a:lnTo>
                  <a:lnTo>
                    <a:pt x="558540" y="198438"/>
                  </a:lnTo>
                  <a:lnTo>
                    <a:pt x="545983" y="189172"/>
                  </a:lnTo>
                  <a:lnTo>
                    <a:pt x="538708" y="196549"/>
                  </a:lnTo>
                  <a:lnTo>
                    <a:pt x="526547" y="195652"/>
                  </a:lnTo>
                  <a:lnTo>
                    <a:pt x="523062" y="187377"/>
                  </a:lnTo>
                  <a:lnTo>
                    <a:pt x="510800" y="186480"/>
                  </a:lnTo>
                  <a:lnTo>
                    <a:pt x="500537" y="192559"/>
                  </a:lnTo>
                  <a:lnTo>
                    <a:pt x="494056" y="184388"/>
                  </a:lnTo>
                  <a:lnTo>
                    <a:pt x="486482" y="186180"/>
                  </a:lnTo>
                  <a:lnTo>
                    <a:pt x="479308" y="193456"/>
                  </a:lnTo>
                  <a:lnTo>
                    <a:pt x="468741" y="195353"/>
                  </a:lnTo>
                  <a:lnTo>
                    <a:pt x="468342" y="73159"/>
                  </a:lnTo>
                  <a:lnTo>
                    <a:pt x="460468" y="66480"/>
                  </a:lnTo>
                  <a:lnTo>
                    <a:pt x="452596" y="62593"/>
                  </a:lnTo>
                  <a:lnTo>
                    <a:pt x="436050" y="64688"/>
                  </a:lnTo>
                  <a:lnTo>
                    <a:pt x="423792" y="62395"/>
                  </a:lnTo>
                  <a:lnTo>
                    <a:pt x="414025" y="50234"/>
                  </a:lnTo>
                  <a:lnTo>
                    <a:pt x="405950" y="42162"/>
                  </a:lnTo>
                  <a:lnTo>
                    <a:pt x="395085" y="36979"/>
                  </a:lnTo>
                  <a:lnTo>
                    <a:pt x="396083" y="27111"/>
                  </a:lnTo>
                  <a:lnTo>
                    <a:pt x="404853" y="21131"/>
                  </a:lnTo>
                  <a:lnTo>
                    <a:pt x="405850" y="11264"/>
                  </a:lnTo>
                  <a:lnTo>
                    <a:pt x="405251" y="0"/>
                  </a:lnTo>
                  <a:lnTo>
                    <a:pt x="395283" y="13158"/>
                  </a:lnTo>
                  <a:lnTo>
                    <a:pt x="378738" y="16645"/>
                  </a:lnTo>
                  <a:lnTo>
                    <a:pt x="360699" y="20236"/>
                  </a:lnTo>
                  <a:lnTo>
                    <a:pt x="350036" y="19237"/>
                  </a:lnTo>
                  <a:lnTo>
                    <a:pt x="339667" y="23921"/>
                  </a:lnTo>
                  <a:lnTo>
                    <a:pt x="329403" y="31399"/>
                  </a:lnTo>
                  <a:lnTo>
                    <a:pt x="315748" y="30600"/>
                  </a:lnTo>
                  <a:lnTo>
                    <a:pt x="306878" y="36579"/>
                  </a:lnTo>
                  <a:lnTo>
                    <a:pt x="291928" y="41465"/>
                  </a:lnTo>
                  <a:lnTo>
                    <a:pt x="281164" y="39070"/>
                  </a:lnTo>
                  <a:lnTo>
                    <a:pt x="268905" y="36781"/>
                  </a:lnTo>
                  <a:lnTo>
                    <a:pt x="255452" y="40168"/>
                  </a:lnTo>
                  <a:lnTo>
                    <a:pt x="237114" y="39570"/>
                  </a:lnTo>
                  <a:lnTo>
                    <a:pt x="230134" y="51131"/>
                  </a:lnTo>
                  <a:lnTo>
                    <a:pt x="220068" y="61398"/>
                  </a:lnTo>
                  <a:lnTo>
                    <a:pt x="203426" y="62092"/>
                  </a:lnTo>
                  <a:lnTo>
                    <a:pt x="188572" y="69667"/>
                  </a:lnTo>
                  <a:lnTo>
                    <a:pt x="175417" y="78738"/>
                  </a:lnTo>
                  <a:lnTo>
                    <a:pt x="170035" y="91598"/>
                  </a:lnTo>
                  <a:lnTo>
                    <a:pt x="161262" y="98971"/>
                  </a:lnTo>
                  <a:lnTo>
                    <a:pt x="144119" y="89903"/>
                  </a:lnTo>
                  <a:lnTo>
                    <a:pt x="131364" y="79239"/>
                  </a:lnTo>
                  <a:lnTo>
                    <a:pt x="116111" y="77047"/>
                  </a:lnTo>
                  <a:lnTo>
                    <a:pt x="106044" y="88704"/>
                  </a:lnTo>
                  <a:lnTo>
                    <a:pt x="109735" y="101163"/>
                  </a:lnTo>
                  <a:lnTo>
                    <a:pt x="116312" y="110732"/>
                  </a:lnTo>
                  <a:lnTo>
                    <a:pt x="115816" y="128973"/>
                  </a:lnTo>
                  <a:lnTo>
                    <a:pt x="115516" y="151495"/>
                  </a:lnTo>
                  <a:lnTo>
                    <a:pt x="108838" y="170035"/>
                  </a:lnTo>
                  <a:lnTo>
                    <a:pt x="109635" y="185483"/>
                  </a:lnTo>
                  <a:lnTo>
                    <a:pt x="115016" y="199242"/>
                  </a:lnTo>
                  <a:lnTo>
                    <a:pt x="102758" y="198342"/>
                  </a:lnTo>
                  <a:lnTo>
                    <a:pt x="97077" y="205618"/>
                  </a:lnTo>
                  <a:lnTo>
                    <a:pt x="96080" y="215484"/>
                  </a:lnTo>
                  <a:lnTo>
                    <a:pt x="88906" y="222858"/>
                  </a:lnTo>
                  <a:lnTo>
                    <a:pt x="78638" y="230334"/>
                  </a:lnTo>
                  <a:lnTo>
                    <a:pt x="67773" y="226547"/>
                  </a:lnTo>
                  <a:lnTo>
                    <a:pt x="57607" y="235418"/>
                  </a:lnTo>
                  <a:lnTo>
                    <a:pt x="58407" y="249372"/>
                  </a:lnTo>
                  <a:lnTo>
                    <a:pt x="11761" y="286548"/>
                  </a:lnTo>
                  <a:lnTo>
                    <a:pt x="0" y="294026"/>
                  </a:lnTo>
                  <a:lnTo>
                    <a:pt x="9169" y="295121"/>
                  </a:lnTo>
                  <a:lnTo>
                    <a:pt x="11261" y="306184"/>
                  </a:lnTo>
                  <a:lnTo>
                    <a:pt x="17640" y="312958"/>
                  </a:lnTo>
                  <a:lnTo>
                    <a:pt x="25118" y="309869"/>
                  </a:lnTo>
                  <a:lnTo>
                    <a:pt x="30298" y="322229"/>
                  </a:lnTo>
                  <a:lnTo>
                    <a:pt x="30798" y="331999"/>
                  </a:lnTo>
                  <a:lnTo>
                    <a:pt x="41263" y="328809"/>
                  </a:lnTo>
                  <a:lnTo>
                    <a:pt x="46443" y="339771"/>
                  </a:lnTo>
                  <a:lnTo>
                    <a:pt x="50032" y="350834"/>
                  </a:lnTo>
                  <a:lnTo>
                    <a:pt x="59101" y="349041"/>
                  </a:lnTo>
                  <a:lnTo>
                    <a:pt x="65581" y="357214"/>
                  </a:lnTo>
                  <a:lnTo>
                    <a:pt x="73256" y="358311"/>
                  </a:lnTo>
                  <a:lnTo>
                    <a:pt x="78239" y="366483"/>
                  </a:lnTo>
                  <a:lnTo>
                    <a:pt x="86310" y="374554"/>
                  </a:lnTo>
                  <a:lnTo>
                    <a:pt x="95580" y="378443"/>
                  </a:lnTo>
                  <a:lnTo>
                    <a:pt x="104651" y="378043"/>
                  </a:lnTo>
                  <a:lnTo>
                    <a:pt x="113918" y="380437"/>
                  </a:lnTo>
                  <a:lnTo>
                    <a:pt x="118803" y="385819"/>
                  </a:lnTo>
                  <a:lnTo>
                    <a:pt x="127574" y="379839"/>
                  </a:lnTo>
                  <a:lnTo>
                    <a:pt x="133953" y="385221"/>
                  </a:lnTo>
                  <a:lnTo>
                    <a:pt x="141333" y="380635"/>
                  </a:lnTo>
                  <a:lnTo>
                    <a:pt x="151992" y="383029"/>
                  </a:lnTo>
                  <a:lnTo>
                    <a:pt x="156978" y="389808"/>
                  </a:lnTo>
                  <a:lnTo>
                    <a:pt x="164948" y="397879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" name="object 155">
              <a:extLst>
                <a:ext uri="{FF2B5EF4-FFF2-40B4-BE49-F238E27FC236}">
                  <a16:creationId xmlns:a16="http://schemas.microsoft.com/office/drawing/2014/main" id="{983D54F3-70A8-4D4E-B0AE-DF514DB3641E}"/>
                </a:ext>
              </a:extLst>
            </p:cNvPr>
            <p:cNvSpPr/>
            <p:nvPr/>
          </p:nvSpPr>
          <p:spPr>
            <a:xfrm>
              <a:off x="3422889" y="3700058"/>
              <a:ext cx="1059173" cy="791564"/>
            </a:xfrm>
            <a:custGeom>
              <a:avLst/>
              <a:gdLst/>
              <a:ahLst/>
              <a:cxnLst/>
              <a:rect l="l" t="t" r="r" b="b"/>
              <a:pathLst>
                <a:path w="1059173" h="791564">
                  <a:moveTo>
                    <a:pt x="14353" y="195548"/>
                  </a:moveTo>
                  <a:lnTo>
                    <a:pt x="22226" y="200828"/>
                  </a:lnTo>
                  <a:lnTo>
                    <a:pt x="28803" y="210398"/>
                  </a:lnTo>
                  <a:lnTo>
                    <a:pt x="23122" y="217672"/>
                  </a:lnTo>
                  <a:lnTo>
                    <a:pt x="28105" y="225845"/>
                  </a:lnTo>
                  <a:lnTo>
                    <a:pt x="25617" y="235813"/>
                  </a:lnTo>
                  <a:lnTo>
                    <a:pt x="35182" y="243784"/>
                  </a:lnTo>
                  <a:lnTo>
                    <a:pt x="47146" y="240497"/>
                  </a:lnTo>
                  <a:lnTo>
                    <a:pt x="59500" y="244184"/>
                  </a:lnTo>
                  <a:lnTo>
                    <a:pt x="76542" y="250465"/>
                  </a:lnTo>
                  <a:lnTo>
                    <a:pt x="81528" y="258634"/>
                  </a:lnTo>
                  <a:lnTo>
                    <a:pt x="90798" y="262521"/>
                  </a:lnTo>
                  <a:lnTo>
                    <a:pt x="101163" y="256442"/>
                  </a:lnTo>
                  <a:lnTo>
                    <a:pt x="106246" y="266010"/>
                  </a:lnTo>
                  <a:lnTo>
                    <a:pt x="111329" y="277077"/>
                  </a:lnTo>
                  <a:lnTo>
                    <a:pt x="119203" y="282357"/>
                  </a:lnTo>
                  <a:lnTo>
                    <a:pt x="157377" y="284949"/>
                  </a:lnTo>
                  <a:lnTo>
                    <a:pt x="165251" y="290231"/>
                  </a:lnTo>
                  <a:lnTo>
                    <a:pt x="176212" y="296711"/>
                  </a:lnTo>
                  <a:lnTo>
                    <a:pt x="176712" y="306575"/>
                  </a:lnTo>
                  <a:lnTo>
                    <a:pt x="186180" y="313152"/>
                  </a:lnTo>
                  <a:lnTo>
                    <a:pt x="183588" y="320230"/>
                  </a:lnTo>
                  <a:lnTo>
                    <a:pt x="191462" y="325612"/>
                  </a:lnTo>
                  <a:lnTo>
                    <a:pt x="202424" y="332188"/>
                  </a:lnTo>
                  <a:lnTo>
                    <a:pt x="195350" y="342258"/>
                  </a:lnTo>
                  <a:lnTo>
                    <a:pt x="206114" y="344552"/>
                  </a:lnTo>
                  <a:lnTo>
                    <a:pt x="192959" y="353620"/>
                  </a:lnTo>
                  <a:lnTo>
                    <a:pt x="190465" y="364884"/>
                  </a:lnTo>
                  <a:lnTo>
                    <a:pt x="198540" y="372955"/>
                  </a:lnTo>
                  <a:lnTo>
                    <a:pt x="207709" y="374054"/>
                  </a:lnTo>
                  <a:lnTo>
                    <a:pt x="215784" y="383522"/>
                  </a:lnTo>
                  <a:lnTo>
                    <a:pt x="225050" y="385912"/>
                  </a:lnTo>
                  <a:lnTo>
                    <a:pt x="238705" y="386711"/>
                  </a:lnTo>
                  <a:lnTo>
                    <a:pt x="247575" y="380732"/>
                  </a:lnTo>
                  <a:lnTo>
                    <a:pt x="256846" y="384519"/>
                  </a:lnTo>
                  <a:lnTo>
                    <a:pt x="262428" y="375846"/>
                  </a:lnTo>
                  <a:lnTo>
                    <a:pt x="263023" y="385613"/>
                  </a:lnTo>
                  <a:lnTo>
                    <a:pt x="275087" y="385213"/>
                  </a:lnTo>
                  <a:lnTo>
                    <a:pt x="274090" y="394980"/>
                  </a:lnTo>
                  <a:lnTo>
                    <a:pt x="283359" y="397475"/>
                  </a:lnTo>
                  <a:lnTo>
                    <a:pt x="283856" y="407242"/>
                  </a:lnTo>
                  <a:lnTo>
                    <a:pt x="282959" y="418506"/>
                  </a:lnTo>
                  <a:lnTo>
                    <a:pt x="292629" y="427970"/>
                  </a:lnTo>
                  <a:lnTo>
                    <a:pt x="285249" y="432460"/>
                  </a:lnTo>
                  <a:lnTo>
                    <a:pt x="293223" y="440531"/>
                  </a:lnTo>
                  <a:lnTo>
                    <a:pt x="284454" y="446510"/>
                  </a:lnTo>
                  <a:lnTo>
                    <a:pt x="278870" y="455183"/>
                  </a:lnTo>
                  <a:lnTo>
                    <a:pt x="269902" y="458469"/>
                  </a:lnTo>
                  <a:lnTo>
                    <a:pt x="276678" y="470731"/>
                  </a:lnTo>
                  <a:lnTo>
                    <a:pt x="281562" y="477607"/>
                  </a:lnTo>
                  <a:lnTo>
                    <a:pt x="295419" y="481196"/>
                  </a:lnTo>
                  <a:lnTo>
                    <a:pt x="309167" y="481992"/>
                  </a:lnTo>
                  <a:lnTo>
                    <a:pt x="319834" y="484386"/>
                  </a:lnTo>
                  <a:lnTo>
                    <a:pt x="318740" y="491460"/>
                  </a:lnTo>
                  <a:lnTo>
                    <a:pt x="325318" y="500932"/>
                  </a:lnTo>
                  <a:lnTo>
                    <a:pt x="343353" y="497443"/>
                  </a:lnTo>
                  <a:lnTo>
                    <a:pt x="363089" y="496547"/>
                  </a:lnTo>
                  <a:lnTo>
                    <a:pt x="368571" y="486478"/>
                  </a:lnTo>
                  <a:lnTo>
                    <a:pt x="375347" y="498836"/>
                  </a:lnTo>
                  <a:lnTo>
                    <a:pt x="382525" y="491460"/>
                  </a:lnTo>
                  <a:lnTo>
                    <a:pt x="389602" y="481298"/>
                  </a:lnTo>
                  <a:lnTo>
                    <a:pt x="398970" y="486578"/>
                  </a:lnTo>
                  <a:lnTo>
                    <a:pt x="409935" y="491662"/>
                  </a:lnTo>
                  <a:lnTo>
                    <a:pt x="424882" y="488270"/>
                  </a:lnTo>
                  <a:lnTo>
                    <a:pt x="440232" y="490366"/>
                  </a:lnTo>
                  <a:lnTo>
                    <a:pt x="451199" y="495550"/>
                  </a:lnTo>
                  <a:lnTo>
                    <a:pt x="464652" y="492159"/>
                  </a:lnTo>
                  <a:lnTo>
                    <a:pt x="476614" y="488872"/>
                  </a:lnTo>
                  <a:lnTo>
                    <a:pt x="487277" y="489769"/>
                  </a:lnTo>
                  <a:lnTo>
                    <a:pt x="497243" y="476711"/>
                  </a:lnTo>
                  <a:lnTo>
                    <a:pt x="508906" y="467841"/>
                  </a:lnTo>
                  <a:lnTo>
                    <a:pt x="524353" y="471430"/>
                  </a:lnTo>
                  <a:lnTo>
                    <a:pt x="538008" y="470731"/>
                  </a:lnTo>
                  <a:lnTo>
                    <a:pt x="539003" y="462260"/>
                  </a:lnTo>
                  <a:lnTo>
                    <a:pt x="547974" y="459071"/>
                  </a:lnTo>
                  <a:lnTo>
                    <a:pt x="550566" y="450597"/>
                  </a:lnTo>
                  <a:lnTo>
                    <a:pt x="554454" y="437741"/>
                  </a:lnTo>
                  <a:lnTo>
                    <a:pt x="566413" y="434450"/>
                  </a:lnTo>
                  <a:lnTo>
                    <a:pt x="576780" y="429767"/>
                  </a:lnTo>
                  <a:lnTo>
                    <a:pt x="578973" y="442324"/>
                  </a:lnTo>
                  <a:lnTo>
                    <a:pt x="598507" y="438637"/>
                  </a:lnTo>
                  <a:lnTo>
                    <a:pt x="606477" y="444019"/>
                  </a:lnTo>
                  <a:lnTo>
                    <a:pt x="621731" y="446115"/>
                  </a:lnTo>
                  <a:lnTo>
                    <a:pt x="627411" y="466944"/>
                  </a:lnTo>
                  <a:lnTo>
                    <a:pt x="632494" y="448403"/>
                  </a:lnTo>
                  <a:lnTo>
                    <a:pt x="639273" y="460763"/>
                  </a:lnTo>
                  <a:lnTo>
                    <a:pt x="650336" y="470133"/>
                  </a:lnTo>
                  <a:lnTo>
                    <a:pt x="660899" y="468341"/>
                  </a:lnTo>
                  <a:lnTo>
                    <a:pt x="674356" y="463456"/>
                  </a:lnTo>
                  <a:lnTo>
                    <a:pt x="682128" y="467441"/>
                  </a:lnTo>
                  <a:lnTo>
                    <a:pt x="695585" y="464054"/>
                  </a:lnTo>
                  <a:lnTo>
                    <a:pt x="699570" y="452591"/>
                  </a:lnTo>
                  <a:lnTo>
                    <a:pt x="702161" y="444019"/>
                  </a:lnTo>
                  <a:lnTo>
                    <a:pt x="714322" y="444920"/>
                  </a:lnTo>
                  <a:lnTo>
                    <a:pt x="731264" y="448403"/>
                  </a:lnTo>
                  <a:lnTo>
                    <a:pt x="728874" y="431761"/>
                  </a:lnTo>
                  <a:lnTo>
                    <a:pt x="741434" y="439634"/>
                  </a:lnTo>
                  <a:lnTo>
                    <a:pt x="753292" y="434850"/>
                  </a:lnTo>
                  <a:lnTo>
                    <a:pt x="764355" y="441427"/>
                  </a:lnTo>
                  <a:lnTo>
                    <a:pt x="766249" y="449800"/>
                  </a:lnTo>
                  <a:lnTo>
                    <a:pt x="776815" y="447907"/>
                  </a:lnTo>
                  <a:lnTo>
                    <a:pt x="786383" y="455881"/>
                  </a:lnTo>
                  <a:lnTo>
                    <a:pt x="800135" y="458073"/>
                  </a:lnTo>
                  <a:lnTo>
                    <a:pt x="805219" y="467739"/>
                  </a:lnTo>
                  <a:lnTo>
                    <a:pt x="807311" y="478904"/>
                  </a:lnTo>
                  <a:lnTo>
                    <a:pt x="819572" y="479703"/>
                  </a:lnTo>
                  <a:lnTo>
                    <a:pt x="823558" y="469734"/>
                  </a:lnTo>
                  <a:lnTo>
                    <a:pt x="834523" y="476312"/>
                  </a:lnTo>
                  <a:lnTo>
                    <a:pt x="841899" y="471830"/>
                  </a:lnTo>
                  <a:lnTo>
                    <a:pt x="850270" y="485484"/>
                  </a:lnTo>
                  <a:lnTo>
                    <a:pt x="860536" y="479404"/>
                  </a:lnTo>
                  <a:lnTo>
                    <a:pt x="871401" y="483188"/>
                  </a:lnTo>
                  <a:lnTo>
                    <a:pt x="861134" y="490564"/>
                  </a:lnTo>
                  <a:lnTo>
                    <a:pt x="870404" y="494451"/>
                  </a:lnTo>
                  <a:lnTo>
                    <a:pt x="886748" y="486777"/>
                  </a:lnTo>
                  <a:lnTo>
                    <a:pt x="890337" y="496345"/>
                  </a:lnTo>
                  <a:lnTo>
                    <a:pt x="892328" y="506112"/>
                  </a:lnTo>
                  <a:lnTo>
                    <a:pt x="902893" y="504319"/>
                  </a:lnTo>
                  <a:lnTo>
                    <a:pt x="902094" y="516876"/>
                  </a:lnTo>
                  <a:lnTo>
                    <a:pt x="918143" y="505018"/>
                  </a:lnTo>
                  <a:lnTo>
                    <a:pt x="923728" y="524451"/>
                  </a:lnTo>
                  <a:lnTo>
                    <a:pt x="785285" y="721299"/>
                  </a:lnTo>
                  <a:lnTo>
                    <a:pt x="797645" y="724985"/>
                  </a:lnTo>
                  <a:lnTo>
                    <a:pt x="815687" y="722792"/>
                  </a:lnTo>
                  <a:lnTo>
                    <a:pt x="827946" y="723692"/>
                  </a:lnTo>
                  <a:lnTo>
                    <a:pt x="844887" y="728574"/>
                  </a:lnTo>
                  <a:lnTo>
                    <a:pt x="854952" y="718408"/>
                  </a:lnTo>
                  <a:lnTo>
                    <a:pt x="865120" y="709537"/>
                  </a:lnTo>
                  <a:lnTo>
                    <a:pt x="878975" y="713122"/>
                  </a:lnTo>
                  <a:lnTo>
                    <a:pt x="884055" y="721299"/>
                  </a:lnTo>
                  <a:lnTo>
                    <a:pt x="893627" y="730766"/>
                  </a:lnTo>
                  <a:lnTo>
                    <a:pt x="901500" y="736047"/>
                  </a:lnTo>
                  <a:lnTo>
                    <a:pt x="915353" y="739637"/>
                  </a:lnTo>
                  <a:lnTo>
                    <a:pt x="921830" y="746415"/>
                  </a:lnTo>
                  <a:lnTo>
                    <a:pt x="922529" y="758973"/>
                  </a:lnTo>
                  <a:lnTo>
                    <a:pt x="924425" y="767342"/>
                  </a:lnTo>
                  <a:lnTo>
                    <a:pt x="935388" y="772527"/>
                  </a:lnTo>
                  <a:lnTo>
                    <a:pt x="939074" y="784986"/>
                  </a:lnTo>
                  <a:lnTo>
                    <a:pt x="948542" y="791564"/>
                  </a:lnTo>
                  <a:lnTo>
                    <a:pt x="1048312" y="295810"/>
                  </a:lnTo>
                  <a:lnTo>
                    <a:pt x="1046217" y="286044"/>
                  </a:lnTo>
                  <a:lnTo>
                    <a:pt x="1051502" y="270395"/>
                  </a:lnTo>
                  <a:lnTo>
                    <a:pt x="1055390" y="257641"/>
                  </a:lnTo>
                  <a:lnTo>
                    <a:pt x="1051801" y="246578"/>
                  </a:lnTo>
                  <a:lnTo>
                    <a:pt x="1052495" y="231129"/>
                  </a:lnTo>
                  <a:lnTo>
                    <a:pt x="1059173" y="213885"/>
                  </a:lnTo>
                  <a:lnTo>
                    <a:pt x="1051102" y="204414"/>
                  </a:lnTo>
                  <a:lnTo>
                    <a:pt x="1045321" y="210296"/>
                  </a:lnTo>
                  <a:lnTo>
                    <a:pt x="1044125" y="217370"/>
                  </a:lnTo>
                  <a:lnTo>
                    <a:pt x="1041833" y="231526"/>
                  </a:lnTo>
                  <a:lnTo>
                    <a:pt x="1029773" y="233419"/>
                  </a:lnTo>
                  <a:lnTo>
                    <a:pt x="1018810" y="226842"/>
                  </a:lnTo>
                  <a:lnTo>
                    <a:pt x="1005853" y="240097"/>
                  </a:lnTo>
                  <a:lnTo>
                    <a:pt x="998974" y="226341"/>
                  </a:lnTo>
                  <a:lnTo>
                    <a:pt x="1004756" y="219066"/>
                  </a:lnTo>
                  <a:lnTo>
                    <a:pt x="999672" y="209501"/>
                  </a:lnTo>
                  <a:lnTo>
                    <a:pt x="990104" y="201427"/>
                  </a:lnTo>
                  <a:lnTo>
                    <a:pt x="982828" y="207305"/>
                  </a:lnTo>
                  <a:lnTo>
                    <a:pt x="980337" y="217370"/>
                  </a:lnTo>
                  <a:lnTo>
                    <a:pt x="967482" y="205214"/>
                  </a:lnTo>
                  <a:lnTo>
                    <a:pt x="963392" y="212392"/>
                  </a:lnTo>
                  <a:lnTo>
                    <a:pt x="953028" y="217076"/>
                  </a:lnTo>
                  <a:lnTo>
                    <a:pt x="942163" y="213288"/>
                  </a:lnTo>
                  <a:lnTo>
                    <a:pt x="943062" y="202023"/>
                  </a:lnTo>
                  <a:lnTo>
                    <a:pt x="948643" y="191957"/>
                  </a:lnTo>
                  <a:lnTo>
                    <a:pt x="934987" y="193953"/>
                  </a:lnTo>
                  <a:lnTo>
                    <a:pt x="924523" y="195842"/>
                  </a:lnTo>
                  <a:lnTo>
                    <a:pt x="910767" y="195047"/>
                  </a:lnTo>
                  <a:lnTo>
                    <a:pt x="902094" y="202424"/>
                  </a:lnTo>
                  <a:lnTo>
                    <a:pt x="915951" y="206013"/>
                  </a:lnTo>
                  <a:lnTo>
                    <a:pt x="910271" y="214682"/>
                  </a:lnTo>
                  <a:lnTo>
                    <a:pt x="901598" y="222158"/>
                  </a:lnTo>
                  <a:lnTo>
                    <a:pt x="890535" y="214185"/>
                  </a:lnTo>
                  <a:lnTo>
                    <a:pt x="888439" y="203020"/>
                  </a:lnTo>
                  <a:lnTo>
                    <a:pt x="874788" y="203619"/>
                  </a:lnTo>
                  <a:lnTo>
                    <a:pt x="869802" y="195346"/>
                  </a:lnTo>
                  <a:lnTo>
                    <a:pt x="880170" y="190762"/>
                  </a:lnTo>
                  <a:lnTo>
                    <a:pt x="887148" y="179199"/>
                  </a:lnTo>
                  <a:lnTo>
                    <a:pt x="877676" y="172623"/>
                  </a:lnTo>
                  <a:lnTo>
                    <a:pt x="869605" y="163054"/>
                  </a:lnTo>
                  <a:lnTo>
                    <a:pt x="870602" y="154684"/>
                  </a:lnTo>
                  <a:lnTo>
                    <a:pt x="878075" y="151494"/>
                  </a:lnTo>
                  <a:lnTo>
                    <a:pt x="880469" y="138736"/>
                  </a:lnTo>
                  <a:lnTo>
                    <a:pt x="878177" y="124778"/>
                  </a:lnTo>
                  <a:lnTo>
                    <a:pt x="866019" y="125279"/>
                  </a:lnTo>
                  <a:lnTo>
                    <a:pt x="869904" y="112520"/>
                  </a:lnTo>
                  <a:lnTo>
                    <a:pt x="880170" y="105046"/>
                  </a:lnTo>
                  <a:lnTo>
                    <a:pt x="887442" y="97772"/>
                  </a:lnTo>
                  <a:lnTo>
                    <a:pt x="876581" y="93985"/>
                  </a:lnTo>
                  <a:lnTo>
                    <a:pt x="865915" y="94481"/>
                  </a:lnTo>
                  <a:lnTo>
                    <a:pt x="858941" y="105943"/>
                  </a:lnTo>
                  <a:lnTo>
                    <a:pt x="846679" y="103751"/>
                  </a:lnTo>
                  <a:lnTo>
                    <a:pt x="834224" y="98667"/>
                  </a:lnTo>
                  <a:lnTo>
                    <a:pt x="824457" y="86406"/>
                  </a:lnTo>
                  <a:lnTo>
                    <a:pt x="803127" y="84515"/>
                  </a:lnTo>
                  <a:lnTo>
                    <a:pt x="796748" y="79134"/>
                  </a:lnTo>
                  <a:lnTo>
                    <a:pt x="789274" y="82323"/>
                  </a:lnTo>
                  <a:lnTo>
                    <a:pt x="770633" y="73252"/>
                  </a:lnTo>
                  <a:lnTo>
                    <a:pt x="761965" y="82021"/>
                  </a:lnTo>
                  <a:lnTo>
                    <a:pt x="743424" y="77241"/>
                  </a:lnTo>
                  <a:lnTo>
                    <a:pt x="741232" y="64681"/>
                  </a:lnTo>
                  <a:lnTo>
                    <a:pt x="734954" y="59399"/>
                  </a:lnTo>
                  <a:lnTo>
                    <a:pt x="722293" y="50029"/>
                  </a:lnTo>
                  <a:lnTo>
                    <a:pt x="736945" y="40960"/>
                  </a:lnTo>
                  <a:lnTo>
                    <a:pt x="729071" y="34282"/>
                  </a:lnTo>
                  <a:lnTo>
                    <a:pt x="717710" y="22120"/>
                  </a:lnTo>
                  <a:lnTo>
                    <a:pt x="708840" y="26804"/>
                  </a:lnTo>
                  <a:lnTo>
                    <a:pt x="699570" y="22920"/>
                  </a:lnTo>
                  <a:lnTo>
                    <a:pt x="685717" y="19334"/>
                  </a:lnTo>
                  <a:lnTo>
                    <a:pt x="683722" y="11059"/>
                  </a:lnTo>
                  <a:lnTo>
                    <a:pt x="678740" y="2786"/>
                  </a:lnTo>
                  <a:lnTo>
                    <a:pt x="668275" y="5975"/>
                  </a:lnTo>
                  <a:lnTo>
                    <a:pt x="653122" y="8070"/>
                  </a:lnTo>
                  <a:lnTo>
                    <a:pt x="645152" y="0"/>
                  </a:lnTo>
                  <a:lnTo>
                    <a:pt x="642762" y="12754"/>
                  </a:lnTo>
                  <a:lnTo>
                    <a:pt x="629401" y="17538"/>
                  </a:lnTo>
                  <a:lnTo>
                    <a:pt x="606678" y="18535"/>
                  </a:lnTo>
                  <a:lnTo>
                    <a:pt x="590133" y="22024"/>
                  </a:lnTo>
                  <a:lnTo>
                    <a:pt x="585849" y="27801"/>
                  </a:lnTo>
                  <a:lnTo>
                    <a:pt x="580265" y="37871"/>
                  </a:lnTo>
                  <a:lnTo>
                    <a:pt x="570002" y="43952"/>
                  </a:lnTo>
                  <a:lnTo>
                    <a:pt x="561229" y="49931"/>
                  </a:lnTo>
                  <a:lnTo>
                    <a:pt x="557244" y="61394"/>
                  </a:lnTo>
                  <a:lnTo>
                    <a:pt x="551962" y="75642"/>
                  </a:lnTo>
                  <a:lnTo>
                    <a:pt x="535518" y="81925"/>
                  </a:lnTo>
                  <a:lnTo>
                    <a:pt x="521661" y="78334"/>
                  </a:lnTo>
                  <a:lnTo>
                    <a:pt x="506214" y="73352"/>
                  </a:lnTo>
                  <a:lnTo>
                    <a:pt x="499038" y="80728"/>
                  </a:lnTo>
                  <a:lnTo>
                    <a:pt x="496644" y="93386"/>
                  </a:lnTo>
                  <a:lnTo>
                    <a:pt x="484686" y="96774"/>
                  </a:lnTo>
                  <a:lnTo>
                    <a:pt x="472823" y="102854"/>
                  </a:lnTo>
                  <a:lnTo>
                    <a:pt x="467442" y="115710"/>
                  </a:lnTo>
                  <a:lnTo>
                    <a:pt x="465051" y="128469"/>
                  </a:lnTo>
                  <a:lnTo>
                    <a:pt x="458075" y="140032"/>
                  </a:lnTo>
                  <a:lnTo>
                    <a:pt x="448207" y="154482"/>
                  </a:lnTo>
                  <a:lnTo>
                    <a:pt x="436046" y="153586"/>
                  </a:lnTo>
                  <a:lnTo>
                    <a:pt x="425182" y="149895"/>
                  </a:lnTo>
                  <a:lnTo>
                    <a:pt x="417109" y="140331"/>
                  </a:lnTo>
                  <a:lnTo>
                    <a:pt x="408142" y="143520"/>
                  </a:lnTo>
                  <a:lnTo>
                    <a:pt x="399765" y="156578"/>
                  </a:lnTo>
                  <a:lnTo>
                    <a:pt x="391096" y="166740"/>
                  </a:lnTo>
                  <a:lnTo>
                    <a:pt x="378936" y="165844"/>
                  </a:lnTo>
                  <a:lnTo>
                    <a:pt x="366278" y="155181"/>
                  </a:lnTo>
                  <a:lnTo>
                    <a:pt x="352026" y="146011"/>
                  </a:lnTo>
                  <a:lnTo>
                    <a:pt x="341261" y="143617"/>
                  </a:lnTo>
                  <a:lnTo>
                    <a:pt x="334187" y="152387"/>
                  </a:lnTo>
                  <a:lnTo>
                    <a:pt x="323719" y="155577"/>
                  </a:lnTo>
                  <a:lnTo>
                    <a:pt x="311360" y="151890"/>
                  </a:lnTo>
                  <a:lnTo>
                    <a:pt x="300203" y="141126"/>
                  </a:lnTo>
                  <a:lnTo>
                    <a:pt x="287841" y="137440"/>
                  </a:lnTo>
                  <a:lnTo>
                    <a:pt x="280565" y="144813"/>
                  </a:lnTo>
                  <a:lnTo>
                    <a:pt x="273488" y="153586"/>
                  </a:lnTo>
                  <a:lnTo>
                    <a:pt x="256946" y="157074"/>
                  </a:lnTo>
                  <a:lnTo>
                    <a:pt x="241195" y="147905"/>
                  </a:lnTo>
                  <a:lnTo>
                    <a:pt x="228837" y="142821"/>
                  </a:lnTo>
                  <a:lnTo>
                    <a:pt x="217976" y="137739"/>
                  </a:lnTo>
                  <a:lnTo>
                    <a:pt x="204423" y="141029"/>
                  </a:lnTo>
                  <a:lnTo>
                    <a:pt x="192463" y="144416"/>
                  </a:lnTo>
                  <a:lnTo>
                    <a:pt x="182991" y="137739"/>
                  </a:lnTo>
                  <a:lnTo>
                    <a:pt x="172526" y="141029"/>
                  </a:lnTo>
                  <a:lnTo>
                    <a:pt x="171828" y="128469"/>
                  </a:lnTo>
                  <a:lnTo>
                    <a:pt x="156678" y="129066"/>
                  </a:lnTo>
                  <a:lnTo>
                    <a:pt x="156279" y="120696"/>
                  </a:lnTo>
                  <a:lnTo>
                    <a:pt x="145616" y="121091"/>
                  </a:lnTo>
                  <a:lnTo>
                    <a:pt x="134852" y="117406"/>
                  </a:lnTo>
                  <a:lnTo>
                    <a:pt x="124484" y="123487"/>
                  </a:lnTo>
                  <a:lnTo>
                    <a:pt x="109037" y="119896"/>
                  </a:lnTo>
                  <a:lnTo>
                    <a:pt x="0" y="153986"/>
                  </a:lnTo>
                  <a:lnTo>
                    <a:pt x="9968" y="170531"/>
                  </a:lnTo>
                  <a:lnTo>
                    <a:pt x="12059" y="180197"/>
                  </a:lnTo>
                  <a:lnTo>
                    <a:pt x="298" y="187772"/>
                  </a:lnTo>
                  <a:lnTo>
                    <a:pt x="14353" y="195548"/>
                  </a:lnTo>
                  <a:close/>
                </a:path>
              </a:pathLst>
            </a:custGeom>
            <a:solidFill>
              <a:srgbClr val="389D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3" name="object 156">
              <a:extLst>
                <a:ext uri="{FF2B5EF4-FFF2-40B4-BE49-F238E27FC236}">
                  <a16:creationId xmlns:a16="http://schemas.microsoft.com/office/drawing/2014/main" id="{D3276CBC-E633-4E57-9A6D-6528D9D8405A}"/>
                </a:ext>
              </a:extLst>
            </p:cNvPr>
            <p:cNvSpPr/>
            <p:nvPr/>
          </p:nvSpPr>
          <p:spPr>
            <a:xfrm>
              <a:off x="3422889" y="3700058"/>
              <a:ext cx="1059173" cy="791564"/>
            </a:xfrm>
            <a:custGeom>
              <a:avLst/>
              <a:gdLst/>
              <a:ahLst/>
              <a:cxnLst/>
              <a:rect l="l" t="t" r="r" b="b"/>
              <a:pathLst>
                <a:path w="1059173" h="791564">
                  <a:moveTo>
                    <a:pt x="0" y="153986"/>
                  </a:moveTo>
                  <a:lnTo>
                    <a:pt x="109037" y="119896"/>
                  </a:lnTo>
                  <a:lnTo>
                    <a:pt x="124484" y="123487"/>
                  </a:lnTo>
                  <a:lnTo>
                    <a:pt x="134852" y="117406"/>
                  </a:lnTo>
                  <a:lnTo>
                    <a:pt x="145616" y="121091"/>
                  </a:lnTo>
                  <a:lnTo>
                    <a:pt x="156279" y="120696"/>
                  </a:lnTo>
                  <a:lnTo>
                    <a:pt x="156678" y="129066"/>
                  </a:lnTo>
                  <a:lnTo>
                    <a:pt x="171828" y="128469"/>
                  </a:lnTo>
                  <a:lnTo>
                    <a:pt x="172526" y="141029"/>
                  </a:lnTo>
                  <a:lnTo>
                    <a:pt x="182991" y="137739"/>
                  </a:lnTo>
                  <a:lnTo>
                    <a:pt x="192463" y="144416"/>
                  </a:lnTo>
                  <a:lnTo>
                    <a:pt x="204423" y="141029"/>
                  </a:lnTo>
                  <a:lnTo>
                    <a:pt x="217976" y="137739"/>
                  </a:lnTo>
                  <a:lnTo>
                    <a:pt x="228837" y="142821"/>
                  </a:lnTo>
                  <a:lnTo>
                    <a:pt x="241195" y="147905"/>
                  </a:lnTo>
                  <a:lnTo>
                    <a:pt x="256946" y="157074"/>
                  </a:lnTo>
                  <a:lnTo>
                    <a:pt x="273488" y="153586"/>
                  </a:lnTo>
                  <a:lnTo>
                    <a:pt x="280565" y="144813"/>
                  </a:lnTo>
                  <a:lnTo>
                    <a:pt x="287841" y="137440"/>
                  </a:lnTo>
                  <a:lnTo>
                    <a:pt x="300203" y="141126"/>
                  </a:lnTo>
                  <a:lnTo>
                    <a:pt x="311360" y="151890"/>
                  </a:lnTo>
                  <a:lnTo>
                    <a:pt x="323719" y="155577"/>
                  </a:lnTo>
                  <a:lnTo>
                    <a:pt x="334187" y="152387"/>
                  </a:lnTo>
                  <a:lnTo>
                    <a:pt x="341261" y="143617"/>
                  </a:lnTo>
                  <a:lnTo>
                    <a:pt x="352026" y="146011"/>
                  </a:lnTo>
                  <a:lnTo>
                    <a:pt x="366278" y="155181"/>
                  </a:lnTo>
                  <a:lnTo>
                    <a:pt x="378936" y="165844"/>
                  </a:lnTo>
                  <a:lnTo>
                    <a:pt x="391096" y="166740"/>
                  </a:lnTo>
                  <a:lnTo>
                    <a:pt x="399765" y="156578"/>
                  </a:lnTo>
                  <a:lnTo>
                    <a:pt x="408142" y="143520"/>
                  </a:lnTo>
                  <a:lnTo>
                    <a:pt x="417109" y="140331"/>
                  </a:lnTo>
                  <a:lnTo>
                    <a:pt x="425182" y="149895"/>
                  </a:lnTo>
                  <a:lnTo>
                    <a:pt x="436046" y="153586"/>
                  </a:lnTo>
                  <a:lnTo>
                    <a:pt x="448207" y="154482"/>
                  </a:lnTo>
                  <a:lnTo>
                    <a:pt x="458075" y="140032"/>
                  </a:lnTo>
                  <a:lnTo>
                    <a:pt x="465051" y="128469"/>
                  </a:lnTo>
                  <a:lnTo>
                    <a:pt x="467442" y="115710"/>
                  </a:lnTo>
                  <a:lnTo>
                    <a:pt x="472823" y="102854"/>
                  </a:lnTo>
                  <a:lnTo>
                    <a:pt x="484686" y="96774"/>
                  </a:lnTo>
                  <a:lnTo>
                    <a:pt x="496644" y="93386"/>
                  </a:lnTo>
                  <a:lnTo>
                    <a:pt x="499038" y="80728"/>
                  </a:lnTo>
                  <a:lnTo>
                    <a:pt x="506214" y="73352"/>
                  </a:lnTo>
                  <a:lnTo>
                    <a:pt x="521661" y="78334"/>
                  </a:lnTo>
                  <a:lnTo>
                    <a:pt x="535518" y="81925"/>
                  </a:lnTo>
                  <a:lnTo>
                    <a:pt x="551962" y="75642"/>
                  </a:lnTo>
                  <a:lnTo>
                    <a:pt x="557244" y="61394"/>
                  </a:lnTo>
                  <a:lnTo>
                    <a:pt x="561229" y="49931"/>
                  </a:lnTo>
                  <a:lnTo>
                    <a:pt x="570002" y="43952"/>
                  </a:lnTo>
                  <a:lnTo>
                    <a:pt x="580265" y="37871"/>
                  </a:lnTo>
                  <a:lnTo>
                    <a:pt x="585849" y="27801"/>
                  </a:lnTo>
                  <a:lnTo>
                    <a:pt x="590133" y="22024"/>
                  </a:lnTo>
                  <a:lnTo>
                    <a:pt x="606678" y="18535"/>
                  </a:lnTo>
                  <a:lnTo>
                    <a:pt x="629401" y="17538"/>
                  </a:lnTo>
                  <a:lnTo>
                    <a:pt x="642762" y="12754"/>
                  </a:lnTo>
                  <a:lnTo>
                    <a:pt x="645152" y="0"/>
                  </a:lnTo>
                  <a:lnTo>
                    <a:pt x="653122" y="8070"/>
                  </a:lnTo>
                  <a:lnTo>
                    <a:pt x="668275" y="5975"/>
                  </a:lnTo>
                  <a:lnTo>
                    <a:pt x="678740" y="2786"/>
                  </a:lnTo>
                  <a:lnTo>
                    <a:pt x="683722" y="11059"/>
                  </a:lnTo>
                  <a:lnTo>
                    <a:pt x="685717" y="19334"/>
                  </a:lnTo>
                  <a:lnTo>
                    <a:pt x="699570" y="22920"/>
                  </a:lnTo>
                  <a:lnTo>
                    <a:pt x="708840" y="26804"/>
                  </a:lnTo>
                  <a:lnTo>
                    <a:pt x="717710" y="22120"/>
                  </a:lnTo>
                  <a:lnTo>
                    <a:pt x="729071" y="34282"/>
                  </a:lnTo>
                  <a:lnTo>
                    <a:pt x="736945" y="40960"/>
                  </a:lnTo>
                  <a:lnTo>
                    <a:pt x="722293" y="50029"/>
                  </a:lnTo>
                  <a:lnTo>
                    <a:pt x="734954" y="59399"/>
                  </a:lnTo>
                  <a:lnTo>
                    <a:pt x="741232" y="64681"/>
                  </a:lnTo>
                  <a:lnTo>
                    <a:pt x="743424" y="77241"/>
                  </a:lnTo>
                  <a:lnTo>
                    <a:pt x="761965" y="82021"/>
                  </a:lnTo>
                  <a:lnTo>
                    <a:pt x="770633" y="73252"/>
                  </a:lnTo>
                  <a:lnTo>
                    <a:pt x="789274" y="82323"/>
                  </a:lnTo>
                  <a:lnTo>
                    <a:pt x="796748" y="79134"/>
                  </a:lnTo>
                  <a:lnTo>
                    <a:pt x="803127" y="84515"/>
                  </a:lnTo>
                  <a:lnTo>
                    <a:pt x="824457" y="86406"/>
                  </a:lnTo>
                  <a:lnTo>
                    <a:pt x="834224" y="98667"/>
                  </a:lnTo>
                  <a:lnTo>
                    <a:pt x="846679" y="103751"/>
                  </a:lnTo>
                  <a:lnTo>
                    <a:pt x="858941" y="105943"/>
                  </a:lnTo>
                  <a:lnTo>
                    <a:pt x="865915" y="94481"/>
                  </a:lnTo>
                  <a:lnTo>
                    <a:pt x="876581" y="93985"/>
                  </a:lnTo>
                  <a:lnTo>
                    <a:pt x="887442" y="97772"/>
                  </a:lnTo>
                  <a:lnTo>
                    <a:pt x="880170" y="105046"/>
                  </a:lnTo>
                  <a:lnTo>
                    <a:pt x="869904" y="112520"/>
                  </a:lnTo>
                  <a:lnTo>
                    <a:pt x="866019" y="125279"/>
                  </a:lnTo>
                  <a:lnTo>
                    <a:pt x="878177" y="124778"/>
                  </a:lnTo>
                  <a:lnTo>
                    <a:pt x="880469" y="138736"/>
                  </a:lnTo>
                  <a:lnTo>
                    <a:pt x="878075" y="151494"/>
                  </a:lnTo>
                  <a:lnTo>
                    <a:pt x="870602" y="154684"/>
                  </a:lnTo>
                  <a:lnTo>
                    <a:pt x="869605" y="163054"/>
                  </a:lnTo>
                  <a:lnTo>
                    <a:pt x="877676" y="172623"/>
                  </a:lnTo>
                  <a:lnTo>
                    <a:pt x="887148" y="179199"/>
                  </a:lnTo>
                  <a:lnTo>
                    <a:pt x="880170" y="190762"/>
                  </a:lnTo>
                  <a:lnTo>
                    <a:pt x="869802" y="195346"/>
                  </a:lnTo>
                  <a:lnTo>
                    <a:pt x="874788" y="203619"/>
                  </a:lnTo>
                  <a:lnTo>
                    <a:pt x="888439" y="203020"/>
                  </a:lnTo>
                  <a:lnTo>
                    <a:pt x="890535" y="214185"/>
                  </a:lnTo>
                  <a:lnTo>
                    <a:pt x="901598" y="222158"/>
                  </a:lnTo>
                  <a:lnTo>
                    <a:pt x="910271" y="214682"/>
                  </a:lnTo>
                  <a:lnTo>
                    <a:pt x="915951" y="206013"/>
                  </a:lnTo>
                  <a:lnTo>
                    <a:pt x="902094" y="202424"/>
                  </a:lnTo>
                  <a:lnTo>
                    <a:pt x="910767" y="195047"/>
                  </a:lnTo>
                  <a:lnTo>
                    <a:pt x="924523" y="195842"/>
                  </a:lnTo>
                  <a:lnTo>
                    <a:pt x="934987" y="193953"/>
                  </a:lnTo>
                  <a:lnTo>
                    <a:pt x="948643" y="191957"/>
                  </a:lnTo>
                  <a:lnTo>
                    <a:pt x="943062" y="202023"/>
                  </a:lnTo>
                  <a:lnTo>
                    <a:pt x="942163" y="213288"/>
                  </a:lnTo>
                  <a:lnTo>
                    <a:pt x="953028" y="217076"/>
                  </a:lnTo>
                  <a:lnTo>
                    <a:pt x="963392" y="212392"/>
                  </a:lnTo>
                  <a:lnTo>
                    <a:pt x="967482" y="205214"/>
                  </a:lnTo>
                  <a:lnTo>
                    <a:pt x="980337" y="217370"/>
                  </a:lnTo>
                  <a:lnTo>
                    <a:pt x="982828" y="207305"/>
                  </a:lnTo>
                  <a:lnTo>
                    <a:pt x="990104" y="201427"/>
                  </a:lnTo>
                  <a:lnTo>
                    <a:pt x="999672" y="209501"/>
                  </a:lnTo>
                  <a:lnTo>
                    <a:pt x="1004756" y="219066"/>
                  </a:lnTo>
                  <a:lnTo>
                    <a:pt x="998974" y="226341"/>
                  </a:lnTo>
                  <a:lnTo>
                    <a:pt x="1005853" y="240097"/>
                  </a:lnTo>
                  <a:lnTo>
                    <a:pt x="1018810" y="226842"/>
                  </a:lnTo>
                  <a:lnTo>
                    <a:pt x="1029773" y="233419"/>
                  </a:lnTo>
                  <a:lnTo>
                    <a:pt x="1041833" y="231526"/>
                  </a:lnTo>
                  <a:lnTo>
                    <a:pt x="1044125" y="217370"/>
                  </a:lnTo>
                  <a:lnTo>
                    <a:pt x="1045321" y="210296"/>
                  </a:lnTo>
                  <a:lnTo>
                    <a:pt x="1051102" y="204414"/>
                  </a:lnTo>
                  <a:lnTo>
                    <a:pt x="1059173" y="213885"/>
                  </a:lnTo>
                  <a:lnTo>
                    <a:pt x="1052495" y="231129"/>
                  </a:lnTo>
                  <a:lnTo>
                    <a:pt x="1051801" y="246578"/>
                  </a:lnTo>
                  <a:lnTo>
                    <a:pt x="1055390" y="257641"/>
                  </a:lnTo>
                  <a:lnTo>
                    <a:pt x="1051502" y="270395"/>
                  </a:lnTo>
                  <a:lnTo>
                    <a:pt x="1046217" y="286044"/>
                  </a:lnTo>
                  <a:lnTo>
                    <a:pt x="1048312" y="295810"/>
                  </a:lnTo>
                  <a:lnTo>
                    <a:pt x="948542" y="791564"/>
                  </a:lnTo>
                  <a:lnTo>
                    <a:pt x="939074" y="784986"/>
                  </a:lnTo>
                  <a:lnTo>
                    <a:pt x="935388" y="772527"/>
                  </a:lnTo>
                  <a:lnTo>
                    <a:pt x="924425" y="767342"/>
                  </a:lnTo>
                  <a:lnTo>
                    <a:pt x="922529" y="758973"/>
                  </a:lnTo>
                  <a:lnTo>
                    <a:pt x="921830" y="746415"/>
                  </a:lnTo>
                  <a:lnTo>
                    <a:pt x="915353" y="739637"/>
                  </a:lnTo>
                  <a:lnTo>
                    <a:pt x="901500" y="736047"/>
                  </a:lnTo>
                  <a:lnTo>
                    <a:pt x="893627" y="730766"/>
                  </a:lnTo>
                  <a:lnTo>
                    <a:pt x="884055" y="721299"/>
                  </a:lnTo>
                  <a:lnTo>
                    <a:pt x="878975" y="713122"/>
                  </a:lnTo>
                  <a:lnTo>
                    <a:pt x="865120" y="709537"/>
                  </a:lnTo>
                  <a:lnTo>
                    <a:pt x="854952" y="718408"/>
                  </a:lnTo>
                  <a:lnTo>
                    <a:pt x="844887" y="728574"/>
                  </a:lnTo>
                  <a:lnTo>
                    <a:pt x="827946" y="723692"/>
                  </a:lnTo>
                  <a:lnTo>
                    <a:pt x="815687" y="722792"/>
                  </a:lnTo>
                  <a:lnTo>
                    <a:pt x="797645" y="724985"/>
                  </a:lnTo>
                  <a:lnTo>
                    <a:pt x="785285" y="721299"/>
                  </a:lnTo>
                  <a:lnTo>
                    <a:pt x="923728" y="524451"/>
                  </a:lnTo>
                  <a:lnTo>
                    <a:pt x="918143" y="505018"/>
                  </a:lnTo>
                  <a:lnTo>
                    <a:pt x="902094" y="516876"/>
                  </a:lnTo>
                  <a:lnTo>
                    <a:pt x="902893" y="504319"/>
                  </a:lnTo>
                  <a:lnTo>
                    <a:pt x="892328" y="506112"/>
                  </a:lnTo>
                  <a:lnTo>
                    <a:pt x="890337" y="496345"/>
                  </a:lnTo>
                  <a:lnTo>
                    <a:pt x="886748" y="486777"/>
                  </a:lnTo>
                  <a:lnTo>
                    <a:pt x="870404" y="494451"/>
                  </a:lnTo>
                  <a:lnTo>
                    <a:pt x="861134" y="490564"/>
                  </a:lnTo>
                  <a:lnTo>
                    <a:pt x="871401" y="483188"/>
                  </a:lnTo>
                  <a:lnTo>
                    <a:pt x="860536" y="479404"/>
                  </a:lnTo>
                  <a:lnTo>
                    <a:pt x="850270" y="485484"/>
                  </a:lnTo>
                  <a:lnTo>
                    <a:pt x="841899" y="471830"/>
                  </a:lnTo>
                  <a:lnTo>
                    <a:pt x="834523" y="476312"/>
                  </a:lnTo>
                  <a:lnTo>
                    <a:pt x="823558" y="469734"/>
                  </a:lnTo>
                  <a:lnTo>
                    <a:pt x="819572" y="479703"/>
                  </a:lnTo>
                  <a:lnTo>
                    <a:pt x="807311" y="478904"/>
                  </a:lnTo>
                  <a:lnTo>
                    <a:pt x="805219" y="467739"/>
                  </a:lnTo>
                  <a:lnTo>
                    <a:pt x="800135" y="458073"/>
                  </a:lnTo>
                  <a:lnTo>
                    <a:pt x="786383" y="455881"/>
                  </a:lnTo>
                  <a:lnTo>
                    <a:pt x="776815" y="447907"/>
                  </a:lnTo>
                  <a:lnTo>
                    <a:pt x="766249" y="449800"/>
                  </a:lnTo>
                  <a:lnTo>
                    <a:pt x="764355" y="441427"/>
                  </a:lnTo>
                  <a:lnTo>
                    <a:pt x="753292" y="434850"/>
                  </a:lnTo>
                  <a:lnTo>
                    <a:pt x="741434" y="439634"/>
                  </a:lnTo>
                  <a:lnTo>
                    <a:pt x="728874" y="431761"/>
                  </a:lnTo>
                  <a:lnTo>
                    <a:pt x="731264" y="448403"/>
                  </a:lnTo>
                  <a:lnTo>
                    <a:pt x="714322" y="444920"/>
                  </a:lnTo>
                  <a:lnTo>
                    <a:pt x="702161" y="444019"/>
                  </a:lnTo>
                  <a:lnTo>
                    <a:pt x="699570" y="452591"/>
                  </a:lnTo>
                  <a:lnTo>
                    <a:pt x="695585" y="464054"/>
                  </a:lnTo>
                  <a:lnTo>
                    <a:pt x="682128" y="467441"/>
                  </a:lnTo>
                  <a:lnTo>
                    <a:pt x="674356" y="463456"/>
                  </a:lnTo>
                  <a:lnTo>
                    <a:pt x="660899" y="468341"/>
                  </a:lnTo>
                  <a:lnTo>
                    <a:pt x="650336" y="470133"/>
                  </a:lnTo>
                  <a:lnTo>
                    <a:pt x="639273" y="460763"/>
                  </a:lnTo>
                  <a:lnTo>
                    <a:pt x="632494" y="448403"/>
                  </a:lnTo>
                  <a:lnTo>
                    <a:pt x="627411" y="466944"/>
                  </a:lnTo>
                  <a:lnTo>
                    <a:pt x="621731" y="446115"/>
                  </a:lnTo>
                  <a:lnTo>
                    <a:pt x="606477" y="444019"/>
                  </a:lnTo>
                  <a:lnTo>
                    <a:pt x="598507" y="438637"/>
                  </a:lnTo>
                  <a:lnTo>
                    <a:pt x="578973" y="442324"/>
                  </a:lnTo>
                  <a:lnTo>
                    <a:pt x="576780" y="429767"/>
                  </a:lnTo>
                  <a:lnTo>
                    <a:pt x="566413" y="434450"/>
                  </a:lnTo>
                  <a:lnTo>
                    <a:pt x="554454" y="437741"/>
                  </a:lnTo>
                  <a:lnTo>
                    <a:pt x="550566" y="450597"/>
                  </a:lnTo>
                  <a:lnTo>
                    <a:pt x="547974" y="459071"/>
                  </a:lnTo>
                  <a:lnTo>
                    <a:pt x="539003" y="462260"/>
                  </a:lnTo>
                  <a:lnTo>
                    <a:pt x="538008" y="470731"/>
                  </a:lnTo>
                  <a:lnTo>
                    <a:pt x="524353" y="471430"/>
                  </a:lnTo>
                  <a:lnTo>
                    <a:pt x="508906" y="467841"/>
                  </a:lnTo>
                  <a:lnTo>
                    <a:pt x="497243" y="476711"/>
                  </a:lnTo>
                  <a:lnTo>
                    <a:pt x="487277" y="489769"/>
                  </a:lnTo>
                  <a:lnTo>
                    <a:pt x="476614" y="488872"/>
                  </a:lnTo>
                  <a:lnTo>
                    <a:pt x="464652" y="492159"/>
                  </a:lnTo>
                  <a:lnTo>
                    <a:pt x="451199" y="495550"/>
                  </a:lnTo>
                  <a:lnTo>
                    <a:pt x="440232" y="490366"/>
                  </a:lnTo>
                  <a:lnTo>
                    <a:pt x="424882" y="488270"/>
                  </a:lnTo>
                  <a:lnTo>
                    <a:pt x="409935" y="491662"/>
                  </a:lnTo>
                  <a:lnTo>
                    <a:pt x="398970" y="486578"/>
                  </a:lnTo>
                  <a:lnTo>
                    <a:pt x="389602" y="481298"/>
                  </a:lnTo>
                  <a:lnTo>
                    <a:pt x="382525" y="491460"/>
                  </a:lnTo>
                  <a:lnTo>
                    <a:pt x="375347" y="498836"/>
                  </a:lnTo>
                  <a:lnTo>
                    <a:pt x="368571" y="486478"/>
                  </a:lnTo>
                  <a:lnTo>
                    <a:pt x="363089" y="496547"/>
                  </a:lnTo>
                  <a:lnTo>
                    <a:pt x="343353" y="497443"/>
                  </a:lnTo>
                  <a:lnTo>
                    <a:pt x="325318" y="500932"/>
                  </a:lnTo>
                  <a:lnTo>
                    <a:pt x="318740" y="491460"/>
                  </a:lnTo>
                  <a:lnTo>
                    <a:pt x="319834" y="484386"/>
                  </a:lnTo>
                  <a:lnTo>
                    <a:pt x="309167" y="481992"/>
                  </a:lnTo>
                  <a:lnTo>
                    <a:pt x="295419" y="481196"/>
                  </a:lnTo>
                  <a:lnTo>
                    <a:pt x="281562" y="477607"/>
                  </a:lnTo>
                  <a:lnTo>
                    <a:pt x="276678" y="470731"/>
                  </a:lnTo>
                  <a:lnTo>
                    <a:pt x="269902" y="458469"/>
                  </a:lnTo>
                  <a:lnTo>
                    <a:pt x="278870" y="455183"/>
                  </a:lnTo>
                  <a:lnTo>
                    <a:pt x="284454" y="446510"/>
                  </a:lnTo>
                  <a:lnTo>
                    <a:pt x="293223" y="440531"/>
                  </a:lnTo>
                  <a:lnTo>
                    <a:pt x="285249" y="432460"/>
                  </a:lnTo>
                  <a:lnTo>
                    <a:pt x="292629" y="427970"/>
                  </a:lnTo>
                  <a:lnTo>
                    <a:pt x="282959" y="418506"/>
                  </a:lnTo>
                  <a:lnTo>
                    <a:pt x="283856" y="407242"/>
                  </a:lnTo>
                  <a:lnTo>
                    <a:pt x="283359" y="397475"/>
                  </a:lnTo>
                  <a:lnTo>
                    <a:pt x="274090" y="394980"/>
                  </a:lnTo>
                  <a:lnTo>
                    <a:pt x="275087" y="385213"/>
                  </a:lnTo>
                  <a:lnTo>
                    <a:pt x="263023" y="385613"/>
                  </a:lnTo>
                  <a:lnTo>
                    <a:pt x="262428" y="375846"/>
                  </a:lnTo>
                  <a:lnTo>
                    <a:pt x="256846" y="384519"/>
                  </a:lnTo>
                  <a:lnTo>
                    <a:pt x="247575" y="380732"/>
                  </a:lnTo>
                  <a:lnTo>
                    <a:pt x="238705" y="386711"/>
                  </a:lnTo>
                  <a:lnTo>
                    <a:pt x="225050" y="385912"/>
                  </a:lnTo>
                  <a:lnTo>
                    <a:pt x="215784" y="383522"/>
                  </a:lnTo>
                  <a:lnTo>
                    <a:pt x="207709" y="374054"/>
                  </a:lnTo>
                  <a:lnTo>
                    <a:pt x="198540" y="372955"/>
                  </a:lnTo>
                  <a:lnTo>
                    <a:pt x="190465" y="364884"/>
                  </a:lnTo>
                  <a:lnTo>
                    <a:pt x="192959" y="353620"/>
                  </a:lnTo>
                  <a:lnTo>
                    <a:pt x="206114" y="344552"/>
                  </a:lnTo>
                  <a:lnTo>
                    <a:pt x="195350" y="342258"/>
                  </a:lnTo>
                  <a:lnTo>
                    <a:pt x="202424" y="332188"/>
                  </a:lnTo>
                  <a:lnTo>
                    <a:pt x="191462" y="325612"/>
                  </a:lnTo>
                  <a:lnTo>
                    <a:pt x="183588" y="320230"/>
                  </a:lnTo>
                  <a:lnTo>
                    <a:pt x="186180" y="313152"/>
                  </a:lnTo>
                  <a:lnTo>
                    <a:pt x="176712" y="306575"/>
                  </a:lnTo>
                  <a:lnTo>
                    <a:pt x="176212" y="296711"/>
                  </a:lnTo>
                  <a:lnTo>
                    <a:pt x="165251" y="290231"/>
                  </a:lnTo>
                  <a:lnTo>
                    <a:pt x="157377" y="284949"/>
                  </a:lnTo>
                  <a:lnTo>
                    <a:pt x="119203" y="282357"/>
                  </a:lnTo>
                  <a:lnTo>
                    <a:pt x="111329" y="277077"/>
                  </a:lnTo>
                  <a:lnTo>
                    <a:pt x="106246" y="266010"/>
                  </a:lnTo>
                  <a:lnTo>
                    <a:pt x="101163" y="256442"/>
                  </a:lnTo>
                  <a:lnTo>
                    <a:pt x="90798" y="262521"/>
                  </a:lnTo>
                  <a:lnTo>
                    <a:pt x="81528" y="258634"/>
                  </a:lnTo>
                  <a:lnTo>
                    <a:pt x="76542" y="250465"/>
                  </a:lnTo>
                  <a:lnTo>
                    <a:pt x="59500" y="244184"/>
                  </a:lnTo>
                  <a:lnTo>
                    <a:pt x="47146" y="240497"/>
                  </a:lnTo>
                  <a:lnTo>
                    <a:pt x="35182" y="243784"/>
                  </a:lnTo>
                  <a:lnTo>
                    <a:pt x="25617" y="235813"/>
                  </a:lnTo>
                  <a:lnTo>
                    <a:pt x="28105" y="225845"/>
                  </a:lnTo>
                  <a:lnTo>
                    <a:pt x="23122" y="217672"/>
                  </a:lnTo>
                  <a:lnTo>
                    <a:pt x="28803" y="210398"/>
                  </a:lnTo>
                  <a:lnTo>
                    <a:pt x="22226" y="200828"/>
                  </a:lnTo>
                  <a:lnTo>
                    <a:pt x="14353" y="195548"/>
                  </a:lnTo>
                  <a:lnTo>
                    <a:pt x="298" y="187772"/>
                  </a:lnTo>
                  <a:lnTo>
                    <a:pt x="12059" y="180197"/>
                  </a:lnTo>
                  <a:lnTo>
                    <a:pt x="9968" y="170531"/>
                  </a:lnTo>
                  <a:lnTo>
                    <a:pt x="0" y="153986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4" name="object 157">
              <a:extLst>
                <a:ext uri="{FF2B5EF4-FFF2-40B4-BE49-F238E27FC236}">
                  <a16:creationId xmlns:a16="http://schemas.microsoft.com/office/drawing/2014/main" id="{890A33B6-ECCF-4EC2-92B4-51D9D5B66317}"/>
                </a:ext>
              </a:extLst>
            </p:cNvPr>
            <p:cNvSpPr/>
            <p:nvPr/>
          </p:nvSpPr>
          <p:spPr>
            <a:xfrm>
              <a:off x="3150397" y="1580305"/>
              <a:ext cx="116111" cy="145018"/>
            </a:xfrm>
            <a:custGeom>
              <a:avLst/>
              <a:gdLst/>
              <a:ahLst/>
              <a:cxnLst/>
              <a:rect l="l" t="t" r="r" b="b"/>
              <a:pathLst>
                <a:path w="116111" h="145018">
                  <a:moveTo>
                    <a:pt x="31690" y="114819"/>
                  </a:moveTo>
                  <a:lnTo>
                    <a:pt x="33785" y="124487"/>
                  </a:lnTo>
                  <a:lnTo>
                    <a:pt x="45841" y="122591"/>
                  </a:lnTo>
                  <a:lnTo>
                    <a:pt x="61192" y="126180"/>
                  </a:lnTo>
                  <a:lnTo>
                    <a:pt x="69066" y="129967"/>
                  </a:lnTo>
                  <a:lnTo>
                    <a:pt x="78936" y="145018"/>
                  </a:lnTo>
                  <a:lnTo>
                    <a:pt x="86208" y="139139"/>
                  </a:lnTo>
                  <a:lnTo>
                    <a:pt x="90197" y="127678"/>
                  </a:lnTo>
                  <a:lnTo>
                    <a:pt x="94283" y="119106"/>
                  </a:lnTo>
                  <a:lnTo>
                    <a:pt x="98272" y="107741"/>
                  </a:lnTo>
                  <a:lnTo>
                    <a:pt x="100764" y="97776"/>
                  </a:lnTo>
                  <a:lnTo>
                    <a:pt x="109235" y="86116"/>
                  </a:lnTo>
                  <a:lnTo>
                    <a:pt x="113320" y="77544"/>
                  </a:lnTo>
                  <a:lnTo>
                    <a:pt x="112722" y="64984"/>
                  </a:lnTo>
                  <a:lnTo>
                    <a:pt x="110628" y="55217"/>
                  </a:lnTo>
                  <a:lnTo>
                    <a:pt x="116111" y="43759"/>
                  </a:lnTo>
                  <a:lnTo>
                    <a:pt x="111027" y="32692"/>
                  </a:lnTo>
                  <a:lnTo>
                    <a:pt x="111427" y="13058"/>
                  </a:lnTo>
                  <a:lnTo>
                    <a:pt x="103254" y="800"/>
                  </a:lnTo>
                  <a:lnTo>
                    <a:pt x="88005" y="0"/>
                  </a:lnTo>
                  <a:lnTo>
                    <a:pt x="68367" y="3690"/>
                  </a:lnTo>
                  <a:lnTo>
                    <a:pt x="56710" y="12658"/>
                  </a:lnTo>
                  <a:lnTo>
                    <a:pt x="48139" y="22824"/>
                  </a:lnTo>
                  <a:lnTo>
                    <a:pt x="37674" y="26115"/>
                  </a:lnTo>
                  <a:lnTo>
                    <a:pt x="34980" y="33188"/>
                  </a:lnTo>
                  <a:lnTo>
                    <a:pt x="21625" y="37976"/>
                  </a:lnTo>
                  <a:lnTo>
                    <a:pt x="7970" y="38571"/>
                  </a:lnTo>
                  <a:lnTo>
                    <a:pt x="892" y="48741"/>
                  </a:lnTo>
                  <a:lnTo>
                    <a:pt x="0" y="60001"/>
                  </a:lnTo>
                  <a:lnTo>
                    <a:pt x="2091" y="71165"/>
                  </a:lnTo>
                  <a:lnTo>
                    <a:pt x="2688" y="82325"/>
                  </a:lnTo>
                  <a:lnTo>
                    <a:pt x="1691" y="92196"/>
                  </a:lnTo>
                  <a:lnTo>
                    <a:pt x="9665" y="98870"/>
                  </a:lnTo>
                  <a:lnTo>
                    <a:pt x="11657" y="108640"/>
                  </a:lnTo>
                  <a:lnTo>
                    <a:pt x="22324" y="108140"/>
                  </a:lnTo>
                  <a:lnTo>
                    <a:pt x="31690" y="114819"/>
                  </a:lnTo>
                  <a:close/>
                </a:path>
              </a:pathLst>
            </a:custGeom>
            <a:solidFill>
              <a:srgbClr val="09395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object 158">
              <a:extLst>
                <a:ext uri="{FF2B5EF4-FFF2-40B4-BE49-F238E27FC236}">
                  <a16:creationId xmlns:a16="http://schemas.microsoft.com/office/drawing/2014/main" id="{616BBB45-260A-4CBD-AA15-9F779748D385}"/>
                </a:ext>
              </a:extLst>
            </p:cNvPr>
            <p:cNvSpPr/>
            <p:nvPr/>
          </p:nvSpPr>
          <p:spPr>
            <a:xfrm>
              <a:off x="3150397" y="1580305"/>
              <a:ext cx="116111" cy="145018"/>
            </a:xfrm>
            <a:custGeom>
              <a:avLst/>
              <a:gdLst/>
              <a:ahLst/>
              <a:cxnLst/>
              <a:rect l="l" t="t" r="r" b="b"/>
              <a:pathLst>
                <a:path w="116111" h="145018">
                  <a:moveTo>
                    <a:pt x="103254" y="800"/>
                  </a:moveTo>
                  <a:lnTo>
                    <a:pt x="88005" y="0"/>
                  </a:lnTo>
                  <a:lnTo>
                    <a:pt x="68367" y="3690"/>
                  </a:lnTo>
                  <a:lnTo>
                    <a:pt x="56710" y="12658"/>
                  </a:lnTo>
                  <a:lnTo>
                    <a:pt x="48139" y="22824"/>
                  </a:lnTo>
                  <a:lnTo>
                    <a:pt x="37674" y="26115"/>
                  </a:lnTo>
                  <a:lnTo>
                    <a:pt x="34980" y="33188"/>
                  </a:lnTo>
                  <a:lnTo>
                    <a:pt x="21625" y="37976"/>
                  </a:lnTo>
                  <a:lnTo>
                    <a:pt x="7970" y="38571"/>
                  </a:lnTo>
                  <a:lnTo>
                    <a:pt x="892" y="48741"/>
                  </a:lnTo>
                  <a:lnTo>
                    <a:pt x="0" y="60001"/>
                  </a:lnTo>
                  <a:lnTo>
                    <a:pt x="2091" y="71165"/>
                  </a:lnTo>
                  <a:lnTo>
                    <a:pt x="2688" y="82325"/>
                  </a:lnTo>
                  <a:lnTo>
                    <a:pt x="1691" y="92196"/>
                  </a:lnTo>
                  <a:lnTo>
                    <a:pt x="9665" y="98870"/>
                  </a:lnTo>
                  <a:lnTo>
                    <a:pt x="11657" y="108640"/>
                  </a:lnTo>
                  <a:lnTo>
                    <a:pt x="22324" y="108140"/>
                  </a:lnTo>
                  <a:lnTo>
                    <a:pt x="31690" y="114819"/>
                  </a:lnTo>
                  <a:lnTo>
                    <a:pt x="33785" y="124487"/>
                  </a:lnTo>
                  <a:lnTo>
                    <a:pt x="45841" y="122591"/>
                  </a:lnTo>
                  <a:lnTo>
                    <a:pt x="61192" y="126180"/>
                  </a:lnTo>
                  <a:lnTo>
                    <a:pt x="69066" y="129967"/>
                  </a:lnTo>
                  <a:lnTo>
                    <a:pt x="78936" y="145018"/>
                  </a:lnTo>
                  <a:lnTo>
                    <a:pt x="86208" y="139139"/>
                  </a:lnTo>
                  <a:lnTo>
                    <a:pt x="90197" y="127678"/>
                  </a:lnTo>
                  <a:lnTo>
                    <a:pt x="94283" y="119106"/>
                  </a:lnTo>
                  <a:lnTo>
                    <a:pt x="98272" y="107741"/>
                  </a:lnTo>
                  <a:lnTo>
                    <a:pt x="100764" y="97776"/>
                  </a:lnTo>
                  <a:lnTo>
                    <a:pt x="109235" y="86116"/>
                  </a:lnTo>
                  <a:lnTo>
                    <a:pt x="113320" y="77544"/>
                  </a:lnTo>
                  <a:lnTo>
                    <a:pt x="112722" y="64984"/>
                  </a:lnTo>
                  <a:lnTo>
                    <a:pt x="110628" y="55217"/>
                  </a:lnTo>
                  <a:lnTo>
                    <a:pt x="116111" y="43759"/>
                  </a:lnTo>
                  <a:lnTo>
                    <a:pt x="111027" y="32692"/>
                  </a:lnTo>
                  <a:lnTo>
                    <a:pt x="111427" y="13058"/>
                  </a:lnTo>
                  <a:lnTo>
                    <a:pt x="103254" y="800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6" name="object 159">
              <a:extLst>
                <a:ext uri="{FF2B5EF4-FFF2-40B4-BE49-F238E27FC236}">
                  <a16:creationId xmlns:a16="http://schemas.microsoft.com/office/drawing/2014/main" id="{400490F0-AA98-4B86-B0D8-488B3FB790FF}"/>
                </a:ext>
              </a:extLst>
            </p:cNvPr>
            <p:cNvSpPr/>
            <p:nvPr/>
          </p:nvSpPr>
          <p:spPr>
            <a:xfrm>
              <a:off x="2578359" y="1356253"/>
              <a:ext cx="178745" cy="415616"/>
            </a:xfrm>
            <a:custGeom>
              <a:avLst/>
              <a:gdLst/>
              <a:ahLst/>
              <a:cxnLst/>
              <a:rect l="l" t="t" r="r" b="b"/>
              <a:pathLst>
                <a:path w="178745" h="415616">
                  <a:moveTo>
                    <a:pt x="122329" y="106743"/>
                  </a:moveTo>
                  <a:lnTo>
                    <a:pt x="108775" y="77245"/>
                  </a:lnTo>
                  <a:lnTo>
                    <a:pt x="131301" y="63590"/>
                  </a:lnTo>
                  <a:lnTo>
                    <a:pt x="178745" y="52224"/>
                  </a:lnTo>
                  <a:lnTo>
                    <a:pt x="142662" y="34084"/>
                  </a:lnTo>
                  <a:lnTo>
                    <a:pt x="131301" y="18237"/>
                  </a:lnTo>
                  <a:lnTo>
                    <a:pt x="115554" y="0"/>
                  </a:lnTo>
                  <a:lnTo>
                    <a:pt x="63627" y="54517"/>
                  </a:lnTo>
                  <a:lnTo>
                    <a:pt x="56849" y="79533"/>
                  </a:lnTo>
                  <a:lnTo>
                    <a:pt x="43393" y="97674"/>
                  </a:lnTo>
                  <a:lnTo>
                    <a:pt x="27546" y="143121"/>
                  </a:lnTo>
                  <a:lnTo>
                    <a:pt x="9505" y="208903"/>
                  </a:lnTo>
                  <a:lnTo>
                    <a:pt x="20766" y="245281"/>
                  </a:lnTo>
                  <a:lnTo>
                    <a:pt x="20766" y="308872"/>
                  </a:lnTo>
                  <a:lnTo>
                    <a:pt x="19693" y="313462"/>
                  </a:lnTo>
                  <a:lnTo>
                    <a:pt x="16671" y="326081"/>
                  </a:lnTo>
                  <a:lnTo>
                    <a:pt x="12471" y="342975"/>
                  </a:lnTo>
                  <a:lnTo>
                    <a:pt x="7866" y="360366"/>
                  </a:lnTo>
                  <a:lnTo>
                    <a:pt x="3629" y="374477"/>
                  </a:lnTo>
                  <a:lnTo>
                    <a:pt x="534" y="381530"/>
                  </a:lnTo>
                  <a:lnTo>
                    <a:pt x="0" y="384353"/>
                  </a:lnTo>
                  <a:lnTo>
                    <a:pt x="5397" y="396347"/>
                  </a:lnTo>
                  <a:lnTo>
                    <a:pt x="14049" y="409455"/>
                  </a:lnTo>
                  <a:lnTo>
                    <a:pt x="18574" y="415616"/>
                  </a:lnTo>
                  <a:lnTo>
                    <a:pt x="45588" y="386118"/>
                  </a:lnTo>
                  <a:lnTo>
                    <a:pt x="81668" y="279370"/>
                  </a:lnTo>
                  <a:lnTo>
                    <a:pt x="115554" y="204417"/>
                  </a:lnTo>
                  <a:lnTo>
                    <a:pt x="122329" y="136245"/>
                  </a:lnTo>
                  <a:lnTo>
                    <a:pt x="122329" y="106743"/>
                  </a:lnTo>
                  <a:close/>
                </a:path>
              </a:pathLst>
            </a:custGeom>
            <a:solidFill>
              <a:srgbClr val="09395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7" name="object 160">
              <a:extLst>
                <a:ext uri="{FF2B5EF4-FFF2-40B4-BE49-F238E27FC236}">
                  <a16:creationId xmlns:a16="http://schemas.microsoft.com/office/drawing/2014/main" id="{51096751-E62E-4DC1-8B2C-0FF12A54138D}"/>
                </a:ext>
              </a:extLst>
            </p:cNvPr>
            <p:cNvSpPr/>
            <p:nvPr/>
          </p:nvSpPr>
          <p:spPr>
            <a:xfrm>
              <a:off x="2869828" y="1304027"/>
              <a:ext cx="144418" cy="220266"/>
            </a:xfrm>
            <a:custGeom>
              <a:avLst/>
              <a:gdLst/>
              <a:ahLst/>
              <a:cxnLst/>
              <a:rect l="l" t="t" r="r" b="b"/>
              <a:pathLst>
                <a:path w="144418" h="220266">
                  <a:moveTo>
                    <a:pt x="121895" y="74949"/>
                  </a:moveTo>
                  <a:lnTo>
                    <a:pt x="128573" y="34085"/>
                  </a:lnTo>
                  <a:lnTo>
                    <a:pt x="110534" y="18238"/>
                  </a:lnTo>
                  <a:lnTo>
                    <a:pt x="88005" y="0"/>
                  </a:lnTo>
                  <a:lnTo>
                    <a:pt x="76744" y="20430"/>
                  </a:lnTo>
                  <a:lnTo>
                    <a:pt x="65479" y="43153"/>
                  </a:lnTo>
                  <a:lnTo>
                    <a:pt x="29404" y="68173"/>
                  </a:lnTo>
                  <a:lnTo>
                    <a:pt x="15847" y="84020"/>
                  </a:lnTo>
                  <a:lnTo>
                    <a:pt x="9069" y="115816"/>
                  </a:lnTo>
                  <a:lnTo>
                    <a:pt x="0" y="138539"/>
                  </a:lnTo>
                  <a:lnTo>
                    <a:pt x="9069" y="163555"/>
                  </a:lnTo>
                  <a:lnTo>
                    <a:pt x="6779" y="195347"/>
                  </a:lnTo>
                  <a:lnTo>
                    <a:pt x="0" y="220266"/>
                  </a:lnTo>
                  <a:lnTo>
                    <a:pt x="42858" y="215780"/>
                  </a:lnTo>
                  <a:lnTo>
                    <a:pt x="76744" y="190764"/>
                  </a:lnTo>
                  <a:lnTo>
                    <a:pt x="84108" y="184903"/>
                  </a:lnTo>
                  <a:lnTo>
                    <a:pt x="97642" y="174492"/>
                  </a:lnTo>
                  <a:lnTo>
                    <a:pt x="103755" y="170334"/>
                  </a:lnTo>
                  <a:lnTo>
                    <a:pt x="113217" y="159513"/>
                  </a:lnTo>
                  <a:lnTo>
                    <a:pt x="119602" y="149900"/>
                  </a:lnTo>
                  <a:lnTo>
                    <a:pt x="117309" y="124884"/>
                  </a:lnTo>
                  <a:lnTo>
                    <a:pt x="144418" y="93089"/>
                  </a:lnTo>
                  <a:lnTo>
                    <a:pt x="135348" y="72655"/>
                  </a:lnTo>
                  <a:lnTo>
                    <a:pt x="121895" y="74949"/>
                  </a:lnTo>
                  <a:close/>
                </a:path>
              </a:pathLst>
            </a:custGeom>
            <a:solidFill>
              <a:srgbClr val="09395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CFFA2D71-7CFC-4B0F-8229-32A2141FEF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9014439"/>
              </p:ext>
            </p:extLst>
          </p:nvPr>
        </p:nvGraphicFramePr>
        <p:xfrm>
          <a:off x="2432097" y="1813279"/>
          <a:ext cx="9261168" cy="3072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9" name="Rectángulo: esquinas redondeadas 78">
            <a:extLst>
              <a:ext uri="{FF2B5EF4-FFF2-40B4-BE49-F238E27FC236}">
                <a16:creationId xmlns:a16="http://schemas.microsoft.com/office/drawing/2014/main" id="{005BE0C6-4DE6-45B7-B926-50F8EBD1D6A7}"/>
              </a:ext>
            </a:extLst>
          </p:cNvPr>
          <p:cNvSpPr/>
          <p:nvPr/>
        </p:nvSpPr>
        <p:spPr>
          <a:xfrm>
            <a:off x="3334959" y="6019140"/>
            <a:ext cx="8088360" cy="620864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Convocatorias diseñadas por líneas estratégicas  </a:t>
            </a:r>
            <a:endParaRPr lang="es-ES" sz="24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6" name="Rectángulo: esquinas redondeadas 125">
            <a:extLst>
              <a:ext uri="{FF2B5EF4-FFF2-40B4-BE49-F238E27FC236}">
                <a16:creationId xmlns:a16="http://schemas.microsoft.com/office/drawing/2014/main" id="{0AD85B21-C18C-4ACB-A954-87AEDFC25852}"/>
              </a:ext>
            </a:extLst>
          </p:cNvPr>
          <p:cNvSpPr/>
          <p:nvPr/>
        </p:nvSpPr>
        <p:spPr>
          <a:xfrm>
            <a:off x="4176074" y="5233841"/>
            <a:ext cx="2721923" cy="620863"/>
          </a:xfrm>
          <a:prstGeom prst="roundRect">
            <a:avLst/>
          </a:prstGeom>
          <a:noFill/>
          <a:ln w="3175">
            <a:solidFill>
              <a:srgbClr val="C0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Convocatoria por E.T.</a:t>
            </a:r>
          </a:p>
        </p:txBody>
      </p:sp>
      <p:sp>
        <p:nvSpPr>
          <p:cNvPr id="129" name="Rectángulo: esquinas redondeadas 128">
            <a:extLst>
              <a:ext uri="{FF2B5EF4-FFF2-40B4-BE49-F238E27FC236}">
                <a16:creationId xmlns:a16="http://schemas.microsoft.com/office/drawing/2014/main" id="{F495CC97-9204-48EB-B432-929EA10828DF}"/>
              </a:ext>
            </a:extLst>
          </p:cNvPr>
          <p:cNvSpPr/>
          <p:nvPr/>
        </p:nvSpPr>
        <p:spPr>
          <a:xfrm>
            <a:off x="7132963" y="5233841"/>
            <a:ext cx="2721922" cy="620863"/>
          </a:xfrm>
          <a:prstGeom prst="roundRect">
            <a:avLst/>
          </a:prstGeom>
          <a:noFill/>
          <a:ln w="3175">
            <a:solidFill>
              <a:srgbClr val="C0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Líneas Programáticas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83DA00E4-0CB9-425F-869E-2D06971B7193}"/>
              </a:ext>
            </a:extLst>
          </p:cNvPr>
          <p:cNvSpPr/>
          <p:nvPr/>
        </p:nvSpPr>
        <p:spPr>
          <a:xfrm>
            <a:off x="3874415" y="1914444"/>
            <a:ext cx="518475" cy="451132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8" name="Elipse 77">
            <a:extLst>
              <a:ext uri="{FF2B5EF4-FFF2-40B4-BE49-F238E27FC236}">
                <a16:creationId xmlns:a16="http://schemas.microsoft.com/office/drawing/2014/main" id="{DD672728-AF68-4316-87FE-279E50BA17E6}"/>
              </a:ext>
            </a:extLst>
          </p:cNvPr>
          <p:cNvSpPr/>
          <p:nvPr/>
        </p:nvSpPr>
        <p:spPr>
          <a:xfrm>
            <a:off x="3874415" y="2726574"/>
            <a:ext cx="518475" cy="451132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0" name="Elipse 79">
            <a:extLst>
              <a:ext uri="{FF2B5EF4-FFF2-40B4-BE49-F238E27FC236}">
                <a16:creationId xmlns:a16="http://schemas.microsoft.com/office/drawing/2014/main" id="{84650FCA-69E8-4BC6-97BA-97B9083A74DC}"/>
              </a:ext>
            </a:extLst>
          </p:cNvPr>
          <p:cNvSpPr/>
          <p:nvPr/>
        </p:nvSpPr>
        <p:spPr>
          <a:xfrm>
            <a:off x="3874415" y="3538704"/>
            <a:ext cx="518475" cy="451132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1" name="Elipse 80">
            <a:extLst>
              <a:ext uri="{FF2B5EF4-FFF2-40B4-BE49-F238E27FC236}">
                <a16:creationId xmlns:a16="http://schemas.microsoft.com/office/drawing/2014/main" id="{531EE529-33E7-4078-A797-6112B05EF43F}"/>
              </a:ext>
            </a:extLst>
          </p:cNvPr>
          <p:cNvSpPr/>
          <p:nvPr/>
        </p:nvSpPr>
        <p:spPr>
          <a:xfrm>
            <a:off x="3874415" y="4345645"/>
            <a:ext cx="518475" cy="451132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0240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 descr="escalera 1_Mesa de trabajo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143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5F49BB76-1171-49D0-9D80-C5BB454C2878}"/>
              </a:ext>
            </a:extLst>
          </p:cNvPr>
          <p:cNvSpPr txBox="1">
            <a:spLocks/>
          </p:cNvSpPr>
          <p:nvPr/>
        </p:nvSpPr>
        <p:spPr>
          <a:xfrm>
            <a:off x="0" y="1538405"/>
            <a:ext cx="3956539" cy="6889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600" b="1" dirty="0">
                <a:solidFill>
                  <a:srgbClr val="3206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Escalera del conocimiento para construir la Colombia del futuro</a:t>
            </a:r>
            <a:endParaRPr lang="es-CO" sz="1600" b="1" dirty="0">
              <a:solidFill>
                <a:srgbClr val="32063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7FB8FFB-AFD8-42E3-87D1-1ABF371D3086}"/>
              </a:ext>
            </a:extLst>
          </p:cNvPr>
          <p:cNvSpPr/>
          <p:nvPr/>
        </p:nvSpPr>
        <p:spPr>
          <a:xfrm>
            <a:off x="1820640" y="5307597"/>
            <a:ext cx="10279496" cy="384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67" b="1" dirty="0">
                <a:latin typeface="Segoe UI" panose="020B0502040204020203" pitchFamily="34" charset="0"/>
                <a:cs typeface="Segoe UI" panose="020B0502040204020203" pitchFamily="34" charset="0"/>
              </a:rPr>
              <a:t>Captación del conocimiento y saberes 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E1E5F0A-130D-4A6A-875F-4069E9652625}"/>
              </a:ext>
            </a:extLst>
          </p:cNvPr>
          <p:cNvSpPr/>
          <p:nvPr/>
        </p:nvSpPr>
        <p:spPr>
          <a:xfrm>
            <a:off x="2401776" y="4453675"/>
            <a:ext cx="9120000" cy="384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67" b="1" dirty="0">
                <a:solidFill>
                  <a:srgbClr val="3206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Educación con elementos científicos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0E56502-2D89-4671-9342-95C20E35CC73}"/>
              </a:ext>
            </a:extLst>
          </p:cNvPr>
          <p:cNvSpPr/>
          <p:nvPr/>
        </p:nvSpPr>
        <p:spPr>
          <a:xfrm>
            <a:off x="2881776" y="3780116"/>
            <a:ext cx="8149845" cy="384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67" b="1" dirty="0">
                <a:solidFill>
                  <a:srgbClr val="3206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Formación de investigadores (semilleros, maestrías, doctorados, </a:t>
            </a:r>
            <a:r>
              <a:rPr lang="es-CO" sz="1467" b="1" dirty="0" err="1">
                <a:solidFill>
                  <a:srgbClr val="3206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</a:t>
            </a:r>
            <a:r>
              <a:rPr lang="es-CO" sz="1467" b="1" dirty="0">
                <a:solidFill>
                  <a:srgbClr val="3206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-doctorados) 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51A7A13-DCEA-4CC2-BA9A-5A4D20D45F4B}"/>
              </a:ext>
            </a:extLst>
          </p:cNvPr>
          <p:cNvSpPr/>
          <p:nvPr/>
        </p:nvSpPr>
        <p:spPr>
          <a:xfrm>
            <a:off x="3233902" y="3204393"/>
            <a:ext cx="7333276" cy="384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67" b="1" dirty="0">
                <a:solidFill>
                  <a:srgbClr val="3206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Avance del conocimiento (proyectos de investigación)  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FE39C76-1E81-416F-85FA-9CF3EE3A6AA2}"/>
              </a:ext>
            </a:extLst>
          </p:cNvPr>
          <p:cNvSpPr/>
          <p:nvPr/>
        </p:nvSpPr>
        <p:spPr>
          <a:xfrm>
            <a:off x="3713902" y="2820393"/>
            <a:ext cx="6450521" cy="384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67" b="1" dirty="0">
                <a:solidFill>
                  <a:srgbClr val="3206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Socialización y transferencia del conocimiento generado a cada sector 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6AD34A4-46EE-4409-AAFE-5CCC6D75AED8}"/>
              </a:ext>
            </a:extLst>
          </p:cNvPr>
          <p:cNvSpPr/>
          <p:nvPr/>
        </p:nvSpPr>
        <p:spPr>
          <a:xfrm>
            <a:off x="4193901" y="2410929"/>
            <a:ext cx="5545728" cy="384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67" b="1" dirty="0">
                <a:solidFill>
                  <a:srgbClr val="3206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Emprendimiento (creativo, conocimiento, tecnológico)  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CF8A085-5275-4F76-A3EB-920BBEA0ACC0}"/>
              </a:ext>
            </a:extLst>
          </p:cNvPr>
          <p:cNvSpPr/>
          <p:nvPr/>
        </p:nvSpPr>
        <p:spPr>
          <a:xfrm>
            <a:off x="4557912" y="2009759"/>
            <a:ext cx="4863432" cy="384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67" b="1" dirty="0">
                <a:solidFill>
                  <a:srgbClr val="3206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Innovación (empresarial, social y estatal)    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FD23544-D83B-45B7-9CFA-4D3BE98C7C8D}"/>
              </a:ext>
            </a:extLst>
          </p:cNvPr>
          <p:cNvSpPr/>
          <p:nvPr/>
        </p:nvSpPr>
        <p:spPr>
          <a:xfrm>
            <a:off x="4918876" y="1625759"/>
            <a:ext cx="4133253" cy="384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67" b="1" dirty="0">
                <a:solidFill>
                  <a:srgbClr val="3206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Desarrollo y transferencia de tecnología     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758C4AB-8167-490B-8571-88282EB8975C}"/>
              </a:ext>
            </a:extLst>
          </p:cNvPr>
          <p:cNvSpPr/>
          <p:nvPr/>
        </p:nvSpPr>
        <p:spPr>
          <a:xfrm>
            <a:off x="5225936" y="1225285"/>
            <a:ext cx="3360000" cy="384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67" b="1" dirty="0">
                <a:solidFill>
                  <a:srgbClr val="3206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Productividad y competitividad 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418D7984-D3E0-47A3-A326-89F277E7D23F}"/>
              </a:ext>
            </a:extLst>
          </p:cNvPr>
          <p:cNvSpPr/>
          <p:nvPr/>
        </p:nvSpPr>
        <p:spPr>
          <a:xfrm>
            <a:off x="969742" y="6359728"/>
            <a:ext cx="11984069" cy="5044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Territorio - Sistema Natural: base de la sostenibilidad 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7192CC7B-E3C2-47E4-90CE-37FD025FF7E1}"/>
              </a:ext>
            </a:extLst>
          </p:cNvPr>
          <p:cNvSpPr/>
          <p:nvPr/>
        </p:nvSpPr>
        <p:spPr>
          <a:xfrm>
            <a:off x="2451056" y="5862950"/>
            <a:ext cx="182144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Comunidad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8EE76CE9-F1D3-4556-8E39-0F1E0E36C071}"/>
              </a:ext>
            </a:extLst>
          </p:cNvPr>
          <p:cNvSpPr/>
          <p:nvPr/>
        </p:nvSpPr>
        <p:spPr>
          <a:xfrm>
            <a:off x="6345740" y="5842803"/>
            <a:ext cx="182144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Empresa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9AA3210C-EDA6-4B28-AE35-A23B902F65E3}"/>
              </a:ext>
            </a:extLst>
          </p:cNvPr>
          <p:cNvSpPr/>
          <p:nvPr/>
        </p:nvSpPr>
        <p:spPr>
          <a:xfrm>
            <a:off x="10278695" y="5836522"/>
            <a:ext cx="182144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Estado 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6123585" y="317571"/>
            <a:ext cx="2615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dirty="0">
                <a:latin typeface="Helvetica Light"/>
                <a:cs typeface="Arial Narrow"/>
              </a:rPr>
              <a:t>Colombia:</a:t>
            </a:r>
          </a:p>
          <a:p>
            <a:r>
              <a:rPr lang="es-CO" sz="1600" b="1" dirty="0">
                <a:latin typeface="Helvetica Light"/>
                <a:cs typeface="Arial Narrow"/>
              </a:rPr>
              <a:t>sociedad del conocimiento </a:t>
            </a:r>
          </a:p>
        </p:txBody>
      </p:sp>
      <p:sp>
        <p:nvSpPr>
          <p:cNvPr id="2" name="Flecha: a la derecha con bandas 1">
            <a:extLst>
              <a:ext uri="{FF2B5EF4-FFF2-40B4-BE49-F238E27FC236}">
                <a16:creationId xmlns:a16="http://schemas.microsoft.com/office/drawing/2014/main" id="{F40DC24E-39F8-4CCE-B5B1-DAC0CC69EA9E}"/>
              </a:ext>
            </a:extLst>
          </p:cNvPr>
          <p:cNvSpPr/>
          <p:nvPr/>
        </p:nvSpPr>
        <p:spPr>
          <a:xfrm rot="16200000">
            <a:off x="-328889" y="4998346"/>
            <a:ext cx="2240361" cy="1386503"/>
          </a:xfrm>
          <a:prstGeom prst="stripedRightArrow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Infraestructura </a:t>
            </a:r>
          </a:p>
        </p:txBody>
      </p:sp>
    </p:spTree>
    <p:extLst>
      <p:ext uri="{BB962C8B-B14F-4D97-AF65-F5344CB8AC3E}">
        <p14:creationId xmlns:p14="http://schemas.microsoft.com/office/powerpoint/2010/main" val="1038978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DBAAD5-604E-41A0-9AF5-515853C1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094" y="523155"/>
            <a:ext cx="7541343" cy="809116"/>
          </a:xfrm>
        </p:spPr>
        <p:txBody>
          <a:bodyPr>
            <a:normAutofit fontScale="90000"/>
          </a:bodyPr>
          <a:lstStyle/>
          <a:p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Estructura de convocatorias </a:t>
            </a:r>
            <a:endParaRPr lang="es-CO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9" name="Rectángulo: esquinas redondeadas 78">
            <a:extLst>
              <a:ext uri="{FF2B5EF4-FFF2-40B4-BE49-F238E27FC236}">
                <a16:creationId xmlns:a16="http://schemas.microsoft.com/office/drawing/2014/main" id="{005BE0C6-4DE6-45B7-B926-50F8EBD1D6A7}"/>
              </a:ext>
            </a:extLst>
          </p:cNvPr>
          <p:cNvSpPr/>
          <p:nvPr/>
        </p:nvSpPr>
        <p:spPr>
          <a:xfrm>
            <a:off x="217649" y="1483570"/>
            <a:ext cx="6294911" cy="437425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67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Propuesta convocatorias por líneas estratégicas   </a:t>
            </a:r>
            <a:endParaRPr lang="es-ES" sz="1867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23" name="Diagrama 122">
            <a:extLst>
              <a:ext uri="{FF2B5EF4-FFF2-40B4-BE49-F238E27FC236}">
                <a16:creationId xmlns:a16="http://schemas.microsoft.com/office/drawing/2014/main" id="{E21D0DD5-66E2-435E-BE02-6301D2CD44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4401666"/>
              </p:ext>
            </p:extLst>
          </p:nvPr>
        </p:nvGraphicFramePr>
        <p:xfrm>
          <a:off x="2762934" y="2278322"/>
          <a:ext cx="8106171" cy="4381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0462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6D8D062A-C958-4AAA-A14B-7A7B4434D5EA}"/>
              </a:ext>
            </a:extLst>
          </p:cNvPr>
          <p:cNvSpPr/>
          <p:nvPr/>
        </p:nvSpPr>
        <p:spPr>
          <a:xfrm>
            <a:off x="-507999" y="3203160"/>
            <a:ext cx="2940107" cy="668579"/>
          </a:xfrm>
          <a:prstGeom prst="rect">
            <a:avLst/>
          </a:prstGeom>
          <a:gradFill flip="none" rotWithShape="1">
            <a:gsLst>
              <a:gs pos="54000">
                <a:schemeClr val="accent1">
                  <a:lumMod val="5000"/>
                  <a:lumOff val="95000"/>
                </a:schemeClr>
              </a:gs>
              <a:gs pos="96000">
                <a:schemeClr val="accent1">
                  <a:lumMod val="45000"/>
                  <a:lumOff val="55000"/>
                </a:schemeClr>
              </a:gs>
              <a:gs pos="89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defTabSz="914377"/>
            <a:r>
              <a:rPr lang="es-ES" sz="12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Elaborar y aprobar modelo TDR</a:t>
            </a:r>
          </a:p>
          <a:p>
            <a:pPr algn="r" defTabSz="914377"/>
            <a:r>
              <a:rPr lang="es-ES" sz="12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 de enero al 15 de febrero</a:t>
            </a:r>
            <a:endParaRPr lang="es-CO" sz="1200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Rectángulo: esquinas superiores redondeadas 27">
            <a:extLst>
              <a:ext uri="{FF2B5EF4-FFF2-40B4-BE49-F238E27FC236}">
                <a16:creationId xmlns:a16="http://schemas.microsoft.com/office/drawing/2014/main" id="{1C9FF54F-9F14-4DE2-A460-203CC4377BE8}"/>
              </a:ext>
            </a:extLst>
          </p:cNvPr>
          <p:cNvSpPr/>
          <p:nvPr/>
        </p:nvSpPr>
        <p:spPr>
          <a:xfrm>
            <a:off x="-507989" y="1494104"/>
            <a:ext cx="3631319" cy="1709056"/>
          </a:xfrm>
          <a:prstGeom prst="round2SameRect">
            <a:avLst/>
          </a:prstGeom>
          <a:gradFill flip="none" rotWithShape="1">
            <a:gsLst>
              <a:gs pos="58000">
                <a:schemeClr val="accent1">
                  <a:lumMod val="5000"/>
                  <a:lumOff val="95000"/>
                </a:schemeClr>
              </a:gs>
              <a:gs pos="96000">
                <a:schemeClr val="accent1">
                  <a:lumMod val="45000"/>
                  <a:lumOff val="55000"/>
                </a:schemeClr>
              </a:gs>
              <a:gs pos="89000">
                <a:schemeClr val="accent1">
                  <a:lumMod val="45000"/>
                  <a:lumOff val="55000"/>
                </a:schemeClr>
              </a:gs>
              <a:gs pos="81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r" defTabSz="914377"/>
            <a:r>
              <a:rPr lang="es-ES" sz="14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Elaborar y presentar documento base </a:t>
            </a:r>
          </a:p>
          <a:p>
            <a:pPr algn="r" defTabSz="914377"/>
            <a:r>
              <a:rPr lang="es-ES" sz="14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 Bienal de Convocatorias</a:t>
            </a:r>
          </a:p>
          <a:p>
            <a:pPr algn="r" defTabSz="914377"/>
            <a:r>
              <a:rPr lang="es-ES" sz="1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31 de enero al 1º de marzo</a:t>
            </a:r>
            <a:endParaRPr lang="es-CO" sz="1400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4D6214F-0B94-4821-9E4A-0FB3D2D3E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1916"/>
            <a:ext cx="12103499" cy="788305"/>
          </a:xfrm>
          <a:prstGeom prst="rect">
            <a:avLst/>
          </a:prstGeom>
        </p:spPr>
      </p:pic>
      <p:sp>
        <p:nvSpPr>
          <p:cNvPr id="13" name="Rectángulo: esquinas superiores redondeadas 12">
            <a:extLst>
              <a:ext uri="{FF2B5EF4-FFF2-40B4-BE49-F238E27FC236}">
                <a16:creationId xmlns:a16="http://schemas.microsoft.com/office/drawing/2014/main" id="{17669825-D1AC-4890-8C90-F4B14AA1D8A7}"/>
              </a:ext>
            </a:extLst>
          </p:cNvPr>
          <p:cNvSpPr/>
          <p:nvPr/>
        </p:nvSpPr>
        <p:spPr>
          <a:xfrm>
            <a:off x="-507991" y="744705"/>
            <a:ext cx="2940107" cy="749401"/>
          </a:xfrm>
          <a:prstGeom prst="round2SameRect">
            <a:avLst/>
          </a:prstGeom>
          <a:gradFill flip="none" rotWithShape="1">
            <a:gsLst>
              <a:gs pos="58000">
                <a:schemeClr val="accent1">
                  <a:lumMod val="5000"/>
                  <a:lumOff val="95000"/>
                </a:schemeClr>
              </a:gs>
              <a:gs pos="96000">
                <a:schemeClr val="accent1">
                  <a:lumMod val="45000"/>
                  <a:lumOff val="55000"/>
                </a:schemeClr>
              </a:gs>
              <a:gs pos="89000">
                <a:schemeClr val="accent1">
                  <a:lumMod val="45000"/>
                  <a:lumOff val="55000"/>
                </a:schemeClr>
              </a:gs>
              <a:gs pos="81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defTabSz="914377"/>
            <a:r>
              <a:rPr lang="es-ES" sz="12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Consolidar y categorizar </a:t>
            </a:r>
          </a:p>
          <a:p>
            <a:pPr algn="r" defTabSz="914377"/>
            <a:r>
              <a:rPr lang="es-ES" sz="12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retos y porcentajes</a:t>
            </a:r>
          </a:p>
          <a:p>
            <a:pPr algn="r" defTabSz="914377"/>
            <a:r>
              <a:rPr lang="es-ES" sz="12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1º al 15 de febrero</a:t>
            </a:r>
            <a:endParaRPr lang="es-CO" sz="1200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Diagrama de flujo: conector fuera de página 15">
            <a:extLst>
              <a:ext uri="{FF2B5EF4-FFF2-40B4-BE49-F238E27FC236}">
                <a16:creationId xmlns:a16="http://schemas.microsoft.com/office/drawing/2014/main" id="{E76B164C-3DB7-416D-80B9-7ECC02DD7B66}"/>
              </a:ext>
            </a:extLst>
          </p:cNvPr>
          <p:cNvSpPr/>
          <p:nvPr/>
        </p:nvSpPr>
        <p:spPr>
          <a:xfrm>
            <a:off x="3962931" y="2970276"/>
            <a:ext cx="367647" cy="386499"/>
          </a:xfrm>
          <a:prstGeom prst="flowChartOffpageConnector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s-CO" sz="1067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FD3F060F-1F76-4FCB-9A2E-C30FC3E0DBA1}"/>
              </a:ext>
            </a:extLst>
          </p:cNvPr>
          <p:cNvCxnSpPr>
            <a:cxnSpLocks/>
            <a:stCxn id="16" idx="0"/>
            <a:endCxn id="20" idx="2"/>
          </p:cNvCxnSpPr>
          <p:nvPr/>
        </p:nvCxnSpPr>
        <p:spPr>
          <a:xfrm flipV="1">
            <a:off x="4146755" y="1952823"/>
            <a:ext cx="0" cy="101745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o 9">
            <a:extLst>
              <a:ext uri="{FF2B5EF4-FFF2-40B4-BE49-F238E27FC236}">
                <a16:creationId xmlns:a16="http://schemas.microsoft.com/office/drawing/2014/main" id="{17BD4DBE-179C-4E80-9762-8889746C66D7}"/>
              </a:ext>
            </a:extLst>
          </p:cNvPr>
          <p:cNvGrpSpPr/>
          <p:nvPr/>
        </p:nvGrpSpPr>
        <p:grpSpPr>
          <a:xfrm>
            <a:off x="3323482" y="3362548"/>
            <a:ext cx="1514487" cy="833705"/>
            <a:chOff x="7711127" y="211708"/>
            <a:chExt cx="1514487" cy="833705"/>
          </a:xfrm>
        </p:grpSpPr>
        <p:sp>
          <p:nvSpPr>
            <p:cNvPr id="17" name="Rectángulo: esquinas superiores redondeadas 16">
              <a:extLst>
                <a:ext uri="{FF2B5EF4-FFF2-40B4-BE49-F238E27FC236}">
                  <a16:creationId xmlns:a16="http://schemas.microsoft.com/office/drawing/2014/main" id="{5741549F-F2B9-473D-8E4C-C92A80F8E722}"/>
                </a:ext>
              </a:extLst>
            </p:cNvPr>
            <p:cNvSpPr/>
            <p:nvPr/>
          </p:nvSpPr>
          <p:spPr>
            <a:xfrm>
              <a:off x="7843188" y="296013"/>
              <a:ext cx="1382426" cy="749400"/>
            </a:xfrm>
            <a:prstGeom prst="round2Same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r>
                <a:rPr lang="es-ES" sz="1200" b="1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TDR aprobados convocatorias especiales </a:t>
              </a:r>
            </a:p>
          </p:txBody>
        </p: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96306DFD-1AEB-4C5D-8482-7FD6D43F3C9A}"/>
                </a:ext>
              </a:extLst>
            </p:cNvPr>
            <p:cNvGrpSpPr/>
            <p:nvPr/>
          </p:nvGrpSpPr>
          <p:grpSpPr>
            <a:xfrm>
              <a:off x="7711127" y="211708"/>
              <a:ext cx="301658" cy="287914"/>
              <a:chOff x="7711127" y="211708"/>
              <a:chExt cx="301658" cy="287914"/>
            </a:xfrm>
          </p:grpSpPr>
          <p:sp>
            <p:nvSpPr>
              <p:cNvPr id="7" name="Elipse 6">
                <a:extLst>
                  <a:ext uri="{FF2B5EF4-FFF2-40B4-BE49-F238E27FC236}">
                    <a16:creationId xmlns:a16="http://schemas.microsoft.com/office/drawing/2014/main" id="{80D8EDC5-6B5B-46B9-BE31-027EA2EC681B}"/>
                  </a:ext>
                </a:extLst>
              </p:cNvPr>
              <p:cNvSpPr/>
              <p:nvPr/>
            </p:nvSpPr>
            <p:spPr>
              <a:xfrm>
                <a:off x="7711127" y="211708"/>
                <a:ext cx="301658" cy="28791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s-CO" sz="1400" b="1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pic>
            <p:nvPicPr>
              <p:cNvPr id="26" name="Imagen 25">
                <a:extLst>
                  <a:ext uri="{FF2B5EF4-FFF2-40B4-BE49-F238E27FC236}">
                    <a16:creationId xmlns:a16="http://schemas.microsoft.com/office/drawing/2014/main" id="{69B5C275-F9BA-417F-A615-A8E2066F35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74628" y="263479"/>
                <a:ext cx="191022" cy="172733"/>
              </a:xfrm>
              <a:prstGeom prst="rect">
                <a:avLst/>
              </a:prstGeom>
            </p:spPr>
          </p:pic>
        </p:grpSp>
      </p:grpSp>
      <p:sp>
        <p:nvSpPr>
          <p:cNvPr id="15" name="Bocadillo: rectángulo con esquinas redondeadas 14">
            <a:extLst>
              <a:ext uri="{FF2B5EF4-FFF2-40B4-BE49-F238E27FC236}">
                <a16:creationId xmlns:a16="http://schemas.microsoft.com/office/drawing/2014/main" id="{48DE297F-0AC3-4757-A826-5C9EB2E4225B}"/>
              </a:ext>
            </a:extLst>
          </p:cNvPr>
          <p:cNvSpPr/>
          <p:nvPr/>
        </p:nvSpPr>
        <p:spPr>
          <a:xfrm>
            <a:off x="3471892" y="2176021"/>
            <a:ext cx="1314953" cy="612241"/>
          </a:xfrm>
          <a:prstGeom prst="wedgeRoundRectCallout">
            <a:avLst>
              <a:gd name="adj1" fmla="val -22220"/>
              <a:gd name="adj2" fmla="val 7233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s-ES" sz="14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OCAD</a:t>
            </a:r>
          </a:p>
          <a:p>
            <a:pPr algn="ctr" defTabSz="914377"/>
            <a:r>
              <a:rPr lang="es-ES" sz="1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 de marzo</a:t>
            </a:r>
            <a:endParaRPr lang="es-CO" sz="1400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4EB40B94-E10A-4A15-B82F-F317CAEC421C}"/>
              </a:ext>
            </a:extLst>
          </p:cNvPr>
          <p:cNvGrpSpPr/>
          <p:nvPr/>
        </p:nvGrpSpPr>
        <p:grpSpPr>
          <a:xfrm>
            <a:off x="3322240" y="1138965"/>
            <a:ext cx="1515729" cy="813859"/>
            <a:chOff x="7709885" y="1079272"/>
            <a:chExt cx="1515729" cy="813858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7B53DCCC-2567-4CA8-A372-461AB7E5328C}"/>
                </a:ext>
              </a:extLst>
            </p:cNvPr>
            <p:cNvSpPr/>
            <p:nvPr/>
          </p:nvSpPr>
          <p:spPr>
            <a:xfrm>
              <a:off x="7843188" y="1143730"/>
              <a:ext cx="1382426" cy="74940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r>
                <a:rPr lang="es-ES" sz="1200" b="1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Plan Bienal de Convocatorias </a:t>
              </a:r>
            </a:p>
          </p:txBody>
        </p: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2EE38055-DCC5-42E9-9FA9-BBB282E6B0A7}"/>
                </a:ext>
              </a:extLst>
            </p:cNvPr>
            <p:cNvGrpSpPr/>
            <p:nvPr/>
          </p:nvGrpSpPr>
          <p:grpSpPr>
            <a:xfrm>
              <a:off x="7709885" y="1079272"/>
              <a:ext cx="301658" cy="287914"/>
              <a:chOff x="7711127" y="211708"/>
              <a:chExt cx="301658" cy="287914"/>
            </a:xfrm>
          </p:grpSpPr>
          <p:sp>
            <p:nvSpPr>
              <p:cNvPr id="22" name="Elipse 21">
                <a:extLst>
                  <a:ext uri="{FF2B5EF4-FFF2-40B4-BE49-F238E27FC236}">
                    <a16:creationId xmlns:a16="http://schemas.microsoft.com/office/drawing/2014/main" id="{17B9341F-3D45-40AC-9D14-F5E401956A38}"/>
                  </a:ext>
                </a:extLst>
              </p:cNvPr>
              <p:cNvSpPr/>
              <p:nvPr/>
            </p:nvSpPr>
            <p:spPr>
              <a:xfrm>
                <a:off x="7711127" y="211708"/>
                <a:ext cx="301658" cy="28791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s-CO" sz="1400" b="1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pic>
            <p:nvPicPr>
              <p:cNvPr id="23" name="Imagen 22">
                <a:extLst>
                  <a:ext uri="{FF2B5EF4-FFF2-40B4-BE49-F238E27FC236}">
                    <a16:creationId xmlns:a16="http://schemas.microsoft.com/office/drawing/2014/main" id="{297E5C02-C521-42D9-B525-1F4CC2B62E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74628" y="263479"/>
                <a:ext cx="191022" cy="172733"/>
              </a:xfrm>
              <a:prstGeom prst="rect">
                <a:avLst/>
              </a:prstGeom>
            </p:spPr>
          </p:pic>
        </p:grpSp>
      </p:grpSp>
      <p:sp>
        <p:nvSpPr>
          <p:cNvPr id="14" name="Bocadillo: rectángulo con esquinas redondeadas 13">
            <a:extLst>
              <a:ext uri="{FF2B5EF4-FFF2-40B4-BE49-F238E27FC236}">
                <a16:creationId xmlns:a16="http://schemas.microsoft.com/office/drawing/2014/main" id="{7A4B9AFB-A1D6-44DD-BB85-831C3CEBA5B0}"/>
              </a:ext>
            </a:extLst>
          </p:cNvPr>
          <p:cNvSpPr/>
          <p:nvPr/>
        </p:nvSpPr>
        <p:spPr>
          <a:xfrm>
            <a:off x="2094523" y="2326435"/>
            <a:ext cx="1314954" cy="461827"/>
          </a:xfrm>
          <a:prstGeom prst="wedgeRoundRectCallout">
            <a:avLst>
              <a:gd name="adj1" fmla="val 20342"/>
              <a:gd name="adj2" fmla="val 7347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s-ES" sz="14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Citar OCAD</a:t>
            </a:r>
          </a:p>
          <a:p>
            <a:pPr algn="ctr" defTabSz="914377"/>
            <a:r>
              <a:rPr lang="es-ES" sz="1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1º de marzo</a:t>
            </a:r>
            <a:endParaRPr lang="es-CO" sz="1400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Rectángulo: esquinas superiores redondeadas 28">
            <a:extLst>
              <a:ext uri="{FF2B5EF4-FFF2-40B4-BE49-F238E27FC236}">
                <a16:creationId xmlns:a16="http://schemas.microsoft.com/office/drawing/2014/main" id="{8DCABA21-9F66-4A4E-BD31-4BBEC3751398}"/>
              </a:ext>
            </a:extLst>
          </p:cNvPr>
          <p:cNvSpPr/>
          <p:nvPr/>
        </p:nvSpPr>
        <p:spPr>
          <a:xfrm>
            <a:off x="-507992" y="2578"/>
            <a:ext cx="2261379" cy="749401"/>
          </a:xfrm>
          <a:prstGeom prst="round2SameRect">
            <a:avLst/>
          </a:prstGeom>
          <a:gradFill flip="none" rotWithShape="1">
            <a:gsLst>
              <a:gs pos="58000">
                <a:schemeClr val="accent1">
                  <a:lumMod val="5000"/>
                  <a:lumOff val="95000"/>
                </a:schemeClr>
              </a:gs>
              <a:gs pos="96000">
                <a:schemeClr val="accent1">
                  <a:lumMod val="45000"/>
                  <a:lumOff val="55000"/>
                </a:schemeClr>
              </a:gs>
              <a:gs pos="89000">
                <a:schemeClr val="accent1">
                  <a:lumMod val="45000"/>
                  <a:lumOff val="55000"/>
                </a:schemeClr>
              </a:gs>
              <a:gs pos="81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defTabSz="914377"/>
            <a:r>
              <a:rPr lang="es-ES" sz="12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Acompañar a los CODECTI </a:t>
            </a:r>
          </a:p>
          <a:p>
            <a:pPr algn="r" defTabSz="914377"/>
            <a:r>
              <a:rPr lang="es-ES" sz="12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 al 31 de enero</a:t>
            </a:r>
            <a:endParaRPr lang="es-CO" sz="1200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Rectángulo: esquinas superiores redondeadas 31">
            <a:extLst>
              <a:ext uri="{FF2B5EF4-FFF2-40B4-BE49-F238E27FC236}">
                <a16:creationId xmlns:a16="http://schemas.microsoft.com/office/drawing/2014/main" id="{76E878ED-7EAD-4BB9-9914-0122FD990B9E}"/>
              </a:ext>
            </a:extLst>
          </p:cNvPr>
          <p:cNvSpPr/>
          <p:nvPr/>
        </p:nvSpPr>
        <p:spPr>
          <a:xfrm>
            <a:off x="-507999" y="5354470"/>
            <a:ext cx="8138523" cy="749401"/>
          </a:xfrm>
          <a:prstGeom prst="round2SameRect">
            <a:avLst/>
          </a:prstGeom>
          <a:gradFill flip="none" rotWithShape="1">
            <a:gsLst>
              <a:gs pos="30000">
                <a:schemeClr val="accent1">
                  <a:lumMod val="5000"/>
                  <a:lumOff val="95000"/>
                </a:schemeClr>
              </a:gs>
              <a:gs pos="96000">
                <a:schemeClr val="accent1">
                  <a:lumMod val="45000"/>
                  <a:lumOff val="55000"/>
                </a:schemeClr>
              </a:gs>
              <a:gs pos="89000">
                <a:schemeClr val="accent1">
                  <a:lumMod val="45000"/>
                  <a:lumOff val="55000"/>
                </a:schemeClr>
              </a:gs>
              <a:gs pos="49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defTabSz="914377"/>
            <a:r>
              <a:rPr lang="es-ES" sz="14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Recepción de propuestas de proyectos para convocatorias especiales </a:t>
            </a:r>
          </a:p>
          <a:p>
            <a:pPr algn="r" defTabSz="914377"/>
            <a:r>
              <a:rPr lang="es-ES" sz="1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 de abril al 4 de junio</a:t>
            </a:r>
            <a:endParaRPr lang="es-CO" sz="1400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180B5E73-FE74-464D-BFF7-A7521B116F11}"/>
              </a:ext>
            </a:extLst>
          </p:cNvPr>
          <p:cNvSpPr/>
          <p:nvPr/>
        </p:nvSpPr>
        <p:spPr>
          <a:xfrm>
            <a:off x="-507991" y="3855300"/>
            <a:ext cx="2940107" cy="749401"/>
          </a:xfrm>
          <a:prstGeom prst="rect">
            <a:avLst/>
          </a:prstGeom>
          <a:gradFill flip="none" rotWithShape="1">
            <a:gsLst>
              <a:gs pos="58000">
                <a:schemeClr val="accent1">
                  <a:lumMod val="5000"/>
                  <a:lumOff val="95000"/>
                </a:schemeClr>
              </a:gs>
              <a:gs pos="96000">
                <a:schemeClr val="accent1">
                  <a:lumMod val="45000"/>
                  <a:lumOff val="55000"/>
                </a:schemeClr>
              </a:gs>
              <a:gs pos="89000">
                <a:schemeClr val="accent1">
                  <a:lumMod val="45000"/>
                  <a:lumOff val="55000"/>
                </a:schemeClr>
              </a:gs>
              <a:gs pos="81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defTabSz="914377"/>
            <a:r>
              <a:rPr lang="es-ES" sz="12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Elaborar y presentar </a:t>
            </a:r>
          </a:p>
          <a:p>
            <a:pPr algn="r" defTabSz="914377"/>
            <a:r>
              <a:rPr lang="es-ES" sz="12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TDR Convocatorias Especiales</a:t>
            </a:r>
          </a:p>
          <a:p>
            <a:pPr algn="r" defTabSz="914377"/>
            <a:r>
              <a:rPr lang="es-ES" sz="12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1º de al 15 de febrero</a:t>
            </a:r>
            <a:endParaRPr lang="es-CO" sz="1200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Rectángulo: esquinas superiores redondeadas 23">
            <a:extLst>
              <a:ext uri="{FF2B5EF4-FFF2-40B4-BE49-F238E27FC236}">
                <a16:creationId xmlns:a16="http://schemas.microsoft.com/office/drawing/2014/main" id="{19EF1085-A1D7-4122-A0FD-BF5DA7212AEA}"/>
              </a:ext>
            </a:extLst>
          </p:cNvPr>
          <p:cNvSpPr/>
          <p:nvPr/>
        </p:nvSpPr>
        <p:spPr>
          <a:xfrm>
            <a:off x="-507993" y="4604440"/>
            <a:ext cx="5069465" cy="749401"/>
          </a:xfrm>
          <a:prstGeom prst="round2SameRect">
            <a:avLst/>
          </a:prstGeom>
          <a:gradFill flip="none" rotWithShape="1">
            <a:gsLst>
              <a:gs pos="58000">
                <a:schemeClr val="accent1">
                  <a:lumMod val="5000"/>
                  <a:lumOff val="95000"/>
                </a:schemeClr>
              </a:gs>
              <a:gs pos="96000">
                <a:schemeClr val="accent1">
                  <a:lumMod val="45000"/>
                  <a:lumOff val="55000"/>
                </a:schemeClr>
              </a:gs>
              <a:gs pos="89000">
                <a:schemeClr val="accent1">
                  <a:lumMod val="45000"/>
                  <a:lumOff val="55000"/>
                </a:schemeClr>
              </a:gs>
              <a:gs pos="81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r" defTabSz="914377"/>
            <a:r>
              <a:rPr lang="es-ES" sz="12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Apertura Convocatorias Especiales</a:t>
            </a:r>
          </a:p>
          <a:p>
            <a:pPr algn="r" defTabSz="914377"/>
            <a:r>
              <a:rPr lang="es-ES" sz="12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 de marzo a 2 de abril</a:t>
            </a:r>
            <a:endParaRPr lang="es-CO" sz="1200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Rectángulo: esquinas superiores redondeadas 47">
            <a:extLst>
              <a:ext uri="{FF2B5EF4-FFF2-40B4-BE49-F238E27FC236}">
                <a16:creationId xmlns:a16="http://schemas.microsoft.com/office/drawing/2014/main" id="{A298A535-F175-443A-B228-DA81DE0D5821}"/>
              </a:ext>
            </a:extLst>
          </p:cNvPr>
          <p:cNvSpPr/>
          <p:nvPr/>
        </p:nvSpPr>
        <p:spPr>
          <a:xfrm>
            <a:off x="9668010" y="1589066"/>
            <a:ext cx="1163640" cy="561377"/>
          </a:xfrm>
          <a:prstGeom prst="round2Same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s-ES" sz="12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Alistamiento Proyectos </a:t>
            </a:r>
          </a:p>
        </p:txBody>
      </p:sp>
      <p:sp>
        <p:nvSpPr>
          <p:cNvPr id="25" name="Rectángulo: esquinas superiores redondeadas 24">
            <a:extLst>
              <a:ext uri="{FF2B5EF4-FFF2-40B4-BE49-F238E27FC236}">
                <a16:creationId xmlns:a16="http://schemas.microsoft.com/office/drawing/2014/main" id="{B535F13E-759D-4E5D-9B21-0476A67ED228}"/>
              </a:ext>
            </a:extLst>
          </p:cNvPr>
          <p:cNvSpPr/>
          <p:nvPr/>
        </p:nvSpPr>
        <p:spPr>
          <a:xfrm>
            <a:off x="-507999" y="6105089"/>
            <a:ext cx="10311875" cy="749401"/>
          </a:xfrm>
          <a:prstGeom prst="round2SameRect">
            <a:avLst/>
          </a:prstGeom>
          <a:gradFill flip="none" rotWithShape="1">
            <a:gsLst>
              <a:gs pos="30000">
                <a:schemeClr val="accent1">
                  <a:lumMod val="5000"/>
                  <a:lumOff val="95000"/>
                </a:schemeClr>
              </a:gs>
              <a:gs pos="96000">
                <a:schemeClr val="accent1">
                  <a:lumMod val="45000"/>
                  <a:lumOff val="55000"/>
                </a:schemeClr>
              </a:gs>
              <a:gs pos="89000">
                <a:schemeClr val="accent1">
                  <a:lumMod val="45000"/>
                  <a:lumOff val="55000"/>
                </a:schemeClr>
              </a:gs>
              <a:gs pos="49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defTabSz="914377"/>
            <a:r>
              <a:rPr lang="es-ES" sz="14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Revisión, evaluación y conformación lista de elegibles </a:t>
            </a:r>
          </a:p>
          <a:p>
            <a:pPr algn="r" defTabSz="914377"/>
            <a:r>
              <a:rPr lang="es-ES" sz="1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 de junio al 16 de julio</a:t>
            </a:r>
            <a:endParaRPr lang="es-CO" sz="1400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Bocadillo: rectángulo con esquinas redondeadas 26">
            <a:extLst>
              <a:ext uri="{FF2B5EF4-FFF2-40B4-BE49-F238E27FC236}">
                <a16:creationId xmlns:a16="http://schemas.microsoft.com/office/drawing/2014/main" id="{6D87F857-EA9A-405B-8A16-89AA756C0D30}"/>
              </a:ext>
            </a:extLst>
          </p:cNvPr>
          <p:cNvSpPr/>
          <p:nvPr/>
        </p:nvSpPr>
        <p:spPr>
          <a:xfrm>
            <a:off x="9098831" y="3500213"/>
            <a:ext cx="1089580" cy="461827"/>
          </a:xfrm>
          <a:prstGeom prst="wedgeRoundRectCallout">
            <a:avLst>
              <a:gd name="adj1" fmla="val 33320"/>
              <a:gd name="adj2" fmla="val -7145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s-ES" sz="14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Citar OCAD</a:t>
            </a:r>
          </a:p>
          <a:p>
            <a:pPr algn="ctr" defTabSz="914377"/>
            <a:r>
              <a:rPr lang="es-ES" sz="1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 de julio</a:t>
            </a:r>
            <a:endParaRPr lang="es-CO" sz="1400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Bocadillo: rectángulo con esquinas redondeadas 29">
            <a:extLst>
              <a:ext uri="{FF2B5EF4-FFF2-40B4-BE49-F238E27FC236}">
                <a16:creationId xmlns:a16="http://schemas.microsoft.com/office/drawing/2014/main" id="{C76CDB12-8A0F-4636-ABAA-31B8FA485275}"/>
              </a:ext>
            </a:extLst>
          </p:cNvPr>
          <p:cNvSpPr/>
          <p:nvPr/>
        </p:nvSpPr>
        <p:spPr>
          <a:xfrm>
            <a:off x="10831651" y="3457895"/>
            <a:ext cx="1089580" cy="738356"/>
          </a:xfrm>
          <a:prstGeom prst="wedgeRoundRectCallout">
            <a:avLst>
              <a:gd name="adj1" fmla="val 33066"/>
              <a:gd name="adj2" fmla="val -7819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s-ES" sz="14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OCAD</a:t>
            </a:r>
          </a:p>
          <a:p>
            <a:pPr algn="ctr" defTabSz="914377"/>
            <a:r>
              <a:rPr lang="es-ES" sz="1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 de agosto</a:t>
            </a:r>
            <a:endParaRPr lang="es-CO" sz="1400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Diagrama de flujo: conector fuera de página 33">
            <a:extLst>
              <a:ext uri="{FF2B5EF4-FFF2-40B4-BE49-F238E27FC236}">
                <a16:creationId xmlns:a16="http://schemas.microsoft.com/office/drawing/2014/main" id="{C76E19AF-51E3-496C-B1CF-3339D1E44562}"/>
              </a:ext>
            </a:extLst>
          </p:cNvPr>
          <p:cNvSpPr/>
          <p:nvPr/>
        </p:nvSpPr>
        <p:spPr>
          <a:xfrm>
            <a:off x="11542054" y="2660612"/>
            <a:ext cx="367647" cy="386499"/>
          </a:xfrm>
          <a:prstGeom prst="flowChartOffpageConnector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s-CO" sz="1067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</a:p>
        </p:txBody>
      </p:sp>
      <p:sp>
        <p:nvSpPr>
          <p:cNvPr id="49" name="Rectángulo: esquinas superiores redondeadas 47">
            <a:extLst>
              <a:ext uri="{FF2B5EF4-FFF2-40B4-BE49-F238E27FC236}">
                <a16:creationId xmlns:a16="http://schemas.microsoft.com/office/drawing/2014/main" id="{A298A535-F175-443A-B228-DA81DE0D5821}"/>
              </a:ext>
            </a:extLst>
          </p:cNvPr>
          <p:cNvSpPr/>
          <p:nvPr/>
        </p:nvSpPr>
        <p:spPr>
          <a:xfrm>
            <a:off x="10562239" y="2089686"/>
            <a:ext cx="1163639" cy="561377"/>
          </a:xfrm>
          <a:prstGeom prst="round2Same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s-ES" sz="1051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Verificación de requisitos OCAD </a:t>
            </a:r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B2ADE58B-6B47-423F-934B-70DFAFFFE131}"/>
              </a:ext>
            </a:extLst>
          </p:cNvPr>
          <p:cNvGrpSpPr/>
          <p:nvPr/>
        </p:nvGrpSpPr>
        <p:grpSpPr>
          <a:xfrm>
            <a:off x="10681409" y="70735"/>
            <a:ext cx="1432143" cy="813859"/>
            <a:chOff x="7709885" y="1079272"/>
            <a:chExt cx="1515729" cy="813858"/>
          </a:xfrm>
        </p:grpSpPr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FF88712E-A842-43D8-8FE6-78C8A46F49E1}"/>
                </a:ext>
              </a:extLst>
            </p:cNvPr>
            <p:cNvSpPr/>
            <p:nvPr/>
          </p:nvSpPr>
          <p:spPr>
            <a:xfrm>
              <a:off x="7843188" y="1143730"/>
              <a:ext cx="1382426" cy="74940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r>
                <a:rPr lang="es-ES" sz="1400" b="1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Proyectos aprobados OCAD</a:t>
              </a:r>
            </a:p>
          </p:txBody>
        </p:sp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0D634BA6-5DFC-4B34-9147-A062FD794B7A}"/>
                </a:ext>
              </a:extLst>
            </p:cNvPr>
            <p:cNvGrpSpPr/>
            <p:nvPr/>
          </p:nvGrpSpPr>
          <p:grpSpPr>
            <a:xfrm>
              <a:off x="7709885" y="1079272"/>
              <a:ext cx="301658" cy="287914"/>
              <a:chOff x="7711127" y="211708"/>
              <a:chExt cx="301658" cy="287914"/>
            </a:xfrm>
          </p:grpSpPr>
          <p:sp>
            <p:nvSpPr>
              <p:cNvPr id="39" name="Elipse 38">
                <a:extLst>
                  <a:ext uri="{FF2B5EF4-FFF2-40B4-BE49-F238E27FC236}">
                    <a16:creationId xmlns:a16="http://schemas.microsoft.com/office/drawing/2014/main" id="{2DC22A9A-0A92-429E-A7E8-5C397035C993}"/>
                  </a:ext>
                </a:extLst>
              </p:cNvPr>
              <p:cNvSpPr/>
              <p:nvPr/>
            </p:nvSpPr>
            <p:spPr>
              <a:xfrm>
                <a:off x="7711127" y="211708"/>
                <a:ext cx="301658" cy="28791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s-CO" sz="1600" b="1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pic>
            <p:nvPicPr>
              <p:cNvPr id="40" name="Imagen 39">
                <a:extLst>
                  <a:ext uri="{FF2B5EF4-FFF2-40B4-BE49-F238E27FC236}">
                    <a16:creationId xmlns:a16="http://schemas.microsoft.com/office/drawing/2014/main" id="{D8989EFA-4D70-4E2E-9664-B26E9A0060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74628" y="263479"/>
                <a:ext cx="191022" cy="172733"/>
              </a:xfrm>
              <a:prstGeom prst="rect">
                <a:avLst/>
              </a:prstGeom>
            </p:spPr>
          </p:pic>
        </p:grpSp>
      </p:grpSp>
      <p:sp>
        <p:nvSpPr>
          <p:cNvPr id="41" name="Diagrama de flujo: conector fuera de página 40">
            <a:extLst>
              <a:ext uri="{FF2B5EF4-FFF2-40B4-BE49-F238E27FC236}">
                <a16:creationId xmlns:a16="http://schemas.microsoft.com/office/drawing/2014/main" id="{5AA2A650-6F29-4014-87E9-46374344CF29}"/>
              </a:ext>
            </a:extLst>
          </p:cNvPr>
          <p:cNvSpPr/>
          <p:nvPr/>
        </p:nvSpPr>
        <p:spPr>
          <a:xfrm>
            <a:off x="9487697" y="2661000"/>
            <a:ext cx="367647" cy="386499"/>
          </a:xfrm>
          <a:prstGeom prst="flowChartOffpageConnector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s-CO" sz="1067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16</a:t>
            </a:r>
          </a:p>
        </p:txBody>
      </p:sp>
      <p:grpSp>
        <p:nvGrpSpPr>
          <p:cNvPr id="42" name="Grupo 41">
            <a:extLst>
              <a:ext uri="{FF2B5EF4-FFF2-40B4-BE49-F238E27FC236}">
                <a16:creationId xmlns:a16="http://schemas.microsoft.com/office/drawing/2014/main" id="{A2000178-1028-49A8-B103-C70DB0DB9723}"/>
              </a:ext>
            </a:extLst>
          </p:cNvPr>
          <p:cNvGrpSpPr/>
          <p:nvPr/>
        </p:nvGrpSpPr>
        <p:grpSpPr>
          <a:xfrm>
            <a:off x="8894598" y="70735"/>
            <a:ext cx="1432143" cy="813859"/>
            <a:chOff x="7709885" y="1079272"/>
            <a:chExt cx="1515729" cy="813858"/>
          </a:xfrm>
        </p:grpSpPr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A67FEF97-ECC7-4EB4-8EA5-44B062B75D20}"/>
                </a:ext>
              </a:extLst>
            </p:cNvPr>
            <p:cNvSpPr/>
            <p:nvPr/>
          </p:nvSpPr>
          <p:spPr>
            <a:xfrm>
              <a:off x="7843188" y="1143730"/>
              <a:ext cx="1382426" cy="74940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r>
                <a:rPr lang="es-ES" sz="1400" b="1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Listado de Elegibles</a:t>
              </a:r>
            </a:p>
            <a:p>
              <a:pPr algn="ctr" defTabSz="914377"/>
              <a:r>
                <a:rPr lang="es-ES" sz="1400" b="1" dirty="0">
                  <a:solidFill>
                    <a:srgbClr val="C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16 de julio </a:t>
              </a:r>
            </a:p>
          </p:txBody>
        </p:sp>
        <p:grpSp>
          <p:nvGrpSpPr>
            <p:cNvPr id="44" name="Grupo 43">
              <a:extLst>
                <a:ext uri="{FF2B5EF4-FFF2-40B4-BE49-F238E27FC236}">
                  <a16:creationId xmlns:a16="http://schemas.microsoft.com/office/drawing/2014/main" id="{9EFB9170-BDE4-4E68-971C-B895E6037441}"/>
                </a:ext>
              </a:extLst>
            </p:cNvPr>
            <p:cNvGrpSpPr/>
            <p:nvPr/>
          </p:nvGrpSpPr>
          <p:grpSpPr>
            <a:xfrm>
              <a:off x="7709885" y="1079272"/>
              <a:ext cx="301658" cy="287914"/>
              <a:chOff x="7711127" y="211708"/>
              <a:chExt cx="301658" cy="287914"/>
            </a:xfrm>
          </p:grpSpPr>
          <p:sp>
            <p:nvSpPr>
              <p:cNvPr id="45" name="Elipse 44">
                <a:extLst>
                  <a:ext uri="{FF2B5EF4-FFF2-40B4-BE49-F238E27FC236}">
                    <a16:creationId xmlns:a16="http://schemas.microsoft.com/office/drawing/2014/main" id="{D8817EB0-1D16-4EBF-9586-1FF292AC7B17}"/>
                  </a:ext>
                </a:extLst>
              </p:cNvPr>
              <p:cNvSpPr/>
              <p:nvPr/>
            </p:nvSpPr>
            <p:spPr>
              <a:xfrm>
                <a:off x="7711127" y="211708"/>
                <a:ext cx="301658" cy="28791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s-CO" sz="1600" b="1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pic>
            <p:nvPicPr>
              <p:cNvPr id="46" name="Imagen 45">
                <a:extLst>
                  <a:ext uri="{FF2B5EF4-FFF2-40B4-BE49-F238E27FC236}">
                    <a16:creationId xmlns:a16="http://schemas.microsoft.com/office/drawing/2014/main" id="{BCAD62C0-735B-441C-A84D-8B1E01193D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74628" y="263479"/>
                <a:ext cx="191022" cy="172733"/>
              </a:xfrm>
              <a:prstGeom prst="rect">
                <a:avLst/>
              </a:prstGeom>
            </p:spPr>
          </p:pic>
        </p:grpSp>
      </p:grp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B9691E36-85CA-4734-80AF-957169F827AD}"/>
              </a:ext>
            </a:extLst>
          </p:cNvPr>
          <p:cNvCxnSpPr>
            <a:cxnSpLocks/>
            <a:stCxn id="41" idx="0"/>
            <a:endCxn id="43" idx="2"/>
          </p:cNvCxnSpPr>
          <p:nvPr/>
        </p:nvCxnSpPr>
        <p:spPr>
          <a:xfrm flipV="1">
            <a:off x="9671520" y="884594"/>
            <a:ext cx="2125" cy="177640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C090E388-1637-444A-B62F-E7A9B1D2FA11}"/>
              </a:ext>
            </a:extLst>
          </p:cNvPr>
          <p:cNvCxnSpPr>
            <a:cxnSpLocks/>
            <a:stCxn id="34" idx="0"/>
          </p:cNvCxnSpPr>
          <p:nvPr/>
        </p:nvCxnSpPr>
        <p:spPr>
          <a:xfrm flipV="1">
            <a:off x="11725877" y="914073"/>
            <a:ext cx="0" cy="174653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Imagen 50">
            <a:extLst>
              <a:ext uri="{FF2B5EF4-FFF2-40B4-BE49-F238E27FC236}">
                <a16:creationId xmlns:a16="http://schemas.microsoft.com/office/drawing/2014/main" id="{612D6453-5931-4BD6-B948-580486D777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1407" y="4947543"/>
            <a:ext cx="14224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02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4EBC8A6-650D-9F4D-8FD6-1C8FA839C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877824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D761EB8-ECF3-1845-A7E1-5A32FB3CA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8628"/>
            <a:ext cx="4219713" cy="885742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7917A10-B356-234A-A77B-5B3A50D8ECCD}"/>
              </a:ext>
            </a:extLst>
          </p:cNvPr>
          <p:cNvSpPr/>
          <p:nvPr/>
        </p:nvSpPr>
        <p:spPr>
          <a:xfrm>
            <a:off x="3163994" y="2979543"/>
            <a:ext cx="105571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8800" b="1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5152E0A-58C0-B547-9257-043BAED66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1025" y="2166118"/>
            <a:ext cx="38100" cy="30734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693B7922-A70D-114D-AC13-C35428463213}"/>
              </a:ext>
            </a:extLst>
          </p:cNvPr>
          <p:cNvSpPr/>
          <p:nvPr/>
        </p:nvSpPr>
        <p:spPr>
          <a:xfrm>
            <a:off x="4856225" y="3258015"/>
            <a:ext cx="49240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Becas de excelencia doctoral del Bicentenario</a:t>
            </a:r>
          </a:p>
        </p:txBody>
      </p:sp>
    </p:spTree>
    <p:extLst>
      <p:ext uri="{BB962C8B-B14F-4D97-AF65-F5344CB8AC3E}">
        <p14:creationId xmlns:p14="http://schemas.microsoft.com/office/powerpoint/2010/main" val="3371164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643899A-012C-8243-9380-0BE55CFB7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4326"/>
            <a:ext cx="1422400" cy="18669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2602AB1C-31CE-D347-8AF0-FC58F2440034}"/>
              </a:ext>
            </a:extLst>
          </p:cNvPr>
          <p:cNvSpPr/>
          <p:nvPr/>
        </p:nvSpPr>
        <p:spPr>
          <a:xfrm>
            <a:off x="1575888" y="619124"/>
            <a:ext cx="35798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1942/2018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6367F0F-10FF-0547-BA4A-76C4730F1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3118618"/>
            <a:ext cx="939800" cy="11684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7F3F54C-5A28-1A44-B56B-698D567F7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128" y="2166118"/>
            <a:ext cx="38100" cy="30734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BA1B949-654B-D34C-912A-6F0B495D8AFE}"/>
              </a:ext>
            </a:extLst>
          </p:cNvPr>
          <p:cNvSpPr/>
          <p:nvPr/>
        </p:nvSpPr>
        <p:spPr>
          <a:xfrm>
            <a:off x="2902527" y="2166118"/>
            <a:ext cx="87115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ARTÍCULO 45. </a:t>
            </a:r>
            <a:r>
              <a:rPr lang="es-CO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Becas de excelencia doctoral del Bicentenario. Con el objeto de fomentar el programa de investigación con calidad e impacto se podrán financiar proyectos de inversión con recursos del Fondo de Ciencia, Tecnología e Innovación hasta por doscientos cincuenta mil millones de pesos </a:t>
            </a:r>
            <a:r>
              <a:rPr lang="es-CO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($250.000.000.000.oo)</a:t>
            </a:r>
            <a:r>
              <a:rPr lang="es-CO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cuyo objeto corresponda al otorgamiento de </a:t>
            </a:r>
            <a:r>
              <a:rPr lang="es-CO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“Becas de excelencia doctoral del Bicentenario”. </a:t>
            </a:r>
            <a:r>
              <a:rPr lang="es-CO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Estos proyectos de inversión podrán ser presentados y ejecutados por el Departamento Administrativo de Ciencia, Tecnología e Innovación (Colciencias) como actor del Sistema Nacional de Ciencia, Tecnología e Innovación. </a:t>
            </a:r>
          </a:p>
        </p:txBody>
      </p:sp>
    </p:spTree>
    <p:extLst>
      <p:ext uri="{BB962C8B-B14F-4D97-AF65-F5344CB8AC3E}">
        <p14:creationId xmlns:p14="http://schemas.microsoft.com/office/powerpoint/2010/main" val="1423181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C64FFC4E-54BB-469A-B94A-163CE5D91113}"/>
              </a:ext>
            </a:extLst>
          </p:cNvPr>
          <p:cNvSpPr/>
          <p:nvPr/>
        </p:nvSpPr>
        <p:spPr>
          <a:xfrm>
            <a:off x="-223320" y="1619250"/>
            <a:ext cx="5890695" cy="523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9DB3024-285F-0044-B908-59C2255160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628" y="1695450"/>
            <a:ext cx="6219113" cy="455294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7CADE19-631B-E344-BA5E-D5FC9FB39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4326"/>
            <a:ext cx="1422400" cy="18669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B6DA5C8-E6C4-0342-BA54-ECD324FA0A0E}"/>
              </a:ext>
            </a:extLst>
          </p:cNvPr>
          <p:cNvSpPr/>
          <p:nvPr/>
        </p:nvSpPr>
        <p:spPr>
          <a:xfrm>
            <a:off x="1530737" y="130376"/>
            <a:ext cx="542231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Contexto</a:t>
            </a:r>
          </a:p>
          <a:p>
            <a:r>
              <a:rPr lang="es-CO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 de Formación de Alto Nivel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5B2837F-2056-C84E-9581-51D77AA39418}"/>
              </a:ext>
            </a:extLst>
          </p:cNvPr>
          <p:cNvSpPr/>
          <p:nvPr/>
        </p:nvSpPr>
        <p:spPr>
          <a:xfrm>
            <a:off x="841255" y="2025786"/>
            <a:ext cx="12298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000" b="1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7561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2C482C2-92DE-FA4F-8325-C595FD88D459}"/>
              </a:ext>
            </a:extLst>
          </p:cNvPr>
          <p:cNvSpPr/>
          <p:nvPr/>
        </p:nvSpPr>
        <p:spPr>
          <a:xfrm>
            <a:off x="2233856" y="1964230"/>
            <a:ext cx="31486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Créditos</a:t>
            </a:r>
          </a:p>
          <a:p>
            <a:r>
              <a:rPr lang="es-CO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educativos asignados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788D659-26FC-4843-82C6-A7260B4AFAB8}"/>
              </a:ext>
            </a:extLst>
          </p:cNvPr>
          <p:cNvCxnSpPr>
            <a:cxnSpLocks/>
          </p:cNvCxnSpPr>
          <p:nvPr/>
        </p:nvCxnSpPr>
        <p:spPr>
          <a:xfrm>
            <a:off x="2071131" y="1790223"/>
            <a:ext cx="0" cy="1104900"/>
          </a:xfrm>
          <a:prstGeom prst="line">
            <a:avLst/>
          </a:prstGeom>
          <a:ln w="28575">
            <a:solidFill>
              <a:srgbClr val="029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CBF798AE-39D8-DA41-A994-1B50272A9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11" y="3377918"/>
            <a:ext cx="837127" cy="83712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E07CE6E-1C44-3543-A7F3-190961C85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8614" y="3231868"/>
            <a:ext cx="826531" cy="1080848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6E24D61D-2296-B944-8195-2182392F372D}"/>
              </a:ext>
            </a:extLst>
          </p:cNvPr>
          <p:cNvSpPr/>
          <p:nvPr/>
        </p:nvSpPr>
        <p:spPr>
          <a:xfrm>
            <a:off x="803445" y="4508118"/>
            <a:ext cx="11891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41%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CB70E47-F8AD-7D4B-B9CE-61AAC7D10FDF}"/>
              </a:ext>
            </a:extLst>
          </p:cNvPr>
          <p:cNvSpPr/>
          <p:nvPr/>
        </p:nvSpPr>
        <p:spPr>
          <a:xfrm>
            <a:off x="3835297" y="4456969"/>
            <a:ext cx="12298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59%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474A489-4831-9D48-8A1B-3A93E335BC6A}"/>
              </a:ext>
            </a:extLst>
          </p:cNvPr>
          <p:cNvSpPr/>
          <p:nvPr/>
        </p:nvSpPr>
        <p:spPr>
          <a:xfrm>
            <a:off x="3777036" y="5137510"/>
            <a:ext cx="12298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>
                <a:solidFill>
                  <a:srgbClr val="5680D8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4472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95C9052-AE0E-5945-A2C8-29446238F6F6}"/>
              </a:ext>
            </a:extLst>
          </p:cNvPr>
          <p:cNvSpPr/>
          <p:nvPr/>
        </p:nvSpPr>
        <p:spPr>
          <a:xfrm>
            <a:off x="791704" y="5137510"/>
            <a:ext cx="11891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>
                <a:solidFill>
                  <a:srgbClr val="5680D8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3089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5F10F57-75A6-F248-A87D-9BB6BF5F5F87}"/>
              </a:ext>
            </a:extLst>
          </p:cNvPr>
          <p:cNvSpPr/>
          <p:nvPr/>
        </p:nvSpPr>
        <p:spPr>
          <a:xfrm>
            <a:off x="2628826" y="4472054"/>
            <a:ext cx="618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000" b="1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+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C904D5C-129F-DC47-9457-128DCBA9DDA0}"/>
              </a:ext>
            </a:extLst>
          </p:cNvPr>
          <p:cNvSpPr/>
          <p:nvPr/>
        </p:nvSpPr>
        <p:spPr>
          <a:xfrm>
            <a:off x="628747" y="5633705"/>
            <a:ext cx="1245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Exterior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B4150D4-53A0-A646-873E-3FC3BCF351CA}"/>
              </a:ext>
            </a:extLst>
          </p:cNvPr>
          <p:cNvSpPr/>
          <p:nvPr/>
        </p:nvSpPr>
        <p:spPr>
          <a:xfrm>
            <a:off x="3670771" y="5633705"/>
            <a:ext cx="1385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</a:t>
            </a:r>
          </a:p>
        </p:txBody>
      </p:sp>
    </p:spTree>
    <p:extLst>
      <p:ext uri="{BB962C8B-B14F-4D97-AF65-F5344CB8AC3E}">
        <p14:creationId xmlns:p14="http://schemas.microsoft.com/office/powerpoint/2010/main" val="2978226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2A0B949-B9AB-5345-AE35-43A36D05B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4326"/>
            <a:ext cx="1422400" cy="18669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B032FD2-D0DD-7646-A367-95C22FDE15D0}"/>
              </a:ext>
            </a:extLst>
          </p:cNvPr>
          <p:cNvSpPr/>
          <p:nvPr/>
        </p:nvSpPr>
        <p:spPr>
          <a:xfrm>
            <a:off x="1540261" y="249505"/>
            <a:ext cx="420980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Contexto</a:t>
            </a:r>
          </a:p>
          <a:p>
            <a:r>
              <a:rPr lang="es-CO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Formación para las Regiones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A30B72-F578-DF45-969B-AD39965A3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687" y="2178421"/>
            <a:ext cx="800100" cy="38354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0D6CFAB-46B4-4344-BFD7-3AEF4CBCBB29}"/>
              </a:ext>
            </a:extLst>
          </p:cNvPr>
          <p:cNvSpPr/>
          <p:nvPr/>
        </p:nvSpPr>
        <p:spPr>
          <a:xfrm>
            <a:off x="1696993" y="1906443"/>
            <a:ext cx="3304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 de proyectos aprobados FCTeI SGR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6D5C96B-D1A4-AF46-932D-105D15D73F49}"/>
              </a:ext>
            </a:extLst>
          </p:cNvPr>
          <p:cNvSpPr/>
          <p:nvPr/>
        </p:nvSpPr>
        <p:spPr>
          <a:xfrm>
            <a:off x="1696993" y="3687742"/>
            <a:ext cx="3304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 de formación de capital humano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1152AC4-A85B-6345-9C87-511D8074D6E6}"/>
              </a:ext>
            </a:extLst>
          </p:cNvPr>
          <p:cNvSpPr/>
          <p:nvPr/>
        </p:nvSpPr>
        <p:spPr>
          <a:xfrm>
            <a:off x="1983205" y="5829155"/>
            <a:ext cx="330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Colciencias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B93E2F3-DCED-2449-8077-C55E13933DD4}"/>
              </a:ext>
            </a:extLst>
          </p:cNvPr>
          <p:cNvCxnSpPr>
            <a:cxnSpLocks/>
          </p:cNvCxnSpPr>
          <p:nvPr/>
        </p:nvCxnSpPr>
        <p:spPr>
          <a:xfrm>
            <a:off x="5655005" y="1906443"/>
            <a:ext cx="0" cy="1104900"/>
          </a:xfrm>
          <a:prstGeom prst="line">
            <a:avLst/>
          </a:prstGeom>
          <a:ln w="28575">
            <a:solidFill>
              <a:srgbClr val="029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7B03114-C474-3544-9132-18211624FB23}"/>
              </a:ext>
            </a:extLst>
          </p:cNvPr>
          <p:cNvCxnSpPr>
            <a:cxnSpLocks/>
          </p:cNvCxnSpPr>
          <p:nvPr/>
        </p:nvCxnSpPr>
        <p:spPr>
          <a:xfrm>
            <a:off x="5655005" y="3652116"/>
            <a:ext cx="0" cy="1104900"/>
          </a:xfrm>
          <a:prstGeom prst="line">
            <a:avLst/>
          </a:prstGeom>
          <a:ln w="28575">
            <a:solidFill>
              <a:srgbClr val="029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3861173D-7669-204B-89DE-BEFB3C558E8E}"/>
              </a:ext>
            </a:extLst>
          </p:cNvPr>
          <p:cNvCxnSpPr>
            <a:cxnSpLocks/>
          </p:cNvCxnSpPr>
          <p:nvPr/>
        </p:nvCxnSpPr>
        <p:spPr>
          <a:xfrm>
            <a:off x="5655005" y="5136531"/>
            <a:ext cx="0" cy="1104900"/>
          </a:xfrm>
          <a:prstGeom prst="line">
            <a:avLst/>
          </a:prstGeom>
          <a:ln w="28575">
            <a:solidFill>
              <a:srgbClr val="029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135C492-14F3-5E4A-9282-4FE6AA0E2303}"/>
              </a:ext>
            </a:extLst>
          </p:cNvPr>
          <p:cNvSpPr/>
          <p:nvPr/>
        </p:nvSpPr>
        <p:spPr>
          <a:xfrm>
            <a:off x="5903008" y="1773425"/>
            <a:ext cx="12298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>
                <a:solidFill>
                  <a:srgbClr val="5680D8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371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212D662-2B04-5944-9028-E83AE544A7A6}"/>
              </a:ext>
            </a:extLst>
          </p:cNvPr>
          <p:cNvSpPr/>
          <p:nvPr/>
        </p:nvSpPr>
        <p:spPr>
          <a:xfrm>
            <a:off x="5903008" y="3519098"/>
            <a:ext cx="12298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>
                <a:solidFill>
                  <a:srgbClr val="5680D8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39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1C6AFCA-B4AF-5E41-8EA0-5F368E548185}"/>
              </a:ext>
            </a:extLst>
          </p:cNvPr>
          <p:cNvSpPr/>
          <p:nvPr/>
        </p:nvSpPr>
        <p:spPr>
          <a:xfrm>
            <a:off x="5854339" y="5396593"/>
            <a:ext cx="12298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>
                <a:solidFill>
                  <a:srgbClr val="5680D8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22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AB30C03-88F4-1D42-97CC-BF2FCC561A30}"/>
              </a:ext>
            </a:extLst>
          </p:cNvPr>
          <p:cNvSpPr/>
          <p:nvPr/>
        </p:nvSpPr>
        <p:spPr>
          <a:xfrm>
            <a:off x="5888982" y="2286453"/>
            <a:ext cx="1499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51DC860-88A8-F24C-B392-33AF308724F4}"/>
              </a:ext>
            </a:extLst>
          </p:cNvPr>
          <p:cNvSpPr/>
          <p:nvPr/>
        </p:nvSpPr>
        <p:spPr>
          <a:xfrm>
            <a:off x="5888982" y="4079627"/>
            <a:ext cx="23904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</a:t>
            </a:r>
          </a:p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4.164</a:t>
            </a:r>
            <a:r>
              <a:rPr lang="es-C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Msc y </a:t>
            </a:r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671</a:t>
            </a:r>
            <a:r>
              <a:rPr lang="es-CO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584C988-90FE-EE49-B2B8-6101D042209F}"/>
              </a:ext>
            </a:extLst>
          </p:cNvPr>
          <p:cNvSpPr/>
          <p:nvPr/>
        </p:nvSpPr>
        <p:spPr>
          <a:xfrm>
            <a:off x="5888982" y="5808639"/>
            <a:ext cx="1499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E34DFBB1-9305-3448-A148-CD1010470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9224" y="1664647"/>
            <a:ext cx="936144" cy="1123373"/>
          </a:xfrm>
          <a:prstGeom prst="rect">
            <a:avLst/>
          </a:prstGeom>
        </p:spPr>
      </p:pic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CDDD47FB-710D-034A-9F56-8B7484170966}"/>
              </a:ext>
            </a:extLst>
          </p:cNvPr>
          <p:cNvCxnSpPr>
            <a:cxnSpLocks/>
          </p:cNvCxnSpPr>
          <p:nvPr/>
        </p:nvCxnSpPr>
        <p:spPr>
          <a:xfrm>
            <a:off x="8710251" y="3652116"/>
            <a:ext cx="0" cy="1104900"/>
          </a:xfrm>
          <a:prstGeom prst="line">
            <a:avLst/>
          </a:prstGeom>
          <a:ln w="28575">
            <a:solidFill>
              <a:srgbClr val="029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8FFBE72-6B84-6546-9FA2-A6A07EFE6BC0}"/>
              </a:ext>
            </a:extLst>
          </p:cNvPr>
          <p:cNvSpPr/>
          <p:nvPr/>
        </p:nvSpPr>
        <p:spPr>
          <a:xfrm>
            <a:off x="9015480" y="3687742"/>
            <a:ext cx="2730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Inversión </a:t>
            </a:r>
          </a:p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$533.363.695.986</a:t>
            </a:r>
          </a:p>
          <a:p>
            <a:r>
              <a:rPr lang="es-C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 = 201.300 millones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0BD3E49A-B415-0D4B-ABEB-D18C015686AD}"/>
              </a:ext>
            </a:extLst>
          </p:cNvPr>
          <p:cNvSpPr/>
          <p:nvPr/>
        </p:nvSpPr>
        <p:spPr>
          <a:xfrm>
            <a:off x="9015480" y="5445289"/>
            <a:ext cx="2730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$293.968.496.476</a:t>
            </a:r>
          </a:p>
          <a:p>
            <a:r>
              <a:rPr lang="es-C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 = 117.000 millones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97ECE3B7-79DB-2646-96D2-A7038733BE1C}"/>
              </a:ext>
            </a:extLst>
          </p:cNvPr>
          <p:cNvCxnSpPr>
            <a:cxnSpLocks/>
          </p:cNvCxnSpPr>
          <p:nvPr/>
        </p:nvCxnSpPr>
        <p:spPr>
          <a:xfrm>
            <a:off x="8710251" y="5231534"/>
            <a:ext cx="0" cy="1104900"/>
          </a:xfrm>
          <a:prstGeom prst="line">
            <a:avLst/>
          </a:prstGeom>
          <a:ln w="28575">
            <a:solidFill>
              <a:srgbClr val="029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327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63E942B-C035-0642-B164-E72163CC4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4326"/>
            <a:ext cx="1422400" cy="18669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474E140-D184-4F45-94CF-2F74F3DBA3A2}"/>
              </a:ext>
            </a:extLst>
          </p:cNvPr>
          <p:cNvSpPr/>
          <p:nvPr/>
        </p:nvSpPr>
        <p:spPr>
          <a:xfrm>
            <a:off x="1502570" y="346430"/>
            <a:ext cx="403507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Diagnóstico </a:t>
            </a:r>
          </a:p>
          <a:p>
            <a:r>
              <a:rPr lang="es-CO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estamos en el país?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D937C42-C002-7A48-940D-E4367FAD0B76}"/>
              </a:ext>
            </a:extLst>
          </p:cNvPr>
          <p:cNvSpPr/>
          <p:nvPr/>
        </p:nvSpPr>
        <p:spPr>
          <a:xfrm>
            <a:off x="402915" y="1980961"/>
            <a:ext cx="27308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Misión de Sabios</a:t>
            </a:r>
          </a:p>
          <a:p>
            <a:r>
              <a:rPr lang="es-CO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1994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6BFD7627-5F77-F743-9126-BBA0CB170590}"/>
              </a:ext>
            </a:extLst>
          </p:cNvPr>
          <p:cNvCxnSpPr>
            <a:cxnSpLocks/>
          </p:cNvCxnSpPr>
          <p:nvPr/>
        </p:nvCxnSpPr>
        <p:spPr>
          <a:xfrm>
            <a:off x="2977601" y="1963715"/>
            <a:ext cx="0" cy="3396074"/>
          </a:xfrm>
          <a:prstGeom prst="line">
            <a:avLst/>
          </a:prstGeom>
          <a:ln w="28575">
            <a:solidFill>
              <a:srgbClr val="029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A5F0D03-713D-2448-92DB-E1A1812313E1}"/>
              </a:ext>
            </a:extLst>
          </p:cNvPr>
          <p:cNvCxnSpPr>
            <a:cxnSpLocks/>
          </p:cNvCxnSpPr>
          <p:nvPr/>
        </p:nvCxnSpPr>
        <p:spPr>
          <a:xfrm>
            <a:off x="6020912" y="1963715"/>
            <a:ext cx="0" cy="3396074"/>
          </a:xfrm>
          <a:prstGeom prst="line">
            <a:avLst/>
          </a:prstGeom>
          <a:ln w="28575">
            <a:solidFill>
              <a:srgbClr val="029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9221BDB-2F9F-984B-A2EC-EFF4C98FB302}"/>
              </a:ext>
            </a:extLst>
          </p:cNvPr>
          <p:cNvCxnSpPr>
            <a:cxnSpLocks/>
          </p:cNvCxnSpPr>
          <p:nvPr/>
        </p:nvCxnSpPr>
        <p:spPr>
          <a:xfrm>
            <a:off x="9040776" y="1963715"/>
            <a:ext cx="0" cy="3396074"/>
          </a:xfrm>
          <a:prstGeom prst="line">
            <a:avLst/>
          </a:prstGeom>
          <a:ln w="28575">
            <a:solidFill>
              <a:srgbClr val="029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B2FCA1B-6D68-AD44-8251-573F1C1BB260}"/>
              </a:ext>
            </a:extLst>
          </p:cNvPr>
          <p:cNvCxnSpPr>
            <a:cxnSpLocks/>
          </p:cNvCxnSpPr>
          <p:nvPr/>
        </p:nvCxnSpPr>
        <p:spPr>
          <a:xfrm flipH="1">
            <a:off x="402915" y="2908651"/>
            <a:ext cx="2199310" cy="0"/>
          </a:xfrm>
          <a:prstGeom prst="line">
            <a:avLst/>
          </a:prstGeom>
          <a:ln w="28575">
            <a:solidFill>
              <a:srgbClr val="029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4DFA1B78-8F1C-9444-9065-55BE665736A0}"/>
              </a:ext>
            </a:extLst>
          </p:cNvPr>
          <p:cNvCxnSpPr>
            <a:cxnSpLocks/>
          </p:cNvCxnSpPr>
          <p:nvPr/>
        </p:nvCxnSpPr>
        <p:spPr>
          <a:xfrm flipH="1">
            <a:off x="3216454" y="2908651"/>
            <a:ext cx="2199310" cy="0"/>
          </a:xfrm>
          <a:prstGeom prst="line">
            <a:avLst/>
          </a:prstGeom>
          <a:ln w="28575">
            <a:solidFill>
              <a:srgbClr val="029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E85A50A7-4548-A04F-AC24-51F9BAB81B4C}"/>
              </a:ext>
            </a:extLst>
          </p:cNvPr>
          <p:cNvCxnSpPr>
            <a:cxnSpLocks/>
          </p:cNvCxnSpPr>
          <p:nvPr/>
        </p:nvCxnSpPr>
        <p:spPr>
          <a:xfrm flipH="1">
            <a:off x="6269143" y="2908651"/>
            <a:ext cx="2199310" cy="0"/>
          </a:xfrm>
          <a:prstGeom prst="line">
            <a:avLst/>
          </a:prstGeom>
          <a:ln w="28575">
            <a:solidFill>
              <a:srgbClr val="029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E68451C3-A413-484D-A913-42CCFD9F16D2}"/>
              </a:ext>
            </a:extLst>
          </p:cNvPr>
          <p:cNvCxnSpPr>
            <a:cxnSpLocks/>
          </p:cNvCxnSpPr>
          <p:nvPr/>
        </p:nvCxnSpPr>
        <p:spPr>
          <a:xfrm flipH="1">
            <a:off x="9279630" y="2908651"/>
            <a:ext cx="2199310" cy="0"/>
          </a:xfrm>
          <a:prstGeom prst="line">
            <a:avLst/>
          </a:prstGeom>
          <a:ln w="28575">
            <a:solidFill>
              <a:srgbClr val="029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1B60902-9E73-0147-A3AF-751E550CB608}"/>
              </a:ext>
            </a:extLst>
          </p:cNvPr>
          <p:cNvSpPr/>
          <p:nvPr/>
        </p:nvSpPr>
        <p:spPr>
          <a:xfrm>
            <a:off x="3216454" y="1980961"/>
            <a:ext cx="27308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Colciencias</a:t>
            </a:r>
          </a:p>
          <a:p>
            <a:r>
              <a:rPr lang="es-CO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55201EF-2DF3-B54C-9550-C71878E5080C}"/>
              </a:ext>
            </a:extLst>
          </p:cNvPr>
          <p:cNvSpPr/>
          <p:nvPr/>
        </p:nvSpPr>
        <p:spPr>
          <a:xfrm>
            <a:off x="6165397" y="1980961"/>
            <a:ext cx="27308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Visión 2019</a:t>
            </a:r>
          </a:p>
          <a:p>
            <a:r>
              <a:rPr lang="es-CO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(2008)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A0F8FB00-A259-F14D-AB01-B26181AAB64C}"/>
              </a:ext>
            </a:extLst>
          </p:cNvPr>
          <p:cNvSpPr/>
          <p:nvPr/>
        </p:nvSpPr>
        <p:spPr>
          <a:xfrm>
            <a:off x="9316560" y="1980961"/>
            <a:ext cx="27308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Visión 2019</a:t>
            </a:r>
          </a:p>
          <a:p>
            <a:r>
              <a:rPr lang="es-CO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(2008)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9508769-EC23-D945-93AA-16FE9645B194}"/>
              </a:ext>
            </a:extLst>
          </p:cNvPr>
          <p:cNvSpPr/>
          <p:nvPr/>
        </p:nvSpPr>
        <p:spPr>
          <a:xfrm>
            <a:off x="460382" y="3206948"/>
            <a:ext cx="12298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>
                <a:solidFill>
                  <a:srgbClr val="5680D8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18PhD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0B31F38-456F-EB46-B9FD-6A84844D3B63}"/>
              </a:ext>
            </a:extLst>
          </p:cNvPr>
          <p:cNvSpPr/>
          <p:nvPr/>
        </p:nvSpPr>
        <p:spPr>
          <a:xfrm>
            <a:off x="3161379" y="3206948"/>
            <a:ext cx="12298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>
                <a:solidFill>
                  <a:srgbClr val="5680D8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25PhD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E0B3500B-87A4-7146-BCFB-85A314568EA7}"/>
              </a:ext>
            </a:extLst>
          </p:cNvPr>
          <p:cNvSpPr/>
          <p:nvPr/>
        </p:nvSpPr>
        <p:spPr>
          <a:xfrm>
            <a:off x="6392698" y="3853279"/>
            <a:ext cx="12298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>
                <a:solidFill>
                  <a:srgbClr val="5680D8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30%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11AAA4D9-BE9D-3142-8103-DEA5A7A86E40}"/>
              </a:ext>
            </a:extLst>
          </p:cNvPr>
          <p:cNvSpPr/>
          <p:nvPr/>
        </p:nvSpPr>
        <p:spPr>
          <a:xfrm>
            <a:off x="9294892" y="3206948"/>
            <a:ext cx="12298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>
                <a:solidFill>
                  <a:srgbClr val="5680D8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49.835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81288E65-3DCF-DC4E-9AA0-FDABFEFDF79F}"/>
              </a:ext>
            </a:extLst>
          </p:cNvPr>
          <p:cNvSpPr/>
          <p:nvPr/>
        </p:nvSpPr>
        <p:spPr>
          <a:xfrm>
            <a:off x="402916" y="3823829"/>
            <a:ext cx="24302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graduados/ por millón de habitantes en 2019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E368A8B-DAB5-CF42-9743-45B13AA35B3C}"/>
              </a:ext>
            </a:extLst>
          </p:cNvPr>
          <p:cNvSpPr/>
          <p:nvPr/>
        </p:nvSpPr>
        <p:spPr>
          <a:xfrm>
            <a:off x="3202386" y="3823829"/>
            <a:ext cx="26505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graduados / </a:t>
            </a:r>
          </a:p>
          <a:p>
            <a:r>
              <a:rPr lang="es-CO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millón de habitantes en 2019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6BBD2A51-9D99-F94B-88F1-CE952BD9E7F0}"/>
              </a:ext>
            </a:extLst>
          </p:cNvPr>
          <p:cNvSpPr/>
          <p:nvPr/>
        </p:nvSpPr>
        <p:spPr>
          <a:xfrm>
            <a:off x="6297278" y="3206948"/>
            <a:ext cx="26505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Docentes de IES con doctorado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45F37C05-0CB0-ED4B-99CC-6FDCC09E8077}"/>
              </a:ext>
            </a:extLst>
          </p:cNvPr>
          <p:cNvSpPr/>
          <p:nvPr/>
        </p:nvSpPr>
        <p:spPr>
          <a:xfrm>
            <a:off x="6297278" y="4318296"/>
            <a:ext cx="2650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2019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6FCCF9D-91BB-564E-BE57-6EACF11A3CBC}"/>
              </a:ext>
            </a:extLst>
          </p:cNvPr>
          <p:cNvSpPr/>
          <p:nvPr/>
        </p:nvSpPr>
        <p:spPr>
          <a:xfrm>
            <a:off x="9293696" y="3783723"/>
            <a:ext cx="26505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Investigadores</a:t>
            </a:r>
          </a:p>
          <a:p>
            <a:r>
              <a:rPr lang="es-CO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2019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611EE02A-26FE-3B41-87E2-8BDD71BDA2AD}"/>
              </a:ext>
            </a:extLst>
          </p:cNvPr>
          <p:cNvSpPr/>
          <p:nvPr/>
        </p:nvSpPr>
        <p:spPr>
          <a:xfrm>
            <a:off x="1045422" y="5480629"/>
            <a:ext cx="2730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HOY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5E084846-CE4F-C04F-BDD2-37D7B1720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453" y="5489274"/>
            <a:ext cx="9819544" cy="669890"/>
          </a:xfrm>
          <a:prstGeom prst="rect">
            <a:avLst/>
          </a:prstGeom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id="{201ECC97-B19E-F146-8C4E-6EBB79F75DCB}"/>
              </a:ext>
            </a:extLst>
          </p:cNvPr>
          <p:cNvSpPr/>
          <p:nvPr/>
        </p:nvSpPr>
        <p:spPr>
          <a:xfrm>
            <a:off x="3034770" y="5542185"/>
            <a:ext cx="1902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2016:  12,6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FE9832CC-35FE-EB4B-BB2F-A4BAC7D101BA}"/>
              </a:ext>
            </a:extLst>
          </p:cNvPr>
          <p:cNvSpPr/>
          <p:nvPr/>
        </p:nvSpPr>
        <p:spPr>
          <a:xfrm>
            <a:off x="6579349" y="5542185"/>
            <a:ext cx="1902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2016:  7%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1744CCD8-B71A-E14A-8C18-1300F194951C}"/>
              </a:ext>
            </a:extLst>
          </p:cNvPr>
          <p:cNvSpPr/>
          <p:nvPr/>
        </p:nvSpPr>
        <p:spPr>
          <a:xfrm>
            <a:off x="9393367" y="5542185"/>
            <a:ext cx="22430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2017:  13.001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7A0C7470-5F35-9547-8984-9558866924BB}"/>
              </a:ext>
            </a:extLst>
          </p:cNvPr>
          <p:cNvSpPr/>
          <p:nvPr/>
        </p:nvSpPr>
        <p:spPr>
          <a:xfrm>
            <a:off x="2833118" y="6310105"/>
            <a:ext cx="8711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cálculos propios con base en información del MEN, DANE y del OCyT</a:t>
            </a:r>
            <a:r>
              <a:rPr lang="es-CO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43094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8E4B1F0-4BB1-4BDE-88B9-4F62B1F0E4C1}"/>
              </a:ext>
            </a:extLst>
          </p:cNvPr>
          <p:cNvSpPr/>
          <p:nvPr/>
        </p:nvSpPr>
        <p:spPr>
          <a:xfrm>
            <a:off x="6877062" y="1381125"/>
            <a:ext cx="5314938" cy="54768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ED24896-2BDE-E24C-8010-2755956F6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4326"/>
            <a:ext cx="1422400" cy="18669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765369E-FD98-8F43-8341-95CC02BA260B}"/>
              </a:ext>
            </a:extLst>
          </p:cNvPr>
          <p:cNvSpPr/>
          <p:nvPr/>
        </p:nvSpPr>
        <p:spPr>
          <a:xfrm>
            <a:off x="1540262" y="466416"/>
            <a:ext cx="439575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Diagnóstico </a:t>
            </a:r>
          </a:p>
          <a:p>
            <a:r>
              <a:rPr lang="es-CO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estamos en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A40FB72-5557-3148-921C-79A58C23E413}"/>
              </a:ext>
            </a:extLst>
          </p:cNvPr>
          <p:cNvSpPr/>
          <p:nvPr/>
        </p:nvSpPr>
        <p:spPr>
          <a:xfrm>
            <a:off x="7188150" y="3830474"/>
            <a:ext cx="46927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ranking mundial Colombia ascendió dos puestos pasando del 65 al 63. En América Latina y el Caribe Chile es el primero (puesto 47 a nivel mundial), mientras que el país se mantuvo en el quinto lugar, después de Costa Rica, México y Uruguay.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56A2C00-AC4A-6F4E-91EA-40DE6C041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6935" y="1962688"/>
            <a:ext cx="1240009" cy="1240009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54293B4B-C058-B54F-81D0-17291C3FB94A}"/>
              </a:ext>
            </a:extLst>
          </p:cNvPr>
          <p:cNvCxnSpPr>
            <a:cxnSpLocks/>
          </p:cNvCxnSpPr>
          <p:nvPr/>
        </p:nvCxnSpPr>
        <p:spPr>
          <a:xfrm>
            <a:off x="6705540" y="2582693"/>
            <a:ext cx="0" cy="3396074"/>
          </a:xfrm>
          <a:prstGeom prst="line">
            <a:avLst/>
          </a:prstGeom>
          <a:ln w="28575">
            <a:solidFill>
              <a:srgbClr val="029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30A5B827-3598-004A-992B-F84B0D5175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4697956"/>
              </p:ext>
            </p:extLst>
          </p:nvPr>
        </p:nvGraphicFramePr>
        <p:xfrm>
          <a:off x="139142" y="1962688"/>
          <a:ext cx="6184072" cy="4114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22988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4EBC8A6-650D-9F4D-8FD6-1C8FA839C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877824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7917A10-B356-234A-A77B-5B3A50D8ECCD}"/>
              </a:ext>
            </a:extLst>
          </p:cNvPr>
          <p:cNvSpPr/>
          <p:nvPr/>
        </p:nvSpPr>
        <p:spPr>
          <a:xfrm>
            <a:off x="3163994" y="2979543"/>
            <a:ext cx="105571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8800" b="1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5152E0A-58C0-B547-9257-043BAED66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025" y="2166118"/>
            <a:ext cx="38100" cy="30734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693B7922-A70D-114D-AC13-C35428463213}"/>
              </a:ext>
            </a:extLst>
          </p:cNvPr>
          <p:cNvSpPr/>
          <p:nvPr/>
        </p:nvSpPr>
        <p:spPr>
          <a:xfrm>
            <a:off x="4809091" y="3027350"/>
            <a:ext cx="49240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Convocatorias Fondo </a:t>
            </a:r>
            <a:r>
              <a:rPr lang="es-CO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CTeI</a:t>
            </a:r>
            <a:r>
              <a:rPr lang="es-CO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SGR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1D34355-91A8-478C-B66B-3F66F9B74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9009"/>
            <a:ext cx="445770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97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D2DBD3E-DF17-CD47-86F4-565C5059F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740" y="-314326"/>
            <a:ext cx="1422400" cy="18669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DE55A24E-8254-0D40-B770-7DF658EDBBC5}"/>
              </a:ext>
            </a:extLst>
          </p:cNvPr>
          <p:cNvSpPr/>
          <p:nvPr/>
        </p:nvSpPr>
        <p:spPr>
          <a:xfrm>
            <a:off x="1481268" y="469878"/>
            <a:ext cx="479009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Diagnóstico </a:t>
            </a:r>
          </a:p>
          <a:p>
            <a:r>
              <a:rPr lang="es-CO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estamos en las regiones?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A8B38D2-E23F-5D4E-B531-0C08037D91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5336" y="2695946"/>
            <a:ext cx="9443173" cy="35481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EB7215C-E37A-F647-B437-272A6C591032}"/>
              </a:ext>
            </a:extLst>
          </p:cNvPr>
          <p:cNvSpPr/>
          <p:nvPr/>
        </p:nvSpPr>
        <p:spPr>
          <a:xfrm>
            <a:off x="2299918" y="1719680"/>
            <a:ext cx="94431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Índice Departamental de Innovación 2018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7B43DE09-2728-AC42-871C-4F08C6E80CF8}"/>
              </a:ext>
            </a:extLst>
          </p:cNvPr>
          <p:cNvSpPr/>
          <p:nvPr/>
        </p:nvSpPr>
        <p:spPr>
          <a:xfrm>
            <a:off x="1984985" y="1854717"/>
            <a:ext cx="130036" cy="130036"/>
          </a:xfrm>
          <a:prstGeom prst="ellipse">
            <a:avLst/>
          </a:prstGeom>
          <a:solidFill>
            <a:srgbClr val="029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66578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3A3A513-78C1-F846-853D-30CC94394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740" y="-314326"/>
            <a:ext cx="1422400" cy="18669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8E3F2D73-6584-2D43-A483-943575E1ED59}"/>
              </a:ext>
            </a:extLst>
          </p:cNvPr>
          <p:cNvSpPr/>
          <p:nvPr/>
        </p:nvSpPr>
        <p:spPr>
          <a:xfrm>
            <a:off x="1424118" y="170779"/>
            <a:ext cx="479009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Diagnóstico </a:t>
            </a:r>
          </a:p>
          <a:p>
            <a:r>
              <a:rPr lang="es-CO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estamos en las regiones?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096CECD-719E-CA40-B859-586C0FA33A33}"/>
              </a:ext>
            </a:extLst>
          </p:cNvPr>
          <p:cNvSpPr/>
          <p:nvPr/>
        </p:nvSpPr>
        <p:spPr>
          <a:xfrm>
            <a:off x="2290393" y="1519625"/>
            <a:ext cx="94431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IDIC – Desempeño pilar de Capital Humano e Investigación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D540C38-8683-8645-8A4B-F363D67588F6}"/>
              </a:ext>
            </a:extLst>
          </p:cNvPr>
          <p:cNvSpPr/>
          <p:nvPr/>
        </p:nvSpPr>
        <p:spPr>
          <a:xfrm>
            <a:off x="1984985" y="1664217"/>
            <a:ext cx="130036" cy="130036"/>
          </a:xfrm>
          <a:prstGeom prst="ellipse">
            <a:avLst/>
          </a:prstGeom>
          <a:solidFill>
            <a:srgbClr val="029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8C21C89-937E-064F-A3C7-62148787DC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097" y="2026837"/>
            <a:ext cx="8533540" cy="451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31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AD5ABBE-4602-F944-9ACC-D38F82ABF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740" y="-314326"/>
            <a:ext cx="1422400" cy="18669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C4C07C1-192C-2748-BBBF-401D26B535ED}"/>
              </a:ext>
            </a:extLst>
          </p:cNvPr>
          <p:cNvSpPr/>
          <p:nvPr/>
        </p:nvSpPr>
        <p:spPr>
          <a:xfrm>
            <a:off x="1348660" y="84336"/>
            <a:ext cx="479009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Diagnóstico </a:t>
            </a:r>
          </a:p>
          <a:p>
            <a:r>
              <a:rPr lang="es-CO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estamos en las regiones?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BC1FA9A-182A-4845-BF0A-3EC91CEA75AA}"/>
              </a:ext>
            </a:extLst>
          </p:cNvPr>
          <p:cNvSpPr/>
          <p:nvPr/>
        </p:nvSpPr>
        <p:spPr>
          <a:xfrm>
            <a:off x="2185618" y="1352519"/>
            <a:ext cx="94431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IDIC – Desempeño pilar de Producción de Conocimiento y Tecnología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9719F0ED-63D2-A044-AEC4-793D3462C9B4}"/>
              </a:ext>
            </a:extLst>
          </p:cNvPr>
          <p:cNvSpPr/>
          <p:nvPr/>
        </p:nvSpPr>
        <p:spPr>
          <a:xfrm>
            <a:off x="1984985" y="1516736"/>
            <a:ext cx="130036" cy="130036"/>
          </a:xfrm>
          <a:prstGeom prst="ellipse">
            <a:avLst/>
          </a:prstGeom>
          <a:solidFill>
            <a:srgbClr val="029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5CD69C9-A720-C94E-8EC0-9A4138B308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566" y="1943594"/>
            <a:ext cx="8474120" cy="450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36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4EBC8A6-650D-9F4D-8FD6-1C8FA839C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877824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D761EB8-ECF3-1845-A7E1-5A32FB3CA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8628"/>
            <a:ext cx="4219713" cy="88574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5152E0A-58C0-B547-9257-043BAED66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1025" y="2166118"/>
            <a:ext cx="38100" cy="30734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693B7922-A70D-114D-AC13-C35428463213}"/>
              </a:ext>
            </a:extLst>
          </p:cNvPr>
          <p:cNvSpPr/>
          <p:nvPr/>
        </p:nvSpPr>
        <p:spPr>
          <a:xfrm>
            <a:off x="4755604" y="1869365"/>
            <a:ext cx="63734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Convocatoria</a:t>
            </a:r>
            <a:r>
              <a:rPr lang="es-E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Fondo de Ciencia, Tecnología e Innovación del Sistema General de Regalías para la conformación de una lista de proyectos elegibles en el marco del Programa de Becas de </a:t>
            </a:r>
          </a:p>
          <a:p>
            <a:r>
              <a:rPr lang="es-E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Excelencia Doctoral del Bicentenario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EC70D0C-8A82-3847-A6DC-77F08C8DA4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3724" y="3111910"/>
            <a:ext cx="1071177" cy="1283058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C623C06B-6EC7-F14B-9239-FF7FE60A1224}"/>
              </a:ext>
            </a:extLst>
          </p:cNvPr>
          <p:cNvSpPr/>
          <p:nvPr/>
        </p:nvSpPr>
        <p:spPr>
          <a:xfrm>
            <a:off x="4755604" y="4977908"/>
            <a:ext cx="637344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Términos de Referencia</a:t>
            </a:r>
          </a:p>
        </p:txBody>
      </p:sp>
    </p:spTree>
    <p:extLst>
      <p:ext uri="{BB962C8B-B14F-4D97-AF65-F5344CB8AC3E}">
        <p14:creationId xmlns:p14="http://schemas.microsoft.com/office/powerpoint/2010/main" val="2009225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92F3B0E-F530-7A43-8B80-AA9AE5F90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740" y="-314326"/>
            <a:ext cx="1422400" cy="18669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16146533-D563-BA4D-9206-C7C703764C7C}"/>
              </a:ext>
            </a:extLst>
          </p:cNvPr>
          <p:cNvSpPr/>
          <p:nvPr/>
        </p:nvSpPr>
        <p:spPr>
          <a:xfrm>
            <a:off x="1481268" y="469878"/>
            <a:ext cx="48045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Aspectos Generales</a:t>
            </a:r>
            <a:endParaRPr lang="es-CO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E6FE573-0C0D-764D-B4B1-AC8D290EA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775" y="1901820"/>
            <a:ext cx="927100" cy="9271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2CC0E06-4569-9346-AD13-F529BF690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2517" y="4428010"/>
            <a:ext cx="742949" cy="742949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1EA2B62-D766-794D-BD77-2B94A7B4D0DA}"/>
              </a:ext>
            </a:extLst>
          </p:cNvPr>
          <p:cNvCxnSpPr>
            <a:cxnSpLocks/>
          </p:cNvCxnSpPr>
          <p:nvPr/>
        </p:nvCxnSpPr>
        <p:spPr>
          <a:xfrm>
            <a:off x="3656027" y="2222265"/>
            <a:ext cx="0" cy="1438311"/>
          </a:xfrm>
          <a:prstGeom prst="line">
            <a:avLst/>
          </a:prstGeom>
          <a:ln w="28575">
            <a:solidFill>
              <a:srgbClr val="029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id="{EA49F0D7-556A-C041-BB83-4AE15171FC6F}"/>
              </a:ext>
            </a:extLst>
          </p:cNvPr>
          <p:cNvSpPr/>
          <p:nvPr/>
        </p:nvSpPr>
        <p:spPr>
          <a:xfrm>
            <a:off x="4100054" y="2183248"/>
            <a:ext cx="74790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Conformar la lista de proyectos elegibles para apoyar la formación de profesionales colombianos a nivel de doctorado en universidades colombianas, en el marco del Programa de Becas de Excelencia Doctoral del Bicentenario, definido en el Artículo 45 de la Ley 1942 de 2018.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B6300C1-4AE9-6243-9009-21AE5B61B4FB}"/>
              </a:ext>
            </a:extLst>
          </p:cNvPr>
          <p:cNvSpPr/>
          <p:nvPr/>
        </p:nvSpPr>
        <p:spPr>
          <a:xfrm>
            <a:off x="4100054" y="4633020"/>
            <a:ext cx="74790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Instituciones de educación superior colombianas con programas de doctorado activos a la fecha de apertura de la convocatoria, con registro calificado del Ministerio de Educación Nacional.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038246D-493C-944A-A165-884A7A087D68}"/>
              </a:ext>
            </a:extLst>
          </p:cNvPr>
          <p:cNvSpPr/>
          <p:nvPr/>
        </p:nvSpPr>
        <p:spPr>
          <a:xfrm>
            <a:off x="1549371" y="3091311"/>
            <a:ext cx="1314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F4C7B3C-95C7-5242-B3C9-C88C70740CBD}"/>
              </a:ext>
            </a:extLst>
          </p:cNvPr>
          <p:cNvSpPr/>
          <p:nvPr/>
        </p:nvSpPr>
        <p:spPr>
          <a:xfrm>
            <a:off x="1549371" y="5352176"/>
            <a:ext cx="1487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Dirigido a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24F7B351-B22A-0742-9E60-0579DA1D7EF0}"/>
              </a:ext>
            </a:extLst>
          </p:cNvPr>
          <p:cNvCxnSpPr>
            <a:cxnSpLocks/>
          </p:cNvCxnSpPr>
          <p:nvPr/>
        </p:nvCxnSpPr>
        <p:spPr>
          <a:xfrm>
            <a:off x="3656027" y="4375530"/>
            <a:ext cx="0" cy="1438311"/>
          </a:xfrm>
          <a:prstGeom prst="line">
            <a:avLst/>
          </a:prstGeom>
          <a:ln w="28575">
            <a:solidFill>
              <a:srgbClr val="029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e 12">
            <a:extLst>
              <a:ext uri="{FF2B5EF4-FFF2-40B4-BE49-F238E27FC236}">
                <a16:creationId xmlns:a16="http://schemas.microsoft.com/office/drawing/2014/main" id="{0D5A55AE-030A-114A-AD9D-F5D1B97835CE}"/>
              </a:ext>
            </a:extLst>
          </p:cNvPr>
          <p:cNvSpPr/>
          <p:nvPr/>
        </p:nvSpPr>
        <p:spPr>
          <a:xfrm>
            <a:off x="3591009" y="3953035"/>
            <a:ext cx="130036" cy="130036"/>
          </a:xfrm>
          <a:prstGeom prst="ellipse">
            <a:avLst/>
          </a:prstGeom>
          <a:solidFill>
            <a:srgbClr val="029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97100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92F3B0E-F530-7A43-8B80-AA9AE5F90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740" y="-314326"/>
            <a:ext cx="1422400" cy="18669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16146533-D563-BA4D-9206-C7C703764C7C}"/>
              </a:ext>
            </a:extLst>
          </p:cNvPr>
          <p:cNvSpPr/>
          <p:nvPr/>
        </p:nvSpPr>
        <p:spPr>
          <a:xfrm>
            <a:off x="1481268" y="469878"/>
            <a:ext cx="48045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Aspectos Generales</a:t>
            </a:r>
            <a:endParaRPr lang="es-CO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1EA2B62-D766-794D-BD77-2B94A7B4D0DA}"/>
              </a:ext>
            </a:extLst>
          </p:cNvPr>
          <p:cNvCxnSpPr>
            <a:cxnSpLocks/>
          </p:cNvCxnSpPr>
          <p:nvPr/>
        </p:nvCxnSpPr>
        <p:spPr>
          <a:xfrm>
            <a:off x="3656027" y="2222265"/>
            <a:ext cx="0" cy="1438311"/>
          </a:xfrm>
          <a:prstGeom prst="line">
            <a:avLst/>
          </a:prstGeom>
          <a:ln w="28575">
            <a:solidFill>
              <a:srgbClr val="029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24F7B351-B22A-0742-9E60-0579DA1D7EF0}"/>
              </a:ext>
            </a:extLst>
          </p:cNvPr>
          <p:cNvCxnSpPr>
            <a:cxnSpLocks/>
          </p:cNvCxnSpPr>
          <p:nvPr/>
        </p:nvCxnSpPr>
        <p:spPr>
          <a:xfrm>
            <a:off x="3656027" y="4375530"/>
            <a:ext cx="0" cy="1438311"/>
          </a:xfrm>
          <a:prstGeom prst="line">
            <a:avLst/>
          </a:prstGeom>
          <a:ln w="28575">
            <a:solidFill>
              <a:srgbClr val="029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e 12">
            <a:extLst>
              <a:ext uri="{FF2B5EF4-FFF2-40B4-BE49-F238E27FC236}">
                <a16:creationId xmlns:a16="http://schemas.microsoft.com/office/drawing/2014/main" id="{0D5A55AE-030A-114A-AD9D-F5D1B97835CE}"/>
              </a:ext>
            </a:extLst>
          </p:cNvPr>
          <p:cNvSpPr/>
          <p:nvPr/>
        </p:nvSpPr>
        <p:spPr>
          <a:xfrm>
            <a:off x="3591009" y="3953035"/>
            <a:ext cx="130036" cy="130036"/>
          </a:xfrm>
          <a:prstGeom prst="ellipse">
            <a:avLst/>
          </a:prstGeom>
          <a:solidFill>
            <a:srgbClr val="029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E07CE6E-1C44-3543-A7F3-190961C85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2777">
            <a:off x="1356367" y="2834149"/>
            <a:ext cx="1666177" cy="2178847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B038246D-493C-944A-A165-884A7A087D68}"/>
              </a:ext>
            </a:extLst>
          </p:cNvPr>
          <p:cNvSpPr/>
          <p:nvPr/>
        </p:nvSpPr>
        <p:spPr>
          <a:xfrm>
            <a:off x="4535603" y="1314715"/>
            <a:ext cx="30975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Universo </a:t>
            </a:r>
            <a:endParaRPr lang="es-CO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5B2837F-2056-C84E-9581-51D77AA39418}"/>
              </a:ext>
            </a:extLst>
          </p:cNvPr>
          <p:cNvSpPr/>
          <p:nvPr/>
        </p:nvSpPr>
        <p:spPr>
          <a:xfrm>
            <a:off x="4498893" y="2363227"/>
            <a:ext cx="12298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6000" b="1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59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2C482C2-92DE-FA4F-8325-C595FD88D459}"/>
              </a:ext>
            </a:extLst>
          </p:cNvPr>
          <p:cNvSpPr/>
          <p:nvPr/>
        </p:nvSpPr>
        <p:spPr>
          <a:xfrm>
            <a:off x="5902078" y="2414034"/>
            <a:ext cx="50994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Instituciones de Educación Superior</a:t>
            </a:r>
          </a:p>
          <a:p>
            <a:r>
              <a:rPr lang="es-E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programas de doctorado </a:t>
            </a:r>
            <a:endParaRPr lang="es-CO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7788D659-26FC-4843-82C6-A7260B4AFAB8}"/>
              </a:ext>
            </a:extLst>
          </p:cNvPr>
          <p:cNvCxnSpPr>
            <a:cxnSpLocks/>
          </p:cNvCxnSpPr>
          <p:nvPr/>
        </p:nvCxnSpPr>
        <p:spPr>
          <a:xfrm>
            <a:off x="5765479" y="2324100"/>
            <a:ext cx="0" cy="1104900"/>
          </a:xfrm>
          <a:prstGeom prst="line">
            <a:avLst/>
          </a:prstGeom>
          <a:ln w="28575">
            <a:solidFill>
              <a:srgbClr val="029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21">
            <a:extLst>
              <a:ext uri="{FF2B5EF4-FFF2-40B4-BE49-F238E27FC236}">
                <a16:creationId xmlns:a16="http://schemas.microsoft.com/office/drawing/2014/main" id="{95B2837F-2056-C84E-9581-51D77AA39418}"/>
              </a:ext>
            </a:extLst>
          </p:cNvPr>
          <p:cNvSpPr/>
          <p:nvPr/>
        </p:nvSpPr>
        <p:spPr>
          <a:xfrm>
            <a:off x="4365669" y="4375962"/>
            <a:ext cx="12298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6000" b="1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382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42C482C2-92DE-FA4F-8325-C595FD88D459}"/>
              </a:ext>
            </a:extLst>
          </p:cNvPr>
          <p:cNvSpPr/>
          <p:nvPr/>
        </p:nvSpPr>
        <p:spPr>
          <a:xfrm>
            <a:off x="5923759" y="3863610"/>
            <a:ext cx="5139548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 doctorales activos:</a:t>
            </a:r>
          </a:p>
          <a:p>
            <a:endParaRPr lang="es-CO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</a:t>
            </a:r>
            <a:r>
              <a:rPr lang="es-E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acreditados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</a:t>
            </a:r>
            <a:r>
              <a:rPr lang="es-E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registro calificado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295</a:t>
            </a:r>
            <a:r>
              <a:rPr lang="es-E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universidades acreditadas</a:t>
            </a:r>
          </a:p>
          <a:p>
            <a:endParaRPr lang="es-CO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7788D659-26FC-4843-82C6-A7260B4AFAB8}"/>
              </a:ext>
            </a:extLst>
          </p:cNvPr>
          <p:cNvCxnSpPr>
            <a:cxnSpLocks/>
          </p:cNvCxnSpPr>
          <p:nvPr/>
        </p:nvCxnSpPr>
        <p:spPr>
          <a:xfrm>
            <a:off x="5778856" y="4018053"/>
            <a:ext cx="4445" cy="1731483"/>
          </a:xfrm>
          <a:prstGeom prst="line">
            <a:avLst/>
          </a:prstGeom>
          <a:ln w="28575">
            <a:solidFill>
              <a:srgbClr val="029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015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>
            <a:extLst>
              <a:ext uri="{FF2B5EF4-FFF2-40B4-BE49-F238E27FC236}">
                <a16:creationId xmlns:a16="http://schemas.microsoft.com/office/drawing/2014/main" id="{CF7E562A-9A44-9944-9A53-18ADB1FB3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621" y="2071158"/>
            <a:ext cx="4489190" cy="438887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92F3B0E-F530-7A43-8B80-AA9AE5F90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740" y="-314326"/>
            <a:ext cx="1422400" cy="18669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16146533-D563-BA4D-9206-C7C703764C7C}"/>
              </a:ext>
            </a:extLst>
          </p:cNvPr>
          <p:cNvSpPr/>
          <p:nvPr/>
        </p:nvSpPr>
        <p:spPr>
          <a:xfrm>
            <a:off x="1481268" y="469878"/>
            <a:ext cx="27222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 </a:t>
            </a:r>
            <a:endParaRPr lang="es-CO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038246D-493C-944A-A165-884A7A087D68}"/>
              </a:ext>
            </a:extLst>
          </p:cNvPr>
          <p:cNvSpPr/>
          <p:nvPr/>
        </p:nvSpPr>
        <p:spPr>
          <a:xfrm>
            <a:off x="1857717" y="1552574"/>
            <a:ext cx="30975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las IES </a:t>
            </a:r>
            <a:endParaRPr lang="es-CO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038246D-493C-944A-A165-884A7A087D68}"/>
              </a:ext>
            </a:extLst>
          </p:cNvPr>
          <p:cNvSpPr/>
          <p:nvPr/>
        </p:nvSpPr>
        <p:spPr>
          <a:xfrm>
            <a:off x="6725809" y="1326059"/>
            <a:ext cx="38942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los potenciales candidatos</a:t>
            </a:r>
            <a:endParaRPr lang="es-CO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01D2C737-6806-7640-83BC-4434DCD27CD0}"/>
              </a:ext>
            </a:extLst>
          </p:cNvPr>
          <p:cNvSpPr/>
          <p:nvPr/>
        </p:nvSpPr>
        <p:spPr>
          <a:xfrm>
            <a:off x="7862965" y="2349482"/>
            <a:ext cx="13324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Tener</a:t>
            </a:r>
          </a:p>
          <a:p>
            <a:pPr algn="ctr"/>
            <a:r>
              <a:rPr lang="es-CO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nacionalidad</a:t>
            </a:r>
          </a:p>
          <a:p>
            <a:pPr algn="ctr"/>
            <a:r>
              <a:rPr lang="es-CO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colombiana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1E8B571E-29B3-A341-9CCB-3DAE43D65119}"/>
              </a:ext>
            </a:extLst>
          </p:cNvPr>
          <p:cNvSpPr/>
          <p:nvPr/>
        </p:nvSpPr>
        <p:spPr>
          <a:xfrm>
            <a:off x="9708264" y="3649559"/>
            <a:ext cx="17363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Vinculación a</a:t>
            </a:r>
          </a:p>
          <a:p>
            <a:pPr algn="ctr"/>
            <a:r>
              <a:rPr lang="es-CO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departamento</a:t>
            </a:r>
          </a:p>
          <a:p>
            <a:pPr algn="ctr"/>
            <a:r>
              <a:rPr lang="es-CO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/región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3B772CA1-ECB5-4A4D-A946-13448019AD74}"/>
              </a:ext>
            </a:extLst>
          </p:cNvPr>
          <p:cNvSpPr/>
          <p:nvPr/>
        </p:nvSpPr>
        <p:spPr>
          <a:xfrm>
            <a:off x="7874301" y="5533311"/>
            <a:ext cx="14734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Presentar una</a:t>
            </a:r>
          </a:p>
          <a:p>
            <a:pPr algn="ctr"/>
            <a:r>
              <a:rPr lang="es-CO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 de</a:t>
            </a:r>
          </a:p>
          <a:p>
            <a:pPr algn="ctr"/>
            <a:r>
              <a:rPr lang="es-CO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investigación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25F6BCA5-342C-0C40-B598-9015E2907F99}"/>
              </a:ext>
            </a:extLst>
          </p:cNvPr>
          <p:cNvSpPr/>
          <p:nvPr/>
        </p:nvSpPr>
        <p:spPr>
          <a:xfrm>
            <a:off x="6180880" y="3649559"/>
            <a:ext cx="13484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Admisión al</a:t>
            </a:r>
          </a:p>
          <a:p>
            <a:pPr algn="ctr"/>
            <a:r>
              <a:rPr lang="es-CO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de</a:t>
            </a:r>
          </a:p>
          <a:p>
            <a:pPr algn="ctr"/>
            <a:r>
              <a:rPr lang="es-CO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doctorado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ED4C1D42-8DEC-3B48-A4C2-061E1DB13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819" y="3703060"/>
            <a:ext cx="1348470" cy="955538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DEC70D0C-8A82-3847-A6DC-77F08C8DA4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540" y="3632536"/>
            <a:ext cx="1071177" cy="1283058"/>
          </a:xfrm>
          <a:prstGeom prst="rect">
            <a:avLst/>
          </a:prstGeom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id="{25F6BCA5-342C-0C40-B598-9015E2907F99}"/>
              </a:ext>
            </a:extLst>
          </p:cNvPr>
          <p:cNvSpPr/>
          <p:nvPr/>
        </p:nvSpPr>
        <p:spPr>
          <a:xfrm>
            <a:off x="2142883" y="2873681"/>
            <a:ext cx="31747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 técnico: </a:t>
            </a:r>
            <a:r>
              <a:rPr lang="es-CO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Según Decreto 1467 de 2018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requerido: </a:t>
            </a:r>
            <a:r>
              <a:rPr lang="es-E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departamento, programa doctoral y No. de beneficiarios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Listado de potenciales candidatos: </a:t>
            </a:r>
            <a:r>
              <a:rPr lang="es-E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sus propuestas de investigación. </a:t>
            </a:r>
            <a:endParaRPr lang="es-CO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043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92F3B0E-F530-7A43-8B80-AA9AE5F90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740" y="-314326"/>
            <a:ext cx="1422400" cy="18669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16146533-D563-BA4D-9206-C7C703764C7C}"/>
              </a:ext>
            </a:extLst>
          </p:cNvPr>
          <p:cNvSpPr/>
          <p:nvPr/>
        </p:nvSpPr>
        <p:spPr>
          <a:xfrm>
            <a:off x="1348660" y="141235"/>
            <a:ext cx="55467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Criterios de asignación </a:t>
            </a:r>
            <a:endParaRPr lang="es-CO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160252"/>
              </p:ext>
            </p:extLst>
          </p:nvPr>
        </p:nvGraphicFramePr>
        <p:xfrm>
          <a:off x="1481268" y="1869569"/>
          <a:ext cx="4072426" cy="4559778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690239">
                  <a:extLst>
                    <a:ext uri="{9D8B030D-6E8A-4147-A177-3AD203B41FA5}">
                      <a16:colId xmlns:a16="http://schemas.microsoft.com/office/drawing/2014/main" val="3899471"/>
                    </a:ext>
                  </a:extLst>
                </a:gridCol>
                <a:gridCol w="1382187">
                  <a:extLst>
                    <a:ext uri="{9D8B030D-6E8A-4147-A177-3AD203B41FA5}">
                      <a16:colId xmlns:a16="http://schemas.microsoft.com/office/drawing/2014/main" val="2742037840"/>
                    </a:ext>
                  </a:extLst>
                </a:gridCol>
              </a:tblGrid>
              <a:tr h="2031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DEPARTAMENTO</a:t>
                      </a:r>
                      <a:r>
                        <a:rPr lang="es-ES" sz="1600" b="1" u="none" strike="noStrike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CO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No. BECAS </a:t>
                      </a:r>
                      <a:endParaRPr lang="es-CO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extLst>
                  <a:ext uri="{0D108BD9-81ED-4DB2-BD59-A6C34878D82A}">
                    <a16:rowId xmlns:a16="http://schemas.microsoft.com/office/drawing/2014/main" val="3006525202"/>
                  </a:ext>
                </a:extLst>
              </a:tr>
              <a:tr h="193898">
                <a:tc>
                  <a:txBody>
                    <a:bodyPr/>
                    <a:lstStyle/>
                    <a:p>
                      <a:pPr algn="just" fontAlgn="b"/>
                      <a:r>
                        <a:rPr lang="es-CO" sz="16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ANTIOQUIA</a:t>
                      </a:r>
                      <a:endParaRPr lang="es-CO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O" sz="16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68 </a:t>
                      </a:r>
                      <a:endParaRPr lang="es-CO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extLst>
                  <a:ext uri="{0D108BD9-81ED-4DB2-BD59-A6C34878D82A}">
                    <a16:rowId xmlns:a16="http://schemas.microsoft.com/office/drawing/2014/main" val="3419932794"/>
                  </a:ext>
                </a:extLst>
              </a:tr>
              <a:tr h="193898">
                <a:tc>
                  <a:txBody>
                    <a:bodyPr/>
                    <a:lstStyle/>
                    <a:p>
                      <a:pPr algn="just" fontAlgn="b"/>
                      <a:r>
                        <a:rPr lang="es-CO" sz="16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ATLANTICO</a:t>
                      </a:r>
                      <a:endParaRPr lang="es-CO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O" sz="16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31 </a:t>
                      </a:r>
                      <a:endParaRPr lang="es-CO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extLst>
                  <a:ext uri="{0D108BD9-81ED-4DB2-BD59-A6C34878D82A}">
                    <a16:rowId xmlns:a16="http://schemas.microsoft.com/office/drawing/2014/main" val="601793794"/>
                  </a:ext>
                </a:extLst>
              </a:tr>
              <a:tr h="193898">
                <a:tc>
                  <a:txBody>
                    <a:bodyPr/>
                    <a:lstStyle/>
                    <a:p>
                      <a:pPr algn="just" fontAlgn="b"/>
                      <a:r>
                        <a:rPr lang="es-CO" sz="16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BOGOTÁ D.C.</a:t>
                      </a:r>
                      <a:endParaRPr lang="es-CO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O" sz="16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24 </a:t>
                      </a:r>
                      <a:endParaRPr lang="es-CO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extLst>
                  <a:ext uri="{0D108BD9-81ED-4DB2-BD59-A6C34878D82A}">
                    <a16:rowId xmlns:a16="http://schemas.microsoft.com/office/drawing/2014/main" val="2628398443"/>
                  </a:ext>
                </a:extLst>
              </a:tr>
              <a:tr h="193898">
                <a:tc>
                  <a:txBody>
                    <a:bodyPr/>
                    <a:lstStyle/>
                    <a:p>
                      <a:pPr algn="just" fontAlgn="b"/>
                      <a:r>
                        <a:rPr lang="es-CO" sz="16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BOLIVAR</a:t>
                      </a:r>
                      <a:endParaRPr lang="es-CO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O" sz="16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57 </a:t>
                      </a:r>
                      <a:endParaRPr lang="es-CO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extLst>
                  <a:ext uri="{0D108BD9-81ED-4DB2-BD59-A6C34878D82A}">
                    <a16:rowId xmlns:a16="http://schemas.microsoft.com/office/drawing/2014/main" val="1650620006"/>
                  </a:ext>
                </a:extLst>
              </a:tr>
              <a:tr h="193898">
                <a:tc>
                  <a:txBody>
                    <a:bodyPr/>
                    <a:lstStyle/>
                    <a:p>
                      <a:pPr algn="just" fontAlgn="b"/>
                      <a:r>
                        <a:rPr lang="es-CO" sz="16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BOYACÁ</a:t>
                      </a:r>
                      <a:endParaRPr lang="es-CO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O" sz="16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38 </a:t>
                      </a:r>
                      <a:endParaRPr lang="es-CO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extLst>
                  <a:ext uri="{0D108BD9-81ED-4DB2-BD59-A6C34878D82A}">
                    <a16:rowId xmlns:a16="http://schemas.microsoft.com/office/drawing/2014/main" val="1788315161"/>
                  </a:ext>
                </a:extLst>
              </a:tr>
              <a:tr h="193898">
                <a:tc>
                  <a:txBody>
                    <a:bodyPr/>
                    <a:lstStyle/>
                    <a:p>
                      <a:pPr algn="just" fontAlgn="b"/>
                      <a:r>
                        <a:rPr lang="es-CO" sz="16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CALDAS</a:t>
                      </a:r>
                      <a:endParaRPr lang="es-CO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O" sz="16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18 </a:t>
                      </a:r>
                      <a:endParaRPr lang="es-CO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extLst>
                  <a:ext uri="{0D108BD9-81ED-4DB2-BD59-A6C34878D82A}">
                    <a16:rowId xmlns:a16="http://schemas.microsoft.com/office/drawing/2014/main" val="2010738656"/>
                  </a:ext>
                </a:extLst>
              </a:tr>
              <a:tr h="193898">
                <a:tc>
                  <a:txBody>
                    <a:bodyPr/>
                    <a:lstStyle/>
                    <a:p>
                      <a:pPr algn="just" fontAlgn="b"/>
                      <a:r>
                        <a:rPr lang="es-CO" sz="16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CAQUETA</a:t>
                      </a:r>
                      <a:endParaRPr lang="es-CO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O" sz="16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24 </a:t>
                      </a:r>
                      <a:endParaRPr lang="es-CO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extLst>
                  <a:ext uri="{0D108BD9-81ED-4DB2-BD59-A6C34878D82A}">
                    <a16:rowId xmlns:a16="http://schemas.microsoft.com/office/drawing/2014/main" val="3594820961"/>
                  </a:ext>
                </a:extLst>
              </a:tr>
              <a:tr h="193898">
                <a:tc>
                  <a:txBody>
                    <a:bodyPr/>
                    <a:lstStyle/>
                    <a:p>
                      <a:pPr algn="just" fontAlgn="b"/>
                      <a:r>
                        <a:rPr lang="es-CO" sz="16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CAUCA</a:t>
                      </a:r>
                      <a:endParaRPr lang="es-CO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O" sz="16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48 </a:t>
                      </a:r>
                      <a:endParaRPr lang="es-CO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extLst>
                  <a:ext uri="{0D108BD9-81ED-4DB2-BD59-A6C34878D82A}">
                    <a16:rowId xmlns:a16="http://schemas.microsoft.com/office/drawing/2014/main" val="3609501941"/>
                  </a:ext>
                </a:extLst>
              </a:tr>
              <a:tr h="193898">
                <a:tc>
                  <a:txBody>
                    <a:bodyPr/>
                    <a:lstStyle/>
                    <a:p>
                      <a:pPr algn="just" fontAlgn="b"/>
                      <a:r>
                        <a:rPr lang="es-CO" sz="16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CESAR</a:t>
                      </a:r>
                      <a:endParaRPr lang="es-CO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O" sz="16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37 </a:t>
                      </a:r>
                      <a:endParaRPr lang="es-CO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extLst>
                  <a:ext uri="{0D108BD9-81ED-4DB2-BD59-A6C34878D82A}">
                    <a16:rowId xmlns:a16="http://schemas.microsoft.com/office/drawing/2014/main" val="664448461"/>
                  </a:ext>
                </a:extLst>
              </a:tr>
              <a:tr h="193898">
                <a:tc>
                  <a:txBody>
                    <a:bodyPr/>
                    <a:lstStyle/>
                    <a:p>
                      <a:pPr algn="just" fontAlgn="b"/>
                      <a:r>
                        <a:rPr lang="es-CO" sz="16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CÓRDOBA</a:t>
                      </a:r>
                      <a:endParaRPr lang="es-CO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O" sz="16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66 </a:t>
                      </a:r>
                      <a:endParaRPr lang="es-CO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extLst>
                  <a:ext uri="{0D108BD9-81ED-4DB2-BD59-A6C34878D82A}">
                    <a16:rowId xmlns:a16="http://schemas.microsoft.com/office/drawing/2014/main" val="2608794061"/>
                  </a:ext>
                </a:extLst>
              </a:tr>
              <a:tr h="193898">
                <a:tc>
                  <a:txBody>
                    <a:bodyPr/>
                    <a:lstStyle/>
                    <a:p>
                      <a:pPr algn="just" fontAlgn="b"/>
                      <a:r>
                        <a:rPr lang="es-CO" sz="16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CUNDINAMARCA</a:t>
                      </a:r>
                      <a:endParaRPr lang="es-CO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O" sz="16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38 </a:t>
                      </a:r>
                      <a:endParaRPr lang="es-CO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extLst>
                  <a:ext uri="{0D108BD9-81ED-4DB2-BD59-A6C34878D82A}">
                    <a16:rowId xmlns:a16="http://schemas.microsoft.com/office/drawing/2014/main" val="3246910867"/>
                  </a:ext>
                </a:extLst>
              </a:tr>
              <a:tr h="193898">
                <a:tc>
                  <a:txBody>
                    <a:bodyPr/>
                    <a:lstStyle/>
                    <a:p>
                      <a:pPr algn="just" fontAlgn="b"/>
                      <a:r>
                        <a:rPr lang="es-CO" sz="16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CHOCÓ</a:t>
                      </a:r>
                      <a:endParaRPr lang="es-CO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O" sz="16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34 </a:t>
                      </a:r>
                      <a:endParaRPr lang="es-CO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extLst>
                  <a:ext uri="{0D108BD9-81ED-4DB2-BD59-A6C34878D82A}">
                    <a16:rowId xmlns:a16="http://schemas.microsoft.com/office/drawing/2014/main" val="4080269435"/>
                  </a:ext>
                </a:extLst>
              </a:tr>
              <a:tr h="193898">
                <a:tc>
                  <a:txBody>
                    <a:bodyPr/>
                    <a:lstStyle/>
                    <a:p>
                      <a:pPr algn="just" fontAlgn="b"/>
                      <a:r>
                        <a:rPr lang="es-CO" sz="16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HUILA</a:t>
                      </a:r>
                      <a:endParaRPr lang="es-CO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O" sz="16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37 </a:t>
                      </a:r>
                      <a:endParaRPr lang="es-CO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extLst>
                  <a:ext uri="{0D108BD9-81ED-4DB2-BD59-A6C34878D82A}">
                    <a16:rowId xmlns:a16="http://schemas.microsoft.com/office/drawing/2014/main" val="3868319033"/>
                  </a:ext>
                </a:extLst>
              </a:tr>
              <a:tr h="193898">
                <a:tc>
                  <a:txBody>
                    <a:bodyPr/>
                    <a:lstStyle/>
                    <a:p>
                      <a:pPr algn="just" fontAlgn="b"/>
                      <a:r>
                        <a:rPr lang="es-CO" sz="16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GUAJIRA</a:t>
                      </a:r>
                      <a:endParaRPr lang="es-CO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O" sz="16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48 </a:t>
                      </a:r>
                      <a:endParaRPr lang="es-CO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extLst>
                  <a:ext uri="{0D108BD9-81ED-4DB2-BD59-A6C34878D82A}">
                    <a16:rowId xmlns:a16="http://schemas.microsoft.com/office/drawing/2014/main" val="1477475999"/>
                  </a:ext>
                </a:extLst>
              </a:tr>
              <a:tr h="193898">
                <a:tc>
                  <a:txBody>
                    <a:bodyPr/>
                    <a:lstStyle/>
                    <a:p>
                      <a:pPr algn="just" fontAlgn="b"/>
                      <a:r>
                        <a:rPr lang="es-CO" sz="16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MAGDALENA</a:t>
                      </a:r>
                      <a:endParaRPr lang="es-CO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O" sz="16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44 </a:t>
                      </a:r>
                      <a:endParaRPr lang="es-CO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extLst>
                  <a:ext uri="{0D108BD9-81ED-4DB2-BD59-A6C34878D82A}">
                    <a16:rowId xmlns:a16="http://schemas.microsoft.com/office/drawing/2014/main" val="4049605343"/>
                  </a:ext>
                </a:extLst>
              </a:tr>
              <a:tr h="193898">
                <a:tc>
                  <a:txBody>
                    <a:bodyPr/>
                    <a:lstStyle/>
                    <a:p>
                      <a:pPr algn="just" fontAlgn="b"/>
                      <a:r>
                        <a:rPr lang="es-E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</a:t>
                      </a:r>
                      <a:endParaRPr lang="es-CO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20</a:t>
                      </a:r>
                      <a:endParaRPr lang="es-CO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extLst>
                  <a:ext uri="{0D108BD9-81ED-4DB2-BD59-A6C34878D82A}">
                    <a16:rowId xmlns:a16="http://schemas.microsoft.com/office/drawing/2014/main" val="1579202892"/>
                  </a:ext>
                </a:extLst>
              </a:tr>
              <a:tr h="193898">
                <a:tc>
                  <a:txBody>
                    <a:bodyPr/>
                    <a:lstStyle/>
                    <a:p>
                      <a:pPr algn="just" fontAlgn="b"/>
                      <a:r>
                        <a:rPr lang="es-E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NARIÑO</a:t>
                      </a:r>
                      <a:endParaRPr lang="es-CO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O" sz="16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54 </a:t>
                      </a:r>
                      <a:endParaRPr lang="es-CO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extLst>
                  <a:ext uri="{0D108BD9-81ED-4DB2-BD59-A6C34878D82A}">
                    <a16:rowId xmlns:a16="http://schemas.microsoft.com/office/drawing/2014/main" val="2467529818"/>
                  </a:ext>
                </a:extLst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438321"/>
              </p:ext>
            </p:extLst>
          </p:nvPr>
        </p:nvGraphicFramePr>
        <p:xfrm>
          <a:off x="6416441" y="1869569"/>
          <a:ext cx="4869867" cy="460455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742754">
                  <a:extLst>
                    <a:ext uri="{9D8B030D-6E8A-4147-A177-3AD203B41FA5}">
                      <a16:colId xmlns:a16="http://schemas.microsoft.com/office/drawing/2014/main" val="907490428"/>
                    </a:ext>
                  </a:extLst>
                </a:gridCol>
                <a:gridCol w="2127113">
                  <a:extLst>
                    <a:ext uri="{9D8B030D-6E8A-4147-A177-3AD203B41FA5}">
                      <a16:colId xmlns:a16="http://schemas.microsoft.com/office/drawing/2014/main" val="3595754232"/>
                    </a:ext>
                  </a:extLst>
                </a:gridCol>
              </a:tblGrid>
              <a:tr h="24689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DEPARTAMENTO</a:t>
                      </a:r>
                      <a:r>
                        <a:rPr lang="es-ES" sz="1600" b="1" u="none" strike="noStrike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CO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No. BECAS </a:t>
                      </a:r>
                      <a:endParaRPr lang="es-CO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extLst>
                  <a:ext uri="{0D108BD9-81ED-4DB2-BD59-A6C34878D82A}">
                    <a16:rowId xmlns:a16="http://schemas.microsoft.com/office/drawing/2014/main" val="4070633590"/>
                  </a:ext>
                </a:extLst>
              </a:tr>
              <a:tr h="298093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NORTE DE SANTANDER</a:t>
                      </a:r>
                      <a:endParaRPr lang="es-CO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36 </a:t>
                      </a:r>
                      <a:endParaRPr lang="es-CO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extLst>
                  <a:ext uri="{0D108BD9-81ED-4DB2-BD59-A6C34878D82A}">
                    <a16:rowId xmlns:a16="http://schemas.microsoft.com/office/drawing/2014/main" val="1222875777"/>
                  </a:ext>
                </a:extLst>
              </a:tr>
              <a:tr h="246891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QUINDIO</a:t>
                      </a:r>
                      <a:endParaRPr lang="es-CO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8 </a:t>
                      </a:r>
                      <a:endParaRPr lang="es-CO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extLst>
                  <a:ext uri="{0D108BD9-81ED-4DB2-BD59-A6C34878D82A}">
                    <a16:rowId xmlns:a16="http://schemas.microsoft.com/office/drawing/2014/main" val="3859552519"/>
                  </a:ext>
                </a:extLst>
              </a:tr>
              <a:tr h="246891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RISARALDA</a:t>
                      </a:r>
                      <a:endParaRPr lang="es-CO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15 </a:t>
                      </a:r>
                      <a:endParaRPr lang="es-CO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extLst>
                  <a:ext uri="{0D108BD9-81ED-4DB2-BD59-A6C34878D82A}">
                    <a16:rowId xmlns:a16="http://schemas.microsoft.com/office/drawing/2014/main" val="2743757122"/>
                  </a:ext>
                </a:extLst>
              </a:tr>
              <a:tr h="246891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SANTANDER</a:t>
                      </a:r>
                      <a:endParaRPr lang="es-CO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30 </a:t>
                      </a:r>
                      <a:endParaRPr lang="es-CO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extLst>
                  <a:ext uri="{0D108BD9-81ED-4DB2-BD59-A6C34878D82A}">
                    <a16:rowId xmlns:a16="http://schemas.microsoft.com/office/drawing/2014/main" val="2047621771"/>
                  </a:ext>
                </a:extLst>
              </a:tr>
              <a:tr h="246891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SUCRE</a:t>
                      </a:r>
                      <a:endParaRPr lang="es-CO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41 </a:t>
                      </a:r>
                      <a:endParaRPr lang="es-CO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extLst>
                  <a:ext uri="{0D108BD9-81ED-4DB2-BD59-A6C34878D82A}">
                    <a16:rowId xmlns:a16="http://schemas.microsoft.com/office/drawing/2014/main" val="138484098"/>
                  </a:ext>
                </a:extLst>
              </a:tr>
              <a:tr h="246891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TOLIMA</a:t>
                      </a:r>
                      <a:endParaRPr lang="es-CO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28 </a:t>
                      </a:r>
                      <a:endParaRPr lang="es-CO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extLst>
                  <a:ext uri="{0D108BD9-81ED-4DB2-BD59-A6C34878D82A}">
                    <a16:rowId xmlns:a16="http://schemas.microsoft.com/office/drawing/2014/main" val="3294917027"/>
                  </a:ext>
                </a:extLst>
              </a:tr>
              <a:tr h="246891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VALLE DEL CAUCA</a:t>
                      </a:r>
                      <a:endParaRPr lang="es-CO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42 </a:t>
                      </a:r>
                      <a:endParaRPr lang="es-CO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extLst>
                  <a:ext uri="{0D108BD9-81ED-4DB2-BD59-A6C34878D82A}">
                    <a16:rowId xmlns:a16="http://schemas.microsoft.com/office/drawing/2014/main" val="188051243"/>
                  </a:ext>
                </a:extLst>
              </a:tr>
              <a:tr h="246891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ARAUCA</a:t>
                      </a:r>
                      <a:endParaRPr lang="es-CO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17 </a:t>
                      </a:r>
                      <a:endParaRPr lang="es-CO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extLst>
                  <a:ext uri="{0D108BD9-81ED-4DB2-BD59-A6C34878D82A}">
                    <a16:rowId xmlns:a16="http://schemas.microsoft.com/office/drawing/2014/main" val="2560524367"/>
                  </a:ext>
                </a:extLst>
              </a:tr>
              <a:tr h="246891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CASANARE</a:t>
                      </a:r>
                      <a:endParaRPr lang="es-CO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19 </a:t>
                      </a:r>
                      <a:endParaRPr lang="es-CO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extLst>
                  <a:ext uri="{0D108BD9-81ED-4DB2-BD59-A6C34878D82A}">
                    <a16:rowId xmlns:a16="http://schemas.microsoft.com/office/drawing/2014/main" val="76562662"/>
                  </a:ext>
                </a:extLst>
              </a:tr>
              <a:tr h="246891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PUTUMAYO</a:t>
                      </a:r>
                      <a:endParaRPr lang="es-CO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20 </a:t>
                      </a:r>
                      <a:endParaRPr lang="es-CO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extLst>
                  <a:ext uri="{0D108BD9-81ED-4DB2-BD59-A6C34878D82A}">
                    <a16:rowId xmlns:a16="http://schemas.microsoft.com/office/drawing/2014/main" val="1414229347"/>
                  </a:ext>
                </a:extLst>
              </a:tr>
              <a:tr h="246891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ANDRÉS</a:t>
                      </a:r>
                      <a:endParaRPr lang="es-CO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9 </a:t>
                      </a:r>
                      <a:endParaRPr lang="es-CO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extLst>
                  <a:ext uri="{0D108BD9-81ED-4DB2-BD59-A6C34878D82A}">
                    <a16:rowId xmlns:a16="http://schemas.microsoft.com/office/drawing/2014/main" val="3264361388"/>
                  </a:ext>
                </a:extLst>
              </a:tr>
              <a:tr h="246891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AMAZONAS</a:t>
                      </a:r>
                      <a:endParaRPr lang="es-CO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9 </a:t>
                      </a:r>
                      <a:endParaRPr lang="es-CO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extLst>
                  <a:ext uri="{0D108BD9-81ED-4DB2-BD59-A6C34878D82A}">
                    <a16:rowId xmlns:a16="http://schemas.microsoft.com/office/drawing/2014/main" val="3517683430"/>
                  </a:ext>
                </a:extLst>
              </a:tr>
              <a:tr h="246891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GUAINIA</a:t>
                      </a:r>
                      <a:endParaRPr lang="es-CO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8 </a:t>
                      </a:r>
                      <a:endParaRPr lang="es-CO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extLst>
                  <a:ext uri="{0D108BD9-81ED-4DB2-BD59-A6C34878D82A}">
                    <a16:rowId xmlns:a16="http://schemas.microsoft.com/office/drawing/2014/main" val="2097762256"/>
                  </a:ext>
                </a:extLst>
              </a:tr>
              <a:tr h="246891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GUAVIARE</a:t>
                      </a:r>
                      <a:endParaRPr lang="es-CO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12 </a:t>
                      </a:r>
                      <a:endParaRPr lang="es-CO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extLst>
                  <a:ext uri="{0D108BD9-81ED-4DB2-BD59-A6C34878D82A}">
                    <a16:rowId xmlns:a16="http://schemas.microsoft.com/office/drawing/2014/main" val="779568820"/>
                  </a:ext>
                </a:extLst>
              </a:tr>
              <a:tr h="246891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VAUPÉS</a:t>
                      </a:r>
                      <a:endParaRPr lang="es-CO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8 </a:t>
                      </a:r>
                      <a:endParaRPr lang="es-CO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extLst>
                  <a:ext uri="{0D108BD9-81ED-4DB2-BD59-A6C34878D82A}">
                    <a16:rowId xmlns:a16="http://schemas.microsoft.com/office/drawing/2014/main" val="64981731"/>
                  </a:ext>
                </a:extLst>
              </a:tr>
              <a:tr h="24689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VICHADA</a:t>
                      </a:r>
                      <a:endParaRPr lang="es-CO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12</a:t>
                      </a:r>
                      <a:endParaRPr lang="es-CO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extLst>
                  <a:ext uri="{0D108BD9-81ED-4DB2-BD59-A6C34878D82A}">
                    <a16:rowId xmlns:a16="http://schemas.microsoft.com/office/drawing/2014/main" val="64876989"/>
                  </a:ext>
                </a:extLst>
              </a:tr>
              <a:tr h="24689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CO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es-CO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r>
                        <a:rPr lang="es-CO" sz="16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CO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1" marR="9481" marT="9481" marB="0" anchor="b"/>
                </a:tc>
                <a:extLst>
                  <a:ext uri="{0D108BD9-81ED-4DB2-BD59-A6C34878D82A}">
                    <a16:rowId xmlns:a16="http://schemas.microsoft.com/office/drawing/2014/main" val="3970365427"/>
                  </a:ext>
                </a:extLst>
              </a:tr>
            </a:tbl>
          </a:graphicData>
        </a:graphic>
      </p:graphicFrame>
      <p:sp>
        <p:nvSpPr>
          <p:cNvPr id="18" name="Rectángulo 17">
            <a:extLst>
              <a:ext uri="{FF2B5EF4-FFF2-40B4-BE49-F238E27FC236}">
                <a16:creationId xmlns:a16="http://schemas.microsoft.com/office/drawing/2014/main" id="{5B6300C1-4AE9-6243-9009-21AE5B61B4FB}"/>
              </a:ext>
            </a:extLst>
          </p:cNvPr>
          <p:cNvSpPr/>
          <p:nvPr/>
        </p:nvSpPr>
        <p:spPr>
          <a:xfrm>
            <a:off x="1348660" y="849121"/>
            <a:ext cx="10170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candidatos se asignarán en estricto orden descendente por departamento siguiendo el requisito de vinculación según los cupos disponibles para cada uno:</a:t>
            </a:r>
          </a:p>
        </p:txBody>
      </p:sp>
    </p:spTree>
    <p:extLst>
      <p:ext uri="{BB962C8B-B14F-4D97-AF65-F5344CB8AC3E}">
        <p14:creationId xmlns:p14="http://schemas.microsoft.com/office/powerpoint/2010/main" val="23729963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92F3B0E-F530-7A43-8B80-AA9AE5F90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740" y="-314326"/>
            <a:ext cx="1422400" cy="18669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16146533-D563-BA4D-9206-C7C703764C7C}"/>
              </a:ext>
            </a:extLst>
          </p:cNvPr>
          <p:cNvSpPr/>
          <p:nvPr/>
        </p:nvSpPr>
        <p:spPr>
          <a:xfrm>
            <a:off x="1415280" y="226017"/>
            <a:ext cx="55467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Criterios de asignación </a:t>
            </a:r>
            <a:endParaRPr lang="es-CO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B6300C1-4AE9-6243-9009-21AE5B61B4FB}"/>
              </a:ext>
            </a:extLst>
          </p:cNvPr>
          <p:cNvSpPr/>
          <p:nvPr/>
        </p:nvSpPr>
        <p:spPr>
          <a:xfrm>
            <a:off x="1348660" y="997922"/>
            <a:ext cx="10170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caso de que la demanda de un departamento no sea suficiente para los cupos asignados a uno o varios departamentos, estos se distribuirán entre las postulaciones mejor calificadas de la región a la cual pertenece el departamento: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666" y="2153455"/>
            <a:ext cx="8040361" cy="433016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95B2837F-2056-C84E-9581-51D77AA39418}"/>
              </a:ext>
            </a:extLst>
          </p:cNvPr>
          <p:cNvSpPr/>
          <p:nvPr/>
        </p:nvSpPr>
        <p:spPr>
          <a:xfrm>
            <a:off x="1083790" y="4807497"/>
            <a:ext cx="12298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800" b="1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500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2C482C2-92DE-FA4F-8325-C595FD88D459}"/>
              </a:ext>
            </a:extLst>
          </p:cNvPr>
          <p:cNvSpPr/>
          <p:nvPr/>
        </p:nvSpPr>
        <p:spPr>
          <a:xfrm>
            <a:off x="450150" y="5498148"/>
            <a:ext cx="2504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Cupos en 2019</a:t>
            </a:r>
            <a:endParaRPr lang="es-CO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5B2837F-2056-C84E-9581-51D77AA39418}"/>
              </a:ext>
            </a:extLst>
          </p:cNvPr>
          <p:cNvSpPr/>
          <p:nvPr/>
        </p:nvSpPr>
        <p:spPr>
          <a:xfrm>
            <a:off x="9465790" y="4807497"/>
            <a:ext cx="12298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800" b="1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500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2C482C2-92DE-FA4F-8325-C595FD88D459}"/>
              </a:ext>
            </a:extLst>
          </p:cNvPr>
          <p:cNvSpPr/>
          <p:nvPr/>
        </p:nvSpPr>
        <p:spPr>
          <a:xfrm>
            <a:off x="8832150" y="5498148"/>
            <a:ext cx="2504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Cupos en 2020</a:t>
            </a:r>
            <a:endParaRPr lang="es-CO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032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92F3B0E-F530-7A43-8B80-AA9AE5F90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740" y="-314326"/>
            <a:ext cx="1422400" cy="18669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16146533-D563-BA4D-9206-C7C703764C7C}"/>
              </a:ext>
            </a:extLst>
          </p:cNvPr>
          <p:cNvSpPr/>
          <p:nvPr/>
        </p:nvSpPr>
        <p:spPr>
          <a:xfrm>
            <a:off x="1481268" y="469878"/>
            <a:ext cx="55467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Criterios de asignación </a:t>
            </a:r>
            <a:endParaRPr lang="es-CO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B6300C1-4AE9-6243-9009-21AE5B61B4FB}"/>
              </a:ext>
            </a:extLst>
          </p:cNvPr>
          <p:cNvSpPr/>
          <p:nvPr/>
        </p:nvSpPr>
        <p:spPr>
          <a:xfrm>
            <a:off x="1348660" y="1229408"/>
            <a:ext cx="10170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aras de asegurar la equidad en términos de la participación de diferentes programas doctorales y universidades, los cupos serán asignados siguiendo la siguiente distribución: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E24D61D-2296-B944-8195-2182392F372D}"/>
              </a:ext>
            </a:extLst>
          </p:cNvPr>
          <p:cNvSpPr/>
          <p:nvPr/>
        </p:nvSpPr>
        <p:spPr>
          <a:xfrm>
            <a:off x="1877949" y="2395748"/>
            <a:ext cx="23994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7200" b="1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70%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C904D5C-129F-DC47-9457-128DCBA9DDA0}"/>
              </a:ext>
            </a:extLst>
          </p:cNvPr>
          <p:cNvSpPr/>
          <p:nvPr/>
        </p:nvSpPr>
        <p:spPr>
          <a:xfrm>
            <a:off x="1456088" y="4289653"/>
            <a:ext cx="25068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programas de universidades acreditadas</a:t>
            </a:r>
            <a:endParaRPr lang="es-CO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95C9052-AE0E-5945-A2C8-29446238F6F6}"/>
              </a:ext>
            </a:extLst>
          </p:cNvPr>
          <p:cNvSpPr/>
          <p:nvPr/>
        </p:nvSpPr>
        <p:spPr>
          <a:xfrm>
            <a:off x="1688629" y="3700121"/>
            <a:ext cx="3769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5680D8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 LOS CUPOS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E24D61D-2296-B944-8195-2182392F372D}"/>
              </a:ext>
            </a:extLst>
          </p:cNvPr>
          <p:cNvSpPr/>
          <p:nvPr/>
        </p:nvSpPr>
        <p:spPr>
          <a:xfrm>
            <a:off x="5113190" y="2395748"/>
            <a:ext cx="23994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7200" b="1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20%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C904D5C-129F-DC47-9457-128DCBA9DDA0}"/>
              </a:ext>
            </a:extLst>
          </p:cNvPr>
          <p:cNvSpPr/>
          <p:nvPr/>
        </p:nvSpPr>
        <p:spPr>
          <a:xfrm>
            <a:off x="4740980" y="4281626"/>
            <a:ext cx="25068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programas doctorales acreditados</a:t>
            </a:r>
            <a:endParaRPr lang="es-CO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95C9052-AE0E-5945-A2C8-29446238F6F6}"/>
              </a:ext>
            </a:extLst>
          </p:cNvPr>
          <p:cNvSpPr/>
          <p:nvPr/>
        </p:nvSpPr>
        <p:spPr>
          <a:xfrm>
            <a:off x="4999971" y="3700121"/>
            <a:ext cx="3769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5680D8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 LOS CUPOS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E24D61D-2296-B944-8195-2182392F372D}"/>
              </a:ext>
            </a:extLst>
          </p:cNvPr>
          <p:cNvSpPr/>
          <p:nvPr/>
        </p:nvSpPr>
        <p:spPr>
          <a:xfrm>
            <a:off x="8429684" y="2395748"/>
            <a:ext cx="23994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7200" b="1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10%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C904D5C-129F-DC47-9457-128DCBA9DDA0}"/>
              </a:ext>
            </a:extLst>
          </p:cNvPr>
          <p:cNvSpPr/>
          <p:nvPr/>
        </p:nvSpPr>
        <p:spPr>
          <a:xfrm>
            <a:off x="7944894" y="4289653"/>
            <a:ext cx="25068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programas con registro calificado </a:t>
            </a:r>
            <a:endParaRPr lang="es-CO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095C9052-AE0E-5945-A2C8-29446238F6F6}"/>
              </a:ext>
            </a:extLst>
          </p:cNvPr>
          <p:cNvSpPr/>
          <p:nvPr/>
        </p:nvSpPr>
        <p:spPr>
          <a:xfrm>
            <a:off x="8284863" y="3695148"/>
            <a:ext cx="3769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5680D8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 LOS CUPOS 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A1EA2B62-D766-794D-BD77-2B94A7B4D0DA}"/>
              </a:ext>
            </a:extLst>
          </p:cNvPr>
          <p:cNvCxnSpPr>
            <a:cxnSpLocks/>
          </p:cNvCxnSpPr>
          <p:nvPr/>
        </p:nvCxnSpPr>
        <p:spPr>
          <a:xfrm>
            <a:off x="4311462" y="2124014"/>
            <a:ext cx="0" cy="1438311"/>
          </a:xfrm>
          <a:prstGeom prst="line">
            <a:avLst/>
          </a:prstGeom>
          <a:ln w="28575">
            <a:solidFill>
              <a:srgbClr val="029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24F7B351-B22A-0742-9E60-0579DA1D7EF0}"/>
              </a:ext>
            </a:extLst>
          </p:cNvPr>
          <p:cNvCxnSpPr>
            <a:cxnSpLocks/>
          </p:cNvCxnSpPr>
          <p:nvPr/>
        </p:nvCxnSpPr>
        <p:spPr>
          <a:xfrm>
            <a:off x="4311462" y="4277279"/>
            <a:ext cx="0" cy="1438311"/>
          </a:xfrm>
          <a:prstGeom prst="line">
            <a:avLst/>
          </a:prstGeom>
          <a:ln w="28575">
            <a:solidFill>
              <a:srgbClr val="029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e 19">
            <a:extLst>
              <a:ext uri="{FF2B5EF4-FFF2-40B4-BE49-F238E27FC236}">
                <a16:creationId xmlns:a16="http://schemas.microsoft.com/office/drawing/2014/main" id="{0D5A55AE-030A-114A-AD9D-F5D1B97835CE}"/>
              </a:ext>
            </a:extLst>
          </p:cNvPr>
          <p:cNvSpPr/>
          <p:nvPr/>
        </p:nvSpPr>
        <p:spPr>
          <a:xfrm>
            <a:off x="4246444" y="3854784"/>
            <a:ext cx="130036" cy="130036"/>
          </a:xfrm>
          <a:prstGeom prst="ellipse">
            <a:avLst/>
          </a:prstGeom>
          <a:solidFill>
            <a:srgbClr val="029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A1EA2B62-D766-794D-BD77-2B94A7B4D0DA}"/>
              </a:ext>
            </a:extLst>
          </p:cNvPr>
          <p:cNvCxnSpPr>
            <a:cxnSpLocks/>
          </p:cNvCxnSpPr>
          <p:nvPr/>
        </p:nvCxnSpPr>
        <p:spPr>
          <a:xfrm>
            <a:off x="7673097" y="2199063"/>
            <a:ext cx="0" cy="1438311"/>
          </a:xfrm>
          <a:prstGeom prst="line">
            <a:avLst/>
          </a:prstGeom>
          <a:ln w="28575">
            <a:solidFill>
              <a:srgbClr val="029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24F7B351-B22A-0742-9E60-0579DA1D7EF0}"/>
              </a:ext>
            </a:extLst>
          </p:cNvPr>
          <p:cNvCxnSpPr>
            <a:cxnSpLocks/>
          </p:cNvCxnSpPr>
          <p:nvPr/>
        </p:nvCxnSpPr>
        <p:spPr>
          <a:xfrm>
            <a:off x="7673097" y="4352328"/>
            <a:ext cx="0" cy="1438311"/>
          </a:xfrm>
          <a:prstGeom prst="line">
            <a:avLst/>
          </a:prstGeom>
          <a:ln w="28575">
            <a:solidFill>
              <a:srgbClr val="029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ipse 22">
            <a:extLst>
              <a:ext uri="{FF2B5EF4-FFF2-40B4-BE49-F238E27FC236}">
                <a16:creationId xmlns:a16="http://schemas.microsoft.com/office/drawing/2014/main" id="{0D5A55AE-030A-114A-AD9D-F5D1B97835CE}"/>
              </a:ext>
            </a:extLst>
          </p:cNvPr>
          <p:cNvSpPr/>
          <p:nvPr/>
        </p:nvSpPr>
        <p:spPr>
          <a:xfrm>
            <a:off x="7608079" y="3929833"/>
            <a:ext cx="130036" cy="130036"/>
          </a:xfrm>
          <a:prstGeom prst="ellipse">
            <a:avLst/>
          </a:prstGeom>
          <a:solidFill>
            <a:srgbClr val="029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71893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BC907E-B1FC-4EA3-94BD-5A59835D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733" dirty="0"/>
              <a:t>Evolución normativa 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DED9F82-4F00-4A37-8E7A-BC433DBA1BB3}"/>
              </a:ext>
            </a:extLst>
          </p:cNvPr>
          <p:cNvGrpSpPr/>
          <p:nvPr/>
        </p:nvGrpSpPr>
        <p:grpSpPr>
          <a:xfrm>
            <a:off x="201537" y="1948957"/>
            <a:ext cx="11788927" cy="4380031"/>
            <a:chOff x="203667" y="1694450"/>
            <a:chExt cx="8723335" cy="3095752"/>
          </a:xfrm>
        </p:grpSpPr>
        <p:graphicFrame>
          <p:nvGraphicFramePr>
            <p:cNvPr id="4" name="Diagrama 3">
              <a:extLst>
                <a:ext uri="{FF2B5EF4-FFF2-40B4-BE49-F238E27FC236}">
                  <a16:creationId xmlns:a16="http://schemas.microsoft.com/office/drawing/2014/main" id="{96A1CD7A-191F-4257-9643-6EA14676B15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6813936"/>
                </p:ext>
              </p:extLst>
            </p:nvPr>
          </p:nvGraphicFramePr>
          <p:xfrm>
            <a:off x="453288" y="2090186"/>
            <a:ext cx="8177309" cy="215973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Triángulo isósceles 4">
              <a:extLst>
                <a:ext uri="{FF2B5EF4-FFF2-40B4-BE49-F238E27FC236}">
                  <a16:creationId xmlns:a16="http://schemas.microsoft.com/office/drawing/2014/main" id="{B0CD9F1D-1F46-42F9-B0EC-476178E38386}"/>
                </a:ext>
              </a:extLst>
            </p:cNvPr>
            <p:cNvSpPr/>
            <p:nvPr/>
          </p:nvSpPr>
          <p:spPr>
            <a:xfrm rot="10800000">
              <a:off x="800357" y="3720056"/>
              <a:ext cx="396524" cy="191815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>
                <a:solidFill>
                  <a:prstClr val="white"/>
                </a:solidFill>
              </a:endParaRP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5D3E826E-187D-40D8-B676-7E4B9010A5DB}"/>
                </a:ext>
              </a:extLst>
            </p:cNvPr>
            <p:cNvSpPr txBox="1"/>
            <p:nvPr/>
          </p:nvSpPr>
          <p:spPr>
            <a:xfrm>
              <a:off x="203667" y="4023203"/>
              <a:ext cx="1589904" cy="522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>
                  <a:solidFill>
                    <a:srgbClr val="002060"/>
                  </a:solidFill>
                  <a:latin typeface="Segoe UI" panose="020B0502040204020203" pitchFamily="34" charset="0"/>
                  <a:ea typeface="Tahoma" panose="020B0604030504040204" pitchFamily="34" charset="0"/>
                  <a:cs typeface="Segoe UI" panose="020B0502040204020203" pitchFamily="34" charset="0"/>
                </a:rPr>
                <a:t>Definición del Sistema General de Regalías - SGR</a:t>
              </a:r>
            </a:p>
          </p:txBody>
        </p:sp>
        <p:sp>
          <p:nvSpPr>
            <p:cNvPr id="7" name="Triángulo isósceles 6">
              <a:extLst>
                <a:ext uri="{FF2B5EF4-FFF2-40B4-BE49-F238E27FC236}">
                  <a16:creationId xmlns:a16="http://schemas.microsoft.com/office/drawing/2014/main" id="{F2800231-E3DF-41E1-9838-2916A56A6A3C}"/>
                </a:ext>
              </a:extLst>
            </p:cNvPr>
            <p:cNvSpPr/>
            <p:nvPr/>
          </p:nvSpPr>
          <p:spPr>
            <a:xfrm rot="10800000">
              <a:off x="2001432" y="2433704"/>
              <a:ext cx="396524" cy="191815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>
                <a:solidFill>
                  <a:prstClr val="white"/>
                </a:solidFill>
              </a:endParaRP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92149148-4EDB-4870-9051-09F1D16B613C}"/>
                </a:ext>
              </a:extLst>
            </p:cNvPr>
            <p:cNvSpPr txBox="1"/>
            <p:nvPr/>
          </p:nvSpPr>
          <p:spPr>
            <a:xfrm>
              <a:off x="1465140" y="1694450"/>
              <a:ext cx="1469104" cy="522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>
                  <a:solidFill>
                    <a:srgbClr val="002060"/>
                  </a:solidFill>
                  <a:latin typeface="Segoe UI" panose="020B0502040204020203" pitchFamily="34" charset="0"/>
                  <a:ea typeface="Tahoma" panose="020B0604030504040204" pitchFamily="34" charset="0"/>
                  <a:cs typeface="Segoe UI" panose="020B0502040204020203" pitchFamily="34" charset="0"/>
                </a:rPr>
                <a:t>Regula la organización y el funcionamiento del SGR</a:t>
              </a:r>
            </a:p>
          </p:txBody>
        </p:sp>
        <p:sp>
          <p:nvSpPr>
            <p:cNvPr id="9" name="Triángulo isósceles 8">
              <a:extLst>
                <a:ext uri="{FF2B5EF4-FFF2-40B4-BE49-F238E27FC236}">
                  <a16:creationId xmlns:a16="http://schemas.microsoft.com/office/drawing/2014/main" id="{60EA4EFA-3210-4E78-97A7-52B4006CBCBF}"/>
                </a:ext>
              </a:extLst>
            </p:cNvPr>
            <p:cNvSpPr/>
            <p:nvPr/>
          </p:nvSpPr>
          <p:spPr>
            <a:xfrm rot="10800000">
              <a:off x="3200445" y="3720055"/>
              <a:ext cx="396524" cy="191815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>
                <a:solidFill>
                  <a:prstClr val="white"/>
                </a:solidFill>
              </a:endParaRPr>
            </a:p>
          </p:txBody>
        </p:sp>
        <p:sp>
          <p:nvSpPr>
            <p:cNvPr id="10" name="Triángulo isósceles 9">
              <a:extLst>
                <a:ext uri="{FF2B5EF4-FFF2-40B4-BE49-F238E27FC236}">
                  <a16:creationId xmlns:a16="http://schemas.microsoft.com/office/drawing/2014/main" id="{CAB1AC39-F16A-4732-8675-D6338C5C923C}"/>
                </a:ext>
              </a:extLst>
            </p:cNvPr>
            <p:cNvSpPr/>
            <p:nvPr/>
          </p:nvSpPr>
          <p:spPr>
            <a:xfrm rot="10800000">
              <a:off x="4343680" y="2433705"/>
              <a:ext cx="396524" cy="191815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>
                <a:solidFill>
                  <a:prstClr val="white"/>
                </a:solidFill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04570BC4-496F-43D9-B1E7-000406C5040A}"/>
                </a:ext>
              </a:extLst>
            </p:cNvPr>
            <p:cNvSpPr txBox="1"/>
            <p:nvPr/>
          </p:nvSpPr>
          <p:spPr>
            <a:xfrm>
              <a:off x="3721573" y="1697640"/>
              <a:ext cx="1640736" cy="674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>
                  <a:solidFill>
                    <a:srgbClr val="002060"/>
                  </a:solidFill>
                  <a:latin typeface="Segoe UI" panose="020B0502040204020203" pitchFamily="34" charset="0"/>
                  <a:ea typeface="Tahoma" panose="020B0604030504040204" pitchFamily="34" charset="0"/>
                  <a:cs typeface="Segoe UI" panose="020B0502040204020203" pitchFamily="34" charset="0"/>
                </a:rPr>
                <a:t>Compilación de regulaciones de carácter administrativo y procedimental del SGR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2B3DA131-D402-41FE-BC21-7A7BBC75015A}"/>
                </a:ext>
              </a:extLst>
            </p:cNvPr>
            <p:cNvSpPr txBox="1"/>
            <p:nvPr/>
          </p:nvSpPr>
          <p:spPr>
            <a:xfrm>
              <a:off x="2457814" y="4028838"/>
              <a:ext cx="1881783" cy="522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>
                  <a:solidFill>
                    <a:srgbClr val="002060"/>
                  </a:solidFill>
                  <a:latin typeface="Segoe UI" panose="020B0502040204020203" pitchFamily="34" charset="0"/>
                  <a:ea typeface="Tahoma" panose="020B0604030504040204" pitchFamily="34" charset="0"/>
                  <a:cs typeface="Segoe UI" panose="020B0502040204020203" pitchFamily="34" charset="0"/>
                </a:rPr>
                <a:t>Reglamentación de definiciones, organización y funcionamiento del SGR</a:t>
              </a:r>
            </a:p>
          </p:txBody>
        </p:sp>
        <p:sp>
          <p:nvSpPr>
            <p:cNvPr id="13" name="Triángulo isósceles 12">
              <a:extLst>
                <a:ext uri="{FF2B5EF4-FFF2-40B4-BE49-F238E27FC236}">
                  <a16:creationId xmlns:a16="http://schemas.microsoft.com/office/drawing/2014/main" id="{A4C28546-F1A1-4EF9-86EF-EC40AFAE4DFC}"/>
                </a:ext>
              </a:extLst>
            </p:cNvPr>
            <p:cNvSpPr/>
            <p:nvPr/>
          </p:nvSpPr>
          <p:spPr>
            <a:xfrm rot="10800000">
              <a:off x="6682980" y="2424018"/>
              <a:ext cx="396524" cy="191815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>
                <a:solidFill>
                  <a:prstClr val="white"/>
                </a:solidFill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D287CA3C-39A2-4C16-8773-E5C42B1D0D89}"/>
                </a:ext>
              </a:extLst>
            </p:cNvPr>
            <p:cNvSpPr txBox="1"/>
            <p:nvPr/>
          </p:nvSpPr>
          <p:spPr>
            <a:xfrm>
              <a:off x="5869880" y="1694450"/>
              <a:ext cx="2022725" cy="522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>
                  <a:solidFill>
                    <a:srgbClr val="002060"/>
                  </a:solidFill>
                  <a:latin typeface="Segoe UI" panose="020B0502040204020203" pitchFamily="34" charset="0"/>
                  <a:ea typeface="Tahoma" panose="020B0604030504040204" pitchFamily="34" charset="0"/>
                  <a:cs typeface="Segoe UI" panose="020B0502040204020203" pitchFamily="34" charset="0"/>
                </a:rPr>
                <a:t>Establece las bases para operar las convocatorias públicas y el rol de COLCIENCIAS</a:t>
              </a:r>
            </a:p>
          </p:txBody>
        </p:sp>
        <p:sp>
          <p:nvSpPr>
            <p:cNvPr id="15" name="Triángulo isósceles 14">
              <a:extLst>
                <a:ext uri="{FF2B5EF4-FFF2-40B4-BE49-F238E27FC236}">
                  <a16:creationId xmlns:a16="http://schemas.microsoft.com/office/drawing/2014/main" id="{BABAF858-B2F5-41D0-814A-4664239CEBBF}"/>
                </a:ext>
              </a:extLst>
            </p:cNvPr>
            <p:cNvSpPr/>
            <p:nvPr/>
          </p:nvSpPr>
          <p:spPr>
            <a:xfrm rot="10800000">
              <a:off x="7906378" y="3722923"/>
              <a:ext cx="396524" cy="191815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>
                <a:solidFill>
                  <a:prstClr val="white"/>
                </a:solidFill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A29ED392-D1C2-4C0C-B708-BE1A1FB00843}"/>
                </a:ext>
              </a:extLst>
            </p:cNvPr>
            <p:cNvSpPr txBox="1"/>
            <p:nvPr/>
          </p:nvSpPr>
          <p:spPr>
            <a:xfrm>
              <a:off x="7282276" y="3963578"/>
              <a:ext cx="1644726" cy="826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>
                  <a:solidFill>
                    <a:srgbClr val="002060"/>
                  </a:solidFill>
                  <a:latin typeface="Segoe UI" panose="020B0502040204020203" pitchFamily="34" charset="0"/>
                  <a:ea typeface="Tahoma" panose="020B0604030504040204" pitchFamily="34" charset="0"/>
                  <a:cs typeface="Segoe UI" panose="020B0502040204020203" pitchFamily="34" charset="0"/>
                </a:rPr>
                <a:t>Desarrolla el esquema general de las convocatorias públicas y la participación de entidades del SNCTI</a:t>
              </a:r>
            </a:p>
          </p:txBody>
        </p:sp>
        <p:sp>
          <p:nvSpPr>
            <p:cNvPr id="17" name="Triángulo isósceles 16">
              <a:extLst>
                <a:ext uri="{FF2B5EF4-FFF2-40B4-BE49-F238E27FC236}">
                  <a16:creationId xmlns:a16="http://schemas.microsoft.com/office/drawing/2014/main" id="{451B7D37-6314-44B4-A646-7FAC90D7A726}"/>
                </a:ext>
              </a:extLst>
            </p:cNvPr>
            <p:cNvSpPr/>
            <p:nvPr/>
          </p:nvSpPr>
          <p:spPr>
            <a:xfrm rot="10800000">
              <a:off x="5553412" y="3722923"/>
              <a:ext cx="396524" cy="191815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>
                <a:solidFill>
                  <a:prstClr val="white"/>
                </a:solidFill>
              </a:endParaRP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4AA990AD-09FB-49BF-947A-0527BA79BE81}"/>
                </a:ext>
              </a:extLst>
            </p:cNvPr>
            <p:cNvSpPr txBox="1"/>
            <p:nvPr/>
          </p:nvSpPr>
          <p:spPr>
            <a:xfrm>
              <a:off x="4689714" y="4010630"/>
              <a:ext cx="2123917" cy="674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>
                  <a:solidFill>
                    <a:srgbClr val="002060"/>
                  </a:solidFill>
                  <a:latin typeface="Segoe UI" panose="020B0502040204020203" pitchFamily="34" charset="0"/>
                  <a:ea typeface="Tahoma" panose="020B0604030504040204" pitchFamily="34" charset="0"/>
                  <a:cs typeface="Segoe UI" panose="020B0502040204020203" pitchFamily="34" charset="0"/>
                </a:rPr>
                <a:t>Crea convocatorias públicas abiertas y competitivas y abre la participación de entidades del SNCTI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475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92F3B0E-F530-7A43-8B80-AA9AE5F90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740" y="-314326"/>
            <a:ext cx="1422400" cy="18669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16146533-D563-BA4D-9206-C7C703764C7C}"/>
              </a:ext>
            </a:extLst>
          </p:cNvPr>
          <p:cNvSpPr/>
          <p:nvPr/>
        </p:nvSpPr>
        <p:spPr>
          <a:xfrm>
            <a:off x="1481268" y="469878"/>
            <a:ext cx="23807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Duración </a:t>
            </a:r>
            <a:endParaRPr lang="es-CO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485" y="3171511"/>
            <a:ext cx="1466648" cy="1466648"/>
          </a:xfrm>
          <a:prstGeom prst="rect">
            <a:avLst/>
          </a:prstGeom>
        </p:spPr>
      </p:pic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17B03114-C474-3544-9132-18211624FB23}"/>
              </a:ext>
            </a:extLst>
          </p:cNvPr>
          <p:cNvCxnSpPr>
            <a:cxnSpLocks/>
          </p:cNvCxnSpPr>
          <p:nvPr/>
        </p:nvCxnSpPr>
        <p:spPr>
          <a:xfrm>
            <a:off x="4927551" y="1843252"/>
            <a:ext cx="0" cy="1104900"/>
          </a:xfrm>
          <a:prstGeom prst="line">
            <a:avLst/>
          </a:prstGeom>
          <a:ln w="28575">
            <a:solidFill>
              <a:srgbClr val="029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3861173D-7669-204B-89DE-BEFB3C558E8E}"/>
              </a:ext>
            </a:extLst>
          </p:cNvPr>
          <p:cNvCxnSpPr>
            <a:cxnSpLocks/>
          </p:cNvCxnSpPr>
          <p:nvPr/>
        </p:nvCxnSpPr>
        <p:spPr>
          <a:xfrm>
            <a:off x="4490821" y="3795093"/>
            <a:ext cx="0" cy="1104900"/>
          </a:xfrm>
          <a:prstGeom prst="line">
            <a:avLst/>
          </a:prstGeom>
          <a:ln w="28575">
            <a:solidFill>
              <a:srgbClr val="029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212D662-2B04-5944-9028-E83AE544A7A6}"/>
              </a:ext>
            </a:extLst>
          </p:cNvPr>
          <p:cNvSpPr/>
          <p:nvPr/>
        </p:nvSpPr>
        <p:spPr>
          <a:xfrm>
            <a:off x="5564576" y="1656345"/>
            <a:ext cx="12298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6000" b="1" dirty="0">
                <a:solidFill>
                  <a:srgbClr val="5680D8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4 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1C6AFCA-B4AF-5E41-8EA0-5F368E548185}"/>
              </a:ext>
            </a:extLst>
          </p:cNvPr>
          <p:cNvSpPr/>
          <p:nvPr/>
        </p:nvSpPr>
        <p:spPr>
          <a:xfrm>
            <a:off x="5564576" y="3625730"/>
            <a:ext cx="34989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000" b="1" dirty="0">
                <a:solidFill>
                  <a:srgbClr val="5680D8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</a:t>
            </a:r>
            <a:endParaRPr lang="es-CO" sz="6000" b="1" dirty="0">
              <a:solidFill>
                <a:srgbClr val="5680D8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51DC860-88A8-F24C-B392-33AF308724F4}"/>
              </a:ext>
            </a:extLst>
          </p:cNvPr>
          <p:cNvSpPr/>
          <p:nvPr/>
        </p:nvSpPr>
        <p:spPr>
          <a:xfrm>
            <a:off x="5316348" y="2477095"/>
            <a:ext cx="23904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Años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1584C988-90FE-EE49-B2B8-6101D042209F}"/>
              </a:ext>
            </a:extLst>
          </p:cNvPr>
          <p:cNvSpPr/>
          <p:nvPr/>
        </p:nvSpPr>
        <p:spPr>
          <a:xfrm>
            <a:off x="4709186" y="4467334"/>
            <a:ext cx="33909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Años máximo  </a:t>
            </a:r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CDDD47FB-710D-034A-9F56-8B7484170966}"/>
              </a:ext>
            </a:extLst>
          </p:cNvPr>
          <p:cNvCxnSpPr>
            <a:cxnSpLocks/>
          </p:cNvCxnSpPr>
          <p:nvPr/>
        </p:nvCxnSpPr>
        <p:spPr>
          <a:xfrm>
            <a:off x="6794452" y="1895415"/>
            <a:ext cx="0" cy="1104900"/>
          </a:xfrm>
          <a:prstGeom prst="line">
            <a:avLst/>
          </a:prstGeom>
          <a:ln w="28575">
            <a:solidFill>
              <a:srgbClr val="029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>
            <a:extLst>
              <a:ext uri="{FF2B5EF4-FFF2-40B4-BE49-F238E27FC236}">
                <a16:creationId xmlns:a16="http://schemas.microsoft.com/office/drawing/2014/main" id="{D8FFBE72-6B84-6546-9FA2-A6A07EFE6BC0}"/>
              </a:ext>
            </a:extLst>
          </p:cNvPr>
          <p:cNvSpPr/>
          <p:nvPr/>
        </p:nvSpPr>
        <p:spPr>
          <a:xfrm>
            <a:off x="7706814" y="2146493"/>
            <a:ext cx="33838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Financiación 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0BD3E49A-B415-0D4B-ABEB-D18C015686AD}"/>
              </a:ext>
            </a:extLst>
          </p:cNvPr>
          <p:cNvSpPr/>
          <p:nvPr/>
        </p:nvSpPr>
        <p:spPr>
          <a:xfrm>
            <a:off x="7706814" y="3930273"/>
            <a:ext cx="33265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Condonación 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97ECE3B7-79DB-2646-96D2-A7038733BE1C}"/>
              </a:ext>
            </a:extLst>
          </p:cNvPr>
          <p:cNvCxnSpPr>
            <a:cxnSpLocks/>
          </p:cNvCxnSpPr>
          <p:nvPr/>
        </p:nvCxnSpPr>
        <p:spPr>
          <a:xfrm>
            <a:off x="7131124" y="3795093"/>
            <a:ext cx="0" cy="1104900"/>
          </a:xfrm>
          <a:prstGeom prst="line">
            <a:avLst/>
          </a:prstGeom>
          <a:ln w="28575">
            <a:solidFill>
              <a:srgbClr val="029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6E24D61D-2296-B944-8195-2182392F372D}"/>
              </a:ext>
            </a:extLst>
          </p:cNvPr>
          <p:cNvSpPr/>
          <p:nvPr/>
        </p:nvSpPr>
        <p:spPr>
          <a:xfrm>
            <a:off x="1804481" y="1832557"/>
            <a:ext cx="23994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7200" b="1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8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095C9052-AE0E-5945-A2C8-29446238F6F6}"/>
              </a:ext>
            </a:extLst>
          </p:cNvPr>
          <p:cNvSpPr/>
          <p:nvPr/>
        </p:nvSpPr>
        <p:spPr>
          <a:xfrm>
            <a:off x="2441090" y="2208048"/>
            <a:ext cx="12476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rgbClr val="5680D8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AÑOS </a:t>
            </a:r>
            <a:endParaRPr lang="es-CO" sz="3200" b="1" dirty="0">
              <a:solidFill>
                <a:srgbClr val="5680D8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240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92F3B0E-F530-7A43-8B80-AA9AE5F90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740" y="-314326"/>
            <a:ext cx="1422400" cy="18669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16146533-D563-BA4D-9206-C7C703764C7C}"/>
              </a:ext>
            </a:extLst>
          </p:cNvPr>
          <p:cNvSpPr/>
          <p:nvPr/>
        </p:nvSpPr>
        <p:spPr>
          <a:xfrm>
            <a:off x="1481268" y="469878"/>
            <a:ext cx="33505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Condonación </a:t>
            </a:r>
            <a:endParaRPr lang="es-CO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34DFBB1-9305-3448-A148-CD1010470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514" y="2971706"/>
            <a:ext cx="936144" cy="1123373"/>
          </a:xfrm>
          <a:prstGeom prst="rect">
            <a:avLst/>
          </a:prstGeom>
        </p:spPr>
      </p:pic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17B03114-C474-3544-9132-18211624FB23}"/>
              </a:ext>
            </a:extLst>
          </p:cNvPr>
          <p:cNvCxnSpPr>
            <a:cxnSpLocks/>
          </p:cNvCxnSpPr>
          <p:nvPr/>
        </p:nvCxnSpPr>
        <p:spPr>
          <a:xfrm flipH="1">
            <a:off x="3848796" y="1873444"/>
            <a:ext cx="17812" cy="1641413"/>
          </a:xfrm>
          <a:prstGeom prst="line">
            <a:avLst/>
          </a:prstGeom>
          <a:ln w="28575">
            <a:solidFill>
              <a:srgbClr val="029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212D662-2B04-5944-9028-E83AE544A7A6}"/>
              </a:ext>
            </a:extLst>
          </p:cNvPr>
          <p:cNvSpPr/>
          <p:nvPr/>
        </p:nvSpPr>
        <p:spPr>
          <a:xfrm>
            <a:off x="4109861" y="1835028"/>
            <a:ext cx="12298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>
                <a:solidFill>
                  <a:srgbClr val="5680D8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80%</a:t>
            </a:r>
            <a:endParaRPr lang="es-CO" sz="4000" b="1" dirty="0">
              <a:solidFill>
                <a:srgbClr val="5680D8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1C6AFCA-B4AF-5E41-8EA0-5F368E548185}"/>
              </a:ext>
            </a:extLst>
          </p:cNvPr>
          <p:cNvSpPr/>
          <p:nvPr/>
        </p:nvSpPr>
        <p:spPr>
          <a:xfrm>
            <a:off x="4136195" y="3929023"/>
            <a:ext cx="12298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000" b="1" dirty="0">
                <a:solidFill>
                  <a:srgbClr val="5680D8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20%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A51DC860-88A8-F24C-B392-33AF308724F4}"/>
              </a:ext>
            </a:extLst>
          </p:cNvPr>
          <p:cNvSpPr/>
          <p:nvPr/>
        </p:nvSpPr>
        <p:spPr>
          <a:xfrm>
            <a:off x="4028591" y="2371541"/>
            <a:ext cx="28212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Culminación exitosa del programa doctoral</a:t>
            </a:r>
            <a:endParaRPr lang="es-CO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584C988-90FE-EE49-B2B8-6101D042209F}"/>
              </a:ext>
            </a:extLst>
          </p:cNvPr>
          <p:cNvSpPr/>
          <p:nvPr/>
        </p:nvSpPr>
        <p:spPr>
          <a:xfrm>
            <a:off x="4004766" y="4545468"/>
            <a:ext cx="28689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Vinculación al </a:t>
            </a:r>
            <a:r>
              <a:rPr lang="es-CO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SNCTeI</a:t>
            </a:r>
            <a:r>
              <a:rPr lang="es-CO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realización de ACTI 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8FFBE72-6B84-6546-9FA2-A6A07EFE6BC0}"/>
              </a:ext>
            </a:extLst>
          </p:cNvPr>
          <p:cNvSpPr/>
          <p:nvPr/>
        </p:nvSpPr>
        <p:spPr>
          <a:xfrm>
            <a:off x="7287645" y="2278651"/>
            <a:ext cx="27308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Obtención del título de doctorado 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0BD3E49A-B415-0D4B-ABEB-D18C015686AD}"/>
              </a:ext>
            </a:extLst>
          </p:cNvPr>
          <p:cNvSpPr/>
          <p:nvPr/>
        </p:nvSpPr>
        <p:spPr>
          <a:xfrm>
            <a:off x="7161083" y="3896214"/>
            <a:ext cx="45734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año: entidad del </a:t>
            </a:r>
            <a:r>
              <a:rPr lang="es-CO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SNCTeI</a:t>
            </a:r>
            <a:r>
              <a:rPr lang="es-CO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departamento</a:t>
            </a:r>
          </a:p>
          <a:p>
            <a:endParaRPr lang="es-CO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años: entidad del </a:t>
            </a:r>
            <a:r>
              <a:rPr lang="es-CO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SNCTeI</a:t>
            </a:r>
            <a:r>
              <a:rPr lang="es-CO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fuera del departamento  </a:t>
            </a:r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17B03114-C474-3544-9132-18211624FB23}"/>
              </a:ext>
            </a:extLst>
          </p:cNvPr>
          <p:cNvCxnSpPr>
            <a:cxnSpLocks/>
          </p:cNvCxnSpPr>
          <p:nvPr/>
        </p:nvCxnSpPr>
        <p:spPr>
          <a:xfrm flipH="1">
            <a:off x="6913318" y="1930457"/>
            <a:ext cx="17812" cy="1641413"/>
          </a:xfrm>
          <a:prstGeom prst="line">
            <a:avLst/>
          </a:prstGeom>
          <a:ln w="28575">
            <a:solidFill>
              <a:srgbClr val="029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17B03114-C474-3544-9132-18211624FB23}"/>
              </a:ext>
            </a:extLst>
          </p:cNvPr>
          <p:cNvCxnSpPr>
            <a:cxnSpLocks/>
          </p:cNvCxnSpPr>
          <p:nvPr/>
        </p:nvCxnSpPr>
        <p:spPr>
          <a:xfrm flipH="1">
            <a:off x="3830984" y="4062423"/>
            <a:ext cx="17812" cy="1641413"/>
          </a:xfrm>
          <a:prstGeom prst="line">
            <a:avLst/>
          </a:prstGeom>
          <a:ln w="28575">
            <a:solidFill>
              <a:srgbClr val="029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17B03114-C474-3544-9132-18211624FB23}"/>
              </a:ext>
            </a:extLst>
          </p:cNvPr>
          <p:cNvCxnSpPr>
            <a:cxnSpLocks/>
          </p:cNvCxnSpPr>
          <p:nvPr/>
        </p:nvCxnSpPr>
        <p:spPr>
          <a:xfrm flipH="1">
            <a:off x="6883347" y="4045004"/>
            <a:ext cx="17812" cy="1641413"/>
          </a:xfrm>
          <a:prstGeom prst="line">
            <a:avLst/>
          </a:prstGeom>
          <a:ln w="28575">
            <a:solidFill>
              <a:srgbClr val="029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682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4EBC8A6-650D-9F4D-8FD6-1C8FA839C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877824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7917A10-B356-234A-A77B-5B3A50D8ECCD}"/>
              </a:ext>
            </a:extLst>
          </p:cNvPr>
          <p:cNvSpPr/>
          <p:nvPr/>
        </p:nvSpPr>
        <p:spPr>
          <a:xfrm>
            <a:off x="3163994" y="2979543"/>
            <a:ext cx="105571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8800" b="1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5152E0A-58C0-B547-9257-043BAED66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025" y="2166118"/>
            <a:ext cx="38100" cy="30734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693B7922-A70D-114D-AC13-C35428463213}"/>
              </a:ext>
            </a:extLst>
          </p:cNvPr>
          <p:cNvSpPr/>
          <p:nvPr/>
        </p:nvSpPr>
        <p:spPr>
          <a:xfrm>
            <a:off x="4846798" y="3379652"/>
            <a:ext cx="4924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ONDAS 4.0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1D34355-91A8-478C-B66B-3F66F9B74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9009"/>
            <a:ext cx="445770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016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A85FB10F-836C-4F31-BF9D-198699D31E3E}"/>
              </a:ext>
            </a:extLst>
          </p:cNvPr>
          <p:cNvSpPr txBox="1"/>
          <p:nvPr/>
        </p:nvSpPr>
        <p:spPr>
          <a:xfrm>
            <a:off x="8931479" y="56039"/>
            <a:ext cx="32241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rgbClr val="002060"/>
                </a:solidFill>
              </a:rPr>
              <a:t>ONDAS 4.0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32088F9-7AC0-4C2C-B3E1-4CFB0C90CBC3}"/>
              </a:ext>
            </a:extLst>
          </p:cNvPr>
          <p:cNvSpPr txBox="1"/>
          <p:nvPr/>
        </p:nvSpPr>
        <p:spPr>
          <a:xfrm>
            <a:off x="2751934" y="1929641"/>
            <a:ext cx="5213706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>
                <a:ea typeface="Arial Unicode MS" panose="020B0604020202020204" pitchFamily="34" charset="-128"/>
                <a:cs typeface="Arial" panose="020B0604020202020204" pitchFamily="34" charset="0"/>
              </a:rPr>
              <a:t>Fortalecimiento Territorial</a:t>
            </a:r>
            <a:endParaRPr lang="es-CO" b="1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/>
            <a:r>
              <a:rPr lang="es-CO" sz="1300" i="1" dirty="0">
                <a:ea typeface="Arial Unicode MS" panose="020B0604020202020204" pitchFamily="34" charset="-128"/>
                <a:cs typeface="Arial" panose="020B0604020202020204" pitchFamily="34" charset="0"/>
              </a:rPr>
              <a:t>Volver a departamentos sin implementación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C0D76D5-E2E0-4610-8885-3B704AC8552C}"/>
              </a:ext>
            </a:extLst>
          </p:cNvPr>
          <p:cNvSpPr txBox="1"/>
          <p:nvPr/>
        </p:nvSpPr>
        <p:spPr>
          <a:xfrm>
            <a:off x="3531503" y="3020512"/>
            <a:ext cx="6013164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>
                <a:ea typeface="Arial Unicode MS" panose="020B0604020202020204" pitchFamily="34" charset="-128"/>
                <a:cs typeface="Arial" panose="020B0604020202020204" pitchFamily="34" charset="0"/>
              </a:rPr>
              <a:t>Movilidad internacional para  niños y jóvenes Ondas</a:t>
            </a:r>
          </a:p>
          <a:p>
            <a:pPr algn="ctr"/>
            <a:r>
              <a:rPr lang="es-CO" sz="1300" i="1" dirty="0">
                <a:ea typeface="Arial Unicode MS" panose="020B0604020202020204" pitchFamily="34" charset="-128"/>
                <a:cs typeface="Arial" panose="020B0604020202020204" pitchFamily="34" charset="0"/>
              </a:rPr>
              <a:t>Experiencias de inmersión que fortalezcan la investigación y el  proyecto de vida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87ADE42-5ED3-4F18-931A-CDF247BEAB6C}"/>
              </a:ext>
            </a:extLst>
          </p:cNvPr>
          <p:cNvSpPr txBox="1"/>
          <p:nvPr/>
        </p:nvSpPr>
        <p:spPr>
          <a:xfrm>
            <a:off x="4379053" y="4232560"/>
            <a:ext cx="6719581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ea typeface="Arial Unicode MS" panose="020B0604020202020204" pitchFamily="34" charset="-128"/>
                <a:cs typeface="Arial" panose="020B0604020202020204" pitchFamily="34" charset="0"/>
              </a:rPr>
              <a:t>Niños investigadores y creadores</a:t>
            </a:r>
          </a:p>
          <a:p>
            <a:pPr algn="ctr"/>
            <a:r>
              <a:rPr lang="es-CO" sz="1300" i="1" dirty="0">
                <a:ea typeface="Arial Unicode MS" panose="020B0604020202020204" pitchFamily="34" charset="-128"/>
                <a:cs typeface="Arial" panose="020B0604020202020204" pitchFamily="34" charset="0"/>
              </a:rPr>
              <a:t>Inclusión del arte  como herramienta para potenciar el aprendizaje, implementación y apropiación de las ciencias y las matemáticas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36344D9-6D2C-425A-B15A-F7876E855E25}"/>
              </a:ext>
            </a:extLst>
          </p:cNvPr>
          <p:cNvSpPr txBox="1"/>
          <p:nvPr/>
        </p:nvSpPr>
        <p:spPr>
          <a:xfrm>
            <a:off x="5693329" y="5569653"/>
            <a:ext cx="6252594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>
                <a:ea typeface="Arial Unicode MS" panose="020B0604020202020204" pitchFamily="34" charset="-128"/>
                <a:cs typeface="Arial" panose="020B0604020202020204" pitchFamily="34" charset="0"/>
              </a:rPr>
              <a:t>Gestión de conocimiento: conectar, crear, visibilizar</a:t>
            </a:r>
          </a:p>
          <a:p>
            <a:pPr algn="ctr"/>
            <a:r>
              <a:rPr lang="es-CO" sz="1300" i="1" dirty="0">
                <a:ea typeface="Arial Unicode MS" panose="020B0604020202020204" pitchFamily="34" charset="-128"/>
                <a:cs typeface="Arial" panose="020B0604020202020204" pitchFamily="34" charset="0"/>
              </a:rPr>
              <a:t>Alianzas estratégicas para nuevas experiencias de CTI y sistemas de información para el seguimiento y evaluación</a:t>
            </a:r>
          </a:p>
        </p:txBody>
      </p:sp>
      <p:sp>
        <p:nvSpPr>
          <p:cNvPr id="3" name="Flecha: curvada hacia la izquierda 2">
            <a:extLst>
              <a:ext uri="{FF2B5EF4-FFF2-40B4-BE49-F238E27FC236}">
                <a16:creationId xmlns:a16="http://schemas.microsoft.com/office/drawing/2014/main" id="{1467A796-D5BB-425C-81B5-1CD010DCC391}"/>
              </a:ext>
            </a:extLst>
          </p:cNvPr>
          <p:cNvSpPr/>
          <p:nvPr/>
        </p:nvSpPr>
        <p:spPr>
          <a:xfrm rot="17705478">
            <a:off x="7690093" y="249529"/>
            <a:ext cx="1341561" cy="3542290"/>
          </a:xfrm>
          <a:prstGeom prst="curved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5" name="Flecha: curvada hacia arriba 14">
            <a:extLst>
              <a:ext uri="{FF2B5EF4-FFF2-40B4-BE49-F238E27FC236}">
                <a16:creationId xmlns:a16="http://schemas.microsoft.com/office/drawing/2014/main" id="{E691FD1A-4B8B-4F99-BBD2-A73BF9887D99}"/>
              </a:ext>
            </a:extLst>
          </p:cNvPr>
          <p:cNvSpPr/>
          <p:nvPr/>
        </p:nvSpPr>
        <p:spPr>
          <a:xfrm rot="3557510">
            <a:off x="2788740" y="4014896"/>
            <a:ext cx="2061497" cy="752939"/>
          </a:xfrm>
          <a:prstGeom prst="curved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7" name="Flecha: curvada hacia arriba 16">
            <a:extLst>
              <a:ext uri="{FF2B5EF4-FFF2-40B4-BE49-F238E27FC236}">
                <a16:creationId xmlns:a16="http://schemas.microsoft.com/office/drawing/2014/main" id="{DF87BA62-2C3A-43DC-AA1F-6B702DCEAE82}"/>
              </a:ext>
            </a:extLst>
          </p:cNvPr>
          <p:cNvSpPr/>
          <p:nvPr/>
        </p:nvSpPr>
        <p:spPr>
          <a:xfrm rot="2515101">
            <a:off x="4856620" y="5580340"/>
            <a:ext cx="2194575" cy="1007991"/>
          </a:xfrm>
          <a:prstGeom prst="curved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C534341-0DF5-4AC6-992E-E3464796E0F9}"/>
              </a:ext>
            </a:extLst>
          </p:cNvPr>
          <p:cNvSpPr/>
          <p:nvPr/>
        </p:nvSpPr>
        <p:spPr>
          <a:xfrm>
            <a:off x="8445657" y="600562"/>
            <a:ext cx="3253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i="1" dirty="0">
                <a:solidFill>
                  <a:schemeClr val="accent1">
                    <a:lumMod val="75000"/>
                  </a:schemeClr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Premisas para su fortalecimiento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9B5E33B-2EC0-44A7-BBB8-35D9257D9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224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145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669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748BDB-5328-45A0-AADD-D74EBDEAB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733" dirty="0"/>
              <a:t>Proceso general de Convocatorias </a:t>
            </a:r>
          </a:p>
        </p:txBody>
      </p:sp>
      <p:sp>
        <p:nvSpPr>
          <p:cNvPr id="3" name="Flecha derecha 3">
            <a:extLst>
              <a:ext uri="{FF2B5EF4-FFF2-40B4-BE49-F238E27FC236}">
                <a16:creationId xmlns:a16="http://schemas.microsoft.com/office/drawing/2014/main" id="{4F345714-2649-4866-8B35-0AD1ADBDB47E}"/>
              </a:ext>
            </a:extLst>
          </p:cNvPr>
          <p:cNvSpPr/>
          <p:nvPr/>
        </p:nvSpPr>
        <p:spPr>
          <a:xfrm rot="5400000">
            <a:off x="517650" y="2338658"/>
            <a:ext cx="598531" cy="1130741"/>
          </a:xfrm>
          <a:prstGeom prst="rightArrow">
            <a:avLst/>
          </a:prstGeom>
          <a:solidFill>
            <a:srgbClr val="002060">
              <a:alpha val="12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>
              <a:solidFill>
                <a:prstClr val="white"/>
              </a:solidFill>
              <a:latin typeface="Helvetica Light"/>
              <a:cs typeface="Segoe UI Light" panose="020B0502040204020203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F01E1BF9-D5E2-4F67-80EE-886C0FE21D3B}"/>
              </a:ext>
            </a:extLst>
          </p:cNvPr>
          <p:cNvGrpSpPr/>
          <p:nvPr/>
        </p:nvGrpSpPr>
        <p:grpSpPr>
          <a:xfrm>
            <a:off x="155052" y="2697336"/>
            <a:ext cx="10280377" cy="2140493"/>
            <a:chOff x="479498" y="1051706"/>
            <a:chExt cx="9254441" cy="3054485"/>
          </a:xfrm>
        </p:grpSpPr>
        <p:sp>
          <p:nvSpPr>
            <p:cNvPr id="5" name="Flecha derecha 3">
              <a:extLst>
                <a:ext uri="{FF2B5EF4-FFF2-40B4-BE49-F238E27FC236}">
                  <a16:creationId xmlns:a16="http://schemas.microsoft.com/office/drawing/2014/main" id="{FC1CE7C7-E44A-44B4-8342-705E32C4262C}"/>
                </a:ext>
              </a:extLst>
            </p:cNvPr>
            <p:cNvSpPr/>
            <p:nvPr/>
          </p:nvSpPr>
          <p:spPr>
            <a:xfrm>
              <a:off x="515566" y="1051706"/>
              <a:ext cx="9218373" cy="3054485"/>
            </a:xfrm>
            <a:prstGeom prst="rightArrow">
              <a:avLst/>
            </a:prstGeom>
            <a:solidFill>
              <a:srgbClr val="002060">
                <a:alpha val="12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68F2ADAD-E1BB-4BA4-8D1F-AD32A93F7A14}"/>
                </a:ext>
              </a:extLst>
            </p:cNvPr>
            <p:cNvSpPr/>
            <p:nvPr/>
          </p:nvSpPr>
          <p:spPr>
            <a:xfrm>
              <a:off x="479498" y="1799618"/>
              <a:ext cx="1202733" cy="1536971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200" b="1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Plan Bienal de Convocatorias</a:t>
              </a:r>
            </a:p>
          </p:txBody>
        </p:sp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43CAC9A2-F3EE-465B-9B0D-5D30866D30E9}"/>
                </a:ext>
              </a:extLst>
            </p:cNvPr>
            <p:cNvSpPr/>
            <p:nvPr/>
          </p:nvSpPr>
          <p:spPr>
            <a:xfrm>
              <a:off x="1773862" y="1799618"/>
              <a:ext cx="1166665" cy="1536971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2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Convocatoria</a:t>
              </a:r>
            </a:p>
            <a:p>
              <a:pPr algn="ctr"/>
              <a:endParaRPr lang="es-CO" sz="1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es-CO" sz="12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TDR</a:t>
              </a:r>
            </a:p>
          </p:txBody>
        </p:sp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24AA0688-9DD2-49B4-A982-EBB8F2FA932B}"/>
                </a:ext>
              </a:extLst>
            </p:cNvPr>
            <p:cNvSpPr/>
            <p:nvPr/>
          </p:nvSpPr>
          <p:spPr>
            <a:xfrm>
              <a:off x="3032158" y="1788575"/>
              <a:ext cx="1166665" cy="1532916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2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Presentación de propuestas a la convocatoria </a:t>
              </a:r>
            </a:p>
          </p:txBody>
        </p:sp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82FB7D6D-3531-4238-A664-9A6B64B9BE50}"/>
                </a:ext>
              </a:extLst>
            </p:cNvPr>
            <p:cNvSpPr/>
            <p:nvPr/>
          </p:nvSpPr>
          <p:spPr>
            <a:xfrm>
              <a:off x="4291993" y="1788573"/>
              <a:ext cx="1166665" cy="1532918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2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Evaluación según los TDR</a:t>
              </a:r>
            </a:p>
          </p:txBody>
        </p:sp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E024EE0C-BEA7-4636-966A-BC74E400FA53}"/>
                </a:ext>
              </a:extLst>
            </p:cNvPr>
            <p:cNvSpPr/>
            <p:nvPr/>
          </p:nvSpPr>
          <p:spPr>
            <a:xfrm>
              <a:off x="5548751" y="1788573"/>
              <a:ext cx="1166665" cy="1532916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2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Conformación de un listado de elegibles </a:t>
              </a:r>
            </a:p>
          </p:txBody>
        </p:sp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F3CE8760-22BA-4689-AAF5-27246778A1EB}"/>
                </a:ext>
              </a:extLst>
            </p:cNvPr>
            <p:cNvSpPr/>
            <p:nvPr/>
          </p:nvSpPr>
          <p:spPr>
            <a:xfrm>
              <a:off x="8062265" y="1798191"/>
              <a:ext cx="1166665" cy="1532916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067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Verificación de requisitos</a:t>
              </a:r>
            </a:p>
          </p:txBody>
        </p:sp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71630161-FA8C-4B98-891A-40BF62DCB8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69" t="21106" b="24225"/>
          <a:stretch/>
        </p:blipFill>
        <p:spPr>
          <a:xfrm>
            <a:off x="1631418" y="4461527"/>
            <a:ext cx="1318684" cy="41570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28EA6D1-A62F-4509-8CB7-A94756DDA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038" y="4486969"/>
            <a:ext cx="918767" cy="39831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E7E9193-F1EF-40DE-BB11-C82C486F9A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69" t="21106" b="24225"/>
          <a:stretch/>
        </p:blipFill>
        <p:spPr>
          <a:xfrm>
            <a:off x="4450866" y="4435381"/>
            <a:ext cx="1318684" cy="41570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7023822-F07A-44FE-B84A-585A083943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69" t="21106" b="24225"/>
          <a:stretch/>
        </p:blipFill>
        <p:spPr>
          <a:xfrm>
            <a:off x="5863671" y="4422127"/>
            <a:ext cx="1318684" cy="415703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CBC84534-8DD3-4EBA-AF5F-5B21FD279D07}"/>
              </a:ext>
            </a:extLst>
          </p:cNvPr>
          <p:cNvSpPr/>
          <p:nvPr/>
        </p:nvSpPr>
        <p:spPr>
          <a:xfrm>
            <a:off x="10674046" y="4108045"/>
            <a:ext cx="1292749" cy="53524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67" b="1" dirty="0">
                <a:solidFill>
                  <a:srgbClr val="002060"/>
                </a:solidFill>
                <a:latin typeface="Helvetica Light"/>
                <a:cs typeface="Segoe UI Light" panose="020B0502040204020203" pitchFamily="34" charset="0"/>
              </a:rPr>
              <a:t>Ejecución 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EC7CD64F-DB45-4EEB-859A-EA166F3EAB31}"/>
              </a:ext>
            </a:extLst>
          </p:cNvPr>
          <p:cNvSpPr/>
          <p:nvPr/>
        </p:nvSpPr>
        <p:spPr>
          <a:xfrm>
            <a:off x="7182353" y="3217626"/>
            <a:ext cx="1296000" cy="107422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067" b="1" dirty="0">
                <a:solidFill>
                  <a:srgbClr val="002060"/>
                </a:solidFill>
                <a:latin typeface="Helvetica Light"/>
                <a:cs typeface="Segoe UI Light" panose="020B0502040204020203" pitchFamily="34" charset="0"/>
              </a:rPr>
              <a:t>Alistamiento del proyecto para consideración del OCAD </a:t>
            </a:r>
          </a:p>
        </p:txBody>
      </p:sp>
      <p:sp>
        <p:nvSpPr>
          <p:cNvPr id="18" name="Rectángulo: esquinas redondeadas 35">
            <a:extLst>
              <a:ext uri="{FF2B5EF4-FFF2-40B4-BE49-F238E27FC236}">
                <a16:creationId xmlns:a16="http://schemas.microsoft.com/office/drawing/2014/main" id="{1C1A30C9-DCBE-4C0E-AC59-3FE0887628D5}"/>
              </a:ext>
            </a:extLst>
          </p:cNvPr>
          <p:cNvSpPr/>
          <p:nvPr/>
        </p:nvSpPr>
        <p:spPr>
          <a:xfrm>
            <a:off x="25281" y="2026909"/>
            <a:ext cx="1722883" cy="473768"/>
          </a:xfrm>
          <a:prstGeom prst="roundRect">
            <a:avLst/>
          </a:prstGeom>
          <a:ln w="3175"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000" b="1" dirty="0">
                <a:solidFill>
                  <a:prstClr val="black"/>
                </a:solidFill>
                <a:latin typeface="Helvetica Light"/>
                <a:cs typeface="Segoe UI Light" panose="020B0502040204020203" pitchFamily="34" charset="0"/>
              </a:rPr>
              <a:t>Retos, focos, líneas programáticas</a:t>
            </a:r>
          </a:p>
        </p:txBody>
      </p:sp>
      <p:sp>
        <p:nvSpPr>
          <p:cNvPr id="19" name="Bocadillo: rectángulo con esquinas redondeadas 55">
            <a:extLst>
              <a:ext uri="{FF2B5EF4-FFF2-40B4-BE49-F238E27FC236}">
                <a16:creationId xmlns:a16="http://schemas.microsoft.com/office/drawing/2014/main" id="{95B1109D-B029-41AA-B860-C051C8CC16A0}"/>
              </a:ext>
            </a:extLst>
          </p:cNvPr>
          <p:cNvSpPr/>
          <p:nvPr/>
        </p:nvSpPr>
        <p:spPr>
          <a:xfrm>
            <a:off x="155052" y="1447057"/>
            <a:ext cx="1526049" cy="437356"/>
          </a:xfrm>
          <a:prstGeom prst="wedgeRoundRectCallout">
            <a:avLst>
              <a:gd name="adj1" fmla="val -22015"/>
              <a:gd name="adj2" fmla="val 62663"/>
              <a:gd name="adj3" fmla="val 16667"/>
            </a:avLst>
          </a:prstGeom>
          <a:ln w="31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CO" sz="1000" b="1" dirty="0">
                <a:solidFill>
                  <a:srgbClr val="002060"/>
                </a:solidFill>
                <a:latin typeface="Helvetica Light"/>
                <a:cs typeface="Segoe UI Light" panose="020B0502040204020203" pitchFamily="34" charset="0"/>
              </a:rPr>
              <a:t>PAED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6CBEAAA5-0B0A-440B-8851-FB2D1934E1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69" t="21106" b="24225"/>
          <a:stretch/>
        </p:blipFill>
        <p:spPr>
          <a:xfrm>
            <a:off x="155051" y="4544907"/>
            <a:ext cx="789685" cy="24894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30CE297-A527-4569-BB52-FD2EE766B7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06" y="4574772"/>
            <a:ext cx="420652" cy="199376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5145FF14-5E73-4E97-BA9E-16F7B86527C3}"/>
              </a:ext>
            </a:extLst>
          </p:cNvPr>
          <p:cNvGrpSpPr/>
          <p:nvPr/>
        </p:nvGrpSpPr>
        <p:grpSpPr>
          <a:xfrm>
            <a:off x="287272" y="1479214"/>
            <a:ext cx="963755" cy="324581"/>
            <a:chOff x="792824" y="4216112"/>
            <a:chExt cx="1754844" cy="603253"/>
          </a:xfrm>
        </p:grpSpPr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54F989DE-13E2-4C1C-8685-2899D927E0A9}"/>
                </a:ext>
              </a:extLst>
            </p:cNvPr>
            <p:cNvSpPr/>
            <p:nvPr/>
          </p:nvSpPr>
          <p:spPr>
            <a:xfrm>
              <a:off x="1210268" y="4361749"/>
              <a:ext cx="1337400" cy="4576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sz="1000" b="1" dirty="0">
                  <a:solidFill>
                    <a:srgbClr val="002060"/>
                  </a:solidFill>
                  <a:latin typeface="Helvetica Light"/>
                  <a:cs typeface="Segoe UI" panose="020B0502040204020203" pitchFamily="34" charset="0"/>
                </a:rPr>
                <a:t>CODECTI</a:t>
              </a:r>
              <a:endParaRPr lang="es-CO" sz="1000" dirty="0">
                <a:solidFill>
                  <a:prstClr val="black"/>
                </a:solidFill>
                <a:latin typeface="Helvetica Light"/>
              </a:endParaRPr>
            </a:p>
          </p:txBody>
        </p:sp>
        <p:pic>
          <p:nvPicPr>
            <p:cNvPr id="24" name="Picture 2" descr="Resultado de imagen para mapa colombia">
              <a:extLst>
                <a:ext uri="{FF2B5EF4-FFF2-40B4-BE49-F238E27FC236}">
                  <a16:creationId xmlns:a16="http://schemas.microsoft.com/office/drawing/2014/main" id="{14DF9695-6DD7-45BD-A404-A2735A4F02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74478">
              <a:off x="792824" y="4216112"/>
              <a:ext cx="496246" cy="602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tángulo: esquinas redondeadas 20">
            <a:extLst>
              <a:ext uri="{FF2B5EF4-FFF2-40B4-BE49-F238E27FC236}">
                <a16:creationId xmlns:a16="http://schemas.microsoft.com/office/drawing/2014/main" id="{97FB1FDD-BEA0-4CD2-B71F-BAACD95D2B5A}"/>
              </a:ext>
            </a:extLst>
          </p:cNvPr>
          <p:cNvSpPr/>
          <p:nvPr/>
        </p:nvSpPr>
        <p:spPr>
          <a:xfrm>
            <a:off x="90279" y="5725961"/>
            <a:ext cx="1598551" cy="491337"/>
          </a:xfrm>
          <a:prstGeom prst="roundRect">
            <a:avLst/>
          </a:prstGeom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333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Componentes 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3A69B135-1A83-4057-8C59-6450F904FC15}"/>
              </a:ext>
            </a:extLst>
          </p:cNvPr>
          <p:cNvGrpSpPr/>
          <p:nvPr/>
        </p:nvGrpSpPr>
        <p:grpSpPr>
          <a:xfrm>
            <a:off x="4244779" y="5416713"/>
            <a:ext cx="2140987" cy="535247"/>
            <a:chOff x="55" y="714373"/>
            <a:chExt cx="1605740" cy="401435"/>
          </a:xfrm>
        </p:grpSpPr>
        <p:sp>
          <p:nvSpPr>
            <p:cNvPr id="27" name="Rectángulo: esquinas redondeadas 31">
              <a:extLst>
                <a:ext uri="{FF2B5EF4-FFF2-40B4-BE49-F238E27FC236}">
                  <a16:creationId xmlns:a16="http://schemas.microsoft.com/office/drawing/2014/main" id="{34588E52-6F15-4026-830A-617504024257}"/>
                </a:ext>
              </a:extLst>
            </p:cNvPr>
            <p:cNvSpPr/>
            <p:nvPr/>
          </p:nvSpPr>
          <p:spPr>
            <a:xfrm>
              <a:off x="55" y="714373"/>
              <a:ext cx="1605740" cy="401435"/>
            </a:xfrm>
            <a:prstGeom prst="roundRect">
              <a:avLst>
                <a:gd name="adj" fmla="val 10000"/>
              </a:avLst>
            </a:prstGeom>
            <a:ln w="3175"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ángulo: esquinas redondeadas 4">
              <a:extLst>
                <a:ext uri="{FF2B5EF4-FFF2-40B4-BE49-F238E27FC236}">
                  <a16:creationId xmlns:a16="http://schemas.microsoft.com/office/drawing/2014/main" id="{24D0134C-F8AF-453A-8010-A87E2B1C9E5B}"/>
                </a:ext>
              </a:extLst>
            </p:cNvPr>
            <p:cNvSpPr txBox="1"/>
            <p:nvPr/>
          </p:nvSpPr>
          <p:spPr>
            <a:xfrm>
              <a:off x="11813" y="726131"/>
              <a:ext cx="1582224" cy="377919"/>
            </a:xfrm>
            <a:prstGeom prst="rect">
              <a:avLst/>
            </a:prstGeom>
            <a:ln w="31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627" tIns="18627" rIns="18627" bIns="18627" numCol="1" spcCol="1270" anchor="ctr" anchorCtr="0">
              <a:noAutofit/>
            </a:bodyPr>
            <a:lstStyle/>
            <a:p>
              <a:pPr algn="ctr" defTabSz="65190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333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Instrumentos básicos</a:t>
              </a:r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0014FFE2-5232-421E-8FF3-D72998FE747E}"/>
              </a:ext>
            </a:extLst>
          </p:cNvPr>
          <p:cNvGrpSpPr/>
          <p:nvPr/>
        </p:nvGrpSpPr>
        <p:grpSpPr>
          <a:xfrm>
            <a:off x="1991171" y="5416713"/>
            <a:ext cx="2140987" cy="535247"/>
            <a:chOff x="1830600" y="714373"/>
            <a:chExt cx="1605740" cy="401435"/>
          </a:xfrm>
        </p:grpSpPr>
        <p:sp>
          <p:nvSpPr>
            <p:cNvPr id="30" name="Rectángulo: esquinas redondeadas 29">
              <a:extLst>
                <a:ext uri="{FF2B5EF4-FFF2-40B4-BE49-F238E27FC236}">
                  <a16:creationId xmlns:a16="http://schemas.microsoft.com/office/drawing/2014/main" id="{138AE529-8D75-4411-A86C-B8532D2E1A8B}"/>
                </a:ext>
              </a:extLst>
            </p:cNvPr>
            <p:cNvSpPr/>
            <p:nvPr/>
          </p:nvSpPr>
          <p:spPr>
            <a:xfrm>
              <a:off x="1830600" y="714373"/>
              <a:ext cx="1605740" cy="401435"/>
            </a:xfrm>
            <a:prstGeom prst="roundRect">
              <a:avLst>
                <a:gd name="adj" fmla="val 10000"/>
              </a:avLst>
            </a:prstGeom>
            <a:ln w="3175"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ectángulo: esquinas redondeadas 6">
              <a:extLst>
                <a:ext uri="{FF2B5EF4-FFF2-40B4-BE49-F238E27FC236}">
                  <a16:creationId xmlns:a16="http://schemas.microsoft.com/office/drawing/2014/main" id="{DD645DE9-C9AC-4A5E-A0C4-E232D4C1ED23}"/>
                </a:ext>
              </a:extLst>
            </p:cNvPr>
            <p:cNvSpPr txBox="1"/>
            <p:nvPr/>
          </p:nvSpPr>
          <p:spPr>
            <a:xfrm>
              <a:off x="1842358" y="726131"/>
              <a:ext cx="1582224" cy="377919"/>
            </a:xfrm>
            <a:prstGeom prst="rect">
              <a:avLst/>
            </a:prstGeom>
            <a:ln w="31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627" tIns="18627" rIns="18627" bIns="18627" numCol="1" spcCol="1270" anchor="ctr" anchorCtr="0">
              <a:noAutofit/>
            </a:bodyPr>
            <a:lstStyle/>
            <a:p>
              <a:pPr algn="ctr" defTabSz="65190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333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Plan bienal de convocatorias</a:t>
              </a:r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13D2B2B2-D550-4650-8842-4E001700EB64}"/>
              </a:ext>
            </a:extLst>
          </p:cNvPr>
          <p:cNvGrpSpPr/>
          <p:nvPr/>
        </p:nvGrpSpPr>
        <p:grpSpPr>
          <a:xfrm>
            <a:off x="1975493" y="6030754"/>
            <a:ext cx="2140987" cy="535247"/>
            <a:chOff x="3661144" y="714373"/>
            <a:chExt cx="1605740" cy="401435"/>
          </a:xfrm>
        </p:grpSpPr>
        <p:sp>
          <p:nvSpPr>
            <p:cNvPr id="33" name="Rectángulo: esquinas redondeadas 27">
              <a:extLst>
                <a:ext uri="{FF2B5EF4-FFF2-40B4-BE49-F238E27FC236}">
                  <a16:creationId xmlns:a16="http://schemas.microsoft.com/office/drawing/2014/main" id="{4B810776-DCD4-42D6-BF9B-D70D04572E98}"/>
                </a:ext>
              </a:extLst>
            </p:cNvPr>
            <p:cNvSpPr/>
            <p:nvPr/>
          </p:nvSpPr>
          <p:spPr>
            <a:xfrm>
              <a:off x="3661144" y="714373"/>
              <a:ext cx="1605740" cy="401435"/>
            </a:xfrm>
            <a:prstGeom prst="roundRect">
              <a:avLst>
                <a:gd name="adj" fmla="val 10000"/>
              </a:avLst>
            </a:prstGeom>
            <a:ln w="3175"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ectángulo: esquinas redondeadas 8">
              <a:extLst>
                <a:ext uri="{FF2B5EF4-FFF2-40B4-BE49-F238E27FC236}">
                  <a16:creationId xmlns:a16="http://schemas.microsoft.com/office/drawing/2014/main" id="{D9773937-B90F-49D9-B9C6-C4560521D834}"/>
                </a:ext>
              </a:extLst>
            </p:cNvPr>
            <p:cNvSpPr txBox="1"/>
            <p:nvPr/>
          </p:nvSpPr>
          <p:spPr>
            <a:xfrm>
              <a:off x="3672902" y="726131"/>
              <a:ext cx="1582224" cy="377919"/>
            </a:xfrm>
            <a:prstGeom prst="rect">
              <a:avLst/>
            </a:prstGeom>
            <a:ln w="31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627" tIns="18627" rIns="18627" bIns="18627" numCol="1" spcCol="1270" anchor="ctr" anchorCtr="0">
              <a:noAutofit/>
            </a:bodyPr>
            <a:lstStyle/>
            <a:p>
              <a:pPr algn="ctr" defTabSz="65190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333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Estructuración de convocatorias</a:t>
              </a:r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66C9E076-8962-4AA8-BEDD-1AF4EF0A9A68}"/>
              </a:ext>
            </a:extLst>
          </p:cNvPr>
          <p:cNvGrpSpPr/>
          <p:nvPr/>
        </p:nvGrpSpPr>
        <p:grpSpPr>
          <a:xfrm>
            <a:off x="4261593" y="6048333"/>
            <a:ext cx="2140987" cy="535247"/>
            <a:chOff x="5491689" y="714373"/>
            <a:chExt cx="1605740" cy="401435"/>
          </a:xfrm>
        </p:grpSpPr>
        <p:sp>
          <p:nvSpPr>
            <p:cNvPr id="36" name="Rectángulo: esquinas redondeadas 25">
              <a:extLst>
                <a:ext uri="{FF2B5EF4-FFF2-40B4-BE49-F238E27FC236}">
                  <a16:creationId xmlns:a16="http://schemas.microsoft.com/office/drawing/2014/main" id="{09253D25-916E-4837-B342-3ABFA8F0B941}"/>
                </a:ext>
              </a:extLst>
            </p:cNvPr>
            <p:cNvSpPr/>
            <p:nvPr/>
          </p:nvSpPr>
          <p:spPr>
            <a:xfrm>
              <a:off x="5491689" y="714373"/>
              <a:ext cx="1605740" cy="401435"/>
            </a:xfrm>
            <a:prstGeom prst="roundRect">
              <a:avLst>
                <a:gd name="adj" fmla="val 10000"/>
              </a:avLst>
            </a:prstGeom>
            <a:ln w="3175"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Rectángulo: esquinas redondeadas 10">
              <a:extLst>
                <a:ext uri="{FF2B5EF4-FFF2-40B4-BE49-F238E27FC236}">
                  <a16:creationId xmlns:a16="http://schemas.microsoft.com/office/drawing/2014/main" id="{06F6CEFB-AE5E-4B22-989B-4BCF231EAA89}"/>
                </a:ext>
              </a:extLst>
            </p:cNvPr>
            <p:cNvSpPr txBox="1"/>
            <p:nvPr/>
          </p:nvSpPr>
          <p:spPr>
            <a:xfrm>
              <a:off x="5503447" y="726131"/>
              <a:ext cx="1582224" cy="377919"/>
            </a:xfrm>
            <a:prstGeom prst="rect">
              <a:avLst/>
            </a:prstGeom>
            <a:ln w="31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627" tIns="18627" rIns="18627" bIns="18627" numCol="1" spcCol="1270" anchor="ctr" anchorCtr="0">
              <a:noAutofit/>
            </a:bodyPr>
            <a:lstStyle/>
            <a:p>
              <a:pPr algn="ctr" defTabSz="65190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333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Sistema de información</a:t>
              </a:r>
            </a:p>
          </p:txBody>
        </p:sp>
      </p:grp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04C3BF3C-9B80-4963-AECF-3638996B29EB}"/>
              </a:ext>
            </a:extLst>
          </p:cNvPr>
          <p:cNvCxnSpPr/>
          <p:nvPr/>
        </p:nvCxnSpPr>
        <p:spPr>
          <a:xfrm>
            <a:off x="1" y="5078539"/>
            <a:ext cx="10435427" cy="6276"/>
          </a:xfrm>
          <a:prstGeom prst="line">
            <a:avLst/>
          </a:prstGeom>
          <a:ln w="3175">
            <a:solidFill>
              <a:srgbClr val="00A6A2"/>
            </a:solidFill>
            <a:prstDash val="dash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brir llave 38">
            <a:extLst>
              <a:ext uri="{FF2B5EF4-FFF2-40B4-BE49-F238E27FC236}">
                <a16:creationId xmlns:a16="http://schemas.microsoft.com/office/drawing/2014/main" id="{3232A744-7762-4EDD-8A1E-766A79C892E3}"/>
              </a:ext>
            </a:extLst>
          </p:cNvPr>
          <p:cNvSpPr/>
          <p:nvPr/>
        </p:nvSpPr>
        <p:spPr>
          <a:xfrm>
            <a:off x="1748164" y="5357243"/>
            <a:ext cx="167992" cy="1281532"/>
          </a:xfrm>
          <a:prstGeom prst="leftBrac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sz="1867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Rectángulo: esquinas superiores redondeadas 39">
            <a:extLst>
              <a:ext uri="{FF2B5EF4-FFF2-40B4-BE49-F238E27FC236}">
                <a16:creationId xmlns:a16="http://schemas.microsoft.com/office/drawing/2014/main" id="{CF400EFA-F739-46A6-BF16-13D28DE309FF}"/>
              </a:ext>
            </a:extLst>
          </p:cNvPr>
          <p:cNvSpPr/>
          <p:nvPr/>
        </p:nvSpPr>
        <p:spPr>
          <a:xfrm>
            <a:off x="9341645" y="5558504"/>
            <a:ext cx="2204381" cy="1084263"/>
          </a:xfrm>
          <a:prstGeom prst="round2SameRect">
            <a:avLst/>
          </a:prstGeom>
          <a:ln w="3175">
            <a:solidFill>
              <a:srgbClr val="0099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 define el esquema del proceso para asignar recursos del </a:t>
            </a:r>
            <a:r>
              <a:rPr lang="es-CO" sz="12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FCTeI</a:t>
            </a:r>
            <a:r>
              <a:rPr lang="es-CO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del SGR </a:t>
            </a:r>
          </a:p>
        </p:txBody>
      </p:sp>
      <p:sp>
        <p:nvSpPr>
          <p:cNvPr id="41" name="Rectángulo: esquinas redondeadas 40">
            <a:extLst>
              <a:ext uri="{FF2B5EF4-FFF2-40B4-BE49-F238E27FC236}">
                <a16:creationId xmlns:a16="http://schemas.microsoft.com/office/drawing/2014/main" id="{9CC16FB8-A0AB-4942-9849-31E674289E50}"/>
              </a:ext>
            </a:extLst>
          </p:cNvPr>
          <p:cNvSpPr/>
          <p:nvPr/>
        </p:nvSpPr>
        <p:spPr>
          <a:xfrm>
            <a:off x="10671437" y="3496811"/>
            <a:ext cx="1296000" cy="53524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67" b="1" dirty="0">
                <a:solidFill>
                  <a:srgbClr val="002060"/>
                </a:solidFill>
                <a:latin typeface="Helvetica Light"/>
                <a:cs typeface="Segoe UI Light" panose="020B0502040204020203" pitchFamily="34" charset="0"/>
              </a:rPr>
              <a:t>Viabilización, priorización y aprobación</a:t>
            </a:r>
          </a:p>
        </p:txBody>
      </p:sp>
      <p:sp>
        <p:nvSpPr>
          <p:cNvPr id="42" name="Rectángulo: esquinas redondeadas 41">
            <a:extLst>
              <a:ext uri="{FF2B5EF4-FFF2-40B4-BE49-F238E27FC236}">
                <a16:creationId xmlns:a16="http://schemas.microsoft.com/office/drawing/2014/main" id="{95135CDE-0B5E-4D99-9B05-B1157735B70C}"/>
              </a:ext>
            </a:extLst>
          </p:cNvPr>
          <p:cNvSpPr/>
          <p:nvPr/>
        </p:nvSpPr>
        <p:spPr>
          <a:xfrm>
            <a:off x="10675643" y="2872323"/>
            <a:ext cx="1296000" cy="53524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67" b="1" dirty="0">
                <a:solidFill>
                  <a:srgbClr val="002060"/>
                </a:solidFill>
                <a:latin typeface="Helvetica Light"/>
                <a:cs typeface="Segoe UI Light" panose="020B0502040204020203" pitchFamily="34" charset="0"/>
              </a:rPr>
              <a:t>Presentación de proyectos al OCAD </a:t>
            </a:r>
            <a:r>
              <a:rPr lang="es-CO" sz="1067" b="1" dirty="0" err="1">
                <a:solidFill>
                  <a:srgbClr val="002060"/>
                </a:solidFill>
                <a:latin typeface="Helvetica Light"/>
                <a:cs typeface="Segoe UI Light" panose="020B0502040204020203" pitchFamily="34" charset="0"/>
              </a:rPr>
              <a:t>CTeI</a:t>
            </a:r>
            <a:endParaRPr lang="es-CO" sz="1067" b="1" dirty="0">
              <a:solidFill>
                <a:srgbClr val="002060"/>
              </a:solidFill>
              <a:latin typeface="Helvetica Light"/>
              <a:cs typeface="Segoe UI Light" panose="020B0502040204020203" pitchFamily="34" charset="0"/>
            </a:endParaRPr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AB40D25B-2D3B-492C-A89C-C832E4224C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69" t="21106" b="24225"/>
          <a:stretch/>
        </p:blipFill>
        <p:spPr>
          <a:xfrm>
            <a:off x="8592046" y="4435381"/>
            <a:ext cx="1318684" cy="415703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C9742616-1F3B-4175-B1D1-1FFEF4FA3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786" y="4478917"/>
            <a:ext cx="918767" cy="398313"/>
          </a:xfrm>
          <a:prstGeom prst="rect">
            <a:avLst/>
          </a:prstGeom>
        </p:spPr>
      </p:pic>
      <p:sp>
        <p:nvSpPr>
          <p:cNvPr id="52" name="Globo: línea doblada 51">
            <a:extLst>
              <a:ext uri="{FF2B5EF4-FFF2-40B4-BE49-F238E27FC236}">
                <a16:creationId xmlns:a16="http://schemas.microsoft.com/office/drawing/2014/main" id="{E79122F8-0AC8-466B-B0FD-87D3F600D551}"/>
              </a:ext>
            </a:extLst>
          </p:cNvPr>
          <p:cNvSpPr/>
          <p:nvPr/>
        </p:nvSpPr>
        <p:spPr>
          <a:xfrm>
            <a:off x="7014113" y="5278072"/>
            <a:ext cx="1270000" cy="543947"/>
          </a:xfrm>
          <a:prstGeom prst="borderCallout2">
            <a:avLst/>
          </a:prstGeom>
          <a:noFill/>
          <a:ln w="31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228594" indent="-228594" defTabSz="65190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CO" sz="933" dirty="0">
                <a:solidFill>
                  <a:srgbClr val="4F8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Actores </a:t>
            </a:r>
          </a:p>
          <a:p>
            <a:pPr marL="228594" indent="-228594" defTabSz="65190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CO" sz="933" dirty="0">
                <a:solidFill>
                  <a:srgbClr val="4F8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Evaluación </a:t>
            </a:r>
          </a:p>
          <a:p>
            <a:pPr marL="228594" indent="-228594" defTabSz="65190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CO" sz="933" dirty="0">
                <a:solidFill>
                  <a:srgbClr val="4F8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Requisitos</a:t>
            </a:r>
          </a:p>
        </p:txBody>
      </p:sp>
    </p:spTree>
    <p:extLst>
      <p:ext uri="{BB962C8B-B14F-4D97-AF65-F5344CB8AC3E}">
        <p14:creationId xmlns:p14="http://schemas.microsoft.com/office/powerpoint/2010/main" val="1441014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5CB63-2C99-43D9-8051-D797A0E57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3733" dirty="0"/>
              <a:t>Definición retos y propuesta de porcentajes </a:t>
            </a:r>
          </a:p>
        </p:txBody>
      </p:sp>
      <p:sp>
        <p:nvSpPr>
          <p:cNvPr id="44" name="Hexágono 43">
            <a:extLst>
              <a:ext uri="{FF2B5EF4-FFF2-40B4-BE49-F238E27FC236}">
                <a16:creationId xmlns:a16="http://schemas.microsoft.com/office/drawing/2014/main" id="{F8152FCE-036B-494D-A041-91E6235FBBE4}"/>
              </a:ext>
            </a:extLst>
          </p:cNvPr>
          <p:cNvSpPr/>
          <p:nvPr/>
        </p:nvSpPr>
        <p:spPr>
          <a:xfrm rot="5400000">
            <a:off x="2655576" y="1409731"/>
            <a:ext cx="1783057" cy="1747507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E07E77E0-EE60-46F4-B297-FE2E24B7D1A3}"/>
              </a:ext>
            </a:extLst>
          </p:cNvPr>
          <p:cNvSpPr txBox="1"/>
          <p:nvPr/>
        </p:nvSpPr>
        <p:spPr>
          <a:xfrm>
            <a:off x="2719921" y="1828401"/>
            <a:ext cx="1639008" cy="79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70">
              <a:lnSpc>
                <a:spcPct val="107000"/>
              </a:lnSpc>
              <a:spcAft>
                <a:spcPts val="1067"/>
              </a:spcAft>
            </a:pPr>
            <a:r>
              <a:rPr lang="es-ES" sz="1467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Definición de </a:t>
            </a:r>
            <a:r>
              <a:rPr lang="es-ES" sz="1467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retos</a:t>
            </a:r>
            <a:r>
              <a:rPr lang="es-ES" sz="1467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sz="1467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del desarrollo</a:t>
            </a:r>
            <a:endParaRPr lang="es-CO" sz="1467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8" name="Rectángulo: esquinas redondeadas 107">
            <a:extLst>
              <a:ext uri="{FF2B5EF4-FFF2-40B4-BE49-F238E27FC236}">
                <a16:creationId xmlns:a16="http://schemas.microsoft.com/office/drawing/2014/main" id="{DE14EB60-A2E7-4ED3-98E2-74F48175DA74}"/>
              </a:ext>
            </a:extLst>
          </p:cNvPr>
          <p:cNvSpPr/>
          <p:nvPr/>
        </p:nvSpPr>
        <p:spPr>
          <a:xfrm>
            <a:off x="6623510" y="1728103"/>
            <a:ext cx="5266745" cy="1193381"/>
          </a:xfrm>
          <a:prstGeom prst="roundRect">
            <a:avLst/>
          </a:prstGeom>
          <a:noFill/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67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Los retos son las </a:t>
            </a:r>
            <a:r>
              <a:rPr lang="es-ES" sz="1867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oportunidades</a:t>
            </a:r>
            <a:r>
              <a:rPr lang="es-ES" sz="1867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más promisorias o los </a:t>
            </a:r>
            <a:r>
              <a:rPr lang="es-ES" sz="1867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problemas</a:t>
            </a:r>
            <a:r>
              <a:rPr lang="es-ES" sz="1867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más relevantes que se deben aprovechar o resolver en el territorio. </a:t>
            </a:r>
          </a:p>
        </p:txBody>
      </p:sp>
      <p:sp>
        <p:nvSpPr>
          <p:cNvPr id="48" name="Rectángulo: esquinas redondeadas 35">
            <a:extLst>
              <a:ext uri="{FF2B5EF4-FFF2-40B4-BE49-F238E27FC236}">
                <a16:creationId xmlns:a16="http://schemas.microsoft.com/office/drawing/2014/main" id="{0F3C3599-FAE8-4C2F-981F-7A92B0E67085}"/>
              </a:ext>
            </a:extLst>
          </p:cNvPr>
          <p:cNvSpPr/>
          <p:nvPr/>
        </p:nvSpPr>
        <p:spPr>
          <a:xfrm>
            <a:off x="301745" y="1783211"/>
            <a:ext cx="2093947" cy="982447"/>
          </a:xfrm>
          <a:prstGeom prst="roundRect">
            <a:avLst/>
          </a:prstGeom>
          <a:ln w="3175"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RETOS</a:t>
            </a:r>
          </a:p>
          <a:p>
            <a:pPr algn="ctr"/>
            <a:endParaRPr lang="es-CO" sz="14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s-CO" sz="14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PORCENTAJES </a:t>
            </a:r>
          </a:p>
        </p:txBody>
      </p:sp>
      <p:sp>
        <p:nvSpPr>
          <p:cNvPr id="17" name="Hexágono 16">
            <a:extLst>
              <a:ext uri="{FF2B5EF4-FFF2-40B4-BE49-F238E27FC236}">
                <a16:creationId xmlns:a16="http://schemas.microsoft.com/office/drawing/2014/main" id="{1EEED5FA-54D6-420C-A1D2-CC9C8D61E40E}"/>
              </a:ext>
            </a:extLst>
          </p:cNvPr>
          <p:cNvSpPr/>
          <p:nvPr/>
        </p:nvSpPr>
        <p:spPr>
          <a:xfrm rot="5400000">
            <a:off x="4512520" y="1409732"/>
            <a:ext cx="1783057" cy="1747507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9E2585A-4059-42F5-8FC7-07F1DF0AA90B}"/>
              </a:ext>
            </a:extLst>
          </p:cNvPr>
          <p:cNvSpPr txBox="1"/>
          <p:nvPr/>
        </p:nvSpPr>
        <p:spPr>
          <a:xfrm>
            <a:off x="4500501" y="1822644"/>
            <a:ext cx="1822499" cy="10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70">
              <a:lnSpc>
                <a:spcPct val="107000"/>
              </a:lnSpc>
              <a:spcAft>
                <a:spcPts val="1067"/>
              </a:spcAft>
            </a:pPr>
            <a:r>
              <a:rPr lang="es-ES" sz="1467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Propuesta de </a:t>
            </a:r>
            <a:r>
              <a:rPr lang="es-ES" sz="1467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porcentaje</a:t>
            </a:r>
            <a:r>
              <a:rPr lang="es-ES" sz="1467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inversión por línea programática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FDA8F0C9-B899-48A1-8A9B-28C55FCF4D37}"/>
              </a:ext>
            </a:extLst>
          </p:cNvPr>
          <p:cNvSpPr/>
          <p:nvPr/>
        </p:nvSpPr>
        <p:spPr>
          <a:xfrm>
            <a:off x="174381" y="3850765"/>
            <a:ext cx="5698100" cy="2661455"/>
          </a:xfrm>
          <a:prstGeom prst="roundRect">
            <a:avLst/>
          </a:prstGeom>
          <a:noFill/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definición de los </a:t>
            </a:r>
            <a:r>
              <a:rPr lang="es-ES" sz="16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retos del desarrollo regional </a:t>
            </a:r>
            <a:r>
              <a:rPr lang="es-ES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debe enmarcarse en los focos y líneas programáticas: </a:t>
            </a:r>
          </a:p>
          <a:p>
            <a:pPr algn="ctr"/>
            <a:endParaRPr lang="es-ES" sz="16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Priorizados en los Planes y Acuerdos Estratégicos Departamentales en Ciencia, Tecnología e Innovación (PAED) vigentes. 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Establecidos en el Manual de Clasificación de la Inversión Pública para el sector de ciencia, tecnología e innovación</a:t>
            </a:r>
            <a:endParaRPr lang="es-CO" sz="14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19FF883E-E77C-4775-86DC-2AAE9D81E725}"/>
              </a:ext>
            </a:extLst>
          </p:cNvPr>
          <p:cNvSpPr/>
          <p:nvPr/>
        </p:nvSpPr>
        <p:spPr>
          <a:xfrm>
            <a:off x="6348344" y="3850765"/>
            <a:ext cx="5654481" cy="2661455"/>
          </a:xfrm>
          <a:prstGeom prst="roundRect">
            <a:avLst/>
          </a:prstGeom>
          <a:noFill/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 deben </a:t>
            </a:r>
            <a:r>
              <a:rPr lang="es-ES" sz="16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considerar</a:t>
            </a:r>
            <a:r>
              <a:rPr lang="es-ES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procesos de </a:t>
            </a:r>
            <a:r>
              <a:rPr lang="es-ES" sz="16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planeación local y regional</a:t>
            </a:r>
            <a:r>
              <a:rPr lang="es-ES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algn="ctr"/>
            <a:endParaRPr lang="es-ES" sz="16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594" indent="-228594">
              <a:buFont typeface="Wingdings" panose="05000000000000000000" pitchFamily="2" charset="2"/>
              <a:buChar char="ü"/>
            </a:pPr>
            <a:r>
              <a:rPr lang="es-ES" sz="1333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 Nacional de Desarrollo</a:t>
            </a:r>
          </a:p>
          <a:p>
            <a:pPr marL="228594" indent="-228594">
              <a:buFont typeface="Wingdings" panose="05000000000000000000" pitchFamily="2" charset="2"/>
              <a:buChar char="ü"/>
            </a:pPr>
            <a:r>
              <a:rPr lang="es-ES" sz="1333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 de desarrollo departamental  </a:t>
            </a:r>
          </a:p>
          <a:p>
            <a:pPr marL="228594" indent="-228594">
              <a:buFont typeface="Wingdings" panose="05000000000000000000" pitchFamily="2" charset="2"/>
              <a:buChar char="ü"/>
            </a:pPr>
            <a:r>
              <a:rPr lang="es-ES" sz="1333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Políticas públicas en materia de </a:t>
            </a:r>
            <a:r>
              <a:rPr lang="es-ES" sz="1333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CTeI</a:t>
            </a:r>
            <a:r>
              <a:rPr lang="es-ES" sz="1333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228594" indent="-228594">
              <a:buFont typeface="Wingdings" panose="05000000000000000000" pitchFamily="2" charset="2"/>
              <a:buChar char="ü"/>
            </a:pPr>
            <a:r>
              <a:rPr lang="es-ES" sz="1333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IDIC</a:t>
            </a:r>
          </a:p>
          <a:p>
            <a:pPr marL="228594" indent="-228594">
              <a:buFont typeface="Wingdings" panose="05000000000000000000" pitchFamily="2" charset="2"/>
              <a:buChar char="ü"/>
            </a:pPr>
            <a:r>
              <a:rPr lang="es-ES" sz="1333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Agendas integradas de competitividad, ciencia, tecnología e innovación</a:t>
            </a:r>
          </a:p>
          <a:p>
            <a:pPr marL="228594" indent="-228594">
              <a:buFont typeface="Wingdings" panose="05000000000000000000" pitchFamily="2" charset="2"/>
              <a:buChar char="ü"/>
            </a:pPr>
            <a:r>
              <a:rPr lang="es-ES" sz="1333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 Estratégico de Ciencia, Tecnología e Innovación del Sector Agropecuario (PECTIA)</a:t>
            </a:r>
          </a:p>
        </p:txBody>
      </p:sp>
    </p:spTree>
    <p:extLst>
      <p:ext uri="{BB962C8B-B14F-4D97-AF65-F5344CB8AC3E}">
        <p14:creationId xmlns:p14="http://schemas.microsoft.com/office/powerpoint/2010/main" val="2776103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519528D0-A999-4765-A976-CA82AA550F9F}"/>
              </a:ext>
            </a:extLst>
          </p:cNvPr>
          <p:cNvSpPr/>
          <p:nvPr/>
        </p:nvSpPr>
        <p:spPr>
          <a:xfrm>
            <a:off x="1927412" y="5831227"/>
            <a:ext cx="8337177" cy="41237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>
              <a:solidFill>
                <a:prstClr val="white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275CB63-2C99-43D9-8051-D797A0E57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3973" y="475449"/>
            <a:ext cx="7541343" cy="858276"/>
          </a:xfrm>
        </p:spPr>
        <p:txBody>
          <a:bodyPr>
            <a:normAutofit/>
          </a:bodyPr>
          <a:lstStyle/>
          <a:p>
            <a:r>
              <a:rPr lang="es-CO" sz="4267" dirty="0">
                <a:solidFill>
                  <a:schemeClr val="accent1">
                    <a:lumMod val="50000"/>
                  </a:schemeClr>
                </a:solidFill>
              </a:rPr>
              <a:t>Elementos a considerar </a:t>
            </a:r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B59630C6-A7BB-4C6F-8FEE-C1DAF1158F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3699602"/>
              </p:ext>
            </p:extLst>
          </p:nvPr>
        </p:nvGraphicFramePr>
        <p:xfrm>
          <a:off x="329784" y="1768841"/>
          <a:ext cx="11510281" cy="3748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3922C109-84C0-48B6-B75D-FF2D4844C7A1}"/>
              </a:ext>
            </a:extLst>
          </p:cNvPr>
          <p:cNvSpPr/>
          <p:nvPr/>
        </p:nvSpPr>
        <p:spPr>
          <a:xfrm>
            <a:off x="2504140" y="5529417"/>
            <a:ext cx="6741459" cy="1027953"/>
          </a:xfrm>
          <a:prstGeom prst="roundRect">
            <a:avLst/>
          </a:prstGeom>
          <a:solidFill>
            <a:schemeClr val="bg1"/>
          </a:solidFill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prstClr val="black"/>
                </a:solidFill>
                <a:latin typeface="Helvetica Light"/>
              </a:rPr>
              <a:t>Remitir a Colciencias con la definición de los </a:t>
            </a:r>
            <a:r>
              <a:rPr lang="es-ES" sz="1600" b="1" dirty="0">
                <a:solidFill>
                  <a:srgbClr val="C00000"/>
                </a:solidFill>
                <a:latin typeface="Helvetica Light"/>
              </a:rPr>
              <a:t>retos</a:t>
            </a:r>
            <a:r>
              <a:rPr lang="es-ES" sz="1600" dirty="0">
                <a:solidFill>
                  <a:prstClr val="black"/>
                </a:solidFill>
                <a:latin typeface="Helvetica Light"/>
              </a:rPr>
              <a:t> y la propuesta de distribución </a:t>
            </a:r>
            <a:r>
              <a:rPr lang="es-ES" sz="1600" b="1" dirty="0">
                <a:solidFill>
                  <a:srgbClr val="C00000"/>
                </a:solidFill>
                <a:latin typeface="Helvetica Light"/>
              </a:rPr>
              <a:t>porcentual</a:t>
            </a:r>
            <a:r>
              <a:rPr lang="es-ES" sz="1600" dirty="0">
                <a:solidFill>
                  <a:prstClr val="black"/>
                </a:solidFill>
                <a:latin typeface="Helvetica Light"/>
              </a:rPr>
              <a:t> de los recursos de inversión por línea programática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E20D44E8-833A-4501-9E91-809BB9B65C43}"/>
              </a:ext>
            </a:extLst>
          </p:cNvPr>
          <p:cNvSpPr/>
          <p:nvPr/>
        </p:nvSpPr>
        <p:spPr>
          <a:xfrm>
            <a:off x="484094" y="5529416"/>
            <a:ext cx="1810871" cy="1027953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prstClr val="black"/>
                </a:solidFill>
                <a:latin typeface="Helvetica Light"/>
              </a:rPr>
              <a:t>Acta del CODECTI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FA9D023D-4D9D-4820-A83A-E5CD7D2B8661}"/>
              </a:ext>
            </a:extLst>
          </p:cNvPr>
          <p:cNvSpPr/>
          <p:nvPr/>
        </p:nvSpPr>
        <p:spPr>
          <a:xfrm>
            <a:off x="9454777" y="5523440"/>
            <a:ext cx="1810871" cy="1027953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prstClr val="black"/>
                </a:solidFill>
                <a:latin typeface="Helvetica Light"/>
              </a:rPr>
              <a:t>Plan Bienal de Convocatorias </a:t>
            </a:r>
          </a:p>
        </p:txBody>
      </p:sp>
      <p:grpSp>
        <p:nvGrpSpPr>
          <p:cNvPr id="29" name="Grupo 28"/>
          <p:cNvGrpSpPr/>
          <p:nvPr/>
        </p:nvGrpSpPr>
        <p:grpSpPr>
          <a:xfrm>
            <a:off x="775295" y="1448483"/>
            <a:ext cx="1810872" cy="804028"/>
            <a:chOff x="1561360" y="1055828"/>
            <a:chExt cx="1775787" cy="832680"/>
          </a:xfrm>
        </p:grpSpPr>
        <p:pic>
          <p:nvPicPr>
            <p:cNvPr id="13" name="Picture 2" descr="Resultado de imagen para mapa colombia">
              <a:extLst>
                <a:ext uri="{FF2B5EF4-FFF2-40B4-BE49-F238E27FC236}">
                  <a16:creationId xmlns:a16="http://schemas.microsoft.com/office/drawing/2014/main" id="{14DF9695-6DD7-45BD-A404-A2735A4F02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74478">
              <a:off x="1685482" y="1087596"/>
              <a:ext cx="393458" cy="433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ángulo: esquinas redondeadas 35">
              <a:extLst>
                <a:ext uri="{FF2B5EF4-FFF2-40B4-BE49-F238E27FC236}">
                  <a16:creationId xmlns:a16="http://schemas.microsoft.com/office/drawing/2014/main" id="{1C1A30C9-DCBE-4C0E-AC59-3FE0887628D5}"/>
                </a:ext>
              </a:extLst>
            </p:cNvPr>
            <p:cNvSpPr/>
            <p:nvPr/>
          </p:nvSpPr>
          <p:spPr>
            <a:xfrm>
              <a:off x="1647573" y="1603942"/>
              <a:ext cx="950902" cy="284566"/>
            </a:xfrm>
            <a:prstGeom prst="roundRect">
              <a:avLst/>
            </a:prstGeom>
            <a:ln w="3175"/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467" b="1" dirty="0">
                  <a:solidFill>
                    <a:srgbClr val="002060"/>
                  </a:solidFill>
                  <a:latin typeface="Helvetica Light"/>
                  <a:cs typeface="Segoe UI Light" panose="020B0502040204020203" pitchFamily="34" charset="0"/>
                </a:rPr>
                <a:t>PAED</a:t>
              </a:r>
            </a:p>
          </p:txBody>
        </p:sp>
        <p:sp>
          <p:nvSpPr>
            <p:cNvPr id="10" name="Bocadillo: rectángulo con esquinas redondeadas 55">
              <a:extLst>
                <a:ext uri="{FF2B5EF4-FFF2-40B4-BE49-F238E27FC236}">
                  <a16:creationId xmlns:a16="http://schemas.microsoft.com/office/drawing/2014/main" id="{95B1109D-B029-41AA-B860-C051C8CC16A0}"/>
                </a:ext>
              </a:extLst>
            </p:cNvPr>
            <p:cNvSpPr/>
            <p:nvPr/>
          </p:nvSpPr>
          <p:spPr>
            <a:xfrm>
              <a:off x="1561360" y="1055828"/>
              <a:ext cx="1533301" cy="392831"/>
            </a:xfrm>
            <a:prstGeom prst="wedgeRoundRectCallout">
              <a:avLst>
                <a:gd name="adj1" fmla="val -22015"/>
                <a:gd name="adj2" fmla="val 82644"/>
                <a:gd name="adj3" fmla="val 16667"/>
              </a:avLst>
            </a:prstGeom>
            <a:noFill/>
            <a:ln w="3175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es-CO" sz="667" b="1" dirty="0">
                <a:solidFill>
                  <a:srgbClr val="002060"/>
                </a:solidFill>
                <a:latin typeface="Helvetica Light"/>
                <a:cs typeface="Segoe UI Light" panose="020B0502040204020203" pitchFamily="34" charset="0"/>
              </a:endParaRP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54F989DE-13E2-4C1C-8685-2899D927E0A9}"/>
                </a:ext>
              </a:extLst>
            </p:cNvPr>
            <p:cNvSpPr/>
            <p:nvPr/>
          </p:nvSpPr>
          <p:spPr>
            <a:xfrm>
              <a:off x="2043632" y="1098391"/>
              <a:ext cx="1293515" cy="3187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400" b="1" dirty="0">
                  <a:solidFill>
                    <a:srgbClr val="002060"/>
                  </a:solidFill>
                  <a:latin typeface="Helvetica Light"/>
                  <a:cs typeface="Segoe UI" panose="020B0502040204020203" pitchFamily="34" charset="0"/>
                </a:rPr>
                <a:t>CODECTI</a:t>
              </a:r>
              <a:endParaRPr lang="es-CO" sz="1400" dirty="0">
                <a:solidFill>
                  <a:prstClr val="black"/>
                </a:solidFill>
                <a:latin typeface="Helvetica Light"/>
              </a:endParaRPr>
            </a:p>
          </p:txBody>
        </p:sp>
      </p:grpSp>
      <p:sp>
        <p:nvSpPr>
          <p:cNvPr id="4" name="Flecha abajo 3"/>
          <p:cNvSpPr/>
          <p:nvPr/>
        </p:nvSpPr>
        <p:spPr>
          <a:xfrm>
            <a:off x="779069" y="2419379"/>
            <a:ext cx="484676" cy="382085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>
              <a:solidFill>
                <a:prstClr val="white"/>
              </a:solidFill>
            </a:endParaRPr>
          </a:p>
        </p:txBody>
      </p:sp>
      <p:sp>
        <p:nvSpPr>
          <p:cNvPr id="5" name="Flecha abajo 4"/>
          <p:cNvSpPr/>
          <p:nvPr/>
        </p:nvSpPr>
        <p:spPr>
          <a:xfrm rot="18385753">
            <a:off x="2410839" y="1897607"/>
            <a:ext cx="412248" cy="410884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797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85C32E73-D2C2-42B4-8B1C-F7B4EE3E456B}"/>
              </a:ext>
            </a:extLst>
          </p:cNvPr>
          <p:cNvGrpSpPr/>
          <p:nvPr/>
        </p:nvGrpSpPr>
        <p:grpSpPr>
          <a:xfrm>
            <a:off x="7822761" y="1386196"/>
            <a:ext cx="4130139" cy="5049045"/>
            <a:chOff x="2420224" y="1282297"/>
            <a:chExt cx="2621277" cy="3209325"/>
          </a:xfrm>
        </p:grpSpPr>
        <p:sp>
          <p:nvSpPr>
            <p:cNvPr id="16" name="object 100">
              <a:extLst>
                <a:ext uri="{FF2B5EF4-FFF2-40B4-BE49-F238E27FC236}">
                  <a16:creationId xmlns:a16="http://schemas.microsoft.com/office/drawing/2014/main" id="{13121CA2-A772-4A46-8204-52E3DC8A78C2}"/>
                </a:ext>
              </a:extLst>
            </p:cNvPr>
            <p:cNvSpPr/>
            <p:nvPr/>
          </p:nvSpPr>
          <p:spPr>
            <a:xfrm>
              <a:off x="2905209" y="1896357"/>
              <a:ext cx="375055" cy="408739"/>
            </a:xfrm>
            <a:custGeom>
              <a:avLst/>
              <a:gdLst/>
              <a:ahLst/>
              <a:cxnLst/>
              <a:rect l="l" t="t" r="r" b="b"/>
              <a:pathLst>
                <a:path w="375055" h="408739">
                  <a:moveTo>
                    <a:pt x="21329" y="105947"/>
                  </a:moveTo>
                  <a:lnTo>
                    <a:pt x="12459" y="111927"/>
                  </a:lnTo>
                  <a:lnTo>
                    <a:pt x="20829" y="125679"/>
                  </a:lnTo>
                  <a:lnTo>
                    <a:pt x="24620" y="140929"/>
                  </a:lnTo>
                  <a:lnTo>
                    <a:pt x="34386" y="151692"/>
                  </a:lnTo>
                  <a:lnTo>
                    <a:pt x="48437" y="159565"/>
                  </a:lnTo>
                  <a:lnTo>
                    <a:pt x="60998" y="166046"/>
                  </a:lnTo>
                  <a:lnTo>
                    <a:pt x="61498" y="175816"/>
                  </a:lnTo>
                  <a:lnTo>
                    <a:pt x="60799" y="192758"/>
                  </a:lnTo>
                  <a:lnTo>
                    <a:pt x="56912" y="205512"/>
                  </a:lnTo>
                  <a:lnTo>
                    <a:pt x="45248" y="214483"/>
                  </a:lnTo>
                  <a:lnTo>
                    <a:pt x="35085" y="223354"/>
                  </a:lnTo>
                  <a:lnTo>
                    <a:pt x="22626" y="246279"/>
                  </a:lnTo>
                  <a:lnTo>
                    <a:pt x="19137" y="266111"/>
                  </a:lnTo>
                  <a:lnTo>
                    <a:pt x="18439" y="281562"/>
                  </a:lnTo>
                  <a:lnTo>
                    <a:pt x="8672" y="297409"/>
                  </a:lnTo>
                  <a:lnTo>
                    <a:pt x="3589" y="317343"/>
                  </a:lnTo>
                  <a:lnTo>
                    <a:pt x="0" y="335681"/>
                  </a:lnTo>
                  <a:lnTo>
                    <a:pt x="4287" y="359402"/>
                  </a:lnTo>
                  <a:lnTo>
                    <a:pt x="8174" y="374651"/>
                  </a:lnTo>
                  <a:lnTo>
                    <a:pt x="22924" y="393688"/>
                  </a:lnTo>
                  <a:lnTo>
                    <a:pt x="32792" y="408739"/>
                  </a:lnTo>
                  <a:lnTo>
                    <a:pt x="145022" y="403955"/>
                  </a:lnTo>
                  <a:lnTo>
                    <a:pt x="167345" y="367875"/>
                  </a:lnTo>
                  <a:lnTo>
                    <a:pt x="175517" y="350733"/>
                  </a:lnTo>
                  <a:lnTo>
                    <a:pt x="181997" y="329302"/>
                  </a:lnTo>
                  <a:lnTo>
                    <a:pt x="197147" y="327312"/>
                  </a:lnTo>
                  <a:lnTo>
                    <a:pt x="209505" y="332394"/>
                  </a:lnTo>
                  <a:lnTo>
                    <a:pt x="219870" y="326313"/>
                  </a:lnTo>
                  <a:lnTo>
                    <a:pt x="220665" y="312259"/>
                  </a:lnTo>
                  <a:lnTo>
                    <a:pt x="238409" y="304483"/>
                  </a:lnTo>
                  <a:lnTo>
                    <a:pt x="249969" y="292722"/>
                  </a:lnTo>
                  <a:lnTo>
                    <a:pt x="255649" y="284054"/>
                  </a:lnTo>
                  <a:lnTo>
                    <a:pt x="269208" y="282059"/>
                  </a:lnTo>
                  <a:lnTo>
                    <a:pt x="268606" y="270795"/>
                  </a:lnTo>
                  <a:lnTo>
                    <a:pt x="271198" y="262327"/>
                  </a:lnTo>
                  <a:lnTo>
                    <a:pt x="283258" y="261827"/>
                  </a:lnTo>
                  <a:lnTo>
                    <a:pt x="298508" y="262525"/>
                  </a:lnTo>
                  <a:lnTo>
                    <a:pt x="310668" y="262025"/>
                  </a:lnTo>
                  <a:lnTo>
                    <a:pt x="322527" y="255948"/>
                  </a:lnTo>
                  <a:lnTo>
                    <a:pt x="336283" y="258141"/>
                  </a:lnTo>
                  <a:lnTo>
                    <a:pt x="341863" y="248071"/>
                  </a:lnTo>
                  <a:lnTo>
                    <a:pt x="348843" y="237909"/>
                  </a:lnTo>
                  <a:lnTo>
                    <a:pt x="357710" y="231926"/>
                  </a:lnTo>
                  <a:lnTo>
                    <a:pt x="370965" y="224351"/>
                  </a:lnTo>
                  <a:lnTo>
                    <a:pt x="375055" y="215779"/>
                  </a:lnTo>
                  <a:lnTo>
                    <a:pt x="365785" y="211891"/>
                  </a:lnTo>
                  <a:lnTo>
                    <a:pt x="365187" y="202125"/>
                  </a:lnTo>
                  <a:lnTo>
                    <a:pt x="363293" y="193755"/>
                  </a:lnTo>
                  <a:lnTo>
                    <a:pt x="351035" y="191461"/>
                  </a:lnTo>
                  <a:lnTo>
                    <a:pt x="344556" y="184783"/>
                  </a:lnTo>
                  <a:lnTo>
                    <a:pt x="333590" y="179599"/>
                  </a:lnTo>
                  <a:lnTo>
                    <a:pt x="318542" y="181695"/>
                  </a:lnTo>
                  <a:lnTo>
                    <a:pt x="316447" y="170531"/>
                  </a:lnTo>
                  <a:lnTo>
                    <a:pt x="302197" y="187973"/>
                  </a:lnTo>
                  <a:lnTo>
                    <a:pt x="287345" y="194251"/>
                  </a:lnTo>
                  <a:lnTo>
                    <a:pt x="273491" y="192059"/>
                  </a:lnTo>
                  <a:lnTo>
                    <a:pt x="275986" y="180698"/>
                  </a:lnTo>
                  <a:lnTo>
                    <a:pt x="268109" y="175416"/>
                  </a:lnTo>
                  <a:lnTo>
                    <a:pt x="252957" y="176010"/>
                  </a:lnTo>
                  <a:lnTo>
                    <a:pt x="249472" y="167741"/>
                  </a:lnTo>
                  <a:lnTo>
                    <a:pt x="248875" y="156578"/>
                  </a:lnTo>
                  <a:lnTo>
                    <a:pt x="245188" y="145515"/>
                  </a:lnTo>
                  <a:lnTo>
                    <a:pt x="241498" y="133055"/>
                  </a:lnTo>
                  <a:lnTo>
                    <a:pt x="243989" y="121693"/>
                  </a:lnTo>
                  <a:lnTo>
                    <a:pt x="231429" y="115216"/>
                  </a:lnTo>
                  <a:lnTo>
                    <a:pt x="235518" y="106545"/>
                  </a:lnTo>
                  <a:lnTo>
                    <a:pt x="250466" y="101761"/>
                  </a:lnTo>
                  <a:lnTo>
                    <a:pt x="264120" y="101163"/>
                  </a:lnTo>
                  <a:lnTo>
                    <a:pt x="271299" y="93786"/>
                  </a:lnTo>
                  <a:lnTo>
                    <a:pt x="269006" y="78436"/>
                  </a:lnTo>
                  <a:lnTo>
                    <a:pt x="263922" y="67473"/>
                  </a:lnTo>
                  <a:lnTo>
                    <a:pt x="251665" y="66578"/>
                  </a:lnTo>
                  <a:lnTo>
                    <a:pt x="248075" y="56908"/>
                  </a:lnTo>
                  <a:lnTo>
                    <a:pt x="234121" y="51926"/>
                  </a:lnTo>
                  <a:lnTo>
                    <a:pt x="224755" y="45247"/>
                  </a:lnTo>
                  <a:lnTo>
                    <a:pt x="215388" y="41460"/>
                  </a:lnTo>
                  <a:lnTo>
                    <a:pt x="216583" y="34382"/>
                  </a:lnTo>
                  <a:lnTo>
                    <a:pt x="201232" y="32190"/>
                  </a:lnTo>
                  <a:lnTo>
                    <a:pt x="188474" y="21527"/>
                  </a:lnTo>
                  <a:lnTo>
                    <a:pt x="176316" y="20728"/>
                  </a:lnTo>
                  <a:lnTo>
                    <a:pt x="165553" y="18337"/>
                  </a:lnTo>
                  <a:lnTo>
                    <a:pt x="161762" y="4481"/>
                  </a:lnTo>
                  <a:lnTo>
                    <a:pt x="149406" y="795"/>
                  </a:lnTo>
                  <a:lnTo>
                    <a:pt x="134153" y="0"/>
                  </a:lnTo>
                  <a:lnTo>
                    <a:pt x="116114" y="3589"/>
                  </a:lnTo>
                  <a:lnTo>
                    <a:pt x="105648" y="6875"/>
                  </a:lnTo>
                  <a:lnTo>
                    <a:pt x="93790" y="11559"/>
                  </a:lnTo>
                  <a:lnTo>
                    <a:pt x="80535" y="19133"/>
                  </a:lnTo>
                  <a:lnTo>
                    <a:pt x="79538" y="30397"/>
                  </a:lnTo>
                  <a:lnTo>
                    <a:pt x="70865" y="37871"/>
                  </a:lnTo>
                  <a:lnTo>
                    <a:pt x="59202" y="46742"/>
                  </a:lnTo>
                  <a:lnTo>
                    <a:pt x="59900" y="60796"/>
                  </a:lnTo>
                  <a:lnTo>
                    <a:pt x="48341" y="71064"/>
                  </a:lnTo>
                  <a:lnTo>
                    <a:pt x="41065" y="77039"/>
                  </a:lnTo>
                  <a:lnTo>
                    <a:pt x="37080" y="88404"/>
                  </a:lnTo>
                  <a:lnTo>
                    <a:pt x="23719" y="94581"/>
                  </a:lnTo>
                  <a:lnTo>
                    <a:pt x="21329" y="105947"/>
                  </a:lnTo>
                  <a:close/>
                </a:path>
              </a:pathLst>
            </a:custGeom>
            <a:solidFill>
              <a:srgbClr val="093959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" name="object 101">
              <a:extLst>
                <a:ext uri="{FF2B5EF4-FFF2-40B4-BE49-F238E27FC236}">
                  <a16:creationId xmlns:a16="http://schemas.microsoft.com/office/drawing/2014/main" id="{2F3BD364-F0D6-46AA-8E14-418879BDE1EF}"/>
                </a:ext>
              </a:extLst>
            </p:cNvPr>
            <p:cNvSpPr/>
            <p:nvPr/>
          </p:nvSpPr>
          <p:spPr>
            <a:xfrm>
              <a:off x="2770857" y="2008285"/>
              <a:ext cx="704358" cy="666283"/>
            </a:xfrm>
            <a:custGeom>
              <a:avLst/>
              <a:gdLst/>
              <a:ahLst/>
              <a:cxnLst/>
              <a:rect l="l" t="t" r="r" b="b"/>
              <a:pathLst>
                <a:path w="704358" h="666283">
                  <a:moveTo>
                    <a:pt x="557546" y="180399"/>
                  </a:moveTo>
                  <a:lnTo>
                    <a:pt x="555252" y="166444"/>
                  </a:lnTo>
                  <a:lnTo>
                    <a:pt x="543991" y="154288"/>
                  </a:lnTo>
                  <a:lnTo>
                    <a:pt x="529736" y="143621"/>
                  </a:lnTo>
                  <a:lnTo>
                    <a:pt x="514191" y="135945"/>
                  </a:lnTo>
                  <a:lnTo>
                    <a:pt x="492062" y="119998"/>
                  </a:lnTo>
                  <a:lnTo>
                    <a:pt x="483195" y="125981"/>
                  </a:lnTo>
                  <a:lnTo>
                    <a:pt x="476215" y="136144"/>
                  </a:lnTo>
                  <a:lnTo>
                    <a:pt x="470635" y="146213"/>
                  </a:lnTo>
                  <a:lnTo>
                    <a:pt x="456879" y="144020"/>
                  </a:lnTo>
                  <a:lnTo>
                    <a:pt x="445020" y="150097"/>
                  </a:lnTo>
                  <a:lnTo>
                    <a:pt x="432860" y="150597"/>
                  </a:lnTo>
                  <a:lnTo>
                    <a:pt x="417610" y="149899"/>
                  </a:lnTo>
                  <a:lnTo>
                    <a:pt x="405550" y="150399"/>
                  </a:lnTo>
                  <a:lnTo>
                    <a:pt x="402958" y="158868"/>
                  </a:lnTo>
                  <a:lnTo>
                    <a:pt x="403560" y="170131"/>
                  </a:lnTo>
                  <a:lnTo>
                    <a:pt x="390001" y="172126"/>
                  </a:lnTo>
                  <a:lnTo>
                    <a:pt x="384321" y="180794"/>
                  </a:lnTo>
                  <a:lnTo>
                    <a:pt x="372761" y="192556"/>
                  </a:lnTo>
                  <a:lnTo>
                    <a:pt x="355017" y="200332"/>
                  </a:lnTo>
                  <a:lnTo>
                    <a:pt x="354222" y="214386"/>
                  </a:lnTo>
                  <a:lnTo>
                    <a:pt x="343857" y="220466"/>
                  </a:lnTo>
                  <a:lnTo>
                    <a:pt x="331499" y="215384"/>
                  </a:lnTo>
                  <a:lnTo>
                    <a:pt x="316349" y="217374"/>
                  </a:lnTo>
                  <a:lnTo>
                    <a:pt x="309869" y="238805"/>
                  </a:lnTo>
                  <a:lnTo>
                    <a:pt x="301697" y="255948"/>
                  </a:lnTo>
                  <a:lnTo>
                    <a:pt x="279374" y="292027"/>
                  </a:lnTo>
                  <a:lnTo>
                    <a:pt x="167144" y="296811"/>
                  </a:lnTo>
                  <a:lnTo>
                    <a:pt x="157276" y="281760"/>
                  </a:lnTo>
                  <a:lnTo>
                    <a:pt x="142527" y="262723"/>
                  </a:lnTo>
                  <a:lnTo>
                    <a:pt x="138639" y="247474"/>
                  </a:lnTo>
                  <a:lnTo>
                    <a:pt x="134352" y="223753"/>
                  </a:lnTo>
                  <a:lnTo>
                    <a:pt x="137941" y="205416"/>
                  </a:lnTo>
                  <a:lnTo>
                    <a:pt x="143024" y="185482"/>
                  </a:lnTo>
                  <a:lnTo>
                    <a:pt x="152791" y="169635"/>
                  </a:lnTo>
                  <a:lnTo>
                    <a:pt x="153489" y="154184"/>
                  </a:lnTo>
                  <a:lnTo>
                    <a:pt x="156978" y="134352"/>
                  </a:lnTo>
                  <a:lnTo>
                    <a:pt x="169437" y="111427"/>
                  </a:lnTo>
                  <a:lnTo>
                    <a:pt x="179600" y="102556"/>
                  </a:lnTo>
                  <a:lnTo>
                    <a:pt x="191264" y="93585"/>
                  </a:lnTo>
                  <a:lnTo>
                    <a:pt x="195152" y="80830"/>
                  </a:lnTo>
                  <a:lnTo>
                    <a:pt x="195850" y="63888"/>
                  </a:lnTo>
                  <a:lnTo>
                    <a:pt x="195350" y="54118"/>
                  </a:lnTo>
                  <a:lnTo>
                    <a:pt x="182789" y="47637"/>
                  </a:lnTo>
                  <a:lnTo>
                    <a:pt x="168738" y="39764"/>
                  </a:lnTo>
                  <a:lnTo>
                    <a:pt x="158972" y="29001"/>
                  </a:lnTo>
                  <a:lnTo>
                    <a:pt x="155181" y="13751"/>
                  </a:lnTo>
                  <a:lnTo>
                    <a:pt x="146811" y="0"/>
                  </a:lnTo>
                  <a:lnTo>
                    <a:pt x="138041" y="5979"/>
                  </a:lnTo>
                  <a:lnTo>
                    <a:pt x="126281" y="13553"/>
                  </a:lnTo>
                  <a:lnTo>
                    <a:pt x="114519" y="21027"/>
                  </a:lnTo>
                  <a:lnTo>
                    <a:pt x="101361" y="29998"/>
                  </a:lnTo>
                  <a:lnTo>
                    <a:pt x="91098" y="37475"/>
                  </a:lnTo>
                  <a:lnTo>
                    <a:pt x="88606" y="47440"/>
                  </a:lnTo>
                  <a:lnTo>
                    <a:pt x="77939" y="46544"/>
                  </a:lnTo>
                  <a:lnTo>
                    <a:pt x="58305" y="48736"/>
                  </a:lnTo>
                  <a:lnTo>
                    <a:pt x="44750" y="52123"/>
                  </a:lnTo>
                  <a:lnTo>
                    <a:pt x="36179" y="62391"/>
                  </a:lnTo>
                  <a:lnTo>
                    <a:pt x="50533" y="74350"/>
                  </a:lnTo>
                  <a:lnTo>
                    <a:pt x="64486" y="80730"/>
                  </a:lnTo>
                  <a:lnTo>
                    <a:pt x="77543" y="97077"/>
                  </a:lnTo>
                  <a:lnTo>
                    <a:pt x="75351" y="112622"/>
                  </a:lnTo>
                  <a:lnTo>
                    <a:pt x="73058" y="126777"/>
                  </a:lnTo>
                  <a:lnTo>
                    <a:pt x="79833" y="140431"/>
                  </a:lnTo>
                  <a:lnTo>
                    <a:pt x="80531" y="153089"/>
                  </a:lnTo>
                  <a:lnTo>
                    <a:pt x="83023" y="171230"/>
                  </a:lnTo>
                  <a:lnTo>
                    <a:pt x="77741" y="186975"/>
                  </a:lnTo>
                  <a:lnTo>
                    <a:pt x="64386" y="193056"/>
                  </a:lnTo>
                  <a:lnTo>
                    <a:pt x="45947" y="189665"/>
                  </a:lnTo>
                  <a:lnTo>
                    <a:pt x="42558" y="182789"/>
                  </a:lnTo>
                  <a:lnTo>
                    <a:pt x="45151" y="174318"/>
                  </a:lnTo>
                  <a:lnTo>
                    <a:pt x="38671" y="166146"/>
                  </a:lnTo>
                  <a:lnTo>
                    <a:pt x="23719" y="171028"/>
                  </a:lnTo>
                  <a:lnTo>
                    <a:pt x="22824" y="182293"/>
                  </a:lnTo>
                  <a:lnTo>
                    <a:pt x="19037" y="196444"/>
                  </a:lnTo>
                  <a:lnTo>
                    <a:pt x="7275" y="205314"/>
                  </a:lnTo>
                  <a:lnTo>
                    <a:pt x="0" y="211293"/>
                  </a:lnTo>
                  <a:lnTo>
                    <a:pt x="11461" y="226245"/>
                  </a:lnTo>
                  <a:lnTo>
                    <a:pt x="66776" y="267411"/>
                  </a:lnTo>
                  <a:lnTo>
                    <a:pt x="100768" y="306675"/>
                  </a:lnTo>
                  <a:lnTo>
                    <a:pt x="116114" y="308869"/>
                  </a:lnTo>
                  <a:lnTo>
                    <a:pt x="128771" y="318138"/>
                  </a:lnTo>
                  <a:lnTo>
                    <a:pt x="135550" y="330500"/>
                  </a:lnTo>
                  <a:lnTo>
                    <a:pt x="139438" y="347144"/>
                  </a:lnTo>
                  <a:lnTo>
                    <a:pt x="133059" y="369867"/>
                  </a:lnTo>
                  <a:lnTo>
                    <a:pt x="119501" y="371861"/>
                  </a:lnTo>
                  <a:lnTo>
                    <a:pt x="107147" y="368175"/>
                  </a:lnTo>
                  <a:lnTo>
                    <a:pt x="91796" y="365982"/>
                  </a:lnTo>
                  <a:lnTo>
                    <a:pt x="72259" y="369669"/>
                  </a:lnTo>
                  <a:lnTo>
                    <a:pt x="72957" y="382327"/>
                  </a:lnTo>
                  <a:lnTo>
                    <a:pt x="75149" y="396182"/>
                  </a:lnTo>
                  <a:lnTo>
                    <a:pt x="63392" y="402360"/>
                  </a:lnTo>
                  <a:lnTo>
                    <a:pt x="39568" y="411829"/>
                  </a:lnTo>
                  <a:lnTo>
                    <a:pt x="40068" y="421599"/>
                  </a:lnTo>
                  <a:lnTo>
                    <a:pt x="49632" y="431063"/>
                  </a:lnTo>
                  <a:lnTo>
                    <a:pt x="51930" y="443523"/>
                  </a:lnTo>
                  <a:lnTo>
                    <a:pt x="61196" y="447410"/>
                  </a:lnTo>
                  <a:lnTo>
                    <a:pt x="64886" y="459867"/>
                  </a:lnTo>
                  <a:lnTo>
                    <a:pt x="76046" y="469238"/>
                  </a:lnTo>
                  <a:lnTo>
                    <a:pt x="85514" y="475818"/>
                  </a:lnTo>
                  <a:lnTo>
                    <a:pt x="81528" y="487277"/>
                  </a:lnTo>
                  <a:lnTo>
                    <a:pt x="82227" y="499837"/>
                  </a:lnTo>
                  <a:lnTo>
                    <a:pt x="82825" y="511001"/>
                  </a:lnTo>
                  <a:lnTo>
                    <a:pt x="93786" y="517578"/>
                  </a:lnTo>
                  <a:lnTo>
                    <a:pt x="99071" y="531431"/>
                  </a:lnTo>
                  <a:lnTo>
                    <a:pt x="113026" y="536417"/>
                  </a:lnTo>
                  <a:lnTo>
                    <a:pt x="132760" y="535614"/>
                  </a:lnTo>
                  <a:lnTo>
                    <a:pt x="150797" y="532029"/>
                  </a:lnTo>
                  <a:lnTo>
                    <a:pt x="174917" y="528144"/>
                  </a:lnTo>
                  <a:lnTo>
                    <a:pt x="194551" y="525948"/>
                  </a:lnTo>
                  <a:lnTo>
                    <a:pt x="199537" y="535517"/>
                  </a:lnTo>
                  <a:lnTo>
                    <a:pt x="197345" y="551065"/>
                  </a:lnTo>
                  <a:lnTo>
                    <a:pt x="205714" y="564720"/>
                  </a:lnTo>
                  <a:lnTo>
                    <a:pt x="225352" y="562528"/>
                  </a:lnTo>
                  <a:lnTo>
                    <a:pt x="230432" y="572096"/>
                  </a:lnTo>
                  <a:lnTo>
                    <a:pt x="227940" y="583458"/>
                  </a:lnTo>
                  <a:lnTo>
                    <a:pt x="221162" y="599208"/>
                  </a:lnTo>
                  <a:lnTo>
                    <a:pt x="229435" y="611466"/>
                  </a:lnTo>
                  <a:lnTo>
                    <a:pt x="236015" y="621032"/>
                  </a:lnTo>
                  <a:lnTo>
                    <a:pt x="235220" y="633693"/>
                  </a:lnTo>
                  <a:lnTo>
                    <a:pt x="240303" y="644756"/>
                  </a:lnTo>
                  <a:lnTo>
                    <a:pt x="246780" y="651429"/>
                  </a:lnTo>
                  <a:lnTo>
                    <a:pt x="248770" y="659804"/>
                  </a:lnTo>
                  <a:lnTo>
                    <a:pt x="261230" y="666283"/>
                  </a:lnTo>
                  <a:lnTo>
                    <a:pt x="280965" y="665387"/>
                  </a:lnTo>
                  <a:lnTo>
                    <a:pt x="293025" y="663493"/>
                  </a:lnTo>
                  <a:lnTo>
                    <a:pt x="300301" y="659004"/>
                  </a:lnTo>
                  <a:lnTo>
                    <a:pt x="309171" y="653028"/>
                  </a:lnTo>
                  <a:lnTo>
                    <a:pt x="321134" y="651033"/>
                  </a:lnTo>
                  <a:lnTo>
                    <a:pt x="331995" y="654820"/>
                  </a:lnTo>
                  <a:lnTo>
                    <a:pt x="342061" y="643161"/>
                  </a:lnTo>
                  <a:lnTo>
                    <a:pt x="338173" y="627810"/>
                  </a:lnTo>
                  <a:lnTo>
                    <a:pt x="334486" y="615354"/>
                  </a:lnTo>
                  <a:lnTo>
                    <a:pt x="351331" y="617547"/>
                  </a:lnTo>
                  <a:lnTo>
                    <a:pt x="359406" y="626913"/>
                  </a:lnTo>
                  <a:lnTo>
                    <a:pt x="371365" y="623627"/>
                  </a:lnTo>
                  <a:lnTo>
                    <a:pt x="381732" y="617547"/>
                  </a:lnTo>
                  <a:lnTo>
                    <a:pt x="390103" y="632696"/>
                  </a:lnTo>
                  <a:lnTo>
                    <a:pt x="400568" y="658907"/>
                  </a:lnTo>
                  <a:lnTo>
                    <a:pt x="413124" y="665387"/>
                  </a:lnTo>
                  <a:lnTo>
                    <a:pt x="421697" y="655220"/>
                  </a:lnTo>
                  <a:lnTo>
                    <a:pt x="441032" y="647348"/>
                  </a:lnTo>
                  <a:lnTo>
                    <a:pt x="449506" y="635784"/>
                  </a:lnTo>
                  <a:lnTo>
                    <a:pt x="450500" y="625820"/>
                  </a:lnTo>
                  <a:lnTo>
                    <a:pt x="462462" y="621132"/>
                  </a:lnTo>
                  <a:lnTo>
                    <a:pt x="478609" y="611963"/>
                  </a:lnTo>
                  <a:lnTo>
                    <a:pt x="490567" y="607279"/>
                  </a:lnTo>
                  <a:lnTo>
                    <a:pt x="505918" y="610864"/>
                  </a:lnTo>
                  <a:lnTo>
                    <a:pt x="519871" y="614455"/>
                  </a:lnTo>
                  <a:lnTo>
                    <a:pt x="529937" y="604187"/>
                  </a:lnTo>
                  <a:lnTo>
                    <a:pt x="540402" y="600900"/>
                  </a:lnTo>
                  <a:lnTo>
                    <a:pt x="552660" y="603194"/>
                  </a:lnTo>
                  <a:lnTo>
                    <a:pt x="550468" y="590637"/>
                  </a:lnTo>
                  <a:lnTo>
                    <a:pt x="548276" y="578077"/>
                  </a:lnTo>
                  <a:lnTo>
                    <a:pt x="555454" y="569408"/>
                  </a:lnTo>
                  <a:lnTo>
                    <a:pt x="559440" y="559440"/>
                  </a:lnTo>
                  <a:lnTo>
                    <a:pt x="565120" y="552160"/>
                  </a:lnTo>
                  <a:lnTo>
                    <a:pt x="564422" y="539502"/>
                  </a:lnTo>
                  <a:lnTo>
                    <a:pt x="556848" y="538408"/>
                  </a:lnTo>
                  <a:lnTo>
                    <a:pt x="550170" y="527544"/>
                  </a:lnTo>
                  <a:lnTo>
                    <a:pt x="554155" y="517478"/>
                  </a:lnTo>
                  <a:lnTo>
                    <a:pt x="564026" y="503027"/>
                  </a:lnTo>
                  <a:lnTo>
                    <a:pt x="578573" y="491166"/>
                  </a:lnTo>
                  <a:lnTo>
                    <a:pt x="585553" y="479703"/>
                  </a:lnTo>
                  <a:lnTo>
                    <a:pt x="594324" y="472229"/>
                  </a:lnTo>
                  <a:lnTo>
                    <a:pt x="592228" y="461166"/>
                  </a:lnTo>
                  <a:lnTo>
                    <a:pt x="589838" y="445815"/>
                  </a:lnTo>
                  <a:lnTo>
                    <a:pt x="593924" y="435750"/>
                  </a:lnTo>
                  <a:lnTo>
                    <a:pt x="599508" y="427078"/>
                  </a:lnTo>
                  <a:lnTo>
                    <a:pt x="616150" y="424986"/>
                  </a:lnTo>
                  <a:lnTo>
                    <a:pt x="620039" y="413621"/>
                  </a:lnTo>
                  <a:lnTo>
                    <a:pt x="631897" y="407443"/>
                  </a:lnTo>
                  <a:lnTo>
                    <a:pt x="645354" y="404056"/>
                  </a:lnTo>
                  <a:lnTo>
                    <a:pt x="653825" y="392493"/>
                  </a:lnTo>
                  <a:lnTo>
                    <a:pt x="660700" y="378139"/>
                  </a:lnTo>
                  <a:lnTo>
                    <a:pt x="671069" y="373456"/>
                  </a:lnTo>
                  <a:lnTo>
                    <a:pt x="675154" y="363491"/>
                  </a:lnTo>
                  <a:lnTo>
                    <a:pt x="690206" y="361496"/>
                  </a:lnTo>
                  <a:lnTo>
                    <a:pt x="700271" y="351129"/>
                  </a:lnTo>
                  <a:lnTo>
                    <a:pt x="704358" y="341163"/>
                  </a:lnTo>
                  <a:lnTo>
                    <a:pt x="696286" y="331696"/>
                  </a:lnTo>
                  <a:lnTo>
                    <a:pt x="691001" y="319337"/>
                  </a:lnTo>
                  <a:lnTo>
                    <a:pt x="690303" y="305282"/>
                  </a:lnTo>
                  <a:lnTo>
                    <a:pt x="688009" y="291329"/>
                  </a:lnTo>
                  <a:lnTo>
                    <a:pt x="678045" y="304387"/>
                  </a:lnTo>
                  <a:lnTo>
                    <a:pt x="622828" y="351730"/>
                  </a:lnTo>
                  <a:lnTo>
                    <a:pt x="609174" y="350829"/>
                  </a:lnTo>
                  <a:lnTo>
                    <a:pt x="598211" y="345747"/>
                  </a:lnTo>
                  <a:lnTo>
                    <a:pt x="597513" y="331696"/>
                  </a:lnTo>
                  <a:lnTo>
                    <a:pt x="592430" y="322127"/>
                  </a:lnTo>
                  <a:lnTo>
                    <a:pt x="588744" y="309567"/>
                  </a:lnTo>
                  <a:lnTo>
                    <a:pt x="592729" y="299601"/>
                  </a:lnTo>
                  <a:lnTo>
                    <a:pt x="587645" y="290033"/>
                  </a:lnTo>
                  <a:lnTo>
                    <a:pt x="597715" y="278372"/>
                  </a:lnTo>
                  <a:lnTo>
                    <a:pt x="600303" y="269801"/>
                  </a:lnTo>
                  <a:lnTo>
                    <a:pt x="589042" y="257644"/>
                  </a:lnTo>
                  <a:lnTo>
                    <a:pt x="583459" y="267709"/>
                  </a:lnTo>
                  <a:lnTo>
                    <a:pt x="579474" y="279172"/>
                  </a:lnTo>
                  <a:lnTo>
                    <a:pt x="569307" y="286545"/>
                  </a:lnTo>
                  <a:lnTo>
                    <a:pt x="558245" y="278570"/>
                  </a:lnTo>
                  <a:lnTo>
                    <a:pt x="551764" y="271893"/>
                  </a:lnTo>
                  <a:lnTo>
                    <a:pt x="546581" y="260931"/>
                  </a:lnTo>
                  <a:lnTo>
                    <a:pt x="548975" y="248173"/>
                  </a:lnTo>
                  <a:lnTo>
                    <a:pt x="551465" y="238203"/>
                  </a:lnTo>
                  <a:lnTo>
                    <a:pt x="552462" y="226943"/>
                  </a:lnTo>
                  <a:lnTo>
                    <a:pt x="567312" y="222058"/>
                  </a:lnTo>
                  <a:lnTo>
                    <a:pt x="574290" y="210498"/>
                  </a:lnTo>
                  <a:lnTo>
                    <a:pt x="564822" y="202524"/>
                  </a:lnTo>
                  <a:lnTo>
                    <a:pt x="556848" y="195846"/>
                  </a:lnTo>
                  <a:lnTo>
                    <a:pt x="557546" y="180399"/>
                  </a:lnTo>
                  <a:close/>
                </a:path>
              </a:pathLst>
            </a:custGeom>
            <a:solidFill>
              <a:srgbClr val="008CA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" name="object 102">
              <a:extLst>
                <a:ext uri="{FF2B5EF4-FFF2-40B4-BE49-F238E27FC236}">
                  <a16:creationId xmlns:a16="http://schemas.microsoft.com/office/drawing/2014/main" id="{13F25D47-1F85-43D7-8593-F1F7FB1F31EC}"/>
                </a:ext>
              </a:extLst>
            </p:cNvPr>
            <p:cNvSpPr/>
            <p:nvPr/>
          </p:nvSpPr>
          <p:spPr>
            <a:xfrm>
              <a:off x="2770857" y="2008285"/>
              <a:ext cx="704358" cy="666283"/>
            </a:xfrm>
            <a:custGeom>
              <a:avLst/>
              <a:gdLst/>
              <a:ahLst/>
              <a:cxnLst/>
              <a:rect l="l" t="t" r="r" b="b"/>
              <a:pathLst>
                <a:path w="704358" h="666283">
                  <a:moveTo>
                    <a:pt x="690303" y="305282"/>
                  </a:moveTo>
                  <a:lnTo>
                    <a:pt x="691001" y="319337"/>
                  </a:lnTo>
                  <a:lnTo>
                    <a:pt x="696286" y="331696"/>
                  </a:lnTo>
                  <a:lnTo>
                    <a:pt x="704358" y="341163"/>
                  </a:lnTo>
                  <a:lnTo>
                    <a:pt x="700271" y="351129"/>
                  </a:lnTo>
                  <a:lnTo>
                    <a:pt x="690206" y="361496"/>
                  </a:lnTo>
                  <a:lnTo>
                    <a:pt x="675154" y="363491"/>
                  </a:lnTo>
                  <a:lnTo>
                    <a:pt x="671069" y="373456"/>
                  </a:lnTo>
                  <a:lnTo>
                    <a:pt x="660700" y="378139"/>
                  </a:lnTo>
                  <a:lnTo>
                    <a:pt x="653825" y="392493"/>
                  </a:lnTo>
                  <a:lnTo>
                    <a:pt x="645354" y="404056"/>
                  </a:lnTo>
                  <a:lnTo>
                    <a:pt x="631897" y="407443"/>
                  </a:lnTo>
                  <a:lnTo>
                    <a:pt x="620039" y="413621"/>
                  </a:lnTo>
                  <a:lnTo>
                    <a:pt x="616150" y="424986"/>
                  </a:lnTo>
                  <a:lnTo>
                    <a:pt x="599508" y="427078"/>
                  </a:lnTo>
                  <a:lnTo>
                    <a:pt x="593924" y="435750"/>
                  </a:lnTo>
                  <a:lnTo>
                    <a:pt x="589838" y="445815"/>
                  </a:lnTo>
                  <a:lnTo>
                    <a:pt x="592228" y="461166"/>
                  </a:lnTo>
                  <a:lnTo>
                    <a:pt x="594324" y="472229"/>
                  </a:lnTo>
                  <a:lnTo>
                    <a:pt x="585553" y="479703"/>
                  </a:lnTo>
                  <a:lnTo>
                    <a:pt x="578573" y="491166"/>
                  </a:lnTo>
                  <a:lnTo>
                    <a:pt x="564026" y="503027"/>
                  </a:lnTo>
                  <a:lnTo>
                    <a:pt x="554155" y="517478"/>
                  </a:lnTo>
                  <a:lnTo>
                    <a:pt x="550170" y="527544"/>
                  </a:lnTo>
                  <a:lnTo>
                    <a:pt x="556848" y="538408"/>
                  </a:lnTo>
                  <a:lnTo>
                    <a:pt x="564422" y="539502"/>
                  </a:lnTo>
                  <a:lnTo>
                    <a:pt x="565120" y="552160"/>
                  </a:lnTo>
                  <a:lnTo>
                    <a:pt x="559440" y="559440"/>
                  </a:lnTo>
                  <a:lnTo>
                    <a:pt x="555454" y="569408"/>
                  </a:lnTo>
                  <a:lnTo>
                    <a:pt x="548276" y="578077"/>
                  </a:lnTo>
                  <a:lnTo>
                    <a:pt x="550468" y="590637"/>
                  </a:lnTo>
                  <a:lnTo>
                    <a:pt x="552660" y="603194"/>
                  </a:lnTo>
                  <a:lnTo>
                    <a:pt x="540402" y="600900"/>
                  </a:lnTo>
                  <a:lnTo>
                    <a:pt x="529937" y="604187"/>
                  </a:lnTo>
                  <a:lnTo>
                    <a:pt x="519871" y="614455"/>
                  </a:lnTo>
                  <a:lnTo>
                    <a:pt x="505918" y="610864"/>
                  </a:lnTo>
                  <a:lnTo>
                    <a:pt x="490567" y="607279"/>
                  </a:lnTo>
                  <a:lnTo>
                    <a:pt x="478609" y="611963"/>
                  </a:lnTo>
                  <a:lnTo>
                    <a:pt x="462462" y="621132"/>
                  </a:lnTo>
                  <a:lnTo>
                    <a:pt x="450500" y="625820"/>
                  </a:lnTo>
                  <a:lnTo>
                    <a:pt x="449506" y="635784"/>
                  </a:lnTo>
                  <a:lnTo>
                    <a:pt x="441032" y="647348"/>
                  </a:lnTo>
                  <a:lnTo>
                    <a:pt x="421697" y="655220"/>
                  </a:lnTo>
                  <a:lnTo>
                    <a:pt x="413124" y="665387"/>
                  </a:lnTo>
                  <a:lnTo>
                    <a:pt x="400568" y="658907"/>
                  </a:lnTo>
                  <a:lnTo>
                    <a:pt x="390103" y="632696"/>
                  </a:lnTo>
                  <a:lnTo>
                    <a:pt x="381732" y="617547"/>
                  </a:lnTo>
                  <a:lnTo>
                    <a:pt x="371365" y="623627"/>
                  </a:lnTo>
                  <a:lnTo>
                    <a:pt x="359406" y="626913"/>
                  </a:lnTo>
                  <a:lnTo>
                    <a:pt x="351331" y="617547"/>
                  </a:lnTo>
                  <a:lnTo>
                    <a:pt x="334486" y="615354"/>
                  </a:lnTo>
                  <a:lnTo>
                    <a:pt x="338173" y="627810"/>
                  </a:lnTo>
                  <a:lnTo>
                    <a:pt x="342061" y="643161"/>
                  </a:lnTo>
                  <a:lnTo>
                    <a:pt x="331995" y="654820"/>
                  </a:lnTo>
                  <a:lnTo>
                    <a:pt x="321134" y="651033"/>
                  </a:lnTo>
                  <a:lnTo>
                    <a:pt x="309171" y="653028"/>
                  </a:lnTo>
                  <a:lnTo>
                    <a:pt x="300301" y="659004"/>
                  </a:lnTo>
                  <a:lnTo>
                    <a:pt x="293025" y="663493"/>
                  </a:lnTo>
                  <a:lnTo>
                    <a:pt x="280965" y="665387"/>
                  </a:lnTo>
                  <a:lnTo>
                    <a:pt x="261230" y="666283"/>
                  </a:lnTo>
                  <a:lnTo>
                    <a:pt x="248770" y="659804"/>
                  </a:lnTo>
                  <a:lnTo>
                    <a:pt x="246780" y="651429"/>
                  </a:lnTo>
                  <a:lnTo>
                    <a:pt x="240303" y="644756"/>
                  </a:lnTo>
                  <a:lnTo>
                    <a:pt x="235220" y="633693"/>
                  </a:lnTo>
                  <a:lnTo>
                    <a:pt x="236015" y="621032"/>
                  </a:lnTo>
                  <a:lnTo>
                    <a:pt x="229435" y="611466"/>
                  </a:lnTo>
                  <a:lnTo>
                    <a:pt x="221162" y="599208"/>
                  </a:lnTo>
                  <a:lnTo>
                    <a:pt x="227940" y="583458"/>
                  </a:lnTo>
                  <a:lnTo>
                    <a:pt x="230432" y="572096"/>
                  </a:lnTo>
                  <a:lnTo>
                    <a:pt x="225352" y="562528"/>
                  </a:lnTo>
                  <a:lnTo>
                    <a:pt x="205714" y="564720"/>
                  </a:lnTo>
                  <a:lnTo>
                    <a:pt x="197345" y="551065"/>
                  </a:lnTo>
                  <a:lnTo>
                    <a:pt x="199537" y="535517"/>
                  </a:lnTo>
                  <a:lnTo>
                    <a:pt x="194551" y="525948"/>
                  </a:lnTo>
                  <a:lnTo>
                    <a:pt x="174917" y="528144"/>
                  </a:lnTo>
                  <a:lnTo>
                    <a:pt x="150797" y="532029"/>
                  </a:lnTo>
                  <a:lnTo>
                    <a:pt x="132760" y="535614"/>
                  </a:lnTo>
                  <a:lnTo>
                    <a:pt x="113026" y="536417"/>
                  </a:lnTo>
                  <a:lnTo>
                    <a:pt x="99071" y="531431"/>
                  </a:lnTo>
                  <a:lnTo>
                    <a:pt x="93786" y="517578"/>
                  </a:lnTo>
                  <a:lnTo>
                    <a:pt x="82825" y="511001"/>
                  </a:lnTo>
                  <a:lnTo>
                    <a:pt x="82227" y="499837"/>
                  </a:lnTo>
                  <a:lnTo>
                    <a:pt x="81528" y="487277"/>
                  </a:lnTo>
                  <a:lnTo>
                    <a:pt x="85514" y="475818"/>
                  </a:lnTo>
                  <a:lnTo>
                    <a:pt x="76046" y="469238"/>
                  </a:lnTo>
                  <a:lnTo>
                    <a:pt x="64886" y="459867"/>
                  </a:lnTo>
                  <a:lnTo>
                    <a:pt x="61196" y="447410"/>
                  </a:lnTo>
                  <a:lnTo>
                    <a:pt x="51930" y="443523"/>
                  </a:lnTo>
                  <a:lnTo>
                    <a:pt x="49632" y="431063"/>
                  </a:lnTo>
                  <a:lnTo>
                    <a:pt x="40068" y="421599"/>
                  </a:lnTo>
                  <a:lnTo>
                    <a:pt x="39568" y="411829"/>
                  </a:lnTo>
                  <a:lnTo>
                    <a:pt x="63392" y="402360"/>
                  </a:lnTo>
                  <a:lnTo>
                    <a:pt x="75149" y="396182"/>
                  </a:lnTo>
                  <a:lnTo>
                    <a:pt x="72957" y="382327"/>
                  </a:lnTo>
                  <a:lnTo>
                    <a:pt x="72259" y="369669"/>
                  </a:lnTo>
                  <a:lnTo>
                    <a:pt x="91796" y="365982"/>
                  </a:lnTo>
                  <a:lnTo>
                    <a:pt x="107147" y="368175"/>
                  </a:lnTo>
                  <a:lnTo>
                    <a:pt x="119501" y="371861"/>
                  </a:lnTo>
                  <a:lnTo>
                    <a:pt x="133059" y="369867"/>
                  </a:lnTo>
                  <a:lnTo>
                    <a:pt x="139438" y="347144"/>
                  </a:lnTo>
                  <a:lnTo>
                    <a:pt x="135550" y="330500"/>
                  </a:lnTo>
                  <a:lnTo>
                    <a:pt x="128771" y="318138"/>
                  </a:lnTo>
                  <a:lnTo>
                    <a:pt x="116114" y="308869"/>
                  </a:lnTo>
                  <a:lnTo>
                    <a:pt x="100768" y="306675"/>
                  </a:lnTo>
                  <a:lnTo>
                    <a:pt x="66776" y="267411"/>
                  </a:lnTo>
                  <a:lnTo>
                    <a:pt x="11461" y="226245"/>
                  </a:lnTo>
                  <a:lnTo>
                    <a:pt x="0" y="211293"/>
                  </a:lnTo>
                  <a:lnTo>
                    <a:pt x="7275" y="205314"/>
                  </a:lnTo>
                  <a:lnTo>
                    <a:pt x="19037" y="196444"/>
                  </a:lnTo>
                  <a:lnTo>
                    <a:pt x="22824" y="182293"/>
                  </a:lnTo>
                  <a:lnTo>
                    <a:pt x="23719" y="171028"/>
                  </a:lnTo>
                  <a:lnTo>
                    <a:pt x="38671" y="166146"/>
                  </a:lnTo>
                  <a:lnTo>
                    <a:pt x="45151" y="174318"/>
                  </a:lnTo>
                  <a:lnTo>
                    <a:pt x="42558" y="182789"/>
                  </a:lnTo>
                  <a:lnTo>
                    <a:pt x="45947" y="189665"/>
                  </a:lnTo>
                  <a:lnTo>
                    <a:pt x="64386" y="193056"/>
                  </a:lnTo>
                  <a:lnTo>
                    <a:pt x="77741" y="186975"/>
                  </a:lnTo>
                  <a:lnTo>
                    <a:pt x="83023" y="171230"/>
                  </a:lnTo>
                  <a:lnTo>
                    <a:pt x="80531" y="153089"/>
                  </a:lnTo>
                  <a:lnTo>
                    <a:pt x="79833" y="140431"/>
                  </a:lnTo>
                  <a:lnTo>
                    <a:pt x="73058" y="126777"/>
                  </a:lnTo>
                  <a:lnTo>
                    <a:pt x="75351" y="112622"/>
                  </a:lnTo>
                  <a:lnTo>
                    <a:pt x="77543" y="97077"/>
                  </a:lnTo>
                  <a:lnTo>
                    <a:pt x="64486" y="80730"/>
                  </a:lnTo>
                  <a:lnTo>
                    <a:pt x="50533" y="74350"/>
                  </a:lnTo>
                  <a:lnTo>
                    <a:pt x="36179" y="62391"/>
                  </a:lnTo>
                  <a:lnTo>
                    <a:pt x="44750" y="52123"/>
                  </a:lnTo>
                  <a:lnTo>
                    <a:pt x="58305" y="48736"/>
                  </a:lnTo>
                  <a:lnTo>
                    <a:pt x="77939" y="46544"/>
                  </a:lnTo>
                  <a:lnTo>
                    <a:pt x="88606" y="47440"/>
                  </a:lnTo>
                  <a:lnTo>
                    <a:pt x="91098" y="37475"/>
                  </a:lnTo>
                  <a:lnTo>
                    <a:pt x="101361" y="29998"/>
                  </a:lnTo>
                  <a:lnTo>
                    <a:pt x="114519" y="21027"/>
                  </a:lnTo>
                  <a:lnTo>
                    <a:pt x="126281" y="13553"/>
                  </a:lnTo>
                  <a:lnTo>
                    <a:pt x="138041" y="5979"/>
                  </a:lnTo>
                  <a:lnTo>
                    <a:pt x="146811" y="0"/>
                  </a:lnTo>
                  <a:lnTo>
                    <a:pt x="155181" y="13751"/>
                  </a:lnTo>
                  <a:lnTo>
                    <a:pt x="158972" y="29001"/>
                  </a:lnTo>
                  <a:lnTo>
                    <a:pt x="168738" y="39764"/>
                  </a:lnTo>
                  <a:lnTo>
                    <a:pt x="182789" y="47637"/>
                  </a:lnTo>
                  <a:lnTo>
                    <a:pt x="195350" y="54118"/>
                  </a:lnTo>
                  <a:lnTo>
                    <a:pt x="195850" y="63888"/>
                  </a:lnTo>
                  <a:lnTo>
                    <a:pt x="195152" y="80830"/>
                  </a:lnTo>
                  <a:lnTo>
                    <a:pt x="191264" y="93585"/>
                  </a:lnTo>
                  <a:lnTo>
                    <a:pt x="179600" y="102556"/>
                  </a:lnTo>
                  <a:lnTo>
                    <a:pt x="169437" y="111427"/>
                  </a:lnTo>
                  <a:lnTo>
                    <a:pt x="156978" y="134352"/>
                  </a:lnTo>
                  <a:lnTo>
                    <a:pt x="153489" y="154184"/>
                  </a:lnTo>
                  <a:lnTo>
                    <a:pt x="152791" y="169635"/>
                  </a:lnTo>
                  <a:lnTo>
                    <a:pt x="143024" y="185482"/>
                  </a:lnTo>
                  <a:lnTo>
                    <a:pt x="137941" y="205416"/>
                  </a:lnTo>
                  <a:lnTo>
                    <a:pt x="134352" y="223753"/>
                  </a:lnTo>
                  <a:lnTo>
                    <a:pt x="138639" y="247474"/>
                  </a:lnTo>
                  <a:lnTo>
                    <a:pt x="142527" y="262723"/>
                  </a:lnTo>
                  <a:lnTo>
                    <a:pt x="157276" y="281760"/>
                  </a:lnTo>
                  <a:lnTo>
                    <a:pt x="167144" y="296811"/>
                  </a:lnTo>
                  <a:lnTo>
                    <a:pt x="279374" y="292027"/>
                  </a:lnTo>
                  <a:lnTo>
                    <a:pt x="301697" y="255948"/>
                  </a:lnTo>
                  <a:lnTo>
                    <a:pt x="309869" y="238805"/>
                  </a:lnTo>
                  <a:lnTo>
                    <a:pt x="316349" y="217374"/>
                  </a:lnTo>
                  <a:lnTo>
                    <a:pt x="331499" y="215384"/>
                  </a:lnTo>
                  <a:lnTo>
                    <a:pt x="343857" y="220466"/>
                  </a:lnTo>
                  <a:lnTo>
                    <a:pt x="354222" y="214386"/>
                  </a:lnTo>
                  <a:lnTo>
                    <a:pt x="355017" y="200332"/>
                  </a:lnTo>
                  <a:lnTo>
                    <a:pt x="372761" y="192556"/>
                  </a:lnTo>
                  <a:lnTo>
                    <a:pt x="384321" y="180794"/>
                  </a:lnTo>
                  <a:lnTo>
                    <a:pt x="390001" y="172126"/>
                  </a:lnTo>
                  <a:lnTo>
                    <a:pt x="403560" y="170131"/>
                  </a:lnTo>
                  <a:lnTo>
                    <a:pt x="402958" y="158868"/>
                  </a:lnTo>
                  <a:lnTo>
                    <a:pt x="405550" y="150399"/>
                  </a:lnTo>
                  <a:lnTo>
                    <a:pt x="417610" y="149899"/>
                  </a:lnTo>
                  <a:lnTo>
                    <a:pt x="432860" y="150597"/>
                  </a:lnTo>
                  <a:lnTo>
                    <a:pt x="445020" y="150097"/>
                  </a:lnTo>
                  <a:lnTo>
                    <a:pt x="456879" y="144020"/>
                  </a:lnTo>
                  <a:lnTo>
                    <a:pt x="470635" y="146213"/>
                  </a:lnTo>
                  <a:lnTo>
                    <a:pt x="476215" y="136144"/>
                  </a:lnTo>
                  <a:lnTo>
                    <a:pt x="483195" y="125981"/>
                  </a:lnTo>
                  <a:lnTo>
                    <a:pt x="492062" y="119998"/>
                  </a:lnTo>
                  <a:lnTo>
                    <a:pt x="514191" y="135945"/>
                  </a:lnTo>
                  <a:lnTo>
                    <a:pt x="529736" y="143621"/>
                  </a:lnTo>
                  <a:lnTo>
                    <a:pt x="543991" y="154288"/>
                  </a:lnTo>
                  <a:lnTo>
                    <a:pt x="555252" y="166444"/>
                  </a:lnTo>
                  <a:lnTo>
                    <a:pt x="557546" y="180399"/>
                  </a:lnTo>
                  <a:lnTo>
                    <a:pt x="556848" y="195846"/>
                  </a:lnTo>
                  <a:lnTo>
                    <a:pt x="564822" y="202524"/>
                  </a:lnTo>
                  <a:lnTo>
                    <a:pt x="574290" y="210498"/>
                  </a:lnTo>
                  <a:lnTo>
                    <a:pt x="567312" y="222058"/>
                  </a:lnTo>
                  <a:lnTo>
                    <a:pt x="552462" y="226943"/>
                  </a:lnTo>
                  <a:lnTo>
                    <a:pt x="551465" y="238203"/>
                  </a:lnTo>
                  <a:lnTo>
                    <a:pt x="548975" y="248173"/>
                  </a:lnTo>
                  <a:lnTo>
                    <a:pt x="546581" y="260931"/>
                  </a:lnTo>
                  <a:lnTo>
                    <a:pt x="551764" y="271893"/>
                  </a:lnTo>
                  <a:lnTo>
                    <a:pt x="558245" y="278570"/>
                  </a:lnTo>
                  <a:lnTo>
                    <a:pt x="569307" y="286545"/>
                  </a:lnTo>
                  <a:lnTo>
                    <a:pt x="579474" y="279172"/>
                  </a:lnTo>
                  <a:lnTo>
                    <a:pt x="583459" y="267709"/>
                  </a:lnTo>
                  <a:lnTo>
                    <a:pt x="589042" y="257644"/>
                  </a:lnTo>
                  <a:lnTo>
                    <a:pt x="600303" y="269801"/>
                  </a:lnTo>
                  <a:lnTo>
                    <a:pt x="597715" y="278372"/>
                  </a:lnTo>
                  <a:lnTo>
                    <a:pt x="587645" y="290033"/>
                  </a:lnTo>
                  <a:lnTo>
                    <a:pt x="592729" y="299601"/>
                  </a:lnTo>
                  <a:lnTo>
                    <a:pt x="588744" y="309567"/>
                  </a:lnTo>
                  <a:lnTo>
                    <a:pt x="592430" y="322127"/>
                  </a:lnTo>
                  <a:lnTo>
                    <a:pt x="597513" y="331696"/>
                  </a:lnTo>
                  <a:lnTo>
                    <a:pt x="598211" y="345747"/>
                  </a:lnTo>
                  <a:lnTo>
                    <a:pt x="609174" y="350829"/>
                  </a:lnTo>
                  <a:lnTo>
                    <a:pt x="622828" y="351730"/>
                  </a:lnTo>
                  <a:lnTo>
                    <a:pt x="678045" y="304387"/>
                  </a:lnTo>
                  <a:lnTo>
                    <a:pt x="688009" y="291329"/>
                  </a:lnTo>
                  <a:lnTo>
                    <a:pt x="690303" y="305282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" name="object 103">
              <a:extLst>
                <a:ext uri="{FF2B5EF4-FFF2-40B4-BE49-F238E27FC236}">
                  <a16:creationId xmlns:a16="http://schemas.microsoft.com/office/drawing/2014/main" id="{BF2B9A48-F47F-449A-BEF1-FB168EC12A5B}"/>
                </a:ext>
              </a:extLst>
            </p:cNvPr>
            <p:cNvSpPr/>
            <p:nvPr/>
          </p:nvSpPr>
          <p:spPr>
            <a:xfrm>
              <a:off x="3061193" y="2824970"/>
              <a:ext cx="108436" cy="130262"/>
            </a:xfrm>
            <a:custGeom>
              <a:avLst/>
              <a:gdLst/>
              <a:ahLst/>
              <a:cxnLst/>
              <a:rect l="l" t="t" r="r" b="b"/>
              <a:pathLst>
                <a:path w="108436" h="130262">
                  <a:moveTo>
                    <a:pt x="3686" y="39168"/>
                  </a:moveTo>
                  <a:lnTo>
                    <a:pt x="4381" y="51724"/>
                  </a:lnTo>
                  <a:lnTo>
                    <a:pt x="11062" y="62687"/>
                  </a:lnTo>
                  <a:lnTo>
                    <a:pt x="19133" y="72155"/>
                  </a:lnTo>
                  <a:lnTo>
                    <a:pt x="15346" y="85013"/>
                  </a:lnTo>
                  <a:lnTo>
                    <a:pt x="20728" y="101559"/>
                  </a:lnTo>
                  <a:lnTo>
                    <a:pt x="21427" y="115610"/>
                  </a:lnTo>
                  <a:lnTo>
                    <a:pt x="26607" y="126673"/>
                  </a:lnTo>
                  <a:lnTo>
                    <a:pt x="38969" y="130262"/>
                  </a:lnTo>
                  <a:lnTo>
                    <a:pt x="39766" y="117604"/>
                  </a:lnTo>
                  <a:lnTo>
                    <a:pt x="45248" y="106142"/>
                  </a:lnTo>
                  <a:lnTo>
                    <a:pt x="53521" y="88999"/>
                  </a:lnTo>
                  <a:lnTo>
                    <a:pt x="63187" y="71654"/>
                  </a:lnTo>
                  <a:lnTo>
                    <a:pt x="62593" y="60493"/>
                  </a:lnTo>
                  <a:lnTo>
                    <a:pt x="64980" y="47739"/>
                  </a:lnTo>
                  <a:lnTo>
                    <a:pt x="76442" y="36079"/>
                  </a:lnTo>
                  <a:lnTo>
                    <a:pt x="89601" y="24216"/>
                  </a:lnTo>
                  <a:lnTo>
                    <a:pt x="101362" y="18136"/>
                  </a:lnTo>
                  <a:lnTo>
                    <a:pt x="108436" y="7970"/>
                  </a:lnTo>
                  <a:lnTo>
                    <a:pt x="98870" y="0"/>
                  </a:lnTo>
                  <a:lnTo>
                    <a:pt x="84120" y="7574"/>
                  </a:lnTo>
                  <a:lnTo>
                    <a:pt x="71860" y="5276"/>
                  </a:lnTo>
                  <a:lnTo>
                    <a:pt x="58007" y="1691"/>
                  </a:lnTo>
                  <a:lnTo>
                    <a:pt x="41259" y="2390"/>
                  </a:lnTo>
                  <a:lnTo>
                    <a:pt x="29199" y="4384"/>
                  </a:lnTo>
                  <a:lnTo>
                    <a:pt x="32590" y="11261"/>
                  </a:lnTo>
                  <a:lnTo>
                    <a:pt x="16243" y="17538"/>
                  </a:lnTo>
                  <a:lnTo>
                    <a:pt x="5778" y="19432"/>
                  </a:lnTo>
                  <a:lnTo>
                    <a:pt x="0" y="26708"/>
                  </a:lnTo>
                  <a:lnTo>
                    <a:pt x="3686" y="39168"/>
                  </a:lnTo>
                  <a:close/>
                </a:path>
              </a:pathLst>
            </a:custGeom>
            <a:solidFill>
              <a:srgbClr val="008CA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" name="object 104">
              <a:extLst>
                <a:ext uri="{FF2B5EF4-FFF2-40B4-BE49-F238E27FC236}">
                  <a16:creationId xmlns:a16="http://schemas.microsoft.com/office/drawing/2014/main" id="{208B7C70-0E80-4B25-B706-C86FC25471CB}"/>
                </a:ext>
              </a:extLst>
            </p:cNvPr>
            <p:cNvSpPr/>
            <p:nvPr/>
          </p:nvSpPr>
          <p:spPr>
            <a:xfrm>
              <a:off x="3280462" y="2596327"/>
              <a:ext cx="384620" cy="433158"/>
            </a:xfrm>
            <a:custGeom>
              <a:avLst/>
              <a:gdLst/>
              <a:ahLst/>
              <a:cxnLst/>
              <a:rect l="l" t="t" r="r" b="b"/>
              <a:pathLst>
                <a:path w="384620" h="433158">
                  <a:moveTo>
                    <a:pt x="39370" y="60303"/>
                  </a:moveTo>
                  <a:lnTo>
                    <a:pt x="32392" y="71862"/>
                  </a:lnTo>
                  <a:lnTo>
                    <a:pt x="33191" y="87213"/>
                  </a:lnTo>
                  <a:lnTo>
                    <a:pt x="21927" y="103158"/>
                  </a:lnTo>
                  <a:lnTo>
                    <a:pt x="14453" y="106747"/>
                  </a:lnTo>
                  <a:lnTo>
                    <a:pt x="19436" y="114523"/>
                  </a:lnTo>
                  <a:lnTo>
                    <a:pt x="20130" y="128477"/>
                  </a:lnTo>
                  <a:lnTo>
                    <a:pt x="22324" y="139636"/>
                  </a:lnTo>
                  <a:lnTo>
                    <a:pt x="25815" y="149306"/>
                  </a:lnTo>
                  <a:lnTo>
                    <a:pt x="20130" y="156582"/>
                  </a:lnTo>
                  <a:lnTo>
                    <a:pt x="22324" y="169138"/>
                  </a:lnTo>
                  <a:lnTo>
                    <a:pt x="15248" y="177811"/>
                  </a:lnTo>
                  <a:lnTo>
                    <a:pt x="11264" y="189273"/>
                  </a:lnTo>
                  <a:lnTo>
                    <a:pt x="14853" y="200336"/>
                  </a:lnTo>
                  <a:lnTo>
                    <a:pt x="9568" y="214588"/>
                  </a:lnTo>
                  <a:lnTo>
                    <a:pt x="7174" y="227343"/>
                  </a:lnTo>
                  <a:lnTo>
                    <a:pt x="7974" y="241300"/>
                  </a:lnTo>
                  <a:lnTo>
                    <a:pt x="7174" y="255451"/>
                  </a:lnTo>
                  <a:lnTo>
                    <a:pt x="9067" y="262331"/>
                  </a:lnTo>
                  <a:lnTo>
                    <a:pt x="5382" y="279370"/>
                  </a:lnTo>
                  <a:lnTo>
                    <a:pt x="0" y="292225"/>
                  </a:lnTo>
                  <a:lnTo>
                    <a:pt x="10166" y="311464"/>
                  </a:lnTo>
                  <a:lnTo>
                    <a:pt x="22524" y="315150"/>
                  </a:lnTo>
                  <a:lnTo>
                    <a:pt x="30596" y="324618"/>
                  </a:lnTo>
                  <a:lnTo>
                    <a:pt x="44254" y="325414"/>
                  </a:lnTo>
                  <a:lnTo>
                    <a:pt x="54618" y="319438"/>
                  </a:lnTo>
                  <a:lnTo>
                    <a:pt x="64983" y="314751"/>
                  </a:lnTo>
                  <a:lnTo>
                    <a:pt x="74653" y="324121"/>
                  </a:lnTo>
                  <a:lnTo>
                    <a:pt x="81230" y="333691"/>
                  </a:lnTo>
                  <a:lnTo>
                    <a:pt x="80431" y="347741"/>
                  </a:lnTo>
                  <a:lnTo>
                    <a:pt x="70365" y="358009"/>
                  </a:lnTo>
                  <a:lnTo>
                    <a:pt x="74152" y="371862"/>
                  </a:lnTo>
                  <a:lnTo>
                    <a:pt x="80830" y="382823"/>
                  </a:lnTo>
                  <a:lnTo>
                    <a:pt x="71266" y="402958"/>
                  </a:lnTo>
                  <a:lnTo>
                    <a:pt x="82227" y="409439"/>
                  </a:lnTo>
                  <a:lnTo>
                    <a:pt x="84521" y="424785"/>
                  </a:lnTo>
                  <a:lnTo>
                    <a:pt x="86511" y="433158"/>
                  </a:lnTo>
                  <a:lnTo>
                    <a:pt x="95482" y="429969"/>
                  </a:lnTo>
                  <a:lnTo>
                    <a:pt x="104054" y="421196"/>
                  </a:lnTo>
                  <a:lnTo>
                    <a:pt x="112626" y="409635"/>
                  </a:lnTo>
                  <a:lnTo>
                    <a:pt x="118706" y="398574"/>
                  </a:lnTo>
                  <a:lnTo>
                    <a:pt x="109835" y="395185"/>
                  </a:lnTo>
                  <a:lnTo>
                    <a:pt x="121895" y="379040"/>
                  </a:lnTo>
                  <a:lnTo>
                    <a:pt x="123487" y="377344"/>
                  </a:lnTo>
                  <a:lnTo>
                    <a:pt x="128196" y="367040"/>
                  </a:lnTo>
                  <a:lnTo>
                    <a:pt x="134454" y="351514"/>
                  </a:lnTo>
                  <a:lnTo>
                    <a:pt x="136345" y="346845"/>
                  </a:lnTo>
                  <a:lnTo>
                    <a:pt x="137142" y="345149"/>
                  </a:lnTo>
                  <a:lnTo>
                    <a:pt x="134752" y="330699"/>
                  </a:lnTo>
                  <a:lnTo>
                    <a:pt x="141930" y="306082"/>
                  </a:lnTo>
                  <a:lnTo>
                    <a:pt x="157280" y="308573"/>
                  </a:lnTo>
                  <a:lnTo>
                    <a:pt x="160465" y="292525"/>
                  </a:lnTo>
                  <a:lnTo>
                    <a:pt x="166844" y="277178"/>
                  </a:lnTo>
                  <a:lnTo>
                    <a:pt x="163656" y="256844"/>
                  </a:lnTo>
                  <a:lnTo>
                    <a:pt x="170131" y="227944"/>
                  </a:lnTo>
                  <a:lnTo>
                    <a:pt x="165251" y="206813"/>
                  </a:lnTo>
                  <a:lnTo>
                    <a:pt x="161265" y="201629"/>
                  </a:lnTo>
                  <a:lnTo>
                    <a:pt x="175715" y="189769"/>
                  </a:lnTo>
                  <a:lnTo>
                    <a:pt x="182991" y="175319"/>
                  </a:lnTo>
                  <a:lnTo>
                    <a:pt x="194255" y="160070"/>
                  </a:lnTo>
                  <a:lnTo>
                    <a:pt x="206312" y="165153"/>
                  </a:lnTo>
                  <a:lnTo>
                    <a:pt x="204721" y="181298"/>
                  </a:lnTo>
                  <a:lnTo>
                    <a:pt x="202229" y="197445"/>
                  </a:lnTo>
                  <a:lnTo>
                    <a:pt x="207910" y="206813"/>
                  </a:lnTo>
                  <a:lnTo>
                    <a:pt x="197441" y="223757"/>
                  </a:lnTo>
                  <a:lnTo>
                    <a:pt x="186977" y="240699"/>
                  </a:lnTo>
                  <a:lnTo>
                    <a:pt x="186180" y="255951"/>
                  </a:lnTo>
                  <a:lnTo>
                    <a:pt x="179701" y="272991"/>
                  </a:lnTo>
                  <a:lnTo>
                    <a:pt x="184586" y="296711"/>
                  </a:lnTo>
                  <a:lnTo>
                    <a:pt x="178904" y="319636"/>
                  </a:lnTo>
                  <a:lnTo>
                    <a:pt x="174120" y="329802"/>
                  </a:lnTo>
                  <a:lnTo>
                    <a:pt x="162859" y="331495"/>
                  </a:lnTo>
                  <a:lnTo>
                    <a:pt x="149504" y="361097"/>
                  </a:lnTo>
                  <a:lnTo>
                    <a:pt x="158572" y="359801"/>
                  </a:lnTo>
                  <a:lnTo>
                    <a:pt x="174920" y="353523"/>
                  </a:lnTo>
                  <a:lnTo>
                    <a:pt x="183492" y="343357"/>
                  </a:lnTo>
                  <a:lnTo>
                    <a:pt x="201729" y="342558"/>
                  </a:lnTo>
                  <a:lnTo>
                    <a:pt x="216579" y="336279"/>
                  </a:lnTo>
                  <a:lnTo>
                    <a:pt x="223757" y="328903"/>
                  </a:lnTo>
                  <a:lnTo>
                    <a:pt x="235616" y="322826"/>
                  </a:lnTo>
                  <a:lnTo>
                    <a:pt x="241195" y="314153"/>
                  </a:lnTo>
                  <a:lnTo>
                    <a:pt x="231331" y="299203"/>
                  </a:lnTo>
                  <a:lnTo>
                    <a:pt x="225950" y="283956"/>
                  </a:lnTo>
                  <a:lnTo>
                    <a:pt x="232826" y="269603"/>
                  </a:lnTo>
                  <a:lnTo>
                    <a:pt x="244490" y="260733"/>
                  </a:lnTo>
                  <a:lnTo>
                    <a:pt x="259736" y="262829"/>
                  </a:lnTo>
                  <a:lnTo>
                    <a:pt x="273988" y="273491"/>
                  </a:lnTo>
                  <a:lnTo>
                    <a:pt x="277977" y="291527"/>
                  </a:lnTo>
                  <a:lnTo>
                    <a:pt x="288043" y="307976"/>
                  </a:lnTo>
                  <a:lnTo>
                    <a:pt x="300103" y="307475"/>
                  </a:lnTo>
                  <a:lnTo>
                    <a:pt x="312061" y="302691"/>
                  </a:lnTo>
                  <a:lnTo>
                    <a:pt x="320734" y="295318"/>
                  </a:lnTo>
                  <a:lnTo>
                    <a:pt x="336181" y="298904"/>
                  </a:lnTo>
                  <a:lnTo>
                    <a:pt x="351730" y="305283"/>
                  </a:lnTo>
                  <a:lnTo>
                    <a:pt x="362692" y="313156"/>
                  </a:lnTo>
                  <a:lnTo>
                    <a:pt x="375051" y="316845"/>
                  </a:lnTo>
                  <a:lnTo>
                    <a:pt x="384620" y="211197"/>
                  </a:lnTo>
                  <a:lnTo>
                    <a:pt x="376250" y="224153"/>
                  </a:lnTo>
                  <a:lnTo>
                    <a:pt x="354818" y="222263"/>
                  </a:lnTo>
                  <a:lnTo>
                    <a:pt x="345152" y="210102"/>
                  </a:lnTo>
                  <a:lnTo>
                    <a:pt x="332992" y="210600"/>
                  </a:lnTo>
                  <a:lnTo>
                    <a:pt x="327908" y="200930"/>
                  </a:lnTo>
                  <a:lnTo>
                    <a:pt x="314157" y="200134"/>
                  </a:lnTo>
                  <a:lnTo>
                    <a:pt x="315050" y="187477"/>
                  </a:lnTo>
                  <a:lnTo>
                    <a:pt x="306979" y="178009"/>
                  </a:lnTo>
                  <a:lnTo>
                    <a:pt x="288742" y="178706"/>
                  </a:lnTo>
                  <a:lnTo>
                    <a:pt x="279370" y="173523"/>
                  </a:lnTo>
                  <a:lnTo>
                    <a:pt x="287743" y="159170"/>
                  </a:lnTo>
                  <a:lnTo>
                    <a:pt x="294721" y="149007"/>
                  </a:lnTo>
                  <a:lnTo>
                    <a:pt x="291132" y="137944"/>
                  </a:lnTo>
                  <a:lnTo>
                    <a:pt x="282661" y="121495"/>
                  </a:lnTo>
                  <a:lnTo>
                    <a:pt x="281962" y="107445"/>
                  </a:lnTo>
                  <a:lnTo>
                    <a:pt x="269406" y="100964"/>
                  </a:lnTo>
                  <a:lnTo>
                    <a:pt x="261432" y="92890"/>
                  </a:lnTo>
                  <a:lnTo>
                    <a:pt x="260733" y="80233"/>
                  </a:lnTo>
                  <a:lnTo>
                    <a:pt x="255549" y="69270"/>
                  </a:lnTo>
                  <a:lnTo>
                    <a:pt x="234121" y="65980"/>
                  </a:lnTo>
                  <a:lnTo>
                    <a:pt x="223058" y="58005"/>
                  </a:lnTo>
                  <a:lnTo>
                    <a:pt x="216381" y="47044"/>
                  </a:lnTo>
                  <a:lnTo>
                    <a:pt x="209307" y="55813"/>
                  </a:lnTo>
                  <a:lnTo>
                    <a:pt x="200336" y="59004"/>
                  </a:lnTo>
                  <a:lnTo>
                    <a:pt x="196347" y="70369"/>
                  </a:lnTo>
                  <a:lnTo>
                    <a:pt x="184783" y="80733"/>
                  </a:lnTo>
                  <a:lnTo>
                    <a:pt x="169934" y="87011"/>
                  </a:lnTo>
                  <a:lnTo>
                    <a:pt x="157377" y="80535"/>
                  </a:lnTo>
                  <a:lnTo>
                    <a:pt x="153889" y="70865"/>
                  </a:lnTo>
                  <a:lnTo>
                    <a:pt x="136944" y="67377"/>
                  </a:lnTo>
                  <a:lnTo>
                    <a:pt x="124786" y="66480"/>
                  </a:lnTo>
                  <a:lnTo>
                    <a:pt x="121295" y="58207"/>
                  </a:lnTo>
                  <a:lnTo>
                    <a:pt x="114717" y="48639"/>
                  </a:lnTo>
                  <a:lnTo>
                    <a:pt x="106448" y="36381"/>
                  </a:lnTo>
                  <a:lnTo>
                    <a:pt x="113623" y="27608"/>
                  </a:lnTo>
                  <a:lnTo>
                    <a:pt x="108140" y="9669"/>
                  </a:lnTo>
                  <a:lnTo>
                    <a:pt x="101462" y="0"/>
                  </a:lnTo>
                  <a:lnTo>
                    <a:pt x="94085" y="3188"/>
                  </a:lnTo>
                  <a:lnTo>
                    <a:pt x="86810" y="10468"/>
                  </a:lnTo>
                  <a:lnTo>
                    <a:pt x="76446" y="13755"/>
                  </a:lnTo>
                  <a:lnTo>
                    <a:pt x="65483" y="8571"/>
                  </a:lnTo>
                  <a:lnTo>
                    <a:pt x="55115" y="13254"/>
                  </a:lnTo>
                  <a:lnTo>
                    <a:pt x="43055" y="15152"/>
                  </a:lnTo>
                  <a:lnTo>
                    <a:pt x="39272" y="30797"/>
                  </a:lnTo>
                  <a:lnTo>
                    <a:pt x="36976" y="43555"/>
                  </a:lnTo>
                  <a:lnTo>
                    <a:pt x="39370" y="60303"/>
                  </a:lnTo>
                  <a:close/>
                </a:path>
              </a:pathLst>
            </a:custGeom>
            <a:solidFill>
              <a:srgbClr val="00C8C8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" name="object 105">
              <a:extLst>
                <a:ext uri="{FF2B5EF4-FFF2-40B4-BE49-F238E27FC236}">
                  <a16:creationId xmlns:a16="http://schemas.microsoft.com/office/drawing/2014/main" id="{1849B4D1-0029-4B82-B98D-7DB72C0B1DDF}"/>
                </a:ext>
              </a:extLst>
            </p:cNvPr>
            <p:cNvSpPr/>
            <p:nvPr/>
          </p:nvSpPr>
          <p:spPr>
            <a:xfrm>
              <a:off x="3280462" y="2596327"/>
              <a:ext cx="384620" cy="433158"/>
            </a:xfrm>
            <a:custGeom>
              <a:avLst/>
              <a:gdLst/>
              <a:ahLst/>
              <a:cxnLst/>
              <a:rect l="l" t="t" r="r" b="b"/>
              <a:pathLst>
                <a:path w="384620" h="433158">
                  <a:moveTo>
                    <a:pt x="375051" y="316845"/>
                  </a:moveTo>
                  <a:lnTo>
                    <a:pt x="384620" y="211197"/>
                  </a:lnTo>
                  <a:lnTo>
                    <a:pt x="376250" y="224153"/>
                  </a:lnTo>
                  <a:lnTo>
                    <a:pt x="354818" y="222263"/>
                  </a:lnTo>
                  <a:lnTo>
                    <a:pt x="345152" y="210102"/>
                  </a:lnTo>
                  <a:lnTo>
                    <a:pt x="332992" y="210600"/>
                  </a:lnTo>
                  <a:lnTo>
                    <a:pt x="327908" y="200930"/>
                  </a:lnTo>
                  <a:lnTo>
                    <a:pt x="314157" y="200134"/>
                  </a:lnTo>
                  <a:lnTo>
                    <a:pt x="315050" y="187477"/>
                  </a:lnTo>
                  <a:lnTo>
                    <a:pt x="306979" y="178009"/>
                  </a:lnTo>
                  <a:lnTo>
                    <a:pt x="288742" y="178706"/>
                  </a:lnTo>
                  <a:lnTo>
                    <a:pt x="279370" y="173523"/>
                  </a:lnTo>
                  <a:lnTo>
                    <a:pt x="287743" y="159170"/>
                  </a:lnTo>
                  <a:lnTo>
                    <a:pt x="294721" y="149007"/>
                  </a:lnTo>
                  <a:lnTo>
                    <a:pt x="291132" y="137944"/>
                  </a:lnTo>
                  <a:lnTo>
                    <a:pt x="282661" y="121495"/>
                  </a:lnTo>
                  <a:lnTo>
                    <a:pt x="281962" y="107445"/>
                  </a:lnTo>
                  <a:lnTo>
                    <a:pt x="269406" y="100964"/>
                  </a:lnTo>
                  <a:lnTo>
                    <a:pt x="261432" y="92890"/>
                  </a:lnTo>
                  <a:lnTo>
                    <a:pt x="260733" y="80233"/>
                  </a:lnTo>
                  <a:lnTo>
                    <a:pt x="255549" y="69270"/>
                  </a:lnTo>
                  <a:lnTo>
                    <a:pt x="234121" y="65980"/>
                  </a:lnTo>
                  <a:lnTo>
                    <a:pt x="223058" y="58005"/>
                  </a:lnTo>
                  <a:lnTo>
                    <a:pt x="216381" y="47044"/>
                  </a:lnTo>
                  <a:lnTo>
                    <a:pt x="209307" y="55813"/>
                  </a:lnTo>
                  <a:lnTo>
                    <a:pt x="200336" y="59004"/>
                  </a:lnTo>
                  <a:lnTo>
                    <a:pt x="196347" y="70369"/>
                  </a:lnTo>
                  <a:lnTo>
                    <a:pt x="184783" y="80733"/>
                  </a:lnTo>
                  <a:lnTo>
                    <a:pt x="169934" y="87011"/>
                  </a:lnTo>
                  <a:lnTo>
                    <a:pt x="157377" y="80535"/>
                  </a:lnTo>
                  <a:lnTo>
                    <a:pt x="153889" y="70865"/>
                  </a:lnTo>
                  <a:lnTo>
                    <a:pt x="136944" y="67377"/>
                  </a:lnTo>
                  <a:lnTo>
                    <a:pt x="124786" y="66480"/>
                  </a:lnTo>
                  <a:lnTo>
                    <a:pt x="121295" y="58207"/>
                  </a:lnTo>
                  <a:lnTo>
                    <a:pt x="114717" y="48639"/>
                  </a:lnTo>
                  <a:lnTo>
                    <a:pt x="106448" y="36381"/>
                  </a:lnTo>
                  <a:lnTo>
                    <a:pt x="113623" y="27608"/>
                  </a:lnTo>
                  <a:lnTo>
                    <a:pt x="108140" y="9669"/>
                  </a:lnTo>
                  <a:lnTo>
                    <a:pt x="101462" y="0"/>
                  </a:lnTo>
                  <a:lnTo>
                    <a:pt x="94085" y="3188"/>
                  </a:lnTo>
                  <a:lnTo>
                    <a:pt x="86810" y="10468"/>
                  </a:lnTo>
                  <a:lnTo>
                    <a:pt x="76446" y="13755"/>
                  </a:lnTo>
                  <a:lnTo>
                    <a:pt x="65483" y="8571"/>
                  </a:lnTo>
                  <a:lnTo>
                    <a:pt x="55115" y="13254"/>
                  </a:lnTo>
                  <a:lnTo>
                    <a:pt x="43055" y="15152"/>
                  </a:lnTo>
                  <a:lnTo>
                    <a:pt x="39272" y="30797"/>
                  </a:lnTo>
                  <a:lnTo>
                    <a:pt x="36976" y="43555"/>
                  </a:lnTo>
                  <a:lnTo>
                    <a:pt x="39370" y="60303"/>
                  </a:lnTo>
                  <a:lnTo>
                    <a:pt x="32392" y="71862"/>
                  </a:lnTo>
                  <a:lnTo>
                    <a:pt x="33191" y="87213"/>
                  </a:lnTo>
                  <a:lnTo>
                    <a:pt x="21927" y="103158"/>
                  </a:lnTo>
                  <a:lnTo>
                    <a:pt x="14453" y="106747"/>
                  </a:lnTo>
                  <a:lnTo>
                    <a:pt x="19436" y="114523"/>
                  </a:lnTo>
                  <a:lnTo>
                    <a:pt x="20130" y="128477"/>
                  </a:lnTo>
                  <a:lnTo>
                    <a:pt x="22324" y="139636"/>
                  </a:lnTo>
                  <a:lnTo>
                    <a:pt x="25815" y="149306"/>
                  </a:lnTo>
                  <a:lnTo>
                    <a:pt x="20130" y="156582"/>
                  </a:lnTo>
                  <a:lnTo>
                    <a:pt x="22324" y="169138"/>
                  </a:lnTo>
                  <a:lnTo>
                    <a:pt x="15248" y="177811"/>
                  </a:lnTo>
                  <a:lnTo>
                    <a:pt x="11264" y="189273"/>
                  </a:lnTo>
                  <a:lnTo>
                    <a:pt x="14853" y="200336"/>
                  </a:lnTo>
                  <a:lnTo>
                    <a:pt x="9568" y="214588"/>
                  </a:lnTo>
                  <a:lnTo>
                    <a:pt x="7174" y="227343"/>
                  </a:lnTo>
                  <a:lnTo>
                    <a:pt x="7974" y="241300"/>
                  </a:lnTo>
                  <a:lnTo>
                    <a:pt x="7174" y="255451"/>
                  </a:lnTo>
                  <a:lnTo>
                    <a:pt x="9067" y="262331"/>
                  </a:lnTo>
                  <a:lnTo>
                    <a:pt x="5382" y="279370"/>
                  </a:lnTo>
                  <a:lnTo>
                    <a:pt x="0" y="292225"/>
                  </a:lnTo>
                  <a:lnTo>
                    <a:pt x="10166" y="311464"/>
                  </a:lnTo>
                  <a:lnTo>
                    <a:pt x="22524" y="315150"/>
                  </a:lnTo>
                  <a:lnTo>
                    <a:pt x="30596" y="324618"/>
                  </a:lnTo>
                  <a:lnTo>
                    <a:pt x="44254" y="325414"/>
                  </a:lnTo>
                  <a:lnTo>
                    <a:pt x="54618" y="319438"/>
                  </a:lnTo>
                  <a:lnTo>
                    <a:pt x="64983" y="314751"/>
                  </a:lnTo>
                  <a:lnTo>
                    <a:pt x="74653" y="324121"/>
                  </a:lnTo>
                  <a:lnTo>
                    <a:pt x="81230" y="333691"/>
                  </a:lnTo>
                  <a:lnTo>
                    <a:pt x="80431" y="347741"/>
                  </a:lnTo>
                  <a:lnTo>
                    <a:pt x="70365" y="358009"/>
                  </a:lnTo>
                  <a:lnTo>
                    <a:pt x="74152" y="371862"/>
                  </a:lnTo>
                  <a:lnTo>
                    <a:pt x="80830" y="382823"/>
                  </a:lnTo>
                  <a:lnTo>
                    <a:pt x="71266" y="402958"/>
                  </a:lnTo>
                  <a:lnTo>
                    <a:pt x="82227" y="409439"/>
                  </a:lnTo>
                  <a:lnTo>
                    <a:pt x="84521" y="424785"/>
                  </a:lnTo>
                  <a:lnTo>
                    <a:pt x="86511" y="433158"/>
                  </a:lnTo>
                  <a:lnTo>
                    <a:pt x="95482" y="429969"/>
                  </a:lnTo>
                  <a:lnTo>
                    <a:pt x="104054" y="421196"/>
                  </a:lnTo>
                  <a:lnTo>
                    <a:pt x="112626" y="409635"/>
                  </a:lnTo>
                  <a:lnTo>
                    <a:pt x="118706" y="398574"/>
                  </a:lnTo>
                  <a:lnTo>
                    <a:pt x="109835" y="395185"/>
                  </a:lnTo>
                  <a:lnTo>
                    <a:pt x="121895" y="379040"/>
                  </a:lnTo>
                  <a:lnTo>
                    <a:pt x="123487" y="377344"/>
                  </a:lnTo>
                  <a:lnTo>
                    <a:pt x="128196" y="367040"/>
                  </a:lnTo>
                  <a:lnTo>
                    <a:pt x="134454" y="351514"/>
                  </a:lnTo>
                  <a:lnTo>
                    <a:pt x="136345" y="346845"/>
                  </a:lnTo>
                  <a:lnTo>
                    <a:pt x="137142" y="345149"/>
                  </a:lnTo>
                  <a:lnTo>
                    <a:pt x="134752" y="330699"/>
                  </a:lnTo>
                  <a:lnTo>
                    <a:pt x="141930" y="306082"/>
                  </a:lnTo>
                  <a:lnTo>
                    <a:pt x="157280" y="308573"/>
                  </a:lnTo>
                  <a:lnTo>
                    <a:pt x="160465" y="292525"/>
                  </a:lnTo>
                  <a:lnTo>
                    <a:pt x="166844" y="277178"/>
                  </a:lnTo>
                  <a:lnTo>
                    <a:pt x="163656" y="256844"/>
                  </a:lnTo>
                  <a:lnTo>
                    <a:pt x="170131" y="227944"/>
                  </a:lnTo>
                  <a:lnTo>
                    <a:pt x="165251" y="206813"/>
                  </a:lnTo>
                  <a:lnTo>
                    <a:pt x="161265" y="201629"/>
                  </a:lnTo>
                  <a:lnTo>
                    <a:pt x="175715" y="189769"/>
                  </a:lnTo>
                  <a:lnTo>
                    <a:pt x="182991" y="175319"/>
                  </a:lnTo>
                  <a:lnTo>
                    <a:pt x="194255" y="160070"/>
                  </a:lnTo>
                  <a:lnTo>
                    <a:pt x="206312" y="165153"/>
                  </a:lnTo>
                  <a:lnTo>
                    <a:pt x="204721" y="181298"/>
                  </a:lnTo>
                  <a:lnTo>
                    <a:pt x="202229" y="197445"/>
                  </a:lnTo>
                  <a:lnTo>
                    <a:pt x="207910" y="206813"/>
                  </a:lnTo>
                  <a:lnTo>
                    <a:pt x="197441" y="223757"/>
                  </a:lnTo>
                  <a:lnTo>
                    <a:pt x="186977" y="240699"/>
                  </a:lnTo>
                  <a:lnTo>
                    <a:pt x="186180" y="255951"/>
                  </a:lnTo>
                  <a:lnTo>
                    <a:pt x="179701" y="272991"/>
                  </a:lnTo>
                  <a:lnTo>
                    <a:pt x="184586" y="296711"/>
                  </a:lnTo>
                  <a:lnTo>
                    <a:pt x="178904" y="319636"/>
                  </a:lnTo>
                  <a:lnTo>
                    <a:pt x="174120" y="329802"/>
                  </a:lnTo>
                  <a:lnTo>
                    <a:pt x="162859" y="331495"/>
                  </a:lnTo>
                  <a:lnTo>
                    <a:pt x="149504" y="361097"/>
                  </a:lnTo>
                  <a:lnTo>
                    <a:pt x="158572" y="359801"/>
                  </a:lnTo>
                  <a:lnTo>
                    <a:pt x="174920" y="353523"/>
                  </a:lnTo>
                  <a:lnTo>
                    <a:pt x="183492" y="343357"/>
                  </a:lnTo>
                  <a:lnTo>
                    <a:pt x="201729" y="342558"/>
                  </a:lnTo>
                  <a:lnTo>
                    <a:pt x="216579" y="336279"/>
                  </a:lnTo>
                  <a:lnTo>
                    <a:pt x="223757" y="328903"/>
                  </a:lnTo>
                  <a:lnTo>
                    <a:pt x="235616" y="322826"/>
                  </a:lnTo>
                  <a:lnTo>
                    <a:pt x="241195" y="314153"/>
                  </a:lnTo>
                  <a:lnTo>
                    <a:pt x="231331" y="299203"/>
                  </a:lnTo>
                  <a:lnTo>
                    <a:pt x="225950" y="283956"/>
                  </a:lnTo>
                  <a:lnTo>
                    <a:pt x="232826" y="269603"/>
                  </a:lnTo>
                  <a:lnTo>
                    <a:pt x="244490" y="260733"/>
                  </a:lnTo>
                  <a:lnTo>
                    <a:pt x="259736" y="262829"/>
                  </a:lnTo>
                  <a:lnTo>
                    <a:pt x="273988" y="273491"/>
                  </a:lnTo>
                  <a:lnTo>
                    <a:pt x="277977" y="291527"/>
                  </a:lnTo>
                  <a:lnTo>
                    <a:pt x="288043" y="307976"/>
                  </a:lnTo>
                  <a:lnTo>
                    <a:pt x="300103" y="307475"/>
                  </a:lnTo>
                  <a:lnTo>
                    <a:pt x="312061" y="302691"/>
                  </a:lnTo>
                  <a:lnTo>
                    <a:pt x="320734" y="295318"/>
                  </a:lnTo>
                  <a:lnTo>
                    <a:pt x="336181" y="298904"/>
                  </a:lnTo>
                  <a:lnTo>
                    <a:pt x="351730" y="305283"/>
                  </a:lnTo>
                  <a:lnTo>
                    <a:pt x="362692" y="313156"/>
                  </a:lnTo>
                  <a:lnTo>
                    <a:pt x="375051" y="316845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" name="object 106">
              <a:extLst>
                <a:ext uri="{FF2B5EF4-FFF2-40B4-BE49-F238E27FC236}">
                  <a16:creationId xmlns:a16="http://schemas.microsoft.com/office/drawing/2014/main" id="{CB404C0C-BBAF-4267-9532-D06B6D0CA24E}"/>
                </a:ext>
              </a:extLst>
            </p:cNvPr>
            <p:cNvSpPr/>
            <p:nvPr/>
          </p:nvSpPr>
          <p:spPr>
            <a:xfrm>
              <a:off x="3390298" y="2751015"/>
              <a:ext cx="98074" cy="239302"/>
            </a:xfrm>
            <a:custGeom>
              <a:avLst/>
              <a:gdLst/>
              <a:ahLst/>
              <a:cxnLst/>
              <a:rect l="l" t="t" r="r" b="b"/>
              <a:pathLst>
                <a:path w="98074" h="239302">
                  <a:moveTo>
                    <a:pt x="0" y="235014"/>
                  </a:moveTo>
                  <a:lnTo>
                    <a:pt x="11264" y="239302"/>
                  </a:lnTo>
                  <a:lnTo>
                    <a:pt x="16045" y="229132"/>
                  </a:lnTo>
                  <a:lnTo>
                    <a:pt x="36976" y="207007"/>
                  </a:lnTo>
                  <a:lnTo>
                    <a:pt x="53023" y="171424"/>
                  </a:lnTo>
                  <a:lnTo>
                    <a:pt x="64284" y="169732"/>
                  </a:lnTo>
                  <a:lnTo>
                    <a:pt x="69068" y="159465"/>
                  </a:lnTo>
                  <a:lnTo>
                    <a:pt x="74750" y="136641"/>
                  </a:lnTo>
                  <a:lnTo>
                    <a:pt x="69865" y="112824"/>
                  </a:lnTo>
                  <a:lnTo>
                    <a:pt x="76344" y="95878"/>
                  </a:lnTo>
                  <a:lnTo>
                    <a:pt x="77141" y="80628"/>
                  </a:lnTo>
                  <a:lnTo>
                    <a:pt x="87605" y="63586"/>
                  </a:lnTo>
                  <a:lnTo>
                    <a:pt x="98074" y="46644"/>
                  </a:lnTo>
                  <a:lnTo>
                    <a:pt x="92393" y="37274"/>
                  </a:lnTo>
                  <a:lnTo>
                    <a:pt x="94885" y="21127"/>
                  </a:lnTo>
                  <a:lnTo>
                    <a:pt x="96476" y="5082"/>
                  </a:lnTo>
                  <a:lnTo>
                    <a:pt x="84419" y="0"/>
                  </a:lnTo>
                  <a:lnTo>
                    <a:pt x="73155" y="15248"/>
                  </a:lnTo>
                  <a:lnTo>
                    <a:pt x="65879" y="29700"/>
                  </a:lnTo>
                  <a:lnTo>
                    <a:pt x="51429" y="41558"/>
                  </a:lnTo>
                  <a:lnTo>
                    <a:pt x="55415" y="46644"/>
                  </a:lnTo>
                  <a:lnTo>
                    <a:pt x="60295" y="67873"/>
                  </a:lnTo>
                  <a:lnTo>
                    <a:pt x="53820" y="96677"/>
                  </a:lnTo>
                  <a:lnTo>
                    <a:pt x="57009" y="117107"/>
                  </a:lnTo>
                  <a:lnTo>
                    <a:pt x="50629" y="132356"/>
                  </a:lnTo>
                  <a:lnTo>
                    <a:pt x="47444" y="148503"/>
                  </a:lnTo>
                  <a:lnTo>
                    <a:pt x="32094" y="145911"/>
                  </a:lnTo>
                  <a:lnTo>
                    <a:pt x="24916" y="170527"/>
                  </a:lnTo>
                  <a:lnTo>
                    <a:pt x="27306" y="184978"/>
                  </a:lnTo>
                  <a:lnTo>
                    <a:pt x="26509" y="186673"/>
                  </a:lnTo>
                  <a:lnTo>
                    <a:pt x="24590" y="191426"/>
                  </a:lnTo>
                  <a:lnTo>
                    <a:pt x="18342" y="206981"/>
                  </a:lnTo>
                  <a:lnTo>
                    <a:pt x="13651" y="217274"/>
                  </a:lnTo>
                  <a:lnTo>
                    <a:pt x="12059" y="218969"/>
                  </a:lnTo>
                  <a:lnTo>
                    <a:pt x="0" y="235014"/>
                  </a:lnTo>
                  <a:close/>
                </a:path>
              </a:pathLst>
            </a:custGeom>
            <a:solidFill>
              <a:srgbClr val="CCCBCB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" name="object 107">
              <a:extLst>
                <a:ext uri="{FF2B5EF4-FFF2-40B4-BE49-F238E27FC236}">
                  <a16:creationId xmlns:a16="http://schemas.microsoft.com/office/drawing/2014/main" id="{E2FB1897-F79B-47A1-A561-65D8A8C9CD23}"/>
                </a:ext>
              </a:extLst>
            </p:cNvPr>
            <p:cNvSpPr/>
            <p:nvPr/>
          </p:nvSpPr>
          <p:spPr>
            <a:xfrm>
              <a:off x="3390298" y="2751015"/>
              <a:ext cx="98074" cy="239302"/>
            </a:xfrm>
            <a:custGeom>
              <a:avLst/>
              <a:gdLst/>
              <a:ahLst/>
              <a:cxnLst/>
              <a:rect l="l" t="t" r="r" b="b"/>
              <a:pathLst>
                <a:path w="98074" h="239302">
                  <a:moveTo>
                    <a:pt x="0" y="235014"/>
                  </a:moveTo>
                  <a:lnTo>
                    <a:pt x="12059" y="218969"/>
                  </a:lnTo>
                  <a:lnTo>
                    <a:pt x="13651" y="217274"/>
                  </a:lnTo>
                  <a:lnTo>
                    <a:pt x="18342" y="206981"/>
                  </a:lnTo>
                  <a:lnTo>
                    <a:pt x="24590" y="191426"/>
                  </a:lnTo>
                  <a:lnTo>
                    <a:pt x="26509" y="186673"/>
                  </a:lnTo>
                  <a:lnTo>
                    <a:pt x="27306" y="184978"/>
                  </a:lnTo>
                  <a:lnTo>
                    <a:pt x="24916" y="170527"/>
                  </a:lnTo>
                  <a:lnTo>
                    <a:pt x="32094" y="145911"/>
                  </a:lnTo>
                  <a:lnTo>
                    <a:pt x="47444" y="148503"/>
                  </a:lnTo>
                  <a:lnTo>
                    <a:pt x="50629" y="132356"/>
                  </a:lnTo>
                  <a:lnTo>
                    <a:pt x="57009" y="117107"/>
                  </a:lnTo>
                  <a:lnTo>
                    <a:pt x="53820" y="96677"/>
                  </a:lnTo>
                  <a:lnTo>
                    <a:pt x="60295" y="67873"/>
                  </a:lnTo>
                  <a:lnTo>
                    <a:pt x="55415" y="46644"/>
                  </a:lnTo>
                  <a:lnTo>
                    <a:pt x="51429" y="41558"/>
                  </a:lnTo>
                  <a:lnTo>
                    <a:pt x="65879" y="29700"/>
                  </a:lnTo>
                  <a:lnTo>
                    <a:pt x="73155" y="15248"/>
                  </a:lnTo>
                  <a:lnTo>
                    <a:pt x="84419" y="0"/>
                  </a:lnTo>
                  <a:lnTo>
                    <a:pt x="96476" y="5082"/>
                  </a:lnTo>
                  <a:lnTo>
                    <a:pt x="94885" y="21127"/>
                  </a:lnTo>
                  <a:lnTo>
                    <a:pt x="92393" y="37274"/>
                  </a:lnTo>
                  <a:lnTo>
                    <a:pt x="98074" y="46644"/>
                  </a:lnTo>
                  <a:lnTo>
                    <a:pt x="87605" y="63586"/>
                  </a:lnTo>
                  <a:lnTo>
                    <a:pt x="77141" y="80628"/>
                  </a:lnTo>
                  <a:lnTo>
                    <a:pt x="76344" y="95878"/>
                  </a:lnTo>
                  <a:lnTo>
                    <a:pt x="69865" y="112824"/>
                  </a:lnTo>
                  <a:lnTo>
                    <a:pt x="74750" y="136641"/>
                  </a:lnTo>
                  <a:lnTo>
                    <a:pt x="69068" y="159465"/>
                  </a:lnTo>
                  <a:lnTo>
                    <a:pt x="64284" y="169732"/>
                  </a:lnTo>
                  <a:lnTo>
                    <a:pt x="53023" y="171424"/>
                  </a:lnTo>
                  <a:lnTo>
                    <a:pt x="36976" y="207007"/>
                  </a:lnTo>
                  <a:lnTo>
                    <a:pt x="16045" y="229132"/>
                  </a:lnTo>
                  <a:lnTo>
                    <a:pt x="11264" y="239302"/>
                  </a:lnTo>
                  <a:lnTo>
                    <a:pt x="0" y="235014"/>
                  </a:lnTo>
                  <a:close/>
                </a:path>
              </a:pathLst>
            </a:custGeom>
            <a:ln w="12701">
              <a:solidFill>
                <a:srgbClr val="CCCBCB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" name="object 108">
              <a:extLst>
                <a:ext uri="{FF2B5EF4-FFF2-40B4-BE49-F238E27FC236}">
                  <a16:creationId xmlns:a16="http://schemas.microsoft.com/office/drawing/2014/main" id="{465C76C7-620A-49D2-A674-93D6FC42B03B}"/>
                </a:ext>
              </a:extLst>
            </p:cNvPr>
            <p:cNvSpPr/>
            <p:nvPr/>
          </p:nvSpPr>
          <p:spPr>
            <a:xfrm>
              <a:off x="3796442" y="2318651"/>
              <a:ext cx="638082" cy="214087"/>
            </a:xfrm>
            <a:custGeom>
              <a:avLst/>
              <a:gdLst/>
              <a:ahLst/>
              <a:cxnLst/>
              <a:rect l="l" t="t" r="r" b="b"/>
              <a:pathLst>
                <a:path w="638082" h="214087">
                  <a:moveTo>
                    <a:pt x="58705" y="118407"/>
                  </a:moveTo>
                  <a:lnTo>
                    <a:pt x="50335" y="132858"/>
                  </a:lnTo>
                  <a:lnTo>
                    <a:pt x="34189" y="143323"/>
                  </a:lnTo>
                  <a:lnTo>
                    <a:pt x="15152" y="156780"/>
                  </a:lnTo>
                  <a:lnTo>
                    <a:pt x="3690" y="169934"/>
                  </a:lnTo>
                  <a:lnTo>
                    <a:pt x="0" y="185486"/>
                  </a:lnTo>
                  <a:lnTo>
                    <a:pt x="15052" y="183488"/>
                  </a:lnTo>
                  <a:lnTo>
                    <a:pt x="27410" y="187177"/>
                  </a:lnTo>
                  <a:lnTo>
                    <a:pt x="29502" y="198338"/>
                  </a:lnTo>
                  <a:lnTo>
                    <a:pt x="36083" y="207810"/>
                  </a:lnTo>
                  <a:lnTo>
                    <a:pt x="46645" y="206016"/>
                  </a:lnTo>
                  <a:lnTo>
                    <a:pt x="54618" y="214087"/>
                  </a:lnTo>
                  <a:lnTo>
                    <a:pt x="67873" y="206513"/>
                  </a:lnTo>
                  <a:lnTo>
                    <a:pt x="84120" y="197345"/>
                  </a:lnTo>
                  <a:lnTo>
                    <a:pt x="97678" y="193953"/>
                  </a:lnTo>
                  <a:lnTo>
                    <a:pt x="117410" y="193158"/>
                  </a:lnTo>
                  <a:lnTo>
                    <a:pt x="122990" y="185882"/>
                  </a:lnTo>
                  <a:lnTo>
                    <a:pt x="136645" y="185284"/>
                  </a:lnTo>
                  <a:lnTo>
                    <a:pt x="150102" y="179103"/>
                  </a:lnTo>
                  <a:lnTo>
                    <a:pt x="168241" y="178307"/>
                  </a:lnTo>
                  <a:lnTo>
                    <a:pt x="180701" y="183390"/>
                  </a:lnTo>
                  <a:lnTo>
                    <a:pt x="200433" y="183988"/>
                  </a:lnTo>
                  <a:lnTo>
                    <a:pt x="212195" y="176414"/>
                  </a:lnTo>
                  <a:lnTo>
                    <a:pt x="227444" y="177109"/>
                  </a:lnTo>
                  <a:lnTo>
                    <a:pt x="243791" y="170834"/>
                  </a:lnTo>
                  <a:lnTo>
                    <a:pt x="258641" y="163155"/>
                  </a:lnTo>
                  <a:lnTo>
                    <a:pt x="277481" y="175017"/>
                  </a:lnTo>
                  <a:lnTo>
                    <a:pt x="292229" y="167342"/>
                  </a:lnTo>
                  <a:lnTo>
                    <a:pt x="309171" y="170834"/>
                  </a:lnTo>
                  <a:lnTo>
                    <a:pt x="326016" y="174420"/>
                  </a:lnTo>
                  <a:lnTo>
                    <a:pt x="350136" y="170531"/>
                  </a:lnTo>
                  <a:lnTo>
                    <a:pt x="373157" y="175117"/>
                  </a:lnTo>
                  <a:lnTo>
                    <a:pt x="386518" y="168936"/>
                  </a:lnTo>
                  <a:lnTo>
                    <a:pt x="403458" y="173822"/>
                  </a:lnTo>
                  <a:lnTo>
                    <a:pt x="421102" y="161862"/>
                  </a:lnTo>
                  <a:lnTo>
                    <a:pt x="435949" y="154188"/>
                  </a:lnTo>
                  <a:lnTo>
                    <a:pt x="460569" y="161564"/>
                  </a:lnTo>
                  <a:lnTo>
                    <a:pt x="477212" y="159468"/>
                  </a:lnTo>
                  <a:lnTo>
                    <a:pt x="497447" y="168440"/>
                  </a:lnTo>
                  <a:lnTo>
                    <a:pt x="507013" y="177807"/>
                  </a:lnTo>
                  <a:lnTo>
                    <a:pt x="513594" y="187375"/>
                  </a:lnTo>
                  <a:lnTo>
                    <a:pt x="525754" y="186875"/>
                  </a:lnTo>
                  <a:lnTo>
                    <a:pt x="538210" y="193356"/>
                  </a:lnTo>
                  <a:lnTo>
                    <a:pt x="543294" y="201527"/>
                  </a:lnTo>
                  <a:lnTo>
                    <a:pt x="561433" y="200732"/>
                  </a:lnTo>
                  <a:lnTo>
                    <a:pt x="573991" y="207211"/>
                  </a:lnTo>
                  <a:lnTo>
                    <a:pt x="590637" y="206513"/>
                  </a:lnTo>
                  <a:lnTo>
                    <a:pt x="611866" y="207013"/>
                  </a:lnTo>
                  <a:lnTo>
                    <a:pt x="619142" y="199735"/>
                  </a:lnTo>
                  <a:lnTo>
                    <a:pt x="631303" y="199137"/>
                  </a:lnTo>
                  <a:lnTo>
                    <a:pt x="638082" y="184885"/>
                  </a:lnTo>
                  <a:lnTo>
                    <a:pt x="486582" y="21427"/>
                  </a:lnTo>
                  <a:lnTo>
                    <a:pt x="463859" y="22424"/>
                  </a:lnTo>
                  <a:lnTo>
                    <a:pt x="453491" y="28505"/>
                  </a:lnTo>
                  <a:lnTo>
                    <a:pt x="441435" y="29001"/>
                  </a:lnTo>
                  <a:lnTo>
                    <a:pt x="428774" y="19734"/>
                  </a:lnTo>
                  <a:lnTo>
                    <a:pt x="411929" y="17644"/>
                  </a:lnTo>
                  <a:lnTo>
                    <a:pt x="399571" y="13953"/>
                  </a:lnTo>
                  <a:lnTo>
                    <a:pt x="390003" y="4582"/>
                  </a:lnTo>
                  <a:lnTo>
                    <a:pt x="376448" y="7876"/>
                  </a:lnTo>
                  <a:lnTo>
                    <a:pt x="363888" y="0"/>
                  </a:lnTo>
                  <a:lnTo>
                    <a:pt x="360003" y="12854"/>
                  </a:lnTo>
                  <a:lnTo>
                    <a:pt x="350434" y="4784"/>
                  </a:lnTo>
                  <a:lnTo>
                    <a:pt x="333893" y="6879"/>
                  </a:lnTo>
                  <a:lnTo>
                    <a:pt x="323427" y="11563"/>
                  </a:lnTo>
                  <a:lnTo>
                    <a:pt x="314653" y="17538"/>
                  </a:lnTo>
                  <a:lnTo>
                    <a:pt x="302695" y="20930"/>
                  </a:lnTo>
                  <a:lnTo>
                    <a:pt x="290833" y="27010"/>
                  </a:lnTo>
                  <a:lnTo>
                    <a:pt x="276980" y="23421"/>
                  </a:lnTo>
                  <a:lnTo>
                    <a:pt x="266018" y="16844"/>
                  </a:lnTo>
                  <a:lnTo>
                    <a:pt x="246481" y="20530"/>
                  </a:lnTo>
                  <a:lnTo>
                    <a:pt x="235616" y="16743"/>
                  </a:lnTo>
                  <a:lnTo>
                    <a:pt x="223757" y="21527"/>
                  </a:lnTo>
                  <a:lnTo>
                    <a:pt x="209901" y="19234"/>
                  </a:lnTo>
                  <a:lnTo>
                    <a:pt x="192859" y="12956"/>
                  </a:lnTo>
                  <a:lnTo>
                    <a:pt x="173523" y="19436"/>
                  </a:lnTo>
                  <a:lnTo>
                    <a:pt x="162460" y="12854"/>
                  </a:lnTo>
                  <a:lnTo>
                    <a:pt x="147610" y="19137"/>
                  </a:lnTo>
                  <a:lnTo>
                    <a:pt x="134950" y="9867"/>
                  </a:lnTo>
                  <a:lnTo>
                    <a:pt x="123090" y="14551"/>
                  </a:lnTo>
                  <a:lnTo>
                    <a:pt x="114321" y="22028"/>
                  </a:lnTo>
                  <a:lnTo>
                    <a:pt x="94489" y="20034"/>
                  </a:lnTo>
                  <a:lnTo>
                    <a:pt x="57809" y="103056"/>
                  </a:lnTo>
                  <a:lnTo>
                    <a:pt x="58705" y="118407"/>
                  </a:lnTo>
                  <a:close/>
                </a:path>
              </a:pathLst>
            </a:custGeom>
            <a:solidFill>
              <a:srgbClr val="446A1C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7" name="object 109">
              <a:extLst>
                <a:ext uri="{FF2B5EF4-FFF2-40B4-BE49-F238E27FC236}">
                  <a16:creationId xmlns:a16="http://schemas.microsoft.com/office/drawing/2014/main" id="{F8B7736C-398D-441C-9C88-D3946FDF9B7D}"/>
                </a:ext>
              </a:extLst>
            </p:cNvPr>
            <p:cNvSpPr/>
            <p:nvPr/>
          </p:nvSpPr>
          <p:spPr>
            <a:xfrm>
              <a:off x="4158142" y="2891843"/>
              <a:ext cx="883359" cy="566615"/>
            </a:xfrm>
            <a:custGeom>
              <a:avLst/>
              <a:gdLst/>
              <a:ahLst/>
              <a:cxnLst/>
              <a:rect l="l" t="t" r="r" b="b"/>
              <a:pathLst>
                <a:path w="883359" h="566615">
                  <a:moveTo>
                    <a:pt x="667677" y="0"/>
                  </a:moveTo>
                  <a:lnTo>
                    <a:pt x="654122" y="18839"/>
                  </a:lnTo>
                  <a:lnTo>
                    <a:pt x="633891" y="32590"/>
                  </a:lnTo>
                  <a:lnTo>
                    <a:pt x="624822" y="31993"/>
                  </a:lnTo>
                  <a:lnTo>
                    <a:pt x="609471" y="29800"/>
                  </a:lnTo>
                  <a:lnTo>
                    <a:pt x="595918" y="31892"/>
                  </a:lnTo>
                  <a:lnTo>
                    <a:pt x="585151" y="29502"/>
                  </a:lnTo>
                  <a:lnTo>
                    <a:pt x="574386" y="27111"/>
                  </a:lnTo>
                  <a:lnTo>
                    <a:pt x="564022" y="31795"/>
                  </a:lnTo>
                  <a:lnTo>
                    <a:pt x="551966" y="32292"/>
                  </a:lnTo>
                  <a:lnTo>
                    <a:pt x="542994" y="35481"/>
                  </a:lnTo>
                  <a:lnTo>
                    <a:pt x="540301" y="42656"/>
                  </a:lnTo>
                  <a:lnTo>
                    <a:pt x="525152" y="43257"/>
                  </a:lnTo>
                  <a:lnTo>
                    <a:pt x="525649" y="53121"/>
                  </a:lnTo>
                  <a:lnTo>
                    <a:pt x="516879" y="59104"/>
                  </a:lnTo>
                  <a:lnTo>
                    <a:pt x="500334" y="62593"/>
                  </a:lnTo>
                  <a:lnTo>
                    <a:pt x="503923" y="73652"/>
                  </a:lnTo>
                  <a:lnTo>
                    <a:pt x="461962" y="72659"/>
                  </a:lnTo>
                  <a:lnTo>
                    <a:pt x="451598" y="78739"/>
                  </a:lnTo>
                  <a:lnTo>
                    <a:pt x="434754" y="76644"/>
                  </a:lnTo>
                  <a:lnTo>
                    <a:pt x="430768" y="86612"/>
                  </a:lnTo>
                  <a:lnTo>
                    <a:pt x="420102" y="85716"/>
                  </a:lnTo>
                  <a:lnTo>
                    <a:pt x="411429" y="94485"/>
                  </a:lnTo>
                  <a:lnTo>
                    <a:pt x="396280" y="95083"/>
                  </a:lnTo>
                  <a:lnTo>
                    <a:pt x="382625" y="95680"/>
                  </a:lnTo>
                  <a:lnTo>
                    <a:pt x="373956" y="104555"/>
                  </a:lnTo>
                  <a:lnTo>
                    <a:pt x="362991" y="99367"/>
                  </a:lnTo>
                  <a:lnTo>
                    <a:pt x="352723" y="105448"/>
                  </a:lnTo>
                  <a:lnTo>
                    <a:pt x="347741" y="97275"/>
                  </a:lnTo>
                  <a:lnTo>
                    <a:pt x="337376" y="101959"/>
                  </a:lnTo>
                  <a:lnTo>
                    <a:pt x="330795" y="92293"/>
                  </a:lnTo>
                  <a:lnTo>
                    <a:pt x="315949" y="99968"/>
                  </a:lnTo>
                  <a:lnTo>
                    <a:pt x="302295" y="100562"/>
                  </a:lnTo>
                  <a:lnTo>
                    <a:pt x="289835" y="94086"/>
                  </a:lnTo>
                  <a:lnTo>
                    <a:pt x="281264" y="104253"/>
                  </a:lnTo>
                  <a:lnTo>
                    <a:pt x="271694" y="96278"/>
                  </a:lnTo>
                  <a:lnTo>
                    <a:pt x="264318" y="100764"/>
                  </a:lnTo>
                  <a:lnTo>
                    <a:pt x="263522" y="113522"/>
                  </a:lnTo>
                  <a:lnTo>
                    <a:pt x="262425" y="121895"/>
                  </a:lnTo>
                  <a:lnTo>
                    <a:pt x="250365" y="123887"/>
                  </a:lnTo>
                  <a:lnTo>
                    <a:pt x="233519" y="120398"/>
                  </a:lnTo>
                  <a:lnTo>
                    <a:pt x="232324" y="127476"/>
                  </a:lnTo>
                  <a:lnTo>
                    <a:pt x="221661" y="126479"/>
                  </a:lnTo>
                  <a:lnTo>
                    <a:pt x="216179" y="136547"/>
                  </a:lnTo>
                  <a:lnTo>
                    <a:pt x="207009" y="136944"/>
                  </a:lnTo>
                  <a:lnTo>
                    <a:pt x="206016" y="145414"/>
                  </a:lnTo>
                  <a:lnTo>
                    <a:pt x="200232" y="152694"/>
                  </a:lnTo>
                  <a:lnTo>
                    <a:pt x="187973" y="149004"/>
                  </a:lnTo>
                  <a:lnTo>
                    <a:pt x="191562" y="160066"/>
                  </a:lnTo>
                  <a:lnTo>
                    <a:pt x="181194" y="164750"/>
                  </a:lnTo>
                  <a:lnTo>
                    <a:pt x="173026" y="155282"/>
                  </a:lnTo>
                  <a:lnTo>
                    <a:pt x="164451" y="164052"/>
                  </a:lnTo>
                  <a:lnTo>
                    <a:pt x="152293" y="164552"/>
                  </a:lnTo>
                  <a:lnTo>
                    <a:pt x="142224" y="174816"/>
                  </a:lnTo>
                  <a:lnTo>
                    <a:pt x="151792" y="184288"/>
                  </a:lnTo>
                  <a:lnTo>
                    <a:pt x="147610" y="191462"/>
                  </a:lnTo>
                  <a:lnTo>
                    <a:pt x="149701" y="201228"/>
                  </a:lnTo>
                  <a:lnTo>
                    <a:pt x="137440" y="200333"/>
                  </a:lnTo>
                  <a:lnTo>
                    <a:pt x="127176" y="207806"/>
                  </a:lnTo>
                  <a:lnTo>
                    <a:pt x="118701" y="219369"/>
                  </a:lnTo>
                  <a:lnTo>
                    <a:pt x="126776" y="228837"/>
                  </a:lnTo>
                  <a:lnTo>
                    <a:pt x="119501" y="234716"/>
                  </a:lnTo>
                  <a:lnTo>
                    <a:pt x="121495" y="241697"/>
                  </a:lnTo>
                  <a:lnTo>
                    <a:pt x="119004" y="254452"/>
                  </a:lnTo>
                  <a:lnTo>
                    <a:pt x="105548" y="257843"/>
                  </a:lnTo>
                  <a:lnTo>
                    <a:pt x="97174" y="270799"/>
                  </a:lnTo>
                  <a:lnTo>
                    <a:pt x="82125" y="274288"/>
                  </a:lnTo>
                  <a:lnTo>
                    <a:pt x="70365" y="281760"/>
                  </a:lnTo>
                  <a:lnTo>
                    <a:pt x="0" y="329803"/>
                  </a:lnTo>
                  <a:lnTo>
                    <a:pt x="9467" y="336381"/>
                  </a:lnTo>
                  <a:lnTo>
                    <a:pt x="21628" y="337276"/>
                  </a:lnTo>
                  <a:lnTo>
                    <a:pt x="32687" y="345250"/>
                  </a:lnTo>
                  <a:lnTo>
                    <a:pt x="39268" y="354718"/>
                  </a:lnTo>
                  <a:lnTo>
                    <a:pt x="45845" y="364288"/>
                  </a:lnTo>
                  <a:lnTo>
                    <a:pt x="51328" y="380933"/>
                  </a:lnTo>
                  <a:lnTo>
                    <a:pt x="61894" y="380535"/>
                  </a:lnTo>
                  <a:lnTo>
                    <a:pt x="74353" y="385617"/>
                  </a:lnTo>
                  <a:lnTo>
                    <a:pt x="82522" y="394985"/>
                  </a:lnTo>
                  <a:lnTo>
                    <a:pt x="93985" y="383223"/>
                  </a:lnTo>
                  <a:lnTo>
                    <a:pt x="121892" y="393393"/>
                  </a:lnTo>
                  <a:lnTo>
                    <a:pt x="129070" y="386017"/>
                  </a:lnTo>
                  <a:lnTo>
                    <a:pt x="144416" y="388209"/>
                  </a:lnTo>
                  <a:lnTo>
                    <a:pt x="153089" y="380733"/>
                  </a:lnTo>
                  <a:lnTo>
                    <a:pt x="162457" y="384620"/>
                  </a:lnTo>
                  <a:lnTo>
                    <a:pt x="172723" y="377143"/>
                  </a:lnTo>
                  <a:lnTo>
                    <a:pt x="180398" y="379638"/>
                  </a:lnTo>
                  <a:lnTo>
                    <a:pt x="184085" y="390701"/>
                  </a:lnTo>
                  <a:lnTo>
                    <a:pt x="177011" y="400766"/>
                  </a:lnTo>
                  <a:lnTo>
                    <a:pt x="163652" y="408442"/>
                  </a:lnTo>
                  <a:lnTo>
                    <a:pt x="158172" y="418406"/>
                  </a:lnTo>
                  <a:lnTo>
                    <a:pt x="158770" y="429671"/>
                  </a:lnTo>
                  <a:lnTo>
                    <a:pt x="157773" y="439538"/>
                  </a:lnTo>
                  <a:lnTo>
                    <a:pt x="149004" y="445518"/>
                  </a:lnTo>
                  <a:lnTo>
                    <a:pt x="148005" y="455386"/>
                  </a:lnTo>
                  <a:lnTo>
                    <a:pt x="158870" y="460569"/>
                  </a:lnTo>
                  <a:lnTo>
                    <a:pt x="166945" y="468641"/>
                  </a:lnTo>
                  <a:lnTo>
                    <a:pt x="176712" y="480801"/>
                  </a:lnTo>
                  <a:lnTo>
                    <a:pt x="188970" y="483095"/>
                  </a:lnTo>
                  <a:lnTo>
                    <a:pt x="205516" y="480999"/>
                  </a:lnTo>
                  <a:lnTo>
                    <a:pt x="213389" y="484887"/>
                  </a:lnTo>
                  <a:lnTo>
                    <a:pt x="221263" y="491566"/>
                  </a:lnTo>
                  <a:lnTo>
                    <a:pt x="233423" y="491069"/>
                  </a:lnTo>
                  <a:lnTo>
                    <a:pt x="239104" y="483789"/>
                  </a:lnTo>
                  <a:lnTo>
                    <a:pt x="254252" y="483095"/>
                  </a:lnTo>
                  <a:lnTo>
                    <a:pt x="267907" y="482594"/>
                  </a:lnTo>
                  <a:lnTo>
                    <a:pt x="278174" y="475117"/>
                  </a:lnTo>
                  <a:lnTo>
                    <a:pt x="290432" y="477414"/>
                  </a:lnTo>
                  <a:lnTo>
                    <a:pt x="299800" y="482594"/>
                  </a:lnTo>
                  <a:lnTo>
                    <a:pt x="315050" y="483389"/>
                  </a:lnTo>
                  <a:lnTo>
                    <a:pt x="591929" y="472925"/>
                  </a:lnTo>
                  <a:lnTo>
                    <a:pt x="579272" y="463557"/>
                  </a:lnTo>
                  <a:lnTo>
                    <a:pt x="577378" y="455284"/>
                  </a:lnTo>
                  <a:lnTo>
                    <a:pt x="569606" y="451397"/>
                  </a:lnTo>
                  <a:lnTo>
                    <a:pt x="573493" y="440038"/>
                  </a:lnTo>
                  <a:lnTo>
                    <a:pt x="583458" y="426881"/>
                  </a:lnTo>
                  <a:lnTo>
                    <a:pt x="595518" y="424987"/>
                  </a:lnTo>
                  <a:lnTo>
                    <a:pt x="606484" y="431565"/>
                  </a:lnTo>
                  <a:lnTo>
                    <a:pt x="611761" y="445316"/>
                  </a:lnTo>
                  <a:lnTo>
                    <a:pt x="618540" y="457776"/>
                  </a:lnTo>
                  <a:lnTo>
                    <a:pt x="631000" y="464155"/>
                  </a:lnTo>
                  <a:lnTo>
                    <a:pt x="646349" y="466347"/>
                  </a:lnTo>
                  <a:lnTo>
                    <a:pt x="639370" y="459670"/>
                  </a:lnTo>
                  <a:lnTo>
                    <a:pt x="635486" y="444319"/>
                  </a:lnTo>
                  <a:lnTo>
                    <a:pt x="648639" y="435352"/>
                  </a:lnTo>
                  <a:lnTo>
                    <a:pt x="663691" y="431863"/>
                  </a:lnTo>
                  <a:lnTo>
                    <a:pt x="685918" y="402659"/>
                  </a:lnTo>
                  <a:lnTo>
                    <a:pt x="703760" y="389905"/>
                  </a:lnTo>
                  <a:lnTo>
                    <a:pt x="719607" y="375551"/>
                  </a:lnTo>
                  <a:lnTo>
                    <a:pt x="737844" y="371365"/>
                  </a:lnTo>
                  <a:lnTo>
                    <a:pt x="754988" y="379238"/>
                  </a:lnTo>
                  <a:lnTo>
                    <a:pt x="763261" y="395982"/>
                  </a:lnTo>
                  <a:lnTo>
                    <a:pt x="771932" y="419505"/>
                  </a:lnTo>
                  <a:lnTo>
                    <a:pt x="781998" y="434455"/>
                  </a:lnTo>
                  <a:lnTo>
                    <a:pt x="801035" y="445618"/>
                  </a:lnTo>
                  <a:lnTo>
                    <a:pt x="807709" y="467542"/>
                  </a:lnTo>
                  <a:lnTo>
                    <a:pt x="810503" y="484488"/>
                  </a:lnTo>
                  <a:lnTo>
                    <a:pt x="824355" y="501034"/>
                  </a:lnTo>
                  <a:lnTo>
                    <a:pt x="831034" y="522961"/>
                  </a:lnTo>
                  <a:lnTo>
                    <a:pt x="826350" y="540302"/>
                  </a:lnTo>
                  <a:lnTo>
                    <a:pt x="829043" y="553859"/>
                  </a:lnTo>
                  <a:lnTo>
                    <a:pt x="831535" y="565718"/>
                  </a:lnTo>
                  <a:lnTo>
                    <a:pt x="850074" y="566615"/>
                  </a:lnTo>
                  <a:lnTo>
                    <a:pt x="866418" y="562432"/>
                  </a:lnTo>
                  <a:lnTo>
                    <a:pt x="883161" y="563425"/>
                  </a:lnTo>
                  <a:lnTo>
                    <a:pt x="874788" y="545086"/>
                  </a:lnTo>
                  <a:lnTo>
                    <a:pt x="883359" y="532728"/>
                  </a:lnTo>
                  <a:lnTo>
                    <a:pt x="875587" y="524455"/>
                  </a:lnTo>
                  <a:lnTo>
                    <a:pt x="864226" y="519771"/>
                  </a:lnTo>
                  <a:lnTo>
                    <a:pt x="866915" y="500932"/>
                  </a:lnTo>
                  <a:lnTo>
                    <a:pt x="857148" y="491069"/>
                  </a:lnTo>
                  <a:lnTo>
                    <a:pt x="850967" y="479404"/>
                  </a:lnTo>
                  <a:lnTo>
                    <a:pt x="854059" y="468939"/>
                  </a:lnTo>
                  <a:lnTo>
                    <a:pt x="848278" y="464054"/>
                  </a:lnTo>
                  <a:lnTo>
                    <a:pt x="847878" y="455583"/>
                  </a:lnTo>
                  <a:lnTo>
                    <a:pt x="834522" y="449305"/>
                  </a:lnTo>
                  <a:lnTo>
                    <a:pt x="834025" y="439041"/>
                  </a:lnTo>
                  <a:lnTo>
                    <a:pt x="833428" y="428871"/>
                  </a:lnTo>
                  <a:lnTo>
                    <a:pt x="825854" y="424087"/>
                  </a:lnTo>
                  <a:lnTo>
                    <a:pt x="821667" y="415717"/>
                  </a:lnTo>
                  <a:lnTo>
                    <a:pt x="808012" y="402559"/>
                  </a:lnTo>
                  <a:lnTo>
                    <a:pt x="812994" y="392097"/>
                  </a:lnTo>
                  <a:lnTo>
                    <a:pt x="816086" y="380034"/>
                  </a:lnTo>
                  <a:lnTo>
                    <a:pt x="810103" y="371762"/>
                  </a:lnTo>
                  <a:lnTo>
                    <a:pt x="809405" y="359802"/>
                  </a:lnTo>
                  <a:lnTo>
                    <a:pt x="795153" y="368971"/>
                  </a:lnTo>
                  <a:lnTo>
                    <a:pt x="792561" y="355316"/>
                  </a:lnTo>
                  <a:lnTo>
                    <a:pt x="790271" y="346946"/>
                  </a:lnTo>
                  <a:lnTo>
                    <a:pt x="784190" y="336881"/>
                  </a:lnTo>
                  <a:lnTo>
                    <a:pt x="787380" y="326513"/>
                  </a:lnTo>
                  <a:lnTo>
                    <a:pt x="779306" y="314852"/>
                  </a:lnTo>
                  <a:lnTo>
                    <a:pt x="767943" y="310269"/>
                  </a:lnTo>
                  <a:lnTo>
                    <a:pt x="767544" y="301698"/>
                  </a:lnTo>
                  <a:lnTo>
                    <a:pt x="754188" y="295415"/>
                  </a:lnTo>
                  <a:lnTo>
                    <a:pt x="742726" y="287441"/>
                  </a:lnTo>
                  <a:lnTo>
                    <a:pt x="736549" y="275681"/>
                  </a:lnTo>
                  <a:lnTo>
                    <a:pt x="727278" y="276084"/>
                  </a:lnTo>
                  <a:lnTo>
                    <a:pt x="717713" y="269704"/>
                  </a:lnTo>
                  <a:lnTo>
                    <a:pt x="715420" y="261230"/>
                  </a:lnTo>
                  <a:lnTo>
                    <a:pt x="704655" y="268505"/>
                  </a:lnTo>
                  <a:lnTo>
                    <a:pt x="696883" y="262026"/>
                  </a:lnTo>
                  <a:lnTo>
                    <a:pt x="696084" y="246679"/>
                  </a:lnTo>
                  <a:lnTo>
                    <a:pt x="690105" y="238406"/>
                  </a:lnTo>
                  <a:lnTo>
                    <a:pt x="680932" y="238805"/>
                  </a:lnTo>
                  <a:lnTo>
                    <a:pt x="676850" y="232128"/>
                  </a:lnTo>
                  <a:lnTo>
                    <a:pt x="660599" y="239602"/>
                  </a:lnTo>
                  <a:lnTo>
                    <a:pt x="650937" y="231527"/>
                  </a:lnTo>
                  <a:lnTo>
                    <a:pt x="640068" y="235318"/>
                  </a:lnTo>
                  <a:lnTo>
                    <a:pt x="628606" y="229035"/>
                  </a:lnTo>
                  <a:lnTo>
                    <a:pt x="705653" y="147110"/>
                  </a:lnTo>
                  <a:lnTo>
                    <a:pt x="718412" y="144818"/>
                  </a:lnTo>
                  <a:lnTo>
                    <a:pt x="730968" y="137440"/>
                  </a:lnTo>
                  <a:lnTo>
                    <a:pt x="734153" y="127076"/>
                  </a:lnTo>
                  <a:lnTo>
                    <a:pt x="743226" y="123289"/>
                  </a:lnTo>
                  <a:lnTo>
                    <a:pt x="748309" y="114515"/>
                  </a:lnTo>
                  <a:lnTo>
                    <a:pt x="745915" y="104353"/>
                  </a:lnTo>
                  <a:lnTo>
                    <a:pt x="732760" y="99767"/>
                  </a:lnTo>
                  <a:lnTo>
                    <a:pt x="730468" y="92988"/>
                  </a:lnTo>
                  <a:lnTo>
                    <a:pt x="721000" y="88304"/>
                  </a:lnTo>
                  <a:lnTo>
                    <a:pt x="720204" y="72953"/>
                  </a:lnTo>
                  <a:lnTo>
                    <a:pt x="712626" y="69869"/>
                  </a:lnTo>
                  <a:lnTo>
                    <a:pt x="710336" y="61394"/>
                  </a:lnTo>
                  <a:lnTo>
                    <a:pt x="707745" y="47840"/>
                  </a:lnTo>
                  <a:lnTo>
                    <a:pt x="714321" y="42458"/>
                  </a:lnTo>
                  <a:lnTo>
                    <a:pt x="706348" y="30798"/>
                  </a:lnTo>
                  <a:lnTo>
                    <a:pt x="691897" y="38271"/>
                  </a:lnTo>
                  <a:lnTo>
                    <a:pt x="682329" y="31892"/>
                  </a:lnTo>
                  <a:lnTo>
                    <a:pt x="674354" y="21927"/>
                  </a:lnTo>
                  <a:lnTo>
                    <a:pt x="673858" y="11661"/>
                  </a:lnTo>
                  <a:lnTo>
                    <a:pt x="667677" y="0"/>
                  </a:lnTo>
                  <a:close/>
                </a:path>
              </a:pathLst>
            </a:custGeom>
            <a:solidFill>
              <a:srgbClr val="446A1C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8" name="object 110">
              <a:extLst>
                <a:ext uri="{FF2B5EF4-FFF2-40B4-BE49-F238E27FC236}">
                  <a16:creationId xmlns:a16="http://schemas.microsoft.com/office/drawing/2014/main" id="{C4D1A4D5-6DFC-45B6-8141-B1C7124E4726}"/>
                </a:ext>
              </a:extLst>
            </p:cNvPr>
            <p:cNvSpPr/>
            <p:nvPr/>
          </p:nvSpPr>
          <p:spPr>
            <a:xfrm>
              <a:off x="4093954" y="2465362"/>
              <a:ext cx="767148" cy="718408"/>
            </a:xfrm>
            <a:custGeom>
              <a:avLst/>
              <a:gdLst/>
              <a:ahLst/>
              <a:cxnLst/>
              <a:rect l="l" t="t" r="r" b="b"/>
              <a:pathLst>
                <a:path w="767148" h="718408">
                  <a:moveTo>
                    <a:pt x="724193" y="411332"/>
                  </a:moveTo>
                  <a:lnTo>
                    <a:pt x="734557" y="396482"/>
                  </a:lnTo>
                  <a:lnTo>
                    <a:pt x="730968" y="386716"/>
                  </a:lnTo>
                  <a:lnTo>
                    <a:pt x="722796" y="378443"/>
                  </a:lnTo>
                  <a:lnTo>
                    <a:pt x="726583" y="362498"/>
                  </a:lnTo>
                  <a:lnTo>
                    <a:pt x="722796" y="349736"/>
                  </a:lnTo>
                  <a:lnTo>
                    <a:pt x="711236" y="335984"/>
                  </a:lnTo>
                  <a:lnTo>
                    <a:pt x="702964" y="326318"/>
                  </a:lnTo>
                  <a:lnTo>
                    <a:pt x="697481" y="312163"/>
                  </a:lnTo>
                  <a:lnTo>
                    <a:pt x="699973" y="300600"/>
                  </a:lnTo>
                  <a:lnTo>
                    <a:pt x="705552" y="288940"/>
                  </a:lnTo>
                  <a:lnTo>
                    <a:pt x="703162" y="271898"/>
                  </a:lnTo>
                  <a:lnTo>
                    <a:pt x="700970" y="260535"/>
                  </a:lnTo>
                  <a:lnTo>
                    <a:pt x="706748" y="251665"/>
                  </a:lnTo>
                  <a:lnTo>
                    <a:pt x="702964" y="238907"/>
                  </a:lnTo>
                  <a:lnTo>
                    <a:pt x="710337" y="231533"/>
                  </a:lnTo>
                  <a:lnTo>
                    <a:pt x="705157" y="223060"/>
                  </a:lnTo>
                  <a:lnTo>
                    <a:pt x="709340" y="212893"/>
                  </a:lnTo>
                  <a:lnTo>
                    <a:pt x="702665" y="204621"/>
                  </a:lnTo>
                  <a:lnTo>
                    <a:pt x="705355" y="197345"/>
                  </a:lnTo>
                  <a:lnTo>
                    <a:pt x="694288" y="192063"/>
                  </a:lnTo>
                  <a:lnTo>
                    <a:pt x="693792" y="183492"/>
                  </a:lnTo>
                  <a:lnTo>
                    <a:pt x="705750" y="175817"/>
                  </a:lnTo>
                  <a:lnTo>
                    <a:pt x="712929" y="165453"/>
                  </a:lnTo>
                  <a:lnTo>
                    <a:pt x="723394" y="156481"/>
                  </a:lnTo>
                  <a:lnTo>
                    <a:pt x="732163" y="147514"/>
                  </a:lnTo>
                  <a:lnTo>
                    <a:pt x="737946" y="138639"/>
                  </a:lnTo>
                  <a:lnTo>
                    <a:pt x="734259" y="127375"/>
                  </a:lnTo>
                  <a:lnTo>
                    <a:pt x="729075" y="117511"/>
                  </a:lnTo>
                  <a:lnTo>
                    <a:pt x="734659" y="107243"/>
                  </a:lnTo>
                  <a:lnTo>
                    <a:pt x="730968" y="95984"/>
                  </a:lnTo>
                  <a:lnTo>
                    <a:pt x="739341" y="78440"/>
                  </a:lnTo>
                  <a:lnTo>
                    <a:pt x="746617" y="69570"/>
                  </a:lnTo>
                  <a:lnTo>
                    <a:pt x="755286" y="56315"/>
                  </a:lnTo>
                  <a:lnTo>
                    <a:pt x="767148" y="47146"/>
                  </a:lnTo>
                  <a:lnTo>
                    <a:pt x="765056" y="35780"/>
                  </a:lnTo>
                  <a:lnTo>
                    <a:pt x="753993" y="31997"/>
                  </a:lnTo>
                  <a:lnTo>
                    <a:pt x="748709" y="20732"/>
                  </a:lnTo>
                  <a:lnTo>
                    <a:pt x="754588" y="14753"/>
                  </a:lnTo>
                  <a:lnTo>
                    <a:pt x="744821" y="6581"/>
                  </a:lnTo>
                  <a:lnTo>
                    <a:pt x="732067" y="0"/>
                  </a:lnTo>
                  <a:lnTo>
                    <a:pt x="718210" y="598"/>
                  </a:lnTo>
                  <a:lnTo>
                    <a:pt x="707845" y="2693"/>
                  </a:lnTo>
                  <a:lnTo>
                    <a:pt x="691502" y="7675"/>
                  </a:lnTo>
                  <a:lnTo>
                    <a:pt x="679538" y="13755"/>
                  </a:lnTo>
                  <a:lnTo>
                    <a:pt x="665787" y="11563"/>
                  </a:lnTo>
                  <a:lnTo>
                    <a:pt x="651833" y="5087"/>
                  </a:lnTo>
                  <a:lnTo>
                    <a:pt x="639672" y="5680"/>
                  </a:lnTo>
                  <a:lnTo>
                    <a:pt x="626317" y="11861"/>
                  </a:lnTo>
                  <a:lnTo>
                    <a:pt x="620636" y="19137"/>
                  </a:lnTo>
                  <a:lnTo>
                    <a:pt x="603992" y="21233"/>
                  </a:lnTo>
                  <a:lnTo>
                    <a:pt x="590137" y="16247"/>
                  </a:lnTo>
                  <a:lnTo>
                    <a:pt x="576780" y="22428"/>
                  </a:lnTo>
                  <a:lnTo>
                    <a:pt x="566416" y="28407"/>
                  </a:lnTo>
                  <a:lnTo>
                    <a:pt x="541299" y="23921"/>
                  </a:lnTo>
                  <a:lnTo>
                    <a:pt x="508910" y="32392"/>
                  </a:lnTo>
                  <a:lnTo>
                    <a:pt x="498045" y="28605"/>
                  </a:lnTo>
                  <a:lnTo>
                    <a:pt x="478011" y="22428"/>
                  </a:lnTo>
                  <a:lnTo>
                    <a:pt x="458275" y="23224"/>
                  </a:lnTo>
                  <a:lnTo>
                    <a:pt x="438544" y="22726"/>
                  </a:lnTo>
                  <a:lnTo>
                    <a:pt x="420202" y="20632"/>
                  </a:lnTo>
                  <a:lnTo>
                    <a:pt x="406446" y="19836"/>
                  </a:lnTo>
                  <a:lnTo>
                    <a:pt x="400968" y="29902"/>
                  </a:lnTo>
                  <a:lnTo>
                    <a:pt x="390801" y="40165"/>
                  </a:lnTo>
                  <a:lnTo>
                    <a:pt x="377445" y="46349"/>
                  </a:lnTo>
                  <a:lnTo>
                    <a:pt x="366580" y="41263"/>
                  </a:lnTo>
                  <a:lnTo>
                    <a:pt x="360003" y="31697"/>
                  </a:lnTo>
                  <a:lnTo>
                    <a:pt x="352727" y="38969"/>
                  </a:lnTo>
                  <a:lnTo>
                    <a:pt x="340570" y="38174"/>
                  </a:lnTo>
                  <a:lnTo>
                    <a:pt x="333791" y="52426"/>
                  </a:lnTo>
                  <a:lnTo>
                    <a:pt x="321631" y="53025"/>
                  </a:lnTo>
                  <a:lnTo>
                    <a:pt x="314355" y="60303"/>
                  </a:lnTo>
                  <a:lnTo>
                    <a:pt x="293126" y="59803"/>
                  </a:lnTo>
                  <a:lnTo>
                    <a:pt x="276480" y="60501"/>
                  </a:lnTo>
                  <a:lnTo>
                    <a:pt x="262328" y="52725"/>
                  </a:lnTo>
                  <a:lnTo>
                    <a:pt x="259836" y="62694"/>
                  </a:lnTo>
                  <a:lnTo>
                    <a:pt x="250965" y="67276"/>
                  </a:lnTo>
                  <a:lnTo>
                    <a:pt x="245584" y="80135"/>
                  </a:lnTo>
                  <a:lnTo>
                    <a:pt x="235216" y="86216"/>
                  </a:lnTo>
                  <a:lnTo>
                    <a:pt x="231231" y="96184"/>
                  </a:lnTo>
                  <a:lnTo>
                    <a:pt x="223955" y="103558"/>
                  </a:lnTo>
                  <a:lnTo>
                    <a:pt x="223058" y="113424"/>
                  </a:lnTo>
                  <a:lnTo>
                    <a:pt x="212796" y="120798"/>
                  </a:lnTo>
                  <a:lnTo>
                    <a:pt x="210300" y="130766"/>
                  </a:lnTo>
                  <a:lnTo>
                    <a:pt x="200033" y="138243"/>
                  </a:lnTo>
                  <a:lnTo>
                    <a:pt x="194353" y="146912"/>
                  </a:lnTo>
                  <a:lnTo>
                    <a:pt x="180798" y="148907"/>
                  </a:lnTo>
                  <a:lnTo>
                    <a:pt x="167443" y="153691"/>
                  </a:lnTo>
                  <a:lnTo>
                    <a:pt x="149202" y="153093"/>
                  </a:lnTo>
                  <a:lnTo>
                    <a:pt x="130068" y="165153"/>
                  </a:lnTo>
                  <a:lnTo>
                    <a:pt x="112428" y="177112"/>
                  </a:lnTo>
                  <a:lnTo>
                    <a:pt x="99173" y="184687"/>
                  </a:lnTo>
                  <a:lnTo>
                    <a:pt x="84419" y="193756"/>
                  </a:lnTo>
                  <a:lnTo>
                    <a:pt x="80830" y="212195"/>
                  </a:lnTo>
                  <a:lnTo>
                    <a:pt x="70664" y="219571"/>
                  </a:lnTo>
                  <a:lnTo>
                    <a:pt x="54416" y="230137"/>
                  </a:lnTo>
                  <a:lnTo>
                    <a:pt x="41263" y="239109"/>
                  </a:lnTo>
                  <a:lnTo>
                    <a:pt x="28007" y="246683"/>
                  </a:lnTo>
                  <a:lnTo>
                    <a:pt x="19932" y="266716"/>
                  </a:lnTo>
                  <a:lnTo>
                    <a:pt x="11563" y="281066"/>
                  </a:lnTo>
                  <a:lnTo>
                    <a:pt x="0" y="291434"/>
                  </a:lnTo>
                  <a:lnTo>
                    <a:pt x="12459" y="698075"/>
                  </a:lnTo>
                  <a:lnTo>
                    <a:pt x="21927" y="704757"/>
                  </a:lnTo>
                  <a:lnTo>
                    <a:pt x="35384" y="701266"/>
                  </a:lnTo>
                  <a:lnTo>
                    <a:pt x="43257" y="706550"/>
                  </a:lnTo>
                  <a:lnTo>
                    <a:pt x="59899" y="704556"/>
                  </a:lnTo>
                  <a:lnTo>
                    <a:pt x="60399" y="712925"/>
                  </a:lnTo>
                  <a:lnTo>
                    <a:pt x="75448" y="710834"/>
                  </a:lnTo>
                  <a:lnTo>
                    <a:pt x="75848" y="717811"/>
                  </a:lnTo>
                  <a:lnTo>
                    <a:pt x="90698" y="713027"/>
                  </a:lnTo>
                  <a:lnTo>
                    <a:pt x="95582" y="718408"/>
                  </a:lnTo>
                  <a:lnTo>
                    <a:pt x="107243" y="709441"/>
                  </a:lnTo>
                  <a:lnTo>
                    <a:pt x="105248" y="699674"/>
                  </a:lnTo>
                  <a:lnTo>
                    <a:pt x="113921" y="690901"/>
                  </a:lnTo>
                  <a:lnTo>
                    <a:pt x="129369" y="695883"/>
                  </a:lnTo>
                  <a:lnTo>
                    <a:pt x="134553" y="708242"/>
                  </a:lnTo>
                  <a:lnTo>
                    <a:pt x="146314" y="700769"/>
                  </a:lnTo>
                  <a:lnTo>
                    <a:pt x="161362" y="697280"/>
                  </a:lnTo>
                  <a:lnTo>
                    <a:pt x="169736" y="684324"/>
                  </a:lnTo>
                  <a:lnTo>
                    <a:pt x="183192" y="680933"/>
                  </a:lnTo>
                  <a:lnTo>
                    <a:pt x="185684" y="668178"/>
                  </a:lnTo>
                  <a:lnTo>
                    <a:pt x="183690" y="661197"/>
                  </a:lnTo>
                  <a:lnTo>
                    <a:pt x="190964" y="655318"/>
                  </a:lnTo>
                  <a:lnTo>
                    <a:pt x="182890" y="645850"/>
                  </a:lnTo>
                  <a:lnTo>
                    <a:pt x="191364" y="634287"/>
                  </a:lnTo>
                  <a:lnTo>
                    <a:pt x="201629" y="626814"/>
                  </a:lnTo>
                  <a:lnTo>
                    <a:pt x="213889" y="627710"/>
                  </a:lnTo>
                  <a:lnTo>
                    <a:pt x="211799" y="617943"/>
                  </a:lnTo>
                  <a:lnTo>
                    <a:pt x="215981" y="610769"/>
                  </a:lnTo>
                  <a:lnTo>
                    <a:pt x="206413" y="601298"/>
                  </a:lnTo>
                  <a:lnTo>
                    <a:pt x="216481" y="591033"/>
                  </a:lnTo>
                  <a:lnTo>
                    <a:pt x="228639" y="590533"/>
                  </a:lnTo>
                  <a:lnTo>
                    <a:pt x="237214" y="581764"/>
                  </a:lnTo>
                  <a:lnTo>
                    <a:pt x="245383" y="591231"/>
                  </a:lnTo>
                  <a:lnTo>
                    <a:pt x="255751" y="586548"/>
                  </a:lnTo>
                  <a:lnTo>
                    <a:pt x="252162" y="575485"/>
                  </a:lnTo>
                  <a:lnTo>
                    <a:pt x="264420" y="579175"/>
                  </a:lnTo>
                  <a:lnTo>
                    <a:pt x="270205" y="571896"/>
                  </a:lnTo>
                  <a:lnTo>
                    <a:pt x="271198" y="563425"/>
                  </a:lnTo>
                  <a:lnTo>
                    <a:pt x="280367" y="563029"/>
                  </a:lnTo>
                  <a:lnTo>
                    <a:pt x="285850" y="552960"/>
                  </a:lnTo>
                  <a:lnTo>
                    <a:pt x="296513" y="553957"/>
                  </a:lnTo>
                  <a:lnTo>
                    <a:pt x="297708" y="546879"/>
                  </a:lnTo>
                  <a:lnTo>
                    <a:pt x="314553" y="550368"/>
                  </a:lnTo>
                  <a:lnTo>
                    <a:pt x="326613" y="548377"/>
                  </a:lnTo>
                  <a:lnTo>
                    <a:pt x="327710" y="540004"/>
                  </a:lnTo>
                  <a:lnTo>
                    <a:pt x="328507" y="527245"/>
                  </a:lnTo>
                  <a:lnTo>
                    <a:pt x="335883" y="522759"/>
                  </a:lnTo>
                  <a:lnTo>
                    <a:pt x="345452" y="530734"/>
                  </a:lnTo>
                  <a:lnTo>
                    <a:pt x="354023" y="520567"/>
                  </a:lnTo>
                  <a:lnTo>
                    <a:pt x="366483" y="527043"/>
                  </a:lnTo>
                  <a:lnTo>
                    <a:pt x="380137" y="526449"/>
                  </a:lnTo>
                  <a:lnTo>
                    <a:pt x="394983" y="518774"/>
                  </a:lnTo>
                  <a:lnTo>
                    <a:pt x="401565" y="528440"/>
                  </a:lnTo>
                  <a:lnTo>
                    <a:pt x="411929" y="523756"/>
                  </a:lnTo>
                  <a:lnTo>
                    <a:pt x="416911" y="531929"/>
                  </a:lnTo>
                  <a:lnTo>
                    <a:pt x="427179" y="525848"/>
                  </a:lnTo>
                  <a:lnTo>
                    <a:pt x="438144" y="531036"/>
                  </a:lnTo>
                  <a:lnTo>
                    <a:pt x="446813" y="522161"/>
                  </a:lnTo>
                  <a:lnTo>
                    <a:pt x="460468" y="521564"/>
                  </a:lnTo>
                  <a:lnTo>
                    <a:pt x="475617" y="520966"/>
                  </a:lnTo>
                  <a:lnTo>
                    <a:pt x="484290" y="512197"/>
                  </a:lnTo>
                  <a:lnTo>
                    <a:pt x="494957" y="513093"/>
                  </a:lnTo>
                  <a:lnTo>
                    <a:pt x="498942" y="503125"/>
                  </a:lnTo>
                  <a:lnTo>
                    <a:pt x="515786" y="505221"/>
                  </a:lnTo>
                  <a:lnTo>
                    <a:pt x="526150" y="499140"/>
                  </a:lnTo>
                  <a:lnTo>
                    <a:pt x="568111" y="500133"/>
                  </a:lnTo>
                  <a:lnTo>
                    <a:pt x="564522" y="489074"/>
                  </a:lnTo>
                  <a:lnTo>
                    <a:pt x="581068" y="485585"/>
                  </a:lnTo>
                  <a:lnTo>
                    <a:pt x="589837" y="479602"/>
                  </a:lnTo>
                  <a:lnTo>
                    <a:pt x="589340" y="469738"/>
                  </a:lnTo>
                  <a:lnTo>
                    <a:pt x="604489" y="469138"/>
                  </a:lnTo>
                  <a:lnTo>
                    <a:pt x="607183" y="461962"/>
                  </a:lnTo>
                  <a:lnTo>
                    <a:pt x="616154" y="458773"/>
                  </a:lnTo>
                  <a:lnTo>
                    <a:pt x="628210" y="458276"/>
                  </a:lnTo>
                  <a:lnTo>
                    <a:pt x="638575" y="453593"/>
                  </a:lnTo>
                  <a:lnTo>
                    <a:pt x="649339" y="455983"/>
                  </a:lnTo>
                  <a:lnTo>
                    <a:pt x="660106" y="458373"/>
                  </a:lnTo>
                  <a:lnTo>
                    <a:pt x="673660" y="456281"/>
                  </a:lnTo>
                  <a:lnTo>
                    <a:pt x="689010" y="458475"/>
                  </a:lnTo>
                  <a:lnTo>
                    <a:pt x="698079" y="459071"/>
                  </a:lnTo>
                  <a:lnTo>
                    <a:pt x="718310" y="445320"/>
                  </a:lnTo>
                  <a:lnTo>
                    <a:pt x="731865" y="426481"/>
                  </a:lnTo>
                  <a:lnTo>
                    <a:pt x="729475" y="423990"/>
                  </a:lnTo>
                  <a:lnTo>
                    <a:pt x="732163" y="415220"/>
                  </a:lnTo>
                  <a:lnTo>
                    <a:pt x="724193" y="411332"/>
                  </a:lnTo>
                  <a:close/>
                </a:path>
              </a:pathLst>
            </a:custGeom>
            <a:solidFill>
              <a:srgbClr val="446A1C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9" name="object 111">
              <a:extLst>
                <a:ext uri="{FF2B5EF4-FFF2-40B4-BE49-F238E27FC236}">
                  <a16:creationId xmlns:a16="http://schemas.microsoft.com/office/drawing/2014/main" id="{2018C8AA-010E-4A7F-8ABF-DA53874AA8BF}"/>
                </a:ext>
              </a:extLst>
            </p:cNvPr>
            <p:cNvSpPr/>
            <p:nvPr/>
          </p:nvSpPr>
          <p:spPr>
            <a:xfrm>
              <a:off x="4093954" y="2465362"/>
              <a:ext cx="767148" cy="718408"/>
            </a:xfrm>
            <a:custGeom>
              <a:avLst/>
              <a:gdLst/>
              <a:ahLst/>
              <a:cxnLst/>
              <a:rect l="l" t="t" r="r" b="b"/>
              <a:pathLst>
                <a:path w="767148" h="718408">
                  <a:moveTo>
                    <a:pt x="729475" y="423990"/>
                  </a:moveTo>
                  <a:lnTo>
                    <a:pt x="732163" y="415220"/>
                  </a:lnTo>
                  <a:lnTo>
                    <a:pt x="724193" y="411332"/>
                  </a:lnTo>
                  <a:lnTo>
                    <a:pt x="734557" y="396482"/>
                  </a:lnTo>
                  <a:lnTo>
                    <a:pt x="730968" y="386716"/>
                  </a:lnTo>
                  <a:lnTo>
                    <a:pt x="722796" y="378443"/>
                  </a:lnTo>
                  <a:lnTo>
                    <a:pt x="726583" y="362498"/>
                  </a:lnTo>
                  <a:lnTo>
                    <a:pt x="722796" y="349736"/>
                  </a:lnTo>
                  <a:lnTo>
                    <a:pt x="711236" y="335984"/>
                  </a:lnTo>
                  <a:lnTo>
                    <a:pt x="702964" y="326318"/>
                  </a:lnTo>
                  <a:lnTo>
                    <a:pt x="697481" y="312163"/>
                  </a:lnTo>
                  <a:lnTo>
                    <a:pt x="699973" y="300600"/>
                  </a:lnTo>
                  <a:lnTo>
                    <a:pt x="705552" y="288940"/>
                  </a:lnTo>
                  <a:lnTo>
                    <a:pt x="703162" y="271898"/>
                  </a:lnTo>
                  <a:lnTo>
                    <a:pt x="700970" y="260535"/>
                  </a:lnTo>
                  <a:lnTo>
                    <a:pt x="706748" y="251665"/>
                  </a:lnTo>
                  <a:lnTo>
                    <a:pt x="702964" y="238907"/>
                  </a:lnTo>
                  <a:lnTo>
                    <a:pt x="710337" y="231533"/>
                  </a:lnTo>
                  <a:lnTo>
                    <a:pt x="705157" y="223060"/>
                  </a:lnTo>
                  <a:lnTo>
                    <a:pt x="709340" y="212893"/>
                  </a:lnTo>
                  <a:lnTo>
                    <a:pt x="702665" y="204621"/>
                  </a:lnTo>
                  <a:lnTo>
                    <a:pt x="705355" y="197345"/>
                  </a:lnTo>
                  <a:lnTo>
                    <a:pt x="694288" y="192063"/>
                  </a:lnTo>
                  <a:lnTo>
                    <a:pt x="693792" y="183492"/>
                  </a:lnTo>
                  <a:lnTo>
                    <a:pt x="705750" y="175817"/>
                  </a:lnTo>
                  <a:lnTo>
                    <a:pt x="712929" y="165453"/>
                  </a:lnTo>
                  <a:lnTo>
                    <a:pt x="723394" y="156481"/>
                  </a:lnTo>
                  <a:lnTo>
                    <a:pt x="732163" y="147514"/>
                  </a:lnTo>
                  <a:lnTo>
                    <a:pt x="737946" y="138639"/>
                  </a:lnTo>
                  <a:lnTo>
                    <a:pt x="734259" y="127375"/>
                  </a:lnTo>
                  <a:lnTo>
                    <a:pt x="729075" y="117511"/>
                  </a:lnTo>
                  <a:lnTo>
                    <a:pt x="734659" y="107243"/>
                  </a:lnTo>
                  <a:lnTo>
                    <a:pt x="730968" y="95984"/>
                  </a:lnTo>
                  <a:lnTo>
                    <a:pt x="739341" y="78440"/>
                  </a:lnTo>
                  <a:lnTo>
                    <a:pt x="746617" y="69570"/>
                  </a:lnTo>
                  <a:lnTo>
                    <a:pt x="755286" y="56315"/>
                  </a:lnTo>
                  <a:lnTo>
                    <a:pt x="767148" y="47146"/>
                  </a:lnTo>
                  <a:lnTo>
                    <a:pt x="765056" y="35780"/>
                  </a:lnTo>
                  <a:lnTo>
                    <a:pt x="753993" y="31997"/>
                  </a:lnTo>
                  <a:lnTo>
                    <a:pt x="748709" y="20732"/>
                  </a:lnTo>
                  <a:lnTo>
                    <a:pt x="754588" y="14753"/>
                  </a:lnTo>
                  <a:lnTo>
                    <a:pt x="744821" y="6581"/>
                  </a:lnTo>
                  <a:lnTo>
                    <a:pt x="732067" y="0"/>
                  </a:lnTo>
                  <a:lnTo>
                    <a:pt x="718210" y="598"/>
                  </a:lnTo>
                  <a:lnTo>
                    <a:pt x="707845" y="2693"/>
                  </a:lnTo>
                  <a:lnTo>
                    <a:pt x="691502" y="7675"/>
                  </a:lnTo>
                  <a:lnTo>
                    <a:pt x="679538" y="13755"/>
                  </a:lnTo>
                  <a:lnTo>
                    <a:pt x="665787" y="11563"/>
                  </a:lnTo>
                  <a:lnTo>
                    <a:pt x="651833" y="5087"/>
                  </a:lnTo>
                  <a:lnTo>
                    <a:pt x="639672" y="5680"/>
                  </a:lnTo>
                  <a:lnTo>
                    <a:pt x="626317" y="11861"/>
                  </a:lnTo>
                  <a:lnTo>
                    <a:pt x="620636" y="19137"/>
                  </a:lnTo>
                  <a:lnTo>
                    <a:pt x="603992" y="21233"/>
                  </a:lnTo>
                  <a:lnTo>
                    <a:pt x="590137" y="16247"/>
                  </a:lnTo>
                  <a:lnTo>
                    <a:pt x="576780" y="22428"/>
                  </a:lnTo>
                  <a:lnTo>
                    <a:pt x="566416" y="28407"/>
                  </a:lnTo>
                  <a:lnTo>
                    <a:pt x="541299" y="23921"/>
                  </a:lnTo>
                  <a:lnTo>
                    <a:pt x="508910" y="32392"/>
                  </a:lnTo>
                  <a:lnTo>
                    <a:pt x="498045" y="28605"/>
                  </a:lnTo>
                  <a:lnTo>
                    <a:pt x="478011" y="22428"/>
                  </a:lnTo>
                  <a:lnTo>
                    <a:pt x="458275" y="23224"/>
                  </a:lnTo>
                  <a:lnTo>
                    <a:pt x="438544" y="22726"/>
                  </a:lnTo>
                  <a:lnTo>
                    <a:pt x="420202" y="20632"/>
                  </a:lnTo>
                  <a:lnTo>
                    <a:pt x="406446" y="19836"/>
                  </a:lnTo>
                  <a:lnTo>
                    <a:pt x="400968" y="29902"/>
                  </a:lnTo>
                  <a:lnTo>
                    <a:pt x="390801" y="40165"/>
                  </a:lnTo>
                  <a:lnTo>
                    <a:pt x="377445" y="46349"/>
                  </a:lnTo>
                  <a:lnTo>
                    <a:pt x="366580" y="41263"/>
                  </a:lnTo>
                  <a:lnTo>
                    <a:pt x="360003" y="31697"/>
                  </a:lnTo>
                  <a:lnTo>
                    <a:pt x="352727" y="38969"/>
                  </a:lnTo>
                  <a:lnTo>
                    <a:pt x="340570" y="38174"/>
                  </a:lnTo>
                  <a:lnTo>
                    <a:pt x="333791" y="52426"/>
                  </a:lnTo>
                  <a:lnTo>
                    <a:pt x="321631" y="53025"/>
                  </a:lnTo>
                  <a:lnTo>
                    <a:pt x="314355" y="60303"/>
                  </a:lnTo>
                  <a:lnTo>
                    <a:pt x="293126" y="59803"/>
                  </a:lnTo>
                  <a:lnTo>
                    <a:pt x="276480" y="60501"/>
                  </a:lnTo>
                  <a:lnTo>
                    <a:pt x="262328" y="52725"/>
                  </a:lnTo>
                  <a:lnTo>
                    <a:pt x="259836" y="62694"/>
                  </a:lnTo>
                  <a:lnTo>
                    <a:pt x="250965" y="67276"/>
                  </a:lnTo>
                  <a:lnTo>
                    <a:pt x="245584" y="80135"/>
                  </a:lnTo>
                  <a:lnTo>
                    <a:pt x="235216" y="86216"/>
                  </a:lnTo>
                  <a:lnTo>
                    <a:pt x="231231" y="96184"/>
                  </a:lnTo>
                  <a:lnTo>
                    <a:pt x="223955" y="103558"/>
                  </a:lnTo>
                  <a:lnTo>
                    <a:pt x="223058" y="113424"/>
                  </a:lnTo>
                  <a:lnTo>
                    <a:pt x="212796" y="120798"/>
                  </a:lnTo>
                  <a:lnTo>
                    <a:pt x="210300" y="130766"/>
                  </a:lnTo>
                  <a:lnTo>
                    <a:pt x="200033" y="138243"/>
                  </a:lnTo>
                  <a:lnTo>
                    <a:pt x="194353" y="146912"/>
                  </a:lnTo>
                  <a:lnTo>
                    <a:pt x="180798" y="148907"/>
                  </a:lnTo>
                  <a:lnTo>
                    <a:pt x="167443" y="153691"/>
                  </a:lnTo>
                  <a:lnTo>
                    <a:pt x="149202" y="153093"/>
                  </a:lnTo>
                  <a:lnTo>
                    <a:pt x="130068" y="165153"/>
                  </a:lnTo>
                  <a:lnTo>
                    <a:pt x="112428" y="177112"/>
                  </a:lnTo>
                  <a:lnTo>
                    <a:pt x="99173" y="184687"/>
                  </a:lnTo>
                  <a:lnTo>
                    <a:pt x="84419" y="193756"/>
                  </a:lnTo>
                  <a:lnTo>
                    <a:pt x="80830" y="212195"/>
                  </a:lnTo>
                  <a:lnTo>
                    <a:pt x="70664" y="219571"/>
                  </a:lnTo>
                  <a:lnTo>
                    <a:pt x="54416" y="230137"/>
                  </a:lnTo>
                  <a:lnTo>
                    <a:pt x="41263" y="239109"/>
                  </a:lnTo>
                  <a:lnTo>
                    <a:pt x="28007" y="246683"/>
                  </a:lnTo>
                  <a:lnTo>
                    <a:pt x="19932" y="266716"/>
                  </a:lnTo>
                  <a:lnTo>
                    <a:pt x="11563" y="281066"/>
                  </a:lnTo>
                  <a:lnTo>
                    <a:pt x="0" y="291434"/>
                  </a:lnTo>
                  <a:lnTo>
                    <a:pt x="12459" y="698075"/>
                  </a:lnTo>
                  <a:lnTo>
                    <a:pt x="21927" y="704757"/>
                  </a:lnTo>
                  <a:lnTo>
                    <a:pt x="35384" y="701266"/>
                  </a:lnTo>
                  <a:lnTo>
                    <a:pt x="43257" y="706550"/>
                  </a:lnTo>
                  <a:lnTo>
                    <a:pt x="59899" y="704556"/>
                  </a:lnTo>
                  <a:lnTo>
                    <a:pt x="60399" y="712925"/>
                  </a:lnTo>
                  <a:lnTo>
                    <a:pt x="75448" y="710834"/>
                  </a:lnTo>
                  <a:lnTo>
                    <a:pt x="75848" y="717811"/>
                  </a:lnTo>
                  <a:lnTo>
                    <a:pt x="90698" y="713027"/>
                  </a:lnTo>
                  <a:lnTo>
                    <a:pt x="95582" y="718408"/>
                  </a:lnTo>
                  <a:lnTo>
                    <a:pt x="107243" y="709441"/>
                  </a:lnTo>
                  <a:lnTo>
                    <a:pt x="105248" y="699674"/>
                  </a:lnTo>
                  <a:lnTo>
                    <a:pt x="113921" y="690901"/>
                  </a:lnTo>
                  <a:lnTo>
                    <a:pt x="129369" y="695883"/>
                  </a:lnTo>
                  <a:lnTo>
                    <a:pt x="134553" y="708242"/>
                  </a:lnTo>
                  <a:lnTo>
                    <a:pt x="146314" y="700769"/>
                  </a:lnTo>
                  <a:lnTo>
                    <a:pt x="161362" y="697280"/>
                  </a:lnTo>
                  <a:lnTo>
                    <a:pt x="169736" y="684324"/>
                  </a:lnTo>
                  <a:lnTo>
                    <a:pt x="183192" y="680933"/>
                  </a:lnTo>
                  <a:lnTo>
                    <a:pt x="185684" y="668178"/>
                  </a:lnTo>
                  <a:lnTo>
                    <a:pt x="183690" y="661197"/>
                  </a:lnTo>
                  <a:lnTo>
                    <a:pt x="190964" y="655318"/>
                  </a:lnTo>
                  <a:lnTo>
                    <a:pt x="182890" y="645850"/>
                  </a:lnTo>
                  <a:lnTo>
                    <a:pt x="191364" y="634287"/>
                  </a:lnTo>
                  <a:lnTo>
                    <a:pt x="201629" y="626814"/>
                  </a:lnTo>
                  <a:lnTo>
                    <a:pt x="213889" y="627710"/>
                  </a:lnTo>
                  <a:lnTo>
                    <a:pt x="211799" y="617943"/>
                  </a:lnTo>
                  <a:lnTo>
                    <a:pt x="215981" y="610769"/>
                  </a:lnTo>
                  <a:lnTo>
                    <a:pt x="206413" y="601298"/>
                  </a:lnTo>
                  <a:lnTo>
                    <a:pt x="216481" y="591033"/>
                  </a:lnTo>
                  <a:lnTo>
                    <a:pt x="228639" y="590533"/>
                  </a:lnTo>
                  <a:lnTo>
                    <a:pt x="237214" y="581764"/>
                  </a:lnTo>
                  <a:lnTo>
                    <a:pt x="245383" y="591231"/>
                  </a:lnTo>
                  <a:lnTo>
                    <a:pt x="255751" y="586548"/>
                  </a:lnTo>
                  <a:lnTo>
                    <a:pt x="252162" y="575485"/>
                  </a:lnTo>
                  <a:lnTo>
                    <a:pt x="264420" y="579175"/>
                  </a:lnTo>
                  <a:lnTo>
                    <a:pt x="270205" y="571896"/>
                  </a:lnTo>
                  <a:lnTo>
                    <a:pt x="271198" y="563425"/>
                  </a:lnTo>
                  <a:lnTo>
                    <a:pt x="280367" y="563029"/>
                  </a:lnTo>
                  <a:lnTo>
                    <a:pt x="285850" y="552960"/>
                  </a:lnTo>
                  <a:lnTo>
                    <a:pt x="296513" y="553957"/>
                  </a:lnTo>
                  <a:lnTo>
                    <a:pt x="297708" y="546879"/>
                  </a:lnTo>
                  <a:lnTo>
                    <a:pt x="314553" y="550368"/>
                  </a:lnTo>
                  <a:lnTo>
                    <a:pt x="326613" y="548377"/>
                  </a:lnTo>
                  <a:lnTo>
                    <a:pt x="327710" y="540004"/>
                  </a:lnTo>
                  <a:lnTo>
                    <a:pt x="328507" y="527245"/>
                  </a:lnTo>
                  <a:lnTo>
                    <a:pt x="335883" y="522759"/>
                  </a:lnTo>
                  <a:lnTo>
                    <a:pt x="345452" y="530734"/>
                  </a:lnTo>
                  <a:lnTo>
                    <a:pt x="354023" y="520567"/>
                  </a:lnTo>
                  <a:lnTo>
                    <a:pt x="366483" y="527043"/>
                  </a:lnTo>
                  <a:lnTo>
                    <a:pt x="380137" y="526449"/>
                  </a:lnTo>
                  <a:lnTo>
                    <a:pt x="394983" y="518774"/>
                  </a:lnTo>
                  <a:lnTo>
                    <a:pt x="401565" y="528440"/>
                  </a:lnTo>
                  <a:lnTo>
                    <a:pt x="411929" y="523756"/>
                  </a:lnTo>
                  <a:lnTo>
                    <a:pt x="416911" y="531929"/>
                  </a:lnTo>
                  <a:lnTo>
                    <a:pt x="427179" y="525848"/>
                  </a:lnTo>
                  <a:lnTo>
                    <a:pt x="438144" y="531036"/>
                  </a:lnTo>
                  <a:lnTo>
                    <a:pt x="446813" y="522161"/>
                  </a:lnTo>
                  <a:lnTo>
                    <a:pt x="460468" y="521564"/>
                  </a:lnTo>
                  <a:lnTo>
                    <a:pt x="475617" y="520966"/>
                  </a:lnTo>
                  <a:lnTo>
                    <a:pt x="484290" y="512197"/>
                  </a:lnTo>
                  <a:lnTo>
                    <a:pt x="494957" y="513093"/>
                  </a:lnTo>
                  <a:lnTo>
                    <a:pt x="498942" y="503125"/>
                  </a:lnTo>
                  <a:lnTo>
                    <a:pt x="515786" y="505221"/>
                  </a:lnTo>
                  <a:lnTo>
                    <a:pt x="526150" y="499140"/>
                  </a:lnTo>
                  <a:lnTo>
                    <a:pt x="568111" y="500133"/>
                  </a:lnTo>
                  <a:lnTo>
                    <a:pt x="564522" y="489074"/>
                  </a:lnTo>
                  <a:lnTo>
                    <a:pt x="581068" y="485585"/>
                  </a:lnTo>
                  <a:lnTo>
                    <a:pt x="589837" y="479602"/>
                  </a:lnTo>
                  <a:lnTo>
                    <a:pt x="589340" y="469738"/>
                  </a:lnTo>
                  <a:lnTo>
                    <a:pt x="604489" y="469138"/>
                  </a:lnTo>
                  <a:lnTo>
                    <a:pt x="607183" y="461962"/>
                  </a:lnTo>
                  <a:lnTo>
                    <a:pt x="616154" y="458773"/>
                  </a:lnTo>
                  <a:lnTo>
                    <a:pt x="628210" y="458276"/>
                  </a:lnTo>
                  <a:lnTo>
                    <a:pt x="638575" y="453593"/>
                  </a:lnTo>
                  <a:lnTo>
                    <a:pt x="649339" y="455983"/>
                  </a:lnTo>
                  <a:lnTo>
                    <a:pt x="660106" y="458373"/>
                  </a:lnTo>
                  <a:lnTo>
                    <a:pt x="673660" y="456281"/>
                  </a:lnTo>
                  <a:lnTo>
                    <a:pt x="689010" y="458475"/>
                  </a:lnTo>
                  <a:lnTo>
                    <a:pt x="698079" y="459071"/>
                  </a:lnTo>
                  <a:lnTo>
                    <a:pt x="718310" y="445320"/>
                  </a:lnTo>
                  <a:lnTo>
                    <a:pt x="731865" y="426481"/>
                  </a:lnTo>
                  <a:lnTo>
                    <a:pt x="729475" y="423990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3" name="object 112">
              <a:extLst>
                <a:ext uri="{FF2B5EF4-FFF2-40B4-BE49-F238E27FC236}">
                  <a16:creationId xmlns:a16="http://schemas.microsoft.com/office/drawing/2014/main" id="{67D64F28-9F0E-48CD-AB83-81D9900B95C1}"/>
                </a:ext>
              </a:extLst>
            </p:cNvPr>
            <p:cNvSpPr/>
            <p:nvPr/>
          </p:nvSpPr>
          <p:spPr>
            <a:xfrm>
              <a:off x="3489169" y="1282297"/>
              <a:ext cx="523457" cy="405749"/>
            </a:xfrm>
            <a:custGeom>
              <a:avLst/>
              <a:gdLst/>
              <a:ahLst/>
              <a:cxnLst/>
              <a:rect l="l" t="t" r="r" b="b"/>
              <a:pathLst>
                <a:path w="523457" h="405749">
                  <a:moveTo>
                    <a:pt x="471330" y="19933"/>
                  </a:moveTo>
                  <a:lnTo>
                    <a:pt x="446612" y="12557"/>
                  </a:lnTo>
                  <a:lnTo>
                    <a:pt x="426379" y="3690"/>
                  </a:lnTo>
                  <a:lnTo>
                    <a:pt x="412527" y="0"/>
                  </a:lnTo>
                  <a:lnTo>
                    <a:pt x="394387" y="796"/>
                  </a:lnTo>
                  <a:lnTo>
                    <a:pt x="385714" y="10966"/>
                  </a:lnTo>
                  <a:lnTo>
                    <a:pt x="395480" y="21827"/>
                  </a:lnTo>
                  <a:lnTo>
                    <a:pt x="390001" y="33289"/>
                  </a:lnTo>
                  <a:lnTo>
                    <a:pt x="370065" y="29902"/>
                  </a:lnTo>
                  <a:lnTo>
                    <a:pt x="359898" y="38773"/>
                  </a:lnTo>
                  <a:lnTo>
                    <a:pt x="369766" y="52424"/>
                  </a:lnTo>
                  <a:lnTo>
                    <a:pt x="364282" y="63789"/>
                  </a:lnTo>
                  <a:lnTo>
                    <a:pt x="346045" y="64684"/>
                  </a:lnTo>
                  <a:lnTo>
                    <a:pt x="337773" y="52326"/>
                  </a:lnTo>
                  <a:lnTo>
                    <a:pt x="324021" y="50134"/>
                  </a:lnTo>
                  <a:lnTo>
                    <a:pt x="313753" y="56214"/>
                  </a:lnTo>
                  <a:lnTo>
                    <a:pt x="312061" y="81530"/>
                  </a:lnTo>
                  <a:lnTo>
                    <a:pt x="300995" y="103057"/>
                  </a:lnTo>
                  <a:lnTo>
                    <a:pt x="294119" y="116018"/>
                  </a:lnTo>
                  <a:lnTo>
                    <a:pt x="276278" y="123786"/>
                  </a:lnTo>
                  <a:lnTo>
                    <a:pt x="266010" y="129866"/>
                  </a:lnTo>
                  <a:lnTo>
                    <a:pt x="258936" y="140036"/>
                  </a:lnTo>
                  <a:lnTo>
                    <a:pt x="241099" y="147808"/>
                  </a:lnTo>
                  <a:lnTo>
                    <a:pt x="224157" y="144321"/>
                  </a:lnTo>
                  <a:lnTo>
                    <a:pt x="210599" y="146215"/>
                  </a:lnTo>
                  <a:lnTo>
                    <a:pt x="201825" y="152194"/>
                  </a:lnTo>
                  <a:lnTo>
                    <a:pt x="188276" y="154285"/>
                  </a:lnTo>
                  <a:lnTo>
                    <a:pt x="172025" y="163357"/>
                  </a:lnTo>
                  <a:lnTo>
                    <a:pt x="157373" y="173823"/>
                  </a:lnTo>
                  <a:lnTo>
                    <a:pt x="147509" y="186880"/>
                  </a:lnTo>
                  <a:lnTo>
                    <a:pt x="131065" y="191764"/>
                  </a:lnTo>
                  <a:lnTo>
                    <a:pt x="119303" y="200732"/>
                  </a:lnTo>
                  <a:lnTo>
                    <a:pt x="118407" y="211993"/>
                  </a:lnTo>
                  <a:lnTo>
                    <a:pt x="101761" y="214088"/>
                  </a:lnTo>
                  <a:lnTo>
                    <a:pt x="91795" y="225748"/>
                  </a:lnTo>
                  <a:lnTo>
                    <a:pt x="78638" y="234720"/>
                  </a:lnTo>
                  <a:lnTo>
                    <a:pt x="63586" y="238208"/>
                  </a:lnTo>
                  <a:lnTo>
                    <a:pt x="37673" y="237910"/>
                  </a:lnTo>
                  <a:lnTo>
                    <a:pt x="19634" y="240102"/>
                  </a:lnTo>
                  <a:lnTo>
                    <a:pt x="17142" y="251463"/>
                  </a:lnTo>
                  <a:lnTo>
                    <a:pt x="2688" y="264718"/>
                  </a:lnTo>
                  <a:lnTo>
                    <a:pt x="600" y="283057"/>
                  </a:lnTo>
                  <a:lnTo>
                    <a:pt x="0" y="299901"/>
                  </a:lnTo>
                  <a:lnTo>
                    <a:pt x="3589" y="310964"/>
                  </a:lnTo>
                  <a:lnTo>
                    <a:pt x="11559" y="317646"/>
                  </a:lnTo>
                  <a:lnTo>
                    <a:pt x="10464" y="326116"/>
                  </a:lnTo>
                  <a:lnTo>
                    <a:pt x="31694" y="323824"/>
                  </a:lnTo>
                  <a:lnTo>
                    <a:pt x="54122" y="317243"/>
                  </a:lnTo>
                  <a:lnTo>
                    <a:pt x="73853" y="317844"/>
                  </a:lnTo>
                  <a:lnTo>
                    <a:pt x="86114" y="320133"/>
                  </a:lnTo>
                  <a:lnTo>
                    <a:pt x="83720" y="331398"/>
                  </a:lnTo>
                  <a:lnTo>
                    <a:pt x="81330" y="344153"/>
                  </a:lnTo>
                  <a:lnTo>
                    <a:pt x="99369" y="339175"/>
                  </a:lnTo>
                  <a:lnTo>
                    <a:pt x="107542" y="350036"/>
                  </a:lnTo>
                  <a:lnTo>
                    <a:pt x="118306" y="352426"/>
                  </a:lnTo>
                  <a:lnTo>
                    <a:pt x="126377" y="361897"/>
                  </a:lnTo>
                  <a:lnTo>
                    <a:pt x="123885" y="373259"/>
                  </a:lnTo>
                  <a:lnTo>
                    <a:pt x="115314" y="382028"/>
                  </a:lnTo>
                  <a:lnTo>
                    <a:pt x="106743" y="393592"/>
                  </a:lnTo>
                  <a:lnTo>
                    <a:pt x="117608" y="397379"/>
                  </a:lnTo>
                  <a:lnTo>
                    <a:pt x="119602" y="405749"/>
                  </a:lnTo>
                  <a:lnTo>
                    <a:pt x="131363" y="398175"/>
                  </a:lnTo>
                  <a:lnTo>
                    <a:pt x="146512" y="398974"/>
                  </a:lnTo>
                  <a:lnTo>
                    <a:pt x="155879" y="402761"/>
                  </a:lnTo>
                  <a:lnTo>
                    <a:pt x="170930" y="400669"/>
                  </a:lnTo>
                  <a:lnTo>
                    <a:pt x="186378" y="404254"/>
                  </a:lnTo>
                  <a:lnTo>
                    <a:pt x="194950" y="394092"/>
                  </a:lnTo>
                  <a:lnTo>
                    <a:pt x="195947" y="385617"/>
                  </a:lnTo>
                  <a:lnTo>
                    <a:pt x="195548" y="377144"/>
                  </a:lnTo>
                  <a:lnTo>
                    <a:pt x="204219" y="368373"/>
                  </a:lnTo>
                  <a:lnTo>
                    <a:pt x="209804" y="359705"/>
                  </a:lnTo>
                  <a:lnTo>
                    <a:pt x="215384" y="349639"/>
                  </a:lnTo>
                  <a:lnTo>
                    <a:pt x="222062" y="332496"/>
                  </a:lnTo>
                  <a:lnTo>
                    <a:pt x="227444" y="319637"/>
                  </a:lnTo>
                  <a:lnTo>
                    <a:pt x="232926" y="308174"/>
                  </a:lnTo>
                  <a:lnTo>
                    <a:pt x="241498" y="298008"/>
                  </a:lnTo>
                  <a:lnTo>
                    <a:pt x="242492" y="288141"/>
                  </a:lnTo>
                  <a:lnTo>
                    <a:pt x="256942" y="274886"/>
                  </a:lnTo>
                  <a:lnTo>
                    <a:pt x="273088" y="264323"/>
                  </a:lnTo>
                  <a:lnTo>
                    <a:pt x="292621" y="260734"/>
                  </a:lnTo>
                  <a:lnTo>
                    <a:pt x="302792" y="250466"/>
                  </a:lnTo>
                  <a:lnTo>
                    <a:pt x="312656" y="236016"/>
                  </a:lnTo>
                  <a:lnTo>
                    <a:pt x="330796" y="205718"/>
                  </a:lnTo>
                  <a:lnTo>
                    <a:pt x="337773" y="194152"/>
                  </a:lnTo>
                  <a:lnTo>
                    <a:pt x="346147" y="181195"/>
                  </a:lnTo>
                  <a:lnTo>
                    <a:pt x="350232" y="171129"/>
                  </a:lnTo>
                  <a:lnTo>
                    <a:pt x="360299" y="160967"/>
                  </a:lnTo>
                  <a:lnTo>
                    <a:pt x="376742" y="155981"/>
                  </a:lnTo>
                  <a:lnTo>
                    <a:pt x="405348" y="150502"/>
                  </a:lnTo>
                  <a:lnTo>
                    <a:pt x="421693" y="142822"/>
                  </a:lnTo>
                  <a:lnTo>
                    <a:pt x="447108" y="136149"/>
                  </a:lnTo>
                  <a:lnTo>
                    <a:pt x="463654" y="132660"/>
                  </a:lnTo>
                  <a:lnTo>
                    <a:pt x="481294" y="120596"/>
                  </a:lnTo>
                  <a:lnTo>
                    <a:pt x="489567" y="106246"/>
                  </a:lnTo>
                  <a:lnTo>
                    <a:pt x="508902" y="96981"/>
                  </a:lnTo>
                  <a:lnTo>
                    <a:pt x="523457" y="85115"/>
                  </a:lnTo>
                  <a:lnTo>
                    <a:pt x="522758" y="72457"/>
                  </a:lnTo>
                  <a:lnTo>
                    <a:pt x="512790" y="56113"/>
                  </a:lnTo>
                  <a:lnTo>
                    <a:pt x="504421" y="42358"/>
                  </a:lnTo>
                  <a:lnTo>
                    <a:pt x="490167" y="30398"/>
                  </a:lnTo>
                  <a:lnTo>
                    <a:pt x="471330" y="19933"/>
                  </a:lnTo>
                  <a:close/>
                </a:path>
              </a:pathLst>
            </a:custGeom>
            <a:solidFill>
              <a:srgbClr val="093959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4" name="object 113">
              <a:extLst>
                <a:ext uri="{FF2B5EF4-FFF2-40B4-BE49-F238E27FC236}">
                  <a16:creationId xmlns:a16="http://schemas.microsoft.com/office/drawing/2014/main" id="{3BF0FF2C-CF6F-494A-ABD3-B8BDF2F2A2D0}"/>
                </a:ext>
              </a:extLst>
            </p:cNvPr>
            <p:cNvSpPr/>
            <p:nvPr/>
          </p:nvSpPr>
          <p:spPr>
            <a:xfrm>
              <a:off x="3223053" y="1515722"/>
              <a:ext cx="289537" cy="452292"/>
            </a:xfrm>
            <a:custGeom>
              <a:avLst/>
              <a:gdLst/>
              <a:ahLst/>
              <a:cxnLst/>
              <a:rect l="l" t="t" r="r" b="b"/>
              <a:pathLst>
                <a:path w="289537" h="452292">
                  <a:moveTo>
                    <a:pt x="43455" y="108342"/>
                  </a:moveTo>
                  <a:lnTo>
                    <a:pt x="37972" y="119800"/>
                  </a:lnTo>
                  <a:lnTo>
                    <a:pt x="40067" y="129567"/>
                  </a:lnTo>
                  <a:lnTo>
                    <a:pt x="40665" y="142128"/>
                  </a:lnTo>
                  <a:lnTo>
                    <a:pt x="36579" y="150699"/>
                  </a:lnTo>
                  <a:lnTo>
                    <a:pt x="28108" y="162359"/>
                  </a:lnTo>
                  <a:lnTo>
                    <a:pt x="25617" y="172325"/>
                  </a:lnTo>
                  <a:lnTo>
                    <a:pt x="21628" y="183690"/>
                  </a:lnTo>
                  <a:lnTo>
                    <a:pt x="17542" y="192261"/>
                  </a:lnTo>
                  <a:lnTo>
                    <a:pt x="13553" y="203723"/>
                  </a:lnTo>
                  <a:lnTo>
                    <a:pt x="6281" y="209602"/>
                  </a:lnTo>
                  <a:lnTo>
                    <a:pt x="8571" y="223556"/>
                  </a:lnTo>
                  <a:lnTo>
                    <a:pt x="0" y="233819"/>
                  </a:lnTo>
                  <a:lnTo>
                    <a:pt x="12459" y="240303"/>
                  </a:lnTo>
                  <a:lnTo>
                    <a:pt x="21826" y="245483"/>
                  </a:lnTo>
                  <a:lnTo>
                    <a:pt x="33191" y="259038"/>
                  </a:lnTo>
                  <a:lnTo>
                    <a:pt x="30599" y="267508"/>
                  </a:lnTo>
                  <a:lnTo>
                    <a:pt x="20332" y="273588"/>
                  </a:lnTo>
                  <a:lnTo>
                    <a:pt x="21031" y="287643"/>
                  </a:lnTo>
                  <a:lnTo>
                    <a:pt x="24418" y="294523"/>
                  </a:lnTo>
                  <a:lnTo>
                    <a:pt x="33889" y="299703"/>
                  </a:lnTo>
                  <a:lnTo>
                    <a:pt x="41662" y="303590"/>
                  </a:lnTo>
                  <a:lnTo>
                    <a:pt x="28507" y="312559"/>
                  </a:lnTo>
                  <a:lnTo>
                    <a:pt x="33889" y="327808"/>
                  </a:lnTo>
                  <a:lnTo>
                    <a:pt x="40467" y="337378"/>
                  </a:lnTo>
                  <a:lnTo>
                    <a:pt x="39272" y="344354"/>
                  </a:lnTo>
                  <a:lnTo>
                    <a:pt x="35384" y="357210"/>
                  </a:lnTo>
                  <a:lnTo>
                    <a:pt x="37576" y="369770"/>
                  </a:lnTo>
                  <a:lnTo>
                    <a:pt x="51130" y="367775"/>
                  </a:lnTo>
                  <a:lnTo>
                    <a:pt x="65281" y="375551"/>
                  </a:lnTo>
                  <a:lnTo>
                    <a:pt x="77939" y="386312"/>
                  </a:lnTo>
                  <a:lnTo>
                    <a:pt x="87710" y="397075"/>
                  </a:lnTo>
                  <a:lnTo>
                    <a:pt x="104752" y="403358"/>
                  </a:lnTo>
                  <a:lnTo>
                    <a:pt x="113324" y="393191"/>
                  </a:lnTo>
                  <a:lnTo>
                    <a:pt x="120300" y="409737"/>
                  </a:lnTo>
                  <a:lnTo>
                    <a:pt x="132162" y="405053"/>
                  </a:lnTo>
                  <a:lnTo>
                    <a:pt x="143023" y="410137"/>
                  </a:lnTo>
                  <a:lnTo>
                    <a:pt x="146710" y="422596"/>
                  </a:lnTo>
                  <a:lnTo>
                    <a:pt x="162557" y="433158"/>
                  </a:lnTo>
                  <a:lnTo>
                    <a:pt x="174919" y="436946"/>
                  </a:lnTo>
                  <a:lnTo>
                    <a:pt x="181594" y="449207"/>
                  </a:lnTo>
                  <a:lnTo>
                    <a:pt x="192358" y="451598"/>
                  </a:lnTo>
                  <a:lnTo>
                    <a:pt x="202528" y="442728"/>
                  </a:lnTo>
                  <a:lnTo>
                    <a:pt x="210498" y="449406"/>
                  </a:lnTo>
                  <a:lnTo>
                    <a:pt x="225748" y="451497"/>
                  </a:lnTo>
                  <a:lnTo>
                    <a:pt x="240997" y="452292"/>
                  </a:lnTo>
                  <a:lnTo>
                    <a:pt x="248075" y="442130"/>
                  </a:lnTo>
                  <a:lnTo>
                    <a:pt x="250465" y="430869"/>
                  </a:lnTo>
                  <a:lnTo>
                    <a:pt x="241397" y="431265"/>
                  </a:lnTo>
                  <a:lnTo>
                    <a:pt x="236217" y="420202"/>
                  </a:lnTo>
                  <a:lnTo>
                    <a:pt x="235717" y="410436"/>
                  </a:lnTo>
                  <a:lnTo>
                    <a:pt x="226547" y="409337"/>
                  </a:lnTo>
                  <a:lnTo>
                    <a:pt x="215981" y="409837"/>
                  </a:lnTo>
                  <a:lnTo>
                    <a:pt x="218375" y="398472"/>
                  </a:lnTo>
                  <a:lnTo>
                    <a:pt x="219268" y="387212"/>
                  </a:lnTo>
                  <a:lnTo>
                    <a:pt x="211100" y="374954"/>
                  </a:lnTo>
                  <a:lnTo>
                    <a:pt x="201329" y="364190"/>
                  </a:lnTo>
                  <a:lnTo>
                    <a:pt x="187477" y="359106"/>
                  </a:lnTo>
                  <a:lnTo>
                    <a:pt x="174919" y="352626"/>
                  </a:lnTo>
                  <a:lnTo>
                    <a:pt x="186879" y="347943"/>
                  </a:lnTo>
                  <a:lnTo>
                    <a:pt x="189169" y="335184"/>
                  </a:lnTo>
                  <a:lnTo>
                    <a:pt x="198140" y="331995"/>
                  </a:lnTo>
                  <a:lnTo>
                    <a:pt x="222558" y="333787"/>
                  </a:lnTo>
                  <a:lnTo>
                    <a:pt x="234618" y="331797"/>
                  </a:lnTo>
                  <a:lnTo>
                    <a:pt x="252957" y="333889"/>
                  </a:lnTo>
                  <a:lnTo>
                    <a:pt x="252362" y="322628"/>
                  </a:lnTo>
                  <a:lnTo>
                    <a:pt x="247178" y="310269"/>
                  </a:lnTo>
                  <a:lnTo>
                    <a:pt x="238705" y="293720"/>
                  </a:lnTo>
                  <a:lnTo>
                    <a:pt x="222760" y="280367"/>
                  </a:lnTo>
                  <a:lnTo>
                    <a:pt x="205314" y="267108"/>
                  </a:lnTo>
                  <a:lnTo>
                    <a:pt x="190864" y="252262"/>
                  </a:lnTo>
                  <a:lnTo>
                    <a:pt x="187081" y="238405"/>
                  </a:lnTo>
                  <a:lnTo>
                    <a:pt x="187675" y="220164"/>
                  </a:lnTo>
                  <a:lnTo>
                    <a:pt x="194655" y="208605"/>
                  </a:lnTo>
                  <a:lnTo>
                    <a:pt x="204919" y="201128"/>
                  </a:lnTo>
                  <a:lnTo>
                    <a:pt x="210300" y="188276"/>
                  </a:lnTo>
                  <a:lnTo>
                    <a:pt x="224754" y="175017"/>
                  </a:lnTo>
                  <a:lnTo>
                    <a:pt x="241397" y="172925"/>
                  </a:lnTo>
                  <a:lnTo>
                    <a:pt x="256247" y="166644"/>
                  </a:lnTo>
                  <a:lnTo>
                    <a:pt x="268210" y="163255"/>
                  </a:lnTo>
                  <a:lnTo>
                    <a:pt x="272195" y="153291"/>
                  </a:lnTo>
                  <a:lnTo>
                    <a:pt x="284154" y="148603"/>
                  </a:lnTo>
                  <a:lnTo>
                    <a:pt x="283359" y="133156"/>
                  </a:lnTo>
                  <a:lnTo>
                    <a:pt x="279673" y="122093"/>
                  </a:lnTo>
                  <a:lnTo>
                    <a:pt x="289537" y="107643"/>
                  </a:lnTo>
                  <a:lnTo>
                    <a:pt x="276980" y="99766"/>
                  </a:lnTo>
                  <a:lnTo>
                    <a:pt x="267907" y="100069"/>
                  </a:lnTo>
                  <a:lnTo>
                    <a:pt x="276580" y="92692"/>
                  </a:lnTo>
                  <a:lnTo>
                    <a:pt x="277675" y="84221"/>
                  </a:lnTo>
                  <a:lnTo>
                    <a:pt x="269704" y="77539"/>
                  </a:lnTo>
                  <a:lnTo>
                    <a:pt x="266115" y="66476"/>
                  </a:lnTo>
                  <a:lnTo>
                    <a:pt x="266716" y="49632"/>
                  </a:lnTo>
                  <a:lnTo>
                    <a:pt x="268804" y="31294"/>
                  </a:lnTo>
                  <a:lnTo>
                    <a:pt x="283258" y="18039"/>
                  </a:lnTo>
                  <a:lnTo>
                    <a:pt x="285750" y="6677"/>
                  </a:lnTo>
                  <a:lnTo>
                    <a:pt x="273790" y="9968"/>
                  </a:lnTo>
                  <a:lnTo>
                    <a:pt x="254156" y="12258"/>
                  </a:lnTo>
                  <a:lnTo>
                    <a:pt x="240400" y="11461"/>
                  </a:lnTo>
                  <a:lnTo>
                    <a:pt x="223555" y="9367"/>
                  </a:lnTo>
                  <a:lnTo>
                    <a:pt x="203522" y="4585"/>
                  </a:lnTo>
                  <a:lnTo>
                    <a:pt x="189769" y="2390"/>
                  </a:lnTo>
                  <a:lnTo>
                    <a:pt x="179006" y="0"/>
                  </a:lnTo>
                  <a:lnTo>
                    <a:pt x="166942" y="496"/>
                  </a:lnTo>
                  <a:lnTo>
                    <a:pt x="162957" y="11959"/>
                  </a:lnTo>
                  <a:lnTo>
                    <a:pt x="155483" y="15052"/>
                  </a:lnTo>
                  <a:lnTo>
                    <a:pt x="150000" y="25116"/>
                  </a:lnTo>
                  <a:lnTo>
                    <a:pt x="150901" y="41962"/>
                  </a:lnTo>
                  <a:lnTo>
                    <a:pt x="153391" y="61494"/>
                  </a:lnTo>
                  <a:lnTo>
                    <a:pt x="138537" y="67773"/>
                  </a:lnTo>
                  <a:lnTo>
                    <a:pt x="112924" y="71661"/>
                  </a:lnTo>
                  <a:lnTo>
                    <a:pt x="91493" y="68370"/>
                  </a:lnTo>
                  <a:lnTo>
                    <a:pt x="76146" y="66178"/>
                  </a:lnTo>
                  <a:lnTo>
                    <a:pt x="56214" y="62891"/>
                  </a:lnTo>
                  <a:lnTo>
                    <a:pt x="49136" y="71560"/>
                  </a:lnTo>
                  <a:lnTo>
                    <a:pt x="38771" y="77641"/>
                  </a:lnTo>
                  <a:lnTo>
                    <a:pt x="38371" y="97275"/>
                  </a:lnTo>
                  <a:lnTo>
                    <a:pt x="43455" y="108342"/>
                  </a:lnTo>
                  <a:close/>
                </a:path>
              </a:pathLst>
            </a:custGeom>
            <a:solidFill>
              <a:srgbClr val="093959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5" name="object 114">
              <a:extLst>
                <a:ext uri="{FF2B5EF4-FFF2-40B4-BE49-F238E27FC236}">
                  <a16:creationId xmlns:a16="http://schemas.microsoft.com/office/drawing/2014/main" id="{4F6B1D42-806C-4EFF-B1B1-74316818339F}"/>
                </a:ext>
              </a:extLst>
            </p:cNvPr>
            <p:cNvSpPr/>
            <p:nvPr/>
          </p:nvSpPr>
          <p:spPr>
            <a:xfrm>
              <a:off x="3223053" y="1515722"/>
              <a:ext cx="289537" cy="452292"/>
            </a:xfrm>
            <a:custGeom>
              <a:avLst/>
              <a:gdLst/>
              <a:ahLst/>
              <a:cxnLst/>
              <a:rect l="l" t="t" r="r" b="b"/>
              <a:pathLst>
                <a:path w="289537" h="452292">
                  <a:moveTo>
                    <a:pt x="267907" y="100069"/>
                  </a:moveTo>
                  <a:lnTo>
                    <a:pt x="276980" y="99766"/>
                  </a:lnTo>
                  <a:lnTo>
                    <a:pt x="289537" y="107643"/>
                  </a:lnTo>
                  <a:lnTo>
                    <a:pt x="279673" y="122093"/>
                  </a:lnTo>
                  <a:lnTo>
                    <a:pt x="283359" y="133156"/>
                  </a:lnTo>
                  <a:lnTo>
                    <a:pt x="284154" y="148603"/>
                  </a:lnTo>
                  <a:lnTo>
                    <a:pt x="272195" y="153291"/>
                  </a:lnTo>
                  <a:lnTo>
                    <a:pt x="268210" y="163255"/>
                  </a:lnTo>
                  <a:lnTo>
                    <a:pt x="256247" y="166644"/>
                  </a:lnTo>
                  <a:lnTo>
                    <a:pt x="241397" y="172925"/>
                  </a:lnTo>
                  <a:lnTo>
                    <a:pt x="224754" y="175017"/>
                  </a:lnTo>
                  <a:lnTo>
                    <a:pt x="210300" y="188276"/>
                  </a:lnTo>
                  <a:lnTo>
                    <a:pt x="204919" y="201128"/>
                  </a:lnTo>
                  <a:lnTo>
                    <a:pt x="194655" y="208605"/>
                  </a:lnTo>
                  <a:lnTo>
                    <a:pt x="187675" y="220164"/>
                  </a:lnTo>
                  <a:lnTo>
                    <a:pt x="187081" y="238405"/>
                  </a:lnTo>
                  <a:lnTo>
                    <a:pt x="190864" y="252262"/>
                  </a:lnTo>
                  <a:lnTo>
                    <a:pt x="205314" y="267108"/>
                  </a:lnTo>
                  <a:lnTo>
                    <a:pt x="222760" y="280367"/>
                  </a:lnTo>
                  <a:lnTo>
                    <a:pt x="238705" y="293720"/>
                  </a:lnTo>
                  <a:lnTo>
                    <a:pt x="247178" y="310269"/>
                  </a:lnTo>
                  <a:lnTo>
                    <a:pt x="252362" y="322628"/>
                  </a:lnTo>
                  <a:lnTo>
                    <a:pt x="252957" y="333889"/>
                  </a:lnTo>
                  <a:lnTo>
                    <a:pt x="234618" y="331797"/>
                  </a:lnTo>
                  <a:lnTo>
                    <a:pt x="222558" y="333787"/>
                  </a:lnTo>
                  <a:lnTo>
                    <a:pt x="198140" y="331995"/>
                  </a:lnTo>
                  <a:lnTo>
                    <a:pt x="189169" y="335184"/>
                  </a:lnTo>
                  <a:lnTo>
                    <a:pt x="186879" y="347943"/>
                  </a:lnTo>
                  <a:lnTo>
                    <a:pt x="174919" y="352626"/>
                  </a:lnTo>
                  <a:lnTo>
                    <a:pt x="187477" y="359106"/>
                  </a:lnTo>
                  <a:lnTo>
                    <a:pt x="201329" y="364190"/>
                  </a:lnTo>
                  <a:lnTo>
                    <a:pt x="211100" y="374954"/>
                  </a:lnTo>
                  <a:lnTo>
                    <a:pt x="219268" y="387212"/>
                  </a:lnTo>
                  <a:lnTo>
                    <a:pt x="218375" y="398472"/>
                  </a:lnTo>
                  <a:lnTo>
                    <a:pt x="215981" y="409837"/>
                  </a:lnTo>
                  <a:lnTo>
                    <a:pt x="226547" y="409337"/>
                  </a:lnTo>
                  <a:lnTo>
                    <a:pt x="235717" y="410436"/>
                  </a:lnTo>
                  <a:lnTo>
                    <a:pt x="236217" y="420202"/>
                  </a:lnTo>
                  <a:lnTo>
                    <a:pt x="241397" y="431265"/>
                  </a:lnTo>
                  <a:lnTo>
                    <a:pt x="250465" y="430869"/>
                  </a:lnTo>
                  <a:lnTo>
                    <a:pt x="248075" y="442130"/>
                  </a:lnTo>
                  <a:lnTo>
                    <a:pt x="240997" y="452292"/>
                  </a:lnTo>
                  <a:lnTo>
                    <a:pt x="225748" y="451497"/>
                  </a:lnTo>
                  <a:lnTo>
                    <a:pt x="210498" y="449406"/>
                  </a:lnTo>
                  <a:lnTo>
                    <a:pt x="202528" y="442728"/>
                  </a:lnTo>
                  <a:lnTo>
                    <a:pt x="192358" y="451598"/>
                  </a:lnTo>
                  <a:lnTo>
                    <a:pt x="181594" y="449207"/>
                  </a:lnTo>
                  <a:lnTo>
                    <a:pt x="174919" y="436946"/>
                  </a:lnTo>
                  <a:lnTo>
                    <a:pt x="162557" y="433158"/>
                  </a:lnTo>
                  <a:lnTo>
                    <a:pt x="146710" y="422596"/>
                  </a:lnTo>
                  <a:lnTo>
                    <a:pt x="143023" y="410137"/>
                  </a:lnTo>
                  <a:lnTo>
                    <a:pt x="132162" y="405053"/>
                  </a:lnTo>
                  <a:lnTo>
                    <a:pt x="120300" y="409737"/>
                  </a:lnTo>
                  <a:lnTo>
                    <a:pt x="113324" y="393191"/>
                  </a:lnTo>
                  <a:lnTo>
                    <a:pt x="104752" y="403358"/>
                  </a:lnTo>
                  <a:lnTo>
                    <a:pt x="87710" y="397075"/>
                  </a:lnTo>
                  <a:lnTo>
                    <a:pt x="77939" y="386312"/>
                  </a:lnTo>
                  <a:lnTo>
                    <a:pt x="65281" y="375551"/>
                  </a:lnTo>
                  <a:lnTo>
                    <a:pt x="51130" y="367775"/>
                  </a:lnTo>
                  <a:lnTo>
                    <a:pt x="37576" y="369770"/>
                  </a:lnTo>
                  <a:lnTo>
                    <a:pt x="35384" y="357210"/>
                  </a:lnTo>
                  <a:lnTo>
                    <a:pt x="39272" y="344354"/>
                  </a:lnTo>
                  <a:lnTo>
                    <a:pt x="40467" y="337378"/>
                  </a:lnTo>
                  <a:lnTo>
                    <a:pt x="33889" y="327808"/>
                  </a:lnTo>
                  <a:lnTo>
                    <a:pt x="28507" y="312559"/>
                  </a:lnTo>
                  <a:lnTo>
                    <a:pt x="41662" y="303590"/>
                  </a:lnTo>
                  <a:lnTo>
                    <a:pt x="33889" y="299703"/>
                  </a:lnTo>
                  <a:lnTo>
                    <a:pt x="24418" y="294523"/>
                  </a:lnTo>
                  <a:lnTo>
                    <a:pt x="21031" y="287643"/>
                  </a:lnTo>
                  <a:lnTo>
                    <a:pt x="20332" y="273588"/>
                  </a:lnTo>
                  <a:lnTo>
                    <a:pt x="30599" y="267508"/>
                  </a:lnTo>
                  <a:lnTo>
                    <a:pt x="33191" y="259038"/>
                  </a:lnTo>
                  <a:lnTo>
                    <a:pt x="21826" y="245483"/>
                  </a:lnTo>
                  <a:lnTo>
                    <a:pt x="12459" y="240303"/>
                  </a:lnTo>
                  <a:lnTo>
                    <a:pt x="0" y="233819"/>
                  </a:lnTo>
                  <a:lnTo>
                    <a:pt x="8571" y="223556"/>
                  </a:lnTo>
                  <a:lnTo>
                    <a:pt x="6281" y="209602"/>
                  </a:lnTo>
                  <a:lnTo>
                    <a:pt x="13553" y="203723"/>
                  </a:lnTo>
                  <a:lnTo>
                    <a:pt x="17542" y="192261"/>
                  </a:lnTo>
                  <a:lnTo>
                    <a:pt x="21628" y="183690"/>
                  </a:lnTo>
                  <a:lnTo>
                    <a:pt x="25617" y="172325"/>
                  </a:lnTo>
                  <a:lnTo>
                    <a:pt x="28108" y="162359"/>
                  </a:lnTo>
                  <a:lnTo>
                    <a:pt x="36579" y="150699"/>
                  </a:lnTo>
                  <a:lnTo>
                    <a:pt x="40665" y="142128"/>
                  </a:lnTo>
                  <a:lnTo>
                    <a:pt x="40067" y="129567"/>
                  </a:lnTo>
                  <a:lnTo>
                    <a:pt x="37972" y="119800"/>
                  </a:lnTo>
                  <a:lnTo>
                    <a:pt x="43455" y="108342"/>
                  </a:lnTo>
                  <a:lnTo>
                    <a:pt x="38371" y="97275"/>
                  </a:lnTo>
                  <a:lnTo>
                    <a:pt x="38771" y="77641"/>
                  </a:lnTo>
                  <a:lnTo>
                    <a:pt x="49136" y="71560"/>
                  </a:lnTo>
                  <a:lnTo>
                    <a:pt x="56214" y="62891"/>
                  </a:lnTo>
                  <a:lnTo>
                    <a:pt x="76146" y="66178"/>
                  </a:lnTo>
                  <a:lnTo>
                    <a:pt x="91493" y="68370"/>
                  </a:lnTo>
                  <a:lnTo>
                    <a:pt x="112924" y="71661"/>
                  </a:lnTo>
                  <a:lnTo>
                    <a:pt x="138537" y="67773"/>
                  </a:lnTo>
                  <a:lnTo>
                    <a:pt x="153391" y="61494"/>
                  </a:lnTo>
                  <a:lnTo>
                    <a:pt x="150901" y="41962"/>
                  </a:lnTo>
                  <a:lnTo>
                    <a:pt x="150000" y="25116"/>
                  </a:lnTo>
                  <a:lnTo>
                    <a:pt x="155483" y="15052"/>
                  </a:lnTo>
                  <a:lnTo>
                    <a:pt x="162957" y="11959"/>
                  </a:lnTo>
                  <a:lnTo>
                    <a:pt x="166942" y="496"/>
                  </a:lnTo>
                  <a:lnTo>
                    <a:pt x="179006" y="0"/>
                  </a:lnTo>
                  <a:lnTo>
                    <a:pt x="189769" y="2390"/>
                  </a:lnTo>
                  <a:lnTo>
                    <a:pt x="203522" y="4585"/>
                  </a:lnTo>
                  <a:lnTo>
                    <a:pt x="223555" y="9367"/>
                  </a:lnTo>
                  <a:lnTo>
                    <a:pt x="240400" y="11461"/>
                  </a:lnTo>
                  <a:lnTo>
                    <a:pt x="254156" y="12258"/>
                  </a:lnTo>
                  <a:lnTo>
                    <a:pt x="273790" y="9968"/>
                  </a:lnTo>
                  <a:lnTo>
                    <a:pt x="285750" y="6677"/>
                  </a:lnTo>
                  <a:lnTo>
                    <a:pt x="283258" y="18039"/>
                  </a:lnTo>
                  <a:lnTo>
                    <a:pt x="268804" y="31294"/>
                  </a:lnTo>
                  <a:lnTo>
                    <a:pt x="266716" y="49632"/>
                  </a:lnTo>
                  <a:lnTo>
                    <a:pt x="266115" y="66476"/>
                  </a:lnTo>
                  <a:lnTo>
                    <a:pt x="269704" y="77539"/>
                  </a:lnTo>
                  <a:lnTo>
                    <a:pt x="277675" y="84221"/>
                  </a:lnTo>
                  <a:lnTo>
                    <a:pt x="276580" y="92692"/>
                  </a:lnTo>
                  <a:lnTo>
                    <a:pt x="267907" y="100069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6" name="object 115">
              <a:extLst>
                <a:ext uri="{FF2B5EF4-FFF2-40B4-BE49-F238E27FC236}">
                  <a16:creationId xmlns:a16="http://schemas.microsoft.com/office/drawing/2014/main" id="{4F69723E-58CF-4229-B3B7-0F1E4F2ACC62}"/>
                </a:ext>
              </a:extLst>
            </p:cNvPr>
            <p:cNvSpPr/>
            <p:nvPr/>
          </p:nvSpPr>
          <p:spPr>
            <a:xfrm>
              <a:off x="3397972" y="1599541"/>
              <a:ext cx="277575" cy="623130"/>
            </a:xfrm>
            <a:custGeom>
              <a:avLst/>
              <a:gdLst/>
              <a:ahLst/>
              <a:cxnLst/>
              <a:rect l="l" t="t" r="r" b="b"/>
              <a:pathLst>
                <a:path w="277575" h="623130">
                  <a:moveTo>
                    <a:pt x="184784" y="315652"/>
                  </a:moveTo>
                  <a:lnTo>
                    <a:pt x="184284" y="305884"/>
                  </a:lnTo>
                  <a:lnTo>
                    <a:pt x="191063" y="290137"/>
                  </a:lnTo>
                  <a:lnTo>
                    <a:pt x="199138" y="270104"/>
                  </a:lnTo>
                  <a:lnTo>
                    <a:pt x="210499" y="255553"/>
                  </a:lnTo>
                  <a:lnTo>
                    <a:pt x="225350" y="247877"/>
                  </a:lnTo>
                  <a:lnTo>
                    <a:pt x="238108" y="230536"/>
                  </a:lnTo>
                  <a:lnTo>
                    <a:pt x="243292" y="214887"/>
                  </a:lnTo>
                  <a:lnTo>
                    <a:pt x="250366" y="204721"/>
                  </a:lnTo>
                  <a:lnTo>
                    <a:pt x="258937" y="193161"/>
                  </a:lnTo>
                  <a:lnTo>
                    <a:pt x="244685" y="183890"/>
                  </a:lnTo>
                  <a:lnTo>
                    <a:pt x="248472" y="169736"/>
                  </a:lnTo>
                  <a:lnTo>
                    <a:pt x="256446" y="148309"/>
                  </a:lnTo>
                  <a:lnTo>
                    <a:pt x="258739" y="132760"/>
                  </a:lnTo>
                  <a:lnTo>
                    <a:pt x="256345" y="117414"/>
                  </a:lnTo>
                  <a:lnTo>
                    <a:pt x="263325" y="105850"/>
                  </a:lnTo>
                  <a:lnTo>
                    <a:pt x="273489" y="95584"/>
                  </a:lnTo>
                  <a:lnTo>
                    <a:pt x="277575" y="87011"/>
                  </a:lnTo>
                  <a:lnTo>
                    <a:pt x="262126" y="83426"/>
                  </a:lnTo>
                  <a:lnTo>
                    <a:pt x="247075" y="85517"/>
                  </a:lnTo>
                  <a:lnTo>
                    <a:pt x="237708" y="81730"/>
                  </a:lnTo>
                  <a:lnTo>
                    <a:pt x="222559" y="80932"/>
                  </a:lnTo>
                  <a:lnTo>
                    <a:pt x="210798" y="88506"/>
                  </a:lnTo>
                  <a:lnTo>
                    <a:pt x="208804" y="80135"/>
                  </a:lnTo>
                  <a:lnTo>
                    <a:pt x="197939" y="76348"/>
                  </a:lnTo>
                  <a:lnTo>
                    <a:pt x="206510" y="64785"/>
                  </a:lnTo>
                  <a:lnTo>
                    <a:pt x="215082" y="56015"/>
                  </a:lnTo>
                  <a:lnTo>
                    <a:pt x="217573" y="44654"/>
                  </a:lnTo>
                  <a:lnTo>
                    <a:pt x="209503" y="35182"/>
                  </a:lnTo>
                  <a:lnTo>
                    <a:pt x="198738" y="32792"/>
                  </a:lnTo>
                  <a:lnTo>
                    <a:pt x="190566" y="21931"/>
                  </a:lnTo>
                  <a:lnTo>
                    <a:pt x="172526" y="26910"/>
                  </a:lnTo>
                  <a:lnTo>
                    <a:pt x="174917" y="14155"/>
                  </a:lnTo>
                  <a:lnTo>
                    <a:pt x="177311" y="2890"/>
                  </a:lnTo>
                  <a:lnTo>
                    <a:pt x="165049" y="600"/>
                  </a:lnTo>
                  <a:lnTo>
                    <a:pt x="145318" y="0"/>
                  </a:lnTo>
                  <a:lnTo>
                    <a:pt x="122890" y="6581"/>
                  </a:lnTo>
                  <a:lnTo>
                    <a:pt x="101660" y="8873"/>
                  </a:lnTo>
                  <a:lnTo>
                    <a:pt x="92988" y="16250"/>
                  </a:lnTo>
                  <a:lnTo>
                    <a:pt x="102061" y="15947"/>
                  </a:lnTo>
                  <a:lnTo>
                    <a:pt x="114617" y="23825"/>
                  </a:lnTo>
                  <a:lnTo>
                    <a:pt x="104753" y="38275"/>
                  </a:lnTo>
                  <a:lnTo>
                    <a:pt x="108440" y="49338"/>
                  </a:lnTo>
                  <a:lnTo>
                    <a:pt x="109235" y="64785"/>
                  </a:lnTo>
                  <a:lnTo>
                    <a:pt x="97275" y="69472"/>
                  </a:lnTo>
                  <a:lnTo>
                    <a:pt x="93290" y="79437"/>
                  </a:lnTo>
                  <a:lnTo>
                    <a:pt x="81328" y="82825"/>
                  </a:lnTo>
                  <a:lnTo>
                    <a:pt x="66478" y="89107"/>
                  </a:lnTo>
                  <a:lnTo>
                    <a:pt x="49834" y="91198"/>
                  </a:lnTo>
                  <a:lnTo>
                    <a:pt x="35380" y="104457"/>
                  </a:lnTo>
                  <a:lnTo>
                    <a:pt x="29999" y="117309"/>
                  </a:lnTo>
                  <a:lnTo>
                    <a:pt x="19735" y="124786"/>
                  </a:lnTo>
                  <a:lnTo>
                    <a:pt x="12755" y="136345"/>
                  </a:lnTo>
                  <a:lnTo>
                    <a:pt x="12161" y="154586"/>
                  </a:lnTo>
                  <a:lnTo>
                    <a:pt x="15944" y="168443"/>
                  </a:lnTo>
                  <a:lnTo>
                    <a:pt x="30394" y="183290"/>
                  </a:lnTo>
                  <a:lnTo>
                    <a:pt x="47840" y="196549"/>
                  </a:lnTo>
                  <a:lnTo>
                    <a:pt x="63785" y="209901"/>
                  </a:lnTo>
                  <a:lnTo>
                    <a:pt x="72259" y="226451"/>
                  </a:lnTo>
                  <a:lnTo>
                    <a:pt x="77443" y="238809"/>
                  </a:lnTo>
                  <a:lnTo>
                    <a:pt x="78037" y="250070"/>
                  </a:lnTo>
                  <a:lnTo>
                    <a:pt x="59698" y="247978"/>
                  </a:lnTo>
                  <a:lnTo>
                    <a:pt x="47638" y="249969"/>
                  </a:lnTo>
                  <a:lnTo>
                    <a:pt x="23220" y="248177"/>
                  </a:lnTo>
                  <a:lnTo>
                    <a:pt x="14249" y="251366"/>
                  </a:lnTo>
                  <a:lnTo>
                    <a:pt x="11959" y="264124"/>
                  </a:lnTo>
                  <a:lnTo>
                    <a:pt x="0" y="268808"/>
                  </a:lnTo>
                  <a:lnTo>
                    <a:pt x="12557" y="275287"/>
                  </a:lnTo>
                  <a:lnTo>
                    <a:pt x="26409" y="280371"/>
                  </a:lnTo>
                  <a:lnTo>
                    <a:pt x="36181" y="291136"/>
                  </a:lnTo>
                  <a:lnTo>
                    <a:pt x="44348" y="303394"/>
                  </a:lnTo>
                  <a:lnTo>
                    <a:pt x="43455" y="314653"/>
                  </a:lnTo>
                  <a:lnTo>
                    <a:pt x="41061" y="326019"/>
                  </a:lnTo>
                  <a:lnTo>
                    <a:pt x="51628" y="325518"/>
                  </a:lnTo>
                  <a:lnTo>
                    <a:pt x="60797" y="326617"/>
                  </a:lnTo>
                  <a:lnTo>
                    <a:pt x="61297" y="336383"/>
                  </a:lnTo>
                  <a:lnTo>
                    <a:pt x="66478" y="347446"/>
                  </a:lnTo>
                  <a:lnTo>
                    <a:pt x="75545" y="347050"/>
                  </a:lnTo>
                  <a:lnTo>
                    <a:pt x="73155" y="358311"/>
                  </a:lnTo>
                  <a:lnTo>
                    <a:pt x="66078" y="368473"/>
                  </a:lnTo>
                  <a:lnTo>
                    <a:pt x="62392" y="384122"/>
                  </a:lnTo>
                  <a:lnTo>
                    <a:pt x="78138" y="396082"/>
                  </a:lnTo>
                  <a:lnTo>
                    <a:pt x="83221" y="405654"/>
                  </a:lnTo>
                  <a:lnTo>
                    <a:pt x="81029" y="421199"/>
                  </a:lnTo>
                  <a:lnTo>
                    <a:pt x="80133" y="432464"/>
                  </a:lnTo>
                  <a:lnTo>
                    <a:pt x="82325" y="446417"/>
                  </a:lnTo>
                  <a:lnTo>
                    <a:pt x="90896" y="464256"/>
                  </a:lnTo>
                  <a:lnTo>
                    <a:pt x="93884" y="490867"/>
                  </a:lnTo>
                  <a:lnTo>
                    <a:pt x="90399" y="511999"/>
                  </a:lnTo>
                  <a:lnTo>
                    <a:pt x="89799" y="528944"/>
                  </a:lnTo>
                  <a:lnTo>
                    <a:pt x="91991" y="541501"/>
                  </a:lnTo>
                  <a:lnTo>
                    <a:pt x="100465" y="557946"/>
                  </a:lnTo>
                  <a:lnTo>
                    <a:pt x="111827" y="571500"/>
                  </a:lnTo>
                  <a:lnTo>
                    <a:pt x="109333" y="581468"/>
                  </a:lnTo>
                  <a:lnTo>
                    <a:pt x="97473" y="587548"/>
                  </a:lnTo>
                  <a:lnTo>
                    <a:pt x="95181" y="601700"/>
                  </a:lnTo>
                  <a:lnTo>
                    <a:pt x="101660" y="609871"/>
                  </a:lnTo>
                  <a:lnTo>
                    <a:pt x="118404" y="610570"/>
                  </a:lnTo>
                  <a:lnTo>
                    <a:pt x="129067" y="610073"/>
                  </a:lnTo>
                  <a:lnTo>
                    <a:pt x="139936" y="615254"/>
                  </a:lnTo>
                  <a:lnTo>
                    <a:pt x="152590" y="623130"/>
                  </a:lnTo>
                  <a:lnTo>
                    <a:pt x="162957" y="618444"/>
                  </a:lnTo>
                  <a:lnTo>
                    <a:pt x="168537" y="609775"/>
                  </a:lnTo>
                  <a:lnTo>
                    <a:pt x="181696" y="599410"/>
                  </a:lnTo>
                  <a:lnTo>
                    <a:pt x="184186" y="589442"/>
                  </a:lnTo>
                  <a:lnTo>
                    <a:pt x="183488" y="575489"/>
                  </a:lnTo>
                  <a:lnTo>
                    <a:pt x="192359" y="572298"/>
                  </a:lnTo>
                  <a:lnTo>
                    <a:pt x="193255" y="559642"/>
                  </a:lnTo>
                  <a:lnTo>
                    <a:pt x="178902" y="547582"/>
                  </a:lnTo>
                  <a:lnTo>
                    <a:pt x="170733" y="536717"/>
                  </a:lnTo>
                  <a:lnTo>
                    <a:pt x="170035" y="522662"/>
                  </a:lnTo>
                  <a:lnTo>
                    <a:pt x="172228" y="507215"/>
                  </a:lnTo>
                  <a:lnTo>
                    <a:pt x="180597" y="492763"/>
                  </a:lnTo>
                  <a:lnTo>
                    <a:pt x="182592" y="474426"/>
                  </a:lnTo>
                  <a:lnTo>
                    <a:pt x="171626" y="466448"/>
                  </a:lnTo>
                  <a:lnTo>
                    <a:pt x="166147" y="479308"/>
                  </a:lnTo>
                  <a:lnTo>
                    <a:pt x="162260" y="490669"/>
                  </a:lnTo>
                  <a:lnTo>
                    <a:pt x="151395" y="486982"/>
                  </a:lnTo>
                  <a:lnTo>
                    <a:pt x="152194" y="472928"/>
                  </a:lnTo>
                  <a:lnTo>
                    <a:pt x="148605" y="463261"/>
                  </a:lnTo>
                  <a:lnTo>
                    <a:pt x="142128" y="455090"/>
                  </a:lnTo>
                  <a:lnTo>
                    <a:pt x="138637" y="446817"/>
                  </a:lnTo>
                  <a:lnTo>
                    <a:pt x="140929" y="434059"/>
                  </a:lnTo>
                  <a:lnTo>
                    <a:pt x="148007" y="423892"/>
                  </a:lnTo>
                  <a:lnTo>
                    <a:pt x="153687" y="416717"/>
                  </a:lnTo>
                  <a:lnTo>
                    <a:pt x="154782" y="408146"/>
                  </a:lnTo>
                  <a:lnTo>
                    <a:pt x="162162" y="403656"/>
                  </a:lnTo>
                  <a:lnTo>
                    <a:pt x="159970" y="391100"/>
                  </a:lnTo>
                  <a:lnTo>
                    <a:pt x="159368" y="379937"/>
                  </a:lnTo>
                  <a:lnTo>
                    <a:pt x="157176" y="365983"/>
                  </a:lnTo>
                  <a:lnTo>
                    <a:pt x="161161" y="356017"/>
                  </a:lnTo>
                  <a:lnTo>
                    <a:pt x="160366" y="340570"/>
                  </a:lnTo>
                  <a:lnTo>
                    <a:pt x="159768" y="329407"/>
                  </a:lnTo>
                  <a:lnTo>
                    <a:pt x="167342" y="329007"/>
                  </a:lnTo>
                  <a:lnTo>
                    <a:pt x="176213" y="325818"/>
                  </a:lnTo>
                  <a:lnTo>
                    <a:pt x="184784" y="315652"/>
                  </a:lnTo>
                  <a:close/>
                </a:path>
              </a:pathLst>
            </a:custGeom>
            <a:solidFill>
              <a:srgbClr val="093959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7" name="object 116">
              <a:extLst>
                <a:ext uri="{FF2B5EF4-FFF2-40B4-BE49-F238E27FC236}">
                  <a16:creationId xmlns:a16="http://schemas.microsoft.com/office/drawing/2014/main" id="{F6AEB4A4-A294-4A50-9E9C-02481B816AA2}"/>
                </a:ext>
              </a:extLst>
            </p:cNvPr>
            <p:cNvSpPr/>
            <p:nvPr/>
          </p:nvSpPr>
          <p:spPr>
            <a:xfrm>
              <a:off x="3397972" y="1599541"/>
              <a:ext cx="277575" cy="623130"/>
            </a:xfrm>
            <a:custGeom>
              <a:avLst/>
              <a:gdLst/>
              <a:ahLst/>
              <a:cxnLst/>
              <a:rect l="l" t="t" r="r" b="b"/>
              <a:pathLst>
                <a:path w="277575" h="623130">
                  <a:moveTo>
                    <a:pt x="66078" y="368473"/>
                  </a:moveTo>
                  <a:lnTo>
                    <a:pt x="73155" y="358311"/>
                  </a:lnTo>
                  <a:lnTo>
                    <a:pt x="75545" y="347050"/>
                  </a:lnTo>
                  <a:lnTo>
                    <a:pt x="66478" y="347446"/>
                  </a:lnTo>
                  <a:lnTo>
                    <a:pt x="61297" y="336383"/>
                  </a:lnTo>
                  <a:lnTo>
                    <a:pt x="60797" y="326617"/>
                  </a:lnTo>
                  <a:lnTo>
                    <a:pt x="51628" y="325518"/>
                  </a:lnTo>
                  <a:lnTo>
                    <a:pt x="41061" y="326019"/>
                  </a:lnTo>
                  <a:lnTo>
                    <a:pt x="43455" y="314653"/>
                  </a:lnTo>
                  <a:lnTo>
                    <a:pt x="44348" y="303394"/>
                  </a:lnTo>
                  <a:lnTo>
                    <a:pt x="36181" y="291136"/>
                  </a:lnTo>
                  <a:lnTo>
                    <a:pt x="26409" y="280371"/>
                  </a:lnTo>
                  <a:lnTo>
                    <a:pt x="12557" y="275287"/>
                  </a:lnTo>
                  <a:lnTo>
                    <a:pt x="0" y="268808"/>
                  </a:lnTo>
                  <a:lnTo>
                    <a:pt x="11959" y="264124"/>
                  </a:lnTo>
                  <a:lnTo>
                    <a:pt x="14249" y="251366"/>
                  </a:lnTo>
                  <a:lnTo>
                    <a:pt x="23220" y="248177"/>
                  </a:lnTo>
                  <a:lnTo>
                    <a:pt x="47638" y="249969"/>
                  </a:lnTo>
                  <a:lnTo>
                    <a:pt x="59698" y="247978"/>
                  </a:lnTo>
                  <a:lnTo>
                    <a:pt x="78037" y="250070"/>
                  </a:lnTo>
                  <a:lnTo>
                    <a:pt x="77443" y="238809"/>
                  </a:lnTo>
                  <a:lnTo>
                    <a:pt x="72259" y="226451"/>
                  </a:lnTo>
                  <a:lnTo>
                    <a:pt x="63785" y="209901"/>
                  </a:lnTo>
                  <a:lnTo>
                    <a:pt x="47840" y="196549"/>
                  </a:lnTo>
                  <a:lnTo>
                    <a:pt x="30394" y="183290"/>
                  </a:lnTo>
                  <a:lnTo>
                    <a:pt x="15944" y="168443"/>
                  </a:lnTo>
                  <a:lnTo>
                    <a:pt x="12161" y="154586"/>
                  </a:lnTo>
                  <a:lnTo>
                    <a:pt x="12755" y="136345"/>
                  </a:lnTo>
                  <a:lnTo>
                    <a:pt x="19735" y="124786"/>
                  </a:lnTo>
                  <a:lnTo>
                    <a:pt x="29999" y="117309"/>
                  </a:lnTo>
                  <a:lnTo>
                    <a:pt x="35380" y="104457"/>
                  </a:lnTo>
                  <a:lnTo>
                    <a:pt x="49834" y="91198"/>
                  </a:lnTo>
                  <a:lnTo>
                    <a:pt x="66478" y="89107"/>
                  </a:lnTo>
                  <a:lnTo>
                    <a:pt x="81328" y="82825"/>
                  </a:lnTo>
                  <a:lnTo>
                    <a:pt x="93290" y="79437"/>
                  </a:lnTo>
                  <a:lnTo>
                    <a:pt x="97275" y="69472"/>
                  </a:lnTo>
                  <a:lnTo>
                    <a:pt x="109235" y="64785"/>
                  </a:lnTo>
                  <a:lnTo>
                    <a:pt x="108440" y="49338"/>
                  </a:lnTo>
                  <a:lnTo>
                    <a:pt x="104753" y="38275"/>
                  </a:lnTo>
                  <a:lnTo>
                    <a:pt x="114617" y="23825"/>
                  </a:lnTo>
                  <a:lnTo>
                    <a:pt x="102061" y="15947"/>
                  </a:lnTo>
                  <a:lnTo>
                    <a:pt x="92988" y="16250"/>
                  </a:lnTo>
                  <a:lnTo>
                    <a:pt x="101660" y="8873"/>
                  </a:lnTo>
                  <a:lnTo>
                    <a:pt x="122890" y="6581"/>
                  </a:lnTo>
                  <a:lnTo>
                    <a:pt x="145318" y="0"/>
                  </a:lnTo>
                  <a:lnTo>
                    <a:pt x="165049" y="600"/>
                  </a:lnTo>
                  <a:lnTo>
                    <a:pt x="177311" y="2890"/>
                  </a:lnTo>
                  <a:lnTo>
                    <a:pt x="174917" y="14155"/>
                  </a:lnTo>
                  <a:lnTo>
                    <a:pt x="172526" y="26910"/>
                  </a:lnTo>
                  <a:lnTo>
                    <a:pt x="190566" y="21931"/>
                  </a:lnTo>
                  <a:lnTo>
                    <a:pt x="198738" y="32792"/>
                  </a:lnTo>
                  <a:lnTo>
                    <a:pt x="209503" y="35182"/>
                  </a:lnTo>
                  <a:lnTo>
                    <a:pt x="217573" y="44654"/>
                  </a:lnTo>
                  <a:lnTo>
                    <a:pt x="215082" y="56015"/>
                  </a:lnTo>
                  <a:lnTo>
                    <a:pt x="206510" y="64785"/>
                  </a:lnTo>
                  <a:lnTo>
                    <a:pt x="197939" y="76348"/>
                  </a:lnTo>
                  <a:lnTo>
                    <a:pt x="208804" y="80135"/>
                  </a:lnTo>
                  <a:lnTo>
                    <a:pt x="210798" y="88506"/>
                  </a:lnTo>
                  <a:lnTo>
                    <a:pt x="222559" y="80932"/>
                  </a:lnTo>
                  <a:lnTo>
                    <a:pt x="237708" y="81730"/>
                  </a:lnTo>
                  <a:lnTo>
                    <a:pt x="247075" y="85517"/>
                  </a:lnTo>
                  <a:lnTo>
                    <a:pt x="262126" y="83426"/>
                  </a:lnTo>
                  <a:lnTo>
                    <a:pt x="277575" y="87011"/>
                  </a:lnTo>
                  <a:lnTo>
                    <a:pt x="273489" y="95584"/>
                  </a:lnTo>
                  <a:lnTo>
                    <a:pt x="263325" y="105850"/>
                  </a:lnTo>
                  <a:lnTo>
                    <a:pt x="256345" y="117414"/>
                  </a:lnTo>
                  <a:lnTo>
                    <a:pt x="258739" y="132760"/>
                  </a:lnTo>
                  <a:lnTo>
                    <a:pt x="256446" y="148309"/>
                  </a:lnTo>
                  <a:lnTo>
                    <a:pt x="248472" y="169736"/>
                  </a:lnTo>
                  <a:lnTo>
                    <a:pt x="244685" y="183890"/>
                  </a:lnTo>
                  <a:lnTo>
                    <a:pt x="258937" y="193161"/>
                  </a:lnTo>
                  <a:lnTo>
                    <a:pt x="250366" y="204721"/>
                  </a:lnTo>
                  <a:lnTo>
                    <a:pt x="243292" y="214887"/>
                  </a:lnTo>
                  <a:lnTo>
                    <a:pt x="238108" y="230536"/>
                  </a:lnTo>
                  <a:lnTo>
                    <a:pt x="225350" y="247877"/>
                  </a:lnTo>
                  <a:lnTo>
                    <a:pt x="210499" y="255553"/>
                  </a:lnTo>
                  <a:lnTo>
                    <a:pt x="199138" y="270104"/>
                  </a:lnTo>
                  <a:lnTo>
                    <a:pt x="191063" y="290137"/>
                  </a:lnTo>
                  <a:lnTo>
                    <a:pt x="184284" y="305884"/>
                  </a:lnTo>
                  <a:lnTo>
                    <a:pt x="184784" y="315652"/>
                  </a:lnTo>
                  <a:lnTo>
                    <a:pt x="176213" y="325818"/>
                  </a:lnTo>
                  <a:lnTo>
                    <a:pt x="167342" y="329007"/>
                  </a:lnTo>
                  <a:lnTo>
                    <a:pt x="159768" y="329407"/>
                  </a:lnTo>
                  <a:lnTo>
                    <a:pt x="160366" y="340570"/>
                  </a:lnTo>
                  <a:lnTo>
                    <a:pt x="161161" y="356017"/>
                  </a:lnTo>
                  <a:lnTo>
                    <a:pt x="157176" y="365983"/>
                  </a:lnTo>
                  <a:lnTo>
                    <a:pt x="159368" y="379937"/>
                  </a:lnTo>
                  <a:lnTo>
                    <a:pt x="159970" y="391100"/>
                  </a:lnTo>
                  <a:lnTo>
                    <a:pt x="162162" y="403656"/>
                  </a:lnTo>
                  <a:lnTo>
                    <a:pt x="154782" y="408146"/>
                  </a:lnTo>
                  <a:lnTo>
                    <a:pt x="153687" y="416717"/>
                  </a:lnTo>
                  <a:lnTo>
                    <a:pt x="148007" y="423892"/>
                  </a:lnTo>
                  <a:lnTo>
                    <a:pt x="140929" y="434059"/>
                  </a:lnTo>
                  <a:lnTo>
                    <a:pt x="138637" y="446817"/>
                  </a:lnTo>
                  <a:lnTo>
                    <a:pt x="142128" y="455090"/>
                  </a:lnTo>
                  <a:lnTo>
                    <a:pt x="148605" y="463261"/>
                  </a:lnTo>
                  <a:lnTo>
                    <a:pt x="152194" y="472928"/>
                  </a:lnTo>
                  <a:lnTo>
                    <a:pt x="151395" y="486982"/>
                  </a:lnTo>
                  <a:lnTo>
                    <a:pt x="162260" y="490669"/>
                  </a:lnTo>
                  <a:lnTo>
                    <a:pt x="166147" y="479308"/>
                  </a:lnTo>
                  <a:lnTo>
                    <a:pt x="171626" y="466448"/>
                  </a:lnTo>
                  <a:lnTo>
                    <a:pt x="182592" y="474426"/>
                  </a:lnTo>
                  <a:lnTo>
                    <a:pt x="180597" y="492763"/>
                  </a:lnTo>
                  <a:lnTo>
                    <a:pt x="172228" y="507215"/>
                  </a:lnTo>
                  <a:lnTo>
                    <a:pt x="170035" y="522662"/>
                  </a:lnTo>
                  <a:lnTo>
                    <a:pt x="170733" y="536717"/>
                  </a:lnTo>
                  <a:lnTo>
                    <a:pt x="178902" y="547582"/>
                  </a:lnTo>
                  <a:lnTo>
                    <a:pt x="193255" y="559642"/>
                  </a:lnTo>
                  <a:lnTo>
                    <a:pt x="192359" y="572298"/>
                  </a:lnTo>
                  <a:lnTo>
                    <a:pt x="183488" y="575489"/>
                  </a:lnTo>
                  <a:lnTo>
                    <a:pt x="184186" y="589442"/>
                  </a:lnTo>
                  <a:lnTo>
                    <a:pt x="181696" y="599410"/>
                  </a:lnTo>
                  <a:lnTo>
                    <a:pt x="168537" y="609775"/>
                  </a:lnTo>
                  <a:lnTo>
                    <a:pt x="162957" y="618444"/>
                  </a:lnTo>
                  <a:lnTo>
                    <a:pt x="152590" y="623130"/>
                  </a:lnTo>
                  <a:lnTo>
                    <a:pt x="139936" y="615254"/>
                  </a:lnTo>
                  <a:lnTo>
                    <a:pt x="129067" y="610073"/>
                  </a:lnTo>
                  <a:lnTo>
                    <a:pt x="118404" y="610570"/>
                  </a:lnTo>
                  <a:lnTo>
                    <a:pt x="101660" y="609871"/>
                  </a:lnTo>
                  <a:lnTo>
                    <a:pt x="95181" y="601700"/>
                  </a:lnTo>
                  <a:lnTo>
                    <a:pt x="97473" y="587548"/>
                  </a:lnTo>
                  <a:lnTo>
                    <a:pt x="109333" y="581468"/>
                  </a:lnTo>
                  <a:lnTo>
                    <a:pt x="111827" y="571500"/>
                  </a:lnTo>
                  <a:lnTo>
                    <a:pt x="100465" y="557946"/>
                  </a:lnTo>
                  <a:lnTo>
                    <a:pt x="91991" y="541501"/>
                  </a:lnTo>
                  <a:lnTo>
                    <a:pt x="89799" y="528944"/>
                  </a:lnTo>
                  <a:lnTo>
                    <a:pt x="90399" y="511999"/>
                  </a:lnTo>
                  <a:lnTo>
                    <a:pt x="93884" y="490867"/>
                  </a:lnTo>
                  <a:lnTo>
                    <a:pt x="90896" y="464256"/>
                  </a:lnTo>
                  <a:lnTo>
                    <a:pt x="82325" y="446417"/>
                  </a:lnTo>
                  <a:lnTo>
                    <a:pt x="80133" y="432464"/>
                  </a:lnTo>
                  <a:lnTo>
                    <a:pt x="81029" y="421199"/>
                  </a:lnTo>
                  <a:lnTo>
                    <a:pt x="83221" y="405654"/>
                  </a:lnTo>
                  <a:lnTo>
                    <a:pt x="78138" y="396082"/>
                  </a:lnTo>
                  <a:lnTo>
                    <a:pt x="62392" y="384122"/>
                  </a:lnTo>
                  <a:lnTo>
                    <a:pt x="66078" y="368473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8" name="object 117">
              <a:extLst>
                <a:ext uri="{FF2B5EF4-FFF2-40B4-BE49-F238E27FC236}">
                  <a16:creationId xmlns:a16="http://schemas.microsoft.com/office/drawing/2014/main" id="{CDBFBC9F-99BD-4AEF-A30C-14BB85A1217F}"/>
                </a:ext>
              </a:extLst>
            </p:cNvPr>
            <p:cNvSpPr/>
            <p:nvPr/>
          </p:nvSpPr>
          <p:spPr>
            <a:xfrm>
              <a:off x="3527040" y="1898549"/>
              <a:ext cx="339670" cy="475319"/>
            </a:xfrm>
            <a:custGeom>
              <a:avLst/>
              <a:gdLst/>
              <a:ahLst/>
              <a:cxnLst/>
              <a:rect l="l" t="t" r="r" b="b"/>
              <a:pathLst>
                <a:path w="339670" h="475319">
                  <a:moveTo>
                    <a:pt x="55119" y="290433"/>
                  </a:moveTo>
                  <a:lnTo>
                    <a:pt x="52628" y="300401"/>
                  </a:lnTo>
                  <a:lnTo>
                    <a:pt x="39470" y="310766"/>
                  </a:lnTo>
                  <a:lnTo>
                    <a:pt x="33889" y="319435"/>
                  </a:lnTo>
                  <a:lnTo>
                    <a:pt x="23522" y="324121"/>
                  </a:lnTo>
                  <a:lnTo>
                    <a:pt x="10868" y="316245"/>
                  </a:lnTo>
                  <a:lnTo>
                    <a:pt x="0" y="311064"/>
                  </a:lnTo>
                  <a:lnTo>
                    <a:pt x="3589" y="320734"/>
                  </a:lnTo>
                  <a:lnTo>
                    <a:pt x="11563" y="328805"/>
                  </a:lnTo>
                  <a:lnTo>
                    <a:pt x="24321" y="339570"/>
                  </a:lnTo>
                  <a:lnTo>
                    <a:pt x="36781" y="346045"/>
                  </a:lnTo>
                  <a:lnTo>
                    <a:pt x="47246" y="342759"/>
                  </a:lnTo>
                  <a:lnTo>
                    <a:pt x="59702" y="347842"/>
                  </a:lnTo>
                  <a:lnTo>
                    <a:pt x="71762" y="347346"/>
                  </a:lnTo>
                  <a:lnTo>
                    <a:pt x="74354" y="337378"/>
                  </a:lnTo>
                  <a:lnTo>
                    <a:pt x="81330" y="325915"/>
                  </a:lnTo>
                  <a:lnTo>
                    <a:pt x="99771" y="329305"/>
                  </a:lnTo>
                  <a:lnTo>
                    <a:pt x="113424" y="328705"/>
                  </a:lnTo>
                  <a:lnTo>
                    <a:pt x="123789" y="325418"/>
                  </a:lnTo>
                  <a:lnTo>
                    <a:pt x="131961" y="336279"/>
                  </a:lnTo>
                  <a:lnTo>
                    <a:pt x="132361" y="343256"/>
                  </a:lnTo>
                  <a:lnTo>
                    <a:pt x="141728" y="348541"/>
                  </a:lnTo>
                  <a:lnTo>
                    <a:pt x="151297" y="356511"/>
                  </a:lnTo>
                  <a:lnTo>
                    <a:pt x="153191" y="363491"/>
                  </a:lnTo>
                  <a:lnTo>
                    <a:pt x="156582" y="370367"/>
                  </a:lnTo>
                  <a:lnTo>
                    <a:pt x="166251" y="381132"/>
                  </a:lnTo>
                  <a:lnTo>
                    <a:pt x="163857" y="392493"/>
                  </a:lnTo>
                  <a:lnTo>
                    <a:pt x="161463" y="405251"/>
                  </a:lnTo>
                  <a:lnTo>
                    <a:pt x="169740" y="417509"/>
                  </a:lnTo>
                  <a:lnTo>
                    <a:pt x="164454" y="431863"/>
                  </a:lnTo>
                  <a:lnTo>
                    <a:pt x="172429" y="439938"/>
                  </a:lnTo>
                  <a:lnTo>
                    <a:pt x="182095" y="449305"/>
                  </a:lnTo>
                  <a:lnTo>
                    <a:pt x="197445" y="452894"/>
                  </a:lnTo>
                  <a:lnTo>
                    <a:pt x="212691" y="453593"/>
                  </a:lnTo>
                  <a:lnTo>
                    <a:pt x="226245" y="451594"/>
                  </a:lnTo>
                  <a:lnTo>
                    <a:pt x="228240" y="461365"/>
                  </a:lnTo>
                  <a:lnTo>
                    <a:pt x="233323" y="470933"/>
                  </a:lnTo>
                  <a:lnTo>
                    <a:pt x="243986" y="470533"/>
                  </a:lnTo>
                  <a:lnTo>
                    <a:pt x="254652" y="471430"/>
                  </a:lnTo>
                  <a:lnTo>
                    <a:pt x="263923" y="475319"/>
                  </a:lnTo>
                  <a:lnTo>
                    <a:pt x="274486" y="473425"/>
                  </a:lnTo>
                  <a:lnTo>
                    <a:pt x="284256" y="457578"/>
                  </a:lnTo>
                  <a:lnTo>
                    <a:pt x="291228" y="444621"/>
                  </a:lnTo>
                  <a:lnTo>
                    <a:pt x="303688" y="451097"/>
                  </a:lnTo>
                  <a:lnTo>
                    <a:pt x="309071" y="438242"/>
                  </a:lnTo>
                  <a:lnTo>
                    <a:pt x="319935" y="442029"/>
                  </a:lnTo>
                  <a:lnTo>
                    <a:pt x="329407" y="448607"/>
                  </a:lnTo>
                  <a:lnTo>
                    <a:pt x="339670" y="441133"/>
                  </a:lnTo>
                  <a:lnTo>
                    <a:pt x="319535" y="405550"/>
                  </a:lnTo>
                  <a:lnTo>
                    <a:pt x="308174" y="393390"/>
                  </a:lnTo>
                  <a:lnTo>
                    <a:pt x="313758" y="383223"/>
                  </a:lnTo>
                  <a:lnTo>
                    <a:pt x="307077" y="372362"/>
                  </a:lnTo>
                  <a:lnTo>
                    <a:pt x="294919" y="371462"/>
                  </a:lnTo>
                  <a:lnTo>
                    <a:pt x="273690" y="372362"/>
                  </a:lnTo>
                  <a:lnTo>
                    <a:pt x="258339" y="370267"/>
                  </a:lnTo>
                  <a:lnTo>
                    <a:pt x="260831" y="358808"/>
                  </a:lnTo>
                  <a:lnTo>
                    <a:pt x="242092" y="349836"/>
                  </a:lnTo>
                  <a:lnTo>
                    <a:pt x="247676" y="341165"/>
                  </a:lnTo>
                  <a:lnTo>
                    <a:pt x="240897" y="327408"/>
                  </a:lnTo>
                  <a:lnTo>
                    <a:pt x="244886" y="316047"/>
                  </a:lnTo>
                  <a:lnTo>
                    <a:pt x="241095" y="302093"/>
                  </a:lnTo>
                  <a:lnTo>
                    <a:pt x="246380" y="287841"/>
                  </a:lnTo>
                  <a:lnTo>
                    <a:pt x="242790" y="276778"/>
                  </a:lnTo>
                  <a:lnTo>
                    <a:pt x="243291" y="258537"/>
                  </a:lnTo>
                  <a:lnTo>
                    <a:pt x="253655" y="252456"/>
                  </a:lnTo>
                  <a:lnTo>
                    <a:pt x="262126" y="240897"/>
                  </a:lnTo>
                  <a:lnTo>
                    <a:pt x="255650" y="232724"/>
                  </a:lnTo>
                  <a:lnTo>
                    <a:pt x="264121" y="221162"/>
                  </a:lnTo>
                  <a:lnTo>
                    <a:pt x="266512" y="209800"/>
                  </a:lnTo>
                  <a:lnTo>
                    <a:pt x="262825" y="195948"/>
                  </a:lnTo>
                  <a:lnTo>
                    <a:pt x="257544" y="183488"/>
                  </a:lnTo>
                  <a:lnTo>
                    <a:pt x="197147" y="132756"/>
                  </a:lnTo>
                  <a:lnTo>
                    <a:pt x="180303" y="73054"/>
                  </a:lnTo>
                  <a:lnTo>
                    <a:pt x="175619" y="40963"/>
                  </a:lnTo>
                  <a:lnTo>
                    <a:pt x="163159" y="35881"/>
                  </a:lnTo>
                  <a:lnTo>
                    <a:pt x="149205" y="30895"/>
                  </a:lnTo>
                  <a:lnTo>
                    <a:pt x="142030" y="38271"/>
                  </a:lnTo>
                  <a:lnTo>
                    <a:pt x="130072" y="41562"/>
                  </a:lnTo>
                  <a:lnTo>
                    <a:pt x="123390" y="30596"/>
                  </a:lnTo>
                  <a:lnTo>
                    <a:pt x="132163" y="24616"/>
                  </a:lnTo>
                  <a:lnTo>
                    <a:pt x="125582" y="15052"/>
                  </a:lnTo>
                  <a:lnTo>
                    <a:pt x="115618" y="0"/>
                  </a:lnTo>
                  <a:lnTo>
                    <a:pt x="102661" y="11861"/>
                  </a:lnTo>
                  <a:lnTo>
                    <a:pt x="92393" y="19234"/>
                  </a:lnTo>
                  <a:lnTo>
                    <a:pt x="76050" y="25613"/>
                  </a:lnTo>
                  <a:lnTo>
                    <a:pt x="58107" y="31992"/>
                  </a:lnTo>
                  <a:lnTo>
                    <a:pt x="38275" y="29998"/>
                  </a:lnTo>
                  <a:lnTo>
                    <a:pt x="30700" y="30398"/>
                  </a:lnTo>
                  <a:lnTo>
                    <a:pt x="31299" y="41562"/>
                  </a:lnTo>
                  <a:lnTo>
                    <a:pt x="32094" y="57009"/>
                  </a:lnTo>
                  <a:lnTo>
                    <a:pt x="28108" y="66974"/>
                  </a:lnTo>
                  <a:lnTo>
                    <a:pt x="30300" y="80928"/>
                  </a:lnTo>
                  <a:lnTo>
                    <a:pt x="30902" y="92091"/>
                  </a:lnTo>
                  <a:lnTo>
                    <a:pt x="33094" y="104648"/>
                  </a:lnTo>
                  <a:lnTo>
                    <a:pt x="25714" y="109137"/>
                  </a:lnTo>
                  <a:lnTo>
                    <a:pt x="24620" y="117708"/>
                  </a:lnTo>
                  <a:lnTo>
                    <a:pt x="18939" y="124884"/>
                  </a:lnTo>
                  <a:lnTo>
                    <a:pt x="11861" y="135050"/>
                  </a:lnTo>
                  <a:lnTo>
                    <a:pt x="9569" y="147808"/>
                  </a:lnTo>
                  <a:lnTo>
                    <a:pt x="13060" y="156081"/>
                  </a:lnTo>
                  <a:lnTo>
                    <a:pt x="19537" y="164252"/>
                  </a:lnTo>
                  <a:lnTo>
                    <a:pt x="23126" y="173920"/>
                  </a:lnTo>
                  <a:lnTo>
                    <a:pt x="22327" y="187973"/>
                  </a:lnTo>
                  <a:lnTo>
                    <a:pt x="33192" y="191660"/>
                  </a:lnTo>
                  <a:lnTo>
                    <a:pt x="37080" y="180299"/>
                  </a:lnTo>
                  <a:lnTo>
                    <a:pt x="42558" y="167439"/>
                  </a:lnTo>
                  <a:lnTo>
                    <a:pt x="53525" y="175417"/>
                  </a:lnTo>
                  <a:lnTo>
                    <a:pt x="51530" y="193755"/>
                  </a:lnTo>
                  <a:lnTo>
                    <a:pt x="43160" y="208206"/>
                  </a:lnTo>
                  <a:lnTo>
                    <a:pt x="40967" y="223653"/>
                  </a:lnTo>
                  <a:lnTo>
                    <a:pt x="41666" y="237708"/>
                  </a:lnTo>
                  <a:lnTo>
                    <a:pt x="49834" y="248573"/>
                  </a:lnTo>
                  <a:lnTo>
                    <a:pt x="64188" y="260633"/>
                  </a:lnTo>
                  <a:lnTo>
                    <a:pt x="63291" y="273290"/>
                  </a:lnTo>
                  <a:lnTo>
                    <a:pt x="54420" y="276480"/>
                  </a:lnTo>
                  <a:lnTo>
                    <a:pt x="55119" y="290433"/>
                  </a:lnTo>
                  <a:close/>
                </a:path>
              </a:pathLst>
            </a:custGeom>
            <a:solidFill>
              <a:srgbClr val="00C8C8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9" name="object 118">
              <a:extLst>
                <a:ext uri="{FF2B5EF4-FFF2-40B4-BE49-F238E27FC236}">
                  <a16:creationId xmlns:a16="http://schemas.microsoft.com/office/drawing/2014/main" id="{42A8F17F-0E18-4658-BFF6-FEF22B48BE60}"/>
                </a:ext>
              </a:extLst>
            </p:cNvPr>
            <p:cNvSpPr/>
            <p:nvPr/>
          </p:nvSpPr>
          <p:spPr>
            <a:xfrm>
              <a:off x="3527040" y="1898549"/>
              <a:ext cx="339670" cy="475319"/>
            </a:xfrm>
            <a:custGeom>
              <a:avLst/>
              <a:gdLst/>
              <a:ahLst/>
              <a:cxnLst/>
              <a:rect l="l" t="t" r="r" b="b"/>
              <a:pathLst>
                <a:path w="339670" h="475319">
                  <a:moveTo>
                    <a:pt x="3589" y="320734"/>
                  </a:moveTo>
                  <a:lnTo>
                    <a:pt x="11563" y="328805"/>
                  </a:lnTo>
                  <a:lnTo>
                    <a:pt x="24321" y="339570"/>
                  </a:lnTo>
                  <a:lnTo>
                    <a:pt x="36781" y="346045"/>
                  </a:lnTo>
                  <a:lnTo>
                    <a:pt x="47246" y="342759"/>
                  </a:lnTo>
                  <a:lnTo>
                    <a:pt x="59702" y="347842"/>
                  </a:lnTo>
                  <a:lnTo>
                    <a:pt x="71762" y="347346"/>
                  </a:lnTo>
                  <a:lnTo>
                    <a:pt x="74354" y="337378"/>
                  </a:lnTo>
                  <a:lnTo>
                    <a:pt x="81330" y="325915"/>
                  </a:lnTo>
                  <a:lnTo>
                    <a:pt x="99771" y="329305"/>
                  </a:lnTo>
                  <a:lnTo>
                    <a:pt x="113424" y="328705"/>
                  </a:lnTo>
                  <a:lnTo>
                    <a:pt x="123789" y="325418"/>
                  </a:lnTo>
                  <a:lnTo>
                    <a:pt x="131961" y="336279"/>
                  </a:lnTo>
                  <a:lnTo>
                    <a:pt x="132361" y="343256"/>
                  </a:lnTo>
                  <a:lnTo>
                    <a:pt x="141728" y="348541"/>
                  </a:lnTo>
                  <a:lnTo>
                    <a:pt x="151297" y="356511"/>
                  </a:lnTo>
                  <a:lnTo>
                    <a:pt x="153191" y="363491"/>
                  </a:lnTo>
                  <a:lnTo>
                    <a:pt x="156582" y="370367"/>
                  </a:lnTo>
                  <a:lnTo>
                    <a:pt x="166251" y="381132"/>
                  </a:lnTo>
                  <a:lnTo>
                    <a:pt x="163857" y="392493"/>
                  </a:lnTo>
                  <a:lnTo>
                    <a:pt x="161463" y="405251"/>
                  </a:lnTo>
                  <a:lnTo>
                    <a:pt x="169740" y="417509"/>
                  </a:lnTo>
                  <a:lnTo>
                    <a:pt x="164454" y="431863"/>
                  </a:lnTo>
                  <a:lnTo>
                    <a:pt x="172429" y="439938"/>
                  </a:lnTo>
                  <a:lnTo>
                    <a:pt x="182095" y="449305"/>
                  </a:lnTo>
                  <a:lnTo>
                    <a:pt x="197445" y="452894"/>
                  </a:lnTo>
                  <a:lnTo>
                    <a:pt x="212691" y="453593"/>
                  </a:lnTo>
                  <a:lnTo>
                    <a:pt x="226245" y="451594"/>
                  </a:lnTo>
                  <a:lnTo>
                    <a:pt x="228240" y="461365"/>
                  </a:lnTo>
                  <a:lnTo>
                    <a:pt x="233323" y="470933"/>
                  </a:lnTo>
                  <a:lnTo>
                    <a:pt x="243986" y="470533"/>
                  </a:lnTo>
                  <a:lnTo>
                    <a:pt x="254652" y="471430"/>
                  </a:lnTo>
                  <a:lnTo>
                    <a:pt x="263923" y="475319"/>
                  </a:lnTo>
                  <a:lnTo>
                    <a:pt x="274486" y="473425"/>
                  </a:lnTo>
                  <a:lnTo>
                    <a:pt x="284256" y="457578"/>
                  </a:lnTo>
                  <a:lnTo>
                    <a:pt x="291228" y="444621"/>
                  </a:lnTo>
                  <a:lnTo>
                    <a:pt x="303688" y="451097"/>
                  </a:lnTo>
                  <a:lnTo>
                    <a:pt x="309071" y="438242"/>
                  </a:lnTo>
                  <a:lnTo>
                    <a:pt x="319935" y="442029"/>
                  </a:lnTo>
                  <a:lnTo>
                    <a:pt x="329407" y="448607"/>
                  </a:lnTo>
                  <a:lnTo>
                    <a:pt x="339670" y="441133"/>
                  </a:lnTo>
                  <a:lnTo>
                    <a:pt x="319535" y="405550"/>
                  </a:lnTo>
                  <a:lnTo>
                    <a:pt x="308174" y="393390"/>
                  </a:lnTo>
                  <a:lnTo>
                    <a:pt x="313758" y="383223"/>
                  </a:lnTo>
                  <a:lnTo>
                    <a:pt x="307077" y="372362"/>
                  </a:lnTo>
                  <a:lnTo>
                    <a:pt x="294919" y="371462"/>
                  </a:lnTo>
                  <a:lnTo>
                    <a:pt x="273690" y="372362"/>
                  </a:lnTo>
                  <a:lnTo>
                    <a:pt x="258339" y="370267"/>
                  </a:lnTo>
                  <a:lnTo>
                    <a:pt x="260831" y="358808"/>
                  </a:lnTo>
                  <a:lnTo>
                    <a:pt x="242092" y="349836"/>
                  </a:lnTo>
                  <a:lnTo>
                    <a:pt x="247676" y="341165"/>
                  </a:lnTo>
                  <a:lnTo>
                    <a:pt x="240897" y="327408"/>
                  </a:lnTo>
                  <a:lnTo>
                    <a:pt x="244886" y="316047"/>
                  </a:lnTo>
                  <a:lnTo>
                    <a:pt x="241095" y="302093"/>
                  </a:lnTo>
                  <a:lnTo>
                    <a:pt x="246380" y="287841"/>
                  </a:lnTo>
                  <a:lnTo>
                    <a:pt x="242790" y="276778"/>
                  </a:lnTo>
                  <a:lnTo>
                    <a:pt x="243291" y="258537"/>
                  </a:lnTo>
                  <a:lnTo>
                    <a:pt x="253655" y="252456"/>
                  </a:lnTo>
                  <a:lnTo>
                    <a:pt x="262126" y="240897"/>
                  </a:lnTo>
                  <a:lnTo>
                    <a:pt x="255650" y="232724"/>
                  </a:lnTo>
                  <a:lnTo>
                    <a:pt x="264121" y="221162"/>
                  </a:lnTo>
                  <a:lnTo>
                    <a:pt x="266512" y="209800"/>
                  </a:lnTo>
                  <a:lnTo>
                    <a:pt x="262825" y="195948"/>
                  </a:lnTo>
                  <a:lnTo>
                    <a:pt x="257544" y="183488"/>
                  </a:lnTo>
                  <a:lnTo>
                    <a:pt x="197147" y="132756"/>
                  </a:lnTo>
                  <a:lnTo>
                    <a:pt x="180303" y="73054"/>
                  </a:lnTo>
                  <a:lnTo>
                    <a:pt x="175619" y="40963"/>
                  </a:lnTo>
                  <a:lnTo>
                    <a:pt x="163159" y="35881"/>
                  </a:lnTo>
                  <a:lnTo>
                    <a:pt x="149205" y="30895"/>
                  </a:lnTo>
                  <a:lnTo>
                    <a:pt x="142030" y="38271"/>
                  </a:lnTo>
                  <a:lnTo>
                    <a:pt x="130072" y="41562"/>
                  </a:lnTo>
                  <a:lnTo>
                    <a:pt x="123390" y="30596"/>
                  </a:lnTo>
                  <a:lnTo>
                    <a:pt x="132163" y="24616"/>
                  </a:lnTo>
                  <a:lnTo>
                    <a:pt x="125582" y="15052"/>
                  </a:lnTo>
                  <a:lnTo>
                    <a:pt x="115618" y="0"/>
                  </a:lnTo>
                  <a:lnTo>
                    <a:pt x="102661" y="11861"/>
                  </a:lnTo>
                  <a:lnTo>
                    <a:pt x="92393" y="19234"/>
                  </a:lnTo>
                  <a:lnTo>
                    <a:pt x="76050" y="25613"/>
                  </a:lnTo>
                  <a:lnTo>
                    <a:pt x="58107" y="31992"/>
                  </a:lnTo>
                  <a:lnTo>
                    <a:pt x="38275" y="29998"/>
                  </a:lnTo>
                  <a:lnTo>
                    <a:pt x="30700" y="30398"/>
                  </a:lnTo>
                  <a:lnTo>
                    <a:pt x="31299" y="41562"/>
                  </a:lnTo>
                  <a:lnTo>
                    <a:pt x="32094" y="57009"/>
                  </a:lnTo>
                  <a:lnTo>
                    <a:pt x="28108" y="66974"/>
                  </a:lnTo>
                  <a:lnTo>
                    <a:pt x="30300" y="80928"/>
                  </a:lnTo>
                  <a:lnTo>
                    <a:pt x="30902" y="92091"/>
                  </a:lnTo>
                  <a:lnTo>
                    <a:pt x="33094" y="104648"/>
                  </a:lnTo>
                  <a:lnTo>
                    <a:pt x="25714" y="109137"/>
                  </a:lnTo>
                  <a:lnTo>
                    <a:pt x="24620" y="117708"/>
                  </a:lnTo>
                  <a:lnTo>
                    <a:pt x="18939" y="124884"/>
                  </a:lnTo>
                  <a:lnTo>
                    <a:pt x="11861" y="135050"/>
                  </a:lnTo>
                  <a:lnTo>
                    <a:pt x="9569" y="147808"/>
                  </a:lnTo>
                  <a:lnTo>
                    <a:pt x="13060" y="156081"/>
                  </a:lnTo>
                  <a:lnTo>
                    <a:pt x="19537" y="164252"/>
                  </a:lnTo>
                  <a:lnTo>
                    <a:pt x="23126" y="173920"/>
                  </a:lnTo>
                  <a:lnTo>
                    <a:pt x="22327" y="187973"/>
                  </a:lnTo>
                  <a:lnTo>
                    <a:pt x="33192" y="191660"/>
                  </a:lnTo>
                  <a:lnTo>
                    <a:pt x="37080" y="180299"/>
                  </a:lnTo>
                  <a:lnTo>
                    <a:pt x="42558" y="167439"/>
                  </a:lnTo>
                  <a:lnTo>
                    <a:pt x="53525" y="175417"/>
                  </a:lnTo>
                  <a:lnTo>
                    <a:pt x="51530" y="193755"/>
                  </a:lnTo>
                  <a:lnTo>
                    <a:pt x="43160" y="208206"/>
                  </a:lnTo>
                  <a:lnTo>
                    <a:pt x="40967" y="223653"/>
                  </a:lnTo>
                  <a:lnTo>
                    <a:pt x="41666" y="237708"/>
                  </a:lnTo>
                  <a:lnTo>
                    <a:pt x="49834" y="248573"/>
                  </a:lnTo>
                  <a:lnTo>
                    <a:pt x="64188" y="260633"/>
                  </a:lnTo>
                  <a:lnTo>
                    <a:pt x="63291" y="273290"/>
                  </a:lnTo>
                  <a:lnTo>
                    <a:pt x="54420" y="276480"/>
                  </a:lnTo>
                  <a:lnTo>
                    <a:pt x="55119" y="290433"/>
                  </a:lnTo>
                  <a:lnTo>
                    <a:pt x="52628" y="300401"/>
                  </a:lnTo>
                  <a:lnTo>
                    <a:pt x="39470" y="310766"/>
                  </a:lnTo>
                  <a:lnTo>
                    <a:pt x="33889" y="319435"/>
                  </a:lnTo>
                  <a:lnTo>
                    <a:pt x="23522" y="324121"/>
                  </a:lnTo>
                  <a:lnTo>
                    <a:pt x="10868" y="316245"/>
                  </a:lnTo>
                  <a:lnTo>
                    <a:pt x="0" y="311064"/>
                  </a:lnTo>
                  <a:lnTo>
                    <a:pt x="3589" y="320734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0" name="object 119">
              <a:extLst>
                <a:ext uri="{FF2B5EF4-FFF2-40B4-BE49-F238E27FC236}">
                  <a16:creationId xmlns:a16="http://schemas.microsoft.com/office/drawing/2014/main" id="{143740A5-F706-4757-8B1E-82E8D0F9AF75}"/>
                </a:ext>
              </a:extLst>
            </p:cNvPr>
            <p:cNvSpPr/>
            <p:nvPr/>
          </p:nvSpPr>
          <p:spPr>
            <a:xfrm>
              <a:off x="3099166" y="1640306"/>
              <a:ext cx="392691" cy="719709"/>
            </a:xfrm>
            <a:custGeom>
              <a:avLst/>
              <a:gdLst/>
              <a:ahLst/>
              <a:cxnLst/>
              <a:rect l="l" t="t" r="r" b="b"/>
              <a:pathLst>
                <a:path w="392691" h="719709">
                  <a:moveTo>
                    <a:pt x="34286" y="195851"/>
                  </a:moveTo>
                  <a:lnTo>
                    <a:pt x="36479" y="208408"/>
                  </a:lnTo>
                  <a:lnTo>
                    <a:pt x="48237" y="200930"/>
                  </a:lnTo>
                  <a:lnTo>
                    <a:pt x="61794" y="198838"/>
                  </a:lnTo>
                  <a:lnTo>
                    <a:pt x="72655" y="202627"/>
                  </a:lnTo>
                  <a:lnTo>
                    <a:pt x="86713" y="211896"/>
                  </a:lnTo>
                  <a:lnTo>
                    <a:pt x="93290" y="220068"/>
                  </a:lnTo>
                  <a:lnTo>
                    <a:pt x="104054" y="222361"/>
                  </a:lnTo>
                  <a:lnTo>
                    <a:pt x="113224" y="223358"/>
                  </a:lnTo>
                  <a:lnTo>
                    <a:pt x="124484" y="235516"/>
                  </a:lnTo>
                  <a:lnTo>
                    <a:pt x="138837" y="247576"/>
                  </a:lnTo>
                  <a:lnTo>
                    <a:pt x="136645" y="264521"/>
                  </a:lnTo>
                  <a:lnTo>
                    <a:pt x="134352" y="278676"/>
                  </a:lnTo>
                  <a:lnTo>
                    <a:pt x="144219" y="292226"/>
                  </a:lnTo>
                  <a:lnTo>
                    <a:pt x="153986" y="304488"/>
                  </a:lnTo>
                  <a:lnTo>
                    <a:pt x="160765" y="316746"/>
                  </a:lnTo>
                  <a:lnTo>
                    <a:pt x="174718" y="323226"/>
                  </a:lnTo>
                  <a:lnTo>
                    <a:pt x="185583" y="327013"/>
                  </a:lnTo>
                  <a:lnTo>
                    <a:pt x="196646" y="334887"/>
                  </a:lnTo>
                  <a:lnTo>
                    <a:pt x="208108" y="349934"/>
                  </a:lnTo>
                  <a:lnTo>
                    <a:pt x="214685" y="360803"/>
                  </a:lnTo>
                  <a:lnTo>
                    <a:pt x="213887" y="373461"/>
                  </a:lnTo>
                  <a:lnTo>
                    <a:pt x="203422" y="376748"/>
                  </a:lnTo>
                  <a:lnTo>
                    <a:pt x="205614" y="390701"/>
                  </a:lnTo>
                  <a:lnTo>
                    <a:pt x="209405" y="403161"/>
                  </a:lnTo>
                  <a:lnTo>
                    <a:pt x="214685" y="417013"/>
                  </a:lnTo>
                  <a:lnTo>
                    <a:pt x="218174" y="425286"/>
                  </a:lnTo>
                  <a:lnTo>
                    <a:pt x="226245" y="434754"/>
                  </a:lnTo>
                  <a:lnTo>
                    <a:pt x="210301" y="449507"/>
                  </a:lnTo>
                  <a:lnTo>
                    <a:pt x="206413" y="462262"/>
                  </a:lnTo>
                  <a:lnTo>
                    <a:pt x="197841" y="472528"/>
                  </a:lnTo>
                  <a:lnTo>
                    <a:pt x="189867" y="465750"/>
                  </a:lnTo>
                  <a:lnTo>
                    <a:pt x="181098" y="471830"/>
                  </a:lnTo>
                  <a:lnTo>
                    <a:pt x="177008" y="480402"/>
                  </a:lnTo>
                  <a:lnTo>
                    <a:pt x="163753" y="487977"/>
                  </a:lnTo>
                  <a:lnTo>
                    <a:pt x="185882" y="503924"/>
                  </a:lnTo>
                  <a:lnTo>
                    <a:pt x="201427" y="511600"/>
                  </a:lnTo>
                  <a:lnTo>
                    <a:pt x="215682" y="522267"/>
                  </a:lnTo>
                  <a:lnTo>
                    <a:pt x="226943" y="534423"/>
                  </a:lnTo>
                  <a:lnTo>
                    <a:pt x="229237" y="548378"/>
                  </a:lnTo>
                  <a:lnTo>
                    <a:pt x="228539" y="563825"/>
                  </a:lnTo>
                  <a:lnTo>
                    <a:pt x="236513" y="570503"/>
                  </a:lnTo>
                  <a:lnTo>
                    <a:pt x="245981" y="578477"/>
                  </a:lnTo>
                  <a:lnTo>
                    <a:pt x="239003" y="590036"/>
                  </a:lnTo>
                  <a:lnTo>
                    <a:pt x="224153" y="594922"/>
                  </a:lnTo>
                  <a:lnTo>
                    <a:pt x="223156" y="606182"/>
                  </a:lnTo>
                  <a:lnTo>
                    <a:pt x="220666" y="616151"/>
                  </a:lnTo>
                  <a:lnTo>
                    <a:pt x="218272" y="628910"/>
                  </a:lnTo>
                  <a:lnTo>
                    <a:pt x="223455" y="639871"/>
                  </a:lnTo>
                  <a:lnTo>
                    <a:pt x="229936" y="646549"/>
                  </a:lnTo>
                  <a:lnTo>
                    <a:pt x="240999" y="654523"/>
                  </a:lnTo>
                  <a:lnTo>
                    <a:pt x="251165" y="647151"/>
                  </a:lnTo>
                  <a:lnTo>
                    <a:pt x="255150" y="635688"/>
                  </a:lnTo>
                  <a:lnTo>
                    <a:pt x="260733" y="625623"/>
                  </a:lnTo>
                  <a:lnTo>
                    <a:pt x="271994" y="637780"/>
                  </a:lnTo>
                  <a:lnTo>
                    <a:pt x="269406" y="646351"/>
                  </a:lnTo>
                  <a:lnTo>
                    <a:pt x="259336" y="658012"/>
                  </a:lnTo>
                  <a:lnTo>
                    <a:pt x="264420" y="667580"/>
                  </a:lnTo>
                  <a:lnTo>
                    <a:pt x="260435" y="677546"/>
                  </a:lnTo>
                  <a:lnTo>
                    <a:pt x="264121" y="690106"/>
                  </a:lnTo>
                  <a:lnTo>
                    <a:pt x="269204" y="699674"/>
                  </a:lnTo>
                  <a:lnTo>
                    <a:pt x="269902" y="713726"/>
                  </a:lnTo>
                  <a:lnTo>
                    <a:pt x="280865" y="718808"/>
                  </a:lnTo>
                  <a:lnTo>
                    <a:pt x="294519" y="719709"/>
                  </a:lnTo>
                  <a:lnTo>
                    <a:pt x="349736" y="672365"/>
                  </a:lnTo>
                  <a:lnTo>
                    <a:pt x="359700" y="659307"/>
                  </a:lnTo>
                  <a:lnTo>
                    <a:pt x="366080" y="635187"/>
                  </a:lnTo>
                  <a:lnTo>
                    <a:pt x="366682" y="619740"/>
                  </a:lnTo>
                  <a:lnTo>
                    <a:pt x="373457" y="603990"/>
                  </a:lnTo>
                  <a:lnTo>
                    <a:pt x="380635" y="595221"/>
                  </a:lnTo>
                  <a:lnTo>
                    <a:pt x="384418" y="580969"/>
                  </a:lnTo>
                  <a:lnTo>
                    <a:pt x="383623" y="565618"/>
                  </a:lnTo>
                  <a:lnTo>
                    <a:pt x="381334" y="551667"/>
                  </a:lnTo>
                  <a:lnTo>
                    <a:pt x="375951" y="536418"/>
                  </a:lnTo>
                  <a:lnTo>
                    <a:pt x="369270" y="525553"/>
                  </a:lnTo>
                  <a:lnTo>
                    <a:pt x="369968" y="510005"/>
                  </a:lnTo>
                  <a:lnTo>
                    <a:pt x="378443" y="497044"/>
                  </a:lnTo>
                  <a:lnTo>
                    <a:pt x="388606" y="488179"/>
                  </a:lnTo>
                  <a:lnTo>
                    <a:pt x="389206" y="471233"/>
                  </a:lnTo>
                  <a:lnTo>
                    <a:pt x="392691" y="450101"/>
                  </a:lnTo>
                  <a:lnTo>
                    <a:pt x="389703" y="423490"/>
                  </a:lnTo>
                  <a:lnTo>
                    <a:pt x="381132" y="405651"/>
                  </a:lnTo>
                  <a:lnTo>
                    <a:pt x="378940" y="391698"/>
                  </a:lnTo>
                  <a:lnTo>
                    <a:pt x="379836" y="380433"/>
                  </a:lnTo>
                  <a:lnTo>
                    <a:pt x="382028" y="364888"/>
                  </a:lnTo>
                  <a:lnTo>
                    <a:pt x="376944" y="355316"/>
                  </a:lnTo>
                  <a:lnTo>
                    <a:pt x="361199" y="343357"/>
                  </a:lnTo>
                  <a:lnTo>
                    <a:pt x="364884" y="327708"/>
                  </a:lnTo>
                  <a:lnTo>
                    <a:pt x="349636" y="326913"/>
                  </a:lnTo>
                  <a:lnTo>
                    <a:pt x="334385" y="324821"/>
                  </a:lnTo>
                  <a:lnTo>
                    <a:pt x="326415" y="318143"/>
                  </a:lnTo>
                  <a:lnTo>
                    <a:pt x="316245" y="327013"/>
                  </a:lnTo>
                  <a:lnTo>
                    <a:pt x="305481" y="324623"/>
                  </a:lnTo>
                  <a:lnTo>
                    <a:pt x="298806" y="312361"/>
                  </a:lnTo>
                  <a:lnTo>
                    <a:pt x="286444" y="308574"/>
                  </a:lnTo>
                  <a:lnTo>
                    <a:pt x="270597" y="298011"/>
                  </a:lnTo>
                  <a:lnTo>
                    <a:pt x="266910" y="285553"/>
                  </a:lnTo>
                  <a:lnTo>
                    <a:pt x="256049" y="280469"/>
                  </a:lnTo>
                  <a:lnTo>
                    <a:pt x="244187" y="285153"/>
                  </a:lnTo>
                  <a:lnTo>
                    <a:pt x="237211" y="268607"/>
                  </a:lnTo>
                  <a:lnTo>
                    <a:pt x="228639" y="278773"/>
                  </a:lnTo>
                  <a:lnTo>
                    <a:pt x="211597" y="272491"/>
                  </a:lnTo>
                  <a:lnTo>
                    <a:pt x="201827" y="261727"/>
                  </a:lnTo>
                  <a:lnTo>
                    <a:pt x="189169" y="250967"/>
                  </a:lnTo>
                  <a:lnTo>
                    <a:pt x="175017" y="243191"/>
                  </a:lnTo>
                  <a:lnTo>
                    <a:pt x="161463" y="245186"/>
                  </a:lnTo>
                  <a:lnTo>
                    <a:pt x="159271" y="232625"/>
                  </a:lnTo>
                  <a:lnTo>
                    <a:pt x="163159" y="219769"/>
                  </a:lnTo>
                  <a:lnTo>
                    <a:pt x="164354" y="212793"/>
                  </a:lnTo>
                  <a:lnTo>
                    <a:pt x="157777" y="203224"/>
                  </a:lnTo>
                  <a:lnTo>
                    <a:pt x="152394" y="187975"/>
                  </a:lnTo>
                  <a:lnTo>
                    <a:pt x="165549" y="179006"/>
                  </a:lnTo>
                  <a:lnTo>
                    <a:pt x="157777" y="175119"/>
                  </a:lnTo>
                  <a:lnTo>
                    <a:pt x="148305" y="169938"/>
                  </a:lnTo>
                  <a:lnTo>
                    <a:pt x="144918" y="163059"/>
                  </a:lnTo>
                  <a:lnTo>
                    <a:pt x="144219" y="149004"/>
                  </a:lnTo>
                  <a:lnTo>
                    <a:pt x="154486" y="142924"/>
                  </a:lnTo>
                  <a:lnTo>
                    <a:pt x="157078" y="134453"/>
                  </a:lnTo>
                  <a:lnTo>
                    <a:pt x="145713" y="120898"/>
                  </a:lnTo>
                  <a:lnTo>
                    <a:pt x="136347" y="115718"/>
                  </a:lnTo>
                  <a:lnTo>
                    <a:pt x="123887" y="109235"/>
                  </a:lnTo>
                  <a:lnTo>
                    <a:pt x="132458" y="98972"/>
                  </a:lnTo>
                  <a:lnTo>
                    <a:pt x="130168" y="85017"/>
                  </a:lnTo>
                  <a:lnTo>
                    <a:pt x="120298" y="69966"/>
                  </a:lnTo>
                  <a:lnTo>
                    <a:pt x="112424" y="66179"/>
                  </a:lnTo>
                  <a:lnTo>
                    <a:pt x="97073" y="62590"/>
                  </a:lnTo>
                  <a:lnTo>
                    <a:pt x="85017" y="64486"/>
                  </a:lnTo>
                  <a:lnTo>
                    <a:pt x="82922" y="54818"/>
                  </a:lnTo>
                  <a:lnTo>
                    <a:pt x="73555" y="48139"/>
                  </a:lnTo>
                  <a:lnTo>
                    <a:pt x="62889" y="48639"/>
                  </a:lnTo>
                  <a:lnTo>
                    <a:pt x="60897" y="38869"/>
                  </a:lnTo>
                  <a:lnTo>
                    <a:pt x="52923" y="32195"/>
                  </a:lnTo>
                  <a:lnTo>
                    <a:pt x="53920" y="22324"/>
                  </a:lnTo>
                  <a:lnTo>
                    <a:pt x="53323" y="11164"/>
                  </a:lnTo>
                  <a:lnTo>
                    <a:pt x="51231" y="0"/>
                  </a:lnTo>
                  <a:lnTo>
                    <a:pt x="34784" y="4885"/>
                  </a:lnTo>
                  <a:lnTo>
                    <a:pt x="21527" y="13856"/>
                  </a:lnTo>
                  <a:lnTo>
                    <a:pt x="11463" y="24121"/>
                  </a:lnTo>
                  <a:lnTo>
                    <a:pt x="1494" y="37177"/>
                  </a:lnTo>
                  <a:lnTo>
                    <a:pt x="996" y="55516"/>
                  </a:lnTo>
                  <a:lnTo>
                    <a:pt x="0" y="65383"/>
                  </a:lnTo>
                  <a:lnTo>
                    <a:pt x="4885" y="72158"/>
                  </a:lnTo>
                  <a:lnTo>
                    <a:pt x="2289" y="80730"/>
                  </a:lnTo>
                  <a:lnTo>
                    <a:pt x="4585" y="94587"/>
                  </a:lnTo>
                  <a:lnTo>
                    <a:pt x="8272" y="107147"/>
                  </a:lnTo>
                  <a:lnTo>
                    <a:pt x="17938" y="117911"/>
                  </a:lnTo>
                  <a:lnTo>
                    <a:pt x="29005" y="125882"/>
                  </a:lnTo>
                  <a:lnTo>
                    <a:pt x="14253" y="133557"/>
                  </a:lnTo>
                  <a:lnTo>
                    <a:pt x="14950" y="146113"/>
                  </a:lnTo>
                  <a:lnTo>
                    <a:pt x="13953" y="157378"/>
                  </a:lnTo>
                  <a:lnTo>
                    <a:pt x="26313" y="161065"/>
                  </a:lnTo>
                  <a:lnTo>
                    <a:pt x="44752" y="164552"/>
                  </a:lnTo>
                  <a:lnTo>
                    <a:pt x="43553" y="171630"/>
                  </a:lnTo>
                  <a:lnTo>
                    <a:pt x="42757" y="184288"/>
                  </a:lnTo>
                  <a:lnTo>
                    <a:pt x="34286" y="195851"/>
                  </a:lnTo>
                  <a:close/>
                </a:path>
              </a:pathLst>
            </a:custGeom>
            <a:solidFill>
              <a:srgbClr val="093959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1" name="object 120">
              <a:extLst>
                <a:ext uri="{FF2B5EF4-FFF2-40B4-BE49-F238E27FC236}">
                  <a16:creationId xmlns:a16="http://schemas.microsoft.com/office/drawing/2014/main" id="{9817CF24-634E-4402-953F-198A173C9D63}"/>
                </a:ext>
              </a:extLst>
            </p:cNvPr>
            <p:cNvSpPr/>
            <p:nvPr/>
          </p:nvSpPr>
          <p:spPr>
            <a:xfrm>
              <a:off x="3099166" y="1640306"/>
              <a:ext cx="392691" cy="719709"/>
            </a:xfrm>
            <a:custGeom>
              <a:avLst/>
              <a:gdLst/>
              <a:ahLst/>
              <a:cxnLst/>
              <a:rect l="l" t="t" r="r" b="b"/>
              <a:pathLst>
                <a:path w="392691" h="719709">
                  <a:moveTo>
                    <a:pt x="34784" y="4885"/>
                  </a:moveTo>
                  <a:lnTo>
                    <a:pt x="21527" y="13856"/>
                  </a:lnTo>
                  <a:lnTo>
                    <a:pt x="11463" y="24121"/>
                  </a:lnTo>
                  <a:lnTo>
                    <a:pt x="1494" y="37177"/>
                  </a:lnTo>
                  <a:lnTo>
                    <a:pt x="996" y="55516"/>
                  </a:lnTo>
                  <a:lnTo>
                    <a:pt x="0" y="65383"/>
                  </a:lnTo>
                  <a:lnTo>
                    <a:pt x="4885" y="72158"/>
                  </a:lnTo>
                  <a:lnTo>
                    <a:pt x="2289" y="80730"/>
                  </a:lnTo>
                  <a:lnTo>
                    <a:pt x="4585" y="94587"/>
                  </a:lnTo>
                  <a:lnTo>
                    <a:pt x="8272" y="107147"/>
                  </a:lnTo>
                  <a:lnTo>
                    <a:pt x="17938" y="117911"/>
                  </a:lnTo>
                  <a:lnTo>
                    <a:pt x="29005" y="125882"/>
                  </a:lnTo>
                  <a:lnTo>
                    <a:pt x="14253" y="133557"/>
                  </a:lnTo>
                  <a:lnTo>
                    <a:pt x="14950" y="146113"/>
                  </a:lnTo>
                  <a:lnTo>
                    <a:pt x="13953" y="157378"/>
                  </a:lnTo>
                  <a:lnTo>
                    <a:pt x="26313" y="161065"/>
                  </a:lnTo>
                  <a:lnTo>
                    <a:pt x="44752" y="164552"/>
                  </a:lnTo>
                  <a:lnTo>
                    <a:pt x="43553" y="171630"/>
                  </a:lnTo>
                  <a:lnTo>
                    <a:pt x="42757" y="184288"/>
                  </a:lnTo>
                  <a:lnTo>
                    <a:pt x="34286" y="195851"/>
                  </a:lnTo>
                  <a:lnTo>
                    <a:pt x="36479" y="208408"/>
                  </a:lnTo>
                  <a:lnTo>
                    <a:pt x="48237" y="200930"/>
                  </a:lnTo>
                  <a:lnTo>
                    <a:pt x="61794" y="198838"/>
                  </a:lnTo>
                  <a:lnTo>
                    <a:pt x="72655" y="202627"/>
                  </a:lnTo>
                  <a:lnTo>
                    <a:pt x="86713" y="211896"/>
                  </a:lnTo>
                  <a:lnTo>
                    <a:pt x="93290" y="220068"/>
                  </a:lnTo>
                  <a:lnTo>
                    <a:pt x="104054" y="222361"/>
                  </a:lnTo>
                  <a:lnTo>
                    <a:pt x="113224" y="223358"/>
                  </a:lnTo>
                  <a:lnTo>
                    <a:pt x="124484" y="235516"/>
                  </a:lnTo>
                  <a:lnTo>
                    <a:pt x="138837" y="247576"/>
                  </a:lnTo>
                  <a:lnTo>
                    <a:pt x="136645" y="264521"/>
                  </a:lnTo>
                  <a:lnTo>
                    <a:pt x="134352" y="278676"/>
                  </a:lnTo>
                  <a:lnTo>
                    <a:pt x="144219" y="292226"/>
                  </a:lnTo>
                  <a:lnTo>
                    <a:pt x="153986" y="304488"/>
                  </a:lnTo>
                  <a:lnTo>
                    <a:pt x="160765" y="316746"/>
                  </a:lnTo>
                  <a:lnTo>
                    <a:pt x="174718" y="323226"/>
                  </a:lnTo>
                  <a:lnTo>
                    <a:pt x="185583" y="327013"/>
                  </a:lnTo>
                  <a:lnTo>
                    <a:pt x="196646" y="334887"/>
                  </a:lnTo>
                  <a:lnTo>
                    <a:pt x="208108" y="349934"/>
                  </a:lnTo>
                  <a:lnTo>
                    <a:pt x="214685" y="360803"/>
                  </a:lnTo>
                  <a:lnTo>
                    <a:pt x="213887" y="373461"/>
                  </a:lnTo>
                  <a:lnTo>
                    <a:pt x="203422" y="376748"/>
                  </a:lnTo>
                  <a:lnTo>
                    <a:pt x="205614" y="390701"/>
                  </a:lnTo>
                  <a:lnTo>
                    <a:pt x="209405" y="403161"/>
                  </a:lnTo>
                  <a:lnTo>
                    <a:pt x="214685" y="417013"/>
                  </a:lnTo>
                  <a:lnTo>
                    <a:pt x="218174" y="425286"/>
                  </a:lnTo>
                  <a:lnTo>
                    <a:pt x="226245" y="434754"/>
                  </a:lnTo>
                  <a:lnTo>
                    <a:pt x="210301" y="449507"/>
                  </a:lnTo>
                  <a:lnTo>
                    <a:pt x="206413" y="462262"/>
                  </a:lnTo>
                  <a:lnTo>
                    <a:pt x="197841" y="472528"/>
                  </a:lnTo>
                  <a:lnTo>
                    <a:pt x="189867" y="465750"/>
                  </a:lnTo>
                  <a:lnTo>
                    <a:pt x="181098" y="471830"/>
                  </a:lnTo>
                  <a:lnTo>
                    <a:pt x="177008" y="480402"/>
                  </a:lnTo>
                  <a:lnTo>
                    <a:pt x="163753" y="487977"/>
                  </a:lnTo>
                  <a:lnTo>
                    <a:pt x="185882" y="503924"/>
                  </a:lnTo>
                  <a:lnTo>
                    <a:pt x="201427" y="511600"/>
                  </a:lnTo>
                  <a:lnTo>
                    <a:pt x="215682" y="522267"/>
                  </a:lnTo>
                  <a:lnTo>
                    <a:pt x="226943" y="534423"/>
                  </a:lnTo>
                  <a:lnTo>
                    <a:pt x="229237" y="548378"/>
                  </a:lnTo>
                  <a:lnTo>
                    <a:pt x="228539" y="563825"/>
                  </a:lnTo>
                  <a:lnTo>
                    <a:pt x="236513" y="570503"/>
                  </a:lnTo>
                  <a:lnTo>
                    <a:pt x="245981" y="578477"/>
                  </a:lnTo>
                  <a:lnTo>
                    <a:pt x="239003" y="590036"/>
                  </a:lnTo>
                  <a:lnTo>
                    <a:pt x="224153" y="594922"/>
                  </a:lnTo>
                  <a:lnTo>
                    <a:pt x="223156" y="606182"/>
                  </a:lnTo>
                  <a:lnTo>
                    <a:pt x="220666" y="616151"/>
                  </a:lnTo>
                  <a:lnTo>
                    <a:pt x="218272" y="628910"/>
                  </a:lnTo>
                  <a:lnTo>
                    <a:pt x="223455" y="639871"/>
                  </a:lnTo>
                  <a:lnTo>
                    <a:pt x="229936" y="646549"/>
                  </a:lnTo>
                  <a:lnTo>
                    <a:pt x="240999" y="654523"/>
                  </a:lnTo>
                  <a:lnTo>
                    <a:pt x="251165" y="647151"/>
                  </a:lnTo>
                  <a:lnTo>
                    <a:pt x="255150" y="635688"/>
                  </a:lnTo>
                  <a:lnTo>
                    <a:pt x="260733" y="625623"/>
                  </a:lnTo>
                  <a:lnTo>
                    <a:pt x="271994" y="637780"/>
                  </a:lnTo>
                  <a:lnTo>
                    <a:pt x="269406" y="646351"/>
                  </a:lnTo>
                  <a:lnTo>
                    <a:pt x="259336" y="658012"/>
                  </a:lnTo>
                  <a:lnTo>
                    <a:pt x="264420" y="667580"/>
                  </a:lnTo>
                  <a:lnTo>
                    <a:pt x="260435" y="677546"/>
                  </a:lnTo>
                  <a:lnTo>
                    <a:pt x="264121" y="690106"/>
                  </a:lnTo>
                  <a:lnTo>
                    <a:pt x="269204" y="699674"/>
                  </a:lnTo>
                  <a:lnTo>
                    <a:pt x="269902" y="713726"/>
                  </a:lnTo>
                  <a:lnTo>
                    <a:pt x="280865" y="718808"/>
                  </a:lnTo>
                  <a:lnTo>
                    <a:pt x="294519" y="719709"/>
                  </a:lnTo>
                  <a:lnTo>
                    <a:pt x="349736" y="672365"/>
                  </a:lnTo>
                  <a:lnTo>
                    <a:pt x="359700" y="659307"/>
                  </a:lnTo>
                  <a:lnTo>
                    <a:pt x="366080" y="635187"/>
                  </a:lnTo>
                  <a:lnTo>
                    <a:pt x="366682" y="619740"/>
                  </a:lnTo>
                  <a:lnTo>
                    <a:pt x="373457" y="603990"/>
                  </a:lnTo>
                  <a:lnTo>
                    <a:pt x="380635" y="595221"/>
                  </a:lnTo>
                  <a:lnTo>
                    <a:pt x="384418" y="580969"/>
                  </a:lnTo>
                  <a:lnTo>
                    <a:pt x="383623" y="565618"/>
                  </a:lnTo>
                  <a:lnTo>
                    <a:pt x="381334" y="551667"/>
                  </a:lnTo>
                  <a:lnTo>
                    <a:pt x="375951" y="536418"/>
                  </a:lnTo>
                  <a:lnTo>
                    <a:pt x="369270" y="525553"/>
                  </a:lnTo>
                  <a:lnTo>
                    <a:pt x="369968" y="510005"/>
                  </a:lnTo>
                  <a:lnTo>
                    <a:pt x="378443" y="497044"/>
                  </a:lnTo>
                  <a:lnTo>
                    <a:pt x="388606" y="488179"/>
                  </a:lnTo>
                  <a:lnTo>
                    <a:pt x="389206" y="471233"/>
                  </a:lnTo>
                  <a:lnTo>
                    <a:pt x="392691" y="450101"/>
                  </a:lnTo>
                  <a:lnTo>
                    <a:pt x="389703" y="423490"/>
                  </a:lnTo>
                  <a:lnTo>
                    <a:pt x="381132" y="405651"/>
                  </a:lnTo>
                  <a:lnTo>
                    <a:pt x="378940" y="391698"/>
                  </a:lnTo>
                  <a:lnTo>
                    <a:pt x="379836" y="380433"/>
                  </a:lnTo>
                  <a:lnTo>
                    <a:pt x="382028" y="364888"/>
                  </a:lnTo>
                  <a:lnTo>
                    <a:pt x="376944" y="355316"/>
                  </a:lnTo>
                  <a:lnTo>
                    <a:pt x="361199" y="343357"/>
                  </a:lnTo>
                  <a:lnTo>
                    <a:pt x="364884" y="327708"/>
                  </a:lnTo>
                  <a:lnTo>
                    <a:pt x="349636" y="326913"/>
                  </a:lnTo>
                  <a:lnTo>
                    <a:pt x="334385" y="324821"/>
                  </a:lnTo>
                  <a:lnTo>
                    <a:pt x="326415" y="318143"/>
                  </a:lnTo>
                  <a:lnTo>
                    <a:pt x="316245" y="327013"/>
                  </a:lnTo>
                  <a:lnTo>
                    <a:pt x="305481" y="324623"/>
                  </a:lnTo>
                  <a:lnTo>
                    <a:pt x="298806" y="312361"/>
                  </a:lnTo>
                  <a:lnTo>
                    <a:pt x="286444" y="308574"/>
                  </a:lnTo>
                  <a:lnTo>
                    <a:pt x="270597" y="298011"/>
                  </a:lnTo>
                  <a:lnTo>
                    <a:pt x="266910" y="285553"/>
                  </a:lnTo>
                  <a:lnTo>
                    <a:pt x="256049" y="280469"/>
                  </a:lnTo>
                  <a:lnTo>
                    <a:pt x="244187" y="285153"/>
                  </a:lnTo>
                  <a:lnTo>
                    <a:pt x="237211" y="268607"/>
                  </a:lnTo>
                  <a:lnTo>
                    <a:pt x="228639" y="278773"/>
                  </a:lnTo>
                  <a:lnTo>
                    <a:pt x="211597" y="272491"/>
                  </a:lnTo>
                  <a:lnTo>
                    <a:pt x="201827" y="261727"/>
                  </a:lnTo>
                  <a:lnTo>
                    <a:pt x="189169" y="250967"/>
                  </a:lnTo>
                  <a:lnTo>
                    <a:pt x="175017" y="243191"/>
                  </a:lnTo>
                  <a:lnTo>
                    <a:pt x="161463" y="245186"/>
                  </a:lnTo>
                  <a:lnTo>
                    <a:pt x="159271" y="232625"/>
                  </a:lnTo>
                  <a:lnTo>
                    <a:pt x="163159" y="219769"/>
                  </a:lnTo>
                  <a:lnTo>
                    <a:pt x="164354" y="212793"/>
                  </a:lnTo>
                  <a:lnTo>
                    <a:pt x="157777" y="203224"/>
                  </a:lnTo>
                  <a:lnTo>
                    <a:pt x="152394" y="187975"/>
                  </a:lnTo>
                  <a:lnTo>
                    <a:pt x="165549" y="179006"/>
                  </a:lnTo>
                  <a:lnTo>
                    <a:pt x="157777" y="175119"/>
                  </a:lnTo>
                  <a:lnTo>
                    <a:pt x="148305" y="169938"/>
                  </a:lnTo>
                  <a:lnTo>
                    <a:pt x="144918" y="163059"/>
                  </a:lnTo>
                  <a:lnTo>
                    <a:pt x="144219" y="149004"/>
                  </a:lnTo>
                  <a:lnTo>
                    <a:pt x="154486" y="142924"/>
                  </a:lnTo>
                  <a:lnTo>
                    <a:pt x="157078" y="134453"/>
                  </a:lnTo>
                  <a:lnTo>
                    <a:pt x="145713" y="120898"/>
                  </a:lnTo>
                  <a:lnTo>
                    <a:pt x="136347" y="115718"/>
                  </a:lnTo>
                  <a:lnTo>
                    <a:pt x="123887" y="109235"/>
                  </a:lnTo>
                  <a:lnTo>
                    <a:pt x="132458" y="98972"/>
                  </a:lnTo>
                  <a:lnTo>
                    <a:pt x="130168" y="85017"/>
                  </a:lnTo>
                  <a:lnTo>
                    <a:pt x="120298" y="69966"/>
                  </a:lnTo>
                  <a:lnTo>
                    <a:pt x="112424" y="66179"/>
                  </a:lnTo>
                  <a:lnTo>
                    <a:pt x="97073" y="62590"/>
                  </a:lnTo>
                  <a:lnTo>
                    <a:pt x="85017" y="64486"/>
                  </a:lnTo>
                  <a:lnTo>
                    <a:pt x="82922" y="54818"/>
                  </a:lnTo>
                  <a:lnTo>
                    <a:pt x="73555" y="48139"/>
                  </a:lnTo>
                  <a:lnTo>
                    <a:pt x="62889" y="48639"/>
                  </a:lnTo>
                  <a:lnTo>
                    <a:pt x="60897" y="38869"/>
                  </a:lnTo>
                  <a:lnTo>
                    <a:pt x="52923" y="32195"/>
                  </a:lnTo>
                  <a:lnTo>
                    <a:pt x="53920" y="22324"/>
                  </a:lnTo>
                  <a:lnTo>
                    <a:pt x="53323" y="11164"/>
                  </a:lnTo>
                  <a:lnTo>
                    <a:pt x="51231" y="0"/>
                  </a:lnTo>
                  <a:lnTo>
                    <a:pt x="34784" y="4885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2" name="object 121">
              <a:extLst>
                <a:ext uri="{FF2B5EF4-FFF2-40B4-BE49-F238E27FC236}">
                  <a16:creationId xmlns:a16="http://schemas.microsoft.com/office/drawing/2014/main" id="{C8012C20-26ED-4D71-8304-C90AA4A616F2}"/>
                </a:ext>
              </a:extLst>
            </p:cNvPr>
            <p:cNvSpPr/>
            <p:nvPr/>
          </p:nvSpPr>
          <p:spPr>
            <a:xfrm>
              <a:off x="3066971" y="1759111"/>
              <a:ext cx="258439" cy="353724"/>
            </a:xfrm>
            <a:custGeom>
              <a:avLst/>
              <a:gdLst/>
              <a:ahLst/>
              <a:cxnLst/>
              <a:rect l="l" t="t" r="r" b="b"/>
              <a:pathLst>
                <a:path w="258439" h="353724">
                  <a:moveTo>
                    <a:pt x="242496" y="330702"/>
                  </a:moveTo>
                  <a:lnTo>
                    <a:pt x="258439" y="315949"/>
                  </a:lnTo>
                  <a:lnTo>
                    <a:pt x="250369" y="306481"/>
                  </a:lnTo>
                  <a:lnTo>
                    <a:pt x="246880" y="298208"/>
                  </a:lnTo>
                  <a:lnTo>
                    <a:pt x="241599" y="284356"/>
                  </a:lnTo>
                  <a:lnTo>
                    <a:pt x="237808" y="271896"/>
                  </a:lnTo>
                  <a:lnTo>
                    <a:pt x="235616" y="257943"/>
                  </a:lnTo>
                  <a:lnTo>
                    <a:pt x="246081" y="254656"/>
                  </a:lnTo>
                  <a:lnTo>
                    <a:pt x="246880" y="241998"/>
                  </a:lnTo>
                  <a:lnTo>
                    <a:pt x="240303" y="231129"/>
                  </a:lnTo>
                  <a:lnTo>
                    <a:pt x="228841" y="216082"/>
                  </a:lnTo>
                  <a:lnTo>
                    <a:pt x="217778" y="208208"/>
                  </a:lnTo>
                  <a:lnTo>
                    <a:pt x="206913" y="204421"/>
                  </a:lnTo>
                  <a:lnTo>
                    <a:pt x="192959" y="197942"/>
                  </a:lnTo>
                  <a:lnTo>
                    <a:pt x="186180" y="185684"/>
                  </a:lnTo>
                  <a:lnTo>
                    <a:pt x="176414" y="173422"/>
                  </a:lnTo>
                  <a:lnTo>
                    <a:pt x="166546" y="159871"/>
                  </a:lnTo>
                  <a:lnTo>
                    <a:pt x="168840" y="145717"/>
                  </a:lnTo>
                  <a:lnTo>
                    <a:pt x="171032" y="128771"/>
                  </a:lnTo>
                  <a:lnTo>
                    <a:pt x="156678" y="116711"/>
                  </a:lnTo>
                  <a:lnTo>
                    <a:pt x="145418" y="104554"/>
                  </a:lnTo>
                  <a:lnTo>
                    <a:pt x="136249" y="103557"/>
                  </a:lnTo>
                  <a:lnTo>
                    <a:pt x="125484" y="101263"/>
                  </a:lnTo>
                  <a:lnTo>
                    <a:pt x="118907" y="93092"/>
                  </a:lnTo>
                  <a:lnTo>
                    <a:pt x="104849" y="83822"/>
                  </a:lnTo>
                  <a:lnTo>
                    <a:pt x="93988" y="80034"/>
                  </a:lnTo>
                  <a:lnTo>
                    <a:pt x="80431" y="82125"/>
                  </a:lnTo>
                  <a:lnTo>
                    <a:pt x="68673" y="89603"/>
                  </a:lnTo>
                  <a:lnTo>
                    <a:pt x="66480" y="77047"/>
                  </a:lnTo>
                  <a:lnTo>
                    <a:pt x="74951" y="65483"/>
                  </a:lnTo>
                  <a:lnTo>
                    <a:pt x="75747" y="52825"/>
                  </a:lnTo>
                  <a:lnTo>
                    <a:pt x="76946" y="45747"/>
                  </a:lnTo>
                  <a:lnTo>
                    <a:pt x="58507" y="42260"/>
                  </a:lnTo>
                  <a:lnTo>
                    <a:pt x="46147" y="38573"/>
                  </a:lnTo>
                  <a:lnTo>
                    <a:pt x="47144" y="27308"/>
                  </a:lnTo>
                  <a:lnTo>
                    <a:pt x="46447" y="14752"/>
                  </a:lnTo>
                  <a:lnTo>
                    <a:pt x="35981" y="17941"/>
                  </a:lnTo>
                  <a:lnTo>
                    <a:pt x="36780" y="5284"/>
                  </a:lnTo>
                  <a:lnTo>
                    <a:pt x="28903" y="0"/>
                  </a:lnTo>
                  <a:lnTo>
                    <a:pt x="21826" y="10166"/>
                  </a:lnTo>
                  <a:lnTo>
                    <a:pt x="22726" y="25617"/>
                  </a:lnTo>
                  <a:lnTo>
                    <a:pt x="17640" y="44056"/>
                  </a:lnTo>
                  <a:lnTo>
                    <a:pt x="15447" y="60998"/>
                  </a:lnTo>
                  <a:lnTo>
                    <a:pt x="7077" y="73954"/>
                  </a:lnTo>
                  <a:lnTo>
                    <a:pt x="16747" y="84819"/>
                  </a:lnTo>
                  <a:lnTo>
                    <a:pt x="24818" y="94287"/>
                  </a:lnTo>
                  <a:lnTo>
                    <a:pt x="30200" y="109536"/>
                  </a:lnTo>
                  <a:lnTo>
                    <a:pt x="30797" y="122093"/>
                  </a:lnTo>
                  <a:lnTo>
                    <a:pt x="17640" y="131065"/>
                  </a:lnTo>
                  <a:lnTo>
                    <a:pt x="0" y="141728"/>
                  </a:lnTo>
                  <a:lnTo>
                    <a:pt x="3790" y="155583"/>
                  </a:lnTo>
                  <a:lnTo>
                    <a:pt x="14554" y="157975"/>
                  </a:lnTo>
                  <a:lnTo>
                    <a:pt x="26711" y="158774"/>
                  </a:lnTo>
                  <a:lnTo>
                    <a:pt x="39470" y="169437"/>
                  </a:lnTo>
                  <a:lnTo>
                    <a:pt x="54820" y="171629"/>
                  </a:lnTo>
                  <a:lnTo>
                    <a:pt x="53625" y="178706"/>
                  </a:lnTo>
                  <a:lnTo>
                    <a:pt x="62993" y="182493"/>
                  </a:lnTo>
                  <a:lnTo>
                    <a:pt x="72359" y="189172"/>
                  </a:lnTo>
                  <a:lnTo>
                    <a:pt x="86313" y="194155"/>
                  </a:lnTo>
                  <a:lnTo>
                    <a:pt x="89903" y="203824"/>
                  </a:lnTo>
                  <a:lnTo>
                    <a:pt x="102160" y="204720"/>
                  </a:lnTo>
                  <a:lnTo>
                    <a:pt x="107243" y="215682"/>
                  </a:lnTo>
                  <a:lnTo>
                    <a:pt x="109537" y="231033"/>
                  </a:lnTo>
                  <a:lnTo>
                    <a:pt x="102358" y="238409"/>
                  </a:lnTo>
                  <a:lnTo>
                    <a:pt x="88704" y="239007"/>
                  </a:lnTo>
                  <a:lnTo>
                    <a:pt x="73756" y="243791"/>
                  </a:lnTo>
                  <a:lnTo>
                    <a:pt x="69667" y="252463"/>
                  </a:lnTo>
                  <a:lnTo>
                    <a:pt x="82227" y="258940"/>
                  </a:lnTo>
                  <a:lnTo>
                    <a:pt x="79735" y="270301"/>
                  </a:lnTo>
                  <a:lnTo>
                    <a:pt x="83426" y="282761"/>
                  </a:lnTo>
                  <a:lnTo>
                    <a:pt x="87113" y="293824"/>
                  </a:lnTo>
                  <a:lnTo>
                    <a:pt x="87710" y="304987"/>
                  </a:lnTo>
                  <a:lnTo>
                    <a:pt x="91194" y="313256"/>
                  </a:lnTo>
                  <a:lnTo>
                    <a:pt x="106347" y="312662"/>
                  </a:lnTo>
                  <a:lnTo>
                    <a:pt x="114223" y="317944"/>
                  </a:lnTo>
                  <a:lnTo>
                    <a:pt x="111729" y="329305"/>
                  </a:lnTo>
                  <a:lnTo>
                    <a:pt x="125582" y="331497"/>
                  </a:lnTo>
                  <a:lnTo>
                    <a:pt x="140435" y="325220"/>
                  </a:lnTo>
                  <a:lnTo>
                    <a:pt x="154684" y="307778"/>
                  </a:lnTo>
                  <a:lnTo>
                    <a:pt x="156780" y="318941"/>
                  </a:lnTo>
                  <a:lnTo>
                    <a:pt x="171828" y="316845"/>
                  </a:lnTo>
                  <a:lnTo>
                    <a:pt x="182793" y="322030"/>
                  </a:lnTo>
                  <a:lnTo>
                    <a:pt x="189273" y="328707"/>
                  </a:lnTo>
                  <a:lnTo>
                    <a:pt x="201531" y="331001"/>
                  </a:lnTo>
                  <a:lnTo>
                    <a:pt x="203424" y="339371"/>
                  </a:lnTo>
                  <a:lnTo>
                    <a:pt x="204022" y="349138"/>
                  </a:lnTo>
                  <a:lnTo>
                    <a:pt x="213292" y="353025"/>
                  </a:lnTo>
                  <a:lnTo>
                    <a:pt x="222062" y="346946"/>
                  </a:lnTo>
                  <a:lnTo>
                    <a:pt x="230036" y="353724"/>
                  </a:lnTo>
                  <a:lnTo>
                    <a:pt x="238607" y="343457"/>
                  </a:lnTo>
                  <a:lnTo>
                    <a:pt x="242496" y="330702"/>
                  </a:lnTo>
                  <a:close/>
                </a:path>
              </a:pathLst>
            </a:custGeom>
            <a:solidFill>
              <a:srgbClr val="093959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3" name="object 122">
              <a:extLst>
                <a:ext uri="{FF2B5EF4-FFF2-40B4-BE49-F238E27FC236}">
                  <a16:creationId xmlns:a16="http://schemas.microsoft.com/office/drawing/2014/main" id="{43613B43-D4EB-4C1D-A9CD-5E6B64DC9E36}"/>
                </a:ext>
              </a:extLst>
            </p:cNvPr>
            <p:cNvSpPr/>
            <p:nvPr/>
          </p:nvSpPr>
          <p:spPr>
            <a:xfrm>
              <a:off x="3066971" y="1759111"/>
              <a:ext cx="258439" cy="353724"/>
            </a:xfrm>
            <a:custGeom>
              <a:avLst/>
              <a:gdLst/>
              <a:ahLst/>
              <a:cxnLst/>
              <a:rect l="l" t="t" r="r" b="b"/>
              <a:pathLst>
                <a:path w="258439" h="353724">
                  <a:moveTo>
                    <a:pt x="203424" y="339371"/>
                  </a:moveTo>
                  <a:lnTo>
                    <a:pt x="201531" y="331001"/>
                  </a:lnTo>
                  <a:lnTo>
                    <a:pt x="189273" y="328707"/>
                  </a:lnTo>
                  <a:lnTo>
                    <a:pt x="182793" y="322030"/>
                  </a:lnTo>
                  <a:lnTo>
                    <a:pt x="171828" y="316845"/>
                  </a:lnTo>
                  <a:lnTo>
                    <a:pt x="156780" y="318941"/>
                  </a:lnTo>
                  <a:lnTo>
                    <a:pt x="154684" y="307778"/>
                  </a:lnTo>
                  <a:lnTo>
                    <a:pt x="140435" y="325220"/>
                  </a:lnTo>
                  <a:lnTo>
                    <a:pt x="125582" y="331497"/>
                  </a:lnTo>
                  <a:lnTo>
                    <a:pt x="111729" y="329305"/>
                  </a:lnTo>
                  <a:lnTo>
                    <a:pt x="114223" y="317944"/>
                  </a:lnTo>
                  <a:lnTo>
                    <a:pt x="106347" y="312662"/>
                  </a:lnTo>
                  <a:lnTo>
                    <a:pt x="91194" y="313256"/>
                  </a:lnTo>
                  <a:lnTo>
                    <a:pt x="87710" y="304987"/>
                  </a:lnTo>
                  <a:lnTo>
                    <a:pt x="87113" y="293824"/>
                  </a:lnTo>
                  <a:lnTo>
                    <a:pt x="83426" y="282761"/>
                  </a:lnTo>
                  <a:lnTo>
                    <a:pt x="79735" y="270301"/>
                  </a:lnTo>
                  <a:lnTo>
                    <a:pt x="82227" y="258940"/>
                  </a:lnTo>
                  <a:lnTo>
                    <a:pt x="69667" y="252463"/>
                  </a:lnTo>
                  <a:lnTo>
                    <a:pt x="73756" y="243791"/>
                  </a:lnTo>
                  <a:lnTo>
                    <a:pt x="88704" y="239007"/>
                  </a:lnTo>
                  <a:lnTo>
                    <a:pt x="102358" y="238409"/>
                  </a:lnTo>
                  <a:lnTo>
                    <a:pt x="109537" y="231033"/>
                  </a:lnTo>
                  <a:lnTo>
                    <a:pt x="107243" y="215682"/>
                  </a:lnTo>
                  <a:lnTo>
                    <a:pt x="102160" y="204720"/>
                  </a:lnTo>
                  <a:lnTo>
                    <a:pt x="89903" y="203824"/>
                  </a:lnTo>
                  <a:lnTo>
                    <a:pt x="86313" y="194155"/>
                  </a:lnTo>
                  <a:lnTo>
                    <a:pt x="72359" y="189172"/>
                  </a:lnTo>
                  <a:lnTo>
                    <a:pt x="62993" y="182493"/>
                  </a:lnTo>
                  <a:lnTo>
                    <a:pt x="53625" y="178706"/>
                  </a:lnTo>
                  <a:lnTo>
                    <a:pt x="54820" y="171629"/>
                  </a:lnTo>
                  <a:lnTo>
                    <a:pt x="39470" y="169437"/>
                  </a:lnTo>
                  <a:lnTo>
                    <a:pt x="26711" y="158774"/>
                  </a:lnTo>
                  <a:lnTo>
                    <a:pt x="14554" y="157975"/>
                  </a:lnTo>
                  <a:lnTo>
                    <a:pt x="3790" y="155583"/>
                  </a:lnTo>
                  <a:lnTo>
                    <a:pt x="0" y="141728"/>
                  </a:lnTo>
                  <a:lnTo>
                    <a:pt x="17640" y="131065"/>
                  </a:lnTo>
                  <a:lnTo>
                    <a:pt x="30797" y="122093"/>
                  </a:lnTo>
                  <a:lnTo>
                    <a:pt x="30200" y="109536"/>
                  </a:lnTo>
                  <a:lnTo>
                    <a:pt x="24818" y="94287"/>
                  </a:lnTo>
                  <a:lnTo>
                    <a:pt x="16747" y="84819"/>
                  </a:lnTo>
                  <a:lnTo>
                    <a:pt x="7077" y="73954"/>
                  </a:lnTo>
                  <a:lnTo>
                    <a:pt x="15447" y="60998"/>
                  </a:lnTo>
                  <a:lnTo>
                    <a:pt x="17640" y="44056"/>
                  </a:lnTo>
                  <a:lnTo>
                    <a:pt x="22726" y="25617"/>
                  </a:lnTo>
                  <a:lnTo>
                    <a:pt x="21826" y="10166"/>
                  </a:lnTo>
                  <a:lnTo>
                    <a:pt x="28903" y="0"/>
                  </a:lnTo>
                  <a:lnTo>
                    <a:pt x="36780" y="5284"/>
                  </a:lnTo>
                  <a:lnTo>
                    <a:pt x="35981" y="17941"/>
                  </a:lnTo>
                  <a:lnTo>
                    <a:pt x="46447" y="14752"/>
                  </a:lnTo>
                  <a:lnTo>
                    <a:pt x="47144" y="27308"/>
                  </a:lnTo>
                  <a:lnTo>
                    <a:pt x="46147" y="38573"/>
                  </a:lnTo>
                  <a:lnTo>
                    <a:pt x="58507" y="42260"/>
                  </a:lnTo>
                  <a:lnTo>
                    <a:pt x="76946" y="45747"/>
                  </a:lnTo>
                  <a:lnTo>
                    <a:pt x="75747" y="52825"/>
                  </a:lnTo>
                  <a:lnTo>
                    <a:pt x="74951" y="65483"/>
                  </a:lnTo>
                  <a:lnTo>
                    <a:pt x="66480" y="77047"/>
                  </a:lnTo>
                  <a:lnTo>
                    <a:pt x="68673" y="89603"/>
                  </a:lnTo>
                  <a:lnTo>
                    <a:pt x="80431" y="82125"/>
                  </a:lnTo>
                  <a:lnTo>
                    <a:pt x="93988" y="80034"/>
                  </a:lnTo>
                  <a:lnTo>
                    <a:pt x="104849" y="83822"/>
                  </a:lnTo>
                  <a:lnTo>
                    <a:pt x="118907" y="93092"/>
                  </a:lnTo>
                  <a:lnTo>
                    <a:pt x="125484" y="101263"/>
                  </a:lnTo>
                  <a:lnTo>
                    <a:pt x="136249" y="103557"/>
                  </a:lnTo>
                  <a:lnTo>
                    <a:pt x="145418" y="104554"/>
                  </a:lnTo>
                  <a:lnTo>
                    <a:pt x="156678" y="116711"/>
                  </a:lnTo>
                  <a:lnTo>
                    <a:pt x="171032" y="128771"/>
                  </a:lnTo>
                  <a:lnTo>
                    <a:pt x="168840" y="145717"/>
                  </a:lnTo>
                  <a:lnTo>
                    <a:pt x="166546" y="159871"/>
                  </a:lnTo>
                  <a:lnTo>
                    <a:pt x="176414" y="173422"/>
                  </a:lnTo>
                  <a:lnTo>
                    <a:pt x="186180" y="185684"/>
                  </a:lnTo>
                  <a:lnTo>
                    <a:pt x="192959" y="197942"/>
                  </a:lnTo>
                  <a:lnTo>
                    <a:pt x="206913" y="204421"/>
                  </a:lnTo>
                  <a:lnTo>
                    <a:pt x="217778" y="208208"/>
                  </a:lnTo>
                  <a:lnTo>
                    <a:pt x="228841" y="216082"/>
                  </a:lnTo>
                  <a:lnTo>
                    <a:pt x="240303" y="231129"/>
                  </a:lnTo>
                  <a:lnTo>
                    <a:pt x="246880" y="241998"/>
                  </a:lnTo>
                  <a:lnTo>
                    <a:pt x="246081" y="254656"/>
                  </a:lnTo>
                  <a:lnTo>
                    <a:pt x="235616" y="257943"/>
                  </a:lnTo>
                  <a:lnTo>
                    <a:pt x="237808" y="271896"/>
                  </a:lnTo>
                  <a:lnTo>
                    <a:pt x="241599" y="284356"/>
                  </a:lnTo>
                  <a:lnTo>
                    <a:pt x="246880" y="298208"/>
                  </a:lnTo>
                  <a:lnTo>
                    <a:pt x="250369" y="306481"/>
                  </a:lnTo>
                  <a:lnTo>
                    <a:pt x="258439" y="315949"/>
                  </a:lnTo>
                  <a:lnTo>
                    <a:pt x="242496" y="330702"/>
                  </a:lnTo>
                  <a:lnTo>
                    <a:pt x="238607" y="343457"/>
                  </a:lnTo>
                  <a:lnTo>
                    <a:pt x="230036" y="353724"/>
                  </a:lnTo>
                  <a:lnTo>
                    <a:pt x="222062" y="346946"/>
                  </a:lnTo>
                  <a:lnTo>
                    <a:pt x="213292" y="353025"/>
                  </a:lnTo>
                  <a:lnTo>
                    <a:pt x="204022" y="349138"/>
                  </a:lnTo>
                  <a:lnTo>
                    <a:pt x="203424" y="339371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4" name="object 123">
              <a:extLst>
                <a:ext uri="{FF2B5EF4-FFF2-40B4-BE49-F238E27FC236}">
                  <a16:creationId xmlns:a16="http://schemas.microsoft.com/office/drawing/2014/main" id="{9F04030E-4AFF-4905-8A03-6A0C7819F7D3}"/>
                </a:ext>
              </a:extLst>
            </p:cNvPr>
            <p:cNvSpPr/>
            <p:nvPr/>
          </p:nvSpPr>
          <p:spPr>
            <a:xfrm>
              <a:off x="3051422" y="2609185"/>
              <a:ext cx="272094" cy="193057"/>
            </a:xfrm>
            <a:custGeom>
              <a:avLst/>
              <a:gdLst/>
              <a:ahLst/>
              <a:cxnLst/>
              <a:rect l="l" t="t" r="r" b="b"/>
              <a:pathLst>
                <a:path w="272094" h="193057">
                  <a:moveTo>
                    <a:pt x="12459" y="62593"/>
                  </a:moveTo>
                  <a:lnTo>
                    <a:pt x="400" y="64486"/>
                  </a:lnTo>
                  <a:lnTo>
                    <a:pt x="7077" y="76842"/>
                  </a:lnTo>
                  <a:lnTo>
                    <a:pt x="0" y="87012"/>
                  </a:lnTo>
                  <a:lnTo>
                    <a:pt x="10768" y="87905"/>
                  </a:lnTo>
                  <a:lnTo>
                    <a:pt x="22528" y="81828"/>
                  </a:lnTo>
                  <a:lnTo>
                    <a:pt x="34884" y="85517"/>
                  </a:lnTo>
                  <a:lnTo>
                    <a:pt x="24919" y="97175"/>
                  </a:lnTo>
                  <a:lnTo>
                    <a:pt x="16149" y="104551"/>
                  </a:lnTo>
                  <a:lnTo>
                    <a:pt x="15152" y="114419"/>
                  </a:lnTo>
                  <a:lnTo>
                    <a:pt x="14151" y="124286"/>
                  </a:lnTo>
                  <a:lnTo>
                    <a:pt x="11765" y="137044"/>
                  </a:lnTo>
                  <a:lnTo>
                    <a:pt x="10864" y="148309"/>
                  </a:lnTo>
                  <a:lnTo>
                    <a:pt x="24620" y="150599"/>
                  </a:lnTo>
                  <a:lnTo>
                    <a:pt x="33991" y="154285"/>
                  </a:lnTo>
                  <a:lnTo>
                    <a:pt x="37576" y="165449"/>
                  </a:lnTo>
                  <a:lnTo>
                    <a:pt x="42660" y="173620"/>
                  </a:lnTo>
                  <a:lnTo>
                    <a:pt x="65185" y="169837"/>
                  </a:lnTo>
                  <a:lnTo>
                    <a:pt x="80333" y="169236"/>
                  </a:lnTo>
                  <a:lnTo>
                    <a:pt x="85319" y="176015"/>
                  </a:lnTo>
                  <a:lnTo>
                    <a:pt x="99072" y="178304"/>
                  </a:lnTo>
                  <a:lnTo>
                    <a:pt x="99569" y="186682"/>
                  </a:lnTo>
                  <a:lnTo>
                    <a:pt x="113522" y="193057"/>
                  </a:lnTo>
                  <a:lnTo>
                    <a:pt x="123789" y="185583"/>
                  </a:lnTo>
                  <a:lnTo>
                    <a:pt x="123292" y="175813"/>
                  </a:lnTo>
                  <a:lnTo>
                    <a:pt x="122694" y="165949"/>
                  </a:lnTo>
                  <a:lnTo>
                    <a:pt x="126583" y="153191"/>
                  </a:lnTo>
                  <a:lnTo>
                    <a:pt x="119703" y="138042"/>
                  </a:lnTo>
                  <a:lnTo>
                    <a:pt x="128376" y="129272"/>
                  </a:lnTo>
                  <a:lnTo>
                    <a:pt x="143621" y="129967"/>
                  </a:lnTo>
                  <a:lnTo>
                    <a:pt x="152394" y="123987"/>
                  </a:lnTo>
                  <a:lnTo>
                    <a:pt x="165949" y="120596"/>
                  </a:lnTo>
                  <a:lnTo>
                    <a:pt x="177411" y="107442"/>
                  </a:lnTo>
                  <a:lnTo>
                    <a:pt x="184586" y="100166"/>
                  </a:lnTo>
                  <a:lnTo>
                    <a:pt x="198043" y="95382"/>
                  </a:lnTo>
                  <a:lnTo>
                    <a:pt x="216284" y="95980"/>
                  </a:lnTo>
                  <a:lnTo>
                    <a:pt x="237514" y="96480"/>
                  </a:lnTo>
                  <a:lnTo>
                    <a:pt x="250967" y="90299"/>
                  </a:lnTo>
                  <a:lnTo>
                    <a:pt x="262230" y="74354"/>
                  </a:lnTo>
                  <a:lnTo>
                    <a:pt x="261432" y="59004"/>
                  </a:lnTo>
                  <a:lnTo>
                    <a:pt x="268409" y="47444"/>
                  </a:lnTo>
                  <a:lnTo>
                    <a:pt x="266015" y="30697"/>
                  </a:lnTo>
                  <a:lnTo>
                    <a:pt x="268311" y="17938"/>
                  </a:lnTo>
                  <a:lnTo>
                    <a:pt x="272094" y="2293"/>
                  </a:lnTo>
                  <a:lnTo>
                    <a:pt x="259836" y="0"/>
                  </a:lnTo>
                  <a:lnTo>
                    <a:pt x="249372" y="3286"/>
                  </a:lnTo>
                  <a:lnTo>
                    <a:pt x="239306" y="13554"/>
                  </a:lnTo>
                  <a:lnTo>
                    <a:pt x="225352" y="9964"/>
                  </a:lnTo>
                  <a:lnTo>
                    <a:pt x="210002" y="6379"/>
                  </a:lnTo>
                  <a:lnTo>
                    <a:pt x="198043" y="11062"/>
                  </a:lnTo>
                  <a:lnTo>
                    <a:pt x="181897" y="20232"/>
                  </a:lnTo>
                  <a:lnTo>
                    <a:pt x="169934" y="24919"/>
                  </a:lnTo>
                  <a:lnTo>
                    <a:pt x="168940" y="34884"/>
                  </a:lnTo>
                  <a:lnTo>
                    <a:pt x="160467" y="46447"/>
                  </a:lnTo>
                  <a:lnTo>
                    <a:pt x="141131" y="54320"/>
                  </a:lnTo>
                  <a:lnTo>
                    <a:pt x="132558" y="64486"/>
                  </a:lnTo>
                  <a:lnTo>
                    <a:pt x="120002" y="58007"/>
                  </a:lnTo>
                  <a:lnTo>
                    <a:pt x="109537" y="31795"/>
                  </a:lnTo>
                  <a:lnTo>
                    <a:pt x="101166" y="16647"/>
                  </a:lnTo>
                  <a:lnTo>
                    <a:pt x="90799" y="22726"/>
                  </a:lnTo>
                  <a:lnTo>
                    <a:pt x="78840" y="26013"/>
                  </a:lnTo>
                  <a:lnTo>
                    <a:pt x="70765" y="16647"/>
                  </a:lnTo>
                  <a:lnTo>
                    <a:pt x="53920" y="14453"/>
                  </a:lnTo>
                  <a:lnTo>
                    <a:pt x="57607" y="26910"/>
                  </a:lnTo>
                  <a:lnTo>
                    <a:pt x="61495" y="42260"/>
                  </a:lnTo>
                  <a:lnTo>
                    <a:pt x="51429" y="53920"/>
                  </a:lnTo>
                  <a:lnTo>
                    <a:pt x="40568" y="50133"/>
                  </a:lnTo>
                  <a:lnTo>
                    <a:pt x="28605" y="52128"/>
                  </a:lnTo>
                  <a:lnTo>
                    <a:pt x="19735" y="58103"/>
                  </a:lnTo>
                  <a:lnTo>
                    <a:pt x="12459" y="62593"/>
                  </a:lnTo>
                  <a:close/>
                </a:path>
              </a:pathLst>
            </a:custGeom>
            <a:solidFill>
              <a:srgbClr val="008CA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5" name="object 124">
              <a:extLst>
                <a:ext uri="{FF2B5EF4-FFF2-40B4-BE49-F238E27FC236}">
                  <a16:creationId xmlns:a16="http://schemas.microsoft.com/office/drawing/2014/main" id="{150E908B-8356-4C35-8195-9589879A8E95}"/>
                </a:ext>
              </a:extLst>
            </p:cNvPr>
            <p:cNvSpPr/>
            <p:nvPr/>
          </p:nvSpPr>
          <p:spPr>
            <a:xfrm>
              <a:off x="3051422" y="2609185"/>
              <a:ext cx="272094" cy="193057"/>
            </a:xfrm>
            <a:custGeom>
              <a:avLst/>
              <a:gdLst/>
              <a:ahLst/>
              <a:cxnLst/>
              <a:rect l="l" t="t" r="r" b="b"/>
              <a:pathLst>
                <a:path w="272094" h="193057">
                  <a:moveTo>
                    <a:pt x="272094" y="2293"/>
                  </a:moveTo>
                  <a:lnTo>
                    <a:pt x="259836" y="0"/>
                  </a:lnTo>
                  <a:lnTo>
                    <a:pt x="249372" y="3286"/>
                  </a:lnTo>
                  <a:lnTo>
                    <a:pt x="239306" y="13554"/>
                  </a:lnTo>
                  <a:lnTo>
                    <a:pt x="225352" y="9964"/>
                  </a:lnTo>
                  <a:lnTo>
                    <a:pt x="210002" y="6379"/>
                  </a:lnTo>
                  <a:lnTo>
                    <a:pt x="198043" y="11062"/>
                  </a:lnTo>
                  <a:lnTo>
                    <a:pt x="181897" y="20232"/>
                  </a:lnTo>
                  <a:lnTo>
                    <a:pt x="169934" y="24919"/>
                  </a:lnTo>
                  <a:lnTo>
                    <a:pt x="168940" y="34884"/>
                  </a:lnTo>
                  <a:lnTo>
                    <a:pt x="160467" y="46447"/>
                  </a:lnTo>
                  <a:lnTo>
                    <a:pt x="141131" y="54320"/>
                  </a:lnTo>
                  <a:lnTo>
                    <a:pt x="132558" y="64486"/>
                  </a:lnTo>
                  <a:lnTo>
                    <a:pt x="120002" y="58007"/>
                  </a:lnTo>
                  <a:lnTo>
                    <a:pt x="109537" y="31795"/>
                  </a:lnTo>
                  <a:lnTo>
                    <a:pt x="101166" y="16647"/>
                  </a:lnTo>
                  <a:lnTo>
                    <a:pt x="90799" y="22726"/>
                  </a:lnTo>
                  <a:lnTo>
                    <a:pt x="78840" y="26013"/>
                  </a:lnTo>
                  <a:lnTo>
                    <a:pt x="70765" y="16647"/>
                  </a:lnTo>
                  <a:lnTo>
                    <a:pt x="53920" y="14453"/>
                  </a:lnTo>
                  <a:lnTo>
                    <a:pt x="57607" y="26910"/>
                  </a:lnTo>
                  <a:lnTo>
                    <a:pt x="61495" y="42260"/>
                  </a:lnTo>
                  <a:lnTo>
                    <a:pt x="51429" y="53920"/>
                  </a:lnTo>
                  <a:lnTo>
                    <a:pt x="40568" y="50133"/>
                  </a:lnTo>
                  <a:lnTo>
                    <a:pt x="28605" y="52128"/>
                  </a:lnTo>
                  <a:lnTo>
                    <a:pt x="19735" y="58103"/>
                  </a:lnTo>
                  <a:lnTo>
                    <a:pt x="12459" y="62593"/>
                  </a:lnTo>
                  <a:lnTo>
                    <a:pt x="400" y="64486"/>
                  </a:lnTo>
                  <a:lnTo>
                    <a:pt x="7077" y="76842"/>
                  </a:lnTo>
                  <a:lnTo>
                    <a:pt x="0" y="87012"/>
                  </a:lnTo>
                  <a:lnTo>
                    <a:pt x="10768" y="87905"/>
                  </a:lnTo>
                  <a:lnTo>
                    <a:pt x="22528" y="81828"/>
                  </a:lnTo>
                  <a:lnTo>
                    <a:pt x="34884" y="85517"/>
                  </a:lnTo>
                  <a:lnTo>
                    <a:pt x="24919" y="97175"/>
                  </a:lnTo>
                  <a:lnTo>
                    <a:pt x="16149" y="104551"/>
                  </a:lnTo>
                  <a:lnTo>
                    <a:pt x="15152" y="114419"/>
                  </a:lnTo>
                  <a:lnTo>
                    <a:pt x="14151" y="124286"/>
                  </a:lnTo>
                  <a:lnTo>
                    <a:pt x="11765" y="137044"/>
                  </a:lnTo>
                  <a:lnTo>
                    <a:pt x="10864" y="148309"/>
                  </a:lnTo>
                  <a:lnTo>
                    <a:pt x="24620" y="150599"/>
                  </a:lnTo>
                  <a:lnTo>
                    <a:pt x="33991" y="154285"/>
                  </a:lnTo>
                  <a:lnTo>
                    <a:pt x="37576" y="165449"/>
                  </a:lnTo>
                  <a:lnTo>
                    <a:pt x="42660" y="173620"/>
                  </a:lnTo>
                  <a:lnTo>
                    <a:pt x="65185" y="169837"/>
                  </a:lnTo>
                  <a:lnTo>
                    <a:pt x="80333" y="169236"/>
                  </a:lnTo>
                  <a:lnTo>
                    <a:pt x="85319" y="176015"/>
                  </a:lnTo>
                  <a:lnTo>
                    <a:pt x="99072" y="178304"/>
                  </a:lnTo>
                  <a:lnTo>
                    <a:pt x="99569" y="186682"/>
                  </a:lnTo>
                  <a:lnTo>
                    <a:pt x="113522" y="193057"/>
                  </a:lnTo>
                  <a:lnTo>
                    <a:pt x="123789" y="185583"/>
                  </a:lnTo>
                  <a:lnTo>
                    <a:pt x="123292" y="175813"/>
                  </a:lnTo>
                  <a:lnTo>
                    <a:pt x="122694" y="165949"/>
                  </a:lnTo>
                  <a:lnTo>
                    <a:pt x="126583" y="153191"/>
                  </a:lnTo>
                  <a:lnTo>
                    <a:pt x="119703" y="138042"/>
                  </a:lnTo>
                  <a:lnTo>
                    <a:pt x="128376" y="129272"/>
                  </a:lnTo>
                  <a:lnTo>
                    <a:pt x="143621" y="129967"/>
                  </a:lnTo>
                  <a:lnTo>
                    <a:pt x="152394" y="123987"/>
                  </a:lnTo>
                  <a:lnTo>
                    <a:pt x="165949" y="120596"/>
                  </a:lnTo>
                  <a:lnTo>
                    <a:pt x="177411" y="107442"/>
                  </a:lnTo>
                  <a:lnTo>
                    <a:pt x="184586" y="100166"/>
                  </a:lnTo>
                  <a:lnTo>
                    <a:pt x="198043" y="95382"/>
                  </a:lnTo>
                  <a:lnTo>
                    <a:pt x="216284" y="95980"/>
                  </a:lnTo>
                  <a:lnTo>
                    <a:pt x="237514" y="96480"/>
                  </a:lnTo>
                  <a:lnTo>
                    <a:pt x="250967" y="90299"/>
                  </a:lnTo>
                  <a:lnTo>
                    <a:pt x="262230" y="74354"/>
                  </a:lnTo>
                  <a:lnTo>
                    <a:pt x="261432" y="59004"/>
                  </a:lnTo>
                  <a:lnTo>
                    <a:pt x="268409" y="47444"/>
                  </a:lnTo>
                  <a:lnTo>
                    <a:pt x="266015" y="30697"/>
                  </a:lnTo>
                  <a:lnTo>
                    <a:pt x="268311" y="17938"/>
                  </a:lnTo>
                  <a:lnTo>
                    <a:pt x="272094" y="2293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6" name="object 125">
              <a:extLst>
                <a:ext uri="{FF2B5EF4-FFF2-40B4-BE49-F238E27FC236}">
                  <a16:creationId xmlns:a16="http://schemas.microsoft.com/office/drawing/2014/main" id="{DC77CB36-B82C-486B-A787-7E06CF884155}"/>
                </a:ext>
              </a:extLst>
            </p:cNvPr>
            <p:cNvSpPr/>
            <p:nvPr/>
          </p:nvSpPr>
          <p:spPr>
            <a:xfrm>
              <a:off x="2608796" y="2063400"/>
              <a:ext cx="416116" cy="916746"/>
            </a:xfrm>
            <a:custGeom>
              <a:avLst/>
              <a:gdLst/>
              <a:ahLst/>
              <a:cxnLst/>
              <a:rect l="l" t="t" r="r" b="b"/>
              <a:pathLst>
                <a:path w="416116" h="916746">
                  <a:moveTo>
                    <a:pt x="391496" y="556351"/>
                  </a:moveTo>
                  <a:lnTo>
                    <a:pt x="383223" y="544093"/>
                  </a:lnTo>
                  <a:lnTo>
                    <a:pt x="390001" y="528342"/>
                  </a:lnTo>
                  <a:lnTo>
                    <a:pt x="392493" y="516981"/>
                  </a:lnTo>
                  <a:lnTo>
                    <a:pt x="387413" y="507413"/>
                  </a:lnTo>
                  <a:lnTo>
                    <a:pt x="367775" y="509605"/>
                  </a:lnTo>
                  <a:lnTo>
                    <a:pt x="359406" y="495950"/>
                  </a:lnTo>
                  <a:lnTo>
                    <a:pt x="361598" y="480401"/>
                  </a:lnTo>
                  <a:lnTo>
                    <a:pt x="356612" y="470833"/>
                  </a:lnTo>
                  <a:lnTo>
                    <a:pt x="336977" y="473029"/>
                  </a:lnTo>
                  <a:lnTo>
                    <a:pt x="312858" y="476914"/>
                  </a:lnTo>
                  <a:lnTo>
                    <a:pt x="294821" y="480499"/>
                  </a:lnTo>
                  <a:lnTo>
                    <a:pt x="275087" y="481302"/>
                  </a:lnTo>
                  <a:lnTo>
                    <a:pt x="261132" y="476316"/>
                  </a:lnTo>
                  <a:lnTo>
                    <a:pt x="255847" y="462462"/>
                  </a:lnTo>
                  <a:lnTo>
                    <a:pt x="244886" y="455885"/>
                  </a:lnTo>
                  <a:lnTo>
                    <a:pt x="244288" y="444722"/>
                  </a:lnTo>
                  <a:lnTo>
                    <a:pt x="243589" y="432161"/>
                  </a:lnTo>
                  <a:lnTo>
                    <a:pt x="247575" y="420702"/>
                  </a:lnTo>
                  <a:lnTo>
                    <a:pt x="238107" y="414122"/>
                  </a:lnTo>
                  <a:lnTo>
                    <a:pt x="226947" y="404751"/>
                  </a:lnTo>
                  <a:lnTo>
                    <a:pt x="223257" y="392295"/>
                  </a:lnTo>
                  <a:lnTo>
                    <a:pt x="213991" y="388407"/>
                  </a:lnTo>
                  <a:lnTo>
                    <a:pt x="211693" y="375947"/>
                  </a:lnTo>
                  <a:lnTo>
                    <a:pt x="202129" y="366483"/>
                  </a:lnTo>
                  <a:lnTo>
                    <a:pt x="201629" y="356713"/>
                  </a:lnTo>
                  <a:lnTo>
                    <a:pt x="225452" y="347244"/>
                  </a:lnTo>
                  <a:lnTo>
                    <a:pt x="237210" y="341067"/>
                  </a:lnTo>
                  <a:lnTo>
                    <a:pt x="235018" y="327211"/>
                  </a:lnTo>
                  <a:lnTo>
                    <a:pt x="234320" y="314553"/>
                  </a:lnTo>
                  <a:lnTo>
                    <a:pt x="253857" y="310866"/>
                  </a:lnTo>
                  <a:lnTo>
                    <a:pt x="269208" y="313060"/>
                  </a:lnTo>
                  <a:lnTo>
                    <a:pt x="281562" y="316745"/>
                  </a:lnTo>
                  <a:lnTo>
                    <a:pt x="295120" y="314751"/>
                  </a:lnTo>
                  <a:lnTo>
                    <a:pt x="301499" y="292028"/>
                  </a:lnTo>
                  <a:lnTo>
                    <a:pt x="297611" y="275385"/>
                  </a:lnTo>
                  <a:lnTo>
                    <a:pt x="290832" y="263023"/>
                  </a:lnTo>
                  <a:lnTo>
                    <a:pt x="278175" y="253753"/>
                  </a:lnTo>
                  <a:lnTo>
                    <a:pt x="262829" y="251560"/>
                  </a:lnTo>
                  <a:lnTo>
                    <a:pt x="228837" y="212295"/>
                  </a:lnTo>
                  <a:lnTo>
                    <a:pt x="173522" y="171129"/>
                  </a:lnTo>
                  <a:lnTo>
                    <a:pt x="162060" y="156178"/>
                  </a:lnTo>
                  <a:lnTo>
                    <a:pt x="169336" y="150199"/>
                  </a:lnTo>
                  <a:lnTo>
                    <a:pt x="181098" y="141329"/>
                  </a:lnTo>
                  <a:lnTo>
                    <a:pt x="184885" y="127177"/>
                  </a:lnTo>
                  <a:lnTo>
                    <a:pt x="185780" y="115912"/>
                  </a:lnTo>
                  <a:lnTo>
                    <a:pt x="200732" y="111031"/>
                  </a:lnTo>
                  <a:lnTo>
                    <a:pt x="198737" y="101260"/>
                  </a:lnTo>
                  <a:lnTo>
                    <a:pt x="193556" y="90298"/>
                  </a:lnTo>
                  <a:lnTo>
                    <a:pt x="197542" y="80233"/>
                  </a:lnTo>
                  <a:lnTo>
                    <a:pt x="190864" y="67975"/>
                  </a:lnTo>
                  <a:lnTo>
                    <a:pt x="175618" y="67176"/>
                  </a:lnTo>
                  <a:lnTo>
                    <a:pt x="167543" y="59104"/>
                  </a:lnTo>
                  <a:lnTo>
                    <a:pt x="155782" y="37076"/>
                  </a:lnTo>
                  <a:lnTo>
                    <a:pt x="138837" y="32190"/>
                  </a:lnTo>
                  <a:lnTo>
                    <a:pt x="126279" y="25714"/>
                  </a:lnTo>
                  <a:lnTo>
                    <a:pt x="124185" y="14551"/>
                  </a:lnTo>
                  <a:lnTo>
                    <a:pt x="105148" y="0"/>
                  </a:lnTo>
                  <a:lnTo>
                    <a:pt x="90996" y="18839"/>
                  </a:lnTo>
                  <a:lnTo>
                    <a:pt x="91695" y="31395"/>
                  </a:lnTo>
                  <a:lnTo>
                    <a:pt x="101260" y="40863"/>
                  </a:lnTo>
                  <a:lnTo>
                    <a:pt x="112626" y="53025"/>
                  </a:lnTo>
                  <a:lnTo>
                    <a:pt x="113324" y="66978"/>
                  </a:lnTo>
                  <a:lnTo>
                    <a:pt x="122892" y="76446"/>
                  </a:lnTo>
                  <a:lnTo>
                    <a:pt x="134250" y="88602"/>
                  </a:lnTo>
                  <a:lnTo>
                    <a:pt x="136446" y="101163"/>
                  </a:lnTo>
                  <a:lnTo>
                    <a:pt x="141429" y="110732"/>
                  </a:lnTo>
                  <a:lnTo>
                    <a:pt x="146810" y="125978"/>
                  </a:lnTo>
                  <a:lnTo>
                    <a:pt x="144218" y="134452"/>
                  </a:lnTo>
                  <a:lnTo>
                    <a:pt x="144719" y="144320"/>
                  </a:lnTo>
                  <a:lnTo>
                    <a:pt x="132958" y="150397"/>
                  </a:lnTo>
                  <a:lnTo>
                    <a:pt x="120999" y="155185"/>
                  </a:lnTo>
                  <a:lnTo>
                    <a:pt x="72856" y="220366"/>
                  </a:lnTo>
                  <a:lnTo>
                    <a:pt x="61995" y="216579"/>
                  </a:lnTo>
                  <a:lnTo>
                    <a:pt x="50533" y="201725"/>
                  </a:lnTo>
                  <a:lnTo>
                    <a:pt x="40963" y="192261"/>
                  </a:lnTo>
                  <a:lnTo>
                    <a:pt x="32094" y="198240"/>
                  </a:lnTo>
                  <a:lnTo>
                    <a:pt x="33091" y="216482"/>
                  </a:lnTo>
                  <a:lnTo>
                    <a:pt x="32392" y="230532"/>
                  </a:lnTo>
                  <a:lnTo>
                    <a:pt x="17542" y="238208"/>
                  </a:lnTo>
                  <a:lnTo>
                    <a:pt x="13355" y="245383"/>
                  </a:lnTo>
                  <a:lnTo>
                    <a:pt x="0" y="279669"/>
                  </a:lnTo>
                  <a:lnTo>
                    <a:pt x="12758" y="290333"/>
                  </a:lnTo>
                  <a:lnTo>
                    <a:pt x="25415" y="301096"/>
                  </a:lnTo>
                  <a:lnTo>
                    <a:pt x="42757" y="311565"/>
                  </a:lnTo>
                  <a:lnTo>
                    <a:pt x="50928" y="323823"/>
                  </a:lnTo>
                  <a:lnTo>
                    <a:pt x="56012" y="333493"/>
                  </a:lnTo>
                  <a:lnTo>
                    <a:pt x="47343" y="340865"/>
                  </a:lnTo>
                  <a:lnTo>
                    <a:pt x="43353" y="352228"/>
                  </a:lnTo>
                  <a:lnTo>
                    <a:pt x="55813" y="357310"/>
                  </a:lnTo>
                  <a:lnTo>
                    <a:pt x="69767" y="362394"/>
                  </a:lnTo>
                  <a:lnTo>
                    <a:pt x="79437" y="373157"/>
                  </a:lnTo>
                  <a:lnTo>
                    <a:pt x="81827" y="389905"/>
                  </a:lnTo>
                  <a:lnTo>
                    <a:pt x="92095" y="382427"/>
                  </a:lnTo>
                  <a:lnTo>
                    <a:pt x="104255" y="381930"/>
                  </a:lnTo>
                  <a:lnTo>
                    <a:pt x="113719" y="389905"/>
                  </a:lnTo>
                  <a:lnTo>
                    <a:pt x="112626" y="398476"/>
                  </a:lnTo>
                  <a:lnTo>
                    <a:pt x="120797" y="409240"/>
                  </a:lnTo>
                  <a:lnTo>
                    <a:pt x="120098" y="423392"/>
                  </a:lnTo>
                  <a:lnTo>
                    <a:pt x="120898" y="438739"/>
                  </a:lnTo>
                  <a:lnTo>
                    <a:pt x="113623" y="444722"/>
                  </a:lnTo>
                  <a:lnTo>
                    <a:pt x="112722" y="455983"/>
                  </a:lnTo>
                  <a:lnTo>
                    <a:pt x="100666" y="459273"/>
                  </a:lnTo>
                  <a:lnTo>
                    <a:pt x="98372" y="473425"/>
                  </a:lnTo>
                  <a:lnTo>
                    <a:pt x="97674" y="487577"/>
                  </a:lnTo>
                  <a:lnTo>
                    <a:pt x="110234" y="495453"/>
                  </a:lnTo>
                  <a:lnTo>
                    <a:pt x="118407" y="506314"/>
                  </a:lnTo>
                  <a:lnTo>
                    <a:pt x="124984" y="515786"/>
                  </a:lnTo>
                  <a:lnTo>
                    <a:pt x="125582" y="527047"/>
                  </a:lnTo>
                  <a:lnTo>
                    <a:pt x="132162" y="536615"/>
                  </a:lnTo>
                  <a:lnTo>
                    <a:pt x="135749" y="547678"/>
                  </a:lnTo>
                  <a:lnTo>
                    <a:pt x="145515" y="558443"/>
                  </a:lnTo>
                  <a:lnTo>
                    <a:pt x="144719" y="572594"/>
                  </a:lnTo>
                  <a:lnTo>
                    <a:pt x="134750" y="585651"/>
                  </a:lnTo>
                  <a:lnTo>
                    <a:pt x="126381" y="598611"/>
                  </a:lnTo>
                  <a:lnTo>
                    <a:pt x="119101" y="605887"/>
                  </a:lnTo>
                  <a:lnTo>
                    <a:pt x="105350" y="603792"/>
                  </a:lnTo>
                  <a:lnTo>
                    <a:pt x="91396" y="598708"/>
                  </a:lnTo>
                  <a:lnTo>
                    <a:pt x="90399" y="608576"/>
                  </a:lnTo>
                  <a:lnTo>
                    <a:pt x="83422" y="620139"/>
                  </a:lnTo>
                  <a:lnTo>
                    <a:pt x="94287" y="623826"/>
                  </a:lnTo>
                  <a:lnTo>
                    <a:pt x="111229" y="628808"/>
                  </a:lnTo>
                  <a:lnTo>
                    <a:pt x="111829" y="639972"/>
                  </a:lnTo>
                  <a:lnTo>
                    <a:pt x="117010" y="650934"/>
                  </a:lnTo>
                  <a:lnTo>
                    <a:pt x="117608" y="663595"/>
                  </a:lnTo>
                  <a:lnTo>
                    <a:pt x="118306" y="676151"/>
                  </a:lnTo>
                  <a:lnTo>
                    <a:pt x="123487" y="688607"/>
                  </a:lnTo>
                  <a:lnTo>
                    <a:pt x="122892" y="705451"/>
                  </a:lnTo>
                  <a:lnTo>
                    <a:pt x="128073" y="716514"/>
                  </a:lnTo>
                  <a:lnTo>
                    <a:pt x="124185" y="729277"/>
                  </a:lnTo>
                  <a:lnTo>
                    <a:pt x="135749" y="747013"/>
                  </a:lnTo>
                  <a:lnTo>
                    <a:pt x="131961" y="761271"/>
                  </a:lnTo>
                  <a:lnTo>
                    <a:pt x="140036" y="770735"/>
                  </a:lnTo>
                  <a:lnTo>
                    <a:pt x="139338" y="787579"/>
                  </a:lnTo>
                  <a:lnTo>
                    <a:pt x="140331" y="804423"/>
                  </a:lnTo>
                  <a:lnTo>
                    <a:pt x="139536" y="819871"/>
                  </a:lnTo>
                  <a:lnTo>
                    <a:pt x="138739" y="831232"/>
                  </a:lnTo>
                  <a:lnTo>
                    <a:pt x="128771" y="844189"/>
                  </a:lnTo>
                  <a:lnTo>
                    <a:pt x="117212" y="855950"/>
                  </a:lnTo>
                  <a:lnTo>
                    <a:pt x="99467" y="865120"/>
                  </a:lnTo>
                  <a:lnTo>
                    <a:pt x="97077" y="876481"/>
                  </a:lnTo>
                  <a:lnTo>
                    <a:pt x="113719" y="875783"/>
                  </a:lnTo>
                  <a:lnTo>
                    <a:pt x="98971" y="884854"/>
                  </a:lnTo>
                  <a:lnTo>
                    <a:pt x="99467" y="893227"/>
                  </a:lnTo>
                  <a:lnTo>
                    <a:pt x="115815" y="886946"/>
                  </a:lnTo>
                  <a:lnTo>
                    <a:pt x="128275" y="892030"/>
                  </a:lnTo>
                  <a:lnTo>
                    <a:pt x="138041" y="877578"/>
                  </a:lnTo>
                  <a:lnTo>
                    <a:pt x="143023" y="884358"/>
                  </a:lnTo>
                  <a:lnTo>
                    <a:pt x="151596" y="874091"/>
                  </a:lnTo>
                  <a:lnTo>
                    <a:pt x="166844" y="874890"/>
                  </a:lnTo>
                  <a:lnTo>
                    <a:pt x="179103" y="878575"/>
                  </a:lnTo>
                  <a:lnTo>
                    <a:pt x="196448" y="889041"/>
                  </a:lnTo>
                  <a:lnTo>
                    <a:pt x="204421" y="895817"/>
                  </a:lnTo>
                  <a:lnTo>
                    <a:pt x="223855" y="890737"/>
                  </a:lnTo>
                  <a:lnTo>
                    <a:pt x="239702" y="902696"/>
                  </a:lnTo>
                  <a:lnTo>
                    <a:pt x="253756" y="910469"/>
                  </a:lnTo>
                  <a:lnTo>
                    <a:pt x="272393" y="916746"/>
                  </a:lnTo>
                  <a:lnTo>
                    <a:pt x="280964" y="906584"/>
                  </a:lnTo>
                  <a:lnTo>
                    <a:pt x="303789" y="906882"/>
                  </a:lnTo>
                  <a:lnTo>
                    <a:pt x="310568" y="892627"/>
                  </a:lnTo>
                  <a:lnTo>
                    <a:pt x="322430" y="886449"/>
                  </a:lnTo>
                  <a:lnTo>
                    <a:pt x="332891" y="883259"/>
                  </a:lnTo>
                  <a:lnTo>
                    <a:pt x="329205" y="870703"/>
                  </a:lnTo>
                  <a:lnTo>
                    <a:pt x="313656" y="864421"/>
                  </a:lnTo>
                  <a:lnTo>
                    <a:pt x="310067" y="854654"/>
                  </a:lnTo>
                  <a:lnTo>
                    <a:pt x="303392" y="842396"/>
                  </a:lnTo>
                  <a:lnTo>
                    <a:pt x="300898" y="825649"/>
                  </a:lnTo>
                  <a:lnTo>
                    <a:pt x="313058" y="825055"/>
                  </a:lnTo>
                  <a:lnTo>
                    <a:pt x="316947" y="812297"/>
                  </a:lnTo>
                  <a:lnTo>
                    <a:pt x="332096" y="782196"/>
                  </a:lnTo>
                  <a:lnTo>
                    <a:pt x="343259" y="763463"/>
                  </a:lnTo>
                  <a:lnTo>
                    <a:pt x="348839" y="754790"/>
                  </a:lnTo>
                  <a:lnTo>
                    <a:pt x="363790" y="749905"/>
                  </a:lnTo>
                  <a:lnTo>
                    <a:pt x="376646" y="735354"/>
                  </a:lnTo>
                  <a:lnTo>
                    <a:pt x="388108" y="720802"/>
                  </a:lnTo>
                  <a:lnTo>
                    <a:pt x="386016" y="711036"/>
                  </a:lnTo>
                  <a:lnTo>
                    <a:pt x="373456" y="703163"/>
                  </a:lnTo>
                  <a:lnTo>
                    <a:pt x="371264" y="690601"/>
                  </a:lnTo>
                  <a:lnTo>
                    <a:pt x="362995" y="676948"/>
                  </a:lnTo>
                  <a:lnTo>
                    <a:pt x="353421" y="668873"/>
                  </a:lnTo>
                  <a:lnTo>
                    <a:pt x="345152" y="656615"/>
                  </a:lnTo>
                  <a:lnTo>
                    <a:pt x="360003" y="649039"/>
                  </a:lnTo>
                  <a:lnTo>
                    <a:pt x="368473" y="637379"/>
                  </a:lnTo>
                  <a:lnTo>
                    <a:pt x="377146" y="628610"/>
                  </a:lnTo>
                  <a:lnTo>
                    <a:pt x="387711" y="628110"/>
                  </a:lnTo>
                  <a:lnTo>
                    <a:pt x="396284" y="617943"/>
                  </a:lnTo>
                  <a:lnTo>
                    <a:pt x="416116" y="618444"/>
                  </a:lnTo>
                  <a:lnTo>
                    <a:pt x="410831" y="604688"/>
                  </a:lnTo>
                  <a:lnTo>
                    <a:pt x="408840" y="596314"/>
                  </a:lnTo>
                  <a:lnTo>
                    <a:pt x="402363" y="589640"/>
                  </a:lnTo>
                  <a:lnTo>
                    <a:pt x="397281" y="578577"/>
                  </a:lnTo>
                  <a:lnTo>
                    <a:pt x="398076" y="565917"/>
                  </a:lnTo>
                  <a:lnTo>
                    <a:pt x="391496" y="556351"/>
                  </a:lnTo>
                  <a:close/>
                </a:path>
              </a:pathLst>
            </a:custGeom>
            <a:solidFill>
              <a:srgbClr val="7AC1E9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7" name="object 126">
              <a:extLst>
                <a:ext uri="{FF2B5EF4-FFF2-40B4-BE49-F238E27FC236}">
                  <a16:creationId xmlns:a16="http://schemas.microsoft.com/office/drawing/2014/main" id="{7FB012CB-24A9-47BE-8D74-52028FBB61A0}"/>
                </a:ext>
              </a:extLst>
            </p:cNvPr>
            <p:cNvSpPr/>
            <p:nvPr/>
          </p:nvSpPr>
          <p:spPr>
            <a:xfrm>
              <a:off x="2608796" y="2063400"/>
              <a:ext cx="416116" cy="916746"/>
            </a:xfrm>
            <a:custGeom>
              <a:avLst/>
              <a:gdLst/>
              <a:ahLst/>
              <a:cxnLst/>
              <a:rect l="l" t="t" r="r" b="b"/>
              <a:pathLst>
                <a:path w="416116" h="916746">
                  <a:moveTo>
                    <a:pt x="410831" y="604688"/>
                  </a:moveTo>
                  <a:lnTo>
                    <a:pt x="408840" y="596314"/>
                  </a:lnTo>
                  <a:lnTo>
                    <a:pt x="402363" y="589640"/>
                  </a:lnTo>
                  <a:lnTo>
                    <a:pt x="397281" y="578577"/>
                  </a:lnTo>
                  <a:lnTo>
                    <a:pt x="398076" y="565917"/>
                  </a:lnTo>
                  <a:lnTo>
                    <a:pt x="391496" y="556351"/>
                  </a:lnTo>
                  <a:lnTo>
                    <a:pt x="383223" y="544093"/>
                  </a:lnTo>
                  <a:lnTo>
                    <a:pt x="390001" y="528342"/>
                  </a:lnTo>
                  <a:lnTo>
                    <a:pt x="392493" y="516981"/>
                  </a:lnTo>
                  <a:lnTo>
                    <a:pt x="387413" y="507413"/>
                  </a:lnTo>
                  <a:lnTo>
                    <a:pt x="367775" y="509605"/>
                  </a:lnTo>
                  <a:lnTo>
                    <a:pt x="359406" y="495950"/>
                  </a:lnTo>
                  <a:lnTo>
                    <a:pt x="361598" y="480401"/>
                  </a:lnTo>
                  <a:lnTo>
                    <a:pt x="356612" y="470833"/>
                  </a:lnTo>
                  <a:lnTo>
                    <a:pt x="336977" y="473029"/>
                  </a:lnTo>
                  <a:lnTo>
                    <a:pt x="312858" y="476914"/>
                  </a:lnTo>
                  <a:lnTo>
                    <a:pt x="294821" y="480499"/>
                  </a:lnTo>
                  <a:lnTo>
                    <a:pt x="275087" y="481302"/>
                  </a:lnTo>
                  <a:lnTo>
                    <a:pt x="261132" y="476316"/>
                  </a:lnTo>
                  <a:lnTo>
                    <a:pt x="255847" y="462462"/>
                  </a:lnTo>
                  <a:lnTo>
                    <a:pt x="244886" y="455885"/>
                  </a:lnTo>
                  <a:lnTo>
                    <a:pt x="244288" y="444722"/>
                  </a:lnTo>
                  <a:lnTo>
                    <a:pt x="243589" y="432161"/>
                  </a:lnTo>
                  <a:lnTo>
                    <a:pt x="247575" y="420702"/>
                  </a:lnTo>
                  <a:lnTo>
                    <a:pt x="238107" y="414122"/>
                  </a:lnTo>
                  <a:lnTo>
                    <a:pt x="226947" y="404751"/>
                  </a:lnTo>
                  <a:lnTo>
                    <a:pt x="223257" y="392295"/>
                  </a:lnTo>
                  <a:lnTo>
                    <a:pt x="213991" y="388407"/>
                  </a:lnTo>
                  <a:lnTo>
                    <a:pt x="211693" y="375947"/>
                  </a:lnTo>
                  <a:lnTo>
                    <a:pt x="202129" y="366483"/>
                  </a:lnTo>
                  <a:lnTo>
                    <a:pt x="201629" y="356713"/>
                  </a:lnTo>
                  <a:lnTo>
                    <a:pt x="225452" y="347244"/>
                  </a:lnTo>
                  <a:lnTo>
                    <a:pt x="237210" y="341067"/>
                  </a:lnTo>
                  <a:lnTo>
                    <a:pt x="235018" y="327211"/>
                  </a:lnTo>
                  <a:lnTo>
                    <a:pt x="234320" y="314553"/>
                  </a:lnTo>
                  <a:lnTo>
                    <a:pt x="253857" y="310866"/>
                  </a:lnTo>
                  <a:lnTo>
                    <a:pt x="269208" y="313060"/>
                  </a:lnTo>
                  <a:lnTo>
                    <a:pt x="281562" y="316745"/>
                  </a:lnTo>
                  <a:lnTo>
                    <a:pt x="295120" y="314751"/>
                  </a:lnTo>
                  <a:lnTo>
                    <a:pt x="301499" y="292028"/>
                  </a:lnTo>
                  <a:lnTo>
                    <a:pt x="297611" y="275385"/>
                  </a:lnTo>
                  <a:lnTo>
                    <a:pt x="290832" y="263023"/>
                  </a:lnTo>
                  <a:lnTo>
                    <a:pt x="278175" y="253753"/>
                  </a:lnTo>
                  <a:lnTo>
                    <a:pt x="262829" y="251560"/>
                  </a:lnTo>
                  <a:lnTo>
                    <a:pt x="228837" y="212295"/>
                  </a:lnTo>
                  <a:lnTo>
                    <a:pt x="173522" y="171129"/>
                  </a:lnTo>
                  <a:lnTo>
                    <a:pt x="162060" y="156178"/>
                  </a:lnTo>
                  <a:lnTo>
                    <a:pt x="169336" y="150199"/>
                  </a:lnTo>
                  <a:lnTo>
                    <a:pt x="181098" y="141329"/>
                  </a:lnTo>
                  <a:lnTo>
                    <a:pt x="184885" y="127177"/>
                  </a:lnTo>
                  <a:lnTo>
                    <a:pt x="185780" y="115912"/>
                  </a:lnTo>
                  <a:lnTo>
                    <a:pt x="200732" y="111031"/>
                  </a:lnTo>
                  <a:lnTo>
                    <a:pt x="198737" y="101260"/>
                  </a:lnTo>
                  <a:lnTo>
                    <a:pt x="193556" y="90298"/>
                  </a:lnTo>
                  <a:lnTo>
                    <a:pt x="197542" y="80233"/>
                  </a:lnTo>
                  <a:lnTo>
                    <a:pt x="190864" y="67975"/>
                  </a:lnTo>
                  <a:lnTo>
                    <a:pt x="175618" y="67176"/>
                  </a:lnTo>
                  <a:lnTo>
                    <a:pt x="167543" y="59104"/>
                  </a:lnTo>
                  <a:lnTo>
                    <a:pt x="155782" y="37076"/>
                  </a:lnTo>
                  <a:lnTo>
                    <a:pt x="138837" y="32190"/>
                  </a:lnTo>
                  <a:lnTo>
                    <a:pt x="126279" y="25714"/>
                  </a:lnTo>
                  <a:lnTo>
                    <a:pt x="124185" y="14551"/>
                  </a:lnTo>
                  <a:lnTo>
                    <a:pt x="105148" y="0"/>
                  </a:lnTo>
                  <a:lnTo>
                    <a:pt x="90996" y="18839"/>
                  </a:lnTo>
                  <a:lnTo>
                    <a:pt x="91695" y="31395"/>
                  </a:lnTo>
                  <a:lnTo>
                    <a:pt x="101260" y="40863"/>
                  </a:lnTo>
                  <a:lnTo>
                    <a:pt x="112626" y="53025"/>
                  </a:lnTo>
                  <a:lnTo>
                    <a:pt x="113324" y="66978"/>
                  </a:lnTo>
                  <a:lnTo>
                    <a:pt x="122892" y="76446"/>
                  </a:lnTo>
                  <a:lnTo>
                    <a:pt x="134250" y="88602"/>
                  </a:lnTo>
                  <a:lnTo>
                    <a:pt x="136446" y="101163"/>
                  </a:lnTo>
                  <a:lnTo>
                    <a:pt x="141429" y="110732"/>
                  </a:lnTo>
                  <a:lnTo>
                    <a:pt x="146810" y="125978"/>
                  </a:lnTo>
                  <a:lnTo>
                    <a:pt x="144218" y="134452"/>
                  </a:lnTo>
                  <a:lnTo>
                    <a:pt x="144719" y="144320"/>
                  </a:lnTo>
                  <a:lnTo>
                    <a:pt x="132958" y="150397"/>
                  </a:lnTo>
                  <a:lnTo>
                    <a:pt x="120999" y="155185"/>
                  </a:lnTo>
                  <a:lnTo>
                    <a:pt x="72856" y="220366"/>
                  </a:lnTo>
                  <a:lnTo>
                    <a:pt x="61995" y="216579"/>
                  </a:lnTo>
                  <a:lnTo>
                    <a:pt x="50533" y="201725"/>
                  </a:lnTo>
                  <a:lnTo>
                    <a:pt x="40963" y="192261"/>
                  </a:lnTo>
                  <a:lnTo>
                    <a:pt x="32094" y="198240"/>
                  </a:lnTo>
                  <a:lnTo>
                    <a:pt x="33091" y="216482"/>
                  </a:lnTo>
                  <a:lnTo>
                    <a:pt x="32392" y="230532"/>
                  </a:lnTo>
                  <a:lnTo>
                    <a:pt x="17542" y="238208"/>
                  </a:lnTo>
                  <a:lnTo>
                    <a:pt x="13355" y="245383"/>
                  </a:lnTo>
                  <a:lnTo>
                    <a:pt x="0" y="279669"/>
                  </a:lnTo>
                  <a:lnTo>
                    <a:pt x="12758" y="290333"/>
                  </a:lnTo>
                  <a:lnTo>
                    <a:pt x="25415" y="301096"/>
                  </a:lnTo>
                  <a:lnTo>
                    <a:pt x="42757" y="311565"/>
                  </a:lnTo>
                  <a:lnTo>
                    <a:pt x="50928" y="323823"/>
                  </a:lnTo>
                  <a:lnTo>
                    <a:pt x="56012" y="333493"/>
                  </a:lnTo>
                  <a:lnTo>
                    <a:pt x="47343" y="340865"/>
                  </a:lnTo>
                  <a:lnTo>
                    <a:pt x="43353" y="352228"/>
                  </a:lnTo>
                  <a:lnTo>
                    <a:pt x="55813" y="357310"/>
                  </a:lnTo>
                  <a:lnTo>
                    <a:pt x="69767" y="362394"/>
                  </a:lnTo>
                  <a:lnTo>
                    <a:pt x="79437" y="373157"/>
                  </a:lnTo>
                  <a:lnTo>
                    <a:pt x="81827" y="389905"/>
                  </a:lnTo>
                  <a:lnTo>
                    <a:pt x="92095" y="382427"/>
                  </a:lnTo>
                  <a:lnTo>
                    <a:pt x="104255" y="381930"/>
                  </a:lnTo>
                  <a:lnTo>
                    <a:pt x="113719" y="389905"/>
                  </a:lnTo>
                  <a:lnTo>
                    <a:pt x="112626" y="398476"/>
                  </a:lnTo>
                  <a:lnTo>
                    <a:pt x="120797" y="409240"/>
                  </a:lnTo>
                  <a:lnTo>
                    <a:pt x="120098" y="423392"/>
                  </a:lnTo>
                  <a:lnTo>
                    <a:pt x="120898" y="438739"/>
                  </a:lnTo>
                  <a:lnTo>
                    <a:pt x="113623" y="444722"/>
                  </a:lnTo>
                  <a:lnTo>
                    <a:pt x="112722" y="455983"/>
                  </a:lnTo>
                  <a:lnTo>
                    <a:pt x="100666" y="459273"/>
                  </a:lnTo>
                  <a:lnTo>
                    <a:pt x="98372" y="473425"/>
                  </a:lnTo>
                  <a:lnTo>
                    <a:pt x="97674" y="487577"/>
                  </a:lnTo>
                  <a:lnTo>
                    <a:pt x="110234" y="495453"/>
                  </a:lnTo>
                  <a:lnTo>
                    <a:pt x="118407" y="506314"/>
                  </a:lnTo>
                  <a:lnTo>
                    <a:pt x="124984" y="515786"/>
                  </a:lnTo>
                  <a:lnTo>
                    <a:pt x="125582" y="527047"/>
                  </a:lnTo>
                  <a:lnTo>
                    <a:pt x="132162" y="536615"/>
                  </a:lnTo>
                  <a:lnTo>
                    <a:pt x="135749" y="547678"/>
                  </a:lnTo>
                  <a:lnTo>
                    <a:pt x="145515" y="558443"/>
                  </a:lnTo>
                  <a:lnTo>
                    <a:pt x="144719" y="572594"/>
                  </a:lnTo>
                  <a:lnTo>
                    <a:pt x="134750" y="585651"/>
                  </a:lnTo>
                  <a:lnTo>
                    <a:pt x="126381" y="598611"/>
                  </a:lnTo>
                  <a:lnTo>
                    <a:pt x="119101" y="605887"/>
                  </a:lnTo>
                  <a:lnTo>
                    <a:pt x="105350" y="603792"/>
                  </a:lnTo>
                  <a:lnTo>
                    <a:pt x="91396" y="598708"/>
                  </a:lnTo>
                  <a:lnTo>
                    <a:pt x="90399" y="608576"/>
                  </a:lnTo>
                  <a:lnTo>
                    <a:pt x="83422" y="620139"/>
                  </a:lnTo>
                  <a:lnTo>
                    <a:pt x="94287" y="623826"/>
                  </a:lnTo>
                  <a:lnTo>
                    <a:pt x="111229" y="628808"/>
                  </a:lnTo>
                  <a:lnTo>
                    <a:pt x="111829" y="639972"/>
                  </a:lnTo>
                  <a:lnTo>
                    <a:pt x="117010" y="650934"/>
                  </a:lnTo>
                  <a:lnTo>
                    <a:pt x="117608" y="663595"/>
                  </a:lnTo>
                  <a:lnTo>
                    <a:pt x="118306" y="676151"/>
                  </a:lnTo>
                  <a:lnTo>
                    <a:pt x="123487" y="688607"/>
                  </a:lnTo>
                  <a:lnTo>
                    <a:pt x="122892" y="705451"/>
                  </a:lnTo>
                  <a:lnTo>
                    <a:pt x="128073" y="716514"/>
                  </a:lnTo>
                  <a:lnTo>
                    <a:pt x="124185" y="729277"/>
                  </a:lnTo>
                  <a:lnTo>
                    <a:pt x="135749" y="747013"/>
                  </a:lnTo>
                  <a:lnTo>
                    <a:pt x="131961" y="761271"/>
                  </a:lnTo>
                  <a:lnTo>
                    <a:pt x="140036" y="770735"/>
                  </a:lnTo>
                  <a:lnTo>
                    <a:pt x="139338" y="787579"/>
                  </a:lnTo>
                  <a:lnTo>
                    <a:pt x="140331" y="804423"/>
                  </a:lnTo>
                  <a:lnTo>
                    <a:pt x="139536" y="819871"/>
                  </a:lnTo>
                  <a:lnTo>
                    <a:pt x="138739" y="831232"/>
                  </a:lnTo>
                  <a:lnTo>
                    <a:pt x="128771" y="844189"/>
                  </a:lnTo>
                  <a:lnTo>
                    <a:pt x="117212" y="855950"/>
                  </a:lnTo>
                  <a:lnTo>
                    <a:pt x="99467" y="865120"/>
                  </a:lnTo>
                  <a:lnTo>
                    <a:pt x="97077" y="876481"/>
                  </a:lnTo>
                  <a:lnTo>
                    <a:pt x="113719" y="875783"/>
                  </a:lnTo>
                  <a:lnTo>
                    <a:pt x="98971" y="884854"/>
                  </a:lnTo>
                  <a:lnTo>
                    <a:pt x="99467" y="893227"/>
                  </a:lnTo>
                  <a:lnTo>
                    <a:pt x="115815" y="886946"/>
                  </a:lnTo>
                  <a:lnTo>
                    <a:pt x="128275" y="892030"/>
                  </a:lnTo>
                  <a:lnTo>
                    <a:pt x="138041" y="877578"/>
                  </a:lnTo>
                  <a:lnTo>
                    <a:pt x="143023" y="884358"/>
                  </a:lnTo>
                  <a:lnTo>
                    <a:pt x="151596" y="874091"/>
                  </a:lnTo>
                  <a:lnTo>
                    <a:pt x="166844" y="874890"/>
                  </a:lnTo>
                  <a:lnTo>
                    <a:pt x="179103" y="878575"/>
                  </a:lnTo>
                  <a:lnTo>
                    <a:pt x="196448" y="889041"/>
                  </a:lnTo>
                  <a:lnTo>
                    <a:pt x="204421" y="895817"/>
                  </a:lnTo>
                  <a:lnTo>
                    <a:pt x="223855" y="890737"/>
                  </a:lnTo>
                  <a:lnTo>
                    <a:pt x="239702" y="902696"/>
                  </a:lnTo>
                  <a:lnTo>
                    <a:pt x="253756" y="910469"/>
                  </a:lnTo>
                  <a:lnTo>
                    <a:pt x="272393" y="916746"/>
                  </a:lnTo>
                  <a:lnTo>
                    <a:pt x="280964" y="906584"/>
                  </a:lnTo>
                  <a:lnTo>
                    <a:pt x="303789" y="906882"/>
                  </a:lnTo>
                  <a:lnTo>
                    <a:pt x="310568" y="892627"/>
                  </a:lnTo>
                  <a:lnTo>
                    <a:pt x="322430" y="886449"/>
                  </a:lnTo>
                  <a:lnTo>
                    <a:pt x="332891" y="883259"/>
                  </a:lnTo>
                  <a:lnTo>
                    <a:pt x="329205" y="870703"/>
                  </a:lnTo>
                  <a:lnTo>
                    <a:pt x="313656" y="864421"/>
                  </a:lnTo>
                  <a:lnTo>
                    <a:pt x="310067" y="854654"/>
                  </a:lnTo>
                  <a:lnTo>
                    <a:pt x="303392" y="842396"/>
                  </a:lnTo>
                  <a:lnTo>
                    <a:pt x="300898" y="825649"/>
                  </a:lnTo>
                  <a:lnTo>
                    <a:pt x="313058" y="825055"/>
                  </a:lnTo>
                  <a:lnTo>
                    <a:pt x="316947" y="812297"/>
                  </a:lnTo>
                  <a:lnTo>
                    <a:pt x="332096" y="782196"/>
                  </a:lnTo>
                  <a:lnTo>
                    <a:pt x="343259" y="763463"/>
                  </a:lnTo>
                  <a:lnTo>
                    <a:pt x="348839" y="754790"/>
                  </a:lnTo>
                  <a:lnTo>
                    <a:pt x="363790" y="749905"/>
                  </a:lnTo>
                  <a:lnTo>
                    <a:pt x="376646" y="735354"/>
                  </a:lnTo>
                  <a:lnTo>
                    <a:pt x="388108" y="720802"/>
                  </a:lnTo>
                  <a:lnTo>
                    <a:pt x="386016" y="711036"/>
                  </a:lnTo>
                  <a:lnTo>
                    <a:pt x="373456" y="703163"/>
                  </a:lnTo>
                  <a:lnTo>
                    <a:pt x="371264" y="690601"/>
                  </a:lnTo>
                  <a:lnTo>
                    <a:pt x="362995" y="676948"/>
                  </a:lnTo>
                  <a:lnTo>
                    <a:pt x="353421" y="668873"/>
                  </a:lnTo>
                  <a:lnTo>
                    <a:pt x="345152" y="656615"/>
                  </a:lnTo>
                  <a:lnTo>
                    <a:pt x="360003" y="649039"/>
                  </a:lnTo>
                  <a:lnTo>
                    <a:pt x="368473" y="637379"/>
                  </a:lnTo>
                  <a:lnTo>
                    <a:pt x="377146" y="628610"/>
                  </a:lnTo>
                  <a:lnTo>
                    <a:pt x="387711" y="628110"/>
                  </a:lnTo>
                  <a:lnTo>
                    <a:pt x="396284" y="617943"/>
                  </a:lnTo>
                  <a:lnTo>
                    <a:pt x="416116" y="618444"/>
                  </a:lnTo>
                  <a:lnTo>
                    <a:pt x="410831" y="604688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8" name="object 127">
              <a:extLst>
                <a:ext uri="{FF2B5EF4-FFF2-40B4-BE49-F238E27FC236}">
                  <a16:creationId xmlns:a16="http://schemas.microsoft.com/office/drawing/2014/main" id="{594C4A86-14C0-4A0D-81C3-0420BC69C7CF}"/>
                </a:ext>
              </a:extLst>
            </p:cNvPr>
            <p:cNvSpPr/>
            <p:nvPr/>
          </p:nvSpPr>
          <p:spPr>
            <a:xfrm>
              <a:off x="3334883" y="2128485"/>
              <a:ext cx="441327" cy="483788"/>
            </a:xfrm>
            <a:custGeom>
              <a:avLst/>
              <a:gdLst/>
              <a:ahLst/>
              <a:cxnLst/>
              <a:rect l="l" t="t" r="r" b="b"/>
              <a:pathLst>
                <a:path w="441327" h="483788">
                  <a:moveTo>
                    <a:pt x="0" y="382827"/>
                  </a:moveTo>
                  <a:lnTo>
                    <a:pt x="14253" y="393490"/>
                  </a:lnTo>
                  <a:lnTo>
                    <a:pt x="18040" y="407343"/>
                  </a:lnTo>
                  <a:lnTo>
                    <a:pt x="30996" y="422294"/>
                  </a:lnTo>
                  <a:lnTo>
                    <a:pt x="44752" y="423092"/>
                  </a:lnTo>
                  <a:lnTo>
                    <a:pt x="56311" y="412724"/>
                  </a:lnTo>
                  <a:lnTo>
                    <a:pt x="64184" y="419403"/>
                  </a:lnTo>
                  <a:lnTo>
                    <a:pt x="62092" y="436347"/>
                  </a:lnTo>
                  <a:lnTo>
                    <a:pt x="68569" y="443127"/>
                  </a:lnTo>
                  <a:lnTo>
                    <a:pt x="66179" y="455785"/>
                  </a:lnTo>
                  <a:lnTo>
                    <a:pt x="75545" y="459668"/>
                  </a:lnTo>
                  <a:lnTo>
                    <a:pt x="82523" y="449502"/>
                  </a:lnTo>
                  <a:lnTo>
                    <a:pt x="98272" y="458671"/>
                  </a:lnTo>
                  <a:lnTo>
                    <a:pt x="109335" y="466646"/>
                  </a:lnTo>
                  <a:lnTo>
                    <a:pt x="121493" y="467545"/>
                  </a:lnTo>
                  <a:lnTo>
                    <a:pt x="128074" y="478407"/>
                  </a:lnTo>
                  <a:lnTo>
                    <a:pt x="138935" y="482194"/>
                  </a:lnTo>
                  <a:lnTo>
                    <a:pt x="152690" y="482993"/>
                  </a:lnTo>
                  <a:lnTo>
                    <a:pt x="166046" y="476812"/>
                  </a:lnTo>
                  <a:lnTo>
                    <a:pt x="176310" y="470735"/>
                  </a:lnTo>
                  <a:lnTo>
                    <a:pt x="188470" y="470235"/>
                  </a:lnTo>
                  <a:lnTo>
                    <a:pt x="198338" y="483788"/>
                  </a:lnTo>
                  <a:lnTo>
                    <a:pt x="203720" y="471030"/>
                  </a:lnTo>
                  <a:lnTo>
                    <a:pt x="202723" y="451399"/>
                  </a:lnTo>
                  <a:lnTo>
                    <a:pt x="207608" y="430066"/>
                  </a:lnTo>
                  <a:lnTo>
                    <a:pt x="219269" y="419802"/>
                  </a:lnTo>
                  <a:lnTo>
                    <a:pt x="232722" y="416415"/>
                  </a:lnTo>
                  <a:lnTo>
                    <a:pt x="246578" y="420000"/>
                  </a:lnTo>
                  <a:lnTo>
                    <a:pt x="253055" y="426779"/>
                  </a:lnTo>
                  <a:lnTo>
                    <a:pt x="255247" y="439336"/>
                  </a:lnTo>
                  <a:lnTo>
                    <a:pt x="243591" y="449604"/>
                  </a:lnTo>
                  <a:lnTo>
                    <a:pt x="230432" y="458574"/>
                  </a:lnTo>
                  <a:lnTo>
                    <a:pt x="236909" y="466746"/>
                  </a:lnTo>
                  <a:lnTo>
                    <a:pt x="255247" y="468740"/>
                  </a:lnTo>
                  <a:lnTo>
                    <a:pt x="257742" y="458870"/>
                  </a:lnTo>
                  <a:lnTo>
                    <a:pt x="263423" y="450201"/>
                  </a:lnTo>
                  <a:lnTo>
                    <a:pt x="275483" y="448307"/>
                  </a:lnTo>
                  <a:lnTo>
                    <a:pt x="284156" y="440829"/>
                  </a:lnTo>
                  <a:lnTo>
                    <a:pt x="286444" y="426779"/>
                  </a:lnTo>
                  <a:lnTo>
                    <a:pt x="310864" y="428475"/>
                  </a:lnTo>
                  <a:lnTo>
                    <a:pt x="326113" y="429270"/>
                  </a:lnTo>
                  <a:lnTo>
                    <a:pt x="334785" y="421797"/>
                  </a:lnTo>
                  <a:lnTo>
                    <a:pt x="347839" y="410032"/>
                  </a:lnTo>
                  <a:lnTo>
                    <a:pt x="363791" y="395384"/>
                  </a:lnTo>
                  <a:lnTo>
                    <a:pt x="375051" y="378039"/>
                  </a:lnTo>
                  <a:lnTo>
                    <a:pt x="386812" y="370464"/>
                  </a:lnTo>
                  <a:lnTo>
                    <a:pt x="389206" y="359102"/>
                  </a:lnTo>
                  <a:lnTo>
                    <a:pt x="388404" y="343755"/>
                  </a:lnTo>
                  <a:lnTo>
                    <a:pt x="386114" y="329802"/>
                  </a:lnTo>
                  <a:lnTo>
                    <a:pt x="376646" y="321727"/>
                  </a:lnTo>
                  <a:lnTo>
                    <a:pt x="375947" y="309171"/>
                  </a:lnTo>
                  <a:lnTo>
                    <a:pt x="389602" y="308573"/>
                  </a:lnTo>
                  <a:lnTo>
                    <a:pt x="397775" y="319438"/>
                  </a:lnTo>
                  <a:lnTo>
                    <a:pt x="401360" y="330500"/>
                  </a:lnTo>
                  <a:lnTo>
                    <a:pt x="412225" y="334284"/>
                  </a:lnTo>
                  <a:lnTo>
                    <a:pt x="423885" y="325316"/>
                  </a:lnTo>
                  <a:lnTo>
                    <a:pt x="429469" y="315348"/>
                  </a:lnTo>
                  <a:lnTo>
                    <a:pt x="433156" y="299703"/>
                  </a:lnTo>
                  <a:lnTo>
                    <a:pt x="440330" y="290930"/>
                  </a:lnTo>
                  <a:lnTo>
                    <a:pt x="439733" y="279765"/>
                  </a:lnTo>
                  <a:lnTo>
                    <a:pt x="438933" y="265715"/>
                  </a:lnTo>
                  <a:lnTo>
                    <a:pt x="441327" y="252957"/>
                  </a:lnTo>
                  <a:lnTo>
                    <a:pt x="436143" y="240597"/>
                  </a:lnTo>
                  <a:lnTo>
                    <a:pt x="425480" y="240997"/>
                  </a:lnTo>
                  <a:lnTo>
                    <a:pt x="420397" y="231429"/>
                  </a:lnTo>
                  <a:lnTo>
                    <a:pt x="418402" y="221658"/>
                  </a:lnTo>
                  <a:lnTo>
                    <a:pt x="404849" y="223657"/>
                  </a:lnTo>
                  <a:lnTo>
                    <a:pt x="389602" y="222958"/>
                  </a:lnTo>
                  <a:lnTo>
                    <a:pt x="374252" y="219369"/>
                  </a:lnTo>
                  <a:lnTo>
                    <a:pt x="364586" y="210002"/>
                  </a:lnTo>
                  <a:lnTo>
                    <a:pt x="356612" y="201927"/>
                  </a:lnTo>
                  <a:lnTo>
                    <a:pt x="361897" y="187573"/>
                  </a:lnTo>
                  <a:lnTo>
                    <a:pt x="353621" y="175315"/>
                  </a:lnTo>
                  <a:lnTo>
                    <a:pt x="356015" y="162557"/>
                  </a:lnTo>
                  <a:lnTo>
                    <a:pt x="358409" y="151196"/>
                  </a:lnTo>
                  <a:lnTo>
                    <a:pt x="348739" y="140431"/>
                  </a:lnTo>
                  <a:lnTo>
                    <a:pt x="345348" y="133555"/>
                  </a:lnTo>
                  <a:lnTo>
                    <a:pt x="343454" y="126575"/>
                  </a:lnTo>
                  <a:lnTo>
                    <a:pt x="333885" y="118605"/>
                  </a:lnTo>
                  <a:lnTo>
                    <a:pt x="324519" y="113320"/>
                  </a:lnTo>
                  <a:lnTo>
                    <a:pt x="324119" y="106343"/>
                  </a:lnTo>
                  <a:lnTo>
                    <a:pt x="315946" y="95482"/>
                  </a:lnTo>
                  <a:lnTo>
                    <a:pt x="305582" y="98769"/>
                  </a:lnTo>
                  <a:lnTo>
                    <a:pt x="291928" y="99369"/>
                  </a:lnTo>
                  <a:lnTo>
                    <a:pt x="273488" y="95978"/>
                  </a:lnTo>
                  <a:lnTo>
                    <a:pt x="266512" y="107441"/>
                  </a:lnTo>
                  <a:lnTo>
                    <a:pt x="263919" y="117410"/>
                  </a:lnTo>
                  <a:lnTo>
                    <a:pt x="251860" y="117906"/>
                  </a:lnTo>
                  <a:lnTo>
                    <a:pt x="239403" y="112822"/>
                  </a:lnTo>
                  <a:lnTo>
                    <a:pt x="228939" y="116109"/>
                  </a:lnTo>
                  <a:lnTo>
                    <a:pt x="216479" y="109634"/>
                  </a:lnTo>
                  <a:lnTo>
                    <a:pt x="203720" y="98869"/>
                  </a:lnTo>
                  <a:lnTo>
                    <a:pt x="195746" y="90798"/>
                  </a:lnTo>
                  <a:lnTo>
                    <a:pt x="192157" y="81128"/>
                  </a:lnTo>
                  <a:lnTo>
                    <a:pt x="181494" y="81625"/>
                  </a:lnTo>
                  <a:lnTo>
                    <a:pt x="164750" y="80926"/>
                  </a:lnTo>
                  <a:lnTo>
                    <a:pt x="158271" y="72755"/>
                  </a:lnTo>
                  <a:lnTo>
                    <a:pt x="160563" y="58604"/>
                  </a:lnTo>
                  <a:lnTo>
                    <a:pt x="172422" y="52523"/>
                  </a:lnTo>
                  <a:lnTo>
                    <a:pt x="174917" y="42555"/>
                  </a:lnTo>
                  <a:lnTo>
                    <a:pt x="163555" y="29001"/>
                  </a:lnTo>
                  <a:lnTo>
                    <a:pt x="155080" y="12556"/>
                  </a:lnTo>
                  <a:lnTo>
                    <a:pt x="152888" y="0"/>
                  </a:lnTo>
                  <a:lnTo>
                    <a:pt x="142726" y="8865"/>
                  </a:lnTo>
                  <a:lnTo>
                    <a:pt x="134251" y="21826"/>
                  </a:lnTo>
                  <a:lnTo>
                    <a:pt x="133553" y="37374"/>
                  </a:lnTo>
                  <a:lnTo>
                    <a:pt x="140234" y="48239"/>
                  </a:lnTo>
                  <a:lnTo>
                    <a:pt x="145616" y="63488"/>
                  </a:lnTo>
                  <a:lnTo>
                    <a:pt x="147906" y="77439"/>
                  </a:lnTo>
                  <a:lnTo>
                    <a:pt x="148701" y="92790"/>
                  </a:lnTo>
                  <a:lnTo>
                    <a:pt x="144918" y="107041"/>
                  </a:lnTo>
                  <a:lnTo>
                    <a:pt x="137740" y="115811"/>
                  </a:lnTo>
                  <a:lnTo>
                    <a:pt x="130964" y="131561"/>
                  </a:lnTo>
                  <a:lnTo>
                    <a:pt x="130362" y="147008"/>
                  </a:lnTo>
                  <a:lnTo>
                    <a:pt x="123983" y="171128"/>
                  </a:lnTo>
                  <a:lnTo>
                    <a:pt x="126277" y="185082"/>
                  </a:lnTo>
                  <a:lnTo>
                    <a:pt x="126975" y="199137"/>
                  </a:lnTo>
                  <a:lnTo>
                    <a:pt x="132260" y="211495"/>
                  </a:lnTo>
                  <a:lnTo>
                    <a:pt x="140332" y="220963"/>
                  </a:lnTo>
                  <a:lnTo>
                    <a:pt x="136245" y="230929"/>
                  </a:lnTo>
                  <a:lnTo>
                    <a:pt x="126180" y="241296"/>
                  </a:lnTo>
                  <a:lnTo>
                    <a:pt x="111128" y="243291"/>
                  </a:lnTo>
                  <a:lnTo>
                    <a:pt x="107043" y="253255"/>
                  </a:lnTo>
                  <a:lnTo>
                    <a:pt x="96674" y="257939"/>
                  </a:lnTo>
                  <a:lnTo>
                    <a:pt x="89799" y="272293"/>
                  </a:lnTo>
                  <a:lnTo>
                    <a:pt x="81328" y="283856"/>
                  </a:lnTo>
                  <a:lnTo>
                    <a:pt x="67871" y="287243"/>
                  </a:lnTo>
                  <a:lnTo>
                    <a:pt x="56013" y="293420"/>
                  </a:lnTo>
                  <a:lnTo>
                    <a:pt x="52124" y="304786"/>
                  </a:lnTo>
                  <a:lnTo>
                    <a:pt x="35482" y="306877"/>
                  </a:lnTo>
                  <a:lnTo>
                    <a:pt x="29898" y="315550"/>
                  </a:lnTo>
                  <a:lnTo>
                    <a:pt x="25812" y="325615"/>
                  </a:lnTo>
                  <a:lnTo>
                    <a:pt x="28202" y="340965"/>
                  </a:lnTo>
                  <a:lnTo>
                    <a:pt x="30298" y="352028"/>
                  </a:lnTo>
                  <a:lnTo>
                    <a:pt x="21527" y="359502"/>
                  </a:lnTo>
                  <a:lnTo>
                    <a:pt x="14547" y="370965"/>
                  </a:lnTo>
                  <a:lnTo>
                    <a:pt x="0" y="382827"/>
                  </a:lnTo>
                  <a:close/>
                </a:path>
              </a:pathLst>
            </a:custGeom>
            <a:solidFill>
              <a:srgbClr val="00C8C8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9" name="object 128">
              <a:extLst>
                <a:ext uri="{FF2B5EF4-FFF2-40B4-BE49-F238E27FC236}">
                  <a16:creationId xmlns:a16="http://schemas.microsoft.com/office/drawing/2014/main" id="{ADA9D9F7-42C8-4E97-9AAA-190DE50D1FAF}"/>
                </a:ext>
              </a:extLst>
            </p:cNvPr>
            <p:cNvSpPr/>
            <p:nvPr/>
          </p:nvSpPr>
          <p:spPr>
            <a:xfrm>
              <a:off x="3334883" y="2128485"/>
              <a:ext cx="441327" cy="483788"/>
            </a:xfrm>
            <a:custGeom>
              <a:avLst/>
              <a:gdLst/>
              <a:ahLst/>
              <a:cxnLst/>
              <a:rect l="l" t="t" r="r" b="b"/>
              <a:pathLst>
                <a:path w="441327" h="483788">
                  <a:moveTo>
                    <a:pt x="123983" y="171128"/>
                  </a:moveTo>
                  <a:lnTo>
                    <a:pt x="126277" y="185082"/>
                  </a:lnTo>
                  <a:lnTo>
                    <a:pt x="126975" y="199137"/>
                  </a:lnTo>
                  <a:lnTo>
                    <a:pt x="132260" y="211495"/>
                  </a:lnTo>
                  <a:lnTo>
                    <a:pt x="140332" y="220963"/>
                  </a:lnTo>
                  <a:lnTo>
                    <a:pt x="136245" y="230929"/>
                  </a:lnTo>
                  <a:lnTo>
                    <a:pt x="126180" y="241296"/>
                  </a:lnTo>
                  <a:lnTo>
                    <a:pt x="111128" y="243291"/>
                  </a:lnTo>
                  <a:lnTo>
                    <a:pt x="107043" y="253255"/>
                  </a:lnTo>
                  <a:lnTo>
                    <a:pt x="96674" y="257939"/>
                  </a:lnTo>
                  <a:lnTo>
                    <a:pt x="89799" y="272293"/>
                  </a:lnTo>
                  <a:lnTo>
                    <a:pt x="81328" y="283856"/>
                  </a:lnTo>
                  <a:lnTo>
                    <a:pt x="67871" y="287243"/>
                  </a:lnTo>
                  <a:lnTo>
                    <a:pt x="56013" y="293420"/>
                  </a:lnTo>
                  <a:lnTo>
                    <a:pt x="52124" y="304786"/>
                  </a:lnTo>
                  <a:lnTo>
                    <a:pt x="35482" y="306877"/>
                  </a:lnTo>
                  <a:lnTo>
                    <a:pt x="29898" y="315550"/>
                  </a:lnTo>
                  <a:lnTo>
                    <a:pt x="25812" y="325615"/>
                  </a:lnTo>
                  <a:lnTo>
                    <a:pt x="28202" y="340965"/>
                  </a:lnTo>
                  <a:lnTo>
                    <a:pt x="30298" y="352028"/>
                  </a:lnTo>
                  <a:lnTo>
                    <a:pt x="21527" y="359502"/>
                  </a:lnTo>
                  <a:lnTo>
                    <a:pt x="14547" y="370965"/>
                  </a:lnTo>
                  <a:lnTo>
                    <a:pt x="0" y="382827"/>
                  </a:lnTo>
                  <a:lnTo>
                    <a:pt x="14253" y="393490"/>
                  </a:lnTo>
                  <a:lnTo>
                    <a:pt x="18040" y="407343"/>
                  </a:lnTo>
                  <a:lnTo>
                    <a:pt x="30996" y="422294"/>
                  </a:lnTo>
                  <a:lnTo>
                    <a:pt x="44752" y="423092"/>
                  </a:lnTo>
                  <a:lnTo>
                    <a:pt x="56311" y="412724"/>
                  </a:lnTo>
                  <a:lnTo>
                    <a:pt x="64184" y="419403"/>
                  </a:lnTo>
                  <a:lnTo>
                    <a:pt x="62092" y="436347"/>
                  </a:lnTo>
                  <a:lnTo>
                    <a:pt x="68569" y="443127"/>
                  </a:lnTo>
                  <a:lnTo>
                    <a:pt x="66179" y="455785"/>
                  </a:lnTo>
                  <a:lnTo>
                    <a:pt x="75545" y="459668"/>
                  </a:lnTo>
                  <a:lnTo>
                    <a:pt x="82523" y="449502"/>
                  </a:lnTo>
                  <a:lnTo>
                    <a:pt x="98272" y="458671"/>
                  </a:lnTo>
                  <a:lnTo>
                    <a:pt x="109335" y="466646"/>
                  </a:lnTo>
                  <a:lnTo>
                    <a:pt x="121493" y="467545"/>
                  </a:lnTo>
                  <a:lnTo>
                    <a:pt x="128074" y="478407"/>
                  </a:lnTo>
                  <a:lnTo>
                    <a:pt x="138935" y="482194"/>
                  </a:lnTo>
                  <a:lnTo>
                    <a:pt x="152690" y="482993"/>
                  </a:lnTo>
                  <a:lnTo>
                    <a:pt x="166046" y="476812"/>
                  </a:lnTo>
                  <a:lnTo>
                    <a:pt x="176310" y="470735"/>
                  </a:lnTo>
                  <a:lnTo>
                    <a:pt x="188470" y="470235"/>
                  </a:lnTo>
                  <a:lnTo>
                    <a:pt x="198338" y="483788"/>
                  </a:lnTo>
                  <a:lnTo>
                    <a:pt x="203720" y="471030"/>
                  </a:lnTo>
                  <a:lnTo>
                    <a:pt x="202723" y="451399"/>
                  </a:lnTo>
                  <a:lnTo>
                    <a:pt x="207608" y="430066"/>
                  </a:lnTo>
                  <a:lnTo>
                    <a:pt x="219269" y="419802"/>
                  </a:lnTo>
                  <a:lnTo>
                    <a:pt x="232722" y="416415"/>
                  </a:lnTo>
                  <a:lnTo>
                    <a:pt x="246578" y="420000"/>
                  </a:lnTo>
                  <a:lnTo>
                    <a:pt x="253055" y="426779"/>
                  </a:lnTo>
                  <a:lnTo>
                    <a:pt x="255247" y="439336"/>
                  </a:lnTo>
                  <a:lnTo>
                    <a:pt x="243591" y="449604"/>
                  </a:lnTo>
                  <a:lnTo>
                    <a:pt x="230432" y="458574"/>
                  </a:lnTo>
                  <a:lnTo>
                    <a:pt x="236909" y="466746"/>
                  </a:lnTo>
                  <a:lnTo>
                    <a:pt x="255247" y="468740"/>
                  </a:lnTo>
                  <a:lnTo>
                    <a:pt x="257742" y="458870"/>
                  </a:lnTo>
                  <a:lnTo>
                    <a:pt x="263423" y="450201"/>
                  </a:lnTo>
                  <a:lnTo>
                    <a:pt x="275483" y="448307"/>
                  </a:lnTo>
                  <a:lnTo>
                    <a:pt x="284156" y="440829"/>
                  </a:lnTo>
                  <a:lnTo>
                    <a:pt x="286444" y="426779"/>
                  </a:lnTo>
                  <a:lnTo>
                    <a:pt x="310864" y="428475"/>
                  </a:lnTo>
                  <a:lnTo>
                    <a:pt x="326113" y="429270"/>
                  </a:lnTo>
                  <a:lnTo>
                    <a:pt x="334785" y="421797"/>
                  </a:lnTo>
                  <a:lnTo>
                    <a:pt x="347839" y="410032"/>
                  </a:lnTo>
                  <a:lnTo>
                    <a:pt x="363791" y="395384"/>
                  </a:lnTo>
                  <a:lnTo>
                    <a:pt x="375051" y="378039"/>
                  </a:lnTo>
                  <a:lnTo>
                    <a:pt x="386812" y="370464"/>
                  </a:lnTo>
                  <a:lnTo>
                    <a:pt x="389206" y="359102"/>
                  </a:lnTo>
                  <a:lnTo>
                    <a:pt x="388404" y="343755"/>
                  </a:lnTo>
                  <a:lnTo>
                    <a:pt x="386114" y="329802"/>
                  </a:lnTo>
                  <a:lnTo>
                    <a:pt x="376646" y="321727"/>
                  </a:lnTo>
                  <a:lnTo>
                    <a:pt x="375947" y="309171"/>
                  </a:lnTo>
                  <a:lnTo>
                    <a:pt x="389602" y="308573"/>
                  </a:lnTo>
                  <a:lnTo>
                    <a:pt x="397775" y="319438"/>
                  </a:lnTo>
                  <a:lnTo>
                    <a:pt x="401360" y="330500"/>
                  </a:lnTo>
                  <a:lnTo>
                    <a:pt x="412225" y="334284"/>
                  </a:lnTo>
                  <a:lnTo>
                    <a:pt x="423885" y="325316"/>
                  </a:lnTo>
                  <a:lnTo>
                    <a:pt x="429469" y="315348"/>
                  </a:lnTo>
                  <a:lnTo>
                    <a:pt x="433156" y="299703"/>
                  </a:lnTo>
                  <a:lnTo>
                    <a:pt x="440330" y="290930"/>
                  </a:lnTo>
                  <a:lnTo>
                    <a:pt x="439733" y="279765"/>
                  </a:lnTo>
                  <a:lnTo>
                    <a:pt x="438933" y="265715"/>
                  </a:lnTo>
                  <a:lnTo>
                    <a:pt x="441327" y="252957"/>
                  </a:lnTo>
                  <a:lnTo>
                    <a:pt x="436143" y="240597"/>
                  </a:lnTo>
                  <a:lnTo>
                    <a:pt x="425480" y="240997"/>
                  </a:lnTo>
                  <a:lnTo>
                    <a:pt x="420397" y="231429"/>
                  </a:lnTo>
                  <a:lnTo>
                    <a:pt x="418402" y="221658"/>
                  </a:lnTo>
                  <a:lnTo>
                    <a:pt x="404849" y="223657"/>
                  </a:lnTo>
                  <a:lnTo>
                    <a:pt x="389602" y="222958"/>
                  </a:lnTo>
                  <a:lnTo>
                    <a:pt x="374252" y="219369"/>
                  </a:lnTo>
                  <a:lnTo>
                    <a:pt x="364586" y="210002"/>
                  </a:lnTo>
                  <a:lnTo>
                    <a:pt x="356612" y="201927"/>
                  </a:lnTo>
                  <a:lnTo>
                    <a:pt x="361897" y="187573"/>
                  </a:lnTo>
                  <a:lnTo>
                    <a:pt x="353621" y="175315"/>
                  </a:lnTo>
                  <a:lnTo>
                    <a:pt x="356015" y="162557"/>
                  </a:lnTo>
                  <a:lnTo>
                    <a:pt x="358409" y="151196"/>
                  </a:lnTo>
                  <a:lnTo>
                    <a:pt x="348739" y="140431"/>
                  </a:lnTo>
                  <a:lnTo>
                    <a:pt x="345348" y="133555"/>
                  </a:lnTo>
                  <a:lnTo>
                    <a:pt x="343454" y="126575"/>
                  </a:lnTo>
                  <a:lnTo>
                    <a:pt x="333885" y="118605"/>
                  </a:lnTo>
                  <a:lnTo>
                    <a:pt x="324519" y="113320"/>
                  </a:lnTo>
                  <a:lnTo>
                    <a:pt x="324119" y="106343"/>
                  </a:lnTo>
                  <a:lnTo>
                    <a:pt x="315946" y="95482"/>
                  </a:lnTo>
                  <a:lnTo>
                    <a:pt x="305582" y="98769"/>
                  </a:lnTo>
                  <a:lnTo>
                    <a:pt x="291928" y="99369"/>
                  </a:lnTo>
                  <a:lnTo>
                    <a:pt x="273488" y="95978"/>
                  </a:lnTo>
                  <a:lnTo>
                    <a:pt x="266512" y="107441"/>
                  </a:lnTo>
                  <a:lnTo>
                    <a:pt x="263919" y="117410"/>
                  </a:lnTo>
                  <a:lnTo>
                    <a:pt x="251860" y="117906"/>
                  </a:lnTo>
                  <a:lnTo>
                    <a:pt x="239403" y="112822"/>
                  </a:lnTo>
                  <a:lnTo>
                    <a:pt x="228939" y="116109"/>
                  </a:lnTo>
                  <a:lnTo>
                    <a:pt x="216479" y="109634"/>
                  </a:lnTo>
                  <a:lnTo>
                    <a:pt x="203720" y="98869"/>
                  </a:lnTo>
                  <a:lnTo>
                    <a:pt x="195746" y="90798"/>
                  </a:lnTo>
                  <a:lnTo>
                    <a:pt x="192157" y="81128"/>
                  </a:lnTo>
                  <a:lnTo>
                    <a:pt x="181494" y="81625"/>
                  </a:lnTo>
                  <a:lnTo>
                    <a:pt x="164750" y="80926"/>
                  </a:lnTo>
                  <a:lnTo>
                    <a:pt x="158271" y="72755"/>
                  </a:lnTo>
                  <a:lnTo>
                    <a:pt x="160563" y="58604"/>
                  </a:lnTo>
                  <a:lnTo>
                    <a:pt x="172422" y="52523"/>
                  </a:lnTo>
                  <a:lnTo>
                    <a:pt x="174917" y="42555"/>
                  </a:lnTo>
                  <a:lnTo>
                    <a:pt x="163555" y="29001"/>
                  </a:lnTo>
                  <a:lnTo>
                    <a:pt x="155080" y="12556"/>
                  </a:lnTo>
                  <a:lnTo>
                    <a:pt x="152888" y="0"/>
                  </a:lnTo>
                  <a:lnTo>
                    <a:pt x="142726" y="8865"/>
                  </a:lnTo>
                  <a:lnTo>
                    <a:pt x="134251" y="21826"/>
                  </a:lnTo>
                  <a:lnTo>
                    <a:pt x="133553" y="37374"/>
                  </a:lnTo>
                  <a:lnTo>
                    <a:pt x="140234" y="48239"/>
                  </a:lnTo>
                  <a:lnTo>
                    <a:pt x="145616" y="63488"/>
                  </a:lnTo>
                  <a:lnTo>
                    <a:pt x="147906" y="77439"/>
                  </a:lnTo>
                  <a:lnTo>
                    <a:pt x="148701" y="92790"/>
                  </a:lnTo>
                  <a:lnTo>
                    <a:pt x="144918" y="107041"/>
                  </a:lnTo>
                  <a:lnTo>
                    <a:pt x="137740" y="115811"/>
                  </a:lnTo>
                  <a:lnTo>
                    <a:pt x="130964" y="131561"/>
                  </a:lnTo>
                  <a:lnTo>
                    <a:pt x="130362" y="147008"/>
                  </a:lnTo>
                  <a:lnTo>
                    <a:pt x="123983" y="171128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50" name="object 129">
              <a:extLst>
                <a:ext uri="{FF2B5EF4-FFF2-40B4-BE49-F238E27FC236}">
                  <a16:creationId xmlns:a16="http://schemas.microsoft.com/office/drawing/2014/main" id="{78D01EAF-A764-4D3B-AEAD-0A8782D0A671}"/>
                </a:ext>
              </a:extLst>
            </p:cNvPr>
            <p:cNvSpPr/>
            <p:nvPr/>
          </p:nvSpPr>
          <p:spPr>
            <a:xfrm>
              <a:off x="2953949" y="2668089"/>
              <a:ext cx="210996" cy="174419"/>
            </a:xfrm>
            <a:custGeom>
              <a:avLst/>
              <a:gdLst/>
              <a:ahLst/>
              <a:cxnLst/>
              <a:rect l="l" t="t" r="r" b="b"/>
              <a:pathLst>
                <a:path w="210996" h="174419">
                  <a:moveTo>
                    <a:pt x="210200" y="148207"/>
                  </a:moveTo>
                  <a:lnTo>
                    <a:pt x="210996" y="134153"/>
                  </a:lnTo>
                  <a:lnTo>
                    <a:pt x="197043" y="127778"/>
                  </a:lnTo>
                  <a:lnTo>
                    <a:pt x="196546" y="119400"/>
                  </a:lnTo>
                  <a:lnTo>
                    <a:pt x="182793" y="117111"/>
                  </a:lnTo>
                  <a:lnTo>
                    <a:pt x="177807" y="110332"/>
                  </a:lnTo>
                  <a:lnTo>
                    <a:pt x="162659" y="110933"/>
                  </a:lnTo>
                  <a:lnTo>
                    <a:pt x="140134" y="114716"/>
                  </a:lnTo>
                  <a:lnTo>
                    <a:pt x="135050" y="106545"/>
                  </a:lnTo>
                  <a:lnTo>
                    <a:pt x="131465" y="95382"/>
                  </a:lnTo>
                  <a:lnTo>
                    <a:pt x="122093" y="91695"/>
                  </a:lnTo>
                  <a:lnTo>
                    <a:pt x="108338" y="89405"/>
                  </a:lnTo>
                  <a:lnTo>
                    <a:pt x="109239" y="78140"/>
                  </a:lnTo>
                  <a:lnTo>
                    <a:pt x="111625" y="65382"/>
                  </a:lnTo>
                  <a:lnTo>
                    <a:pt x="112626" y="55515"/>
                  </a:lnTo>
                  <a:lnTo>
                    <a:pt x="113623" y="45647"/>
                  </a:lnTo>
                  <a:lnTo>
                    <a:pt x="133257" y="35683"/>
                  </a:lnTo>
                  <a:lnTo>
                    <a:pt x="132358" y="26614"/>
                  </a:lnTo>
                  <a:lnTo>
                    <a:pt x="120002" y="22924"/>
                  </a:lnTo>
                  <a:lnTo>
                    <a:pt x="108242" y="29001"/>
                  </a:lnTo>
                  <a:lnTo>
                    <a:pt x="97473" y="28108"/>
                  </a:lnTo>
                  <a:lnTo>
                    <a:pt x="104551" y="17938"/>
                  </a:lnTo>
                  <a:lnTo>
                    <a:pt x="97873" y="5582"/>
                  </a:lnTo>
                  <a:lnTo>
                    <a:pt x="78138" y="6479"/>
                  </a:lnTo>
                  <a:lnTo>
                    <a:pt x="65678" y="0"/>
                  </a:lnTo>
                  <a:lnTo>
                    <a:pt x="70963" y="13755"/>
                  </a:lnTo>
                  <a:lnTo>
                    <a:pt x="51131" y="13254"/>
                  </a:lnTo>
                  <a:lnTo>
                    <a:pt x="42558" y="23421"/>
                  </a:lnTo>
                  <a:lnTo>
                    <a:pt x="31993" y="23921"/>
                  </a:lnTo>
                  <a:lnTo>
                    <a:pt x="23321" y="32691"/>
                  </a:lnTo>
                  <a:lnTo>
                    <a:pt x="14850" y="44350"/>
                  </a:lnTo>
                  <a:lnTo>
                    <a:pt x="0" y="51926"/>
                  </a:lnTo>
                  <a:lnTo>
                    <a:pt x="8268" y="64184"/>
                  </a:lnTo>
                  <a:lnTo>
                    <a:pt x="17842" y="72259"/>
                  </a:lnTo>
                  <a:lnTo>
                    <a:pt x="26111" y="85912"/>
                  </a:lnTo>
                  <a:lnTo>
                    <a:pt x="28303" y="98474"/>
                  </a:lnTo>
                  <a:lnTo>
                    <a:pt x="40863" y="106347"/>
                  </a:lnTo>
                  <a:lnTo>
                    <a:pt x="51429" y="104453"/>
                  </a:lnTo>
                  <a:lnTo>
                    <a:pt x="63886" y="110933"/>
                  </a:lnTo>
                  <a:lnTo>
                    <a:pt x="73656" y="121794"/>
                  </a:lnTo>
                  <a:lnTo>
                    <a:pt x="77043" y="128671"/>
                  </a:lnTo>
                  <a:lnTo>
                    <a:pt x="92193" y="127975"/>
                  </a:lnTo>
                  <a:lnTo>
                    <a:pt x="88604" y="146415"/>
                  </a:lnTo>
                  <a:lnTo>
                    <a:pt x="98074" y="153089"/>
                  </a:lnTo>
                  <a:lnTo>
                    <a:pt x="107341" y="155483"/>
                  </a:lnTo>
                  <a:lnTo>
                    <a:pt x="118104" y="159170"/>
                  </a:lnTo>
                  <a:lnTo>
                    <a:pt x="123487" y="174419"/>
                  </a:lnTo>
                  <a:lnTo>
                    <a:pt x="139834" y="168141"/>
                  </a:lnTo>
                  <a:lnTo>
                    <a:pt x="136443" y="161264"/>
                  </a:lnTo>
                  <a:lnTo>
                    <a:pt x="148503" y="159270"/>
                  </a:lnTo>
                  <a:lnTo>
                    <a:pt x="165251" y="158572"/>
                  </a:lnTo>
                  <a:lnTo>
                    <a:pt x="179104" y="162157"/>
                  </a:lnTo>
                  <a:lnTo>
                    <a:pt x="191364" y="164454"/>
                  </a:lnTo>
                  <a:lnTo>
                    <a:pt x="206114" y="156880"/>
                  </a:lnTo>
                  <a:lnTo>
                    <a:pt x="210200" y="148207"/>
                  </a:lnTo>
                  <a:close/>
                </a:path>
              </a:pathLst>
            </a:custGeom>
            <a:solidFill>
              <a:srgbClr val="008CA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51" name="object 130">
              <a:extLst>
                <a:ext uri="{FF2B5EF4-FFF2-40B4-BE49-F238E27FC236}">
                  <a16:creationId xmlns:a16="http://schemas.microsoft.com/office/drawing/2014/main" id="{6F3E4C14-70A7-48E5-9960-6064A51F7939}"/>
                </a:ext>
              </a:extLst>
            </p:cNvPr>
            <p:cNvSpPr/>
            <p:nvPr/>
          </p:nvSpPr>
          <p:spPr>
            <a:xfrm>
              <a:off x="2953949" y="2668089"/>
              <a:ext cx="210996" cy="174419"/>
            </a:xfrm>
            <a:custGeom>
              <a:avLst/>
              <a:gdLst/>
              <a:ahLst/>
              <a:cxnLst/>
              <a:rect l="l" t="t" r="r" b="b"/>
              <a:pathLst>
                <a:path w="210996" h="174419">
                  <a:moveTo>
                    <a:pt x="40863" y="106347"/>
                  </a:moveTo>
                  <a:lnTo>
                    <a:pt x="28303" y="98474"/>
                  </a:lnTo>
                  <a:lnTo>
                    <a:pt x="26111" y="85912"/>
                  </a:lnTo>
                  <a:lnTo>
                    <a:pt x="17842" y="72259"/>
                  </a:lnTo>
                  <a:lnTo>
                    <a:pt x="8268" y="64184"/>
                  </a:lnTo>
                  <a:lnTo>
                    <a:pt x="0" y="51926"/>
                  </a:lnTo>
                  <a:lnTo>
                    <a:pt x="14850" y="44350"/>
                  </a:lnTo>
                  <a:lnTo>
                    <a:pt x="23321" y="32691"/>
                  </a:lnTo>
                  <a:lnTo>
                    <a:pt x="31993" y="23921"/>
                  </a:lnTo>
                  <a:lnTo>
                    <a:pt x="42558" y="23421"/>
                  </a:lnTo>
                  <a:lnTo>
                    <a:pt x="51131" y="13254"/>
                  </a:lnTo>
                  <a:lnTo>
                    <a:pt x="70963" y="13755"/>
                  </a:lnTo>
                  <a:lnTo>
                    <a:pt x="65678" y="0"/>
                  </a:lnTo>
                  <a:lnTo>
                    <a:pt x="78138" y="6479"/>
                  </a:lnTo>
                  <a:lnTo>
                    <a:pt x="97873" y="5582"/>
                  </a:lnTo>
                  <a:lnTo>
                    <a:pt x="104551" y="17938"/>
                  </a:lnTo>
                  <a:lnTo>
                    <a:pt x="97473" y="28108"/>
                  </a:lnTo>
                  <a:lnTo>
                    <a:pt x="108242" y="29001"/>
                  </a:lnTo>
                  <a:lnTo>
                    <a:pt x="120002" y="22924"/>
                  </a:lnTo>
                  <a:lnTo>
                    <a:pt x="132358" y="26614"/>
                  </a:lnTo>
                  <a:lnTo>
                    <a:pt x="133257" y="35683"/>
                  </a:lnTo>
                  <a:lnTo>
                    <a:pt x="113623" y="45647"/>
                  </a:lnTo>
                  <a:lnTo>
                    <a:pt x="112626" y="55515"/>
                  </a:lnTo>
                  <a:lnTo>
                    <a:pt x="111625" y="65382"/>
                  </a:lnTo>
                  <a:lnTo>
                    <a:pt x="109239" y="78140"/>
                  </a:lnTo>
                  <a:lnTo>
                    <a:pt x="108338" y="89405"/>
                  </a:lnTo>
                  <a:lnTo>
                    <a:pt x="122093" y="91695"/>
                  </a:lnTo>
                  <a:lnTo>
                    <a:pt x="131465" y="95382"/>
                  </a:lnTo>
                  <a:lnTo>
                    <a:pt x="135050" y="106545"/>
                  </a:lnTo>
                  <a:lnTo>
                    <a:pt x="140134" y="114716"/>
                  </a:lnTo>
                  <a:lnTo>
                    <a:pt x="162659" y="110933"/>
                  </a:lnTo>
                  <a:lnTo>
                    <a:pt x="177807" y="110332"/>
                  </a:lnTo>
                  <a:lnTo>
                    <a:pt x="182793" y="117111"/>
                  </a:lnTo>
                  <a:lnTo>
                    <a:pt x="196546" y="119400"/>
                  </a:lnTo>
                  <a:lnTo>
                    <a:pt x="197043" y="127778"/>
                  </a:lnTo>
                  <a:lnTo>
                    <a:pt x="210996" y="134153"/>
                  </a:lnTo>
                  <a:lnTo>
                    <a:pt x="210200" y="148207"/>
                  </a:lnTo>
                  <a:lnTo>
                    <a:pt x="206114" y="156880"/>
                  </a:lnTo>
                  <a:lnTo>
                    <a:pt x="191364" y="164454"/>
                  </a:lnTo>
                  <a:lnTo>
                    <a:pt x="179104" y="162157"/>
                  </a:lnTo>
                  <a:lnTo>
                    <a:pt x="165251" y="158572"/>
                  </a:lnTo>
                  <a:lnTo>
                    <a:pt x="148503" y="159270"/>
                  </a:lnTo>
                  <a:lnTo>
                    <a:pt x="136443" y="161264"/>
                  </a:lnTo>
                  <a:lnTo>
                    <a:pt x="139834" y="168141"/>
                  </a:lnTo>
                  <a:lnTo>
                    <a:pt x="123487" y="174419"/>
                  </a:lnTo>
                  <a:lnTo>
                    <a:pt x="118104" y="159170"/>
                  </a:lnTo>
                  <a:lnTo>
                    <a:pt x="107341" y="155483"/>
                  </a:lnTo>
                  <a:lnTo>
                    <a:pt x="98074" y="153089"/>
                  </a:lnTo>
                  <a:lnTo>
                    <a:pt x="88604" y="146415"/>
                  </a:lnTo>
                  <a:lnTo>
                    <a:pt x="92193" y="127975"/>
                  </a:lnTo>
                  <a:lnTo>
                    <a:pt x="77043" y="128671"/>
                  </a:lnTo>
                  <a:lnTo>
                    <a:pt x="73656" y="121794"/>
                  </a:lnTo>
                  <a:lnTo>
                    <a:pt x="63886" y="110933"/>
                  </a:lnTo>
                  <a:lnTo>
                    <a:pt x="51429" y="104453"/>
                  </a:lnTo>
                  <a:lnTo>
                    <a:pt x="40863" y="106347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52" name="object 131">
              <a:extLst>
                <a:ext uri="{FF2B5EF4-FFF2-40B4-BE49-F238E27FC236}">
                  <a16:creationId xmlns:a16="http://schemas.microsoft.com/office/drawing/2014/main" id="{494B9B12-02F1-4C4D-ADC9-347BFAF841D1}"/>
                </a:ext>
              </a:extLst>
            </p:cNvPr>
            <p:cNvSpPr/>
            <p:nvPr/>
          </p:nvSpPr>
          <p:spPr>
            <a:xfrm>
              <a:off x="2708263" y="2772543"/>
              <a:ext cx="395384" cy="399167"/>
            </a:xfrm>
            <a:custGeom>
              <a:avLst/>
              <a:gdLst/>
              <a:ahLst/>
              <a:cxnLst/>
              <a:rect l="l" t="t" r="r" b="b"/>
              <a:pathLst>
                <a:path w="395384" h="399167">
                  <a:moveTo>
                    <a:pt x="21329" y="358703"/>
                  </a:moveTo>
                  <a:lnTo>
                    <a:pt x="33393" y="355316"/>
                  </a:lnTo>
                  <a:lnTo>
                    <a:pt x="40068" y="366278"/>
                  </a:lnTo>
                  <a:lnTo>
                    <a:pt x="49636" y="375746"/>
                  </a:lnTo>
                  <a:lnTo>
                    <a:pt x="58406" y="369766"/>
                  </a:lnTo>
                  <a:lnTo>
                    <a:pt x="69372" y="376242"/>
                  </a:lnTo>
                  <a:lnTo>
                    <a:pt x="74552" y="387309"/>
                  </a:lnTo>
                  <a:lnTo>
                    <a:pt x="86514" y="384018"/>
                  </a:lnTo>
                  <a:lnTo>
                    <a:pt x="100368" y="387607"/>
                  </a:lnTo>
                  <a:lnTo>
                    <a:pt x="117309" y="391096"/>
                  </a:lnTo>
                  <a:lnTo>
                    <a:pt x="127576" y="385015"/>
                  </a:lnTo>
                  <a:lnTo>
                    <a:pt x="143423" y="396975"/>
                  </a:lnTo>
                  <a:lnTo>
                    <a:pt x="158774" y="399167"/>
                  </a:lnTo>
                  <a:lnTo>
                    <a:pt x="165851" y="390398"/>
                  </a:lnTo>
                  <a:lnTo>
                    <a:pt x="170035" y="381826"/>
                  </a:lnTo>
                  <a:lnTo>
                    <a:pt x="179402" y="387007"/>
                  </a:lnTo>
                  <a:lnTo>
                    <a:pt x="192761" y="380829"/>
                  </a:lnTo>
                  <a:lnTo>
                    <a:pt x="212497" y="381326"/>
                  </a:lnTo>
                  <a:lnTo>
                    <a:pt x="227544" y="377938"/>
                  </a:lnTo>
                  <a:lnTo>
                    <a:pt x="226947" y="366678"/>
                  </a:lnTo>
                  <a:lnTo>
                    <a:pt x="229237" y="354016"/>
                  </a:lnTo>
                  <a:lnTo>
                    <a:pt x="230234" y="344152"/>
                  </a:lnTo>
                  <a:lnTo>
                    <a:pt x="240602" y="338072"/>
                  </a:lnTo>
                  <a:lnTo>
                    <a:pt x="254754" y="347240"/>
                  </a:lnTo>
                  <a:lnTo>
                    <a:pt x="269802" y="343853"/>
                  </a:lnTo>
                  <a:lnTo>
                    <a:pt x="283460" y="343253"/>
                  </a:lnTo>
                  <a:lnTo>
                    <a:pt x="296118" y="353919"/>
                  </a:lnTo>
                  <a:lnTo>
                    <a:pt x="310071" y="359002"/>
                  </a:lnTo>
                  <a:lnTo>
                    <a:pt x="319139" y="358505"/>
                  </a:lnTo>
                  <a:lnTo>
                    <a:pt x="323028" y="345747"/>
                  </a:lnTo>
                  <a:lnTo>
                    <a:pt x="328510" y="334285"/>
                  </a:lnTo>
                  <a:lnTo>
                    <a:pt x="332197" y="317242"/>
                  </a:lnTo>
                  <a:lnTo>
                    <a:pt x="334389" y="301691"/>
                  </a:lnTo>
                  <a:lnTo>
                    <a:pt x="339670" y="286044"/>
                  </a:lnTo>
                  <a:lnTo>
                    <a:pt x="338875" y="270694"/>
                  </a:lnTo>
                  <a:lnTo>
                    <a:pt x="347350" y="259038"/>
                  </a:lnTo>
                  <a:lnTo>
                    <a:pt x="350834" y="239302"/>
                  </a:lnTo>
                  <a:lnTo>
                    <a:pt x="354524" y="222256"/>
                  </a:lnTo>
                  <a:lnTo>
                    <a:pt x="367577" y="211891"/>
                  </a:lnTo>
                  <a:lnTo>
                    <a:pt x="382629" y="208400"/>
                  </a:lnTo>
                  <a:lnTo>
                    <a:pt x="391302" y="200930"/>
                  </a:lnTo>
                  <a:lnTo>
                    <a:pt x="395384" y="190962"/>
                  </a:lnTo>
                  <a:lnTo>
                    <a:pt x="391899" y="182689"/>
                  </a:lnTo>
                  <a:lnTo>
                    <a:pt x="379536" y="179100"/>
                  </a:lnTo>
                  <a:lnTo>
                    <a:pt x="374356" y="168037"/>
                  </a:lnTo>
                  <a:lnTo>
                    <a:pt x="373658" y="153986"/>
                  </a:lnTo>
                  <a:lnTo>
                    <a:pt x="368275" y="137440"/>
                  </a:lnTo>
                  <a:lnTo>
                    <a:pt x="372063" y="124581"/>
                  </a:lnTo>
                  <a:lnTo>
                    <a:pt x="363992" y="115114"/>
                  </a:lnTo>
                  <a:lnTo>
                    <a:pt x="357310" y="104151"/>
                  </a:lnTo>
                  <a:lnTo>
                    <a:pt x="356616" y="91594"/>
                  </a:lnTo>
                  <a:lnTo>
                    <a:pt x="352929" y="79134"/>
                  </a:lnTo>
                  <a:lnTo>
                    <a:pt x="358707" y="71859"/>
                  </a:lnTo>
                  <a:lnTo>
                    <a:pt x="369172" y="69965"/>
                  </a:lnTo>
                  <a:lnTo>
                    <a:pt x="363790" y="54716"/>
                  </a:lnTo>
                  <a:lnTo>
                    <a:pt x="353026" y="51029"/>
                  </a:lnTo>
                  <a:lnTo>
                    <a:pt x="343759" y="48635"/>
                  </a:lnTo>
                  <a:lnTo>
                    <a:pt x="334289" y="41962"/>
                  </a:lnTo>
                  <a:lnTo>
                    <a:pt x="337878" y="23521"/>
                  </a:lnTo>
                  <a:lnTo>
                    <a:pt x="322728" y="24217"/>
                  </a:lnTo>
                  <a:lnTo>
                    <a:pt x="319341" y="17340"/>
                  </a:lnTo>
                  <a:lnTo>
                    <a:pt x="309571" y="6479"/>
                  </a:lnTo>
                  <a:lnTo>
                    <a:pt x="297115" y="0"/>
                  </a:lnTo>
                  <a:lnTo>
                    <a:pt x="286548" y="1893"/>
                  </a:lnTo>
                  <a:lnTo>
                    <a:pt x="288640" y="11659"/>
                  </a:lnTo>
                  <a:lnTo>
                    <a:pt x="277178" y="26211"/>
                  </a:lnTo>
                  <a:lnTo>
                    <a:pt x="264322" y="40763"/>
                  </a:lnTo>
                  <a:lnTo>
                    <a:pt x="249372" y="45647"/>
                  </a:lnTo>
                  <a:lnTo>
                    <a:pt x="243791" y="54320"/>
                  </a:lnTo>
                  <a:lnTo>
                    <a:pt x="232628" y="73054"/>
                  </a:lnTo>
                  <a:lnTo>
                    <a:pt x="217479" y="103154"/>
                  </a:lnTo>
                  <a:lnTo>
                    <a:pt x="213591" y="115912"/>
                  </a:lnTo>
                  <a:lnTo>
                    <a:pt x="201430" y="116507"/>
                  </a:lnTo>
                  <a:lnTo>
                    <a:pt x="203925" y="133253"/>
                  </a:lnTo>
                  <a:lnTo>
                    <a:pt x="210600" y="145511"/>
                  </a:lnTo>
                  <a:lnTo>
                    <a:pt x="214189" y="155279"/>
                  </a:lnTo>
                  <a:lnTo>
                    <a:pt x="229737" y="161560"/>
                  </a:lnTo>
                  <a:lnTo>
                    <a:pt x="233423" y="174117"/>
                  </a:lnTo>
                  <a:lnTo>
                    <a:pt x="222962" y="177307"/>
                  </a:lnTo>
                  <a:lnTo>
                    <a:pt x="211100" y="183484"/>
                  </a:lnTo>
                  <a:lnTo>
                    <a:pt x="204321" y="197740"/>
                  </a:lnTo>
                  <a:lnTo>
                    <a:pt x="181496" y="197441"/>
                  </a:lnTo>
                  <a:lnTo>
                    <a:pt x="172925" y="207604"/>
                  </a:lnTo>
                  <a:lnTo>
                    <a:pt x="154288" y="201326"/>
                  </a:lnTo>
                  <a:lnTo>
                    <a:pt x="140234" y="193554"/>
                  </a:lnTo>
                  <a:lnTo>
                    <a:pt x="124387" y="181594"/>
                  </a:lnTo>
                  <a:lnTo>
                    <a:pt x="104954" y="186674"/>
                  </a:lnTo>
                  <a:lnTo>
                    <a:pt x="96981" y="179899"/>
                  </a:lnTo>
                  <a:lnTo>
                    <a:pt x="79635" y="169433"/>
                  </a:lnTo>
                  <a:lnTo>
                    <a:pt x="67377" y="165747"/>
                  </a:lnTo>
                  <a:lnTo>
                    <a:pt x="52128" y="164948"/>
                  </a:lnTo>
                  <a:lnTo>
                    <a:pt x="43555" y="175215"/>
                  </a:lnTo>
                  <a:lnTo>
                    <a:pt x="38573" y="168436"/>
                  </a:lnTo>
                  <a:lnTo>
                    <a:pt x="28807" y="182887"/>
                  </a:lnTo>
                  <a:lnTo>
                    <a:pt x="16347" y="177803"/>
                  </a:lnTo>
                  <a:lnTo>
                    <a:pt x="0" y="184085"/>
                  </a:lnTo>
                  <a:lnTo>
                    <a:pt x="9867" y="199133"/>
                  </a:lnTo>
                  <a:lnTo>
                    <a:pt x="20236" y="194449"/>
                  </a:lnTo>
                  <a:lnTo>
                    <a:pt x="22326" y="204217"/>
                  </a:lnTo>
                  <a:lnTo>
                    <a:pt x="28903" y="213785"/>
                  </a:lnTo>
                  <a:lnTo>
                    <a:pt x="38275" y="218969"/>
                  </a:lnTo>
                  <a:lnTo>
                    <a:pt x="43754" y="207406"/>
                  </a:lnTo>
                  <a:lnTo>
                    <a:pt x="52326" y="198738"/>
                  </a:lnTo>
                  <a:lnTo>
                    <a:pt x="66182" y="200930"/>
                  </a:lnTo>
                  <a:lnTo>
                    <a:pt x="57707" y="212490"/>
                  </a:lnTo>
                  <a:lnTo>
                    <a:pt x="49136" y="222752"/>
                  </a:lnTo>
                  <a:lnTo>
                    <a:pt x="54222" y="233719"/>
                  </a:lnTo>
                  <a:lnTo>
                    <a:pt x="65084" y="237506"/>
                  </a:lnTo>
                  <a:lnTo>
                    <a:pt x="79933" y="231227"/>
                  </a:lnTo>
                  <a:lnTo>
                    <a:pt x="93190" y="223653"/>
                  </a:lnTo>
                  <a:lnTo>
                    <a:pt x="97077" y="221857"/>
                  </a:lnTo>
                  <a:lnTo>
                    <a:pt x="101365" y="222752"/>
                  </a:lnTo>
                  <a:lnTo>
                    <a:pt x="103957" y="225943"/>
                  </a:lnTo>
                  <a:lnTo>
                    <a:pt x="107243" y="230130"/>
                  </a:lnTo>
                  <a:lnTo>
                    <a:pt x="102560" y="237606"/>
                  </a:lnTo>
                  <a:lnTo>
                    <a:pt x="96981" y="237506"/>
                  </a:lnTo>
                  <a:lnTo>
                    <a:pt x="94687" y="251658"/>
                  </a:lnTo>
                  <a:lnTo>
                    <a:pt x="80932" y="249464"/>
                  </a:lnTo>
                  <a:lnTo>
                    <a:pt x="76946" y="260830"/>
                  </a:lnTo>
                  <a:lnTo>
                    <a:pt x="86612" y="270197"/>
                  </a:lnTo>
                  <a:lnTo>
                    <a:pt x="79236" y="274781"/>
                  </a:lnTo>
                  <a:lnTo>
                    <a:pt x="76744" y="284647"/>
                  </a:lnTo>
                  <a:lnTo>
                    <a:pt x="66280" y="287938"/>
                  </a:lnTo>
                  <a:lnTo>
                    <a:pt x="53125" y="298404"/>
                  </a:lnTo>
                  <a:lnTo>
                    <a:pt x="46147" y="309866"/>
                  </a:lnTo>
                  <a:lnTo>
                    <a:pt x="45449" y="325314"/>
                  </a:lnTo>
                  <a:lnTo>
                    <a:pt x="35085" y="329998"/>
                  </a:lnTo>
                  <a:lnTo>
                    <a:pt x="27810" y="335981"/>
                  </a:lnTo>
                  <a:lnTo>
                    <a:pt x="17542" y="343453"/>
                  </a:lnTo>
                  <a:lnTo>
                    <a:pt x="8975" y="353519"/>
                  </a:lnTo>
                  <a:lnTo>
                    <a:pt x="6581" y="366278"/>
                  </a:lnTo>
                  <a:lnTo>
                    <a:pt x="21329" y="358703"/>
                  </a:lnTo>
                  <a:close/>
                </a:path>
              </a:pathLst>
            </a:custGeom>
            <a:solidFill>
              <a:srgbClr val="7AC1E9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53" name="object 132">
              <a:extLst>
                <a:ext uri="{FF2B5EF4-FFF2-40B4-BE49-F238E27FC236}">
                  <a16:creationId xmlns:a16="http://schemas.microsoft.com/office/drawing/2014/main" id="{EB111AF0-F207-4070-B1E3-E98BC0DE5AA0}"/>
                </a:ext>
              </a:extLst>
            </p:cNvPr>
            <p:cNvSpPr/>
            <p:nvPr/>
          </p:nvSpPr>
          <p:spPr>
            <a:xfrm>
              <a:off x="2708263" y="2772543"/>
              <a:ext cx="395384" cy="399167"/>
            </a:xfrm>
            <a:custGeom>
              <a:avLst/>
              <a:gdLst/>
              <a:ahLst/>
              <a:cxnLst/>
              <a:rect l="l" t="t" r="r" b="b"/>
              <a:pathLst>
                <a:path w="395384" h="399167">
                  <a:moveTo>
                    <a:pt x="369172" y="69965"/>
                  </a:moveTo>
                  <a:lnTo>
                    <a:pt x="358707" y="71859"/>
                  </a:lnTo>
                  <a:lnTo>
                    <a:pt x="352929" y="79134"/>
                  </a:lnTo>
                  <a:lnTo>
                    <a:pt x="356616" y="91594"/>
                  </a:lnTo>
                  <a:lnTo>
                    <a:pt x="357310" y="104151"/>
                  </a:lnTo>
                  <a:lnTo>
                    <a:pt x="363992" y="115114"/>
                  </a:lnTo>
                  <a:lnTo>
                    <a:pt x="372063" y="124581"/>
                  </a:lnTo>
                  <a:lnTo>
                    <a:pt x="368275" y="137440"/>
                  </a:lnTo>
                  <a:lnTo>
                    <a:pt x="373658" y="153986"/>
                  </a:lnTo>
                  <a:lnTo>
                    <a:pt x="374356" y="168037"/>
                  </a:lnTo>
                  <a:lnTo>
                    <a:pt x="379536" y="179100"/>
                  </a:lnTo>
                  <a:lnTo>
                    <a:pt x="391899" y="182689"/>
                  </a:lnTo>
                  <a:lnTo>
                    <a:pt x="395384" y="190962"/>
                  </a:lnTo>
                  <a:lnTo>
                    <a:pt x="391302" y="200930"/>
                  </a:lnTo>
                  <a:lnTo>
                    <a:pt x="382629" y="208400"/>
                  </a:lnTo>
                  <a:lnTo>
                    <a:pt x="367577" y="211891"/>
                  </a:lnTo>
                  <a:lnTo>
                    <a:pt x="354524" y="222256"/>
                  </a:lnTo>
                  <a:lnTo>
                    <a:pt x="350834" y="239302"/>
                  </a:lnTo>
                  <a:lnTo>
                    <a:pt x="347350" y="259038"/>
                  </a:lnTo>
                  <a:lnTo>
                    <a:pt x="338875" y="270694"/>
                  </a:lnTo>
                  <a:lnTo>
                    <a:pt x="339670" y="286044"/>
                  </a:lnTo>
                  <a:lnTo>
                    <a:pt x="334389" y="301691"/>
                  </a:lnTo>
                  <a:lnTo>
                    <a:pt x="332197" y="317242"/>
                  </a:lnTo>
                  <a:lnTo>
                    <a:pt x="328510" y="334285"/>
                  </a:lnTo>
                  <a:lnTo>
                    <a:pt x="323028" y="345747"/>
                  </a:lnTo>
                  <a:lnTo>
                    <a:pt x="319139" y="358505"/>
                  </a:lnTo>
                  <a:lnTo>
                    <a:pt x="310071" y="359002"/>
                  </a:lnTo>
                  <a:lnTo>
                    <a:pt x="296118" y="353919"/>
                  </a:lnTo>
                  <a:lnTo>
                    <a:pt x="283460" y="343253"/>
                  </a:lnTo>
                  <a:lnTo>
                    <a:pt x="269802" y="343853"/>
                  </a:lnTo>
                  <a:lnTo>
                    <a:pt x="254754" y="347240"/>
                  </a:lnTo>
                  <a:lnTo>
                    <a:pt x="240602" y="338072"/>
                  </a:lnTo>
                  <a:lnTo>
                    <a:pt x="230234" y="344152"/>
                  </a:lnTo>
                  <a:lnTo>
                    <a:pt x="229237" y="354016"/>
                  </a:lnTo>
                  <a:lnTo>
                    <a:pt x="226947" y="366678"/>
                  </a:lnTo>
                  <a:lnTo>
                    <a:pt x="227544" y="377938"/>
                  </a:lnTo>
                  <a:lnTo>
                    <a:pt x="212497" y="381326"/>
                  </a:lnTo>
                  <a:lnTo>
                    <a:pt x="192761" y="380829"/>
                  </a:lnTo>
                  <a:lnTo>
                    <a:pt x="179402" y="387007"/>
                  </a:lnTo>
                  <a:lnTo>
                    <a:pt x="170035" y="381826"/>
                  </a:lnTo>
                  <a:lnTo>
                    <a:pt x="165851" y="390398"/>
                  </a:lnTo>
                  <a:lnTo>
                    <a:pt x="158774" y="399167"/>
                  </a:lnTo>
                  <a:lnTo>
                    <a:pt x="143423" y="396975"/>
                  </a:lnTo>
                  <a:lnTo>
                    <a:pt x="127576" y="385015"/>
                  </a:lnTo>
                  <a:lnTo>
                    <a:pt x="117309" y="391096"/>
                  </a:lnTo>
                  <a:lnTo>
                    <a:pt x="100368" y="387607"/>
                  </a:lnTo>
                  <a:lnTo>
                    <a:pt x="86514" y="384018"/>
                  </a:lnTo>
                  <a:lnTo>
                    <a:pt x="74552" y="387309"/>
                  </a:lnTo>
                  <a:lnTo>
                    <a:pt x="69372" y="376242"/>
                  </a:lnTo>
                  <a:lnTo>
                    <a:pt x="58406" y="369766"/>
                  </a:lnTo>
                  <a:lnTo>
                    <a:pt x="49636" y="375746"/>
                  </a:lnTo>
                  <a:lnTo>
                    <a:pt x="40068" y="366278"/>
                  </a:lnTo>
                  <a:lnTo>
                    <a:pt x="33393" y="355316"/>
                  </a:lnTo>
                  <a:lnTo>
                    <a:pt x="21329" y="358703"/>
                  </a:lnTo>
                  <a:lnTo>
                    <a:pt x="6581" y="366278"/>
                  </a:lnTo>
                  <a:lnTo>
                    <a:pt x="8975" y="353519"/>
                  </a:lnTo>
                  <a:lnTo>
                    <a:pt x="17542" y="343453"/>
                  </a:lnTo>
                  <a:lnTo>
                    <a:pt x="27810" y="335981"/>
                  </a:lnTo>
                  <a:lnTo>
                    <a:pt x="35085" y="329998"/>
                  </a:lnTo>
                  <a:lnTo>
                    <a:pt x="45449" y="325314"/>
                  </a:lnTo>
                  <a:lnTo>
                    <a:pt x="46147" y="309866"/>
                  </a:lnTo>
                  <a:lnTo>
                    <a:pt x="53125" y="298404"/>
                  </a:lnTo>
                  <a:lnTo>
                    <a:pt x="66280" y="287938"/>
                  </a:lnTo>
                  <a:lnTo>
                    <a:pt x="76744" y="284647"/>
                  </a:lnTo>
                  <a:lnTo>
                    <a:pt x="79236" y="274781"/>
                  </a:lnTo>
                  <a:lnTo>
                    <a:pt x="86612" y="270197"/>
                  </a:lnTo>
                  <a:lnTo>
                    <a:pt x="76946" y="260830"/>
                  </a:lnTo>
                  <a:lnTo>
                    <a:pt x="80932" y="249464"/>
                  </a:lnTo>
                  <a:lnTo>
                    <a:pt x="94687" y="251658"/>
                  </a:lnTo>
                  <a:lnTo>
                    <a:pt x="96981" y="237506"/>
                  </a:lnTo>
                  <a:lnTo>
                    <a:pt x="102560" y="237606"/>
                  </a:lnTo>
                  <a:lnTo>
                    <a:pt x="107243" y="230130"/>
                  </a:lnTo>
                  <a:lnTo>
                    <a:pt x="103957" y="225943"/>
                  </a:lnTo>
                  <a:lnTo>
                    <a:pt x="101365" y="222752"/>
                  </a:lnTo>
                  <a:lnTo>
                    <a:pt x="97077" y="221857"/>
                  </a:lnTo>
                  <a:lnTo>
                    <a:pt x="93190" y="223653"/>
                  </a:lnTo>
                  <a:lnTo>
                    <a:pt x="79933" y="231227"/>
                  </a:lnTo>
                  <a:lnTo>
                    <a:pt x="65084" y="237506"/>
                  </a:lnTo>
                  <a:lnTo>
                    <a:pt x="54222" y="233719"/>
                  </a:lnTo>
                  <a:lnTo>
                    <a:pt x="49136" y="222752"/>
                  </a:lnTo>
                  <a:lnTo>
                    <a:pt x="57707" y="212490"/>
                  </a:lnTo>
                  <a:lnTo>
                    <a:pt x="66182" y="200930"/>
                  </a:lnTo>
                  <a:lnTo>
                    <a:pt x="52326" y="198738"/>
                  </a:lnTo>
                  <a:lnTo>
                    <a:pt x="43754" y="207406"/>
                  </a:lnTo>
                  <a:lnTo>
                    <a:pt x="38275" y="218969"/>
                  </a:lnTo>
                  <a:lnTo>
                    <a:pt x="28903" y="213785"/>
                  </a:lnTo>
                  <a:lnTo>
                    <a:pt x="22326" y="204217"/>
                  </a:lnTo>
                  <a:lnTo>
                    <a:pt x="20236" y="194449"/>
                  </a:lnTo>
                  <a:lnTo>
                    <a:pt x="9867" y="199133"/>
                  </a:lnTo>
                  <a:lnTo>
                    <a:pt x="0" y="184085"/>
                  </a:lnTo>
                  <a:lnTo>
                    <a:pt x="16347" y="177803"/>
                  </a:lnTo>
                  <a:lnTo>
                    <a:pt x="28807" y="182887"/>
                  </a:lnTo>
                  <a:lnTo>
                    <a:pt x="38573" y="168436"/>
                  </a:lnTo>
                  <a:lnTo>
                    <a:pt x="43555" y="175215"/>
                  </a:lnTo>
                  <a:lnTo>
                    <a:pt x="52128" y="164948"/>
                  </a:lnTo>
                  <a:lnTo>
                    <a:pt x="67377" y="165747"/>
                  </a:lnTo>
                  <a:lnTo>
                    <a:pt x="79635" y="169433"/>
                  </a:lnTo>
                  <a:lnTo>
                    <a:pt x="96981" y="179899"/>
                  </a:lnTo>
                  <a:lnTo>
                    <a:pt x="104954" y="186674"/>
                  </a:lnTo>
                  <a:lnTo>
                    <a:pt x="124387" y="181594"/>
                  </a:lnTo>
                  <a:lnTo>
                    <a:pt x="140234" y="193554"/>
                  </a:lnTo>
                  <a:lnTo>
                    <a:pt x="154288" y="201326"/>
                  </a:lnTo>
                  <a:lnTo>
                    <a:pt x="172925" y="207604"/>
                  </a:lnTo>
                  <a:lnTo>
                    <a:pt x="181496" y="197441"/>
                  </a:lnTo>
                  <a:lnTo>
                    <a:pt x="204321" y="197740"/>
                  </a:lnTo>
                  <a:lnTo>
                    <a:pt x="211100" y="183484"/>
                  </a:lnTo>
                  <a:lnTo>
                    <a:pt x="222962" y="177307"/>
                  </a:lnTo>
                  <a:lnTo>
                    <a:pt x="233423" y="174117"/>
                  </a:lnTo>
                  <a:lnTo>
                    <a:pt x="229737" y="161560"/>
                  </a:lnTo>
                  <a:lnTo>
                    <a:pt x="214189" y="155279"/>
                  </a:lnTo>
                  <a:lnTo>
                    <a:pt x="210600" y="145511"/>
                  </a:lnTo>
                  <a:lnTo>
                    <a:pt x="203925" y="133253"/>
                  </a:lnTo>
                  <a:lnTo>
                    <a:pt x="201430" y="116507"/>
                  </a:lnTo>
                  <a:lnTo>
                    <a:pt x="213591" y="115912"/>
                  </a:lnTo>
                  <a:lnTo>
                    <a:pt x="217479" y="103154"/>
                  </a:lnTo>
                  <a:lnTo>
                    <a:pt x="232628" y="73054"/>
                  </a:lnTo>
                  <a:lnTo>
                    <a:pt x="243791" y="54320"/>
                  </a:lnTo>
                  <a:lnTo>
                    <a:pt x="249372" y="45647"/>
                  </a:lnTo>
                  <a:lnTo>
                    <a:pt x="264322" y="40763"/>
                  </a:lnTo>
                  <a:lnTo>
                    <a:pt x="277178" y="26211"/>
                  </a:lnTo>
                  <a:lnTo>
                    <a:pt x="288640" y="11659"/>
                  </a:lnTo>
                  <a:lnTo>
                    <a:pt x="286548" y="1893"/>
                  </a:lnTo>
                  <a:lnTo>
                    <a:pt x="297115" y="0"/>
                  </a:lnTo>
                  <a:lnTo>
                    <a:pt x="309571" y="6479"/>
                  </a:lnTo>
                  <a:lnTo>
                    <a:pt x="319341" y="17340"/>
                  </a:lnTo>
                  <a:lnTo>
                    <a:pt x="322728" y="24217"/>
                  </a:lnTo>
                  <a:lnTo>
                    <a:pt x="337878" y="23521"/>
                  </a:lnTo>
                  <a:lnTo>
                    <a:pt x="334289" y="41962"/>
                  </a:lnTo>
                  <a:lnTo>
                    <a:pt x="343759" y="48635"/>
                  </a:lnTo>
                  <a:lnTo>
                    <a:pt x="353026" y="51029"/>
                  </a:lnTo>
                  <a:lnTo>
                    <a:pt x="363790" y="54716"/>
                  </a:lnTo>
                  <a:lnTo>
                    <a:pt x="369172" y="69965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54" name="object 133">
              <a:extLst>
                <a:ext uri="{FF2B5EF4-FFF2-40B4-BE49-F238E27FC236}">
                  <a16:creationId xmlns:a16="http://schemas.microsoft.com/office/drawing/2014/main" id="{F45017B3-3BE1-4A74-A086-E4A93A489D83}"/>
                </a:ext>
              </a:extLst>
            </p:cNvPr>
            <p:cNvSpPr/>
            <p:nvPr/>
          </p:nvSpPr>
          <p:spPr>
            <a:xfrm>
              <a:off x="3319133" y="2336792"/>
              <a:ext cx="571798" cy="483688"/>
            </a:xfrm>
            <a:custGeom>
              <a:avLst/>
              <a:gdLst/>
              <a:ahLst/>
              <a:cxnLst/>
              <a:rect l="l" t="t" r="r" b="b"/>
              <a:pathLst>
                <a:path w="571798" h="483688">
                  <a:moveTo>
                    <a:pt x="125084" y="258339"/>
                  </a:moveTo>
                  <a:lnTo>
                    <a:pt x="114021" y="250365"/>
                  </a:lnTo>
                  <a:lnTo>
                    <a:pt x="98272" y="241195"/>
                  </a:lnTo>
                  <a:lnTo>
                    <a:pt x="91295" y="251362"/>
                  </a:lnTo>
                  <a:lnTo>
                    <a:pt x="81928" y="247478"/>
                  </a:lnTo>
                  <a:lnTo>
                    <a:pt x="84319" y="234820"/>
                  </a:lnTo>
                  <a:lnTo>
                    <a:pt x="77842" y="228041"/>
                  </a:lnTo>
                  <a:lnTo>
                    <a:pt x="79933" y="211096"/>
                  </a:lnTo>
                  <a:lnTo>
                    <a:pt x="72061" y="204417"/>
                  </a:lnTo>
                  <a:lnTo>
                    <a:pt x="60501" y="214786"/>
                  </a:lnTo>
                  <a:lnTo>
                    <a:pt x="46746" y="213987"/>
                  </a:lnTo>
                  <a:lnTo>
                    <a:pt x="33789" y="199036"/>
                  </a:lnTo>
                  <a:lnTo>
                    <a:pt x="30002" y="185183"/>
                  </a:lnTo>
                  <a:lnTo>
                    <a:pt x="15749" y="174520"/>
                  </a:lnTo>
                  <a:lnTo>
                    <a:pt x="5878" y="188970"/>
                  </a:lnTo>
                  <a:lnTo>
                    <a:pt x="1893" y="199036"/>
                  </a:lnTo>
                  <a:lnTo>
                    <a:pt x="8571" y="209901"/>
                  </a:lnTo>
                  <a:lnTo>
                    <a:pt x="16145" y="210995"/>
                  </a:lnTo>
                  <a:lnTo>
                    <a:pt x="16844" y="223653"/>
                  </a:lnTo>
                  <a:lnTo>
                    <a:pt x="11163" y="230932"/>
                  </a:lnTo>
                  <a:lnTo>
                    <a:pt x="7178" y="240901"/>
                  </a:lnTo>
                  <a:lnTo>
                    <a:pt x="0" y="249570"/>
                  </a:lnTo>
                  <a:lnTo>
                    <a:pt x="2192" y="262130"/>
                  </a:lnTo>
                  <a:lnTo>
                    <a:pt x="4384" y="274687"/>
                  </a:lnTo>
                  <a:lnTo>
                    <a:pt x="16443" y="272789"/>
                  </a:lnTo>
                  <a:lnTo>
                    <a:pt x="26812" y="268105"/>
                  </a:lnTo>
                  <a:lnTo>
                    <a:pt x="37774" y="273290"/>
                  </a:lnTo>
                  <a:lnTo>
                    <a:pt x="48139" y="270003"/>
                  </a:lnTo>
                  <a:lnTo>
                    <a:pt x="55413" y="262723"/>
                  </a:lnTo>
                  <a:lnTo>
                    <a:pt x="62791" y="259534"/>
                  </a:lnTo>
                  <a:lnTo>
                    <a:pt x="69468" y="269204"/>
                  </a:lnTo>
                  <a:lnTo>
                    <a:pt x="74951" y="287143"/>
                  </a:lnTo>
                  <a:lnTo>
                    <a:pt x="67777" y="295916"/>
                  </a:lnTo>
                  <a:lnTo>
                    <a:pt x="76046" y="308174"/>
                  </a:lnTo>
                  <a:lnTo>
                    <a:pt x="82623" y="317742"/>
                  </a:lnTo>
                  <a:lnTo>
                    <a:pt x="86114" y="326015"/>
                  </a:lnTo>
                  <a:lnTo>
                    <a:pt x="98272" y="326911"/>
                  </a:lnTo>
                  <a:lnTo>
                    <a:pt x="115218" y="330400"/>
                  </a:lnTo>
                  <a:lnTo>
                    <a:pt x="118705" y="340070"/>
                  </a:lnTo>
                  <a:lnTo>
                    <a:pt x="131263" y="346546"/>
                  </a:lnTo>
                  <a:lnTo>
                    <a:pt x="146112" y="340268"/>
                  </a:lnTo>
                  <a:lnTo>
                    <a:pt x="157675" y="329904"/>
                  </a:lnTo>
                  <a:lnTo>
                    <a:pt x="161664" y="318538"/>
                  </a:lnTo>
                  <a:lnTo>
                    <a:pt x="170635" y="315348"/>
                  </a:lnTo>
                  <a:lnTo>
                    <a:pt x="177709" y="306579"/>
                  </a:lnTo>
                  <a:lnTo>
                    <a:pt x="184387" y="317540"/>
                  </a:lnTo>
                  <a:lnTo>
                    <a:pt x="195450" y="325514"/>
                  </a:lnTo>
                  <a:lnTo>
                    <a:pt x="216877" y="328805"/>
                  </a:lnTo>
                  <a:lnTo>
                    <a:pt x="222062" y="339768"/>
                  </a:lnTo>
                  <a:lnTo>
                    <a:pt x="222760" y="352425"/>
                  </a:lnTo>
                  <a:lnTo>
                    <a:pt x="230734" y="360499"/>
                  </a:lnTo>
                  <a:lnTo>
                    <a:pt x="243291" y="366980"/>
                  </a:lnTo>
                  <a:lnTo>
                    <a:pt x="243989" y="381030"/>
                  </a:lnTo>
                  <a:lnTo>
                    <a:pt x="252460" y="397479"/>
                  </a:lnTo>
                  <a:lnTo>
                    <a:pt x="256049" y="408542"/>
                  </a:lnTo>
                  <a:lnTo>
                    <a:pt x="249072" y="418705"/>
                  </a:lnTo>
                  <a:lnTo>
                    <a:pt x="240699" y="433058"/>
                  </a:lnTo>
                  <a:lnTo>
                    <a:pt x="250070" y="438241"/>
                  </a:lnTo>
                  <a:lnTo>
                    <a:pt x="268307" y="437544"/>
                  </a:lnTo>
                  <a:lnTo>
                    <a:pt x="276378" y="447012"/>
                  </a:lnTo>
                  <a:lnTo>
                    <a:pt x="275485" y="459668"/>
                  </a:lnTo>
                  <a:lnTo>
                    <a:pt x="289237" y="460465"/>
                  </a:lnTo>
                  <a:lnTo>
                    <a:pt x="294321" y="470134"/>
                  </a:lnTo>
                  <a:lnTo>
                    <a:pt x="306481" y="469637"/>
                  </a:lnTo>
                  <a:lnTo>
                    <a:pt x="316147" y="481798"/>
                  </a:lnTo>
                  <a:lnTo>
                    <a:pt x="337578" y="483688"/>
                  </a:lnTo>
                  <a:lnTo>
                    <a:pt x="345949" y="470731"/>
                  </a:lnTo>
                  <a:lnTo>
                    <a:pt x="342262" y="458271"/>
                  </a:lnTo>
                  <a:lnTo>
                    <a:pt x="349138" y="443923"/>
                  </a:lnTo>
                  <a:lnTo>
                    <a:pt x="346848" y="428471"/>
                  </a:lnTo>
                  <a:lnTo>
                    <a:pt x="349436" y="420004"/>
                  </a:lnTo>
                  <a:lnTo>
                    <a:pt x="361396" y="416613"/>
                  </a:lnTo>
                  <a:lnTo>
                    <a:pt x="371566" y="407843"/>
                  </a:lnTo>
                  <a:lnTo>
                    <a:pt x="378442" y="394887"/>
                  </a:lnTo>
                  <a:lnTo>
                    <a:pt x="368970" y="388306"/>
                  </a:lnTo>
                  <a:lnTo>
                    <a:pt x="371364" y="376944"/>
                  </a:lnTo>
                  <a:lnTo>
                    <a:pt x="369272" y="364388"/>
                  </a:lnTo>
                  <a:lnTo>
                    <a:pt x="376544" y="358505"/>
                  </a:lnTo>
                  <a:lnTo>
                    <a:pt x="386614" y="348241"/>
                  </a:lnTo>
                  <a:lnTo>
                    <a:pt x="393890" y="342262"/>
                  </a:lnTo>
                  <a:lnTo>
                    <a:pt x="406345" y="347342"/>
                  </a:lnTo>
                  <a:lnTo>
                    <a:pt x="420198" y="350931"/>
                  </a:lnTo>
                  <a:lnTo>
                    <a:pt x="433555" y="346147"/>
                  </a:lnTo>
                  <a:lnTo>
                    <a:pt x="448407" y="338571"/>
                  </a:lnTo>
                  <a:lnTo>
                    <a:pt x="456876" y="326911"/>
                  </a:lnTo>
                  <a:lnTo>
                    <a:pt x="465451" y="316745"/>
                  </a:lnTo>
                  <a:lnTo>
                    <a:pt x="471030" y="308076"/>
                  </a:lnTo>
                  <a:lnTo>
                    <a:pt x="483986" y="294919"/>
                  </a:lnTo>
                  <a:lnTo>
                    <a:pt x="492163" y="305780"/>
                  </a:lnTo>
                  <a:lnTo>
                    <a:pt x="506116" y="309369"/>
                  </a:lnTo>
                  <a:lnTo>
                    <a:pt x="505317" y="295415"/>
                  </a:lnTo>
                  <a:lnTo>
                    <a:pt x="504619" y="281360"/>
                  </a:lnTo>
                  <a:lnTo>
                    <a:pt x="514785" y="273888"/>
                  </a:lnTo>
                  <a:lnTo>
                    <a:pt x="509503" y="260035"/>
                  </a:lnTo>
                  <a:lnTo>
                    <a:pt x="503124" y="253357"/>
                  </a:lnTo>
                  <a:lnTo>
                    <a:pt x="486082" y="247078"/>
                  </a:lnTo>
                  <a:lnTo>
                    <a:pt x="470433" y="239302"/>
                  </a:lnTo>
                  <a:lnTo>
                    <a:pt x="479004" y="229035"/>
                  </a:lnTo>
                  <a:lnTo>
                    <a:pt x="487177" y="210498"/>
                  </a:lnTo>
                  <a:lnTo>
                    <a:pt x="486380" y="196447"/>
                  </a:lnTo>
                  <a:lnTo>
                    <a:pt x="479602" y="182692"/>
                  </a:lnTo>
                  <a:lnTo>
                    <a:pt x="477309" y="167345"/>
                  </a:lnTo>
                  <a:lnTo>
                    <a:pt x="480999" y="151794"/>
                  </a:lnTo>
                  <a:lnTo>
                    <a:pt x="492461" y="138639"/>
                  </a:lnTo>
                  <a:lnTo>
                    <a:pt x="511498" y="125182"/>
                  </a:lnTo>
                  <a:lnTo>
                    <a:pt x="527644" y="114717"/>
                  </a:lnTo>
                  <a:lnTo>
                    <a:pt x="536014" y="100266"/>
                  </a:lnTo>
                  <a:lnTo>
                    <a:pt x="535118" y="84916"/>
                  </a:lnTo>
                  <a:lnTo>
                    <a:pt x="571798" y="1893"/>
                  </a:lnTo>
                  <a:lnTo>
                    <a:pt x="559734" y="3787"/>
                  </a:lnTo>
                  <a:lnTo>
                    <a:pt x="547577" y="2890"/>
                  </a:lnTo>
                  <a:lnTo>
                    <a:pt x="537314" y="10364"/>
                  </a:lnTo>
                  <a:lnTo>
                    <a:pt x="527842" y="3787"/>
                  </a:lnTo>
                  <a:lnTo>
                    <a:pt x="516977" y="0"/>
                  </a:lnTo>
                  <a:lnTo>
                    <a:pt x="511595" y="12854"/>
                  </a:lnTo>
                  <a:lnTo>
                    <a:pt x="499135" y="6379"/>
                  </a:lnTo>
                  <a:lnTo>
                    <a:pt x="492163" y="19335"/>
                  </a:lnTo>
                  <a:lnTo>
                    <a:pt x="482392" y="35182"/>
                  </a:lnTo>
                  <a:lnTo>
                    <a:pt x="471830" y="37076"/>
                  </a:lnTo>
                  <a:lnTo>
                    <a:pt x="462559" y="33187"/>
                  </a:lnTo>
                  <a:lnTo>
                    <a:pt x="451892" y="32291"/>
                  </a:lnTo>
                  <a:lnTo>
                    <a:pt x="457076" y="44650"/>
                  </a:lnTo>
                  <a:lnTo>
                    <a:pt x="454682" y="57409"/>
                  </a:lnTo>
                  <a:lnTo>
                    <a:pt x="455482" y="71459"/>
                  </a:lnTo>
                  <a:lnTo>
                    <a:pt x="456079" y="82623"/>
                  </a:lnTo>
                  <a:lnTo>
                    <a:pt x="448905" y="91396"/>
                  </a:lnTo>
                  <a:lnTo>
                    <a:pt x="445218" y="107041"/>
                  </a:lnTo>
                  <a:lnTo>
                    <a:pt x="439634" y="117010"/>
                  </a:lnTo>
                  <a:lnTo>
                    <a:pt x="427974" y="125977"/>
                  </a:lnTo>
                  <a:lnTo>
                    <a:pt x="417109" y="122194"/>
                  </a:lnTo>
                  <a:lnTo>
                    <a:pt x="413524" y="111131"/>
                  </a:lnTo>
                  <a:lnTo>
                    <a:pt x="405352" y="100266"/>
                  </a:lnTo>
                  <a:lnTo>
                    <a:pt x="391697" y="100864"/>
                  </a:lnTo>
                  <a:lnTo>
                    <a:pt x="392395" y="113421"/>
                  </a:lnTo>
                  <a:lnTo>
                    <a:pt x="401863" y="121495"/>
                  </a:lnTo>
                  <a:lnTo>
                    <a:pt x="404153" y="135449"/>
                  </a:lnTo>
                  <a:lnTo>
                    <a:pt x="404956" y="150795"/>
                  </a:lnTo>
                  <a:lnTo>
                    <a:pt x="402562" y="162157"/>
                  </a:lnTo>
                  <a:lnTo>
                    <a:pt x="390800" y="169732"/>
                  </a:lnTo>
                  <a:lnTo>
                    <a:pt x="379540" y="187077"/>
                  </a:lnTo>
                  <a:lnTo>
                    <a:pt x="363588" y="201725"/>
                  </a:lnTo>
                  <a:lnTo>
                    <a:pt x="350535" y="213490"/>
                  </a:lnTo>
                  <a:lnTo>
                    <a:pt x="341862" y="220963"/>
                  </a:lnTo>
                  <a:lnTo>
                    <a:pt x="326613" y="220168"/>
                  </a:lnTo>
                  <a:lnTo>
                    <a:pt x="302193" y="218473"/>
                  </a:lnTo>
                  <a:lnTo>
                    <a:pt x="299905" y="232523"/>
                  </a:lnTo>
                  <a:lnTo>
                    <a:pt x="291232" y="240000"/>
                  </a:lnTo>
                  <a:lnTo>
                    <a:pt x="279172" y="241894"/>
                  </a:lnTo>
                  <a:lnTo>
                    <a:pt x="273491" y="250563"/>
                  </a:lnTo>
                  <a:lnTo>
                    <a:pt x="270996" y="260433"/>
                  </a:lnTo>
                  <a:lnTo>
                    <a:pt x="252658" y="258439"/>
                  </a:lnTo>
                  <a:lnTo>
                    <a:pt x="246181" y="250267"/>
                  </a:lnTo>
                  <a:lnTo>
                    <a:pt x="259340" y="241297"/>
                  </a:lnTo>
                  <a:lnTo>
                    <a:pt x="270996" y="231029"/>
                  </a:lnTo>
                  <a:lnTo>
                    <a:pt x="268804" y="218473"/>
                  </a:lnTo>
                  <a:lnTo>
                    <a:pt x="262327" y="211693"/>
                  </a:lnTo>
                  <a:lnTo>
                    <a:pt x="248471" y="208108"/>
                  </a:lnTo>
                  <a:lnTo>
                    <a:pt x="235018" y="211495"/>
                  </a:lnTo>
                  <a:lnTo>
                    <a:pt x="223357" y="221759"/>
                  </a:lnTo>
                  <a:lnTo>
                    <a:pt x="218473" y="243093"/>
                  </a:lnTo>
                  <a:lnTo>
                    <a:pt x="219469" y="262723"/>
                  </a:lnTo>
                  <a:lnTo>
                    <a:pt x="214087" y="275482"/>
                  </a:lnTo>
                  <a:lnTo>
                    <a:pt x="204219" y="261928"/>
                  </a:lnTo>
                  <a:lnTo>
                    <a:pt x="192059" y="262428"/>
                  </a:lnTo>
                  <a:lnTo>
                    <a:pt x="181795" y="268505"/>
                  </a:lnTo>
                  <a:lnTo>
                    <a:pt x="168440" y="274687"/>
                  </a:lnTo>
                  <a:lnTo>
                    <a:pt x="154684" y="273888"/>
                  </a:lnTo>
                  <a:lnTo>
                    <a:pt x="143823" y="270101"/>
                  </a:lnTo>
                  <a:lnTo>
                    <a:pt x="137242" y="259238"/>
                  </a:lnTo>
                  <a:lnTo>
                    <a:pt x="125084" y="258339"/>
                  </a:lnTo>
                  <a:close/>
                </a:path>
              </a:pathLst>
            </a:custGeom>
            <a:solidFill>
              <a:srgbClr val="00C8C8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55" name="object 134">
              <a:extLst>
                <a:ext uri="{FF2B5EF4-FFF2-40B4-BE49-F238E27FC236}">
                  <a16:creationId xmlns:a16="http://schemas.microsoft.com/office/drawing/2014/main" id="{688773C7-13B7-407E-A81C-1C07E62A7FCD}"/>
                </a:ext>
              </a:extLst>
            </p:cNvPr>
            <p:cNvSpPr/>
            <p:nvPr/>
          </p:nvSpPr>
          <p:spPr>
            <a:xfrm>
              <a:off x="3319133" y="2336792"/>
              <a:ext cx="571798" cy="483688"/>
            </a:xfrm>
            <a:custGeom>
              <a:avLst/>
              <a:gdLst/>
              <a:ahLst/>
              <a:cxnLst/>
              <a:rect l="l" t="t" r="r" b="b"/>
              <a:pathLst>
                <a:path w="571798" h="483688">
                  <a:moveTo>
                    <a:pt x="547577" y="2890"/>
                  </a:moveTo>
                  <a:lnTo>
                    <a:pt x="537314" y="10364"/>
                  </a:lnTo>
                  <a:lnTo>
                    <a:pt x="527842" y="3787"/>
                  </a:lnTo>
                  <a:lnTo>
                    <a:pt x="516977" y="0"/>
                  </a:lnTo>
                  <a:lnTo>
                    <a:pt x="511595" y="12854"/>
                  </a:lnTo>
                  <a:lnTo>
                    <a:pt x="499135" y="6379"/>
                  </a:lnTo>
                  <a:lnTo>
                    <a:pt x="492163" y="19335"/>
                  </a:lnTo>
                  <a:lnTo>
                    <a:pt x="482392" y="35182"/>
                  </a:lnTo>
                  <a:lnTo>
                    <a:pt x="471830" y="37076"/>
                  </a:lnTo>
                  <a:lnTo>
                    <a:pt x="462559" y="33187"/>
                  </a:lnTo>
                  <a:lnTo>
                    <a:pt x="451892" y="32291"/>
                  </a:lnTo>
                  <a:lnTo>
                    <a:pt x="457076" y="44650"/>
                  </a:lnTo>
                  <a:lnTo>
                    <a:pt x="454682" y="57409"/>
                  </a:lnTo>
                  <a:lnTo>
                    <a:pt x="455482" y="71459"/>
                  </a:lnTo>
                  <a:lnTo>
                    <a:pt x="456079" y="82623"/>
                  </a:lnTo>
                  <a:lnTo>
                    <a:pt x="448905" y="91396"/>
                  </a:lnTo>
                  <a:lnTo>
                    <a:pt x="445218" y="107041"/>
                  </a:lnTo>
                  <a:lnTo>
                    <a:pt x="439634" y="117010"/>
                  </a:lnTo>
                  <a:lnTo>
                    <a:pt x="427974" y="125977"/>
                  </a:lnTo>
                  <a:lnTo>
                    <a:pt x="417109" y="122194"/>
                  </a:lnTo>
                  <a:lnTo>
                    <a:pt x="413524" y="111131"/>
                  </a:lnTo>
                  <a:lnTo>
                    <a:pt x="405352" y="100266"/>
                  </a:lnTo>
                  <a:lnTo>
                    <a:pt x="391697" y="100864"/>
                  </a:lnTo>
                  <a:lnTo>
                    <a:pt x="392395" y="113421"/>
                  </a:lnTo>
                  <a:lnTo>
                    <a:pt x="401863" y="121495"/>
                  </a:lnTo>
                  <a:lnTo>
                    <a:pt x="404153" y="135449"/>
                  </a:lnTo>
                  <a:lnTo>
                    <a:pt x="404956" y="150795"/>
                  </a:lnTo>
                  <a:lnTo>
                    <a:pt x="402562" y="162157"/>
                  </a:lnTo>
                  <a:lnTo>
                    <a:pt x="390800" y="169732"/>
                  </a:lnTo>
                  <a:lnTo>
                    <a:pt x="379540" y="187077"/>
                  </a:lnTo>
                  <a:lnTo>
                    <a:pt x="363588" y="201725"/>
                  </a:lnTo>
                  <a:lnTo>
                    <a:pt x="350535" y="213490"/>
                  </a:lnTo>
                  <a:lnTo>
                    <a:pt x="341862" y="220963"/>
                  </a:lnTo>
                  <a:lnTo>
                    <a:pt x="326613" y="220168"/>
                  </a:lnTo>
                  <a:lnTo>
                    <a:pt x="302193" y="218473"/>
                  </a:lnTo>
                  <a:lnTo>
                    <a:pt x="299905" y="232523"/>
                  </a:lnTo>
                  <a:lnTo>
                    <a:pt x="291232" y="240000"/>
                  </a:lnTo>
                  <a:lnTo>
                    <a:pt x="279172" y="241894"/>
                  </a:lnTo>
                  <a:lnTo>
                    <a:pt x="273491" y="250563"/>
                  </a:lnTo>
                  <a:lnTo>
                    <a:pt x="270996" y="260433"/>
                  </a:lnTo>
                  <a:lnTo>
                    <a:pt x="252658" y="258439"/>
                  </a:lnTo>
                  <a:lnTo>
                    <a:pt x="246181" y="250267"/>
                  </a:lnTo>
                  <a:lnTo>
                    <a:pt x="259340" y="241297"/>
                  </a:lnTo>
                  <a:lnTo>
                    <a:pt x="270996" y="231029"/>
                  </a:lnTo>
                  <a:lnTo>
                    <a:pt x="268804" y="218473"/>
                  </a:lnTo>
                  <a:lnTo>
                    <a:pt x="262327" y="211693"/>
                  </a:lnTo>
                  <a:lnTo>
                    <a:pt x="248471" y="208108"/>
                  </a:lnTo>
                  <a:lnTo>
                    <a:pt x="235018" y="211495"/>
                  </a:lnTo>
                  <a:lnTo>
                    <a:pt x="223357" y="221759"/>
                  </a:lnTo>
                  <a:lnTo>
                    <a:pt x="218473" y="243093"/>
                  </a:lnTo>
                  <a:lnTo>
                    <a:pt x="219469" y="262723"/>
                  </a:lnTo>
                  <a:lnTo>
                    <a:pt x="214087" y="275482"/>
                  </a:lnTo>
                  <a:lnTo>
                    <a:pt x="204219" y="261928"/>
                  </a:lnTo>
                  <a:lnTo>
                    <a:pt x="192059" y="262428"/>
                  </a:lnTo>
                  <a:lnTo>
                    <a:pt x="181795" y="268505"/>
                  </a:lnTo>
                  <a:lnTo>
                    <a:pt x="168440" y="274687"/>
                  </a:lnTo>
                  <a:lnTo>
                    <a:pt x="154684" y="273888"/>
                  </a:lnTo>
                  <a:lnTo>
                    <a:pt x="143823" y="270101"/>
                  </a:lnTo>
                  <a:lnTo>
                    <a:pt x="137242" y="259238"/>
                  </a:lnTo>
                  <a:lnTo>
                    <a:pt x="125084" y="258339"/>
                  </a:lnTo>
                  <a:lnTo>
                    <a:pt x="114021" y="250365"/>
                  </a:lnTo>
                  <a:lnTo>
                    <a:pt x="98272" y="241195"/>
                  </a:lnTo>
                  <a:lnTo>
                    <a:pt x="91295" y="251362"/>
                  </a:lnTo>
                  <a:lnTo>
                    <a:pt x="81928" y="247478"/>
                  </a:lnTo>
                  <a:lnTo>
                    <a:pt x="84319" y="234820"/>
                  </a:lnTo>
                  <a:lnTo>
                    <a:pt x="77842" y="228041"/>
                  </a:lnTo>
                  <a:lnTo>
                    <a:pt x="79933" y="211096"/>
                  </a:lnTo>
                  <a:lnTo>
                    <a:pt x="72061" y="204417"/>
                  </a:lnTo>
                  <a:lnTo>
                    <a:pt x="60501" y="214786"/>
                  </a:lnTo>
                  <a:lnTo>
                    <a:pt x="46746" y="213987"/>
                  </a:lnTo>
                  <a:lnTo>
                    <a:pt x="33789" y="199036"/>
                  </a:lnTo>
                  <a:lnTo>
                    <a:pt x="30002" y="185183"/>
                  </a:lnTo>
                  <a:lnTo>
                    <a:pt x="15749" y="174520"/>
                  </a:lnTo>
                  <a:lnTo>
                    <a:pt x="5878" y="188970"/>
                  </a:lnTo>
                  <a:lnTo>
                    <a:pt x="1893" y="199036"/>
                  </a:lnTo>
                  <a:lnTo>
                    <a:pt x="8571" y="209901"/>
                  </a:lnTo>
                  <a:lnTo>
                    <a:pt x="16145" y="210995"/>
                  </a:lnTo>
                  <a:lnTo>
                    <a:pt x="16844" y="223653"/>
                  </a:lnTo>
                  <a:lnTo>
                    <a:pt x="11163" y="230932"/>
                  </a:lnTo>
                  <a:lnTo>
                    <a:pt x="7178" y="240901"/>
                  </a:lnTo>
                  <a:lnTo>
                    <a:pt x="0" y="249570"/>
                  </a:lnTo>
                  <a:lnTo>
                    <a:pt x="2192" y="262130"/>
                  </a:lnTo>
                  <a:lnTo>
                    <a:pt x="4384" y="274687"/>
                  </a:lnTo>
                  <a:lnTo>
                    <a:pt x="16443" y="272789"/>
                  </a:lnTo>
                  <a:lnTo>
                    <a:pt x="26812" y="268105"/>
                  </a:lnTo>
                  <a:lnTo>
                    <a:pt x="37774" y="273290"/>
                  </a:lnTo>
                  <a:lnTo>
                    <a:pt x="48139" y="270003"/>
                  </a:lnTo>
                  <a:lnTo>
                    <a:pt x="55413" y="262723"/>
                  </a:lnTo>
                  <a:lnTo>
                    <a:pt x="62791" y="259534"/>
                  </a:lnTo>
                  <a:lnTo>
                    <a:pt x="69468" y="269204"/>
                  </a:lnTo>
                  <a:lnTo>
                    <a:pt x="74951" y="287143"/>
                  </a:lnTo>
                  <a:lnTo>
                    <a:pt x="67777" y="295916"/>
                  </a:lnTo>
                  <a:lnTo>
                    <a:pt x="76046" y="308174"/>
                  </a:lnTo>
                  <a:lnTo>
                    <a:pt x="82623" y="317742"/>
                  </a:lnTo>
                  <a:lnTo>
                    <a:pt x="86114" y="326015"/>
                  </a:lnTo>
                  <a:lnTo>
                    <a:pt x="98272" y="326911"/>
                  </a:lnTo>
                  <a:lnTo>
                    <a:pt x="115218" y="330400"/>
                  </a:lnTo>
                  <a:lnTo>
                    <a:pt x="118705" y="340070"/>
                  </a:lnTo>
                  <a:lnTo>
                    <a:pt x="131263" y="346546"/>
                  </a:lnTo>
                  <a:lnTo>
                    <a:pt x="146112" y="340268"/>
                  </a:lnTo>
                  <a:lnTo>
                    <a:pt x="157675" y="329904"/>
                  </a:lnTo>
                  <a:lnTo>
                    <a:pt x="161664" y="318538"/>
                  </a:lnTo>
                  <a:lnTo>
                    <a:pt x="170635" y="315348"/>
                  </a:lnTo>
                  <a:lnTo>
                    <a:pt x="177709" y="306579"/>
                  </a:lnTo>
                  <a:lnTo>
                    <a:pt x="184387" y="317540"/>
                  </a:lnTo>
                  <a:lnTo>
                    <a:pt x="195450" y="325514"/>
                  </a:lnTo>
                  <a:lnTo>
                    <a:pt x="216877" y="328805"/>
                  </a:lnTo>
                  <a:lnTo>
                    <a:pt x="222062" y="339768"/>
                  </a:lnTo>
                  <a:lnTo>
                    <a:pt x="222760" y="352425"/>
                  </a:lnTo>
                  <a:lnTo>
                    <a:pt x="230734" y="360499"/>
                  </a:lnTo>
                  <a:lnTo>
                    <a:pt x="243291" y="366980"/>
                  </a:lnTo>
                  <a:lnTo>
                    <a:pt x="243989" y="381030"/>
                  </a:lnTo>
                  <a:lnTo>
                    <a:pt x="252460" y="397479"/>
                  </a:lnTo>
                  <a:lnTo>
                    <a:pt x="256049" y="408542"/>
                  </a:lnTo>
                  <a:lnTo>
                    <a:pt x="249072" y="418705"/>
                  </a:lnTo>
                  <a:lnTo>
                    <a:pt x="240699" y="433058"/>
                  </a:lnTo>
                  <a:lnTo>
                    <a:pt x="250070" y="438241"/>
                  </a:lnTo>
                  <a:lnTo>
                    <a:pt x="268307" y="437544"/>
                  </a:lnTo>
                  <a:lnTo>
                    <a:pt x="276378" y="447012"/>
                  </a:lnTo>
                  <a:lnTo>
                    <a:pt x="275485" y="459668"/>
                  </a:lnTo>
                  <a:lnTo>
                    <a:pt x="289237" y="460465"/>
                  </a:lnTo>
                  <a:lnTo>
                    <a:pt x="294321" y="470134"/>
                  </a:lnTo>
                  <a:lnTo>
                    <a:pt x="306481" y="469637"/>
                  </a:lnTo>
                  <a:lnTo>
                    <a:pt x="316147" y="481798"/>
                  </a:lnTo>
                  <a:lnTo>
                    <a:pt x="337578" y="483688"/>
                  </a:lnTo>
                  <a:lnTo>
                    <a:pt x="345949" y="470731"/>
                  </a:lnTo>
                  <a:lnTo>
                    <a:pt x="342262" y="458271"/>
                  </a:lnTo>
                  <a:lnTo>
                    <a:pt x="349138" y="443923"/>
                  </a:lnTo>
                  <a:lnTo>
                    <a:pt x="346848" y="428471"/>
                  </a:lnTo>
                  <a:lnTo>
                    <a:pt x="349436" y="420004"/>
                  </a:lnTo>
                  <a:lnTo>
                    <a:pt x="361396" y="416613"/>
                  </a:lnTo>
                  <a:lnTo>
                    <a:pt x="371566" y="407843"/>
                  </a:lnTo>
                  <a:lnTo>
                    <a:pt x="378442" y="394887"/>
                  </a:lnTo>
                  <a:lnTo>
                    <a:pt x="368970" y="388306"/>
                  </a:lnTo>
                  <a:lnTo>
                    <a:pt x="371364" y="376944"/>
                  </a:lnTo>
                  <a:lnTo>
                    <a:pt x="369272" y="364388"/>
                  </a:lnTo>
                  <a:lnTo>
                    <a:pt x="376544" y="358505"/>
                  </a:lnTo>
                  <a:lnTo>
                    <a:pt x="386614" y="348241"/>
                  </a:lnTo>
                  <a:lnTo>
                    <a:pt x="393890" y="342262"/>
                  </a:lnTo>
                  <a:lnTo>
                    <a:pt x="406345" y="347342"/>
                  </a:lnTo>
                  <a:lnTo>
                    <a:pt x="420198" y="350931"/>
                  </a:lnTo>
                  <a:lnTo>
                    <a:pt x="433555" y="346147"/>
                  </a:lnTo>
                  <a:lnTo>
                    <a:pt x="448407" y="338571"/>
                  </a:lnTo>
                  <a:lnTo>
                    <a:pt x="456876" y="326911"/>
                  </a:lnTo>
                  <a:lnTo>
                    <a:pt x="465451" y="316745"/>
                  </a:lnTo>
                  <a:lnTo>
                    <a:pt x="471030" y="308076"/>
                  </a:lnTo>
                  <a:lnTo>
                    <a:pt x="483986" y="294919"/>
                  </a:lnTo>
                  <a:lnTo>
                    <a:pt x="492163" y="305780"/>
                  </a:lnTo>
                  <a:lnTo>
                    <a:pt x="506116" y="309369"/>
                  </a:lnTo>
                  <a:lnTo>
                    <a:pt x="505317" y="295415"/>
                  </a:lnTo>
                  <a:lnTo>
                    <a:pt x="504619" y="281360"/>
                  </a:lnTo>
                  <a:lnTo>
                    <a:pt x="514785" y="273888"/>
                  </a:lnTo>
                  <a:lnTo>
                    <a:pt x="509503" y="260035"/>
                  </a:lnTo>
                  <a:lnTo>
                    <a:pt x="503124" y="253357"/>
                  </a:lnTo>
                  <a:lnTo>
                    <a:pt x="486082" y="247078"/>
                  </a:lnTo>
                  <a:lnTo>
                    <a:pt x="470433" y="239302"/>
                  </a:lnTo>
                  <a:lnTo>
                    <a:pt x="479004" y="229035"/>
                  </a:lnTo>
                  <a:lnTo>
                    <a:pt x="487177" y="210498"/>
                  </a:lnTo>
                  <a:lnTo>
                    <a:pt x="486380" y="196447"/>
                  </a:lnTo>
                  <a:lnTo>
                    <a:pt x="479602" y="182692"/>
                  </a:lnTo>
                  <a:lnTo>
                    <a:pt x="477309" y="167345"/>
                  </a:lnTo>
                  <a:lnTo>
                    <a:pt x="480999" y="151794"/>
                  </a:lnTo>
                  <a:lnTo>
                    <a:pt x="492461" y="138639"/>
                  </a:lnTo>
                  <a:lnTo>
                    <a:pt x="511498" y="125182"/>
                  </a:lnTo>
                  <a:lnTo>
                    <a:pt x="527644" y="114717"/>
                  </a:lnTo>
                  <a:lnTo>
                    <a:pt x="536014" y="100266"/>
                  </a:lnTo>
                  <a:lnTo>
                    <a:pt x="535118" y="84916"/>
                  </a:lnTo>
                  <a:lnTo>
                    <a:pt x="571798" y="1893"/>
                  </a:lnTo>
                  <a:lnTo>
                    <a:pt x="559734" y="3787"/>
                  </a:lnTo>
                  <a:lnTo>
                    <a:pt x="547577" y="2890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56" name="object 135">
              <a:extLst>
                <a:ext uri="{FF2B5EF4-FFF2-40B4-BE49-F238E27FC236}">
                  <a16:creationId xmlns:a16="http://schemas.microsoft.com/office/drawing/2014/main" id="{D7872A8C-6A98-4327-A2A6-02F42646A0E4}"/>
                </a:ext>
              </a:extLst>
            </p:cNvPr>
            <p:cNvSpPr/>
            <p:nvPr/>
          </p:nvSpPr>
          <p:spPr>
            <a:xfrm>
              <a:off x="3027403" y="2702472"/>
              <a:ext cx="334289" cy="473723"/>
            </a:xfrm>
            <a:custGeom>
              <a:avLst/>
              <a:gdLst/>
              <a:ahLst/>
              <a:cxnLst/>
              <a:rect l="l" t="t" r="r" b="b"/>
              <a:pathLst>
                <a:path w="334289" h="473723">
                  <a:moveTo>
                    <a:pt x="3888" y="415818"/>
                  </a:moveTo>
                  <a:lnTo>
                    <a:pt x="0" y="428576"/>
                  </a:lnTo>
                  <a:lnTo>
                    <a:pt x="2491" y="446813"/>
                  </a:lnTo>
                  <a:lnTo>
                    <a:pt x="3092" y="457978"/>
                  </a:lnTo>
                  <a:lnTo>
                    <a:pt x="11261" y="468843"/>
                  </a:lnTo>
                  <a:lnTo>
                    <a:pt x="28307" y="473723"/>
                  </a:lnTo>
                  <a:lnTo>
                    <a:pt x="44852" y="471632"/>
                  </a:lnTo>
                  <a:lnTo>
                    <a:pt x="52028" y="462960"/>
                  </a:lnTo>
                  <a:lnTo>
                    <a:pt x="59202" y="455584"/>
                  </a:lnTo>
                  <a:lnTo>
                    <a:pt x="70067" y="459374"/>
                  </a:lnTo>
                  <a:lnTo>
                    <a:pt x="78440" y="446313"/>
                  </a:lnTo>
                  <a:lnTo>
                    <a:pt x="91893" y="441533"/>
                  </a:lnTo>
                  <a:lnTo>
                    <a:pt x="106945" y="439437"/>
                  </a:lnTo>
                  <a:lnTo>
                    <a:pt x="109537" y="430966"/>
                  </a:lnTo>
                  <a:lnTo>
                    <a:pt x="107441" y="419803"/>
                  </a:lnTo>
                  <a:lnTo>
                    <a:pt x="117508" y="409539"/>
                  </a:lnTo>
                  <a:lnTo>
                    <a:pt x="130763" y="401965"/>
                  </a:lnTo>
                  <a:lnTo>
                    <a:pt x="143921" y="391496"/>
                  </a:lnTo>
                  <a:lnTo>
                    <a:pt x="154188" y="384124"/>
                  </a:lnTo>
                  <a:lnTo>
                    <a:pt x="171033" y="386215"/>
                  </a:lnTo>
                  <a:lnTo>
                    <a:pt x="179006" y="394286"/>
                  </a:lnTo>
                  <a:lnTo>
                    <a:pt x="189072" y="384023"/>
                  </a:lnTo>
                  <a:lnTo>
                    <a:pt x="204022" y="377744"/>
                  </a:lnTo>
                  <a:lnTo>
                    <a:pt x="219171" y="377046"/>
                  </a:lnTo>
                  <a:lnTo>
                    <a:pt x="228737" y="386518"/>
                  </a:lnTo>
                  <a:lnTo>
                    <a:pt x="218473" y="392595"/>
                  </a:lnTo>
                  <a:lnTo>
                    <a:pt x="214387" y="402559"/>
                  </a:lnTo>
                  <a:lnTo>
                    <a:pt x="225352" y="407743"/>
                  </a:lnTo>
                  <a:lnTo>
                    <a:pt x="246679" y="408244"/>
                  </a:lnTo>
                  <a:lnTo>
                    <a:pt x="258441" y="402163"/>
                  </a:lnTo>
                  <a:lnTo>
                    <a:pt x="265518" y="391996"/>
                  </a:lnTo>
                  <a:lnTo>
                    <a:pt x="272495" y="380437"/>
                  </a:lnTo>
                  <a:lnTo>
                    <a:pt x="280965" y="368773"/>
                  </a:lnTo>
                  <a:lnTo>
                    <a:pt x="280369" y="357610"/>
                  </a:lnTo>
                  <a:lnTo>
                    <a:pt x="286146" y="350434"/>
                  </a:lnTo>
                  <a:lnTo>
                    <a:pt x="288443" y="337576"/>
                  </a:lnTo>
                  <a:lnTo>
                    <a:pt x="298606" y="328705"/>
                  </a:lnTo>
                  <a:lnTo>
                    <a:pt x="310269" y="319839"/>
                  </a:lnTo>
                  <a:lnTo>
                    <a:pt x="321829" y="308077"/>
                  </a:lnTo>
                  <a:lnTo>
                    <a:pt x="324324" y="296812"/>
                  </a:lnTo>
                  <a:lnTo>
                    <a:pt x="333889" y="276678"/>
                  </a:lnTo>
                  <a:lnTo>
                    <a:pt x="327211" y="265717"/>
                  </a:lnTo>
                  <a:lnTo>
                    <a:pt x="323424" y="251863"/>
                  </a:lnTo>
                  <a:lnTo>
                    <a:pt x="333490" y="241595"/>
                  </a:lnTo>
                  <a:lnTo>
                    <a:pt x="334289" y="227545"/>
                  </a:lnTo>
                  <a:lnTo>
                    <a:pt x="327712" y="217976"/>
                  </a:lnTo>
                  <a:lnTo>
                    <a:pt x="318042" y="208606"/>
                  </a:lnTo>
                  <a:lnTo>
                    <a:pt x="307677" y="213292"/>
                  </a:lnTo>
                  <a:lnTo>
                    <a:pt x="297313" y="219269"/>
                  </a:lnTo>
                  <a:lnTo>
                    <a:pt x="283655" y="218473"/>
                  </a:lnTo>
                  <a:lnTo>
                    <a:pt x="275583" y="209005"/>
                  </a:lnTo>
                  <a:lnTo>
                    <a:pt x="263225" y="205319"/>
                  </a:lnTo>
                  <a:lnTo>
                    <a:pt x="253058" y="186080"/>
                  </a:lnTo>
                  <a:lnTo>
                    <a:pt x="258441" y="173225"/>
                  </a:lnTo>
                  <a:lnTo>
                    <a:pt x="262126" y="156185"/>
                  </a:lnTo>
                  <a:lnTo>
                    <a:pt x="260233" y="149306"/>
                  </a:lnTo>
                  <a:lnTo>
                    <a:pt x="261033" y="135154"/>
                  </a:lnTo>
                  <a:lnTo>
                    <a:pt x="260233" y="121198"/>
                  </a:lnTo>
                  <a:lnTo>
                    <a:pt x="262627" y="108442"/>
                  </a:lnTo>
                  <a:lnTo>
                    <a:pt x="267912" y="94190"/>
                  </a:lnTo>
                  <a:lnTo>
                    <a:pt x="264323" y="83127"/>
                  </a:lnTo>
                  <a:lnTo>
                    <a:pt x="268307" y="71666"/>
                  </a:lnTo>
                  <a:lnTo>
                    <a:pt x="275382" y="62993"/>
                  </a:lnTo>
                  <a:lnTo>
                    <a:pt x="273189" y="50436"/>
                  </a:lnTo>
                  <a:lnTo>
                    <a:pt x="278874" y="43160"/>
                  </a:lnTo>
                  <a:lnTo>
                    <a:pt x="275382" y="33491"/>
                  </a:lnTo>
                  <a:lnTo>
                    <a:pt x="273189" y="22331"/>
                  </a:lnTo>
                  <a:lnTo>
                    <a:pt x="272495" y="8378"/>
                  </a:lnTo>
                  <a:lnTo>
                    <a:pt x="268110" y="0"/>
                  </a:lnTo>
                  <a:lnTo>
                    <a:pt x="262126" y="3290"/>
                  </a:lnTo>
                  <a:lnTo>
                    <a:pt x="240304" y="2693"/>
                  </a:lnTo>
                  <a:lnTo>
                    <a:pt x="222063" y="2095"/>
                  </a:lnTo>
                  <a:lnTo>
                    <a:pt x="208606" y="6879"/>
                  </a:lnTo>
                  <a:lnTo>
                    <a:pt x="201430" y="14155"/>
                  </a:lnTo>
                  <a:lnTo>
                    <a:pt x="189969" y="27310"/>
                  </a:lnTo>
                  <a:lnTo>
                    <a:pt x="176414" y="30700"/>
                  </a:lnTo>
                  <a:lnTo>
                    <a:pt x="167641" y="36681"/>
                  </a:lnTo>
                  <a:lnTo>
                    <a:pt x="152396" y="35985"/>
                  </a:lnTo>
                  <a:lnTo>
                    <a:pt x="143723" y="44756"/>
                  </a:lnTo>
                  <a:lnTo>
                    <a:pt x="150602" y="59904"/>
                  </a:lnTo>
                  <a:lnTo>
                    <a:pt x="146714" y="72663"/>
                  </a:lnTo>
                  <a:lnTo>
                    <a:pt x="147312" y="82527"/>
                  </a:lnTo>
                  <a:lnTo>
                    <a:pt x="147808" y="92297"/>
                  </a:lnTo>
                  <a:lnTo>
                    <a:pt x="137542" y="99771"/>
                  </a:lnTo>
                  <a:lnTo>
                    <a:pt x="136745" y="113825"/>
                  </a:lnTo>
                  <a:lnTo>
                    <a:pt x="132660" y="122497"/>
                  </a:lnTo>
                  <a:lnTo>
                    <a:pt x="142226" y="130468"/>
                  </a:lnTo>
                  <a:lnTo>
                    <a:pt x="135152" y="140634"/>
                  </a:lnTo>
                  <a:lnTo>
                    <a:pt x="123390" y="146714"/>
                  </a:lnTo>
                  <a:lnTo>
                    <a:pt x="110232" y="158577"/>
                  </a:lnTo>
                  <a:lnTo>
                    <a:pt x="98770" y="170237"/>
                  </a:lnTo>
                  <a:lnTo>
                    <a:pt x="96382" y="182991"/>
                  </a:lnTo>
                  <a:lnTo>
                    <a:pt x="96977" y="194152"/>
                  </a:lnTo>
                  <a:lnTo>
                    <a:pt x="87311" y="211496"/>
                  </a:lnTo>
                  <a:lnTo>
                    <a:pt x="79038" y="228640"/>
                  </a:lnTo>
                  <a:lnTo>
                    <a:pt x="73555" y="240102"/>
                  </a:lnTo>
                  <a:lnTo>
                    <a:pt x="72759" y="252760"/>
                  </a:lnTo>
                  <a:lnTo>
                    <a:pt x="76244" y="261033"/>
                  </a:lnTo>
                  <a:lnTo>
                    <a:pt x="72162" y="271001"/>
                  </a:lnTo>
                  <a:lnTo>
                    <a:pt x="63489" y="278471"/>
                  </a:lnTo>
                  <a:lnTo>
                    <a:pt x="48437" y="281962"/>
                  </a:lnTo>
                  <a:lnTo>
                    <a:pt x="35384" y="292327"/>
                  </a:lnTo>
                  <a:lnTo>
                    <a:pt x="31695" y="309373"/>
                  </a:lnTo>
                  <a:lnTo>
                    <a:pt x="28210" y="329109"/>
                  </a:lnTo>
                  <a:lnTo>
                    <a:pt x="19735" y="340765"/>
                  </a:lnTo>
                  <a:lnTo>
                    <a:pt x="20530" y="356115"/>
                  </a:lnTo>
                  <a:lnTo>
                    <a:pt x="15250" y="371762"/>
                  </a:lnTo>
                  <a:lnTo>
                    <a:pt x="13058" y="387313"/>
                  </a:lnTo>
                  <a:lnTo>
                    <a:pt x="9371" y="404356"/>
                  </a:lnTo>
                  <a:lnTo>
                    <a:pt x="3888" y="415818"/>
                  </a:lnTo>
                  <a:close/>
                </a:path>
              </a:pathLst>
            </a:custGeom>
            <a:solidFill>
              <a:srgbClr val="389DE5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57" name="object 136">
              <a:extLst>
                <a:ext uri="{FF2B5EF4-FFF2-40B4-BE49-F238E27FC236}">
                  <a16:creationId xmlns:a16="http://schemas.microsoft.com/office/drawing/2014/main" id="{DF14069C-1BAE-4C13-8B07-BCBD1353405E}"/>
                </a:ext>
              </a:extLst>
            </p:cNvPr>
            <p:cNvSpPr/>
            <p:nvPr/>
          </p:nvSpPr>
          <p:spPr>
            <a:xfrm>
              <a:off x="3027403" y="2702472"/>
              <a:ext cx="334289" cy="473723"/>
            </a:xfrm>
            <a:custGeom>
              <a:avLst/>
              <a:gdLst/>
              <a:ahLst/>
              <a:cxnLst/>
              <a:rect l="l" t="t" r="r" b="b"/>
              <a:pathLst>
                <a:path w="334289" h="473723">
                  <a:moveTo>
                    <a:pt x="324324" y="296812"/>
                  </a:moveTo>
                  <a:lnTo>
                    <a:pt x="333889" y="276678"/>
                  </a:lnTo>
                  <a:lnTo>
                    <a:pt x="327211" y="265717"/>
                  </a:lnTo>
                  <a:lnTo>
                    <a:pt x="323424" y="251863"/>
                  </a:lnTo>
                  <a:lnTo>
                    <a:pt x="333490" y="241595"/>
                  </a:lnTo>
                  <a:lnTo>
                    <a:pt x="334289" y="227545"/>
                  </a:lnTo>
                  <a:lnTo>
                    <a:pt x="327712" y="217976"/>
                  </a:lnTo>
                  <a:lnTo>
                    <a:pt x="318042" y="208606"/>
                  </a:lnTo>
                  <a:lnTo>
                    <a:pt x="307677" y="213292"/>
                  </a:lnTo>
                  <a:lnTo>
                    <a:pt x="297313" y="219269"/>
                  </a:lnTo>
                  <a:lnTo>
                    <a:pt x="283655" y="218473"/>
                  </a:lnTo>
                  <a:lnTo>
                    <a:pt x="275583" y="209005"/>
                  </a:lnTo>
                  <a:lnTo>
                    <a:pt x="263225" y="205319"/>
                  </a:lnTo>
                  <a:lnTo>
                    <a:pt x="253058" y="186080"/>
                  </a:lnTo>
                  <a:lnTo>
                    <a:pt x="258441" y="173225"/>
                  </a:lnTo>
                  <a:lnTo>
                    <a:pt x="262126" y="156185"/>
                  </a:lnTo>
                  <a:lnTo>
                    <a:pt x="260233" y="149306"/>
                  </a:lnTo>
                  <a:lnTo>
                    <a:pt x="261033" y="135154"/>
                  </a:lnTo>
                  <a:lnTo>
                    <a:pt x="260233" y="121198"/>
                  </a:lnTo>
                  <a:lnTo>
                    <a:pt x="262627" y="108442"/>
                  </a:lnTo>
                  <a:lnTo>
                    <a:pt x="267912" y="94190"/>
                  </a:lnTo>
                  <a:lnTo>
                    <a:pt x="264323" y="83127"/>
                  </a:lnTo>
                  <a:lnTo>
                    <a:pt x="268307" y="71666"/>
                  </a:lnTo>
                  <a:lnTo>
                    <a:pt x="275382" y="62993"/>
                  </a:lnTo>
                  <a:lnTo>
                    <a:pt x="273189" y="50436"/>
                  </a:lnTo>
                  <a:lnTo>
                    <a:pt x="278874" y="43160"/>
                  </a:lnTo>
                  <a:lnTo>
                    <a:pt x="275382" y="33491"/>
                  </a:lnTo>
                  <a:lnTo>
                    <a:pt x="273189" y="22331"/>
                  </a:lnTo>
                  <a:lnTo>
                    <a:pt x="272495" y="8378"/>
                  </a:lnTo>
                  <a:lnTo>
                    <a:pt x="268110" y="0"/>
                  </a:lnTo>
                  <a:lnTo>
                    <a:pt x="262126" y="3290"/>
                  </a:lnTo>
                  <a:lnTo>
                    <a:pt x="240304" y="2693"/>
                  </a:lnTo>
                  <a:lnTo>
                    <a:pt x="222063" y="2095"/>
                  </a:lnTo>
                  <a:lnTo>
                    <a:pt x="208606" y="6879"/>
                  </a:lnTo>
                  <a:lnTo>
                    <a:pt x="201430" y="14155"/>
                  </a:lnTo>
                  <a:lnTo>
                    <a:pt x="189969" y="27310"/>
                  </a:lnTo>
                  <a:lnTo>
                    <a:pt x="176414" y="30700"/>
                  </a:lnTo>
                  <a:lnTo>
                    <a:pt x="167641" y="36681"/>
                  </a:lnTo>
                  <a:lnTo>
                    <a:pt x="152396" y="35985"/>
                  </a:lnTo>
                  <a:lnTo>
                    <a:pt x="143723" y="44756"/>
                  </a:lnTo>
                  <a:lnTo>
                    <a:pt x="150602" y="59904"/>
                  </a:lnTo>
                  <a:lnTo>
                    <a:pt x="146714" y="72663"/>
                  </a:lnTo>
                  <a:lnTo>
                    <a:pt x="147312" y="82527"/>
                  </a:lnTo>
                  <a:lnTo>
                    <a:pt x="147808" y="92297"/>
                  </a:lnTo>
                  <a:lnTo>
                    <a:pt x="137542" y="99771"/>
                  </a:lnTo>
                  <a:lnTo>
                    <a:pt x="136745" y="113825"/>
                  </a:lnTo>
                  <a:lnTo>
                    <a:pt x="132660" y="122497"/>
                  </a:lnTo>
                  <a:lnTo>
                    <a:pt x="142226" y="130468"/>
                  </a:lnTo>
                  <a:lnTo>
                    <a:pt x="135152" y="140634"/>
                  </a:lnTo>
                  <a:lnTo>
                    <a:pt x="123390" y="146714"/>
                  </a:lnTo>
                  <a:lnTo>
                    <a:pt x="110232" y="158577"/>
                  </a:lnTo>
                  <a:lnTo>
                    <a:pt x="98770" y="170237"/>
                  </a:lnTo>
                  <a:lnTo>
                    <a:pt x="96382" y="182991"/>
                  </a:lnTo>
                  <a:lnTo>
                    <a:pt x="96977" y="194152"/>
                  </a:lnTo>
                  <a:lnTo>
                    <a:pt x="87311" y="211496"/>
                  </a:lnTo>
                  <a:lnTo>
                    <a:pt x="79038" y="228640"/>
                  </a:lnTo>
                  <a:lnTo>
                    <a:pt x="73555" y="240102"/>
                  </a:lnTo>
                  <a:lnTo>
                    <a:pt x="72759" y="252760"/>
                  </a:lnTo>
                  <a:lnTo>
                    <a:pt x="76244" y="261033"/>
                  </a:lnTo>
                  <a:lnTo>
                    <a:pt x="72162" y="271001"/>
                  </a:lnTo>
                  <a:lnTo>
                    <a:pt x="63489" y="278471"/>
                  </a:lnTo>
                  <a:lnTo>
                    <a:pt x="48437" y="281962"/>
                  </a:lnTo>
                  <a:lnTo>
                    <a:pt x="35384" y="292327"/>
                  </a:lnTo>
                  <a:lnTo>
                    <a:pt x="31695" y="309373"/>
                  </a:lnTo>
                  <a:lnTo>
                    <a:pt x="28210" y="329109"/>
                  </a:lnTo>
                  <a:lnTo>
                    <a:pt x="19735" y="340765"/>
                  </a:lnTo>
                  <a:lnTo>
                    <a:pt x="20530" y="356115"/>
                  </a:lnTo>
                  <a:lnTo>
                    <a:pt x="15250" y="371762"/>
                  </a:lnTo>
                  <a:lnTo>
                    <a:pt x="13058" y="387313"/>
                  </a:lnTo>
                  <a:lnTo>
                    <a:pt x="9371" y="404356"/>
                  </a:lnTo>
                  <a:lnTo>
                    <a:pt x="3888" y="415818"/>
                  </a:lnTo>
                  <a:lnTo>
                    <a:pt x="0" y="428576"/>
                  </a:lnTo>
                  <a:lnTo>
                    <a:pt x="2491" y="446813"/>
                  </a:lnTo>
                  <a:lnTo>
                    <a:pt x="3092" y="457978"/>
                  </a:lnTo>
                  <a:lnTo>
                    <a:pt x="11261" y="468843"/>
                  </a:lnTo>
                  <a:lnTo>
                    <a:pt x="28307" y="473723"/>
                  </a:lnTo>
                  <a:lnTo>
                    <a:pt x="44852" y="471632"/>
                  </a:lnTo>
                  <a:lnTo>
                    <a:pt x="52028" y="462960"/>
                  </a:lnTo>
                  <a:lnTo>
                    <a:pt x="59202" y="455584"/>
                  </a:lnTo>
                  <a:lnTo>
                    <a:pt x="70067" y="459374"/>
                  </a:lnTo>
                  <a:lnTo>
                    <a:pt x="78440" y="446313"/>
                  </a:lnTo>
                  <a:lnTo>
                    <a:pt x="91893" y="441533"/>
                  </a:lnTo>
                  <a:lnTo>
                    <a:pt x="106945" y="439437"/>
                  </a:lnTo>
                  <a:lnTo>
                    <a:pt x="109537" y="430966"/>
                  </a:lnTo>
                  <a:lnTo>
                    <a:pt x="107441" y="419803"/>
                  </a:lnTo>
                  <a:lnTo>
                    <a:pt x="117508" y="409539"/>
                  </a:lnTo>
                  <a:lnTo>
                    <a:pt x="130763" y="401965"/>
                  </a:lnTo>
                  <a:lnTo>
                    <a:pt x="143921" y="391496"/>
                  </a:lnTo>
                  <a:lnTo>
                    <a:pt x="154188" y="384124"/>
                  </a:lnTo>
                  <a:lnTo>
                    <a:pt x="171033" y="386215"/>
                  </a:lnTo>
                  <a:lnTo>
                    <a:pt x="179006" y="394286"/>
                  </a:lnTo>
                  <a:lnTo>
                    <a:pt x="189072" y="384023"/>
                  </a:lnTo>
                  <a:lnTo>
                    <a:pt x="204022" y="377744"/>
                  </a:lnTo>
                  <a:lnTo>
                    <a:pt x="219171" y="377046"/>
                  </a:lnTo>
                  <a:lnTo>
                    <a:pt x="228737" y="386518"/>
                  </a:lnTo>
                  <a:lnTo>
                    <a:pt x="218473" y="392595"/>
                  </a:lnTo>
                  <a:lnTo>
                    <a:pt x="214387" y="402559"/>
                  </a:lnTo>
                  <a:lnTo>
                    <a:pt x="225352" y="407743"/>
                  </a:lnTo>
                  <a:lnTo>
                    <a:pt x="246679" y="408244"/>
                  </a:lnTo>
                  <a:lnTo>
                    <a:pt x="258441" y="402163"/>
                  </a:lnTo>
                  <a:lnTo>
                    <a:pt x="265518" y="391996"/>
                  </a:lnTo>
                  <a:lnTo>
                    <a:pt x="272495" y="380437"/>
                  </a:lnTo>
                  <a:lnTo>
                    <a:pt x="280965" y="368773"/>
                  </a:lnTo>
                  <a:lnTo>
                    <a:pt x="280369" y="357610"/>
                  </a:lnTo>
                  <a:lnTo>
                    <a:pt x="286146" y="350434"/>
                  </a:lnTo>
                  <a:lnTo>
                    <a:pt x="288443" y="337576"/>
                  </a:lnTo>
                  <a:lnTo>
                    <a:pt x="298606" y="328705"/>
                  </a:lnTo>
                  <a:lnTo>
                    <a:pt x="310269" y="319839"/>
                  </a:lnTo>
                  <a:lnTo>
                    <a:pt x="321829" y="308077"/>
                  </a:lnTo>
                  <a:lnTo>
                    <a:pt x="324324" y="296812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58" name="object 137">
              <a:extLst>
                <a:ext uri="{FF2B5EF4-FFF2-40B4-BE49-F238E27FC236}">
                  <a16:creationId xmlns:a16="http://schemas.microsoft.com/office/drawing/2014/main" id="{892978DA-7CD8-4F24-A99C-C666B74FBFE6}"/>
                </a:ext>
              </a:extLst>
            </p:cNvPr>
            <p:cNvSpPr/>
            <p:nvPr/>
          </p:nvSpPr>
          <p:spPr>
            <a:xfrm>
              <a:off x="3661396" y="2472840"/>
              <a:ext cx="694886" cy="422690"/>
            </a:xfrm>
            <a:custGeom>
              <a:avLst/>
              <a:gdLst/>
              <a:ahLst/>
              <a:cxnLst/>
              <a:rect l="l" t="t" r="r" b="b"/>
              <a:pathLst>
                <a:path w="694886" h="422690">
                  <a:moveTo>
                    <a:pt x="219167" y="43157"/>
                  </a:moveTo>
                  <a:lnTo>
                    <a:pt x="202920" y="52325"/>
                  </a:lnTo>
                  <a:lnTo>
                    <a:pt x="189665" y="59899"/>
                  </a:lnTo>
                  <a:lnTo>
                    <a:pt x="181692" y="51828"/>
                  </a:lnTo>
                  <a:lnTo>
                    <a:pt x="171129" y="53621"/>
                  </a:lnTo>
                  <a:lnTo>
                    <a:pt x="164548" y="44150"/>
                  </a:lnTo>
                  <a:lnTo>
                    <a:pt x="162457" y="32989"/>
                  </a:lnTo>
                  <a:lnTo>
                    <a:pt x="150098" y="29300"/>
                  </a:lnTo>
                  <a:lnTo>
                    <a:pt x="135046" y="31297"/>
                  </a:lnTo>
                  <a:lnTo>
                    <a:pt x="137340" y="46644"/>
                  </a:lnTo>
                  <a:lnTo>
                    <a:pt x="144118" y="60399"/>
                  </a:lnTo>
                  <a:lnTo>
                    <a:pt x="144914" y="74451"/>
                  </a:lnTo>
                  <a:lnTo>
                    <a:pt x="136742" y="92988"/>
                  </a:lnTo>
                  <a:lnTo>
                    <a:pt x="128170" y="103254"/>
                  </a:lnTo>
                  <a:lnTo>
                    <a:pt x="143819" y="111031"/>
                  </a:lnTo>
                  <a:lnTo>
                    <a:pt x="160862" y="117309"/>
                  </a:lnTo>
                  <a:lnTo>
                    <a:pt x="167241" y="123987"/>
                  </a:lnTo>
                  <a:lnTo>
                    <a:pt x="172523" y="137840"/>
                  </a:lnTo>
                  <a:lnTo>
                    <a:pt x="162356" y="145313"/>
                  </a:lnTo>
                  <a:lnTo>
                    <a:pt x="163055" y="159368"/>
                  </a:lnTo>
                  <a:lnTo>
                    <a:pt x="163854" y="173321"/>
                  </a:lnTo>
                  <a:lnTo>
                    <a:pt x="149900" y="169732"/>
                  </a:lnTo>
                  <a:lnTo>
                    <a:pt x="141724" y="158871"/>
                  </a:lnTo>
                  <a:lnTo>
                    <a:pt x="128767" y="172029"/>
                  </a:lnTo>
                  <a:lnTo>
                    <a:pt x="123188" y="180698"/>
                  </a:lnTo>
                  <a:lnTo>
                    <a:pt x="114613" y="190864"/>
                  </a:lnTo>
                  <a:lnTo>
                    <a:pt x="106145" y="202524"/>
                  </a:lnTo>
                  <a:lnTo>
                    <a:pt x="91292" y="210099"/>
                  </a:lnTo>
                  <a:lnTo>
                    <a:pt x="77936" y="214884"/>
                  </a:lnTo>
                  <a:lnTo>
                    <a:pt x="64082" y="211294"/>
                  </a:lnTo>
                  <a:lnTo>
                    <a:pt x="51628" y="206214"/>
                  </a:lnTo>
                  <a:lnTo>
                    <a:pt x="44352" y="212194"/>
                  </a:lnTo>
                  <a:lnTo>
                    <a:pt x="34282" y="222458"/>
                  </a:lnTo>
                  <a:lnTo>
                    <a:pt x="27010" y="228340"/>
                  </a:lnTo>
                  <a:lnTo>
                    <a:pt x="29102" y="240897"/>
                  </a:lnTo>
                  <a:lnTo>
                    <a:pt x="26708" y="252258"/>
                  </a:lnTo>
                  <a:lnTo>
                    <a:pt x="36179" y="258839"/>
                  </a:lnTo>
                  <a:lnTo>
                    <a:pt x="29303" y="271796"/>
                  </a:lnTo>
                  <a:lnTo>
                    <a:pt x="19133" y="280565"/>
                  </a:lnTo>
                  <a:lnTo>
                    <a:pt x="7174" y="283956"/>
                  </a:lnTo>
                  <a:lnTo>
                    <a:pt x="4585" y="292423"/>
                  </a:lnTo>
                  <a:lnTo>
                    <a:pt x="6875" y="307875"/>
                  </a:lnTo>
                  <a:lnTo>
                    <a:pt x="0" y="322224"/>
                  </a:lnTo>
                  <a:lnTo>
                    <a:pt x="3686" y="334684"/>
                  </a:lnTo>
                  <a:lnTo>
                    <a:pt x="13751" y="351031"/>
                  </a:lnTo>
                  <a:lnTo>
                    <a:pt x="26611" y="364586"/>
                  </a:lnTo>
                  <a:lnTo>
                    <a:pt x="44352" y="383522"/>
                  </a:lnTo>
                  <a:lnTo>
                    <a:pt x="61794" y="398174"/>
                  </a:lnTo>
                  <a:lnTo>
                    <a:pt x="70063" y="410432"/>
                  </a:lnTo>
                  <a:lnTo>
                    <a:pt x="78234" y="422690"/>
                  </a:lnTo>
                  <a:lnTo>
                    <a:pt x="91493" y="413722"/>
                  </a:lnTo>
                  <a:lnTo>
                    <a:pt x="103953" y="418805"/>
                  </a:lnTo>
                  <a:lnTo>
                    <a:pt x="117007" y="407045"/>
                  </a:lnTo>
                  <a:lnTo>
                    <a:pt x="130863" y="412031"/>
                  </a:lnTo>
                  <a:lnTo>
                    <a:pt x="142822" y="407347"/>
                  </a:lnTo>
                  <a:lnTo>
                    <a:pt x="153683" y="412429"/>
                  </a:lnTo>
                  <a:lnTo>
                    <a:pt x="171129" y="396280"/>
                  </a:lnTo>
                  <a:lnTo>
                    <a:pt x="185878" y="388604"/>
                  </a:lnTo>
                  <a:lnTo>
                    <a:pt x="205614" y="387709"/>
                  </a:lnTo>
                  <a:lnTo>
                    <a:pt x="221162" y="395484"/>
                  </a:lnTo>
                  <a:lnTo>
                    <a:pt x="232027" y="399272"/>
                  </a:lnTo>
                  <a:lnTo>
                    <a:pt x="246974" y="394387"/>
                  </a:lnTo>
                  <a:lnTo>
                    <a:pt x="278373" y="356612"/>
                  </a:lnTo>
                  <a:lnTo>
                    <a:pt x="299300" y="350034"/>
                  </a:lnTo>
                  <a:lnTo>
                    <a:pt x="314351" y="346546"/>
                  </a:lnTo>
                  <a:lnTo>
                    <a:pt x="319733" y="333687"/>
                  </a:lnTo>
                  <a:lnTo>
                    <a:pt x="349736" y="326811"/>
                  </a:lnTo>
                  <a:lnTo>
                    <a:pt x="367473" y="317646"/>
                  </a:lnTo>
                  <a:lnTo>
                    <a:pt x="391096" y="303991"/>
                  </a:lnTo>
                  <a:lnTo>
                    <a:pt x="412127" y="300300"/>
                  </a:lnTo>
                  <a:lnTo>
                    <a:pt x="420598" y="288640"/>
                  </a:lnTo>
                  <a:lnTo>
                    <a:pt x="435549" y="283754"/>
                  </a:lnTo>
                  <a:lnTo>
                    <a:pt x="444121" y="273588"/>
                  </a:lnTo>
                  <a:lnTo>
                    <a:pt x="452490" y="259238"/>
                  </a:lnTo>
                  <a:lnTo>
                    <a:pt x="460565" y="239205"/>
                  </a:lnTo>
                  <a:lnTo>
                    <a:pt x="473821" y="231631"/>
                  </a:lnTo>
                  <a:lnTo>
                    <a:pt x="486975" y="222660"/>
                  </a:lnTo>
                  <a:lnTo>
                    <a:pt x="503222" y="212093"/>
                  </a:lnTo>
                  <a:lnTo>
                    <a:pt x="513388" y="204717"/>
                  </a:lnTo>
                  <a:lnTo>
                    <a:pt x="516977" y="186278"/>
                  </a:lnTo>
                  <a:lnTo>
                    <a:pt x="531731" y="177209"/>
                  </a:lnTo>
                  <a:lnTo>
                    <a:pt x="544986" y="169635"/>
                  </a:lnTo>
                  <a:lnTo>
                    <a:pt x="562626" y="157675"/>
                  </a:lnTo>
                  <a:lnTo>
                    <a:pt x="581760" y="145615"/>
                  </a:lnTo>
                  <a:lnTo>
                    <a:pt x="600001" y="146213"/>
                  </a:lnTo>
                  <a:lnTo>
                    <a:pt x="613356" y="141429"/>
                  </a:lnTo>
                  <a:lnTo>
                    <a:pt x="626911" y="139434"/>
                  </a:lnTo>
                  <a:lnTo>
                    <a:pt x="632592" y="130765"/>
                  </a:lnTo>
                  <a:lnTo>
                    <a:pt x="642858" y="123289"/>
                  </a:lnTo>
                  <a:lnTo>
                    <a:pt x="645354" y="113320"/>
                  </a:lnTo>
                  <a:lnTo>
                    <a:pt x="655617" y="105947"/>
                  </a:lnTo>
                  <a:lnTo>
                    <a:pt x="656513" y="96080"/>
                  </a:lnTo>
                  <a:lnTo>
                    <a:pt x="663789" y="88706"/>
                  </a:lnTo>
                  <a:lnTo>
                    <a:pt x="667774" y="78738"/>
                  </a:lnTo>
                  <a:lnTo>
                    <a:pt x="678143" y="72657"/>
                  </a:lnTo>
                  <a:lnTo>
                    <a:pt x="683524" y="59799"/>
                  </a:lnTo>
                  <a:lnTo>
                    <a:pt x="692395" y="55217"/>
                  </a:lnTo>
                  <a:lnTo>
                    <a:pt x="694886" y="45247"/>
                  </a:lnTo>
                  <a:lnTo>
                    <a:pt x="678341" y="47339"/>
                  </a:lnTo>
                  <a:lnTo>
                    <a:pt x="673257" y="39168"/>
                  </a:lnTo>
                  <a:lnTo>
                    <a:pt x="660801" y="32687"/>
                  </a:lnTo>
                  <a:lnTo>
                    <a:pt x="648641" y="33187"/>
                  </a:lnTo>
                  <a:lnTo>
                    <a:pt x="642059" y="23619"/>
                  </a:lnTo>
                  <a:lnTo>
                    <a:pt x="632494" y="14251"/>
                  </a:lnTo>
                  <a:lnTo>
                    <a:pt x="612259" y="5280"/>
                  </a:lnTo>
                  <a:lnTo>
                    <a:pt x="595616" y="7376"/>
                  </a:lnTo>
                  <a:lnTo>
                    <a:pt x="570995" y="0"/>
                  </a:lnTo>
                  <a:lnTo>
                    <a:pt x="556149" y="7674"/>
                  </a:lnTo>
                  <a:lnTo>
                    <a:pt x="538505" y="19634"/>
                  </a:lnTo>
                  <a:lnTo>
                    <a:pt x="521564" y="14748"/>
                  </a:lnTo>
                  <a:lnTo>
                    <a:pt x="508204" y="20929"/>
                  </a:lnTo>
                  <a:lnTo>
                    <a:pt x="485183" y="16343"/>
                  </a:lnTo>
                  <a:lnTo>
                    <a:pt x="461063" y="20232"/>
                  </a:lnTo>
                  <a:lnTo>
                    <a:pt x="444218" y="16645"/>
                  </a:lnTo>
                  <a:lnTo>
                    <a:pt x="427276" y="13154"/>
                  </a:lnTo>
                  <a:lnTo>
                    <a:pt x="412527" y="20829"/>
                  </a:lnTo>
                  <a:lnTo>
                    <a:pt x="393688" y="8967"/>
                  </a:lnTo>
                  <a:lnTo>
                    <a:pt x="378838" y="16645"/>
                  </a:lnTo>
                  <a:lnTo>
                    <a:pt x="362491" y="22920"/>
                  </a:lnTo>
                  <a:lnTo>
                    <a:pt x="347242" y="22226"/>
                  </a:lnTo>
                  <a:lnTo>
                    <a:pt x="335480" y="29800"/>
                  </a:lnTo>
                  <a:lnTo>
                    <a:pt x="315748" y="29202"/>
                  </a:lnTo>
                  <a:lnTo>
                    <a:pt x="303288" y="24119"/>
                  </a:lnTo>
                  <a:lnTo>
                    <a:pt x="285149" y="24914"/>
                  </a:lnTo>
                  <a:lnTo>
                    <a:pt x="271692" y="31095"/>
                  </a:lnTo>
                  <a:lnTo>
                    <a:pt x="258037" y="31694"/>
                  </a:lnTo>
                  <a:lnTo>
                    <a:pt x="252456" y="38969"/>
                  </a:lnTo>
                  <a:lnTo>
                    <a:pt x="232724" y="39764"/>
                  </a:lnTo>
                  <a:lnTo>
                    <a:pt x="219167" y="43157"/>
                  </a:lnTo>
                  <a:close/>
                </a:path>
              </a:pathLst>
            </a:custGeom>
            <a:solidFill>
              <a:srgbClr val="446A1C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59" name="object 138">
              <a:extLst>
                <a:ext uri="{FF2B5EF4-FFF2-40B4-BE49-F238E27FC236}">
                  <a16:creationId xmlns:a16="http://schemas.microsoft.com/office/drawing/2014/main" id="{D1B98DB2-0673-4314-A51E-E9F3F6EE2ADD}"/>
                </a:ext>
              </a:extLst>
            </p:cNvPr>
            <p:cNvSpPr/>
            <p:nvPr/>
          </p:nvSpPr>
          <p:spPr>
            <a:xfrm>
              <a:off x="3661396" y="2472840"/>
              <a:ext cx="694886" cy="422690"/>
            </a:xfrm>
            <a:custGeom>
              <a:avLst/>
              <a:gdLst/>
              <a:ahLst/>
              <a:cxnLst/>
              <a:rect l="l" t="t" r="r" b="b"/>
              <a:pathLst>
                <a:path w="694886" h="422690">
                  <a:moveTo>
                    <a:pt x="3686" y="334684"/>
                  </a:moveTo>
                  <a:lnTo>
                    <a:pt x="0" y="322224"/>
                  </a:lnTo>
                  <a:lnTo>
                    <a:pt x="6875" y="307875"/>
                  </a:lnTo>
                  <a:lnTo>
                    <a:pt x="4585" y="292423"/>
                  </a:lnTo>
                  <a:lnTo>
                    <a:pt x="7174" y="283956"/>
                  </a:lnTo>
                  <a:lnTo>
                    <a:pt x="19133" y="280565"/>
                  </a:lnTo>
                  <a:lnTo>
                    <a:pt x="29303" y="271796"/>
                  </a:lnTo>
                  <a:lnTo>
                    <a:pt x="36179" y="258839"/>
                  </a:lnTo>
                  <a:lnTo>
                    <a:pt x="26708" y="252258"/>
                  </a:lnTo>
                  <a:lnTo>
                    <a:pt x="29102" y="240897"/>
                  </a:lnTo>
                  <a:lnTo>
                    <a:pt x="27010" y="228340"/>
                  </a:lnTo>
                  <a:lnTo>
                    <a:pt x="34282" y="222458"/>
                  </a:lnTo>
                  <a:lnTo>
                    <a:pt x="44352" y="212194"/>
                  </a:lnTo>
                  <a:lnTo>
                    <a:pt x="51628" y="206214"/>
                  </a:lnTo>
                  <a:lnTo>
                    <a:pt x="64082" y="211294"/>
                  </a:lnTo>
                  <a:lnTo>
                    <a:pt x="77936" y="214884"/>
                  </a:lnTo>
                  <a:lnTo>
                    <a:pt x="91292" y="210099"/>
                  </a:lnTo>
                  <a:lnTo>
                    <a:pt x="106145" y="202524"/>
                  </a:lnTo>
                  <a:lnTo>
                    <a:pt x="114613" y="190864"/>
                  </a:lnTo>
                  <a:lnTo>
                    <a:pt x="123188" y="180698"/>
                  </a:lnTo>
                  <a:lnTo>
                    <a:pt x="128767" y="172029"/>
                  </a:lnTo>
                  <a:lnTo>
                    <a:pt x="141724" y="158871"/>
                  </a:lnTo>
                  <a:lnTo>
                    <a:pt x="149900" y="169732"/>
                  </a:lnTo>
                  <a:lnTo>
                    <a:pt x="163854" y="173321"/>
                  </a:lnTo>
                  <a:lnTo>
                    <a:pt x="163055" y="159368"/>
                  </a:lnTo>
                  <a:lnTo>
                    <a:pt x="162356" y="145313"/>
                  </a:lnTo>
                  <a:lnTo>
                    <a:pt x="172523" y="137840"/>
                  </a:lnTo>
                  <a:lnTo>
                    <a:pt x="167241" y="123987"/>
                  </a:lnTo>
                  <a:lnTo>
                    <a:pt x="160862" y="117309"/>
                  </a:lnTo>
                  <a:lnTo>
                    <a:pt x="143819" y="111031"/>
                  </a:lnTo>
                  <a:lnTo>
                    <a:pt x="128170" y="103254"/>
                  </a:lnTo>
                  <a:lnTo>
                    <a:pt x="136742" y="92988"/>
                  </a:lnTo>
                  <a:lnTo>
                    <a:pt x="144914" y="74451"/>
                  </a:lnTo>
                  <a:lnTo>
                    <a:pt x="144118" y="60399"/>
                  </a:lnTo>
                  <a:lnTo>
                    <a:pt x="137340" y="46644"/>
                  </a:lnTo>
                  <a:lnTo>
                    <a:pt x="135046" y="31297"/>
                  </a:lnTo>
                  <a:lnTo>
                    <a:pt x="150098" y="29300"/>
                  </a:lnTo>
                  <a:lnTo>
                    <a:pt x="162457" y="32989"/>
                  </a:lnTo>
                  <a:lnTo>
                    <a:pt x="164548" y="44150"/>
                  </a:lnTo>
                  <a:lnTo>
                    <a:pt x="171129" y="53621"/>
                  </a:lnTo>
                  <a:lnTo>
                    <a:pt x="181692" y="51828"/>
                  </a:lnTo>
                  <a:lnTo>
                    <a:pt x="189665" y="59899"/>
                  </a:lnTo>
                  <a:lnTo>
                    <a:pt x="202920" y="52325"/>
                  </a:lnTo>
                  <a:lnTo>
                    <a:pt x="219167" y="43157"/>
                  </a:lnTo>
                  <a:lnTo>
                    <a:pt x="232724" y="39764"/>
                  </a:lnTo>
                  <a:lnTo>
                    <a:pt x="252456" y="38969"/>
                  </a:lnTo>
                  <a:lnTo>
                    <a:pt x="258037" y="31694"/>
                  </a:lnTo>
                  <a:lnTo>
                    <a:pt x="271692" y="31095"/>
                  </a:lnTo>
                  <a:lnTo>
                    <a:pt x="285149" y="24914"/>
                  </a:lnTo>
                  <a:lnTo>
                    <a:pt x="303288" y="24119"/>
                  </a:lnTo>
                  <a:lnTo>
                    <a:pt x="315748" y="29202"/>
                  </a:lnTo>
                  <a:lnTo>
                    <a:pt x="335480" y="29800"/>
                  </a:lnTo>
                  <a:lnTo>
                    <a:pt x="347242" y="22226"/>
                  </a:lnTo>
                  <a:lnTo>
                    <a:pt x="362491" y="22920"/>
                  </a:lnTo>
                  <a:lnTo>
                    <a:pt x="378838" y="16645"/>
                  </a:lnTo>
                  <a:lnTo>
                    <a:pt x="393688" y="8967"/>
                  </a:lnTo>
                  <a:lnTo>
                    <a:pt x="412527" y="20829"/>
                  </a:lnTo>
                  <a:lnTo>
                    <a:pt x="427276" y="13154"/>
                  </a:lnTo>
                  <a:lnTo>
                    <a:pt x="444218" y="16645"/>
                  </a:lnTo>
                  <a:lnTo>
                    <a:pt x="461063" y="20232"/>
                  </a:lnTo>
                  <a:lnTo>
                    <a:pt x="485183" y="16343"/>
                  </a:lnTo>
                  <a:lnTo>
                    <a:pt x="508204" y="20929"/>
                  </a:lnTo>
                  <a:lnTo>
                    <a:pt x="521564" y="14748"/>
                  </a:lnTo>
                  <a:lnTo>
                    <a:pt x="538505" y="19634"/>
                  </a:lnTo>
                  <a:lnTo>
                    <a:pt x="556149" y="7674"/>
                  </a:lnTo>
                  <a:lnTo>
                    <a:pt x="570995" y="0"/>
                  </a:lnTo>
                  <a:lnTo>
                    <a:pt x="595616" y="7376"/>
                  </a:lnTo>
                  <a:lnTo>
                    <a:pt x="612259" y="5280"/>
                  </a:lnTo>
                  <a:lnTo>
                    <a:pt x="632494" y="14251"/>
                  </a:lnTo>
                  <a:lnTo>
                    <a:pt x="642059" y="23619"/>
                  </a:lnTo>
                  <a:lnTo>
                    <a:pt x="648641" y="33187"/>
                  </a:lnTo>
                  <a:lnTo>
                    <a:pt x="660801" y="32687"/>
                  </a:lnTo>
                  <a:lnTo>
                    <a:pt x="673257" y="39168"/>
                  </a:lnTo>
                  <a:lnTo>
                    <a:pt x="678341" y="47339"/>
                  </a:lnTo>
                  <a:lnTo>
                    <a:pt x="694886" y="45247"/>
                  </a:lnTo>
                  <a:lnTo>
                    <a:pt x="692395" y="55217"/>
                  </a:lnTo>
                  <a:lnTo>
                    <a:pt x="683524" y="59799"/>
                  </a:lnTo>
                  <a:lnTo>
                    <a:pt x="678143" y="72657"/>
                  </a:lnTo>
                  <a:lnTo>
                    <a:pt x="667774" y="78738"/>
                  </a:lnTo>
                  <a:lnTo>
                    <a:pt x="663789" y="88706"/>
                  </a:lnTo>
                  <a:lnTo>
                    <a:pt x="656513" y="96080"/>
                  </a:lnTo>
                  <a:lnTo>
                    <a:pt x="655617" y="105947"/>
                  </a:lnTo>
                  <a:lnTo>
                    <a:pt x="645354" y="113320"/>
                  </a:lnTo>
                  <a:lnTo>
                    <a:pt x="642858" y="123289"/>
                  </a:lnTo>
                  <a:lnTo>
                    <a:pt x="632592" y="130765"/>
                  </a:lnTo>
                  <a:lnTo>
                    <a:pt x="626911" y="139434"/>
                  </a:lnTo>
                  <a:lnTo>
                    <a:pt x="613356" y="141429"/>
                  </a:lnTo>
                  <a:lnTo>
                    <a:pt x="600001" y="146213"/>
                  </a:lnTo>
                  <a:lnTo>
                    <a:pt x="581760" y="145615"/>
                  </a:lnTo>
                  <a:lnTo>
                    <a:pt x="562626" y="157675"/>
                  </a:lnTo>
                  <a:lnTo>
                    <a:pt x="544986" y="169635"/>
                  </a:lnTo>
                  <a:lnTo>
                    <a:pt x="531731" y="177209"/>
                  </a:lnTo>
                  <a:lnTo>
                    <a:pt x="516977" y="186278"/>
                  </a:lnTo>
                  <a:lnTo>
                    <a:pt x="513388" y="204717"/>
                  </a:lnTo>
                  <a:lnTo>
                    <a:pt x="503222" y="212093"/>
                  </a:lnTo>
                  <a:lnTo>
                    <a:pt x="486975" y="222660"/>
                  </a:lnTo>
                  <a:lnTo>
                    <a:pt x="473821" y="231631"/>
                  </a:lnTo>
                  <a:lnTo>
                    <a:pt x="460565" y="239205"/>
                  </a:lnTo>
                  <a:lnTo>
                    <a:pt x="452490" y="259238"/>
                  </a:lnTo>
                  <a:lnTo>
                    <a:pt x="444121" y="273588"/>
                  </a:lnTo>
                  <a:lnTo>
                    <a:pt x="435549" y="283754"/>
                  </a:lnTo>
                  <a:lnTo>
                    <a:pt x="420598" y="288640"/>
                  </a:lnTo>
                  <a:lnTo>
                    <a:pt x="412127" y="300300"/>
                  </a:lnTo>
                  <a:lnTo>
                    <a:pt x="391096" y="303991"/>
                  </a:lnTo>
                  <a:lnTo>
                    <a:pt x="367473" y="317646"/>
                  </a:lnTo>
                  <a:lnTo>
                    <a:pt x="349736" y="326811"/>
                  </a:lnTo>
                  <a:lnTo>
                    <a:pt x="319733" y="333687"/>
                  </a:lnTo>
                  <a:lnTo>
                    <a:pt x="314351" y="346546"/>
                  </a:lnTo>
                  <a:lnTo>
                    <a:pt x="299300" y="350034"/>
                  </a:lnTo>
                  <a:lnTo>
                    <a:pt x="278373" y="356612"/>
                  </a:lnTo>
                  <a:lnTo>
                    <a:pt x="246974" y="394387"/>
                  </a:lnTo>
                  <a:lnTo>
                    <a:pt x="232027" y="399272"/>
                  </a:lnTo>
                  <a:lnTo>
                    <a:pt x="221162" y="395484"/>
                  </a:lnTo>
                  <a:lnTo>
                    <a:pt x="205614" y="387709"/>
                  </a:lnTo>
                  <a:lnTo>
                    <a:pt x="185878" y="388604"/>
                  </a:lnTo>
                  <a:lnTo>
                    <a:pt x="171129" y="396280"/>
                  </a:lnTo>
                  <a:lnTo>
                    <a:pt x="153683" y="412429"/>
                  </a:lnTo>
                  <a:lnTo>
                    <a:pt x="142822" y="407347"/>
                  </a:lnTo>
                  <a:lnTo>
                    <a:pt x="130863" y="412031"/>
                  </a:lnTo>
                  <a:lnTo>
                    <a:pt x="117007" y="407045"/>
                  </a:lnTo>
                  <a:lnTo>
                    <a:pt x="103953" y="418805"/>
                  </a:lnTo>
                  <a:lnTo>
                    <a:pt x="91493" y="413722"/>
                  </a:lnTo>
                  <a:lnTo>
                    <a:pt x="78234" y="422690"/>
                  </a:lnTo>
                  <a:lnTo>
                    <a:pt x="70063" y="410432"/>
                  </a:lnTo>
                  <a:lnTo>
                    <a:pt x="61794" y="398174"/>
                  </a:lnTo>
                  <a:lnTo>
                    <a:pt x="44352" y="383522"/>
                  </a:lnTo>
                  <a:lnTo>
                    <a:pt x="26611" y="364586"/>
                  </a:lnTo>
                  <a:lnTo>
                    <a:pt x="13751" y="351031"/>
                  </a:lnTo>
                  <a:lnTo>
                    <a:pt x="3686" y="334684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60" name="object 139">
              <a:extLst>
                <a:ext uri="{FF2B5EF4-FFF2-40B4-BE49-F238E27FC236}">
                  <a16:creationId xmlns:a16="http://schemas.microsoft.com/office/drawing/2014/main" id="{1E934DF9-F6FF-4F6E-91A6-E8C41114B4A5}"/>
                </a:ext>
              </a:extLst>
            </p:cNvPr>
            <p:cNvSpPr/>
            <p:nvPr/>
          </p:nvSpPr>
          <p:spPr>
            <a:xfrm>
              <a:off x="3279065" y="2756594"/>
              <a:ext cx="827349" cy="678741"/>
            </a:xfrm>
            <a:custGeom>
              <a:avLst/>
              <a:gdLst/>
              <a:ahLst/>
              <a:cxnLst/>
              <a:rect l="l" t="t" r="r" b="b"/>
              <a:pathLst>
                <a:path w="827349" h="678741">
                  <a:moveTo>
                    <a:pt x="588841" y="436745"/>
                  </a:moveTo>
                  <a:lnTo>
                    <a:pt x="586648" y="422791"/>
                  </a:lnTo>
                  <a:lnTo>
                    <a:pt x="590735" y="414220"/>
                  </a:lnTo>
                  <a:lnTo>
                    <a:pt x="602895" y="415116"/>
                  </a:lnTo>
                  <a:lnTo>
                    <a:pt x="612661" y="427277"/>
                  </a:lnTo>
                  <a:lnTo>
                    <a:pt x="633790" y="424983"/>
                  </a:lnTo>
                  <a:lnTo>
                    <a:pt x="653324" y="421297"/>
                  </a:lnTo>
                  <a:lnTo>
                    <a:pt x="669970" y="419202"/>
                  </a:lnTo>
                  <a:lnTo>
                    <a:pt x="681631" y="408938"/>
                  </a:lnTo>
                  <a:lnTo>
                    <a:pt x="689604" y="415616"/>
                  </a:lnTo>
                  <a:lnTo>
                    <a:pt x="704757" y="416312"/>
                  </a:lnTo>
                  <a:lnTo>
                    <a:pt x="721400" y="415616"/>
                  </a:lnTo>
                  <a:lnTo>
                    <a:pt x="731765" y="409536"/>
                  </a:lnTo>
                  <a:lnTo>
                    <a:pt x="741135" y="413324"/>
                  </a:lnTo>
                  <a:lnTo>
                    <a:pt x="745222" y="404751"/>
                  </a:lnTo>
                  <a:lnTo>
                    <a:pt x="754790" y="412827"/>
                  </a:lnTo>
                  <a:lnTo>
                    <a:pt x="768142" y="408038"/>
                  </a:lnTo>
                  <a:lnTo>
                    <a:pt x="775122" y="395083"/>
                  </a:lnTo>
                  <a:lnTo>
                    <a:pt x="780004" y="401861"/>
                  </a:lnTo>
                  <a:lnTo>
                    <a:pt x="786383" y="408640"/>
                  </a:lnTo>
                  <a:lnTo>
                    <a:pt x="800039" y="408038"/>
                  </a:lnTo>
                  <a:lnTo>
                    <a:pt x="807415" y="403556"/>
                  </a:lnTo>
                  <a:lnTo>
                    <a:pt x="819871" y="410033"/>
                  </a:lnTo>
                  <a:lnTo>
                    <a:pt x="827349" y="406843"/>
                  </a:lnTo>
                  <a:lnTo>
                    <a:pt x="814912" y="969"/>
                  </a:lnTo>
                  <a:lnTo>
                    <a:pt x="802929" y="4885"/>
                  </a:lnTo>
                  <a:lnTo>
                    <a:pt x="794458" y="16545"/>
                  </a:lnTo>
                  <a:lnTo>
                    <a:pt x="773427" y="20236"/>
                  </a:lnTo>
                  <a:lnTo>
                    <a:pt x="749804" y="33891"/>
                  </a:lnTo>
                  <a:lnTo>
                    <a:pt x="732067" y="43056"/>
                  </a:lnTo>
                  <a:lnTo>
                    <a:pt x="702064" y="49932"/>
                  </a:lnTo>
                  <a:lnTo>
                    <a:pt x="696682" y="62791"/>
                  </a:lnTo>
                  <a:lnTo>
                    <a:pt x="681631" y="66280"/>
                  </a:lnTo>
                  <a:lnTo>
                    <a:pt x="660704" y="72857"/>
                  </a:lnTo>
                  <a:lnTo>
                    <a:pt x="629305" y="110632"/>
                  </a:lnTo>
                  <a:lnTo>
                    <a:pt x="614358" y="115517"/>
                  </a:lnTo>
                  <a:lnTo>
                    <a:pt x="603493" y="111729"/>
                  </a:lnTo>
                  <a:lnTo>
                    <a:pt x="587945" y="103954"/>
                  </a:lnTo>
                  <a:lnTo>
                    <a:pt x="568209" y="104849"/>
                  </a:lnTo>
                  <a:lnTo>
                    <a:pt x="553460" y="112525"/>
                  </a:lnTo>
                  <a:lnTo>
                    <a:pt x="536014" y="128675"/>
                  </a:lnTo>
                  <a:lnTo>
                    <a:pt x="525153" y="123592"/>
                  </a:lnTo>
                  <a:lnTo>
                    <a:pt x="513194" y="128276"/>
                  </a:lnTo>
                  <a:lnTo>
                    <a:pt x="499338" y="123290"/>
                  </a:lnTo>
                  <a:lnTo>
                    <a:pt x="486284" y="135050"/>
                  </a:lnTo>
                  <a:lnTo>
                    <a:pt x="473824" y="129967"/>
                  </a:lnTo>
                  <a:lnTo>
                    <a:pt x="460565" y="138935"/>
                  </a:lnTo>
                  <a:lnTo>
                    <a:pt x="452394" y="126677"/>
                  </a:lnTo>
                  <a:lnTo>
                    <a:pt x="444125" y="114419"/>
                  </a:lnTo>
                  <a:lnTo>
                    <a:pt x="426683" y="99767"/>
                  </a:lnTo>
                  <a:lnTo>
                    <a:pt x="408942" y="80831"/>
                  </a:lnTo>
                  <a:lnTo>
                    <a:pt x="396082" y="67276"/>
                  </a:lnTo>
                  <a:lnTo>
                    <a:pt x="386017" y="50929"/>
                  </a:lnTo>
                  <a:lnTo>
                    <a:pt x="376448" y="156578"/>
                  </a:lnTo>
                  <a:lnTo>
                    <a:pt x="364089" y="152888"/>
                  </a:lnTo>
                  <a:lnTo>
                    <a:pt x="353127" y="145016"/>
                  </a:lnTo>
                  <a:lnTo>
                    <a:pt x="337578" y="138637"/>
                  </a:lnTo>
                  <a:lnTo>
                    <a:pt x="322131" y="135050"/>
                  </a:lnTo>
                  <a:lnTo>
                    <a:pt x="313458" y="142424"/>
                  </a:lnTo>
                  <a:lnTo>
                    <a:pt x="301500" y="147208"/>
                  </a:lnTo>
                  <a:lnTo>
                    <a:pt x="289440" y="147708"/>
                  </a:lnTo>
                  <a:lnTo>
                    <a:pt x="279374" y="131259"/>
                  </a:lnTo>
                  <a:lnTo>
                    <a:pt x="275385" y="113224"/>
                  </a:lnTo>
                  <a:lnTo>
                    <a:pt x="261133" y="102561"/>
                  </a:lnTo>
                  <a:lnTo>
                    <a:pt x="245887" y="100465"/>
                  </a:lnTo>
                  <a:lnTo>
                    <a:pt x="234223" y="109335"/>
                  </a:lnTo>
                  <a:lnTo>
                    <a:pt x="227347" y="123689"/>
                  </a:lnTo>
                  <a:lnTo>
                    <a:pt x="232728" y="138935"/>
                  </a:lnTo>
                  <a:lnTo>
                    <a:pt x="242592" y="153885"/>
                  </a:lnTo>
                  <a:lnTo>
                    <a:pt x="237013" y="162558"/>
                  </a:lnTo>
                  <a:lnTo>
                    <a:pt x="225154" y="168635"/>
                  </a:lnTo>
                  <a:lnTo>
                    <a:pt x="217976" y="176011"/>
                  </a:lnTo>
                  <a:lnTo>
                    <a:pt x="203126" y="182290"/>
                  </a:lnTo>
                  <a:lnTo>
                    <a:pt x="184889" y="183089"/>
                  </a:lnTo>
                  <a:lnTo>
                    <a:pt x="176317" y="193255"/>
                  </a:lnTo>
                  <a:lnTo>
                    <a:pt x="159969" y="199533"/>
                  </a:lnTo>
                  <a:lnTo>
                    <a:pt x="144918" y="201625"/>
                  </a:lnTo>
                  <a:lnTo>
                    <a:pt x="125086" y="229137"/>
                  </a:lnTo>
                  <a:lnTo>
                    <a:pt x="114023" y="249368"/>
                  </a:lnTo>
                  <a:lnTo>
                    <a:pt x="105451" y="260929"/>
                  </a:lnTo>
                  <a:lnTo>
                    <a:pt x="96879" y="269702"/>
                  </a:lnTo>
                  <a:lnTo>
                    <a:pt x="87908" y="272891"/>
                  </a:lnTo>
                  <a:lnTo>
                    <a:pt x="80834" y="283057"/>
                  </a:lnTo>
                  <a:lnTo>
                    <a:pt x="76845" y="294419"/>
                  </a:lnTo>
                  <a:lnTo>
                    <a:pt x="67975" y="299002"/>
                  </a:lnTo>
                  <a:lnTo>
                    <a:pt x="62791" y="314651"/>
                  </a:lnTo>
                  <a:lnTo>
                    <a:pt x="60501" y="330300"/>
                  </a:lnTo>
                  <a:lnTo>
                    <a:pt x="61297" y="344253"/>
                  </a:lnTo>
                  <a:lnTo>
                    <a:pt x="55817" y="355716"/>
                  </a:lnTo>
                  <a:lnTo>
                    <a:pt x="41562" y="373155"/>
                  </a:lnTo>
                  <a:lnTo>
                    <a:pt x="27111" y="386414"/>
                  </a:lnTo>
                  <a:lnTo>
                    <a:pt x="5486" y="408442"/>
                  </a:lnTo>
                  <a:lnTo>
                    <a:pt x="0" y="421196"/>
                  </a:lnTo>
                  <a:lnTo>
                    <a:pt x="19735" y="420498"/>
                  </a:lnTo>
                  <a:lnTo>
                    <a:pt x="38373" y="428072"/>
                  </a:lnTo>
                  <a:lnTo>
                    <a:pt x="60203" y="438340"/>
                  </a:lnTo>
                  <a:lnTo>
                    <a:pt x="71464" y="449103"/>
                  </a:lnTo>
                  <a:lnTo>
                    <a:pt x="74056" y="470034"/>
                  </a:lnTo>
                  <a:lnTo>
                    <a:pt x="64390" y="488671"/>
                  </a:lnTo>
                  <a:lnTo>
                    <a:pt x="54420" y="500335"/>
                  </a:lnTo>
                  <a:lnTo>
                    <a:pt x="59803" y="516978"/>
                  </a:lnTo>
                  <a:lnTo>
                    <a:pt x="59306" y="535219"/>
                  </a:lnTo>
                  <a:lnTo>
                    <a:pt x="67777" y="551761"/>
                  </a:lnTo>
                  <a:lnTo>
                    <a:pt x="73256" y="568407"/>
                  </a:lnTo>
                  <a:lnTo>
                    <a:pt x="72961" y="593723"/>
                  </a:lnTo>
                  <a:lnTo>
                    <a:pt x="79635" y="603191"/>
                  </a:lnTo>
                  <a:lnTo>
                    <a:pt x="84921" y="617047"/>
                  </a:lnTo>
                  <a:lnTo>
                    <a:pt x="99273" y="630500"/>
                  </a:lnTo>
                  <a:lnTo>
                    <a:pt x="111927" y="639771"/>
                  </a:lnTo>
                  <a:lnTo>
                    <a:pt x="128473" y="637578"/>
                  </a:lnTo>
                  <a:lnTo>
                    <a:pt x="145418" y="641066"/>
                  </a:lnTo>
                  <a:lnTo>
                    <a:pt x="163857" y="644555"/>
                  </a:lnTo>
                  <a:lnTo>
                    <a:pt x="173624" y="656711"/>
                  </a:lnTo>
                  <a:lnTo>
                    <a:pt x="189072" y="663091"/>
                  </a:lnTo>
                  <a:lnTo>
                    <a:pt x="201830" y="672362"/>
                  </a:lnTo>
                  <a:lnTo>
                    <a:pt x="217277" y="678741"/>
                  </a:lnTo>
                  <a:lnTo>
                    <a:pt x="238409" y="675054"/>
                  </a:lnTo>
                  <a:lnTo>
                    <a:pt x="259438" y="669870"/>
                  </a:lnTo>
                  <a:lnTo>
                    <a:pt x="286646" y="668773"/>
                  </a:lnTo>
                  <a:lnTo>
                    <a:pt x="285253" y="528440"/>
                  </a:lnTo>
                  <a:lnTo>
                    <a:pt x="292427" y="519671"/>
                  </a:lnTo>
                  <a:lnTo>
                    <a:pt x="303394" y="526248"/>
                  </a:lnTo>
                  <a:lnTo>
                    <a:pt x="321433" y="521266"/>
                  </a:lnTo>
                  <a:lnTo>
                    <a:pt x="332294" y="526345"/>
                  </a:lnTo>
                  <a:lnTo>
                    <a:pt x="344257" y="523058"/>
                  </a:lnTo>
                  <a:lnTo>
                    <a:pt x="353527" y="525452"/>
                  </a:lnTo>
                  <a:lnTo>
                    <a:pt x="363791" y="519372"/>
                  </a:lnTo>
                  <a:lnTo>
                    <a:pt x="377445" y="518770"/>
                  </a:lnTo>
                  <a:lnTo>
                    <a:pt x="395585" y="516679"/>
                  </a:lnTo>
                  <a:lnTo>
                    <a:pt x="402763" y="507909"/>
                  </a:lnTo>
                  <a:lnTo>
                    <a:pt x="411731" y="506117"/>
                  </a:lnTo>
                  <a:lnTo>
                    <a:pt x="420804" y="505717"/>
                  </a:lnTo>
                  <a:lnTo>
                    <a:pt x="424990" y="497146"/>
                  </a:lnTo>
                  <a:lnTo>
                    <a:pt x="428975" y="487080"/>
                  </a:lnTo>
                  <a:lnTo>
                    <a:pt x="439141" y="478207"/>
                  </a:lnTo>
                  <a:lnTo>
                    <a:pt x="449506" y="472226"/>
                  </a:lnTo>
                  <a:lnTo>
                    <a:pt x="461664" y="473026"/>
                  </a:lnTo>
                  <a:lnTo>
                    <a:pt x="482793" y="470829"/>
                  </a:lnTo>
                  <a:lnTo>
                    <a:pt x="496548" y="473026"/>
                  </a:lnTo>
                  <a:lnTo>
                    <a:pt x="503824" y="467046"/>
                  </a:lnTo>
                  <a:lnTo>
                    <a:pt x="504921" y="457175"/>
                  </a:lnTo>
                  <a:lnTo>
                    <a:pt x="519973" y="455184"/>
                  </a:lnTo>
                  <a:lnTo>
                    <a:pt x="517975" y="446811"/>
                  </a:lnTo>
                  <a:lnTo>
                    <a:pt x="533128" y="446116"/>
                  </a:lnTo>
                  <a:lnTo>
                    <a:pt x="547776" y="435646"/>
                  </a:lnTo>
                  <a:lnTo>
                    <a:pt x="564523" y="434948"/>
                  </a:lnTo>
                  <a:lnTo>
                    <a:pt x="574786" y="428972"/>
                  </a:lnTo>
                  <a:lnTo>
                    <a:pt x="588841" y="436745"/>
                  </a:lnTo>
                  <a:close/>
                </a:path>
                <a:path w="827349" h="678741">
                  <a:moveTo>
                    <a:pt x="817880" y="0"/>
                  </a:moveTo>
                  <a:lnTo>
                    <a:pt x="814889" y="201"/>
                  </a:lnTo>
                  <a:lnTo>
                    <a:pt x="814912" y="969"/>
                  </a:lnTo>
                  <a:lnTo>
                    <a:pt x="817880" y="0"/>
                  </a:lnTo>
                  <a:close/>
                </a:path>
              </a:pathLst>
            </a:custGeom>
            <a:solidFill>
              <a:srgbClr val="446A1C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61" name="object 140">
              <a:extLst>
                <a:ext uri="{FF2B5EF4-FFF2-40B4-BE49-F238E27FC236}">
                  <a16:creationId xmlns:a16="http://schemas.microsoft.com/office/drawing/2014/main" id="{CB30F3FB-E967-4CDA-AB68-21C2EB41B0CC}"/>
                </a:ext>
              </a:extLst>
            </p:cNvPr>
            <p:cNvSpPr/>
            <p:nvPr/>
          </p:nvSpPr>
          <p:spPr>
            <a:xfrm>
              <a:off x="3279065" y="2756594"/>
              <a:ext cx="827349" cy="678741"/>
            </a:xfrm>
            <a:custGeom>
              <a:avLst/>
              <a:gdLst/>
              <a:ahLst/>
              <a:cxnLst/>
              <a:rect l="l" t="t" r="r" b="b"/>
              <a:pathLst>
                <a:path w="827349" h="678741">
                  <a:moveTo>
                    <a:pt x="814889" y="201"/>
                  </a:moveTo>
                  <a:lnTo>
                    <a:pt x="827349" y="406843"/>
                  </a:lnTo>
                  <a:lnTo>
                    <a:pt x="819871" y="410033"/>
                  </a:lnTo>
                  <a:lnTo>
                    <a:pt x="807415" y="403556"/>
                  </a:lnTo>
                  <a:lnTo>
                    <a:pt x="800039" y="408038"/>
                  </a:lnTo>
                  <a:lnTo>
                    <a:pt x="786383" y="408640"/>
                  </a:lnTo>
                  <a:lnTo>
                    <a:pt x="780004" y="401861"/>
                  </a:lnTo>
                  <a:lnTo>
                    <a:pt x="775122" y="395083"/>
                  </a:lnTo>
                  <a:lnTo>
                    <a:pt x="768142" y="408038"/>
                  </a:lnTo>
                  <a:lnTo>
                    <a:pt x="754790" y="412827"/>
                  </a:lnTo>
                  <a:lnTo>
                    <a:pt x="745222" y="404751"/>
                  </a:lnTo>
                  <a:lnTo>
                    <a:pt x="741135" y="413324"/>
                  </a:lnTo>
                  <a:lnTo>
                    <a:pt x="731765" y="409536"/>
                  </a:lnTo>
                  <a:lnTo>
                    <a:pt x="721400" y="415616"/>
                  </a:lnTo>
                  <a:lnTo>
                    <a:pt x="704757" y="416312"/>
                  </a:lnTo>
                  <a:lnTo>
                    <a:pt x="689604" y="415616"/>
                  </a:lnTo>
                  <a:lnTo>
                    <a:pt x="681631" y="408938"/>
                  </a:lnTo>
                  <a:lnTo>
                    <a:pt x="669970" y="419202"/>
                  </a:lnTo>
                  <a:lnTo>
                    <a:pt x="653324" y="421297"/>
                  </a:lnTo>
                  <a:lnTo>
                    <a:pt x="633790" y="424983"/>
                  </a:lnTo>
                  <a:lnTo>
                    <a:pt x="612661" y="427277"/>
                  </a:lnTo>
                  <a:lnTo>
                    <a:pt x="602895" y="415116"/>
                  </a:lnTo>
                  <a:lnTo>
                    <a:pt x="590735" y="414220"/>
                  </a:lnTo>
                  <a:lnTo>
                    <a:pt x="586648" y="422791"/>
                  </a:lnTo>
                  <a:lnTo>
                    <a:pt x="588841" y="436745"/>
                  </a:lnTo>
                  <a:lnTo>
                    <a:pt x="574786" y="428972"/>
                  </a:lnTo>
                  <a:lnTo>
                    <a:pt x="564523" y="434948"/>
                  </a:lnTo>
                  <a:lnTo>
                    <a:pt x="547776" y="435646"/>
                  </a:lnTo>
                  <a:lnTo>
                    <a:pt x="533128" y="446116"/>
                  </a:lnTo>
                  <a:lnTo>
                    <a:pt x="517975" y="446811"/>
                  </a:lnTo>
                  <a:lnTo>
                    <a:pt x="519973" y="455184"/>
                  </a:lnTo>
                  <a:lnTo>
                    <a:pt x="504921" y="457175"/>
                  </a:lnTo>
                  <a:lnTo>
                    <a:pt x="503824" y="467046"/>
                  </a:lnTo>
                  <a:lnTo>
                    <a:pt x="496548" y="473026"/>
                  </a:lnTo>
                  <a:lnTo>
                    <a:pt x="482793" y="470829"/>
                  </a:lnTo>
                  <a:lnTo>
                    <a:pt x="461664" y="473026"/>
                  </a:lnTo>
                  <a:lnTo>
                    <a:pt x="449506" y="472226"/>
                  </a:lnTo>
                  <a:lnTo>
                    <a:pt x="439141" y="478207"/>
                  </a:lnTo>
                  <a:lnTo>
                    <a:pt x="428975" y="487080"/>
                  </a:lnTo>
                  <a:lnTo>
                    <a:pt x="424990" y="497146"/>
                  </a:lnTo>
                  <a:lnTo>
                    <a:pt x="420804" y="505717"/>
                  </a:lnTo>
                  <a:lnTo>
                    <a:pt x="411731" y="506117"/>
                  </a:lnTo>
                  <a:lnTo>
                    <a:pt x="402763" y="507909"/>
                  </a:lnTo>
                  <a:lnTo>
                    <a:pt x="395585" y="516679"/>
                  </a:lnTo>
                  <a:lnTo>
                    <a:pt x="377445" y="518770"/>
                  </a:lnTo>
                  <a:lnTo>
                    <a:pt x="363791" y="519372"/>
                  </a:lnTo>
                  <a:lnTo>
                    <a:pt x="353527" y="525452"/>
                  </a:lnTo>
                  <a:lnTo>
                    <a:pt x="344257" y="523058"/>
                  </a:lnTo>
                  <a:lnTo>
                    <a:pt x="332294" y="526345"/>
                  </a:lnTo>
                  <a:lnTo>
                    <a:pt x="321433" y="521266"/>
                  </a:lnTo>
                  <a:lnTo>
                    <a:pt x="303394" y="526248"/>
                  </a:lnTo>
                  <a:lnTo>
                    <a:pt x="292427" y="519671"/>
                  </a:lnTo>
                  <a:lnTo>
                    <a:pt x="285253" y="528440"/>
                  </a:lnTo>
                  <a:lnTo>
                    <a:pt x="286646" y="668773"/>
                  </a:lnTo>
                  <a:lnTo>
                    <a:pt x="259438" y="669870"/>
                  </a:lnTo>
                  <a:lnTo>
                    <a:pt x="238409" y="675054"/>
                  </a:lnTo>
                  <a:lnTo>
                    <a:pt x="217277" y="678741"/>
                  </a:lnTo>
                  <a:lnTo>
                    <a:pt x="201830" y="672362"/>
                  </a:lnTo>
                  <a:lnTo>
                    <a:pt x="189072" y="663091"/>
                  </a:lnTo>
                  <a:lnTo>
                    <a:pt x="173624" y="656711"/>
                  </a:lnTo>
                  <a:lnTo>
                    <a:pt x="163857" y="644555"/>
                  </a:lnTo>
                  <a:lnTo>
                    <a:pt x="145418" y="641066"/>
                  </a:lnTo>
                  <a:lnTo>
                    <a:pt x="128473" y="637578"/>
                  </a:lnTo>
                  <a:lnTo>
                    <a:pt x="111927" y="639771"/>
                  </a:lnTo>
                  <a:lnTo>
                    <a:pt x="99273" y="630500"/>
                  </a:lnTo>
                  <a:lnTo>
                    <a:pt x="84921" y="617047"/>
                  </a:lnTo>
                  <a:lnTo>
                    <a:pt x="79635" y="603191"/>
                  </a:lnTo>
                  <a:lnTo>
                    <a:pt x="72961" y="593723"/>
                  </a:lnTo>
                  <a:lnTo>
                    <a:pt x="73256" y="568407"/>
                  </a:lnTo>
                  <a:lnTo>
                    <a:pt x="67777" y="551761"/>
                  </a:lnTo>
                  <a:lnTo>
                    <a:pt x="59306" y="535219"/>
                  </a:lnTo>
                  <a:lnTo>
                    <a:pt x="59803" y="516978"/>
                  </a:lnTo>
                  <a:lnTo>
                    <a:pt x="54420" y="500335"/>
                  </a:lnTo>
                  <a:lnTo>
                    <a:pt x="64390" y="488671"/>
                  </a:lnTo>
                  <a:lnTo>
                    <a:pt x="74056" y="470034"/>
                  </a:lnTo>
                  <a:lnTo>
                    <a:pt x="71464" y="449103"/>
                  </a:lnTo>
                  <a:lnTo>
                    <a:pt x="60203" y="438340"/>
                  </a:lnTo>
                  <a:lnTo>
                    <a:pt x="38373" y="428072"/>
                  </a:lnTo>
                  <a:lnTo>
                    <a:pt x="19735" y="420498"/>
                  </a:lnTo>
                  <a:lnTo>
                    <a:pt x="0" y="421196"/>
                  </a:lnTo>
                  <a:lnTo>
                    <a:pt x="5486" y="408442"/>
                  </a:lnTo>
                  <a:lnTo>
                    <a:pt x="27111" y="386414"/>
                  </a:lnTo>
                  <a:lnTo>
                    <a:pt x="41562" y="373155"/>
                  </a:lnTo>
                  <a:lnTo>
                    <a:pt x="55817" y="355716"/>
                  </a:lnTo>
                  <a:lnTo>
                    <a:pt x="61297" y="344253"/>
                  </a:lnTo>
                  <a:lnTo>
                    <a:pt x="60501" y="330300"/>
                  </a:lnTo>
                  <a:lnTo>
                    <a:pt x="62791" y="314651"/>
                  </a:lnTo>
                  <a:lnTo>
                    <a:pt x="67975" y="299002"/>
                  </a:lnTo>
                  <a:lnTo>
                    <a:pt x="76845" y="294419"/>
                  </a:lnTo>
                  <a:lnTo>
                    <a:pt x="80834" y="283057"/>
                  </a:lnTo>
                  <a:lnTo>
                    <a:pt x="87908" y="272891"/>
                  </a:lnTo>
                  <a:lnTo>
                    <a:pt x="96879" y="269702"/>
                  </a:lnTo>
                  <a:lnTo>
                    <a:pt x="105451" y="260929"/>
                  </a:lnTo>
                  <a:lnTo>
                    <a:pt x="114023" y="249368"/>
                  </a:lnTo>
                  <a:lnTo>
                    <a:pt x="125086" y="229137"/>
                  </a:lnTo>
                  <a:lnTo>
                    <a:pt x="144918" y="201625"/>
                  </a:lnTo>
                  <a:lnTo>
                    <a:pt x="159969" y="199533"/>
                  </a:lnTo>
                  <a:lnTo>
                    <a:pt x="176317" y="193255"/>
                  </a:lnTo>
                  <a:lnTo>
                    <a:pt x="184889" y="183089"/>
                  </a:lnTo>
                  <a:lnTo>
                    <a:pt x="203126" y="182290"/>
                  </a:lnTo>
                  <a:lnTo>
                    <a:pt x="217976" y="176011"/>
                  </a:lnTo>
                  <a:lnTo>
                    <a:pt x="225154" y="168635"/>
                  </a:lnTo>
                  <a:lnTo>
                    <a:pt x="237013" y="162558"/>
                  </a:lnTo>
                  <a:lnTo>
                    <a:pt x="242592" y="153885"/>
                  </a:lnTo>
                  <a:lnTo>
                    <a:pt x="232728" y="138935"/>
                  </a:lnTo>
                  <a:lnTo>
                    <a:pt x="227347" y="123689"/>
                  </a:lnTo>
                  <a:lnTo>
                    <a:pt x="234223" y="109335"/>
                  </a:lnTo>
                  <a:lnTo>
                    <a:pt x="245887" y="100465"/>
                  </a:lnTo>
                  <a:lnTo>
                    <a:pt x="261133" y="102561"/>
                  </a:lnTo>
                  <a:lnTo>
                    <a:pt x="275385" y="113224"/>
                  </a:lnTo>
                  <a:lnTo>
                    <a:pt x="279374" y="131259"/>
                  </a:lnTo>
                  <a:lnTo>
                    <a:pt x="289440" y="147708"/>
                  </a:lnTo>
                  <a:lnTo>
                    <a:pt x="301500" y="147208"/>
                  </a:lnTo>
                  <a:lnTo>
                    <a:pt x="313458" y="142424"/>
                  </a:lnTo>
                  <a:lnTo>
                    <a:pt x="322131" y="135050"/>
                  </a:lnTo>
                  <a:lnTo>
                    <a:pt x="337578" y="138637"/>
                  </a:lnTo>
                  <a:lnTo>
                    <a:pt x="353127" y="145016"/>
                  </a:lnTo>
                  <a:lnTo>
                    <a:pt x="364089" y="152888"/>
                  </a:lnTo>
                  <a:lnTo>
                    <a:pt x="376448" y="156578"/>
                  </a:lnTo>
                  <a:lnTo>
                    <a:pt x="386017" y="50929"/>
                  </a:lnTo>
                  <a:lnTo>
                    <a:pt x="396082" y="67276"/>
                  </a:lnTo>
                  <a:lnTo>
                    <a:pt x="408942" y="80831"/>
                  </a:lnTo>
                  <a:lnTo>
                    <a:pt x="426683" y="99767"/>
                  </a:lnTo>
                  <a:lnTo>
                    <a:pt x="444125" y="114419"/>
                  </a:lnTo>
                  <a:lnTo>
                    <a:pt x="452394" y="126677"/>
                  </a:lnTo>
                  <a:lnTo>
                    <a:pt x="460565" y="138935"/>
                  </a:lnTo>
                  <a:lnTo>
                    <a:pt x="473824" y="129967"/>
                  </a:lnTo>
                  <a:lnTo>
                    <a:pt x="486284" y="135050"/>
                  </a:lnTo>
                  <a:lnTo>
                    <a:pt x="499338" y="123290"/>
                  </a:lnTo>
                  <a:lnTo>
                    <a:pt x="513194" y="128276"/>
                  </a:lnTo>
                  <a:lnTo>
                    <a:pt x="525153" y="123592"/>
                  </a:lnTo>
                  <a:lnTo>
                    <a:pt x="536014" y="128675"/>
                  </a:lnTo>
                  <a:lnTo>
                    <a:pt x="553460" y="112525"/>
                  </a:lnTo>
                  <a:lnTo>
                    <a:pt x="568209" y="104849"/>
                  </a:lnTo>
                  <a:lnTo>
                    <a:pt x="587945" y="103954"/>
                  </a:lnTo>
                  <a:lnTo>
                    <a:pt x="603493" y="111729"/>
                  </a:lnTo>
                  <a:lnTo>
                    <a:pt x="614358" y="115517"/>
                  </a:lnTo>
                  <a:lnTo>
                    <a:pt x="629305" y="110632"/>
                  </a:lnTo>
                  <a:lnTo>
                    <a:pt x="660704" y="72857"/>
                  </a:lnTo>
                  <a:lnTo>
                    <a:pt x="681631" y="66280"/>
                  </a:lnTo>
                  <a:lnTo>
                    <a:pt x="696682" y="62791"/>
                  </a:lnTo>
                  <a:lnTo>
                    <a:pt x="702064" y="49932"/>
                  </a:lnTo>
                  <a:lnTo>
                    <a:pt x="732067" y="43056"/>
                  </a:lnTo>
                  <a:lnTo>
                    <a:pt x="749804" y="33891"/>
                  </a:lnTo>
                  <a:lnTo>
                    <a:pt x="773427" y="20236"/>
                  </a:lnTo>
                  <a:lnTo>
                    <a:pt x="794458" y="16545"/>
                  </a:lnTo>
                  <a:lnTo>
                    <a:pt x="802929" y="4885"/>
                  </a:lnTo>
                  <a:lnTo>
                    <a:pt x="817880" y="0"/>
                  </a:lnTo>
                  <a:lnTo>
                    <a:pt x="814889" y="201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62" name="object 141">
              <a:extLst>
                <a:ext uri="{FF2B5EF4-FFF2-40B4-BE49-F238E27FC236}">
                  <a16:creationId xmlns:a16="http://schemas.microsoft.com/office/drawing/2014/main" id="{0F83836A-8C19-46CE-ACBF-D6BF79F89742}"/>
                </a:ext>
              </a:extLst>
            </p:cNvPr>
            <p:cNvSpPr/>
            <p:nvPr/>
          </p:nvSpPr>
          <p:spPr>
            <a:xfrm>
              <a:off x="2924148" y="2999285"/>
              <a:ext cx="442824" cy="463759"/>
            </a:xfrm>
            <a:custGeom>
              <a:avLst/>
              <a:gdLst/>
              <a:ahLst/>
              <a:cxnLst/>
              <a:rect l="l" t="t" r="r" b="b"/>
              <a:pathLst>
                <a:path w="442824" h="463759">
                  <a:moveTo>
                    <a:pt x="286545" y="264424"/>
                  </a:moveTo>
                  <a:lnTo>
                    <a:pt x="292229" y="255747"/>
                  </a:lnTo>
                  <a:lnTo>
                    <a:pt x="302994" y="258044"/>
                  </a:lnTo>
                  <a:lnTo>
                    <a:pt x="310866" y="263321"/>
                  </a:lnTo>
                  <a:lnTo>
                    <a:pt x="328507" y="252760"/>
                  </a:lnTo>
                  <a:lnTo>
                    <a:pt x="341563" y="240999"/>
                  </a:lnTo>
                  <a:lnTo>
                    <a:pt x="344055" y="231030"/>
                  </a:lnTo>
                  <a:lnTo>
                    <a:pt x="335984" y="222958"/>
                  </a:lnTo>
                  <a:lnTo>
                    <a:pt x="327910" y="213490"/>
                  </a:lnTo>
                  <a:lnTo>
                    <a:pt x="333489" y="203426"/>
                  </a:lnTo>
                  <a:lnTo>
                    <a:pt x="347943" y="188672"/>
                  </a:lnTo>
                  <a:lnTo>
                    <a:pt x="354916" y="178506"/>
                  </a:lnTo>
                  <a:lnTo>
                    <a:pt x="360403" y="165751"/>
                  </a:lnTo>
                  <a:lnTo>
                    <a:pt x="382028" y="143723"/>
                  </a:lnTo>
                  <a:lnTo>
                    <a:pt x="396478" y="130464"/>
                  </a:lnTo>
                  <a:lnTo>
                    <a:pt x="410734" y="113026"/>
                  </a:lnTo>
                  <a:lnTo>
                    <a:pt x="416214" y="101563"/>
                  </a:lnTo>
                  <a:lnTo>
                    <a:pt x="415418" y="87609"/>
                  </a:lnTo>
                  <a:lnTo>
                    <a:pt x="417708" y="71960"/>
                  </a:lnTo>
                  <a:lnTo>
                    <a:pt x="422892" y="56311"/>
                  </a:lnTo>
                  <a:lnTo>
                    <a:pt x="431761" y="51728"/>
                  </a:lnTo>
                  <a:lnTo>
                    <a:pt x="435750" y="40366"/>
                  </a:lnTo>
                  <a:lnTo>
                    <a:pt x="442824" y="30200"/>
                  </a:lnTo>
                  <a:lnTo>
                    <a:pt x="440834" y="21827"/>
                  </a:lnTo>
                  <a:lnTo>
                    <a:pt x="438541" y="6480"/>
                  </a:lnTo>
                  <a:lnTo>
                    <a:pt x="427579" y="0"/>
                  </a:lnTo>
                  <a:lnTo>
                    <a:pt x="425084" y="11264"/>
                  </a:lnTo>
                  <a:lnTo>
                    <a:pt x="413524" y="23026"/>
                  </a:lnTo>
                  <a:lnTo>
                    <a:pt x="401861" y="31892"/>
                  </a:lnTo>
                  <a:lnTo>
                    <a:pt x="391698" y="40763"/>
                  </a:lnTo>
                  <a:lnTo>
                    <a:pt x="389401" y="53621"/>
                  </a:lnTo>
                  <a:lnTo>
                    <a:pt x="383623" y="60797"/>
                  </a:lnTo>
                  <a:lnTo>
                    <a:pt x="384220" y="71960"/>
                  </a:lnTo>
                  <a:lnTo>
                    <a:pt x="375749" y="83624"/>
                  </a:lnTo>
                  <a:lnTo>
                    <a:pt x="368773" y="95183"/>
                  </a:lnTo>
                  <a:lnTo>
                    <a:pt x="361696" y="105350"/>
                  </a:lnTo>
                  <a:lnTo>
                    <a:pt x="349934" y="111431"/>
                  </a:lnTo>
                  <a:lnTo>
                    <a:pt x="328607" y="110930"/>
                  </a:lnTo>
                  <a:lnTo>
                    <a:pt x="317642" y="105746"/>
                  </a:lnTo>
                  <a:lnTo>
                    <a:pt x="321727" y="95782"/>
                  </a:lnTo>
                  <a:lnTo>
                    <a:pt x="331991" y="89705"/>
                  </a:lnTo>
                  <a:lnTo>
                    <a:pt x="322426" y="80233"/>
                  </a:lnTo>
                  <a:lnTo>
                    <a:pt x="307277" y="80932"/>
                  </a:lnTo>
                  <a:lnTo>
                    <a:pt x="292327" y="87210"/>
                  </a:lnTo>
                  <a:lnTo>
                    <a:pt x="282261" y="97473"/>
                  </a:lnTo>
                  <a:lnTo>
                    <a:pt x="274288" y="89402"/>
                  </a:lnTo>
                  <a:lnTo>
                    <a:pt x="257442" y="87311"/>
                  </a:lnTo>
                  <a:lnTo>
                    <a:pt x="247176" y="94683"/>
                  </a:lnTo>
                  <a:lnTo>
                    <a:pt x="234017" y="105152"/>
                  </a:lnTo>
                  <a:lnTo>
                    <a:pt x="220762" y="112726"/>
                  </a:lnTo>
                  <a:lnTo>
                    <a:pt x="210696" y="122990"/>
                  </a:lnTo>
                  <a:lnTo>
                    <a:pt x="212792" y="134153"/>
                  </a:lnTo>
                  <a:lnTo>
                    <a:pt x="210200" y="142624"/>
                  </a:lnTo>
                  <a:lnTo>
                    <a:pt x="195148" y="144720"/>
                  </a:lnTo>
                  <a:lnTo>
                    <a:pt x="181695" y="149500"/>
                  </a:lnTo>
                  <a:lnTo>
                    <a:pt x="173321" y="162561"/>
                  </a:lnTo>
                  <a:lnTo>
                    <a:pt x="162457" y="158771"/>
                  </a:lnTo>
                  <a:lnTo>
                    <a:pt x="155282" y="166147"/>
                  </a:lnTo>
                  <a:lnTo>
                    <a:pt x="148107" y="174819"/>
                  </a:lnTo>
                  <a:lnTo>
                    <a:pt x="131561" y="176911"/>
                  </a:lnTo>
                  <a:lnTo>
                    <a:pt x="124286" y="184288"/>
                  </a:lnTo>
                  <a:lnTo>
                    <a:pt x="128372" y="202327"/>
                  </a:lnTo>
                  <a:lnTo>
                    <a:pt x="133955" y="221763"/>
                  </a:lnTo>
                  <a:lnTo>
                    <a:pt x="140533" y="232726"/>
                  </a:lnTo>
                  <a:lnTo>
                    <a:pt x="150397" y="244984"/>
                  </a:lnTo>
                  <a:lnTo>
                    <a:pt x="157074" y="257244"/>
                  </a:lnTo>
                  <a:lnTo>
                    <a:pt x="160567" y="266912"/>
                  </a:lnTo>
                  <a:lnTo>
                    <a:pt x="161161" y="276778"/>
                  </a:lnTo>
                  <a:lnTo>
                    <a:pt x="149104" y="278672"/>
                  </a:lnTo>
                  <a:lnTo>
                    <a:pt x="139734" y="273491"/>
                  </a:lnTo>
                  <a:lnTo>
                    <a:pt x="129071" y="273888"/>
                  </a:lnTo>
                  <a:lnTo>
                    <a:pt x="121395" y="272793"/>
                  </a:lnTo>
                  <a:lnTo>
                    <a:pt x="114419" y="284353"/>
                  </a:lnTo>
                  <a:lnTo>
                    <a:pt x="102758" y="293324"/>
                  </a:lnTo>
                  <a:lnTo>
                    <a:pt x="93686" y="293724"/>
                  </a:lnTo>
                  <a:lnTo>
                    <a:pt x="78238" y="288738"/>
                  </a:lnTo>
                  <a:lnTo>
                    <a:pt x="64584" y="289339"/>
                  </a:lnTo>
                  <a:lnTo>
                    <a:pt x="62290" y="303490"/>
                  </a:lnTo>
                  <a:lnTo>
                    <a:pt x="53420" y="309471"/>
                  </a:lnTo>
                  <a:lnTo>
                    <a:pt x="44848" y="318244"/>
                  </a:lnTo>
                  <a:lnTo>
                    <a:pt x="54418" y="327712"/>
                  </a:lnTo>
                  <a:lnTo>
                    <a:pt x="61294" y="341463"/>
                  </a:lnTo>
                  <a:lnTo>
                    <a:pt x="54118" y="350136"/>
                  </a:lnTo>
                  <a:lnTo>
                    <a:pt x="40863" y="357710"/>
                  </a:lnTo>
                  <a:lnTo>
                    <a:pt x="29700" y="348444"/>
                  </a:lnTo>
                  <a:lnTo>
                    <a:pt x="18735" y="341863"/>
                  </a:lnTo>
                  <a:lnTo>
                    <a:pt x="2293" y="346748"/>
                  </a:lnTo>
                  <a:lnTo>
                    <a:pt x="0" y="360899"/>
                  </a:lnTo>
                  <a:lnTo>
                    <a:pt x="5184" y="371962"/>
                  </a:lnTo>
                  <a:lnTo>
                    <a:pt x="2692" y="383227"/>
                  </a:lnTo>
                  <a:lnTo>
                    <a:pt x="6278" y="394286"/>
                  </a:lnTo>
                  <a:lnTo>
                    <a:pt x="17143" y="398077"/>
                  </a:lnTo>
                  <a:lnTo>
                    <a:pt x="32590" y="403059"/>
                  </a:lnTo>
                  <a:lnTo>
                    <a:pt x="40661" y="411130"/>
                  </a:lnTo>
                  <a:lnTo>
                    <a:pt x="40262" y="433656"/>
                  </a:lnTo>
                  <a:lnTo>
                    <a:pt x="46944" y="444521"/>
                  </a:lnTo>
                  <a:lnTo>
                    <a:pt x="60797" y="448110"/>
                  </a:lnTo>
                  <a:lnTo>
                    <a:pt x="71560" y="449107"/>
                  </a:lnTo>
                  <a:lnTo>
                    <a:pt x="79535" y="457182"/>
                  </a:lnTo>
                  <a:lnTo>
                    <a:pt x="89002" y="462362"/>
                  </a:lnTo>
                  <a:lnTo>
                    <a:pt x="102556" y="461765"/>
                  </a:lnTo>
                  <a:lnTo>
                    <a:pt x="114620" y="459872"/>
                  </a:lnTo>
                  <a:lnTo>
                    <a:pt x="122392" y="463759"/>
                  </a:lnTo>
                  <a:lnTo>
                    <a:pt x="138935" y="458873"/>
                  </a:lnTo>
                  <a:lnTo>
                    <a:pt x="150397" y="445720"/>
                  </a:lnTo>
                  <a:lnTo>
                    <a:pt x="164851" y="432461"/>
                  </a:lnTo>
                  <a:lnTo>
                    <a:pt x="173419" y="423691"/>
                  </a:lnTo>
                  <a:lnTo>
                    <a:pt x="177307" y="409439"/>
                  </a:lnTo>
                  <a:lnTo>
                    <a:pt x="185878" y="399272"/>
                  </a:lnTo>
                  <a:lnTo>
                    <a:pt x="197441" y="388904"/>
                  </a:lnTo>
                  <a:lnTo>
                    <a:pt x="206013" y="377344"/>
                  </a:lnTo>
                  <a:lnTo>
                    <a:pt x="223657" y="368175"/>
                  </a:lnTo>
                  <a:lnTo>
                    <a:pt x="229039" y="353923"/>
                  </a:lnTo>
                  <a:lnTo>
                    <a:pt x="237408" y="340869"/>
                  </a:lnTo>
                  <a:lnTo>
                    <a:pt x="248972" y="329205"/>
                  </a:lnTo>
                  <a:lnTo>
                    <a:pt x="254354" y="316346"/>
                  </a:lnTo>
                  <a:lnTo>
                    <a:pt x="264718" y="310266"/>
                  </a:lnTo>
                  <a:lnTo>
                    <a:pt x="276181" y="297111"/>
                  </a:lnTo>
                  <a:lnTo>
                    <a:pt x="284353" y="279871"/>
                  </a:lnTo>
                  <a:lnTo>
                    <a:pt x="286545" y="264424"/>
                  </a:lnTo>
                  <a:close/>
                </a:path>
              </a:pathLst>
            </a:custGeom>
            <a:solidFill>
              <a:srgbClr val="389DE5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63" name="object 142">
              <a:extLst>
                <a:ext uri="{FF2B5EF4-FFF2-40B4-BE49-F238E27FC236}">
                  <a16:creationId xmlns:a16="http://schemas.microsoft.com/office/drawing/2014/main" id="{5C791024-FD5B-49F8-89AF-719CA352F056}"/>
                </a:ext>
              </a:extLst>
            </p:cNvPr>
            <p:cNvSpPr/>
            <p:nvPr/>
          </p:nvSpPr>
          <p:spPr>
            <a:xfrm>
              <a:off x="2924148" y="2999285"/>
              <a:ext cx="442824" cy="463759"/>
            </a:xfrm>
            <a:custGeom>
              <a:avLst/>
              <a:gdLst/>
              <a:ahLst/>
              <a:cxnLst/>
              <a:rect l="l" t="t" r="r" b="b"/>
              <a:pathLst>
                <a:path w="442824" h="463759">
                  <a:moveTo>
                    <a:pt x="354916" y="178506"/>
                  </a:moveTo>
                  <a:lnTo>
                    <a:pt x="360403" y="165751"/>
                  </a:lnTo>
                  <a:lnTo>
                    <a:pt x="382028" y="143723"/>
                  </a:lnTo>
                  <a:lnTo>
                    <a:pt x="396478" y="130464"/>
                  </a:lnTo>
                  <a:lnTo>
                    <a:pt x="410734" y="113026"/>
                  </a:lnTo>
                  <a:lnTo>
                    <a:pt x="416214" y="101563"/>
                  </a:lnTo>
                  <a:lnTo>
                    <a:pt x="415418" y="87609"/>
                  </a:lnTo>
                  <a:lnTo>
                    <a:pt x="417708" y="71960"/>
                  </a:lnTo>
                  <a:lnTo>
                    <a:pt x="422892" y="56311"/>
                  </a:lnTo>
                  <a:lnTo>
                    <a:pt x="431761" y="51728"/>
                  </a:lnTo>
                  <a:lnTo>
                    <a:pt x="435750" y="40366"/>
                  </a:lnTo>
                  <a:lnTo>
                    <a:pt x="442824" y="30200"/>
                  </a:lnTo>
                  <a:lnTo>
                    <a:pt x="440834" y="21827"/>
                  </a:lnTo>
                  <a:lnTo>
                    <a:pt x="438541" y="6480"/>
                  </a:lnTo>
                  <a:lnTo>
                    <a:pt x="427579" y="0"/>
                  </a:lnTo>
                  <a:lnTo>
                    <a:pt x="425084" y="11264"/>
                  </a:lnTo>
                  <a:lnTo>
                    <a:pt x="413524" y="23026"/>
                  </a:lnTo>
                  <a:lnTo>
                    <a:pt x="401861" y="31892"/>
                  </a:lnTo>
                  <a:lnTo>
                    <a:pt x="391698" y="40763"/>
                  </a:lnTo>
                  <a:lnTo>
                    <a:pt x="389401" y="53621"/>
                  </a:lnTo>
                  <a:lnTo>
                    <a:pt x="383623" y="60797"/>
                  </a:lnTo>
                  <a:lnTo>
                    <a:pt x="384220" y="71960"/>
                  </a:lnTo>
                  <a:lnTo>
                    <a:pt x="375749" y="83624"/>
                  </a:lnTo>
                  <a:lnTo>
                    <a:pt x="368773" y="95183"/>
                  </a:lnTo>
                  <a:lnTo>
                    <a:pt x="361696" y="105350"/>
                  </a:lnTo>
                  <a:lnTo>
                    <a:pt x="349934" y="111431"/>
                  </a:lnTo>
                  <a:lnTo>
                    <a:pt x="328607" y="110930"/>
                  </a:lnTo>
                  <a:lnTo>
                    <a:pt x="317642" y="105746"/>
                  </a:lnTo>
                  <a:lnTo>
                    <a:pt x="321727" y="95782"/>
                  </a:lnTo>
                  <a:lnTo>
                    <a:pt x="331991" y="89705"/>
                  </a:lnTo>
                  <a:lnTo>
                    <a:pt x="322426" y="80233"/>
                  </a:lnTo>
                  <a:lnTo>
                    <a:pt x="307277" y="80932"/>
                  </a:lnTo>
                  <a:lnTo>
                    <a:pt x="292327" y="87210"/>
                  </a:lnTo>
                  <a:lnTo>
                    <a:pt x="282261" y="97473"/>
                  </a:lnTo>
                  <a:lnTo>
                    <a:pt x="274288" y="89402"/>
                  </a:lnTo>
                  <a:lnTo>
                    <a:pt x="257442" y="87311"/>
                  </a:lnTo>
                  <a:lnTo>
                    <a:pt x="247176" y="94683"/>
                  </a:lnTo>
                  <a:lnTo>
                    <a:pt x="234017" y="105152"/>
                  </a:lnTo>
                  <a:lnTo>
                    <a:pt x="220762" y="112726"/>
                  </a:lnTo>
                  <a:lnTo>
                    <a:pt x="210696" y="122990"/>
                  </a:lnTo>
                  <a:lnTo>
                    <a:pt x="212792" y="134153"/>
                  </a:lnTo>
                  <a:lnTo>
                    <a:pt x="210200" y="142624"/>
                  </a:lnTo>
                  <a:lnTo>
                    <a:pt x="195148" y="144720"/>
                  </a:lnTo>
                  <a:lnTo>
                    <a:pt x="181695" y="149500"/>
                  </a:lnTo>
                  <a:lnTo>
                    <a:pt x="173321" y="162561"/>
                  </a:lnTo>
                  <a:lnTo>
                    <a:pt x="162457" y="158771"/>
                  </a:lnTo>
                  <a:lnTo>
                    <a:pt x="155282" y="166147"/>
                  </a:lnTo>
                  <a:lnTo>
                    <a:pt x="148107" y="174819"/>
                  </a:lnTo>
                  <a:lnTo>
                    <a:pt x="131561" y="176911"/>
                  </a:lnTo>
                  <a:lnTo>
                    <a:pt x="124286" y="184288"/>
                  </a:lnTo>
                  <a:lnTo>
                    <a:pt x="128372" y="202327"/>
                  </a:lnTo>
                  <a:lnTo>
                    <a:pt x="133955" y="221763"/>
                  </a:lnTo>
                  <a:lnTo>
                    <a:pt x="140533" y="232726"/>
                  </a:lnTo>
                  <a:lnTo>
                    <a:pt x="150397" y="244984"/>
                  </a:lnTo>
                  <a:lnTo>
                    <a:pt x="157074" y="257244"/>
                  </a:lnTo>
                  <a:lnTo>
                    <a:pt x="160567" y="266912"/>
                  </a:lnTo>
                  <a:lnTo>
                    <a:pt x="161161" y="276778"/>
                  </a:lnTo>
                  <a:lnTo>
                    <a:pt x="149104" y="278672"/>
                  </a:lnTo>
                  <a:lnTo>
                    <a:pt x="139734" y="273491"/>
                  </a:lnTo>
                  <a:lnTo>
                    <a:pt x="129071" y="273888"/>
                  </a:lnTo>
                  <a:lnTo>
                    <a:pt x="121395" y="272793"/>
                  </a:lnTo>
                  <a:lnTo>
                    <a:pt x="114419" y="284353"/>
                  </a:lnTo>
                  <a:lnTo>
                    <a:pt x="102758" y="293324"/>
                  </a:lnTo>
                  <a:lnTo>
                    <a:pt x="93686" y="293724"/>
                  </a:lnTo>
                  <a:lnTo>
                    <a:pt x="78238" y="288738"/>
                  </a:lnTo>
                  <a:lnTo>
                    <a:pt x="64584" y="289339"/>
                  </a:lnTo>
                  <a:lnTo>
                    <a:pt x="62290" y="303490"/>
                  </a:lnTo>
                  <a:lnTo>
                    <a:pt x="53420" y="309471"/>
                  </a:lnTo>
                  <a:lnTo>
                    <a:pt x="44848" y="318244"/>
                  </a:lnTo>
                  <a:lnTo>
                    <a:pt x="54418" y="327712"/>
                  </a:lnTo>
                  <a:lnTo>
                    <a:pt x="61294" y="341463"/>
                  </a:lnTo>
                  <a:lnTo>
                    <a:pt x="54118" y="350136"/>
                  </a:lnTo>
                  <a:lnTo>
                    <a:pt x="40863" y="357710"/>
                  </a:lnTo>
                  <a:lnTo>
                    <a:pt x="29700" y="348444"/>
                  </a:lnTo>
                  <a:lnTo>
                    <a:pt x="18735" y="341863"/>
                  </a:lnTo>
                  <a:lnTo>
                    <a:pt x="2293" y="346748"/>
                  </a:lnTo>
                  <a:lnTo>
                    <a:pt x="0" y="360899"/>
                  </a:lnTo>
                  <a:lnTo>
                    <a:pt x="5184" y="371962"/>
                  </a:lnTo>
                  <a:lnTo>
                    <a:pt x="2692" y="383227"/>
                  </a:lnTo>
                  <a:lnTo>
                    <a:pt x="6278" y="394286"/>
                  </a:lnTo>
                  <a:lnTo>
                    <a:pt x="17143" y="398077"/>
                  </a:lnTo>
                  <a:lnTo>
                    <a:pt x="32590" y="403059"/>
                  </a:lnTo>
                  <a:lnTo>
                    <a:pt x="40661" y="411130"/>
                  </a:lnTo>
                  <a:lnTo>
                    <a:pt x="40262" y="433656"/>
                  </a:lnTo>
                  <a:lnTo>
                    <a:pt x="46944" y="444521"/>
                  </a:lnTo>
                  <a:lnTo>
                    <a:pt x="60797" y="448110"/>
                  </a:lnTo>
                  <a:lnTo>
                    <a:pt x="71560" y="449107"/>
                  </a:lnTo>
                  <a:lnTo>
                    <a:pt x="79535" y="457182"/>
                  </a:lnTo>
                  <a:lnTo>
                    <a:pt x="89002" y="462362"/>
                  </a:lnTo>
                  <a:lnTo>
                    <a:pt x="102556" y="461765"/>
                  </a:lnTo>
                  <a:lnTo>
                    <a:pt x="114620" y="459872"/>
                  </a:lnTo>
                  <a:lnTo>
                    <a:pt x="122392" y="463759"/>
                  </a:lnTo>
                  <a:lnTo>
                    <a:pt x="138935" y="458873"/>
                  </a:lnTo>
                  <a:lnTo>
                    <a:pt x="150397" y="445720"/>
                  </a:lnTo>
                  <a:lnTo>
                    <a:pt x="164851" y="432461"/>
                  </a:lnTo>
                  <a:lnTo>
                    <a:pt x="173419" y="423691"/>
                  </a:lnTo>
                  <a:lnTo>
                    <a:pt x="177307" y="409439"/>
                  </a:lnTo>
                  <a:lnTo>
                    <a:pt x="185878" y="399272"/>
                  </a:lnTo>
                  <a:lnTo>
                    <a:pt x="197441" y="388904"/>
                  </a:lnTo>
                  <a:lnTo>
                    <a:pt x="206013" y="377344"/>
                  </a:lnTo>
                  <a:lnTo>
                    <a:pt x="223657" y="368175"/>
                  </a:lnTo>
                  <a:lnTo>
                    <a:pt x="229039" y="353923"/>
                  </a:lnTo>
                  <a:lnTo>
                    <a:pt x="237408" y="340869"/>
                  </a:lnTo>
                  <a:lnTo>
                    <a:pt x="248972" y="329205"/>
                  </a:lnTo>
                  <a:lnTo>
                    <a:pt x="254354" y="316346"/>
                  </a:lnTo>
                  <a:lnTo>
                    <a:pt x="264718" y="310266"/>
                  </a:lnTo>
                  <a:lnTo>
                    <a:pt x="276181" y="297111"/>
                  </a:lnTo>
                  <a:lnTo>
                    <a:pt x="284353" y="279871"/>
                  </a:lnTo>
                  <a:lnTo>
                    <a:pt x="286545" y="264424"/>
                  </a:lnTo>
                  <a:lnTo>
                    <a:pt x="292229" y="255747"/>
                  </a:lnTo>
                  <a:lnTo>
                    <a:pt x="302994" y="258044"/>
                  </a:lnTo>
                  <a:lnTo>
                    <a:pt x="310866" y="263321"/>
                  </a:lnTo>
                  <a:lnTo>
                    <a:pt x="328507" y="252760"/>
                  </a:lnTo>
                  <a:lnTo>
                    <a:pt x="341563" y="240999"/>
                  </a:lnTo>
                  <a:lnTo>
                    <a:pt x="344055" y="231030"/>
                  </a:lnTo>
                  <a:lnTo>
                    <a:pt x="335984" y="222958"/>
                  </a:lnTo>
                  <a:lnTo>
                    <a:pt x="327910" y="213490"/>
                  </a:lnTo>
                  <a:lnTo>
                    <a:pt x="333489" y="203426"/>
                  </a:lnTo>
                  <a:lnTo>
                    <a:pt x="347943" y="188672"/>
                  </a:lnTo>
                  <a:lnTo>
                    <a:pt x="354916" y="178506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64" name="object 143">
              <a:extLst>
                <a:ext uri="{FF2B5EF4-FFF2-40B4-BE49-F238E27FC236}">
                  <a16:creationId xmlns:a16="http://schemas.microsoft.com/office/drawing/2014/main" id="{52A44E1D-01E6-41B6-994E-89B9D505B37D}"/>
                </a:ext>
              </a:extLst>
            </p:cNvPr>
            <p:cNvSpPr/>
            <p:nvPr/>
          </p:nvSpPr>
          <p:spPr>
            <a:xfrm>
              <a:off x="2620359" y="3110616"/>
              <a:ext cx="464950" cy="459870"/>
            </a:xfrm>
            <a:custGeom>
              <a:avLst/>
              <a:gdLst/>
              <a:ahLst/>
              <a:cxnLst/>
              <a:rect l="l" t="t" r="r" b="b"/>
              <a:pathLst>
                <a:path w="464950" h="459870">
                  <a:moveTo>
                    <a:pt x="325615" y="431167"/>
                  </a:moveTo>
                  <a:lnTo>
                    <a:pt x="326313" y="445218"/>
                  </a:lnTo>
                  <a:lnTo>
                    <a:pt x="337176" y="448905"/>
                  </a:lnTo>
                  <a:lnTo>
                    <a:pt x="349736" y="456782"/>
                  </a:lnTo>
                  <a:lnTo>
                    <a:pt x="363491" y="457577"/>
                  </a:lnTo>
                  <a:lnTo>
                    <a:pt x="370767" y="451698"/>
                  </a:lnTo>
                  <a:lnTo>
                    <a:pt x="377243" y="459870"/>
                  </a:lnTo>
                  <a:lnTo>
                    <a:pt x="393886" y="459071"/>
                  </a:lnTo>
                  <a:lnTo>
                    <a:pt x="401363" y="455983"/>
                  </a:lnTo>
                  <a:lnTo>
                    <a:pt x="408840" y="452194"/>
                  </a:lnTo>
                  <a:lnTo>
                    <a:pt x="417908" y="453891"/>
                  </a:lnTo>
                  <a:lnTo>
                    <a:pt x="426779" y="449304"/>
                  </a:lnTo>
                  <a:lnTo>
                    <a:pt x="429468" y="442130"/>
                  </a:lnTo>
                  <a:lnTo>
                    <a:pt x="418304" y="431365"/>
                  </a:lnTo>
                  <a:lnTo>
                    <a:pt x="397475" y="412628"/>
                  </a:lnTo>
                  <a:lnTo>
                    <a:pt x="381530" y="397878"/>
                  </a:lnTo>
                  <a:lnTo>
                    <a:pt x="386913" y="385019"/>
                  </a:lnTo>
                  <a:lnTo>
                    <a:pt x="394087" y="376246"/>
                  </a:lnTo>
                  <a:lnTo>
                    <a:pt x="397976" y="364888"/>
                  </a:lnTo>
                  <a:lnTo>
                    <a:pt x="402263" y="357709"/>
                  </a:lnTo>
                  <a:lnTo>
                    <a:pt x="404851" y="350535"/>
                  </a:lnTo>
                  <a:lnTo>
                    <a:pt x="392791" y="351031"/>
                  </a:lnTo>
                  <a:lnTo>
                    <a:pt x="383324" y="345851"/>
                  </a:lnTo>
                  <a:lnTo>
                    <a:pt x="375349" y="337776"/>
                  </a:lnTo>
                  <a:lnTo>
                    <a:pt x="364586" y="336779"/>
                  </a:lnTo>
                  <a:lnTo>
                    <a:pt x="350733" y="333190"/>
                  </a:lnTo>
                  <a:lnTo>
                    <a:pt x="344051" y="322325"/>
                  </a:lnTo>
                  <a:lnTo>
                    <a:pt x="344450" y="299800"/>
                  </a:lnTo>
                  <a:lnTo>
                    <a:pt x="336379" y="291729"/>
                  </a:lnTo>
                  <a:lnTo>
                    <a:pt x="320932" y="286746"/>
                  </a:lnTo>
                  <a:lnTo>
                    <a:pt x="310067" y="282955"/>
                  </a:lnTo>
                  <a:lnTo>
                    <a:pt x="306481" y="271896"/>
                  </a:lnTo>
                  <a:lnTo>
                    <a:pt x="308973" y="260631"/>
                  </a:lnTo>
                  <a:lnTo>
                    <a:pt x="303789" y="249568"/>
                  </a:lnTo>
                  <a:lnTo>
                    <a:pt x="306082" y="235417"/>
                  </a:lnTo>
                  <a:lnTo>
                    <a:pt x="322524" y="230532"/>
                  </a:lnTo>
                  <a:lnTo>
                    <a:pt x="333489" y="237114"/>
                  </a:lnTo>
                  <a:lnTo>
                    <a:pt x="344652" y="246379"/>
                  </a:lnTo>
                  <a:lnTo>
                    <a:pt x="357907" y="238805"/>
                  </a:lnTo>
                  <a:lnTo>
                    <a:pt x="365083" y="230132"/>
                  </a:lnTo>
                  <a:lnTo>
                    <a:pt x="358207" y="216381"/>
                  </a:lnTo>
                  <a:lnTo>
                    <a:pt x="348637" y="206913"/>
                  </a:lnTo>
                  <a:lnTo>
                    <a:pt x="357209" y="198140"/>
                  </a:lnTo>
                  <a:lnTo>
                    <a:pt x="366080" y="192159"/>
                  </a:lnTo>
                  <a:lnTo>
                    <a:pt x="368373" y="178008"/>
                  </a:lnTo>
                  <a:lnTo>
                    <a:pt x="382027" y="177407"/>
                  </a:lnTo>
                  <a:lnTo>
                    <a:pt x="397475" y="182393"/>
                  </a:lnTo>
                  <a:lnTo>
                    <a:pt x="406547" y="181993"/>
                  </a:lnTo>
                  <a:lnTo>
                    <a:pt x="418208" y="173022"/>
                  </a:lnTo>
                  <a:lnTo>
                    <a:pt x="425184" y="161462"/>
                  </a:lnTo>
                  <a:lnTo>
                    <a:pt x="432860" y="162557"/>
                  </a:lnTo>
                  <a:lnTo>
                    <a:pt x="443523" y="162161"/>
                  </a:lnTo>
                  <a:lnTo>
                    <a:pt x="452893" y="167341"/>
                  </a:lnTo>
                  <a:lnTo>
                    <a:pt x="464950" y="165447"/>
                  </a:lnTo>
                  <a:lnTo>
                    <a:pt x="464356" y="155581"/>
                  </a:lnTo>
                  <a:lnTo>
                    <a:pt x="460863" y="145914"/>
                  </a:lnTo>
                  <a:lnTo>
                    <a:pt x="454186" y="133653"/>
                  </a:lnTo>
                  <a:lnTo>
                    <a:pt x="444322" y="121395"/>
                  </a:lnTo>
                  <a:lnTo>
                    <a:pt x="437744" y="110432"/>
                  </a:lnTo>
                  <a:lnTo>
                    <a:pt x="432161" y="90996"/>
                  </a:lnTo>
                  <a:lnTo>
                    <a:pt x="428075" y="72957"/>
                  </a:lnTo>
                  <a:lnTo>
                    <a:pt x="435350" y="65580"/>
                  </a:lnTo>
                  <a:lnTo>
                    <a:pt x="418304" y="60699"/>
                  </a:lnTo>
                  <a:lnTo>
                    <a:pt x="410136" y="49834"/>
                  </a:lnTo>
                  <a:lnTo>
                    <a:pt x="409535" y="38670"/>
                  </a:lnTo>
                  <a:lnTo>
                    <a:pt x="407043" y="20433"/>
                  </a:lnTo>
                  <a:lnTo>
                    <a:pt x="397976" y="20929"/>
                  </a:lnTo>
                  <a:lnTo>
                    <a:pt x="384022" y="15847"/>
                  </a:lnTo>
                  <a:lnTo>
                    <a:pt x="371364" y="5180"/>
                  </a:lnTo>
                  <a:lnTo>
                    <a:pt x="357706" y="5781"/>
                  </a:lnTo>
                  <a:lnTo>
                    <a:pt x="342658" y="9168"/>
                  </a:lnTo>
                  <a:lnTo>
                    <a:pt x="328507" y="0"/>
                  </a:lnTo>
                  <a:lnTo>
                    <a:pt x="318138" y="6079"/>
                  </a:lnTo>
                  <a:lnTo>
                    <a:pt x="317141" y="15943"/>
                  </a:lnTo>
                  <a:lnTo>
                    <a:pt x="314852" y="28605"/>
                  </a:lnTo>
                  <a:lnTo>
                    <a:pt x="315448" y="39865"/>
                  </a:lnTo>
                  <a:lnTo>
                    <a:pt x="300401" y="43253"/>
                  </a:lnTo>
                  <a:lnTo>
                    <a:pt x="280666" y="42757"/>
                  </a:lnTo>
                  <a:lnTo>
                    <a:pt x="267307" y="48934"/>
                  </a:lnTo>
                  <a:lnTo>
                    <a:pt x="257939" y="43754"/>
                  </a:lnTo>
                  <a:lnTo>
                    <a:pt x="253756" y="52325"/>
                  </a:lnTo>
                  <a:lnTo>
                    <a:pt x="246678" y="61094"/>
                  </a:lnTo>
                  <a:lnTo>
                    <a:pt x="231327" y="58902"/>
                  </a:lnTo>
                  <a:lnTo>
                    <a:pt x="215480" y="46943"/>
                  </a:lnTo>
                  <a:lnTo>
                    <a:pt x="205214" y="53023"/>
                  </a:lnTo>
                  <a:lnTo>
                    <a:pt x="188272" y="49535"/>
                  </a:lnTo>
                  <a:lnTo>
                    <a:pt x="174419" y="45946"/>
                  </a:lnTo>
                  <a:lnTo>
                    <a:pt x="162457" y="49236"/>
                  </a:lnTo>
                  <a:lnTo>
                    <a:pt x="157276" y="38169"/>
                  </a:lnTo>
                  <a:lnTo>
                    <a:pt x="146310" y="31694"/>
                  </a:lnTo>
                  <a:lnTo>
                    <a:pt x="137540" y="37673"/>
                  </a:lnTo>
                  <a:lnTo>
                    <a:pt x="127972" y="28205"/>
                  </a:lnTo>
                  <a:lnTo>
                    <a:pt x="121297" y="17244"/>
                  </a:lnTo>
                  <a:lnTo>
                    <a:pt x="109233" y="20631"/>
                  </a:lnTo>
                  <a:lnTo>
                    <a:pt x="94485" y="28205"/>
                  </a:lnTo>
                  <a:lnTo>
                    <a:pt x="89002" y="39768"/>
                  </a:lnTo>
                  <a:lnTo>
                    <a:pt x="80430" y="49935"/>
                  </a:lnTo>
                  <a:lnTo>
                    <a:pt x="70163" y="56012"/>
                  </a:lnTo>
                  <a:lnTo>
                    <a:pt x="55317" y="62193"/>
                  </a:lnTo>
                  <a:lnTo>
                    <a:pt x="64781" y="68870"/>
                  </a:lnTo>
                  <a:lnTo>
                    <a:pt x="77241" y="75347"/>
                  </a:lnTo>
                  <a:lnTo>
                    <a:pt x="76146" y="83818"/>
                  </a:lnTo>
                  <a:lnTo>
                    <a:pt x="64086" y="85716"/>
                  </a:lnTo>
                  <a:lnTo>
                    <a:pt x="61592" y="95680"/>
                  </a:lnTo>
                  <a:lnTo>
                    <a:pt x="63686" y="105450"/>
                  </a:lnTo>
                  <a:lnTo>
                    <a:pt x="51428" y="104550"/>
                  </a:lnTo>
                  <a:lnTo>
                    <a:pt x="36576" y="110832"/>
                  </a:lnTo>
                  <a:lnTo>
                    <a:pt x="34184" y="123489"/>
                  </a:lnTo>
                  <a:lnTo>
                    <a:pt x="33187" y="133353"/>
                  </a:lnTo>
                  <a:lnTo>
                    <a:pt x="22222" y="126878"/>
                  </a:lnTo>
                  <a:lnTo>
                    <a:pt x="8470" y="126079"/>
                  </a:lnTo>
                  <a:lnTo>
                    <a:pt x="0" y="136248"/>
                  </a:lnTo>
                  <a:lnTo>
                    <a:pt x="6677" y="148603"/>
                  </a:lnTo>
                  <a:lnTo>
                    <a:pt x="17941" y="160667"/>
                  </a:lnTo>
                  <a:lnTo>
                    <a:pt x="32190" y="171326"/>
                  </a:lnTo>
                  <a:lnTo>
                    <a:pt x="40463" y="183588"/>
                  </a:lnTo>
                  <a:lnTo>
                    <a:pt x="51926" y="198539"/>
                  </a:lnTo>
                  <a:lnTo>
                    <a:pt x="62988" y="207906"/>
                  </a:lnTo>
                  <a:lnTo>
                    <a:pt x="69767" y="220268"/>
                  </a:lnTo>
                  <a:lnTo>
                    <a:pt x="80628" y="225449"/>
                  </a:lnTo>
                  <a:lnTo>
                    <a:pt x="94683" y="231828"/>
                  </a:lnTo>
                  <a:lnTo>
                    <a:pt x="111229" y="229734"/>
                  </a:lnTo>
                  <a:lnTo>
                    <a:pt x="133854" y="225949"/>
                  </a:lnTo>
                  <a:lnTo>
                    <a:pt x="144416" y="224153"/>
                  </a:lnTo>
                  <a:lnTo>
                    <a:pt x="151098" y="235018"/>
                  </a:lnTo>
                  <a:lnTo>
                    <a:pt x="150295" y="249072"/>
                  </a:lnTo>
                  <a:lnTo>
                    <a:pt x="153884" y="260233"/>
                  </a:lnTo>
                  <a:lnTo>
                    <a:pt x="169534" y="267907"/>
                  </a:lnTo>
                  <a:lnTo>
                    <a:pt x="177407" y="274683"/>
                  </a:lnTo>
                  <a:lnTo>
                    <a:pt x="170329" y="283358"/>
                  </a:lnTo>
                  <a:lnTo>
                    <a:pt x="160263" y="293622"/>
                  </a:lnTo>
                  <a:lnTo>
                    <a:pt x="159565" y="310466"/>
                  </a:lnTo>
                  <a:lnTo>
                    <a:pt x="161862" y="324518"/>
                  </a:lnTo>
                  <a:lnTo>
                    <a:pt x="174318" y="330997"/>
                  </a:lnTo>
                  <a:lnTo>
                    <a:pt x="184683" y="324820"/>
                  </a:lnTo>
                  <a:lnTo>
                    <a:pt x="201627" y="328405"/>
                  </a:lnTo>
                  <a:lnTo>
                    <a:pt x="218072" y="323423"/>
                  </a:lnTo>
                  <a:lnTo>
                    <a:pt x="226943" y="320234"/>
                  </a:lnTo>
                  <a:lnTo>
                    <a:pt x="238006" y="328207"/>
                  </a:lnTo>
                  <a:lnTo>
                    <a:pt x="251858" y="330400"/>
                  </a:lnTo>
                  <a:lnTo>
                    <a:pt x="264318" y="335483"/>
                  </a:lnTo>
                  <a:lnTo>
                    <a:pt x="272393" y="345052"/>
                  </a:lnTo>
                  <a:lnTo>
                    <a:pt x="272991" y="357609"/>
                  </a:lnTo>
                  <a:lnTo>
                    <a:pt x="267609" y="370465"/>
                  </a:lnTo>
                  <a:lnTo>
                    <a:pt x="271296" y="382924"/>
                  </a:lnTo>
                  <a:lnTo>
                    <a:pt x="268804" y="392892"/>
                  </a:lnTo>
                  <a:lnTo>
                    <a:pt x="267709" y="401363"/>
                  </a:lnTo>
                  <a:lnTo>
                    <a:pt x="282757" y="397878"/>
                  </a:lnTo>
                  <a:lnTo>
                    <a:pt x="288338" y="389206"/>
                  </a:lnTo>
                  <a:lnTo>
                    <a:pt x="290832" y="377845"/>
                  </a:lnTo>
                  <a:lnTo>
                    <a:pt x="302792" y="374554"/>
                  </a:lnTo>
                  <a:lnTo>
                    <a:pt x="319834" y="380832"/>
                  </a:lnTo>
                  <a:lnTo>
                    <a:pt x="325216" y="394689"/>
                  </a:lnTo>
                  <a:lnTo>
                    <a:pt x="324716" y="414323"/>
                  </a:lnTo>
                  <a:lnTo>
                    <a:pt x="325615" y="431167"/>
                  </a:lnTo>
                  <a:close/>
                </a:path>
              </a:pathLst>
            </a:custGeom>
            <a:solidFill>
              <a:srgbClr val="7AC1E9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65" name="object 144">
              <a:extLst>
                <a:ext uri="{FF2B5EF4-FFF2-40B4-BE49-F238E27FC236}">
                  <a16:creationId xmlns:a16="http://schemas.microsoft.com/office/drawing/2014/main" id="{F3262F0C-6301-4514-911D-2F41A5EA9184}"/>
                </a:ext>
              </a:extLst>
            </p:cNvPr>
            <p:cNvSpPr/>
            <p:nvPr/>
          </p:nvSpPr>
          <p:spPr>
            <a:xfrm>
              <a:off x="2620359" y="3110616"/>
              <a:ext cx="464950" cy="459870"/>
            </a:xfrm>
            <a:custGeom>
              <a:avLst/>
              <a:gdLst/>
              <a:ahLst/>
              <a:cxnLst/>
              <a:rect l="l" t="t" r="r" b="b"/>
              <a:pathLst>
                <a:path w="464950" h="459870">
                  <a:moveTo>
                    <a:pt x="404851" y="350535"/>
                  </a:moveTo>
                  <a:lnTo>
                    <a:pt x="402263" y="357709"/>
                  </a:lnTo>
                  <a:lnTo>
                    <a:pt x="397976" y="364888"/>
                  </a:lnTo>
                  <a:lnTo>
                    <a:pt x="394087" y="376246"/>
                  </a:lnTo>
                  <a:lnTo>
                    <a:pt x="386913" y="385019"/>
                  </a:lnTo>
                  <a:lnTo>
                    <a:pt x="381530" y="397878"/>
                  </a:lnTo>
                  <a:lnTo>
                    <a:pt x="397475" y="412628"/>
                  </a:lnTo>
                  <a:lnTo>
                    <a:pt x="418304" y="431365"/>
                  </a:lnTo>
                  <a:lnTo>
                    <a:pt x="429468" y="442130"/>
                  </a:lnTo>
                  <a:lnTo>
                    <a:pt x="426779" y="449304"/>
                  </a:lnTo>
                  <a:lnTo>
                    <a:pt x="417908" y="453891"/>
                  </a:lnTo>
                  <a:lnTo>
                    <a:pt x="408840" y="452194"/>
                  </a:lnTo>
                  <a:lnTo>
                    <a:pt x="401363" y="455983"/>
                  </a:lnTo>
                  <a:lnTo>
                    <a:pt x="393886" y="459071"/>
                  </a:lnTo>
                  <a:lnTo>
                    <a:pt x="377243" y="459870"/>
                  </a:lnTo>
                  <a:lnTo>
                    <a:pt x="370767" y="451698"/>
                  </a:lnTo>
                  <a:lnTo>
                    <a:pt x="363491" y="457577"/>
                  </a:lnTo>
                  <a:lnTo>
                    <a:pt x="349736" y="456782"/>
                  </a:lnTo>
                  <a:lnTo>
                    <a:pt x="337176" y="448905"/>
                  </a:lnTo>
                  <a:lnTo>
                    <a:pt x="326313" y="445218"/>
                  </a:lnTo>
                  <a:lnTo>
                    <a:pt x="325615" y="431167"/>
                  </a:lnTo>
                  <a:lnTo>
                    <a:pt x="324716" y="414323"/>
                  </a:lnTo>
                  <a:lnTo>
                    <a:pt x="325216" y="394689"/>
                  </a:lnTo>
                  <a:lnTo>
                    <a:pt x="319834" y="380832"/>
                  </a:lnTo>
                  <a:lnTo>
                    <a:pt x="302792" y="374554"/>
                  </a:lnTo>
                  <a:lnTo>
                    <a:pt x="290832" y="377845"/>
                  </a:lnTo>
                  <a:lnTo>
                    <a:pt x="288338" y="389206"/>
                  </a:lnTo>
                  <a:lnTo>
                    <a:pt x="282757" y="397878"/>
                  </a:lnTo>
                  <a:lnTo>
                    <a:pt x="267709" y="401363"/>
                  </a:lnTo>
                  <a:lnTo>
                    <a:pt x="268804" y="392892"/>
                  </a:lnTo>
                  <a:lnTo>
                    <a:pt x="271296" y="382924"/>
                  </a:lnTo>
                  <a:lnTo>
                    <a:pt x="267609" y="370465"/>
                  </a:lnTo>
                  <a:lnTo>
                    <a:pt x="272991" y="357609"/>
                  </a:lnTo>
                  <a:lnTo>
                    <a:pt x="272393" y="345052"/>
                  </a:lnTo>
                  <a:lnTo>
                    <a:pt x="264318" y="335483"/>
                  </a:lnTo>
                  <a:lnTo>
                    <a:pt x="251858" y="330400"/>
                  </a:lnTo>
                  <a:lnTo>
                    <a:pt x="238006" y="328207"/>
                  </a:lnTo>
                  <a:lnTo>
                    <a:pt x="226943" y="320234"/>
                  </a:lnTo>
                  <a:lnTo>
                    <a:pt x="218072" y="323423"/>
                  </a:lnTo>
                  <a:lnTo>
                    <a:pt x="201627" y="328405"/>
                  </a:lnTo>
                  <a:lnTo>
                    <a:pt x="184683" y="324820"/>
                  </a:lnTo>
                  <a:lnTo>
                    <a:pt x="174318" y="330997"/>
                  </a:lnTo>
                  <a:lnTo>
                    <a:pt x="161862" y="324518"/>
                  </a:lnTo>
                  <a:lnTo>
                    <a:pt x="159565" y="310466"/>
                  </a:lnTo>
                  <a:lnTo>
                    <a:pt x="160263" y="293622"/>
                  </a:lnTo>
                  <a:lnTo>
                    <a:pt x="170329" y="283358"/>
                  </a:lnTo>
                  <a:lnTo>
                    <a:pt x="177407" y="274683"/>
                  </a:lnTo>
                  <a:lnTo>
                    <a:pt x="169534" y="267907"/>
                  </a:lnTo>
                  <a:lnTo>
                    <a:pt x="153884" y="260233"/>
                  </a:lnTo>
                  <a:lnTo>
                    <a:pt x="150295" y="249072"/>
                  </a:lnTo>
                  <a:lnTo>
                    <a:pt x="151098" y="235018"/>
                  </a:lnTo>
                  <a:lnTo>
                    <a:pt x="144416" y="224153"/>
                  </a:lnTo>
                  <a:lnTo>
                    <a:pt x="133854" y="225949"/>
                  </a:lnTo>
                  <a:lnTo>
                    <a:pt x="111229" y="229734"/>
                  </a:lnTo>
                  <a:lnTo>
                    <a:pt x="94683" y="231828"/>
                  </a:lnTo>
                  <a:lnTo>
                    <a:pt x="80628" y="225449"/>
                  </a:lnTo>
                  <a:lnTo>
                    <a:pt x="69767" y="220268"/>
                  </a:lnTo>
                  <a:lnTo>
                    <a:pt x="62988" y="207906"/>
                  </a:lnTo>
                  <a:lnTo>
                    <a:pt x="51926" y="198539"/>
                  </a:lnTo>
                  <a:lnTo>
                    <a:pt x="40463" y="183588"/>
                  </a:lnTo>
                  <a:lnTo>
                    <a:pt x="32190" y="171326"/>
                  </a:lnTo>
                  <a:lnTo>
                    <a:pt x="17941" y="160667"/>
                  </a:lnTo>
                  <a:lnTo>
                    <a:pt x="6677" y="148603"/>
                  </a:lnTo>
                  <a:lnTo>
                    <a:pt x="0" y="136248"/>
                  </a:lnTo>
                  <a:lnTo>
                    <a:pt x="8470" y="126079"/>
                  </a:lnTo>
                  <a:lnTo>
                    <a:pt x="22222" y="126878"/>
                  </a:lnTo>
                  <a:lnTo>
                    <a:pt x="33187" y="133353"/>
                  </a:lnTo>
                  <a:lnTo>
                    <a:pt x="34184" y="123489"/>
                  </a:lnTo>
                  <a:lnTo>
                    <a:pt x="36576" y="110832"/>
                  </a:lnTo>
                  <a:lnTo>
                    <a:pt x="51428" y="104550"/>
                  </a:lnTo>
                  <a:lnTo>
                    <a:pt x="63686" y="105450"/>
                  </a:lnTo>
                  <a:lnTo>
                    <a:pt x="61592" y="95680"/>
                  </a:lnTo>
                  <a:lnTo>
                    <a:pt x="64086" y="85716"/>
                  </a:lnTo>
                  <a:lnTo>
                    <a:pt x="76146" y="83818"/>
                  </a:lnTo>
                  <a:lnTo>
                    <a:pt x="77241" y="75347"/>
                  </a:lnTo>
                  <a:lnTo>
                    <a:pt x="64781" y="68870"/>
                  </a:lnTo>
                  <a:lnTo>
                    <a:pt x="55317" y="62193"/>
                  </a:lnTo>
                  <a:lnTo>
                    <a:pt x="70163" y="56012"/>
                  </a:lnTo>
                  <a:lnTo>
                    <a:pt x="80430" y="49935"/>
                  </a:lnTo>
                  <a:lnTo>
                    <a:pt x="89002" y="39768"/>
                  </a:lnTo>
                  <a:lnTo>
                    <a:pt x="94485" y="28205"/>
                  </a:lnTo>
                  <a:lnTo>
                    <a:pt x="109233" y="20631"/>
                  </a:lnTo>
                  <a:lnTo>
                    <a:pt x="121297" y="17244"/>
                  </a:lnTo>
                  <a:lnTo>
                    <a:pt x="127972" y="28205"/>
                  </a:lnTo>
                  <a:lnTo>
                    <a:pt x="137540" y="37673"/>
                  </a:lnTo>
                  <a:lnTo>
                    <a:pt x="146310" y="31694"/>
                  </a:lnTo>
                  <a:lnTo>
                    <a:pt x="157276" y="38169"/>
                  </a:lnTo>
                  <a:lnTo>
                    <a:pt x="162457" y="49236"/>
                  </a:lnTo>
                  <a:lnTo>
                    <a:pt x="174419" y="45946"/>
                  </a:lnTo>
                  <a:lnTo>
                    <a:pt x="188272" y="49535"/>
                  </a:lnTo>
                  <a:lnTo>
                    <a:pt x="205214" y="53023"/>
                  </a:lnTo>
                  <a:lnTo>
                    <a:pt x="215480" y="46943"/>
                  </a:lnTo>
                  <a:lnTo>
                    <a:pt x="231327" y="58902"/>
                  </a:lnTo>
                  <a:lnTo>
                    <a:pt x="246678" y="61094"/>
                  </a:lnTo>
                  <a:lnTo>
                    <a:pt x="253756" y="52325"/>
                  </a:lnTo>
                  <a:lnTo>
                    <a:pt x="257939" y="43754"/>
                  </a:lnTo>
                  <a:lnTo>
                    <a:pt x="267307" y="48934"/>
                  </a:lnTo>
                  <a:lnTo>
                    <a:pt x="280666" y="42757"/>
                  </a:lnTo>
                  <a:lnTo>
                    <a:pt x="300401" y="43253"/>
                  </a:lnTo>
                  <a:lnTo>
                    <a:pt x="315448" y="39865"/>
                  </a:lnTo>
                  <a:lnTo>
                    <a:pt x="314852" y="28605"/>
                  </a:lnTo>
                  <a:lnTo>
                    <a:pt x="317141" y="15943"/>
                  </a:lnTo>
                  <a:lnTo>
                    <a:pt x="318138" y="6079"/>
                  </a:lnTo>
                  <a:lnTo>
                    <a:pt x="328507" y="0"/>
                  </a:lnTo>
                  <a:lnTo>
                    <a:pt x="342658" y="9168"/>
                  </a:lnTo>
                  <a:lnTo>
                    <a:pt x="357706" y="5781"/>
                  </a:lnTo>
                  <a:lnTo>
                    <a:pt x="371364" y="5180"/>
                  </a:lnTo>
                  <a:lnTo>
                    <a:pt x="384022" y="15847"/>
                  </a:lnTo>
                  <a:lnTo>
                    <a:pt x="397976" y="20929"/>
                  </a:lnTo>
                  <a:lnTo>
                    <a:pt x="407043" y="20433"/>
                  </a:lnTo>
                  <a:lnTo>
                    <a:pt x="409535" y="38670"/>
                  </a:lnTo>
                  <a:lnTo>
                    <a:pt x="410136" y="49834"/>
                  </a:lnTo>
                  <a:lnTo>
                    <a:pt x="418304" y="60699"/>
                  </a:lnTo>
                  <a:lnTo>
                    <a:pt x="435350" y="65580"/>
                  </a:lnTo>
                  <a:lnTo>
                    <a:pt x="428075" y="72957"/>
                  </a:lnTo>
                  <a:lnTo>
                    <a:pt x="432161" y="90996"/>
                  </a:lnTo>
                  <a:lnTo>
                    <a:pt x="437744" y="110432"/>
                  </a:lnTo>
                  <a:lnTo>
                    <a:pt x="444322" y="121395"/>
                  </a:lnTo>
                  <a:lnTo>
                    <a:pt x="454186" y="133653"/>
                  </a:lnTo>
                  <a:lnTo>
                    <a:pt x="460863" y="145914"/>
                  </a:lnTo>
                  <a:lnTo>
                    <a:pt x="464356" y="155581"/>
                  </a:lnTo>
                  <a:lnTo>
                    <a:pt x="464950" y="165447"/>
                  </a:lnTo>
                  <a:lnTo>
                    <a:pt x="452893" y="167341"/>
                  </a:lnTo>
                  <a:lnTo>
                    <a:pt x="443523" y="162161"/>
                  </a:lnTo>
                  <a:lnTo>
                    <a:pt x="432860" y="162557"/>
                  </a:lnTo>
                  <a:lnTo>
                    <a:pt x="425184" y="161462"/>
                  </a:lnTo>
                  <a:lnTo>
                    <a:pt x="418208" y="173022"/>
                  </a:lnTo>
                  <a:lnTo>
                    <a:pt x="406547" y="181993"/>
                  </a:lnTo>
                  <a:lnTo>
                    <a:pt x="397475" y="182393"/>
                  </a:lnTo>
                  <a:lnTo>
                    <a:pt x="382027" y="177407"/>
                  </a:lnTo>
                  <a:lnTo>
                    <a:pt x="368373" y="178008"/>
                  </a:lnTo>
                  <a:lnTo>
                    <a:pt x="366080" y="192159"/>
                  </a:lnTo>
                  <a:lnTo>
                    <a:pt x="357209" y="198140"/>
                  </a:lnTo>
                  <a:lnTo>
                    <a:pt x="348637" y="206913"/>
                  </a:lnTo>
                  <a:lnTo>
                    <a:pt x="358207" y="216381"/>
                  </a:lnTo>
                  <a:lnTo>
                    <a:pt x="365083" y="230132"/>
                  </a:lnTo>
                  <a:lnTo>
                    <a:pt x="357907" y="238805"/>
                  </a:lnTo>
                  <a:lnTo>
                    <a:pt x="344652" y="246379"/>
                  </a:lnTo>
                  <a:lnTo>
                    <a:pt x="333489" y="237114"/>
                  </a:lnTo>
                  <a:lnTo>
                    <a:pt x="322524" y="230532"/>
                  </a:lnTo>
                  <a:lnTo>
                    <a:pt x="306082" y="235417"/>
                  </a:lnTo>
                  <a:lnTo>
                    <a:pt x="303789" y="249568"/>
                  </a:lnTo>
                  <a:lnTo>
                    <a:pt x="308973" y="260631"/>
                  </a:lnTo>
                  <a:lnTo>
                    <a:pt x="306481" y="271896"/>
                  </a:lnTo>
                  <a:lnTo>
                    <a:pt x="310067" y="282955"/>
                  </a:lnTo>
                  <a:lnTo>
                    <a:pt x="320932" y="286746"/>
                  </a:lnTo>
                  <a:lnTo>
                    <a:pt x="336379" y="291729"/>
                  </a:lnTo>
                  <a:lnTo>
                    <a:pt x="344450" y="299800"/>
                  </a:lnTo>
                  <a:lnTo>
                    <a:pt x="344051" y="322325"/>
                  </a:lnTo>
                  <a:lnTo>
                    <a:pt x="350733" y="333190"/>
                  </a:lnTo>
                  <a:lnTo>
                    <a:pt x="364586" y="336779"/>
                  </a:lnTo>
                  <a:lnTo>
                    <a:pt x="375349" y="337776"/>
                  </a:lnTo>
                  <a:lnTo>
                    <a:pt x="383324" y="345851"/>
                  </a:lnTo>
                  <a:lnTo>
                    <a:pt x="392791" y="351031"/>
                  </a:lnTo>
                  <a:lnTo>
                    <a:pt x="404851" y="350535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66" name="object 145">
              <a:extLst>
                <a:ext uri="{FF2B5EF4-FFF2-40B4-BE49-F238E27FC236}">
                  <a16:creationId xmlns:a16="http://schemas.microsoft.com/office/drawing/2014/main" id="{6BDC9C57-4B22-47DE-B09B-D079EF94124B}"/>
                </a:ext>
              </a:extLst>
            </p:cNvPr>
            <p:cNvSpPr/>
            <p:nvPr/>
          </p:nvSpPr>
          <p:spPr>
            <a:xfrm>
              <a:off x="2420224" y="3242278"/>
              <a:ext cx="473127" cy="451001"/>
            </a:xfrm>
            <a:custGeom>
              <a:avLst/>
              <a:gdLst/>
              <a:ahLst/>
              <a:cxnLst/>
              <a:rect l="l" t="t" r="r" b="b"/>
              <a:pathLst>
                <a:path w="473127" h="451001">
                  <a:moveTo>
                    <a:pt x="344552" y="92491"/>
                  </a:moveTo>
                  <a:lnTo>
                    <a:pt x="333989" y="94287"/>
                  </a:lnTo>
                  <a:lnTo>
                    <a:pt x="311364" y="98071"/>
                  </a:lnTo>
                  <a:lnTo>
                    <a:pt x="294819" y="100166"/>
                  </a:lnTo>
                  <a:lnTo>
                    <a:pt x="280763" y="93786"/>
                  </a:lnTo>
                  <a:lnTo>
                    <a:pt x="269902" y="88606"/>
                  </a:lnTo>
                  <a:lnTo>
                    <a:pt x="263123" y="76244"/>
                  </a:lnTo>
                  <a:lnTo>
                    <a:pt x="252061" y="66876"/>
                  </a:lnTo>
                  <a:lnTo>
                    <a:pt x="240598" y="51926"/>
                  </a:lnTo>
                  <a:lnTo>
                    <a:pt x="232326" y="39664"/>
                  </a:lnTo>
                  <a:lnTo>
                    <a:pt x="218076" y="29005"/>
                  </a:lnTo>
                  <a:lnTo>
                    <a:pt x="206813" y="16941"/>
                  </a:lnTo>
                  <a:lnTo>
                    <a:pt x="200135" y="4585"/>
                  </a:lnTo>
                  <a:lnTo>
                    <a:pt x="183589" y="8070"/>
                  </a:lnTo>
                  <a:lnTo>
                    <a:pt x="175514" y="0"/>
                  </a:lnTo>
                  <a:lnTo>
                    <a:pt x="166546" y="1793"/>
                  </a:lnTo>
                  <a:lnTo>
                    <a:pt x="160862" y="10464"/>
                  </a:lnTo>
                  <a:lnTo>
                    <a:pt x="151696" y="9467"/>
                  </a:lnTo>
                  <a:lnTo>
                    <a:pt x="145216" y="1292"/>
                  </a:lnTo>
                  <a:lnTo>
                    <a:pt x="136145" y="3088"/>
                  </a:lnTo>
                  <a:lnTo>
                    <a:pt x="135050" y="10166"/>
                  </a:lnTo>
                  <a:lnTo>
                    <a:pt x="132558" y="21431"/>
                  </a:lnTo>
                  <a:lnTo>
                    <a:pt x="126377" y="18935"/>
                  </a:lnTo>
                  <a:lnTo>
                    <a:pt x="120200" y="16343"/>
                  </a:lnTo>
                  <a:lnTo>
                    <a:pt x="111427" y="22424"/>
                  </a:lnTo>
                  <a:lnTo>
                    <a:pt x="113422" y="32194"/>
                  </a:lnTo>
                  <a:lnTo>
                    <a:pt x="98374" y="34185"/>
                  </a:lnTo>
                  <a:lnTo>
                    <a:pt x="86612" y="41760"/>
                  </a:lnTo>
                  <a:lnTo>
                    <a:pt x="76744" y="57607"/>
                  </a:lnTo>
                  <a:lnTo>
                    <a:pt x="66974" y="73458"/>
                  </a:lnTo>
                  <a:lnTo>
                    <a:pt x="61495" y="84917"/>
                  </a:lnTo>
                  <a:lnTo>
                    <a:pt x="59400" y="101861"/>
                  </a:lnTo>
                  <a:lnTo>
                    <a:pt x="61297" y="108738"/>
                  </a:lnTo>
                  <a:lnTo>
                    <a:pt x="68072" y="122490"/>
                  </a:lnTo>
                  <a:lnTo>
                    <a:pt x="74750" y="133455"/>
                  </a:lnTo>
                  <a:lnTo>
                    <a:pt x="84319" y="141527"/>
                  </a:lnTo>
                  <a:lnTo>
                    <a:pt x="89499" y="153889"/>
                  </a:lnTo>
                  <a:lnTo>
                    <a:pt x="97275" y="157777"/>
                  </a:lnTo>
                  <a:lnTo>
                    <a:pt x="96180" y="166244"/>
                  </a:lnTo>
                  <a:lnTo>
                    <a:pt x="95183" y="176115"/>
                  </a:lnTo>
                  <a:lnTo>
                    <a:pt x="84917" y="182196"/>
                  </a:lnTo>
                  <a:lnTo>
                    <a:pt x="77040" y="176911"/>
                  </a:lnTo>
                  <a:lnTo>
                    <a:pt x="64983" y="178804"/>
                  </a:lnTo>
                  <a:lnTo>
                    <a:pt x="48042" y="175317"/>
                  </a:lnTo>
                  <a:lnTo>
                    <a:pt x="31395" y="176115"/>
                  </a:lnTo>
                  <a:lnTo>
                    <a:pt x="22525" y="180698"/>
                  </a:lnTo>
                  <a:lnTo>
                    <a:pt x="12456" y="190966"/>
                  </a:lnTo>
                  <a:lnTo>
                    <a:pt x="896" y="202625"/>
                  </a:lnTo>
                  <a:lnTo>
                    <a:pt x="0" y="213887"/>
                  </a:lnTo>
                  <a:lnTo>
                    <a:pt x="8272" y="226245"/>
                  </a:lnTo>
                  <a:lnTo>
                    <a:pt x="22125" y="231227"/>
                  </a:lnTo>
                  <a:lnTo>
                    <a:pt x="24119" y="239605"/>
                  </a:lnTo>
                  <a:lnTo>
                    <a:pt x="32090" y="246279"/>
                  </a:lnTo>
                  <a:lnTo>
                    <a:pt x="47739" y="255449"/>
                  </a:lnTo>
                  <a:lnTo>
                    <a:pt x="57506" y="266216"/>
                  </a:lnTo>
                  <a:lnTo>
                    <a:pt x="65481" y="274288"/>
                  </a:lnTo>
                  <a:lnTo>
                    <a:pt x="81130" y="282060"/>
                  </a:lnTo>
                  <a:lnTo>
                    <a:pt x="99867" y="292525"/>
                  </a:lnTo>
                  <a:lnTo>
                    <a:pt x="118104" y="293126"/>
                  </a:lnTo>
                  <a:lnTo>
                    <a:pt x="126281" y="302594"/>
                  </a:lnTo>
                  <a:lnTo>
                    <a:pt x="140634" y="316048"/>
                  </a:lnTo>
                  <a:lnTo>
                    <a:pt x="153287" y="325318"/>
                  </a:lnTo>
                  <a:lnTo>
                    <a:pt x="171630" y="327312"/>
                  </a:lnTo>
                  <a:lnTo>
                    <a:pt x="179802" y="338173"/>
                  </a:lnTo>
                  <a:lnTo>
                    <a:pt x="193852" y="346047"/>
                  </a:lnTo>
                  <a:lnTo>
                    <a:pt x="212890" y="360601"/>
                  </a:lnTo>
                  <a:lnTo>
                    <a:pt x="240699" y="369270"/>
                  </a:lnTo>
                  <a:lnTo>
                    <a:pt x="263423" y="368273"/>
                  </a:lnTo>
                  <a:lnTo>
                    <a:pt x="278870" y="371862"/>
                  </a:lnTo>
                  <a:lnTo>
                    <a:pt x="294419" y="379638"/>
                  </a:lnTo>
                  <a:lnTo>
                    <a:pt x="307079" y="388908"/>
                  </a:lnTo>
                  <a:lnTo>
                    <a:pt x="319737" y="398178"/>
                  </a:lnTo>
                  <a:lnTo>
                    <a:pt x="332294" y="406048"/>
                  </a:lnTo>
                  <a:lnTo>
                    <a:pt x="339170" y="421200"/>
                  </a:lnTo>
                  <a:lnTo>
                    <a:pt x="345949" y="433558"/>
                  </a:lnTo>
                  <a:lnTo>
                    <a:pt x="351033" y="444621"/>
                  </a:lnTo>
                  <a:lnTo>
                    <a:pt x="367675" y="443923"/>
                  </a:lnTo>
                  <a:lnTo>
                    <a:pt x="383123" y="447412"/>
                  </a:lnTo>
                  <a:lnTo>
                    <a:pt x="396979" y="451001"/>
                  </a:lnTo>
                  <a:lnTo>
                    <a:pt x="413424" y="446115"/>
                  </a:lnTo>
                  <a:lnTo>
                    <a:pt x="419601" y="448707"/>
                  </a:lnTo>
                  <a:lnTo>
                    <a:pt x="422294" y="440136"/>
                  </a:lnTo>
                  <a:lnTo>
                    <a:pt x="421697" y="428972"/>
                  </a:lnTo>
                  <a:lnTo>
                    <a:pt x="416613" y="419303"/>
                  </a:lnTo>
                  <a:lnTo>
                    <a:pt x="415818" y="405353"/>
                  </a:lnTo>
                  <a:lnTo>
                    <a:pt x="407840" y="397277"/>
                  </a:lnTo>
                  <a:lnTo>
                    <a:pt x="418308" y="393990"/>
                  </a:lnTo>
                  <a:lnTo>
                    <a:pt x="431863" y="391993"/>
                  </a:lnTo>
                  <a:lnTo>
                    <a:pt x="434455" y="383421"/>
                  </a:lnTo>
                  <a:lnTo>
                    <a:pt x="429473" y="375253"/>
                  </a:lnTo>
                  <a:lnTo>
                    <a:pt x="425682" y="361397"/>
                  </a:lnTo>
                  <a:lnTo>
                    <a:pt x="428076" y="350034"/>
                  </a:lnTo>
                  <a:lnTo>
                    <a:pt x="423190" y="344653"/>
                  </a:lnTo>
                  <a:lnTo>
                    <a:pt x="418108" y="333590"/>
                  </a:lnTo>
                  <a:lnTo>
                    <a:pt x="414219" y="318340"/>
                  </a:lnTo>
                  <a:lnTo>
                    <a:pt x="414821" y="301398"/>
                  </a:lnTo>
                  <a:lnTo>
                    <a:pt x="415616" y="285948"/>
                  </a:lnTo>
                  <a:lnTo>
                    <a:pt x="425782" y="278474"/>
                  </a:lnTo>
                  <a:lnTo>
                    <a:pt x="440830" y="275083"/>
                  </a:lnTo>
                  <a:lnTo>
                    <a:pt x="454388" y="273093"/>
                  </a:lnTo>
                  <a:lnTo>
                    <a:pt x="467845" y="269701"/>
                  </a:lnTo>
                  <a:lnTo>
                    <a:pt x="468939" y="261230"/>
                  </a:lnTo>
                  <a:lnTo>
                    <a:pt x="471431" y="251261"/>
                  </a:lnTo>
                  <a:lnTo>
                    <a:pt x="467744" y="238803"/>
                  </a:lnTo>
                  <a:lnTo>
                    <a:pt x="473127" y="225946"/>
                  </a:lnTo>
                  <a:lnTo>
                    <a:pt x="472528" y="213390"/>
                  </a:lnTo>
                  <a:lnTo>
                    <a:pt x="464454" y="203821"/>
                  </a:lnTo>
                  <a:lnTo>
                    <a:pt x="451994" y="198738"/>
                  </a:lnTo>
                  <a:lnTo>
                    <a:pt x="438142" y="196545"/>
                  </a:lnTo>
                  <a:lnTo>
                    <a:pt x="427079" y="188572"/>
                  </a:lnTo>
                  <a:lnTo>
                    <a:pt x="418208" y="191761"/>
                  </a:lnTo>
                  <a:lnTo>
                    <a:pt x="401763" y="196743"/>
                  </a:lnTo>
                  <a:lnTo>
                    <a:pt x="384818" y="193158"/>
                  </a:lnTo>
                  <a:lnTo>
                    <a:pt x="374454" y="199335"/>
                  </a:lnTo>
                  <a:lnTo>
                    <a:pt x="361998" y="192855"/>
                  </a:lnTo>
                  <a:lnTo>
                    <a:pt x="359700" y="178804"/>
                  </a:lnTo>
                  <a:lnTo>
                    <a:pt x="360399" y="161960"/>
                  </a:lnTo>
                  <a:lnTo>
                    <a:pt x="370465" y="151696"/>
                  </a:lnTo>
                  <a:lnTo>
                    <a:pt x="377543" y="143021"/>
                  </a:lnTo>
                  <a:lnTo>
                    <a:pt x="369670" y="136245"/>
                  </a:lnTo>
                  <a:lnTo>
                    <a:pt x="354020" y="128570"/>
                  </a:lnTo>
                  <a:lnTo>
                    <a:pt x="350431" y="117410"/>
                  </a:lnTo>
                  <a:lnTo>
                    <a:pt x="351233" y="103356"/>
                  </a:lnTo>
                  <a:lnTo>
                    <a:pt x="344552" y="92491"/>
                  </a:lnTo>
                  <a:close/>
                </a:path>
              </a:pathLst>
            </a:custGeom>
            <a:solidFill>
              <a:srgbClr val="7AC1E9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67" name="object 146">
              <a:extLst>
                <a:ext uri="{FF2B5EF4-FFF2-40B4-BE49-F238E27FC236}">
                  <a16:creationId xmlns:a16="http://schemas.microsoft.com/office/drawing/2014/main" id="{34A87BE0-3779-4B21-AB33-C9B69F126AB0}"/>
                </a:ext>
              </a:extLst>
            </p:cNvPr>
            <p:cNvSpPr/>
            <p:nvPr/>
          </p:nvSpPr>
          <p:spPr>
            <a:xfrm>
              <a:off x="2420224" y="3242278"/>
              <a:ext cx="473127" cy="451001"/>
            </a:xfrm>
            <a:custGeom>
              <a:avLst/>
              <a:gdLst/>
              <a:ahLst/>
              <a:cxnLst/>
              <a:rect l="l" t="t" r="r" b="b"/>
              <a:pathLst>
                <a:path w="473127" h="451001">
                  <a:moveTo>
                    <a:pt x="183589" y="8070"/>
                  </a:moveTo>
                  <a:lnTo>
                    <a:pt x="175514" y="0"/>
                  </a:lnTo>
                  <a:lnTo>
                    <a:pt x="166546" y="1793"/>
                  </a:lnTo>
                  <a:lnTo>
                    <a:pt x="160862" y="10464"/>
                  </a:lnTo>
                  <a:lnTo>
                    <a:pt x="151696" y="9467"/>
                  </a:lnTo>
                  <a:lnTo>
                    <a:pt x="145216" y="1292"/>
                  </a:lnTo>
                  <a:lnTo>
                    <a:pt x="136145" y="3088"/>
                  </a:lnTo>
                  <a:lnTo>
                    <a:pt x="135050" y="10166"/>
                  </a:lnTo>
                  <a:lnTo>
                    <a:pt x="132558" y="21431"/>
                  </a:lnTo>
                  <a:lnTo>
                    <a:pt x="126377" y="18935"/>
                  </a:lnTo>
                  <a:lnTo>
                    <a:pt x="120200" y="16343"/>
                  </a:lnTo>
                  <a:lnTo>
                    <a:pt x="111427" y="22424"/>
                  </a:lnTo>
                  <a:lnTo>
                    <a:pt x="113422" y="32194"/>
                  </a:lnTo>
                  <a:lnTo>
                    <a:pt x="98374" y="34185"/>
                  </a:lnTo>
                  <a:lnTo>
                    <a:pt x="86612" y="41760"/>
                  </a:lnTo>
                  <a:lnTo>
                    <a:pt x="76744" y="57607"/>
                  </a:lnTo>
                  <a:lnTo>
                    <a:pt x="66974" y="73458"/>
                  </a:lnTo>
                  <a:lnTo>
                    <a:pt x="61495" y="84917"/>
                  </a:lnTo>
                  <a:lnTo>
                    <a:pt x="59400" y="101861"/>
                  </a:lnTo>
                  <a:lnTo>
                    <a:pt x="61297" y="108738"/>
                  </a:lnTo>
                  <a:lnTo>
                    <a:pt x="68072" y="122490"/>
                  </a:lnTo>
                  <a:lnTo>
                    <a:pt x="74750" y="133455"/>
                  </a:lnTo>
                  <a:lnTo>
                    <a:pt x="84319" y="141527"/>
                  </a:lnTo>
                  <a:lnTo>
                    <a:pt x="89499" y="153889"/>
                  </a:lnTo>
                  <a:lnTo>
                    <a:pt x="97275" y="157777"/>
                  </a:lnTo>
                  <a:lnTo>
                    <a:pt x="96180" y="166244"/>
                  </a:lnTo>
                  <a:lnTo>
                    <a:pt x="95183" y="176115"/>
                  </a:lnTo>
                  <a:lnTo>
                    <a:pt x="84917" y="182196"/>
                  </a:lnTo>
                  <a:lnTo>
                    <a:pt x="77040" y="176911"/>
                  </a:lnTo>
                  <a:lnTo>
                    <a:pt x="64983" y="178804"/>
                  </a:lnTo>
                  <a:lnTo>
                    <a:pt x="48042" y="175317"/>
                  </a:lnTo>
                  <a:lnTo>
                    <a:pt x="31395" y="176115"/>
                  </a:lnTo>
                  <a:lnTo>
                    <a:pt x="22525" y="180698"/>
                  </a:lnTo>
                  <a:lnTo>
                    <a:pt x="12456" y="190966"/>
                  </a:lnTo>
                  <a:lnTo>
                    <a:pt x="896" y="202625"/>
                  </a:lnTo>
                  <a:lnTo>
                    <a:pt x="0" y="213887"/>
                  </a:lnTo>
                  <a:lnTo>
                    <a:pt x="8272" y="226245"/>
                  </a:lnTo>
                  <a:lnTo>
                    <a:pt x="22125" y="231227"/>
                  </a:lnTo>
                  <a:lnTo>
                    <a:pt x="24119" y="239605"/>
                  </a:lnTo>
                  <a:lnTo>
                    <a:pt x="32090" y="246279"/>
                  </a:lnTo>
                  <a:lnTo>
                    <a:pt x="47739" y="255449"/>
                  </a:lnTo>
                  <a:lnTo>
                    <a:pt x="57506" y="266216"/>
                  </a:lnTo>
                  <a:lnTo>
                    <a:pt x="65481" y="274288"/>
                  </a:lnTo>
                  <a:lnTo>
                    <a:pt x="81130" y="282060"/>
                  </a:lnTo>
                  <a:lnTo>
                    <a:pt x="99867" y="292525"/>
                  </a:lnTo>
                  <a:lnTo>
                    <a:pt x="118104" y="293126"/>
                  </a:lnTo>
                  <a:lnTo>
                    <a:pt x="126281" y="302594"/>
                  </a:lnTo>
                  <a:lnTo>
                    <a:pt x="140634" y="316048"/>
                  </a:lnTo>
                  <a:lnTo>
                    <a:pt x="153287" y="325318"/>
                  </a:lnTo>
                  <a:lnTo>
                    <a:pt x="171630" y="327312"/>
                  </a:lnTo>
                  <a:lnTo>
                    <a:pt x="179802" y="338173"/>
                  </a:lnTo>
                  <a:lnTo>
                    <a:pt x="193852" y="346047"/>
                  </a:lnTo>
                  <a:lnTo>
                    <a:pt x="212890" y="360601"/>
                  </a:lnTo>
                  <a:lnTo>
                    <a:pt x="240699" y="369270"/>
                  </a:lnTo>
                  <a:lnTo>
                    <a:pt x="263423" y="368273"/>
                  </a:lnTo>
                  <a:lnTo>
                    <a:pt x="278870" y="371862"/>
                  </a:lnTo>
                  <a:lnTo>
                    <a:pt x="294419" y="379638"/>
                  </a:lnTo>
                  <a:lnTo>
                    <a:pt x="307079" y="388908"/>
                  </a:lnTo>
                  <a:lnTo>
                    <a:pt x="319737" y="398178"/>
                  </a:lnTo>
                  <a:lnTo>
                    <a:pt x="332294" y="406048"/>
                  </a:lnTo>
                  <a:lnTo>
                    <a:pt x="339170" y="421200"/>
                  </a:lnTo>
                  <a:lnTo>
                    <a:pt x="345949" y="433558"/>
                  </a:lnTo>
                  <a:lnTo>
                    <a:pt x="351033" y="444621"/>
                  </a:lnTo>
                  <a:lnTo>
                    <a:pt x="367675" y="443923"/>
                  </a:lnTo>
                  <a:lnTo>
                    <a:pt x="383123" y="447412"/>
                  </a:lnTo>
                  <a:lnTo>
                    <a:pt x="396979" y="451001"/>
                  </a:lnTo>
                  <a:lnTo>
                    <a:pt x="413424" y="446115"/>
                  </a:lnTo>
                  <a:lnTo>
                    <a:pt x="419601" y="448707"/>
                  </a:lnTo>
                  <a:lnTo>
                    <a:pt x="422294" y="440136"/>
                  </a:lnTo>
                  <a:lnTo>
                    <a:pt x="421697" y="428972"/>
                  </a:lnTo>
                  <a:lnTo>
                    <a:pt x="416613" y="419303"/>
                  </a:lnTo>
                  <a:lnTo>
                    <a:pt x="415818" y="405353"/>
                  </a:lnTo>
                  <a:lnTo>
                    <a:pt x="407840" y="397277"/>
                  </a:lnTo>
                  <a:lnTo>
                    <a:pt x="418308" y="393990"/>
                  </a:lnTo>
                  <a:lnTo>
                    <a:pt x="431863" y="391993"/>
                  </a:lnTo>
                  <a:lnTo>
                    <a:pt x="434455" y="383421"/>
                  </a:lnTo>
                  <a:lnTo>
                    <a:pt x="429473" y="375253"/>
                  </a:lnTo>
                  <a:lnTo>
                    <a:pt x="425682" y="361397"/>
                  </a:lnTo>
                  <a:lnTo>
                    <a:pt x="428076" y="350034"/>
                  </a:lnTo>
                  <a:lnTo>
                    <a:pt x="423190" y="344653"/>
                  </a:lnTo>
                  <a:lnTo>
                    <a:pt x="418108" y="333590"/>
                  </a:lnTo>
                  <a:lnTo>
                    <a:pt x="414219" y="318340"/>
                  </a:lnTo>
                  <a:lnTo>
                    <a:pt x="414821" y="301398"/>
                  </a:lnTo>
                  <a:lnTo>
                    <a:pt x="415616" y="285948"/>
                  </a:lnTo>
                  <a:lnTo>
                    <a:pt x="425782" y="278474"/>
                  </a:lnTo>
                  <a:lnTo>
                    <a:pt x="440830" y="275083"/>
                  </a:lnTo>
                  <a:lnTo>
                    <a:pt x="454388" y="273093"/>
                  </a:lnTo>
                  <a:lnTo>
                    <a:pt x="467845" y="269701"/>
                  </a:lnTo>
                  <a:lnTo>
                    <a:pt x="468939" y="261230"/>
                  </a:lnTo>
                  <a:lnTo>
                    <a:pt x="471431" y="251261"/>
                  </a:lnTo>
                  <a:lnTo>
                    <a:pt x="467744" y="238803"/>
                  </a:lnTo>
                  <a:lnTo>
                    <a:pt x="473127" y="225946"/>
                  </a:lnTo>
                  <a:lnTo>
                    <a:pt x="472528" y="213390"/>
                  </a:lnTo>
                  <a:lnTo>
                    <a:pt x="464454" y="203821"/>
                  </a:lnTo>
                  <a:lnTo>
                    <a:pt x="451994" y="198738"/>
                  </a:lnTo>
                  <a:lnTo>
                    <a:pt x="438142" y="196545"/>
                  </a:lnTo>
                  <a:lnTo>
                    <a:pt x="427079" y="188572"/>
                  </a:lnTo>
                  <a:lnTo>
                    <a:pt x="418208" y="191761"/>
                  </a:lnTo>
                  <a:lnTo>
                    <a:pt x="401763" y="196743"/>
                  </a:lnTo>
                  <a:lnTo>
                    <a:pt x="384818" y="193158"/>
                  </a:lnTo>
                  <a:lnTo>
                    <a:pt x="374454" y="199335"/>
                  </a:lnTo>
                  <a:lnTo>
                    <a:pt x="361998" y="192855"/>
                  </a:lnTo>
                  <a:lnTo>
                    <a:pt x="359700" y="178804"/>
                  </a:lnTo>
                  <a:lnTo>
                    <a:pt x="360399" y="161960"/>
                  </a:lnTo>
                  <a:lnTo>
                    <a:pt x="370465" y="151696"/>
                  </a:lnTo>
                  <a:lnTo>
                    <a:pt x="377543" y="143021"/>
                  </a:lnTo>
                  <a:lnTo>
                    <a:pt x="369670" y="136245"/>
                  </a:lnTo>
                  <a:lnTo>
                    <a:pt x="354020" y="128570"/>
                  </a:lnTo>
                  <a:lnTo>
                    <a:pt x="350431" y="117410"/>
                  </a:lnTo>
                  <a:lnTo>
                    <a:pt x="351233" y="103356"/>
                  </a:lnTo>
                  <a:lnTo>
                    <a:pt x="344552" y="92491"/>
                  </a:lnTo>
                  <a:lnTo>
                    <a:pt x="333989" y="94287"/>
                  </a:lnTo>
                  <a:lnTo>
                    <a:pt x="311364" y="98071"/>
                  </a:lnTo>
                  <a:lnTo>
                    <a:pt x="294819" y="100166"/>
                  </a:lnTo>
                  <a:lnTo>
                    <a:pt x="280763" y="93786"/>
                  </a:lnTo>
                  <a:lnTo>
                    <a:pt x="269902" y="88606"/>
                  </a:lnTo>
                  <a:lnTo>
                    <a:pt x="263123" y="76244"/>
                  </a:lnTo>
                  <a:lnTo>
                    <a:pt x="252061" y="66876"/>
                  </a:lnTo>
                  <a:lnTo>
                    <a:pt x="240598" y="51926"/>
                  </a:lnTo>
                  <a:lnTo>
                    <a:pt x="232326" y="39664"/>
                  </a:lnTo>
                  <a:lnTo>
                    <a:pt x="218076" y="29005"/>
                  </a:lnTo>
                  <a:lnTo>
                    <a:pt x="206813" y="16941"/>
                  </a:lnTo>
                  <a:lnTo>
                    <a:pt x="200135" y="4585"/>
                  </a:lnTo>
                  <a:lnTo>
                    <a:pt x="183589" y="8070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68" name="object 147">
              <a:extLst>
                <a:ext uri="{FF2B5EF4-FFF2-40B4-BE49-F238E27FC236}">
                  <a16:creationId xmlns:a16="http://schemas.microsoft.com/office/drawing/2014/main" id="{A74F8678-14B6-4095-BD86-D36C30A0A407}"/>
                </a:ext>
              </a:extLst>
            </p:cNvPr>
            <p:cNvSpPr/>
            <p:nvPr/>
          </p:nvSpPr>
          <p:spPr>
            <a:xfrm>
              <a:off x="2828064" y="3485171"/>
              <a:ext cx="703861" cy="370269"/>
            </a:xfrm>
            <a:custGeom>
              <a:avLst/>
              <a:gdLst/>
              <a:ahLst/>
              <a:cxnLst/>
              <a:rect l="l" t="t" r="r" b="b"/>
              <a:pathLst>
                <a:path w="703861" h="370269">
                  <a:moveTo>
                    <a:pt x="21633" y="132360"/>
                  </a:moveTo>
                  <a:lnTo>
                    <a:pt x="26615" y="140529"/>
                  </a:lnTo>
                  <a:lnTo>
                    <a:pt x="24023" y="149100"/>
                  </a:lnTo>
                  <a:lnTo>
                    <a:pt x="10468" y="151098"/>
                  </a:lnTo>
                  <a:lnTo>
                    <a:pt x="0" y="154385"/>
                  </a:lnTo>
                  <a:lnTo>
                    <a:pt x="7978" y="162460"/>
                  </a:lnTo>
                  <a:lnTo>
                    <a:pt x="8773" y="176410"/>
                  </a:lnTo>
                  <a:lnTo>
                    <a:pt x="13856" y="186080"/>
                  </a:lnTo>
                  <a:lnTo>
                    <a:pt x="14453" y="197243"/>
                  </a:lnTo>
                  <a:lnTo>
                    <a:pt x="11761" y="205814"/>
                  </a:lnTo>
                  <a:lnTo>
                    <a:pt x="18338" y="213889"/>
                  </a:lnTo>
                  <a:lnTo>
                    <a:pt x="29105" y="216280"/>
                  </a:lnTo>
                  <a:lnTo>
                    <a:pt x="41367" y="218573"/>
                  </a:lnTo>
                  <a:lnTo>
                    <a:pt x="50833" y="225150"/>
                  </a:lnTo>
                  <a:lnTo>
                    <a:pt x="61499" y="226147"/>
                  </a:lnTo>
                  <a:lnTo>
                    <a:pt x="73659" y="225546"/>
                  </a:lnTo>
                  <a:lnTo>
                    <a:pt x="86015" y="229236"/>
                  </a:lnTo>
                  <a:lnTo>
                    <a:pt x="83924" y="219570"/>
                  </a:lnTo>
                  <a:lnTo>
                    <a:pt x="100667" y="220164"/>
                  </a:lnTo>
                  <a:lnTo>
                    <a:pt x="111531" y="223955"/>
                  </a:lnTo>
                  <a:lnTo>
                    <a:pt x="121100" y="232026"/>
                  </a:lnTo>
                  <a:lnTo>
                    <a:pt x="132958" y="225849"/>
                  </a:lnTo>
                  <a:lnTo>
                    <a:pt x="143525" y="225449"/>
                  </a:lnTo>
                  <a:lnTo>
                    <a:pt x="157180" y="224852"/>
                  </a:lnTo>
                  <a:lnTo>
                    <a:pt x="158677" y="196645"/>
                  </a:lnTo>
                  <a:lnTo>
                    <a:pt x="169442" y="197643"/>
                  </a:lnTo>
                  <a:lnTo>
                    <a:pt x="170637" y="191961"/>
                  </a:lnTo>
                  <a:lnTo>
                    <a:pt x="178013" y="187375"/>
                  </a:lnTo>
                  <a:lnTo>
                    <a:pt x="192064" y="193856"/>
                  </a:lnTo>
                  <a:lnTo>
                    <a:pt x="202928" y="199036"/>
                  </a:lnTo>
                  <a:lnTo>
                    <a:pt x="210402" y="197243"/>
                  </a:lnTo>
                  <a:lnTo>
                    <a:pt x="220071" y="206711"/>
                  </a:lnTo>
                  <a:lnTo>
                    <a:pt x="230836" y="209005"/>
                  </a:lnTo>
                  <a:lnTo>
                    <a:pt x="239007" y="219966"/>
                  </a:lnTo>
                  <a:lnTo>
                    <a:pt x="248475" y="227940"/>
                  </a:lnTo>
                  <a:lnTo>
                    <a:pt x="256651" y="238805"/>
                  </a:lnTo>
                  <a:lnTo>
                    <a:pt x="272196" y="245184"/>
                  </a:lnTo>
                  <a:lnTo>
                    <a:pt x="297313" y="259534"/>
                  </a:lnTo>
                  <a:lnTo>
                    <a:pt x="326020" y="256946"/>
                  </a:lnTo>
                  <a:lnTo>
                    <a:pt x="341964" y="271694"/>
                  </a:lnTo>
                  <a:lnTo>
                    <a:pt x="354225" y="273888"/>
                  </a:lnTo>
                  <a:lnTo>
                    <a:pt x="368280" y="280367"/>
                  </a:lnTo>
                  <a:lnTo>
                    <a:pt x="378940" y="279967"/>
                  </a:lnTo>
                  <a:lnTo>
                    <a:pt x="389808" y="285051"/>
                  </a:lnTo>
                  <a:lnTo>
                    <a:pt x="403560" y="285846"/>
                  </a:lnTo>
                  <a:lnTo>
                    <a:pt x="419807" y="276778"/>
                  </a:lnTo>
                  <a:lnTo>
                    <a:pt x="429177" y="281962"/>
                  </a:lnTo>
                  <a:lnTo>
                    <a:pt x="438343" y="282955"/>
                  </a:lnTo>
                  <a:lnTo>
                    <a:pt x="445918" y="282661"/>
                  </a:lnTo>
                  <a:lnTo>
                    <a:pt x="458575" y="291927"/>
                  </a:lnTo>
                  <a:lnTo>
                    <a:pt x="466650" y="301398"/>
                  </a:lnTo>
                  <a:lnTo>
                    <a:pt x="477414" y="303789"/>
                  </a:lnTo>
                  <a:lnTo>
                    <a:pt x="491368" y="308771"/>
                  </a:lnTo>
                  <a:lnTo>
                    <a:pt x="502829" y="295616"/>
                  </a:lnTo>
                  <a:lnTo>
                    <a:pt x="512399" y="305085"/>
                  </a:lnTo>
                  <a:lnTo>
                    <a:pt x="519278" y="320234"/>
                  </a:lnTo>
                  <a:lnTo>
                    <a:pt x="524257" y="328405"/>
                  </a:lnTo>
                  <a:lnTo>
                    <a:pt x="535320" y="334982"/>
                  </a:lnTo>
                  <a:lnTo>
                    <a:pt x="545986" y="335979"/>
                  </a:lnTo>
                  <a:lnTo>
                    <a:pt x="557049" y="343857"/>
                  </a:lnTo>
                  <a:lnTo>
                    <a:pt x="565024" y="351928"/>
                  </a:lnTo>
                  <a:lnTo>
                    <a:pt x="575885" y="355715"/>
                  </a:lnTo>
                  <a:lnTo>
                    <a:pt x="588345" y="360799"/>
                  </a:lnTo>
                  <a:lnTo>
                    <a:pt x="594922" y="370269"/>
                  </a:lnTo>
                  <a:lnTo>
                    <a:pt x="703861" y="334784"/>
                  </a:lnTo>
                  <a:lnTo>
                    <a:pt x="685426" y="329900"/>
                  </a:lnTo>
                  <a:lnTo>
                    <a:pt x="671471" y="324918"/>
                  </a:lnTo>
                  <a:lnTo>
                    <a:pt x="663498" y="316845"/>
                  </a:lnTo>
                  <a:lnTo>
                    <a:pt x="657216" y="312860"/>
                  </a:lnTo>
                  <a:lnTo>
                    <a:pt x="646153" y="306381"/>
                  </a:lnTo>
                  <a:lnTo>
                    <a:pt x="637383" y="312360"/>
                  </a:lnTo>
                  <a:lnTo>
                    <a:pt x="632401" y="304087"/>
                  </a:lnTo>
                  <a:lnTo>
                    <a:pt x="621835" y="305981"/>
                  </a:lnTo>
                  <a:lnTo>
                    <a:pt x="610873" y="299501"/>
                  </a:lnTo>
                  <a:lnTo>
                    <a:pt x="616554" y="292225"/>
                  </a:lnTo>
                  <a:lnTo>
                    <a:pt x="596318" y="283258"/>
                  </a:lnTo>
                  <a:lnTo>
                    <a:pt x="585853" y="285051"/>
                  </a:lnTo>
                  <a:lnTo>
                    <a:pt x="579474" y="281162"/>
                  </a:lnTo>
                  <a:lnTo>
                    <a:pt x="570805" y="288540"/>
                  </a:lnTo>
                  <a:lnTo>
                    <a:pt x="564426" y="283157"/>
                  </a:lnTo>
                  <a:lnTo>
                    <a:pt x="554259" y="290634"/>
                  </a:lnTo>
                  <a:lnTo>
                    <a:pt x="546285" y="285349"/>
                  </a:lnTo>
                  <a:lnTo>
                    <a:pt x="542797" y="275683"/>
                  </a:lnTo>
                  <a:lnTo>
                    <a:pt x="532131" y="276180"/>
                  </a:lnTo>
                  <a:lnTo>
                    <a:pt x="533128" y="266312"/>
                  </a:lnTo>
                  <a:lnTo>
                    <a:pt x="525254" y="259534"/>
                  </a:lnTo>
                  <a:lnTo>
                    <a:pt x="523163" y="249868"/>
                  </a:lnTo>
                  <a:lnTo>
                    <a:pt x="527547" y="246880"/>
                  </a:lnTo>
                  <a:lnTo>
                    <a:pt x="526950" y="234222"/>
                  </a:lnTo>
                  <a:lnTo>
                    <a:pt x="517381" y="226245"/>
                  </a:lnTo>
                  <a:lnTo>
                    <a:pt x="505023" y="222558"/>
                  </a:lnTo>
                  <a:lnTo>
                    <a:pt x="488375" y="223257"/>
                  </a:lnTo>
                  <a:lnTo>
                    <a:pt x="474224" y="215480"/>
                  </a:lnTo>
                  <a:lnTo>
                    <a:pt x="463957" y="221463"/>
                  </a:lnTo>
                  <a:lnTo>
                    <a:pt x="458979" y="213288"/>
                  </a:lnTo>
                  <a:lnTo>
                    <a:pt x="455288" y="202225"/>
                  </a:lnTo>
                  <a:lnTo>
                    <a:pt x="459374" y="192159"/>
                  </a:lnTo>
                  <a:lnTo>
                    <a:pt x="457283" y="181094"/>
                  </a:lnTo>
                  <a:lnTo>
                    <a:pt x="447614" y="171629"/>
                  </a:lnTo>
                  <a:lnTo>
                    <a:pt x="438646" y="174819"/>
                  </a:lnTo>
                  <a:lnTo>
                    <a:pt x="435154" y="166546"/>
                  </a:lnTo>
                  <a:lnTo>
                    <a:pt x="427680" y="168241"/>
                  </a:lnTo>
                  <a:lnTo>
                    <a:pt x="415721" y="171629"/>
                  </a:lnTo>
                  <a:lnTo>
                    <a:pt x="404856" y="167841"/>
                  </a:lnTo>
                  <a:lnTo>
                    <a:pt x="405954" y="159368"/>
                  </a:lnTo>
                  <a:lnTo>
                    <a:pt x="410039" y="150795"/>
                  </a:lnTo>
                  <a:lnTo>
                    <a:pt x="406548" y="142523"/>
                  </a:lnTo>
                  <a:lnTo>
                    <a:pt x="395687" y="138736"/>
                  </a:lnTo>
                  <a:lnTo>
                    <a:pt x="402861" y="130067"/>
                  </a:lnTo>
                  <a:lnTo>
                    <a:pt x="382432" y="118303"/>
                  </a:lnTo>
                  <a:lnTo>
                    <a:pt x="373461" y="120098"/>
                  </a:lnTo>
                  <a:lnTo>
                    <a:pt x="361501" y="123389"/>
                  </a:lnTo>
                  <a:lnTo>
                    <a:pt x="351932" y="115415"/>
                  </a:lnTo>
                  <a:lnTo>
                    <a:pt x="339872" y="117308"/>
                  </a:lnTo>
                  <a:lnTo>
                    <a:pt x="333194" y="106343"/>
                  </a:lnTo>
                  <a:lnTo>
                    <a:pt x="322729" y="108237"/>
                  </a:lnTo>
                  <a:lnTo>
                    <a:pt x="313160" y="100166"/>
                  </a:lnTo>
                  <a:lnTo>
                    <a:pt x="301202" y="103553"/>
                  </a:lnTo>
                  <a:lnTo>
                    <a:pt x="287647" y="106843"/>
                  </a:lnTo>
                  <a:lnTo>
                    <a:pt x="280965" y="95978"/>
                  </a:lnTo>
                  <a:lnTo>
                    <a:pt x="269107" y="100662"/>
                  </a:lnTo>
                  <a:lnTo>
                    <a:pt x="260935" y="89801"/>
                  </a:lnTo>
                  <a:lnTo>
                    <a:pt x="254459" y="83022"/>
                  </a:lnTo>
                  <a:lnTo>
                    <a:pt x="253959" y="73256"/>
                  </a:lnTo>
                  <a:lnTo>
                    <a:pt x="242996" y="66678"/>
                  </a:lnTo>
                  <a:lnTo>
                    <a:pt x="233925" y="68472"/>
                  </a:lnTo>
                  <a:lnTo>
                    <a:pt x="221763" y="67575"/>
                  </a:lnTo>
                  <a:lnTo>
                    <a:pt x="219075" y="74749"/>
                  </a:lnTo>
                  <a:lnTo>
                    <a:pt x="210204" y="79336"/>
                  </a:lnTo>
                  <a:lnTo>
                    <a:pt x="201136" y="77640"/>
                  </a:lnTo>
                  <a:lnTo>
                    <a:pt x="193658" y="81428"/>
                  </a:lnTo>
                  <a:lnTo>
                    <a:pt x="186181" y="84517"/>
                  </a:lnTo>
                  <a:lnTo>
                    <a:pt x="169538" y="85316"/>
                  </a:lnTo>
                  <a:lnTo>
                    <a:pt x="163062" y="77143"/>
                  </a:lnTo>
                  <a:lnTo>
                    <a:pt x="155787" y="83022"/>
                  </a:lnTo>
                  <a:lnTo>
                    <a:pt x="142031" y="82227"/>
                  </a:lnTo>
                  <a:lnTo>
                    <a:pt x="129471" y="74350"/>
                  </a:lnTo>
                  <a:lnTo>
                    <a:pt x="118609" y="70664"/>
                  </a:lnTo>
                  <a:lnTo>
                    <a:pt x="117910" y="56612"/>
                  </a:lnTo>
                  <a:lnTo>
                    <a:pt x="117011" y="39768"/>
                  </a:lnTo>
                  <a:lnTo>
                    <a:pt x="117511" y="20134"/>
                  </a:lnTo>
                  <a:lnTo>
                    <a:pt x="112129" y="6277"/>
                  </a:lnTo>
                  <a:lnTo>
                    <a:pt x="95087" y="0"/>
                  </a:lnTo>
                  <a:lnTo>
                    <a:pt x="83127" y="3290"/>
                  </a:lnTo>
                  <a:lnTo>
                    <a:pt x="80633" y="14651"/>
                  </a:lnTo>
                  <a:lnTo>
                    <a:pt x="75053" y="23323"/>
                  </a:lnTo>
                  <a:lnTo>
                    <a:pt x="60004" y="26808"/>
                  </a:lnTo>
                  <a:lnTo>
                    <a:pt x="46548" y="30200"/>
                  </a:lnTo>
                  <a:lnTo>
                    <a:pt x="32990" y="32190"/>
                  </a:lnTo>
                  <a:lnTo>
                    <a:pt x="17942" y="35581"/>
                  </a:lnTo>
                  <a:lnTo>
                    <a:pt x="7776" y="43055"/>
                  </a:lnTo>
                  <a:lnTo>
                    <a:pt x="6981" y="58506"/>
                  </a:lnTo>
                  <a:lnTo>
                    <a:pt x="6379" y="75448"/>
                  </a:lnTo>
                  <a:lnTo>
                    <a:pt x="10267" y="90698"/>
                  </a:lnTo>
                  <a:lnTo>
                    <a:pt x="15350" y="101761"/>
                  </a:lnTo>
                  <a:lnTo>
                    <a:pt x="20236" y="107142"/>
                  </a:lnTo>
                  <a:lnTo>
                    <a:pt x="17842" y="118504"/>
                  </a:lnTo>
                  <a:lnTo>
                    <a:pt x="21633" y="132360"/>
                  </a:lnTo>
                  <a:close/>
                </a:path>
              </a:pathLst>
            </a:custGeom>
            <a:solidFill>
              <a:srgbClr val="389DE5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69" name="object 148">
              <a:extLst>
                <a:ext uri="{FF2B5EF4-FFF2-40B4-BE49-F238E27FC236}">
                  <a16:creationId xmlns:a16="http://schemas.microsoft.com/office/drawing/2014/main" id="{24ECF16B-91F1-4C62-A052-62AC9F1F1AE9}"/>
                </a:ext>
              </a:extLst>
            </p:cNvPr>
            <p:cNvSpPr/>
            <p:nvPr/>
          </p:nvSpPr>
          <p:spPr>
            <a:xfrm>
              <a:off x="2828064" y="3485171"/>
              <a:ext cx="703861" cy="370269"/>
            </a:xfrm>
            <a:custGeom>
              <a:avLst/>
              <a:gdLst/>
              <a:ahLst/>
              <a:cxnLst/>
              <a:rect l="l" t="t" r="r" b="b"/>
              <a:pathLst>
                <a:path w="703861" h="370269">
                  <a:moveTo>
                    <a:pt x="18338" y="213889"/>
                  </a:moveTo>
                  <a:lnTo>
                    <a:pt x="29105" y="216280"/>
                  </a:lnTo>
                  <a:lnTo>
                    <a:pt x="41367" y="218573"/>
                  </a:lnTo>
                  <a:lnTo>
                    <a:pt x="50833" y="225150"/>
                  </a:lnTo>
                  <a:lnTo>
                    <a:pt x="61499" y="226147"/>
                  </a:lnTo>
                  <a:lnTo>
                    <a:pt x="73659" y="225546"/>
                  </a:lnTo>
                  <a:lnTo>
                    <a:pt x="86015" y="229236"/>
                  </a:lnTo>
                  <a:lnTo>
                    <a:pt x="83924" y="219570"/>
                  </a:lnTo>
                  <a:lnTo>
                    <a:pt x="100667" y="220164"/>
                  </a:lnTo>
                  <a:lnTo>
                    <a:pt x="111531" y="223955"/>
                  </a:lnTo>
                  <a:lnTo>
                    <a:pt x="121100" y="232026"/>
                  </a:lnTo>
                  <a:lnTo>
                    <a:pt x="132958" y="225849"/>
                  </a:lnTo>
                  <a:lnTo>
                    <a:pt x="143525" y="225449"/>
                  </a:lnTo>
                  <a:lnTo>
                    <a:pt x="157180" y="224852"/>
                  </a:lnTo>
                  <a:lnTo>
                    <a:pt x="158677" y="196645"/>
                  </a:lnTo>
                  <a:lnTo>
                    <a:pt x="169442" y="197643"/>
                  </a:lnTo>
                  <a:lnTo>
                    <a:pt x="170637" y="191961"/>
                  </a:lnTo>
                  <a:lnTo>
                    <a:pt x="178013" y="187375"/>
                  </a:lnTo>
                  <a:lnTo>
                    <a:pt x="192064" y="193856"/>
                  </a:lnTo>
                  <a:lnTo>
                    <a:pt x="202928" y="199036"/>
                  </a:lnTo>
                  <a:lnTo>
                    <a:pt x="210402" y="197243"/>
                  </a:lnTo>
                  <a:lnTo>
                    <a:pt x="220071" y="206711"/>
                  </a:lnTo>
                  <a:lnTo>
                    <a:pt x="230836" y="209005"/>
                  </a:lnTo>
                  <a:lnTo>
                    <a:pt x="239007" y="219966"/>
                  </a:lnTo>
                  <a:lnTo>
                    <a:pt x="248475" y="227940"/>
                  </a:lnTo>
                  <a:lnTo>
                    <a:pt x="256651" y="238805"/>
                  </a:lnTo>
                  <a:lnTo>
                    <a:pt x="272196" y="245184"/>
                  </a:lnTo>
                  <a:lnTo>
                    <a:pt x="297313" y="259534"/>
                  </a:lnTo>
                  <a:lnTo>
                    <a:pt x="326020" y="256946"/>
                  </a:lnTo>
                  <a:lnTo>
                    <a:pt x="341964" y="271694"/>
                  </a:lnTo>
                  <a:lnTo>
                    <a:pt x="354225" y="273888"/>
                  </a:lnTo>
                  <a:lnTo>
                    <a:pt x="368280" y="280367"/>
                  </a:lnTo>
                  <a:lnTo>
                    <a:pt x="378940" y="279967"/>
                  </a:lnTo>
                  <a:lnTo>
                    <a:pt x="389808" y="285051"/>
                  </a:lnTo>
                  <a:lnTo>
                    <a:pt x="403560" y="285846"/>
                  </a:lnTo>
                  <a:lnTo>
                    <a:pt x="419807" y="276778"/>
                  </a:lnTo>
                  <a:lnTo>
                    <a:pt x="429177" y="281962"/>
                  </a:lnTo>
                  <a:lnTo>
                    <a:pt x="438343" y="282955"/>
                  </a:lnTo>
                  <a:lnTo>
                    <a:pt x="445918" y="282661"/>
                  </a:lnTo>
                  <a:lnTo>
                    <a:pt x="458575" y="291927"/>
                  </a:lnTo>
                  <a:lnTo>
                    <a:pt x="466650" y="301398"/>
                  </a:lnTo>
                  <a:lnTo>
                    <a:pt x="477414" y="303789"/>
                  </a:lnTo>
                  <a:lnTo>
                    <a:pt x="491368" y="308771"/>
                  </a:lnTo>
                  <a:lnTo>
                    <a:pt x="502829" y="295616"/>
                  </a:lnTo>
                  <a:lnTo>
                    <a:pt x="512399" y="305085"/>
                  </a:lnTo>
                  <a:lnTo>
                    <a:pt x="519278" y="320234"/>
                  </a:lnTo>
                  <a:lnTo>
                    <a:pt x="524257" y="328405"/>
                  </a:lnTo>
                  <a:lnTo>
                    <a:pt x="535320" y="334982"/>
                  </a:lnTo>
                  <a:lnTo>
                    <a:pt x="545986" y="335979"/>
                  </a:lnTo>
                  <a:lnTo>
                    <a:pt x="557049" y="343857"/>
                  </a:lnTo>
                  <a:lnTo>
                    <a:pt x="565024" y="351928"/>
                  </a:lnTo>
                  <a:lnTo>
                    <a:pt x="575885" y="355715"/>
                  </a:lnTo>
                  <a:lnTo>
                    <a:pt x="588345" y="360799"/>
                  </a:lnTo>
                  <a:lnTo>
                    <a:pt x="594922" y="370269"/>
                  </a:lnTo>
                  <a:lnTo>
                    <a:pt x="703861" y="334784"/>
                  </a:lnTo>
                  <a:lnTo>
                    <a:pt x="685426" y="329900"/>
                  </a:lnTo>
                  <a:lnTo>
                    <a:pt x="671471" y="324918"/>
                  </a:lnTo>
                  <a:lnTo>
                    <a:pt x="663498" y="316845"/>
                  </a:lnTo>
                  <a:lnTo>
                    <a:pt x="657216" y="312860"/>
                  </a:lnTo>
                  <a:lnTo>
                    <a:pt x="646153" y="306381"/>
                  </a:lnTo>
                  <a:lnTo>
                    <a:pt x="637383" y="312360"/>
                  </a:lnTo>
                  <a:lnTo>
                    <a:pt x="632401" y="304087"/>
                  </a:lnTo>
                  <a:lnTo>
                    <a:pt x="621835" y="305981"/>
                  </a:lnTo>
                  <a:lnTo>
                    <a:pt x="610873" y="299501"/>
                  </a:lnTo>
                  <a:lnTo>
                    <a:pt x="616554" y="292225"/>
                  </a:lnTo>
                  <a:lnTo>
                    <a:pt x="596318" y="283258"/>
                  </a:lnTo>
                  <a:lnTo>
                    <a:pt x="585853" y="285051"/>
                  </a:lnTo>
                  <a:lnTo>
                    <a:pt x="579474" y="281162"/>
                  </a:lnTo>
                  <a:lnTo>
                    <a:pt x="570805" y="288540"/>
                  </a:lnTo>
                  <a:lnTo>
                    <a:pt x="564426" y="283157"/>
                  </a:lnTo>
                  <a:lnTo>
                    <a:pt x="554259" y="290634"/>
                  </a:lnTo>
                  <a:lnTo>
                    <a:pt x="546285" y="285349"/>
                  </a:lnTo>
                  <a:lnTo>
                    <a:pt x="542797" y="275683"/>
                  </a:lnTo>
                  <a:lnTo>
                    <a:pt x="532131" y="276180"/>
                  </a:lnTo>
                  <a:lnTo>
                    <a:pt x="533128" y="266312"/>
                  </a:lnTo>
                  <a:lnTo>
                    <a:pt x="525254" y="259534"/>
                  </a:lnTo>
                  <a:lnTo>
                    <a:pt x="523163" y="249868"/>
                  </a:lnTo>
                  <a:lnTo>
                    <a:pt x="527547" y="246880"/>
                  </a:lnTo>
                  <a:lnTo>
                    <a:pt x="526950" y="234222"/>
                  </a:lnTo>
                  <a:lnTo>
                    <a:pt x="517381" y="226245"/>
                  </a:lnTo>
                  <a:lnTo>
                    <a:pt x="505023" y="222558"/>
                  </a:lnTo>
                  <a:lnTo>
                    <a:pt x="488375" y="223257"/>
                  </a:lnTo>
                  <a:lnTo>
                    <a:pt x="474224" y="215480"/>
                  </a:lnTo>
                  <a:lnTo>
                    <a:pt x="463957" y="221463"/>
                  </a:lnTo>
                  <a:lnTo>
                    <a:pt x="458979" y="213288"/>
                  </a:lnTo>
                  <a:lnTo>
                    <a:pt x="455288" y="202225"/>
                  </a:lnTo>
                  <a:lnTo>
                    <a:pt x="459374" y="192159"/>
                  </a:lnTo>
                  <a:lnTo>
                    <a:pt x="457283" y="181094"/>
                  </a:lnTo>
                  <a:lnTo>
                    <a:pt x="447614" y="171629"/>
                  </a:lnTo>
                  <a:lnTo>
                    <a:pt x="438646" y="174819"/>
                  </a:lnTo>
                  <a:lnTo>
                    <a:pt x="435154" y="166546"/>
                  </a:lnTo>
                  <a:lnTo>
                    <a:pt x="427680" y="168241"/>
                  </a:lnTo>
                  <a:lnTo>
                    <a:pt x="415721" y="171629"/>
                  </a:lnTo>
                  <a:lnTo>
                    <a:pt x="404856" y="167841"/>
                  </a:lnTo>
                  <a:lnTo>
                    <a:pt x="405954" y="159368"/>
                  </a:lnTo>
                  <a:lnTo>
                    <a:pt x="410039" y="150795"/>
                  </a:lnTo>
                  <a:lnTo>
                    <a:pt x="406548" y="142523"/>
                  </a:lnTo>
                  <a:lnTo>
                    <a:pt x="395687" y="138736"/>
                  </a:lnTo>
                  <a:lnTo>
                    <a:pt x="402861" y="130067"/>
                  </a:lnTo>
                  <a:lnTo>
                    <a:pt x="382432" y="118303"/>
                  </a:lnTo>
                  <a:lnTo>
                    <a:pt x="373461" y="120098"/>
                  </a:lnTo>
                  <a:lnTo>
                    <a:pt x="361501" y="123389"/>
                  </a:lnTo>
                  <a:lnTo>
                    <a:pt x="351932" y="115415"/>
                  </a:lnTo>
                  <a:lnTo>
                    <a:pt x="339872" y="117308"/>
                  </a:lnTo>
                  <a:lnTo>
                    <a:pt x="333194" y="106343"/>
                  </a:lnTo>
                  <a:lnTo>
                    <a:pt x="322729" y="108237"/>
                  </a:lnTo>
                  <a:lnTo>
                    <a:pt x="313160" y="100166"/>
                  </a:lnTo>
                  <a:lnTo>
                    <a:pt x="301202" y="103553"/>
                  </a:lnTo>
                  <a:lnTo>
                    <a:pt x="287647" y="106843"/>
                  </a:lnTo>
                  <a:lnTo>
                    <a:pt x="280965" y="95978"/>
                  </a:lnTo>
                  <a:lnTo>
                    <a:pt x="269107" y="100662"/>
                  </a:lnTo>
                  <a:lnTo>
                    <a:pt x="260935" y="89801"/>
                  </a:lnTo>
                  <a:lnTo>
                    <a:pt x="254459" y="83022"/>
                  </a:lnTo>
                  <a:lnTo>
                    <a:pt x="253959" y="73256"/>
                  </a:lnTo>
                  <a:lnTo>
                    <a:pt x="242996" y="66678"/>
                  </a:lnTo>
                  <a:lnTo>
                    <a:pt x="233925" y="68472"/>
                  </a:lnTo>
                  <a:lnTo>
                    <a:pt x="221763" y="67575"/>
                  </a:lnTo>
                  <a:lnTo>
                    <a:pt x="219075" y="74749"/>
                  </a:lnTo>
                  <a:lnTo>
                    <a:pt x="210204" y="79336"/>
                  </a:lnTo>
                  <a:lnTo>
                    <a:pt x="201136" y="77640"/>
                  </a:lnTo>
                  <a:lnTo>
                    <a:pt x="193658" y="81428"/>
                  </a:lnTo>
                  <a:lnTo>
                    <a:pt x="186181" y="84517"/>
                  </a:lnTo>
                  <a:lnTo>
                    <a:pt x="169538" y="85316"/>
                  </a:lnTo>
                  <a:lnTo>
                    <a:pt x="163062" y="77143"/>
                  </a:lnTo>
                  <a:lnTo>
                    <a:pt x="155787" y="83022"/>
                  </a:lnTo>
                  <a:lnTo>
                    <a:pt x="142031" y="82227"/>
                  </a:lnTo>
                  <a:lnTo>
                    <a:pt x="129471" y="74350"/>
                  </a:lnTo>
                  <a:lnTo>
                    <a:pt x="118609" y="70664"/>
                  </a:lnTo>
                  <a:lnTo>
                    <a:pt x="117910" y="56612"/>
                  </a:lnTo>
                  <a:lnTo>
                    <a:pt x="117011" y="39768"/>
                  </a:lnTo>
                  <a:lnTo>
                    <a:pt x="117511" y="20134"/>
                  </a:lnTo>
                  <a:lnTo>
                    <a:pt x="112129" y="6277"/>
                  </a:lnTo>
                  <a:lnTo>
                    <a:pt x="95087" y="0"/>
                  </a:lnTo>
                  <a:lnTo>
                    <a:pt x="83127" y="3290"/>
                  </a:lnTo>
                  <a:lnTo>
                    <a:pt x="80633" y="14651"/>
                  </a:lnTo>
                  <a:lnTo>
                    <a:pt x="75053" y="23323"/>
                  </a:lnTo>
                  <a:lnTo>
                    <a:pt x="60004" y="26808"/>
                  </a:lnTo>
                  <a:lnTo>
                    <a:pt x="46548" y="30200"/>
                  </a:lnTo>
                  <a:lnTo>
                    <a:pt x="32990" y="32190"/>
                  </a:lnTo>
                  <a:lnTo>
                    <a:pt x="17942" y="35581"/>
                  </a:lnTo>
                  <a:lnTo>
                    <a:pt x="7776" y="43055"/>
                  </a:lnTo>
                  <a:lnTo>
                    <a:pt x="6981" y="58506"/>
                  </a:lnTo>
                  <a:lnTo>
                    <a:pt x="6379" y="75448"/>
                  </a:lnTo>
                  <a:lnTo>
                    <a:pt x="10267" y="90698"/>
                  </a:lnTo>
                  <a:lnTo>
                    <a:pt x="15350" y="101761"/>
                  </a:lnTo>
                  <a:lnTo>
                    <a:pt x="20236" y="107142"/>
                  </a:lnTo>
                  <a:lnTo>
                    <a:pt x="17842" y="118504"/>
                  </a:lnTo>
                  <a:lnTo>
                    <a:pt x="21633" y="132360"/>
                  </a:lnTo>
                  <a:lnTo>
                    <a:pt x="26615" y="140529"/>
                  </a:lnTo>
                  <a:lnTo>
                    <a:pt x="24023" y="149100"/>
                  </a:lnTo>
                  <a:lnTo>
                    <a:pt x="10468" y="151098"/>
                  </a:lnTo>
                  <a:lnTo>
                    <a:pt x="0" y="154385"/>
                  </a:lnTo>
                  <a:lnTo>
                    <a:pt x="7978" y="162460"/>
                  </a:lnTo>
                  <a:lnTo>
                    <a:pt x="8773" y="176410"/>
                  </a:lnTo>
                  <a:lnTo>
                    <a:pt x="13856" y="186080"/>
                  </a:lnTo>
                  <a:lnTo>
                    <a:pt x="14453" y="197243"/>
                  </a:lnTo>
                  <a:lnTo>
                    <a:pt x="11761" y="205814"/>
                  </a:lnTo>
                  <a:lnTo>
                    <a:pt x="18338" y="213889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70" name="object 149">
              <a:extLst>
                <a:ext uri="{FF2B5EF4-FFF2-40B4-BE49-F238E27FC236}">
                  <a16:creationId xmlns:a16="http://schemas.microsoft.com/office/drawing/2014/main" id="{2E44E50B-7F2F-45CB-B5CA-81E7DCCBD259}"/>
                </a:ext>
              </a:extLst>
            </p:cNvPr>
            <p:cNvSpPr/>
            <p:nvPr/>
          </p:nvSpPr>
          <p:spPr>
            <a:xfrm>
              <a:off x="3001890" y="3177093"/>
              <a:ext cx="1066151" cy="689706"/>
            </a:xfrm>
            <a:custGeom>
              <a:avLst/>
              <a:gdLst/>
              <a:ahLst/>
              <a:cxnLst/>
              <a:rect l="l" t="t" r="r" b="b"/>
              <a:pathLst>
                <a:path w="1066151" h="689706">
                  <a:moveTo>
                    <a:pt x="232722" y="450601"/>
                  </a:moveTo>
                  <a:lnTo>
                    <a:pt x="236213" y="458873"/>
                  </a:lnTo>
                  <a:lnTo>
                    <a:pt x="232128" y="467446"/>
                  </a:lnTo>
                  <a:lnTo>
                    <a:pt x="231030" y="475919"/>
                  </a:lnTo>
                  <a:lnTo>
                    <a:pt x="241895" y="479706"/>
                  </a:lnTo>
                  <a:lnTo>
                    <a:pt x="253853" y="476319"/>
                  </a:lnTo>
                  <a:lnTo>
                    <a:pt x="261327" y="474624"/>
                  </a:lnTo>
                  <a:lnTo>
                    <a:pt x="264820" y="482897"/>
                  </a:lnTo>
                  <a:lnTo>
                    <a:pt x="273787" y="479706"/>
                  </a:lnTo>
                  <a:lnTo>
                    <a:pt x="283457" y="489172"/>
                  </a:lnTo>
                  <a:lnTo>
                    <a:pt x="285548" y="500237"/>
                  </a:lnTo>
                  <a:lnTo>
                    <a:pt x="281462" y="510303"/>
                  </a:lnTo>
                  <a:lnTo>
                    <a:pt x="285153" y="521366"/>
                  </a:lnTo>
                  <a:lnTo>
                    <a:pt x="290131" y="529541"/>
                  </a:lnTo>
                  <a:lnTo>
                    <a:pt x="300398" y="523558"/>
                  </a:lnTo>
                  <a:lnTo>
                    <a:pt x="314549" y="531334"/>
                  </a:lnTo>
                  <a:lnTo>
                    <a:pt x="331196" y="530636"/>
                  </a:lnTo>
                  <a:lnTo>
                    <a:pt x="343555" y="534323"/>
                  </a:lnTo>
                  <a:lnTo>
                    <a:pt x="353124" y="542300"/>
                  </a:lnTo>
                  <a:lnTo>
                    <a:pt x="353721" y="554958"/>
                  </a:lnTo>
                  <a:lnTo>
                    <a:pt x="349337" y="557946"/>
                  </a:lnTo>
                  <a:lnTo>
                    <a:pt x="351428" y="567612"/>
                  </a:lnTo>
                  <a:lnTo>
                    <a:pt x="359302" y="574390"/>
                  </a:lnTo>
                  <a:lnTo>
                    <a:pt x="358305" y="584258"/>
                  </a:lnTo>
                  <a:lnTo>
                    <a:pt x="368971" y="583761"/>
                  </a:lnTo>
                  <a:lnTo>
                    <a:pt x="372459" y="593427"/>
                  </a:lnTo>
                  <a:lnTo>
                    <a:pt x="380433" y="598712"/>
                  </a:lnTo>
                  <a:lnTo>
                    <a:pt x="390599" y="591235"/>
                  </a:lnTo>
                  <a:lnTo>
                    <a:pt x="396979" y="596618"/>
                  </a:lnTo>
                  <a:lnTo>
                    <a:pt x="405648" y="589240"/>
                  </a:lnTo>
                  <a:lnTo>
                    <a:pt x="412027" y="593129"/>
                  </a:lnTo>
                  <a:lnTo>
                    <a:pt x="422492" y="591336"/>
                  </a:lnTo>
                  <a:lnTo>
                    <a:pt x="442728" y="600303"/>
                  </a:lnTo>
                  <a:lnTo>
                    <a:pt x="437047" y="607579"/>
                  </a:lnTo>
                  <a:lnTo>
                    <a:pt x="448009" y="614058"/>
                  </a:lnTo>
                  <a:lnTo>
                    <a:pt x="458575" y="612165"/>
                  </a:lnTo>
                  <a:lnTo>
                    <a:pt x="463557" y="620438"/>
                  </a:lnTo>
                  <a:lnTo>
                    <a:pt x="472326" y="614459"/>
                  </a:lnTo>
                  <a:lnTo>
                    <a:pt x="483389" y="620938"/>
                  </a:lnTo>
                  <a:lnTo>
                    <a:pt x="489672" y="624923"/>
                  </a:lnTo>
                  <a:lnTo>
                    <a:pt x="497645" y="632995"/>
                  </a:lnTo>
                  <a:lnTo>
                    <a:pt x="511600" y="637978"/>
                  </a:lnTo>
                  <a:lnTo>
                    <a:pt x="530035" y="642862"/>
                  </a:lnTo>
                  <a:lnTo>
                    <a:pt x="545482" y="646452"/>
                  </a:lnTo>
                  <a:lnTo>
                    <a:pt x="555851" y="640372"/>
                  </a:lnTo>
                  <a:lnTo>
                    <a:pt x="566615" y="644057"/>
                  </a:lnTo>
                  <a:lnTo>
                    <a:pt x="577278" y="643662"/>
                  </a:lnTo>
                  <a:lnTo>
                    <a:pt x="577677" y="652031"/>
                  </a:lnTo>
                  <a:lnTo>
                    <a:pt x="592827" y="651435"/>
                  </a:lnTo>
                  <a:lnTo>
                    <a:pt x="593525" y="663995"/>
                  </a:lnTo>
                  <a:lnTo>
                    <a:pt x="603990" y="660704"/>
                  </a:lnTo>
                  <a:lnTo>
                    <a:pt x="613462" y="667382"/>
                  </a:lnTo>
                  <a:lnTo>
                    <a:pt x="625421" y="663995"/>
                  </a:lnTo>
                  <a:lnTo>
                    <a:pt x="638975" y="660704"/>
                  </a:lnTo>
                  <a:lnTo>
                    <a:pt x="649836" y="665787"/>
                  </a:lnTo>
                  <a:lnTo>
                    <a:pt x="662194" y="670871"/>
                  </a:lnTo>
                  <a:lnTo>
                    <a:pt x="677945" y="680040"/>
                  </a:lnTo>
                  <a:lnTo>
                    <a:pt x="694486" y="676551"/>
                  </a:lnTo>
                  <a:lnTo>
                    <a:pt x="701564" y="667778"/>
                  </a:lnTo>
                  <a:lnTo>
                    <a:pt x="708840" y="660406"/>
                  </a:lnTo>
                  <a:lnTo>
                    <a:pt x="721202" y="664091"/>
                  </a:lnTo>
                  <a:lnTo>
                    <a:pt x="732359" y="674856"/>
                  </a:lnTo>
                  <a:lnTo>
                    <a:pt x="744717" y="678543"/>
                  </a:lnTo>
                  <a:lnTo>
                    <a:pt x="755186" y="675352"/>
                  </a:lnTo>
                  <a:lnTo>
                    <a:pt x="762260" y="666583"/>
                  </a:lnTo>
                  <a:lnTo>
                    <a:pt x="773024" y="668977"/>
                  </a:lnTo>
                  <a:lnTo>
                    <a:pt x="787276" y="678146"/>
                  </a:lnTo>
                  <a:lnTo>
                    <a:pt x="799934" y="688809"/>
                  </a:lnTo>
                  <a:lnTo>
                    <a:pt x="812095" y="689706"/>
                  </a:lnTo>
                  <a:lnTo>
                    <a:pt x="820764" y="679543"/>
                  </a:lnTo>
                  <a:lnTo>
                    <a:pt x="829141" y="666485"/>
                  </a:lnTo>
                  <a:lnTo>
                    <a:pt x="838108" y="663296"/>
                  </a:lnTo>
                  <a:lnTo>
                    <a:pt x="846180" y="672861"/>
                  </a:lnTo>
                  <a:lnTo>
                    <a:pt x="857045" y="676551"/>
                  </a:lnTo>
                  <a:lnTo>
                    <a:pt x="869205" y="677448"/>
                  </a:lnTo>
                  <a:lnTo>
                    <a:pt x="879073" y="662998"/>
                  </a:lnTo>
                  <a:lnTo>
                    <a:pt x="886049" y="651435"/>
                  </a:lnTo>
                  <a:lnTo>
                    <a:pt x="888441" y="638676"/>
                  </a:lnTo>
                  <a:lnTo>
                    <a:pt x="893822" y="625820"/>
                  </a:lnTo>
                  <a:lnTo>
                    <a:pt x="905685" y="619739"/>
                  </a:lnTo>
                  <a:lnTo>
                    <a:pt x="917643" y="616352"/>
                  </a:lnTo>
                  <a:lnTo>
                    <a:pt x="920037" y="603694"/>
                  </a:lnTo>
                  <a:lnTo>
                    <a:pt x="927213" y="596318"/>
                  </a:lnTo>
                  <a:lnTo>
                    <a:pt x="942660" y="601300"/>
                  </a:lnTo>
                  <a:lnTo>
                    <a:pt x="956517" y="604890"/>
                  </a:lnTo>
                  <a:lnTo>
                    <a:pt x="972960" y="598608"/>
                  </a:lnTo>
                  <a:lnTo>
                    <a:pt x="978242" y="584360"/>
                  </a:lnTo>
                  <a:lnTo>
                    <a:pt x="982228" y="572897"/>
                  </a:lnTo>
                  <a:lnTo>
                    <a:pt x="991001" y="566917"/>
                  </a:lnTo>
                  <a:lnTo>
                    <a:pt x="1001264" y="560837"/>
                  </a:lnTo>
                  <a:lnTo>
                    <a:pt x="1006848" y="550767"/>
                  </a:lnTo>
                  <a:lnTo>
                    <a:pt x="1011132" y="544990"/>
                  </a:lnTo>
                  <a:lnTo>
                    <a:pt x="1027677" y="541501"/>
                  </a:lnTo>
                  <a:lnTo>
                    <a:pt x="1050400" y="540504"/>
                  </a:lnTo>
                  <a:lnTo>
                    <a:pt x="1063760" y="535720"/>
                  </a:lnTo>
                  <a:lnTo>
                    <a:pt x="1066151" y="522965"/>
                  </a:lnTo>
                  <a:lnTo>
                    <a:pt x="1061165" y="516186"/>
                  </a:lnTo>
                  <a:lnTo>
                    <a:pt x="1050505" y="513792"/>
                  </a:lnTo>
                  <a:lnTo>
                    <a:pt x="1043125" y="518378"/>
                  </a:lnTo>
                  <a:lnTo>
                    <a:pt x="1036746" y="512996"/>
                  </a:lnTo>
                  <a:lnTo>
                    <a:pt x="1027976" y="518976"/>
                  </a:lnTo>
                  <a:lnTo>
                    <a:pt x="1023091" y="513594"/>
                  </a:lnTo>
                  <a:lnTo>
                    <a:pt x="1013824" y="511200"/>
                  </a:lnTo>
                  <a:lnTo>
                    <a:pt x="1004752" y="511600"/>
                  </a:lnTo>
                  <a:lnTo>
                    <a:pt x="995483" y="507711"/>
                  </a:lnTo>
                  <a:lnTo>
                    <a:pt x="987412" y="499640"/>
                  </a:lnTo>
                  <a:lnTo>
                    <a:pt x="982428" y="491468"/>
                  </a:lnTo>
                  <a:lnTo>
                    <a:pt x="974754" y="490371"/>
                  </a:lnTo>
                  <a:lnTo>
                    <a:pt x="968274" y="482198"/>
                  </a:lnTo>
                  <a:lnTo>
                    <a:pt x="959205" y="483991"/>
                  </a:lnTo>
                  <a:lnTo>
                    <a:pt x="955616" y="472928"/>
                  </a:lnTo>
                  <a:lnTo>
                    <a:pt x="950436" y="461966"/>
                  </a:lnTo>
                  <a:lnTo>
                    <a:pt x="939971" y="465156"/>
                  </a:lnTo>
                  <a:lnTo>
                    <a:pt x="939471" y="455386"/>
                  </a:lnTo>
                  <a:lnTo>
                    <a:pt x="934290" y="443026"/>
                  </a:lnTo>
                  <a:lnTo>
                    <a:pt x="926812" y="446115"/>
                  </a:lnTo>
                  <a:lnTo>
                    <a:pt x="920433" y="439341"/>
                  </a:lnTo>
                  <a:lnTo>
                    <a:pt x="918342" y="428278"/>
                  </a:lnTo>
                  <a:lnTo>
                    <a:pt x="909172" y="427183"/>
                  </a:lnTo>
                  <a:lnTo>
                    <a:pt x="902592" y="419108"/>
                  </a:lnTo>
                  <a:lnTo>
                    <a:pt x="891630" y="412531"/>
                  </a:lnTo>
                  <a:lnTo>
                    <a:pt x="882662" y="415720"/>
                  </a:lnTo>
                  <a:lnTo>
                    <a:pt x="873789" y="418910"/>
                  </a:lnTo>
                  <a:lnTo>
                    <a:pt x="869803" y="402264"/>
                  </a:lnTo>
                  <a:lnTo>
                    <a:pt x="862426" y="405353"/>
                  </a:lnTo>
                  <a:lnTo>
                    <a:pt x="854453" y="398674"/>
                  </a:lnTo>
                  <a:lnTo>
                    <a:pt x="855550" y="390203"/>
                  </a:lnTo>
                  <a:lnTo>
                    <a:pt x="848873" y="379238"/>
                  </a:lnTo>
                  <a:lnTo>
                    <a:pt x="839603" y="376848"/>
                  </a:lnTo>
                  <a:lnTo>
                    <a:pt x="834419" y="365885"/>
                  </a:lnTo>
                  <a:lnTo>
                    <a:pt x="829238" y="353427"/>
                  </a:lnTo>
                  <a:lnTo>
                    <a:pt x="816480" y="342760"/>
                  </a:lnTo>
                  <a:lnTo>
                    <a:pt x="807807" y="350136"/>
                  </a:lnTo>
                  <a:lnTo>
                    <a:pt x="787478" y="338374"/>
                  </a:lnTo>
                  <a:lnTo>
                    <a:pt x="774922" y="331899"/>
                  </a:lnTo>
                  <a:lnTo>
                    <a:pt x="763955" y="326715"/>
                  </a:lnTo>
                  <a:lnTo>
                    <a:pt x="755482" y="336981"/>
                  </a:lnTo>
                  <a:lnTo>
                    <a:pt x="748807" y="327312"/>
                  </a:lnTo>
                  <a:lnTo>
                    <a:pt x="739835" y="329105"/>
                  </a:lnTo>
                  <a:lnTo>
                    <a:pt x="729771" y="340768"/>
                  </a:lnTo>
                  <a:lnTo>
                    <a:pt x="731963" y="351932"/>
                  </a:lnTo>
                  <a:lnTo>
                    <a:pt x="726282" y="360601"/>
                  </a:lnTo>
                  <a:lnTo>
                    <a:pt x="715820" y="362494"/>
                  </a:lnTo>
                  <a:lnTo>
                    <a:pt x="708544" y="369870"/>
                  </a:lnTo>
                  <a:lnTo>
                    <a:pt x="705949" y="378345"/>
                  </a:lnTo>
                  <a:lnTo>
                    <a:pt x="694192" y="385919"/>
                  </a:lnTo>
                  <a:lnTo>
                    <a:pt x="678841" y="382330"/>
                  </a:lnTo>
                  <a:lnTo>
                    <a:pt x="669474" y="377146"/>
                  </a:lnTo>
                  <a:lnTo>
                    <a:pt x="659704" y="366281"/>
                  </a:lnTo>
                  <a:lnTo>
                    <a:pt x="645754" y="359902"/>
                  </a:lnTo>
                  <a:lnTo>
                    <a:pt x="636282" y="353228"/>
                  </a:lnTo>
                  <a:lnTo>
                    <a:pt x="621929" y="341265"/>
                  </a:lnTo>
                  <a:lnTo>
                    <a:pt x="613858" y="331797"/>
                  </a:lnTo>
                  <a:lnTo>
                    <a:pt x="612961" y="314953"/>
                  </a:lnTo>
                  <a:lnTo>
                    <a:pt x="605285" y="312461"/>
                  </a:lnTo>
                  <a:lnTo>
                    <a:pt x="601596" y="301398"/>
                  </a:lnTo>
                  <a:lnTo>
                    <a:pt x="593726" y="296114"/>
                  </a:lnTo>
                  <a:lnTo>
                    <a:pt x="582963" y="292331"/>
                  </a:lnTo>
                  <a:lnTo>
                    <a:pt x="582462" y="283958"/>
                  </a:lnTo>
                  <a:lnTo>
                    <a:pt x="575783" y="272995"/>
                  </a:lnTo>
                  <a:lnTo>
                    <a:pt x="564918" y="267811"/>
                  </a:lnTo>
                  <a:lnTo>
                    <a:pt x="563821" y="248274"/>
                  </a:lnTo>
                  <a:lnTo>
                    <a:pt x="536613" y="249372"/>
                  </a:lnTo>
                  <a:lnTo>
                    <a:pt x="515584" y="254556"/>
                  </a:lnTo>
                  <a:lnTo>
                    <a:pt x="494452" y="258243"/>
                  </a:lnTo>
                  <a:lnTo>
                    <a:pt x="479005" y="251863"/>
                  </a:lnTo>
                  <a:lnTo>
                    <a:pt x="466247" y="242592"/>
                  </a:lnTo>
                  <a:lnTo>
                    <a:pt x="450799" y="236213"/>
                  </a:lnTo>
                  <a:lnTo>
                    <a:pt x="441032" y="224057"/>
                  </a:lnTo>
                  <a:lnTo>
                    <a:pt x="422593" y="220568"/>
                  </a:lnTo>
                  <a:lnTo>
                    <a:pt x="405648" y="217079"/>
                  </a:lnTo>
                  <a:lnTo>
                    <a:pt x="389102" y="219273"/>
                  </a:lnTo>
                  <a:lnTo>
                    <a:pt x="376448" y="210002"/>
                  </a:lnTo>
                  <a:lnTo>
                    <a:pt x="362096" y="196549"/>
                  </a:lnTo>
                  <a:lnTo>
                    <a:pt x="356810" y="182693"/>
                  </a:lnTo>
                  <a:lnTo>
                    <a:pt x="350136" y="173225"/>
                  </a:lnTo>
                  <a:lnTo>
                    <a:pt x="350431" y="147909"/>
                  </a:lnTo>
                  <a:lnTo>
                    <a:pt x="344952" y="131263"/>
                  </a:lnTo>
                  <a:lnTo>
                    <a:pt x="336481" y="114721"/>
                  </a:lnTo>
                  <a:lnTo>
                    <a:pt x="336977" y="96480"/>
                  </a:lnTo>
                  <a:lnTo>
                    <a:pt x="331595" y="79837"/>
                  </a:lnTo>
                  <a:lnTo>
                    <a:pt x="341565" y="68173"/>
                  </a:lnTo>
                  <a:lnTo>
                    <a:pt x="351231" y="49536"/>
                  </a:lnTo>
                  <a:lnTo>
                    <a:pt x="348639" y="28605"/>
                  </a:lnTo>
                  <a:lnTo>
                    <a:pt x="337378" y="17842"/>
                  </a:lnTo>
                  <a:lnTo>
                    <a:pt x="315548" y="7574"/>
                  </a:lnTo>
                  <a:lnTo>
                    <a:pt x="296910" y="0"/>
                  </a:lnTo>
                  <a:lnTo>
                    <a:pt x="277174" y="698"/>
                  </a:lnTo>
                  <a:lnTo>
                    <a:pt x="270201" y="10864"/>
                  </a:lnTo>
                  <a:lnTo>
                    <a:pt x="255747" y="25618"/>
                  </a:lnTo>
                  <a:lnTo>
                    <a:pt x="250168" y="35683"/>
                  </a:lnTo>
                  <a:lnTo>
                    <a:pt x="258243" y="45151"/>
                  </a:lnTo>
                  <a:lnTo>
                    <a:pt x="266313" y="53223"/>
                  </a:lnTo>
                  <a:lnTo>
                    <a:pt x="263822" y="63191"/>
                  </a:lnTo>
                  <a:lnTo>
                    <a:pt x="250765" y="74952"/>
                  </a:lnTo>
                  <a:lnTo>
                    <a:pt x="233125" y="85514"/>
                  </a:lnTo>
                  <a:lnTo>
                    <a:pt x="225252" y="80237"/>
                  </a:lnTo>
                  <a:lnTo>
                    <a:pt x="214487" y="77939"/>
                  </a:lnTo>
                  <a:lnTo>
                    <a:pt x="208803" y="86616"/>
                  </a:lnTo>
                  <a:lnTo>
                    <a:pt x="206611" y="102063"/>
                  </a:lnTo>
                  <a:lnTo>
                    <a:pt x="198440" y="119303"/>
                  </a:lnTo>
                  <a:lnTo>
                    <a:pt x="186977" y="132458"/>
                  </a:lnTo>
                  <a:lnTo>
                    <a:pt x="176612" y="138539"/>
                  </a:lnTo>
                  <a:lnTo>
                    <a:pt x="171230" y="151397"/>
                  </a:lnTo>
                  <a:lnTo>
                    <a:pt x="159666" y="163061"/>
                  </a:lnTo>
                  <a:lnTo>
                    <a:pt x="151297" y="176115"/>
                  </a:lnTo>
                  <a:lnTo>
                    <a:pt x="145915" y="190367"/>
                  </a:lnTo>
                  <a:lnTo>
                    <a:pt x="128271" y="199537"/>
                  </a:lnTo>
                  <a:lnTo>
                    <a:pt x="119700" y="211096"/>
                  </a:lnTo>
                  <a:lnTo>
                    <a:pt x="108136" y="221465"/>
                  </a:lnTo>
                  <a:lnTo>
                    <a:pt x="99565" y="231631"/>
                  </a:lnTo>
                  <a:lnTo>
                    <a:pt x="95677" y="245883"/>
                  </a:lnTo>
                  <a:lnTo>
                    <a:pt x="87109" y="254654"/>
                  </a:lnTo>
                  <a:lnTo>
                    <a:pt x="72655" y="267912"/>
                  </a:lnTo>
                  <a:lnTo>
                    <a:pt x="61193" y="281066"/>
                  </a:lnTo>
                  <a:lnTo>
                    <a:pt x="44650" y="285951"/>
                  </a:lnTo>
                  <a:lnTo>
                    <a:pt x="36878" y="282064"/>
                  </a:lnTo>
                  <a:lnTo>
                    <a:pt x="23321" y="284058"/>
                  </a:lnTo>
                  <a:lnTo>
                    <a:pt x="20732" y="291232"/>
                  </a:lnTo>
                  <a:lnTo>
                    <a:pt x="16445" y="298411"/>
                  </a:lnTo>
                  <a:lnTo>
                    <a:pt x="12556" y="309769"/>
                  </a:lnTo>
                  <a:lnTo>
                    <a:pt x="5382" y="318542"/>
                  </a:lnTo>
                  <a:lnTo>
                    <a:pt x="0" y="331401"/>
                  </a:lnTo>
                  <a:lnTo>
                    <a:pt x="15944" y="346151"/>
                  </a:lnTo>
                  <a:lnTo>
                    <a:pt x="36774" y="364888"/>
                  </a:lnTo>
                  <a:lnTo>
                    <a:pt x="47937" y="375653"/>
                  </a:lnTo>
                  <a:lnTo>
                    <a:pt x="60098" y="376549"/>
                  </a:lnTo>
                  <a:lnTo>
                    <a:pt x="69170" y="374756"/>
                  </a:lnTo>
                  <a:lnTo>
                    <a:pt x="80133" y="381334"/>
                  </a:lnTo>
                  <a:lnTo>
                    <a:pt x="80633" y="391100"/>
                  </a:lnTo>
                  <a:lnTo>
                    <a:pt x="87109" y="397879"/>
                  </a:lnTo>
                  <a:lnTo>
                    <a:pt x="95281" y="408740"/>
                  </a:lnTo>
                  <a:lnTo>
                    <a:pt x="107139" y="404056"/>
                  </a:lnTo>
                  <a:lnTo>
                    <a:pt x="113821" y="414921"/>
                  </a:lnTo>
                  <a:lnTo>
                    <a:pt x="127375" y="411631"/>
                  </a:lnTo>
                  <a:lnTo>
                    <a:pt x="139334" y="408244"/>
                  </a:lnTo>
                  <a:lnTo>
                    <a:pt x="148903" y="416314"/>
                  </a:lnTo>
                  <a:lnTo>
                    <a:pt x="159368" y="414421"/>
                  </a:lnTo>
                  <a:lnTo>
                    <a:pt x="166046" y="425386"/>
                  </a:lnTo>
                  <a:lnTo>
                    <a:pt x="178106" y="423492"/>
                  </a:lnTo>
                  <a:lnTo>
                    <a:pt x="187675" y="431467"/>
                  </a:lnTo>
                  <a:lnTo>
                    <a:pt x="199635" y="428176"/>
                  </a:lnTo>
                  <a:lnTo>
                    <a:pt x="208606" y="426380"/>
                  </a:lnTo>
                  <a:lnTo>
                    <a:pt x="229035" y="438144"/>
                  </a:lnTo>
                  <a:lnTo>
                    <a:pt x="221861" y="446813"/>
                  </a:lnTo>
                  <a:lnTo>
                    <a:pt x="232722" y="450601"/>
                  </a:lnTo>
                  <a:close/>
                </a:path>
              </a:pathLst>
            </a:custGeom>
            <a:solidFill>
              <a:srgbClr val="389DE5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71" name="object 150">
              <a:extLst>
                <a:ext uri="{FF2B5EF4-FFF2-40B4-BE49-F238E27FC236}">
                  <a16:creationId xmlns:a16="http://schemas.microsoft.com/office/drawing/2014/main" id="{AAB5DE59-FEF0-430B-AAB5-2D1FF0A68F33}"/>
                </a:ext>
              </a:extLst>
            </p:cNvPr>
            <p:cNvSpPr/>
            <p:nvPr/>
          </p:nvSpPr>
          <p:spPr>
            <a:xfrm>
              <a:off x="3001890" y="3177093"/>
              <a:ext cx="1066151" cy="689706"/>
            </a:xfrm>
            <a:custGeom>
              <a:avLst/>
              <a:gdLst/>
              <a:ahLst/>
              <a:cxnLst/>
              <a:rect l="l" t="t" r="r" b="b"/>
              <a:pathLst>
                <a:path w="1066151" h="689706">
                  <a:moveTo>
                    <a:pt x="566615" y="644057"/>
                  </a:moveTo>
                  <a:lnTo>
                    <a:pt x="577278" y="643662"/>
                  </a:lnTo>
                  <a:lnTo>
                    <a:pt x="577677" y="652031"/>
                  </a:lnTo>
                  <a:lnTo>
                    <a:pt x="592827" y="651435"/>
                  </a:lnTo>
                  <a:lnTo>
                    <a:pt x="593525" y="663995"/>
                  </a:lnTo>
                  <a:lnTo>
                    <a:pt x="603990" y="660704"/>
                  </a:lnTo>
                  <a:lnTo>
                    <a:pt x="613462" y="667382"/>
                  </a:lnTo>
                  <a:lnTo>
                    <a:pt x="625421" y="663995"/>
                  </a:lnTo>
                  <a:lnTo>
                    <a:pt x="638975" y="660704"/>
                  </a:lnTo>
                  <a:lnTo>
                    <a:pt x="649836" y="665787"/>
                  </a:lnTo>
                  <a:lnTo>
                    <a:pt x="662194" y="670871"/>
                  </a:lnTo>
                  <a:lnTo>
                    <a:pt x="677945" y="680040"/>
                  </a:lnTo>
                  <a:lnTo>
                    <a:pt x="694486" y="676551"/>
                  </a:lnTo>
                  <a:lnTo>
                    <a:pt x="701564" y="667778"/>
                  </a:lnTo>
                  <a:lnTo>
                    <a:pt x="708840" y="660406"/>
                  </a:lnTo>
                  <a:lnTo>
                    <a:pt x="721202" y="664091"/>
                  </a:lnTo>
                  <a:lnTo>
                    <a:pt x="732359" y="674856"/>
                  </a:lnTo>
                  <a:lnTo>
                    <a:pt x="744717" y="678543"/>
                  </a:lnTo>
                  <a:lnTo>
                    <a:pt x="755186" y="675352"/>
                  </a:lnTo>
                  <a:lnTo>
                    <a:pt x="762260" y="666583"/>
                  </a:lnTo>
                  <a:lnTo>
                    <a:pt x="773024" y="668977"/>
                  </a:lnTo>
                  <a:lnTo>
                    <a:pt x="787276" y="678146"/>
                  </a:lnTo>
                  <a:lnTo>
                    <a:pt x="799934" y="688809"/>
                  </a:lnTo>
                  <a:lnTo>
                    <a:pt x="812095" y="689706"/>
                  </a:lnTo>
                  <a:lnTo>
                    <a:pt x="820764" y="679543"/>
                  </a:lnTo>
                  <a:lnTo>
                    <a:pt x="829141" y="666485"/>
                  </a:lnTo>
                  <a:lnTo>
                    <a:pt x="838108" y="663296"/>
                  </a:lnTo>
                  <a:lnTo>
                    <a:pt x="846180" y="672861"/>
                  </a:lnTo>
                  <a:lnTo>
                    <a:pt x="857045" y="676551"/>
                  </a:lnTo>
                  <a:lnTo>
                    <a:pt x="869205" y="677448"/>
                  </a:lnTo>
                  <a:lnTo>
                    <a:pt x="879073" y="662998"/>
                  </a:lnTo>
                  <a:lnTo>
                    <a:pt x="886049" y="651435"/>
                  </a:lnTo>
                  <a:lnTo>
                    <a:pt x="888441" y="638676"/>
                  </a:lnTo>
                  <a:lnTo>
                    <a:pt x="893822" y="625820"/>
                  </a:lnTo>
                  <a:lnTo>
                    <a:pt x="905685" y="619739"/>
                  </a:lnTo>
                  <a:lnTo>
                    <a:pt x="917643" y="616352"/>
                  </a:lnTo>
                  <a:lnTo>
                    <a:pt x="920037" y="603694"/>
                  </a:lnTo>
                  <a:lnTo>
                    <a:pt x="927213" y="596318"/>
                  </a:lnTo>
                  <a:lnTo>
                    <a:pt x="942660" y="601300"/>
                  </a:lnTo>
                  <a:lnTo>
                    <a:pt x="956517" y="604890"/>
                  </a:lnTo>
                  <a:lnTo>
                    <a:pt x="972960" y="598608"/>
                  </a:lnTo>
                  <a:lnTo>
                    <a:pt x="978242" y="584360"/>
                  </a:lnTo>
                  <a:lnTo>
                    <a:pt x="982228" y="572897"/>
                  </a:lnTo>
                  <a:lnTo>
                    <a:pt x="991001" y="566917"/>
                  </a:lnTo>
                  <a:lnTo>
                    <a:pt x="1001264" y="560837"/>
                  </a:lnTo>
                  <a:lnTo>
                    <a:pt x="1006848" y="550767"/>
                  </a:lnTo>
                  <a:lnTo>
                    <a:pt x="1011132" y="544990"/>
                  </a:lnTo>
                  <a:lnTo>
                    <a:pt x="1027677" y="541501"/>
                  </a:lnTo>
                  <a:lnTo>
                    <a:pt x="1050400" y="540504"/>
                  </a:lnTo>
                  <a:lnTo>
                    <a:pt x="1063760" y="535720"/>
                  </a:lnTo>
                  <a:lnTo>
                    <a:pt x="1066151" y="522965"/>
                  </a:lnTo>
                  <a:lnTo>
                    <a:pt x="1061165" y="516186"/>
                  </a:lnTo>
                  <a:lnTo>
                    <a:pt x="1050505" y="513792"/>
                  </a:lnTo>
                  <a:lnTo>
                    <a:pt x="1043125" y="518378"/>
                  </a:lnTo>
                  <a:lnTo>
                    <a:pt x="1036746" y="512996"/>
                  </a:lnTo>
                  <a:lnTo>
                    <a:pt x="1027976" y="518976"/>
                  </a:lnTo>
                  <a:lnTo>
                    <a:pt x="1023091" y="513594"/>
                  </a:lnTo>
                  <a:lnTo>
                    <a:pt x="1013824" y="511200"/>
                  </a:lnTo>
                  <a:lnTo>
                    <a:pt x="1004752" y="511600"/>
                  </a:lnTo>
                  <a:lnTo>
                    <a:pt x="995483" y="507711"/>
                  </a:lnTo>
                  <a:lnTo>
                    <a:pt x="987412" y="499640"/>
                  </a:lnTo>
                  <a:lnTo>
                    <a:pt x="982428" y="491468"/>
                  </a:lnTo>
                  <a:lnTo>
                    <a:pt x="974754" y="490371"/>
                  </a:lnTo>
                  <a:lnTo>
                    <a:pt x="968274" y="482198"/>
                  </a:lnTo>
                  <a:lnTo>
                    <a:pt x="959205" y="483991"/>
                  </a:lnTo>
                  <a:lnTo>
                    <a:pt x="955616" y="472928"/>
                  </a:lnTo>
                  <a:lnTo>
                    <a:pt x="950436" y="461966"/>
                  </a:lnTo>
                  <a:lnTo>
                    <a:pt x="939971" y="465156"/>
                  </a:lnTo>
                  <a:lnTo>
                    <a:pt x="939471" y="455386"/>
                  </a:lnTo>
                  <a:lnTo>
                    <a:pt x="934290" y="443026"/>
                  </a:lnTo>
                  <a:lnTo>
                    <a:pt x="926812" y="446115"/>
                  </a:lnTo>
                  <a:lnTo>
                    <a:pt x="920433" y="439341"/>
                  </a:lnTo>
                  <a:lnTo>
                    <a:pt x="918342" y="428278"/>
                  </a:lnTo>
                  <a:lnTo>
                    <a:pt x="909172" y="427183"/>
                  </a:lnTo>
                  <a:lnTo>
                    <a:pt x="902592" y="419108"/>
                  </a:lnTo>
                  <a:lnTo>
                    <a:pt x="891630" y="412531"/>
                  </a:lnTo>
                  <a:lnTo>
                    <a:pt x="882662" y="415720"/>
                  </a:lnTo>
                  <a:lnTo>
                    <a:pt x="873789" y="418910"/>
                  </a:lnTo>
                  <a:lnTo>
                    <a:pt x="869803" y="402264"/>
                  </a:lnTo>
                  <a:lnTo>
                    <a:pt x="862426" y="405353"/>
                  </a:lnTo>
                  <a:lnTo>
                    <a:pt x="854453" y="398674"/>
                  </a:lnTo>
                  <a:lnTo>
                    <a:pt x="855550" y="390203"/>
                  </a:lnTo>
                  <a:lnTo>
                    <a:pt x="848873" y="379238"/>
                  </a:lnTo>
                  <a:lnTo>
                    <a:pt x="839603" y="376848"/>
                  </a:lnTo>
                  <a:lnTo>
                    <a:pt x="834419" y="365885"/>
                  </a:lnTo>
                  <a:lnTo>
                    <a:pt x="829238" y="353427"/>
                  </a:lnTo>
                  <a:lnTo>
                    <a:pt x="816480" y="342760"/>
                  </a:lnTo>
                  <a:lnTo>
                    <a:pt x="807807" y="350136"/>
                  </a:lnTo>
                  <a:lnTo>
                    <a:pt x="787478" y="338374"/>
                  </a:lnTo>
                  <a:lnTo>
                    <a:pt x="774922" y="331899"/>
                  </a:lnTo>
                  <a:lnTo>
                    <a:pt x="763955" y="326715"/>
                  </a:lnTo>
                  <a:lnTo>
                    <a:pt x="755482" y="336981"/>
                  </a:lnTo>
                  <a:lnTo>
                    <a:pt x="748807" y="327312"/>
                  </a:lnTo>
                  <a:lnTo>
                    <a:pt x="739835" y="329105"/>
                  </a:lnTo>
                  <a:lnTo>
                    <a:pt x="729771" y="340768"/>
                  </a:lnTo>
                  <a:lnTo>
                    <a:pt x="731963" y="351932"/>
                  </a:lnTo>
                  <a:lnTo>
                    <a:pt x="726282" y="360601"/>
                  </a:lnTo>
                  <a:lnTo>
                    <a:pt x="715820" y="362494"/>
                  </a:lnTo>
                  <a:lnTo>
                    <a:pt x="708544" y="369870"/>
                  </a:lnTo>
                  <a:lnTo>
                    <a:pt x="705949" y="378345"/>
                  </a:lnTo>
                  <a:lnTo>
                    <a:pt x="694192" y="385919"/>
                  </a:lnTo>
                  <a:lnTo>
                    <a:pt x="678841" y="382330"/>
                  </a:lnTo>
                  <a:lnTo>
                    <a:pt x="669474" y="377146"/>
                  </a:lnTo>
                  <a:lnTo>
                    <a:pt x="659704" y="366281"/>
                  </a:lnTo>
                  <a:lnTo>
                    <a:pt x="645754" y="359902"/>
                  </a:lnTo>
                  <a:lnTo>
                    <a:pt x="636282" y="353228"/>
                  </a:lnTo>
                  <a:lnTo>
                    <a:pt x="621929" y="341265"/>
                  </a:lnTo>
                  <a:lnTo>
                    <a:pt x="613858" y="331797"/>
                  </a:lnTo>
                  <a:lnTo>
                    <a:pt x="612961" y="314953"/>
                  </a:lnTo>
                  <a:lnTo>
                    <a:pt x="605285" y="312461"/>
                  </a:lnTo>
                  <a:lnTo>
                    <a:pt x="601596" y="301398"/>
                  </a:lnTo>
                  <a:lnTo>
                    <a:pt x="593726" y="296114"/>
                  </a:lnTo>
                  <a:lnTo>
                    <a:pt x="582963" y="292331"/>
                  </a:lnTo>
                  <a:lnTo>
                    <a:pt x="582462" y="283958"/>
                  </a:lnTo>
                  <a:lnTo>
                    <a:pt x="575783" y="272995"/>
                  </a:lnTo>
                  <a:lnTo>
                    <a:pt x="564918" y="267811"/>
                  </a:lnTo>
                  <a:lnTo>
                    <a:pt x="563821" y="248274"/>
                  </a:lnTo>
                  <a:lnTo>
                    <a:pt x="536613" y="249372"/>
                  </a:lnTo>
                  <a:lnTo>
                    <a:pt x="515584" y="254556"/>
                  </a:lnTo>
                  <a:lnTo>
                    <a:pt x="494452" y="258243"/>
                  </a:lnTo>
                  <a:lnTo>
                    <a:pt x="479005" y="251863"/>
                  </a:lnTo>
                  <a:lnTo>
                    <a:pt x="466247" y="242592"/>
                  </a:lnTo>
                  <a:lnTo>
                    <a:pt x="450799" y="236213"/>
                  </a:lnTo>
                  <a:lnTo>
                    <a:pt x="441032" y="224057"/>
                  </a:lnTo>
                  <a:lnTo>
                    <a:pt x="422593" y="220568"/>
                  </a:lnTo>
                  <a:lnTo>
                    <a:pt x="405648" y="217079"/>
                  </a:lnTo>
                  <a:lnTo>
                    <a:pt x="389102" y="219273"/>
                  </a:lnTo>
                  <a:lnTo>
                    <a:pt x="376448" y="210002"/>
                  </a:lnTo>
                  <a:lnTo>
                    <a:pt x="362096" y="196549"/>
                  </a:lnTo>
                  <a:lnTo>
                    <a:pt x="356810" y="182693"/>
                  </a:lnTo>
                  <a:lnTo>
                    <a:pt x="350136" y="173225"/>
                  </a:lnTo>
                  <a:lnTo>
                    <a:pt x="350431" y="147909"/>
                  </a:lnTo>
                  <a:lnTo>
                    <a:pt x="344952" y="131263"/>
                  </a:lnTo>
                  <a:lnTo>
                    <a:pt x="336481" y="114721"/>
                  </a:lnTo>
                  <a:lnTo>
                    <a:pt x="336977" y="96480"/>
                  </a:lnTo>
                  <a:lnTo>
                    <a:pt x="331595" y="79837"/>
                  </a:lnTo>
                  <a:lnTo>
                    <a:pt x="341565" y="68173"/>
                  </a:lnTo>
                  <a:lnTo>
                    <a:pt x="351231" y="49536"/>
                  </a:lnTo>
                  <a:lnTo>
                    <a:pt x="348639" y="28605"/>
                  </a:lnTo>
                  <a:lnTo>
                    <a:pt x="337378" y="17842"/>
                  </a:lnTo>
                  <a:lnTo>
                    <a:pt x="315548" y="7574"/>
                  </a:lnTo>
                  <a:lnTo>
                    <a:pt x="296910" y="0"/>
                  </a:lnTo>
                  <a:lnTo>
                    <a:pt x="277174" y="698"/>
                  </a:lnTo>
                  <a:lnTo>
                    <a:pt x="270201" y="10864"/>
                  </a:lnTo>
                  <a:lnTo>
                    <a:pt x="255747" y="25618"/>
                  </a:lnTo>
                  <a:lnTo>
                    <a:pt x="250168" y="35683"/>
                  </a:lnTo>
                  <a:lnTo>
                    <a:pt x="258243" y="45151"/>
                  </a:lnTo>
                  <a:lnTo>
                    <a:pt x="266313" y="53223"/>
                  </a:lnTo>
                  <a:lnTo>
                    <a:pt x="263822" y="63191"/>
                  </a:lnTo>
                  <a:lnTo>
                    <a:pt x="250765" y="74952"/>
                  </a:lnTo>
                  <a:lnTo>
                    <a:pt x="233125" y="85514"/>
                  </a:lnTo>
                  <a:lnTo>
                    <a:pt x="225252" y="80237"/>
                  </a:lnTo>
                  <a:lnTo>
                    <a:pt x="214487" y="77939"/>
                  </a:lnTo>
                  <a:lnTo>
                    <a:pt x="208803" y="86616"/>
                  </a:lnTo>
                  <a:lnTo>
                    <a:pt x="206611" y="102063"/>
                  </a:lnTo>
                  <a:lnTo>
                    <a:pt x="198440" y="119303"/>
                  </a:lnTo>
                  <a:lnTo>
                    <a:pt x="186977" y="132458"/>
                  </a:lnTo>
                  <a:lnTo>
                    <a:pt x="176612" y="138539"/>
                  </a:lnTo>
                  <a:lnTo>
                    <a:pt x="171230" y="151397"/>
                  </a:lnTo>
                  <a:lnTo>
                    <a:pt x="159666" y="163061"/>
                  </a:lnTo>
                  <a:lnTo>
                    <a:pt x="151297" y="176115"/>
                  </a:lnTo>
                  <a:lnTo>
                    <a:pt x="145915" y="190367"/>
                  </a:lnTo>
                  <a:lnTo>
                    <a:pt x="128271" y="199537"/>
                  </a:lnTo>
                  <a:lnTo>
                    <a:pt x="119700" y="211096"/>
                  </a:lnTo>
                  <a:lnTo>
                    <a:pt x="108136" y="221465"/>
                  </a:lnTo>
                  <a:lnTo>
                    <a:pt x="99565" y="231631"/>
                  </a:lnTo>
                  <a:lnTo>
                    <a:pt x="95677" y="245883"/>
                  </a:lnTo>
                  <a:lnTo>
                    <a:pt x="87109" y="254654"/>
                  </a:lnTo>
                  <a:lnTo>
                    <a:pt x="72655" y="267912"/>
                  </a:lnTo>
                  <a:lnTo>
                    <a:pt x="61193" y="281066"/>
                  </a:lnTo>
                  <a:lnTo>
                    <a:pt x="44650" y="285951"/>
                  </a:lnTo>
                  <a:lnTo>
                    <a:pt x="36878" y="282064"/>
                  </a:lnTo>
                  <a:lnTo>
                    <a:pt x="23321" y="284058"/>
                  </a:lnTo>
                  <a:lnTo>
                    <a:pt x="20732" y="291232"/>
                  </a:lnTo>
                  <a:lnTo>
                    <a:pt x="16445" y="298411"/>
                  </a:lnTo>
                  <a:lnTo>
                    <a:pt x="12556" y="309769"/>
                  </a:lnTo>
                  <a:lnTo>
                    <a:pt x="5382" y="318542"/>
                  </a:lnTo>
                  <a:lnTo>
                    <a:pt x="0" y="331401"/>
                  </a:lnTo>
                  <a:lnTo>
                    <a:pt x="15944" y="346151"/>
                  </a:lnTo>
                  <a:lnTo>
                    <a:pt x="36774" y="364888"/>
                  </a:lnTo>
                  <a:lnTo>
                    <a:pt x="47937" y="375653"/>
                  </a:lnTo>
                  <a:lnTo>
                    <a:pt x="60098" y="376549"/>
                  </a:lnTo>
                  <a:lnTo>
                    <a:pt x="69170" y="374756"/>
                  </a:lnTo>
                  <a:lnTo>
                    <a:pt x="80133" y="381334"/>
                  </a:lnTo>
                  <a:lnTo>
                    <a:pt x="80633" y="391100"/>
                  </a:lnTo>
                  <a:lnTo>
                    <a:pt x="87109" y="397879"/>
                  </a:lnTo>
                  <a:lnTo>
                    <a:pt x="95281" y="408740"/>
                  </a:lnTo>
                  <a:lnTo>
                    <a:pt x="107139" y="404056"/>
                  </a:lnTo>
                  <a:lnTo>
                    <a:pt x="113821" y="414921"/>
                  </a:lnTo>
                  <a:lnTo>
                    <a:pt x="127375" y="411631"/>
                  </a:lnTo>
                  <a:lnTo>
                    <a:pt x="139334" y="408244"/>
                  </a:lnTo>
                  <a:lnTo>
                    <a:pt x="148903" y="416314"/>
                  </a:lnTo>
                  <a:lnTo>
                    <a:pt x="159368" y="414421"/>
                  </a:lnTo>
                  <a:lnTo>
                    <a:pt x="166046" y="425386"/>
                  </a:lnTo>
                  <a:lnTo>
                    <a:pt x="178106" y="423492"/>
                  </a:lnTo>
                  <a:lnTo>
                    <a:pt x="187675" y="431467"/>
                  </a:lnTo>
                  <a:lnTo>
                    <a:pt x="199635" y="428176"/>
                  </a:lnTo>
                  <a:lnTo>
                    <a:pt x="208606" y="426380"/>
                  </a:lnTo>
                  <a:lnTo>
                    <a:pt x="229035" y="438144"/>
                  </a:lnTo>
                  <a:lnTo>
                    <a:pt x="221861" y="446813"/>
                  </a:lnTo>
                  <a:lnTo>
                    <a:pt x="232722" y="450601"/>
                  </a:lnTo>
                  <a:lnTo>
                    <a:pt x="236213" y="458873"/>
                  </a:lnTo>
                  <a:lnTo>
                    <a:pt x="232128" y="467446"/>
                  </a:lnTo>
                  <a:lnTo>
                    <a:pt x="231030" y="475919"/>
                  </a:lnTo>
                  <a:lnTo>
                    <a:pt x="241895" y="479706"/>
                  </a:lnTo>
                  <a:lnTo>
                    <a:pt x="253853" y="476319"/>
                  </a:lnTo>
                  <a:lnTo>
                    <a:pt x="261327" y="474624"/>
                  </a:lnTo>
                  <a:lnTo>
                    <a:pt x="264820" y="482897"/>
                  </a:lnTo>
                  <a:lnTo>
                    <a:pt x="273787" y="479706"/>
                  </a:lnTo>
                  <a:lnTo>
                    <a:pt x="283457" y="489172"/>
                  </a:lnTo>
                  <a:lnTo>
                    <a:pt x="285548" y="500237"/>
                  </a:lnTo>
                  <a:lnTo>
                    <a:pt x="281462" y="510303"/>
                  </a:lnTo>
                  <a:lnTo>
                    <a:pt x="285153" y="521366"/>
                  </a:lnTo>
                  <a:lnTo>
                    <a:pt x="290131" y="529541"/>
                  </a:lnTo>
                  <a:lnTo>
                    <a:pt x="300398" y="523558"/>
                  </a:lnTo>
                  <a:lnTo>
                    <a:pt x="314549" y="531334"/>
                  </a:lnTo>
                  <a:lnTo>
                    <a:pt x="331196" y="530636"/>
                  </a:lnTo>
                  <a:lnTo>
                    <a:pt x="343555" y="534323"/>
                  </a:lnTo>
                  <a:lnTo>
                    <a:pt x="353124" y="542300"/>
                  </a:lnTo>
                  <a:lnTo>
                    <a:pt x="353721" y="554958"/>
                  </a:lnTo>
                  <a:lnTo>
                    <a:pt x="349337" y="557946"/>
                  </a:lnTo>
                  <a:lnTo>
                    <a:pt x="351428" y="567612"/>
                  </a:lnTo>
                  <a:lnTo>
                    <a:pt x="359302" y="574390"/>
                  </a:lnTo>
                  <a:lnTo>
                    <a:pt x="358305" y="584258"/>
                  </a:lnTo>
                  <a:lnTo>
                    <a:pt x="368971" y="583761"/>
                  </a:lnTo>
                  <a:lnTo>
                    <a:pt x="372459" y="593427"/>
                  </a:lnTo>
                  <a:lnTo>
                    <a:pt x="380433" y="598712"/>
                  </a:lnTo>
                  <a:lnTo>
                    <a:pt x="390599" y="591235"/>
                  </a:lnTo>
                  <a:lnTo>
                    <a:pt x="396979" y="596618"/>
                  </a:lnTo>
                  <a:lnTo>
                    <a:pt x="405648" y="589240"/>
                  </a:lnTo>
                  <a:lnTo>
                    <a:pt x="412027" y="593129"/>
                  </a:lnTo>
                  <a:lnTo>
                    <a:pt x="422492" y="591336"/>
                  </a:lnTo>
                  <a:lnTo>
                    <a:pt x="442728" y="600303"/>
                  </a:lnTo>
                  <a:lnTo>
                    <a:pt x="437047" y="607579"/>
                  </a:lnTo>
                  <a:lnTo>
                    <a:pt x="448009" y="614058"/>
                  </a:lnTo>
                  <a:lnTo>
                    <a:pt x="458575" y="612165"/>
                  </a:lnTo>
                  <a:lnTo>
                    <a:pt x="463557" y="620438"/>
                  </a:lnTo>
                  <a:lnTo>
                    <a:pt x="472326" y="614459"/>
                  </a:lnTo>
                  <a:lnTo>
                    <a:pt x="483389" y="620938"/>
                  </a:lnTo>
                  <a:lnTo>
                    <a:pt x="489672" y="624923"/>
                  </a:lnTo>
                  <a:lnTo>
                    <a:pt x="497645" y="632995"/>
                  </a:lnTo>
                  <a:lnTo>
                    <a:pt x="511600" y="637978"/>
                  </a:lnTo>
                  <a:lnTo>
                    <a:pt x="530035" y="642862"/>
                  </a:lnTo>
                  <a:lnTo>
                    <a:pt x="545482" y="646452"/>
                  </a:lnTo>
                  <a:lnTo>
                    <a:pt x="555851" y="640372"/>
                  </a:lnTo>
                  <a:lnTo>
                    <a:pt x="566615" y="644057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72" name="object 151">
              <a:extLst>
                <a:ext uri="{FF2B5EF4-FFF2-40B4-BE49-F238E27FC236}">
                  <a16:creationId xmlns:a16="http://schemas.microsoft.com/office/drawing/2014/main" id="{B6F2BE03-1F32-4644-B9A8-8C6CBD46C871}"/>
                </a:ext>
              </a:extLst>
            </p:cNvPr>
            <p:cNvSpPr/>
            <p:nvPr/>
          </p:nvSpPr>
          <p:spPr>
            <a:xfrm>
              <a:off x="3564318" y="3151677"/>
              <a:ext cx="777909" cy="452598"/>
            </a:xfrm>
            <a:custGeom>
              <a:avLst/>
              <a:gdLst/>
              <a:ahLst/>
              <a:cxnLst/>
              <a:rect l="l" t="t" r="r" b="b"/>
              <a:pathLst>
                <a:path w="777909" h="452598">
                  <a:moveTo>
                    <a:pt x="653623" y="195152"/>
                  </a:moveTo>
                  <a:lnTo>
                    <a:pt x="662492" y="189172"/>
                  </a:lnTo>
                  <a:lnTo>
                    <a:pt x="676147" y="189971"/>
                  </a:lnTo>
                  <a:lnTo>
                    <a:pt x="686412" y="182493"/>
                  </a:lnTo>
                  <a:lnTo>
                    <a:pt x="696780" y="177810"/>
                  </a:lnTo>
                  <a:lnTo>
                    <a:pt x="707443" y="178808"/>
                  </a:lnTo>
                  <a:lnTo>
                    <a:pt x="725482" y="175218"/>
                  </a:lnTo>
                  <a:lnTo>
                    <a:pt x="742027" y="171730"/>
                  </a:lnTo>
                  <a:lnTo>
                    <a:pt x="747708" y="164454"/>
                  </a:lnTo>
                  <a:lnTo>
                    <a:pt x="751996" y="158572"/>
                  </a:lnTo>
                  <a:lnTo>
                    <a:pt x="757476" y="148607"/>
                  </a:lnTo>
                  <a:lnTo>
                    <a:pt x="770835" y="140931"/>
                  </a:lnTo>
                  <a:lnTo>
                    <a:pt x="777909" y="130867"/>
                  </a:lnTo>
                  <a:lnTo>
                    <a:pt x="774222" y="119804"/>
                  </a:lnTo>
                  <a:lnTo>
                    <a:pt x="766547" y="117308"/>
                  </a:lnTo>
                  <a:lnTo>
                    <a:pt x="756281" y="124786"/>
                  </a:lnTo>
                  <a:lnTo>
                    <a:pt x="746913" y="120898"/>
                  </a:lnTo>
                  <a:lnTo>
                    <a:pt x="738240" y="128375"/>
                  </a:lnTo>
                  <a:lnTo>
                    <a:pt x="722894" y="126183"/>
                  </a:lnTo>
                  <a:lnTo>
                    <a:pt x="715716" y="133559"/>
                  </a:lnTo>
                  <a:lnTo>
                    <a:pt x="687809" y="123389"/>
                  </a:lnTo>
                  <a:lnTo>
                    <a:pt x="676346" y="135150"/>
                  </a:lnTo>
                  <a:lnTo>
                    <a:pt x="668177" y="125783"/>
                  </a:lnTo>
                  <a:lnTo>
                    <a:pt x="655718" y="120700"/>
                  </a:lnTo>
                  <a:lnTo>
                    <a:pt x="645152" y="121099"/>
                  </a:lnTo>
                  <a:lnTo>
                    <a:pt x="639669" y="104453"/>
                  </a:lnTo>
                  <a:lnTo>
                    <a:pt x="633092" y="94884"/>
                  </a:lnTo>
                  <a:lnTo>
                    <a:pt x="626511" y="85416"/>
                  </a:lnTo>
                  <a:lnTo>
                    <a:pt x="615452" y="77442"/>
                  </a:lnTo>
                  <a:lnTo>
                    <a:pt x="603291" y="76546"/>
                  </a:lnTo>
                  <a:lnTo>
                    <a:pt x="593824" y="69969"/>
                  </a:lnTo>
                  <a:lnTo>
                    <a:pt x="664189" y="21926"/>
                  </a:lnTo>
                  <a:lnTo>
                    <a:pt x="659005" y="9568"/>
                  </a:lnTo>
                  <a:lnTo>
                    <a:pt x="643557" y="4585"/>
                  </a:lnTo>
                  <a:lnTo>
                    <a:pt x="634884" y="13359"/>
                  </a:lnTo>
                  <a:lnTo>
                    <a:pt x="636879" y="23125"/>
                  </a:lnTo>
                  <a:lnTo>
                    <a:pt x="625218" y="32092"/>
                  </a:lnTo>
                  <a:lnTo>
                    <a:pt x="620334" y="26711"/>
                  </a:lnTo>
                  <a:lnTo>
                    <a:pt x="605483" y="31495"/>
                  </a:lnTo>
                  <a:lnTo>
                    <a:pt x="605083" y="24518"/>
                  </a:lnTo>
                  <a:lnTo>
                    <a:pt x="590035" y="26610"/>
                  </a:lnTo>
                  <a:lnTo>
                    <a:pt x="589535" y="18241"/>
                  </a:lnTo>
                  <a:lnTo>
                    <a:pt x="572893" y="20234"/>
                  </a:lnTo>
                  <a:lnTo>
                    <a:pt x="565020" y="14950"/>
                  </a:lnTo>
                  <a:lnTo>
                    <a:pt x="551563" y="18441"/>
                  </a:lnTo>
                  <a:lnTo>
                    <a:pt x="542095" y="11760"/>
                  </a:lnTo>
                  <a:lnTo>
                    <a:pt x="534617" y="14950"/>
                  </a:lnTo>
                  <a:lnTo>
                    <a:pt x="522161" y="8473"/>
                  </a:lnTo>
                  <a:lnTo>
                    <a:pt x="514785" y="12955"/>
                  </a:lnTo>
                  <a:lnTo>
                    <a:pt x="501130" y="13557"/>
                  </a:lnTo>
                  <a:lnTo>
                    <a:pt x="494751" y="6777"/>
                  </a:lnTo>
                  <a:lnTo>
                    <a:pt x="489869" y="0"/>
                  </a:lnTo>
                  <a:lnTo>
                    <a:pt x="482889" y="12955"/>
                  </a:lnTo>
                  <a:lnTo>
                    <a:pt x="469536" y="17744"/>
                  </a:lnTo>
                  <a:lnTo>
                    <a:pt x="459968" y="9668"/>
                  </a:lnTo>
                  <a:lnTo>
                    <a:pt x="455881" y="18241"/>
                  </a:lnTo>
                  <a:lnTo>
                    <a:pt x="446511" y="14453"/>
                  </a:lnTo>
                  <a:lnTo>
                    <a:pt x="436147" y="20533"/>
                  </a:lnTo>
                  <a:lnTo>
                    <a:pt x="419503" y="21229"/>
                  </a:lnTo>
                  <a:lnTo>
                    <a:pt x="404351" y="20533"/>
                  </a:lnTo>
                  <a:lnTo>
                    <a:pt x="396378" y="13855"/>
                  </a:lnTo>
                  <a:lnTo>
                    <a:pt x="384717" y="24119"/>
                  </a:lnTo>
                  <a:lnTo>
                    <a:pt x="368071" y="26214"/>
                  </a:lnTo>
                  <a:lnTo>
                    <a:pt x="348537" y="29900"/>
                  </a:lnTo>
                  <a:lnTo>
                    <a:pt x="327408" y="32194"/>
                  </a:lnTo>
                  <a:lnTo>
                    <a:pt x="317642" y="20032"/>
                  </a:lnTo>
                  <a:lnTo>
                    <a:pt x="305481" y="19137"/>
                  </a:lnTo>
                  <a:lnTo>
                    <a:pt x="301395" y="27708"/>
                  </a:lnTo>
                  <a:lnTo>
                    <a:pt x="303588" y="41662"/>
                  </a:lnTo>
                  <a:lnTo>
                    <a:pt x="289533" y="33889"/>
                  </a:lnTo>
                  <a:lnTo>
                    <a:pt x="279270" y="39865"/>
                  </a:lnTo>
                  <a:lnTo>
                    <a:pt x="262522" y="40563"/>
                  </a:lnTo>
                  <a:lnTo>
                    <a:pt x="247874" y="51033"/>
                  </a:lnTo>
                  <a:lnTo>
                    <a:pt x="232722" y="51728"/>
                  </a:lnTo>
                  <a:lnTo>
                    <a:pt x="234720" y="60101"/>
                  </a:lnTo>
                  <a:lnTo>
                    <a:pt x="219668" y="62092"/>
                  </a:lnTo>
                  <a:lnTo>
                    <a:pt x="218570" y="71963"/>
                  </a:lnTo>
                  <a:lnTo>
                    <a:pt x="211294" y="77943"/>
                  </a:lnTo>
                  <a:lnTo>
                    <a:pt x="197539" y="75746"/>
                  </a:lnTo>
                  <a:lnTo>
                    <a:pt x="176410" y="77943"/>
                  </a:lnTo>
                  <a:lnTo>
                    <a:pt x="164252" y="77143"/>
                  </a:lnTo>
                  <a:lnTo>
                    <a:pt x="153888" y="83124"/>
                  </a:lnTo>
                  <a:lnTo>
                    <a:pt x="143722" y="91997"/>
                  </a:lnTo>
                  <a:lnTo>
                    <a:pt x="139736" y="102063"/>
                  </a:lnTo>
                  <a:lnTo>
                    <a:pt x="135550" y="110634"/>
                  </a:lnTo>
                  <a:lnTo>
                    <a:pt x="126478" y="111034"/>
                  </a:lnTo>
                  <a:lnTo>
                    <a:pt x="117510" y="112826"/>
                  </a:lnTo>
                  <a:lnTo>
                    <a:pt x="110332" y="121596"/>
                  </a:lnTo>
                  <a:lnTo>
                    <a:pt x="92191" y="123687"/>
                  </a:lnTo>
                  <a:lnTo>
                    <a:pt x="78538" y="124289"/>
                  </a:lnTo>
                  <a:lnTo>
                    <a:pt x="68273" y="130369"/>
                  </a:lnTo>
                  <a:lnTo>
                    <a:pt x="59004" y="127975"/>
                  </a:lnTo>
                  <a:lnTo>
                    <a:pt x="47040" y="131262"/>
                  </a:lnTo>
                  <a:lnTo>
                    <a:pt x="36179" y="126183"/>
                  </a:lnTo>
                  <a:lnTo>
                    <a:pt x="18140" y="131165"/>
                  </a:lnTo>
                  <a:lnTo>
                    <a:pt x="7174" y="124588"/>
                  </a:lnTo>
                  <a:lnTo>
                    <a:pt x="0" y="133357"/>
                  </a:lnTo>
                  <a:lnTo>
                    <a:pt x="1393" y="273690"/>
                  </a:lnTo>
                  <a:lnTo>
                    <a:pt x="2490" y="293226"/>
                  </a:lnTo>
                  <a:lnTo>
                    <a:pt x="13355" y="298410"/>
                  </a:lnTo>
                  <a:lnTo>
                    <a:pt x="20034" y="309373"/>
                  </a:lnTo>
                  <a:lnTo>
                    <a:pt x="20534" y="317746"/>
                  </a:lnTo>
                  <a:lnTo>
                    <a:pt x="31297" y="321529"/>
                  </a:lnTo>
                  <a:lnTo>
                    <a:pt x="39168" y="326814"/>
                  </a:lnTo>
                  <a:lnTo>
                    <a:pt x="42857" y="337877"/>
                  </a:lnTo>
                  <a:lnTo>
                    <a:pt x="50533" y="340368"/>
                  </a:lnTo>
                  <a:lnTo>
                    <a:pt x="51429" y="357212"/>
                  </a:lnTo>
                  <a:lnTo>
                    <a:pt x="59500" y="366680"/>
                  </a:lnTo>
                  <a:lnTo>
                    <a:pt x="73854" y="378644"/>
                  </a:lnTo>
                  <a:lnTo>
                    <a:pt x="83325" y="385317"/>
                  </a:lnTo>
                  <a:lnTo>
                    <a:pt x="97275" y="391697"/>
                  </a:lnTo>
                  <a:lnTo>
                    <a:pt x="107045" y="402562"/>
                  </a:lnTo>
                  <a:lnTo>
                    <a:pt x="116413" y="407746"/>
                  </a:lnTo>
                  <a:lnTo>
                    <a:pt x="131763" y="411335"/>
                  </a:lnTo>
                  <a:lnTo>
                    <a:pt x="143521" y="403760"/>
                  </a:lnTo>
                  <a:lnTo>
                    <a:pt x="146116" y="395286"/>
                  </a:lnTo>
                  <a:lnTo>
                    <a:pt x="153391" y="387910"/>
                  </a:lnTo>
                  <a:lnTo>
                    <a:pt x="163854" y="386016"/>
                  </a:lnTo>
                  <a:lnTo>
                    <a:pt x="169534" y="377347"/>
                  </a:lnTo>
                  <a:lnTo>
                    <a:pt x="167342" y="366184"/>
                  </a:lnTo>
                  <a:lnTo>
                    <a:pt x="177407" y="354520"/>
                  </a:lnTo>
                  <a:lnTo>
                    <a:pt x="186378" y="352727"/>
                  </a:lnTo>
                  <a:lnTo>
                    <a:pt x="193053" y="362397"/>
                  </a:lnTo>
                  <a:lnTo>
                    <a:pt x="201527" y="352130"/>
                  </a:lnTo>
                  <a:lnTo>
                    <a:pt x="212493" y="357314"/>
                  </a:lnTo>
                  <a:lnTo>
                    <a:pt x="225050" y="363790"/>
                  </a:lnTo>
                  <a:lnTo>
                    <a:pt x="245379" y="375551"/>
                  </a:lnTo>
                  <a:lnTo>
                    <a:pt x="254052" y="368175"/>
                  </a:lnTo>
                  <a:lnTo>
                    <a:pt x="266810" y="378842"/>
                  </a:lnTo>
                  <a:lnTo>
                    <a:pt x="271990" y="391300"/>
                  </a:lnTo>
                  <a:lnTo>
                    <a:pt x="277174" y="402263"/>
                  </a:lnTo>
                  <a:lnTo>
                    <a:pt x="286444" y="404653"/>
                  </a:lnTo>
                  <a:lnTo>
                    <a:pt x="293122" y="415618"/>
                  </a:lnTo>
                  <a:lnTo>
                    <a:pt x="292025" y="424089"/>
                  </a:lnTo>
                  <a:lnTo>
                    <a:pt x="299998" y="430768"/>
                  </a:lnTo>
                  <a:lnTo>
                    <a:pt x="307375" y="427680"/>
                  </a:lnTo>
                  <a:lnTo>
                    <a:pt x="311360" y="444326"/>
                  </a:lnTo>
                  <a:lnTo>
                    <a:pt x="320234" y="441135"/>
                  </a:lnTo>
                  <a:lnTo>
                    <a:pt x="329201" y="437946"/>
                  </a:lnTo>
                  <a:lnTo>
                    <a:pt x="340164" y="444524"/>
                  </a:lnTo>
                  <a:lnTo>
                    <a:pt x="346744" y="452598"/>
                  </a:lnTo>
                  <a:lnTo>
                    <a:pt x="358505" y="445121"/>
                  </a:lnTo>
                  <a:lnTo>
                    <a:pt x="405151" y="407944"/>
                  </a:lnTo>
                  <a:lnTo>
                    <a:pt x="404351" y="393990"/>
                  </a:lnTo>
                  <a:lnTo>
                    <a:pt x="414517" y="385119"/>
                  </a:lnTo>
                  <a:lnTo>
                    <a:pt x="425382" y="388907"/>
                  </a:lnTo>
                  <a:lnTo>
                    <a:pt x="435650" y="381430"/>
                  </a:lnTo>
                  <a:lnTo>
                    <a:pt x="442824" y="374056"/>
                  </a:lnTo>
                  <a:lnTo>
                    <a:pt x="443821" y="364190"/>
                  </a:lnTo>
                  <a:lnTo>
                    <a:pt x="449502" y="356914"/>
                  </a:lnTo>
                  <a:lnTo>
                    <a:pt x="461760" y="357814"/>
                  </a:lnTo>
                  <a:lnTo>
                    <a:pt x="456379" y="344055"/>
                  </a:lnTo>
                  <a:lnTo>
                    <a:pt x="455583" y="328607"/>
                  </a:lnTo>
                  <a:lnTo>
                    <a:pt x="462260" y="310067"/>
                  </a:lnTo>
                  <a:lnTo>
                    <a:pt x="462560" y="287545"/>
                  </a:lnTo>
                  <a:lnTo>
                    <a:pt x="463057" y="269304"/>
                  </a:lnTo>
                  <a:lnTo>
                    <a:pt x="456479" y="259735"/>
                  </a:lnTo>
                  <a:lnTo>
                    <a:pt x="452789" y="247276"/>
                  </a:lnTo>
                  <a:lnTo>
                    <a:pt x="462855" y="235619"/>
                  </a:lnTo>
                  <a:lnTo>
                    <a:pt x="478109" y="237811"/>
                  </a:lnTo>
                  <a:lnTo>
                    <a:pt x="490863" y="248475"/>
                  </a:lnTo>
                  <a:lnTo>
                    <a:pt x="508006" y="257543"/>
                  </a:lnTo>
                  <a:lnTo>
                    <a:pt x="516779" y="250170"/>
                  </a:lnTo>
                  <a:lnTo>
                    <a:pt x="522161" y="237310"/>
                  </a:lnTo>
                  <a:lnTo>
                    <a:pt x="535316" y="228239"/>
                  </a:lnTo>
                  <a:lnTo>
                    <a:pt x="550170" y="220665"/>
                  </a:lnTo>
                  <a:lnTo>
                    <a:pt x="566812" y="219970"/>
                  </a:lnTo>
                  <a:lnTo>
                    <a:pt x="576878" y="209703"/>
                  </a:lnTo>
                  <a:lnTo>
                    <a:pt x="583858" y="198142"/>
                  </a:lnTo>
                  <a:lnTo>
                    <a:pt x="602197" y="198741"/>
                  </a:lnTo>
                  <a:lnTo>
                    <a:pt x="615650" y="195353"/>
                  </a:lnTo>
                  <a:lnTo>
                    <a:pt x="627908" y="197642"/>
                  </a:lnTo>
                  <a:lnTo>
                    <a:pt x="638672" y="200037"/>
                  </a:lnTo>
                  <a:lnTo>
                    <a:pt x="653623" y="195152"/>
                  </a:lnTo>
                  <a:close/>
                </a:path>
              </a:pathLst>
            </a:custGeom>
            <a:solidFill>
              <a:srgbClr val="446A1C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73" name="object 152">
              <a:extLst>
                <a:ext uri="{FF2B5EF4-FFF2-40B4-BE49-F238E27FC236}">
                  <a16:creationId xmlns:a16="http://schemas.microsoft.com/office/drawing/2014/main" id="{0F8AC707-7B59-4266-A291-CAC8043F49FA}"/>
                </a:ext>
              </a:extLst>
            </p:cNvPr>
            <p:cNvSpPr/>
            <p:nvPr/>
          </p:nvSpPr>
          <p:spPr>
            <a:xfrm>
              <a:off x="3564318" y="3151677"/>
              <a:ext cx="777909" cy="452598"/>
            </a:xfrm>
            <a:custGeom>
              <a:avLst/>
              <a:gdLst/>
              <a:ahLst/>
              <a:cxnLst/>
              <a:rect l="l" t="t" r="r" b="b"/>
              <a:pathLst>
                <a:path w="777909" h="452598">
                  <a:moveTo>
                    <a:pt x="664189" y="21926"/>
                  </a:moveTo>
                  <a:lnTo>
                    <a:pt x="659005" y="9568"/>
                  </a:lnTo>
                  <a:lnTo>
                    <a:pt x="643557" y="4585"/>
                  </a:lnTo>
                  <a:lnTo>
                    <a:pt x="634884" y="13359"/>
                  </a:lnTo>
                  <a:lnTo>
                    <a:pt x="636879" y="23125"/>
                  </a:lnTo>
                  <a:lnTo>
                    <a:pt x="625218" y="32092"/>
                  </a:lnTo>
                  <a:lnTo>
                    <a:pt x="620334" y="26711"/>
                  </a:lnTo>
                  <a:lnTo>
                    <a:pt x="605483" y="31495"/>
                  </a:lnTo>
                  <a:lnTo>
                    <a:pt x="605083" y="24518"/>
                  </a:lnTo>
                  <a:lnTo>
                    <a:pt x="590035" y="26610"/>
                  </a:lnTo>
                  <a:lnTo>
                    <a:pt x="589535" y="18241"/>
                  </a:lnTo>
                  <a:lnTo>
                    <a:pt x="572893" y="20234"/>
                  </a:lnTo>
                  <a:lnTo>
                    <a:pt x="565020" y="14950"/>
                  </a:lnTo>
                  <a:lnTo>
                    <a:pt x="551563" y="18441"/>
                  </a:lnTo>
                  <a:lnTo>
                    <a:pt x="542095" y="11760"/>
                  </a:lnTo>
                  <a:lnTo>
                    <a:pt x="534617" y="14950"/>
                  </a:lnTo>
                  <a:lnTo>
                    <a:pt x="522161" y="8473"/>
                  </a:lnTo>
                  <a:lnTo>
                    <a:pt x="514785" y="12955"/>
                  </a:lnTo>
                  <a:lnTo>
                    <a:pt x="501130" y="13557"/>
                  </a:lnTo>
                  <a:lnTo>
                    <a:pt x="494751" y="6777"/>
                  </a:lnTo>
                  <a:lnTo>
                    <a:pt x="489869" y="0"/>
                  </a:lnTo>
                  <a:lnTo>
                    <a:pt x="482889" y="12955"/>
                  </a:lnTo>
                  <a:lnTo>
                    <a:pt x="469536" y="17744"/>
                  </a:lnTo>
                  <a:lnTo>
                    <a:pt x="459968" y="9668"/>
                  </a:lnTo>
                  <a:lnTo>
                    <a:pt x="455881" y="18241"/>
                  </a:lnTo>
                  <a:lnTo>
                    <a:pt x="446511" y="14453"/>
                  </a:lnTo>
                  <a:lnTo>
                    <a:pt x="436147" y="20533"/>
                  </a:lnTo>
                  <a:lnTo>
                    <a:pt x="419503" y="21229"/>
                  </a:lnTo>
                  <a:lnTo>
                    <a:pt x="404351" y="20533"/>
                  </a:lnTo>
                  <a:lnTo>
                    <a:pt x="396378" y="13855"/>
                  </a:lnTo>
                  <a:lnTo>
                    <a:pt x="384717" y="24119"/>
                  </a:lnTo>
                  <a:lnTo>
                    <a:pt x="368071" y="26214"/>
                  </a:lnTo>
                  <a:lnTo>
                    <a:pt x="348537" y="29900"/>
                  </a:lnTo>
                  <a:lnTo>
                    <a:pt x="327408" y="32194"/>
                  </a:lnTo>
                  <a:lnTo>
                    <a:pt x="317642" y="20032"/>
                  </a:lnTo>
                  <a:lnTo>
                    <a:pt x="305481" y="19137"/>
                  </a:lnTo>
                  <a:lnTo>
                    <a:pt x="301395" y="27708"/>
                  </a:lnTo>
                  <a:lnTo>
                    <a:pt x="303588" y="41662"/>
                  </a:lnTo>
                  <a:lnTo>
                    <a:pt x="289533" y="33889"/>
                  </a:lnTo>
                  <a:lnTo>
                    <a:pt x="279270" y="39865"/>
                  </a:lnTo>
                  <a:lnTo>
                    <a:pt x="262522" y="40563"/>
                  </a:lnTo>
                  <a:lnTo>
                    <a:pt x="247874" y="51033"/>
                  </a:lnTo>
                  <a:lnTo>
                    <a:pt x="232722" y="51728"/>
                  </a:lnTo>
                  <a:lnTo>
                    <a:pt x="234720" y="60101"/>
                  </a:lnTo>
                  <a:lnTo>
                    <a:pt x="219668" y="62092"/>
                  </a:lnTo>
                  <a:lnTo>
                    <a:pt x="218570" y="71963"/>
                  </a:lnTo>
                  <a:lnTo>
                    <a:pt x="211294" y="77943"/>
                  </a:lnTo>
                  <a:lnTo>
                    <a:pt x="197539" y="75746"/>
                  </a:lnTo>
                  <a:lnTo>
                    <a:pt x="176410" y="77943"/>
                  </a:lnTo>
                  <a:lnTo>
                    <a:pt x="164252" y="77143"/>
                  </a:lnTo>
                  <a:lnTo>
                    <a:pt x="153888" y="83124"/>
                  </a:lnTo>
                  <a:lnTo>
                    <a:pt x="143722" y="91997"/>
                  </a:lnTo>
                  <a:lnTo>
                    <a:pt x="139736" y="102063"/>
                  </a:lnTo>
                  <a:lnTo>
                    <a:pt x="135550" y="110634"/>
                  </a:lnTo>
                  <a:lnTo>
                    <a:pt x="126478" y="111034"/>
                  </a:lnTo>
                  <a:lnTo>
                    <a:pt x="117510" y="112826"/>
                  </a:lnTo>
                  <a:lnTo>
                    <a:pt x="110332" y="121596"/>
                  </a:lnTo>
                  <a:lnTo>
                    <a:pt x="92191" y="123687"/>
                  </a:lnTo>
                  <a:lnTo>
                    <a:pt x="78538" y="124289"/>
                  </a:lnTo>
                  <a:lnTo>
                    <a:pt x="68273" y="130369"/>
                  </a:lnTo>
                  <a:lnTo>
                    <a:pt x="59004" y="127975"/>
                  </a:lnTo>
                  <a:lnTo>
                    <a:pt x="47040" y="131262"/>
                  </a:lnTo>
                  <a:lnTo>
                    <a:pt x="36179" y="126183"/>
                  </a:lnTo>
                  <a:lnTo>
                    <a:pt x="18140" y="131165"/>
                  </a:lnTo>
                  <a:lnTo>
                    <a:pt x="7174" y="124588"/>
                  </a:lnTo>
                  <a:lnTo>
                    <a:pt x="0" y="133357"/>
                  </a:lnTo>
                  <a:lnTo>
                    <a:pt x="1393" y="273690"/>
                  </a:lnTo>
                  <a:lnTo>
                    <a:pt x="2490" y="293226"/>
                  </a:lnTo>
                  <a:lnTo>
                    <a:pt x="13355" y="298410"/>
                  </a:lnTo>
                  <a:lnTo>
                    <a:pt x="20034" y="309373"/>
                  </a:lnTo>
                  <a:lnTo>
                    <a:pt x="20534" y="317746"/>
                  </a:lnTo>
                  <a:lnTo>
                    <a:pt x="31297" y="321529"/>
                  </a:lnTo>
                  <a:lnTo>
                    <a:pt x="39168" y="326814"/>
                  </a:lnTo>
                  <a:lnTo>
                    <a:pt x="42857" y="337877"/>
                  </a:lnTo>
                  <a:lnTo>
                    <a:pt x="50533" y="340368"/>
                  </a:lnTo>
                  <a:lnTo>
                    <a:pt x="51429" y="357212"/>
                  </a:lnTo>
                  <a:lnTo>
                    <a:pt x="59500" y="366680"/>
                  </a:lnTo>
                  <a:lnTo>
                    <a:pt x="73854" y="378644"/>
                  </a:lnTo>
                  <a:lnTo>
                    <a:pt x="83325" y="385317"/>
                  </a:lnTo>
                  <a:lnTo>
                    <a:pt x="97275" y="391697"/>
                  </a:lnTo>
                  <a:lnTo>
                    <a:pt x="107045" y="402562"/>
                  </a:lnTo>
                  <a:lnTo>
                    <a:pt x="116413" y="407746"/>
                  </a:lnTo>
                  <a:lnTo>
                    <a:pt x="131763" y="411335"/>
                  </a:lnTo>
                  <a:lnTo>
                    <a:pt x="143521" y="403760"/>
                  </a:lnTo>
                  <a:lnTo>
                    <a:pt x="146116" y="395286"/>
                  </a:lnTo>
                  <a:lnTo>
                    <a:pt x="153391" y="387910"/>
                  </a:lnTo>
                  <a:lnTo>
                    <a:pt x="163854" y="386016"/>
                  </a:lnTo>
                  <a:lnTo>
                    <a:pt x="169534" y="377347"/>
                  </a:lnTo>
                  <a:lnTo>
                    <a:pt x="167342" y="366184"/>
                  </a:lnTo>
                  <a:lnTo>
                    <a:pt x="177407" y="354520"/>
                  </a:lnTo>
                  <a:lnTo>
                    <a:pt x="186378" y="352727"/>
                  </a:lnTo>
                  <a:lnTo>
                    <a:pt x="193053" y="362397"/>
                  </a:lnTo>
                  <a:lnTo>
                    <a:pt x="201527" y="352130"/>
                  </a:lnTo>
                  <a:lnTo>
                    <a:pt x="212493" y="357314"/>
                  </a:lnTo>
                  <a:lnTo>
                    <a:pt x="225050" y="363790"/>
                  </a:lnTo>
                  <a:lnTo>
                    <a:pt x="245379" y="375551"/>
                  </a:lnTo>
                  <a:lnTo>
                    <a:pt x="254052" y="368175"/>
                  </a:lnTo>
                  <a:lnTo>
                    <a:pt x="266810" y="378842"/>
                  </a:lnTo>
                  <a:lnTo>
                    <a:pt x="271990" y="391300"/>
                  </a:lnTo>
                  <a:lnTo>
                    <a:pt x="277174" y="402263"/>
                  </a:lnTo>
                  <a:lnTo>
                    <a:pt x="286444" y="404653"/>
                  </a:lnTo>
                  <a:lnTo>
                    <a:pt x="293122" y="415618"/>
                  </a:lnTo>
                  <a:lnTo>
                    <a:pt x="292025" y="424089"/>
                  </a:lnTo>
                  <a:lnTo>
                    <a:pt x="299998" y="430768"/>
                  </a:lnTo>
                  <a:lnTo>
                    <a:pt x="307375" y="427680"/>
                  </a:lnTo>
                  <a:lnTo>
                    <a:pt x="311360" y="444326"/>
                  </a:lnTo>
                  <a:lnTo>
                    <a:pt x="320234" y="441135"/>
                  </a:lnTo>
                  <a:lnTo>
                    <a:pt x="329201" y="437946"/>
                  </a:lnTo>
                  <a:lnTo>
                    <a:pt x="340164" y="444524"/>
                  </a:lnTo>
                  <a:lnTo>
                    <a:pt x="346744" y="452598"/>
                  </a:lnTo>
                  <a:lnTo>
                    <a:pt x="358505" y="445121"/>
                  </a:lnTo>
                  <a:lnTo>
                    <a:pt x="405151" y="407944"/>
                  </a:lnTo>
                  <a:lnTo>
                    <a:pt x="404351" y="393990"/>
                  </a:lnTo>
                  <a:lnTo>
                    <a:pt x="414517" y="385119"/>
                  </a:lnTo>
                  <a:lnTo>
                    <a:pt x="425382" y="388907"/>
                  </a:lnTo>
                  <a:lnTo>
                    <a:pt x="435650" y="381430"/>
                  </a:lnTo>
                  <a:lnTo>
                    <a:pt x="442824" y="374056"/>
                  </a:lnTo>
                  <a:lnTo>
                    <a:pt x="443821" y="364190"/>
                  </a:lnTo>
                  <a:lnTo>
                    <a:pt x="449502" y="356914"/>
                  </a:lnTo>
                  <a:lnTo>
                    <a:pt x="461760" y="357814"/>
                  </a:lnTo>
                  <a:lnTo>
                    <a:pt x="456379" y="344055"/>
                  </a:lnTo>
                  <a:lnTo>
                    <a:pt x="455583" y="328607"/>
                  </a:lnTo>
                  <a:lnTo>
                    <a:pt x="462260" y="310067"/>
                  </a:lnTo>
                  <a:lnTo>
                    <a:pt x="462560" y="287545"/>
                  </a:lnTo>
                  <a:lnTo>
                    <a:pt x="463057" y="269304"/>
                  </a:lnTo>
                  <a:lnTo>
                    <a:pt x="456479" y="259735"/>
                  </a:lnTo>
                  <a:lnTo>
                    <a:pt x="452789" y="247276"/>
                  </a:lnTo>
                  <a:lnTo>
                    <a:pt x="462855" y="235619"/>
                  </a:lnTo>
                  <a:lnTo>
                    <a:pt x="478109" y="237811"/>
                  </a:lnTo>
                  <a:lnTo>
                    <a:pt x="490863" y="248475"/>
                  </a:lnTo>
                  <a:lnTo>
                    <a:pt x="508006" y="257543"/>
                  </a:lnTo>
                  <a:lnTo>
                    <a:pt x="516779" y="250170"/>
                  </a:lnTo>
                  <a:lnTo>
                    <a:pt x="522161" y="237310"/>
                  </a:lnTo>
                  <a:lnTo>
                    <a:pt x="535316" y="228239"/>
                  </a:lnTo>
                  <a:lnTo>
                    <a:pt x="550170" y="220665"/>
                  </a:lnTo>
                  <a:lnTo>
                    <a:pt x="566812" y="219970"/>
                  </a:lnTo>
                  <a:lnTo>
                    <a:pt x="576878" y="209703"/>
                  </a:lnTo>
                  <a:lnTo>
                    <a:pt x="583858" y="198142"/>
                  </a:lnTo>
                  <a:lnTo>
                    <a:pt x="602197" y="198741"/>
                  </a:lnTo>
                  <a:lnTo>
                    <a:pt x="615650" y="195353"/>
                  </a:lnTo>
                  <a:lnTo>
                    <a:pt x="627908" y="197642"/>
                  </a:lnTo>
                  <a:lnTo>
                    <a:pt x="638672" y="200037"/>
                  </a:lnTo>
                  <a:lnTo>
                    <a:pt x="653623" y="195152"/>
                  </a:lnTo>
                  <a:lnTo>
                    <a:pt x="662492" y="189172"/>
                  </a:lnTo>
                  <a:lnTo>
                    <a:pt x="676147" y="189971"/>
                  </a:lnTo>
                  <a:lnTo>
                    <a:pt x="686412" y="182493"/>
                  </a:lnTo>
                  <a:lnTo>
                    <a:pt x="696780" y="177810"/>
                  </a:lnTo>
                  <a:lnTo>
                    <a:pt x="707443" y="178808"/>
                  </a:lnTo>
                  <a:lnTo>
                    <a:pt x="725482" y="175218"/>
                  </a:lnTo>
                  <a:lnTo>
                    <a:pt x="742027" y="171730"/>
                  </a:lnTo>
                  <a:lnTo>
                    <a:pt x="747708" y="164454"/>
                  </a:lnTo>
                  <a:lnTo>
                    <a:pt x="751996" y="158572"/>
                  </a:lnTo>
                  <a:lnTo>
                    <a:pt x="757476" y="148607"/>
                  </a:lnTo>
                  <a:lnTo>
                    <a:pt x="770835" y="140931"/>
                  </a:lnTo>
                  <a:lnTo>
                    <a:pt x="777909" y="130867"/>
                  </a:lnTo>
                  <a:lnTo>
                    <a:pt x="774222" y="119804"/>
                  </a:lnTo>
                  <a:lnTo>
                    <a:pt x="766547" y="117308"/>
                  </a:lnTo>
                  <a:lnTo>
                    <a:pt x="756281" y="124786"/>
                  </a:lnTo>
                  <a:lnTo>
                    <a:pt x="746913" y="120898"/>
                  </a:lnTo>
                  <a:lnTo>
                    <a:pt x="738240" y="128375"/>
                  </a:lnTo>
                  <a:lnTo>
                    <a:pt x="722894" y="126183"/>
                  </a:lnTo>
                  <a:lnTo>
                    <a:pt x="715716" y="133559"/>
                  </a:lnTo>
                  <a:lnTo>
                    <a:pt x="687809" y="123389"/>
                  </a:lnTo>
                  <a:lnTo>
                    <a:pt x="676346" y="135150"/>
                  </a:lnTo>
                  <a:lnTo>
                    <a:pt x="668177" y="125783"/>
                  </a:lnTo>
                  <a:lnTo>
                    <a:pt x="655718" y="120700"/>
                  </a:lnTo>
                  <a:lnTo>
                    <a:pt x="645152" y="121099"/>
                  </a:lnTo>
                  <a:lnTo>
                    <a:pt x="639669" y="104453"/>
                  </a:lnTo>
                  <a:lnTo>
                    <a:pt x="633092" y="94884"/>
                  </a:lnTo>
                  <a:lnTo>
                    <a:pt x="626511" y="85416"/>
                  </a:lnTo>
                  <a:lnTo>
                    <a:pt x="615452" y="77442"/>
                  </a:lnTo>
                  <a:lnTo>
                    <a:pt x="603291" y="76546"/>
                  </a:lnTo>
                  <a:lnTo>
                    <a:pt x="593824" y="69969"/>
                  </a:lnTo>
                  <a:lnTo>
                    <a:pt x="664189" y="21926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74" name="object 153">
              <a:extLst>
                <a:ext uri="{FF2B5EF4-FFF2-40B4-BE49-F238E27FC236}">
                  <a16:creationId xmlns:a16="http://schemas.microsoft.com/office/drawing/2014/main" id="{5881A049-EF50-4506-A4B8-EFA7E920100B}"/>
                </a:ext>
              </a:extLst>
            </p:cNvPr>
            <p:cNvSpPr/>
            <p:nvPr/>
          </p:nvSpPr>
          <p:spPr>
            <a:xfrm>
              <a:off x="3911063" y="3310250"/>
              <a:ext cx="620135" cy="629906"/>
            </a:xfrm>
            <a:custGeom>
              <a:avLst/>
              <a:gdLst/>
              <a:ahLst/>
              <a:cxnLst/>
              <a:rect l="l" t="t" r="r" b="b"/>
              <a:pathLst>
                <a:path w="620135" h="629906">
                  <a:moveTo>
                    <a:pt x="11761" y="286548"/>
                  </a:moveTo>
                  <a:lnTo>
                    <a:pt x="0" y="294026"/>
                  </a:lnTo>
                  <a:lnTo>
                    <a:pt x="9169" y="295121"/>
                  </a:lnTo>
                  <a:lnTo>
                    <a:pt x="11261" y="306184"/>
                  </a:lnTo>
                  <a:lnTo>
                    <a:pt x="17640" y="312958"/>
                  </a:lnTo>
                  <a:lnTo>
                    <a:pt x="25118" y="309869"/>
                  </a:lnTo>
                  <a:lnTo>
                    <a:pt x="30298" y="322229"/>
                  </a:lnTo>
                  <a:lnTo>
                    <a:pt x="30798" y="331999"/>
                  </a:lnTo>
                  <a:lnTo>
                    <a:pt x="41263" y="328809"/>
                  </a:lnTo>
                  <a:lnTo>
                    <a:pt x="46443" y="339771"/>
                  </a:lnTo>
                  <a:lnTo>
                    <a:pt x="50032" y="350834"/>
                  </a:lnTo>
                  <a:lnTo>
                    <a:pt x="59101" y="349041"/>
                  </a:lnTo>
                  <a:lnTo>
                    <a:pt x="65581" y="357214"/>
                  </a:lnTo>
                  <a:lnTo>
                    <a:pt x="73256" y="358311"/>
                  </a:lnTo>
                  <a:lnTo>
                    <a:pt x="78239" y="366483"/>
                  </a:lnTo>
                  <a:lnTo>
                    <a:pt x="86310" y="374554"/>
                  </a:lnTo>
                  <a:lnTo>
                    <a:pt x="95580" y="378443"/>
                  </a:lnTo>
                  <a:lnTo>
                    <a:pt x="104651" y="378043"/>
                  </a:lnTo>
                  <a:lnTo>
                    <a:pt x="113918" y="380437"/>
                  </a:lnTo>
                  <a:lnTo>
                    <a:pt x="118803" y="385819"/>
                  </a:lnTo>
                  <a:lnTo>
                    <a:pt x="127574" y="379839"/>
                  </a:lnTo>
                  <a:lnTo>
                    <a:pt x="133953" y="385221"/>
                  </a:lnTo>
                  <a:lnTo>
                    <a:pt x="141333" y="380635"/>
                  </a:lnTo>
                  <a:lnTo>
                    <a:pt x="151992" y="383029"/>
                  </a:lnTo>
                  <a:lnTo>
                    <a:pt x="156978" y="389808"/>
                  </a:lnTo>
                  <a:lnTo>
                    <a:pt x="164948" y="397879"/>
                  </a:lnTo>
                  <a:lnTo>
                    <a:pt x="180101" y="395784"/>
                  </a:lnTo>
                  <a:lnTo>
                    <a:pt x="190566" y="392595"/>
                  </a:lnTo>
                  <a:lnTo>
                    <a:pt x="195548" y="400867"/>
                  </a:lnTo>
                  <a:lnTo>
                    <a:pt x="197543" y="409143"/>
                  </a:lnTo>
                  <a:lnTo>
                    <a:pt x="211396" y="412729"/>
                  </a:lnTo>
                  <a:lnTo>
                    <a:pt x="220666" y="416613"/>
                  </a:lnTo>
                  <a:lnTo>
                    <a:pt x="229535" y="411929"/>
                  </a:lnTo>
                  <a:lnTo>
                    <a:pt x="240897" y="424091"/>
                  </a:lnTo>
                  <a:lnTo>
                    <a:pt x="248771" y="430768"/>
                  </a:lnTo>
                  <a:lnTo>
                    <a:pt x="234119" y="439837"/>
                  </a:lnTo>
                  <a:lnTo>
                    <a:pt x="246780" y="449207"/>
                  </a:lnTo>
                  <a:lnTo>
                    <a:pt x="253058" y="454489"/>
                  </a:lnTo>
                  <a:lnTo>
                    <a:pt x="255250" y="467050"/>
                  </a:lnTo>
                  <a:lnTo>
                    <a:pt x="273791" y="471830"/>
                  </a:lnTo>
                  <a:lnTo>
                    <a:pt x="282459" y="463061"/>
                  </a:lnTo>
                  <a:lnTo>
                    <a:pt x="301100" y="472132"/>
                  </a:lnTo>
                  <a:lnTo>
                    <a:pt x="308574" y="468943"/>
                  </a:lnTo>
                  <a:lnTo>
                    <a:pt x="314953" y="474324"/>
                  </a:lnTo>
                  <a:lnTo>
                    <a:pt x="336283" y="476215"/>
                  </a:lnTo>
                  <a:lnTo>
                    <a:pt x="346050" y="488476"/>
                  </a:lnTo>
                  <a:lnTo>
                    <a:pt x="358505" y="493560"/>
                  </a:lnTo>
                  <a:lnTo>
                    <a:pt x="370767" y="495752"/>
                  </a:lnTo>
                  <a:lnTo>
                    <a:pt x="377741" y="484290"/>
                  </a:lnTo>
                  <a:lnTo>
                    <a:pt x="388407" y="483793"/>
                  </a:lnTo>
                  <a:lnTo>
                    <a:pt x="399268" y="487580"/>
                  </a:lnTo>
                  <a:lnTo>
                    <a:pt x="391996" y="494855"/>
                  </a:lnTo>
                  <a:lnTo>
                    <a:pt x="381730" y="502329"/>
                  </a:lnTo>
                  <a:lnTo>
                    <a:pt x="377845" y="515087"/>
                  </a:lnTo>
                  <a:lnTo>
                    <a:pt x="390003" y="514587"/>
                  </a:lnTo>
                  <a:lnTo>
                    <a:pt x="392295" y="528544"/>
                  </a:lnTo>
                  <a:lnTo>
                    <a:pt x="389901" y="541303"/>
                  </a:lnTo>
                  <a:lnTo>
                    <a:pt x="382428" y="544493"/>
                  </a:lnTo>
                  <a:lnTo>
                    <a:pt x="381431" y="552862"/>
                  </a:lnTo>
                  <a:lnTo>
                    <a:pt x="389502" y="562432"/>
                  </a:lnTo>
                  <a:lnTo>
                    <a:pt x="398974" y="569008"/>
                  </a:lnTo>
                  <a:lnTo>
                    <a:pt x="391996" y="580571"/>
                  </a:lnTo>
                  <a:lnTo>
                    <a:pt x="381628" y="585155"/>
                  </a:lnTo>
                  <a:lnTo>
                    <a:pt x="386614" y="593427"/>
                  </a:lnTo>
                  <a:lnTo>
                    <a:pt x="400265" y="592829"/>
                  </a:lnTo>
                  <a:lnTo>
                    <a:pt x="402361" y="603994"/>
                  </a:lnTo>
                  <a:lnTo>
                    <a:pt x="413424" y="611967"/>
                  </a:lnTo>
                  <a:lnTo>
                    <a:pt x="422097" y="604490"/>
                  </a:lnTo>
                  <a:lnTo>
                    <a:pt x="427777" y="595821"/>
                  </a:lnTo>
                  <a:lnTo>
                    <a:pt x="413920" y="592232"/>
                  </a:lnTo>
                  <a:lnTo>
                    <a:pt x="422593" y="584856"/>
                  </a:lnTo>
                  <a:lnTo>
                    <a:pt x="436349" y="585651"/>
                  </a:lnTo>
                  <a:lnTo>
                    <a:pt x="446813" y="583761"/>
                  </a:lnTo>
                  <a:lnTo>
                    <a:pt x="460468" y="581766"/>
                  </a:lnTo>
                  <a:lnTo>
                    <a:pt x="454888" y="591832"/>
                  </a:lnTo>
                  <a:lnTo>
                    <a:pt x="453989" y="603097"/>
                  </a:lnTo>
                  <a:lnTo>
                    <a:pt x="464854" y="606884"/>
                  </a:lnTo>
                  <a:lnTo>
                    <a:pt x="475218" y="602200"/>
                  </a:lnTo>
                  <a:lnTo>
                    <a:pt x="479308" y="595022"/>
                  </a:lnTo>
                  <a:lnTo>
                    <a:pt x="492163" y="607179"/>
                  </a:lnTo>
                  <a:lnTo>
                    <a:pt x="494654" y="597114"/>
                  </a:lnTo>
                  <a:lnTo>
                    <a:pt x="501930" y="591235"/>
                  </a:lnTo>
                  <a:lnTo>
                    <a:pt x="511498" y="599310"/>
                  </a:lnTo>
                  <a:lnTo>
                    <a:pt x="516582" y="608874"/>
                  </a:lnTo>
                  <a:lnTo>
                    <a:pt x="510800" y="616150"/>
                  </a:lnTo>
                  <a:lnTo>
                    <a:pt x="517679" y="629906"/>
                  </a:lnTo>
                  <a:lnTo>
                    <a:pt x="530636" y="616651"/>
                  </a:lnTo>
                  <a:lnTo>
                    <a:pt x="541599" y="623228"/>
                  </a:lnTo>
                  <a:lnTo>
                    <a:pt x="553659" y="621334"/>
                  </a:lnTo>
                  <a:lnTo>
                    <a:pt x="555951" y="607179"/>
                  </a:lnTo>
                  <a:lnTo>
                    <a:pt x="557147" y="600105"/>
                  </a:lnTo>
                  <a:lnTo>
                    <a:pt x="562928" y="594222"/>
                  </a:lnTo>
                  <a:lnTo>
                    <a:pt x="563825" y="584358"/>
                  </a:lnTo>
                  <a:lnTo>
                    <a:pt x="554357" y="577782"/>
                  </a:lnTo>
                  <a:lnTo>
                    <a:pt x="540500" y="572799"/>
                  </a:lnTo>
                  <a:lnTo>
                    <a:pt x="544589" y="564123"/>
                  </a:lnTo>
                  <a:lnTo>
                    <a:pt x="533526" y="556153"/>
                  </a:lnTo>
                  <a:lnTo>
                    <a:pt x="525352" y="545288"/>
                  </a:lnTo>
                  <a:lnTo>
                    <a:pt x="520167" y="534323"/>
                  </a:lnTo>
                  <a:lnTo>
                    <a:pt x="525952" y="528444"/>
                  </a:lnTo>
                  <a:lnTo>
                    <a:pt x="533026" y="518278"/>
                  </a:lnTo>
                  <a:lnTo>
                    <a:pt x="525153" y="514490"/>
                  </a:lnTo>
                  <a:lnTo>
                    <a:pt x="524657" y="503229"/>
                  </a:lnTo>
                  <a:lnTo>
                    <a:pt x="525452" y="490567"/>
                  </a:lnTo>
                  <a:lnTo>
                    <a:pt x="513093" y="485485"/>
                  </a:lnTo>
                  <a:lnTo>
                    <a:pt x="499042" y="479008"/>
                  </a:lnTo>
                  <a:lnTo>
                    <a:pt x="486382" y="471236"/>
                  </a:lnTo>
                  <a:lnTo>
                    <a:pt x="474023" y="464656"/>
                  </a:lnTo>
                  <a:lnTo>
                    <a:pt x="458673" y="462564"/>
                  </a:lnTo>
                  <a:lnTo>
                    <a:pt x="444419" y="451900"/>
                  </a:lnTo>
                  <a:lnTo>
                    <a:pt x="436147" y="438246"/>
                  </a:lnTo>
                  <a:lnTo>
                    <a:pt x="432363" y="425786"/>
                  </a:lnTo>
                  <a:lnTo>
                    <a:pt x="431565" y="296614"/>
                  </a:lnTo>
                  <a:lnTo>
                    <a:pt x="448110" y="293126"/>
                  </a:lnTo>
                  <a:lnTo>
                    <a:pt x="455386" y="287147"/>
                  </a:lnTo>
                  <a:lnTo>
                    <a:pt x="470736" y="289339"/>
                  </a:lnTo>
                  <a:lnTo>
                    <a:pt x="484390" y="288742"/>
                  </a:lnTo>
                  <a:lnTo>
                    <a:pt x="494654" y="281264"/>
                  </a:lnTo>
                  <a:lnTo>
                    <a:pt x="504821" y="272394"/>
                  </a:lnTo>
                  <a:lnTo>
                    <a:pt x="515686" y="277577"/>
                  </a:lnTo>
                  <a:lnTo>
                    <a:pt x="531831" y="267012"/>
                  </a:lnTo>
                  <a:lnTo>
                    <a:pt x="537512" y="259736"/>
                  </a:lnTo>
                  <a:lnTo>
                    <a:pt x="548276" y="262130"/>
                  </a:lnTo>
                  <a:lnTo>
                    <a:pt x="562330" y="269902"/>
                  </a:lnTo>
                  <a:lnTo>
                    <a:pt x="580569" y="269208"/>
                  </a:lnTo>
                  <a:lnTo>
                    <a:pt x="586948" y="275882"/>
                  </a:lnTo>
                  <a:lnTo>
                    <a:pt x="596318" y="279673"/>
                  </a:lnTo>
                  <a:lnTo>
                    <a:pt x="604987" y="270899"/>
                  </a:lnTo>
                  <a:lnTo>
                    <a:pt x="620135" y="270201"/>
                  </a:lnTo>
                  <a:lnTo>
                    <a:pt x="613458" y="259340"/>
                  </a:lnTo>
                  <a:lnTo>
                    <a:pt x="605483" y="252658"/>
                  </a:lnTo>
                  <a:lnTo>
                    <a:pt x="614257" y="245286"/>
                  </a:lnTo>
                  <a:lnTo>
                    <a:pt x="610671" y="234121"/>
                  </a:lnTo>
                  <a:lnTo>
                    <a:pt x="619539" y="229539"/>
                  </a:lnTo>
                  <a:lnTo>
                    <a:pt x="606982" y="223060"/>
                  </a:lnTo>
                  <a:lnTo>
                    <a:pt x="609473" y="213192"/>
                  </a:lnTo>
                  <a:lnTo>
                    <a:pt x="604486" y="204919"/>
                  </a:lnTo>
                  <a:lnTo>
                    <a:pt x="593327" y="195552"/>
                  </a:lnTo>
                  <a:lnTo>
                    <a:pt x="579572" y="193360"/>
                  </a:lnTo>
                  <a:lnTo>
                    <a:pt x="565520" y="186980"/>
                  </a:lnTo>
                  <a:lnTo>
                    <a:pt x="558540" y="198438"/>
                  </a:lnTo>
                  <a:lnTo>
                    <a:pt x="545983" y="189172"/>
                  </a:lnTo>
                  <a:lnTo>
                    <a:pt x="538708" y="196549"/>
                  </a:lnTo>
                  <a:lnTo>
                    <a:pt x="526547" y="195652"/>
                  </a:lnTo>
                  <a:lnTo>
                    <a:pt x="523062" y="187377"/>
                  </a:lnTo>
                  <a:lnTo>
                    <a:pt x="510800" y="186480"/>
                  </a:lnTo>
                  <a:lnTo>
                    <a:pt x="500537" y="192559"/>
                  </a:lnTo>
                  <a:lnTo>
                    <a:pt x="494056" y="184388"/>
                  </a:lnTo>
                  <a:lnTo>
                    <a:pt x="486482" y="186180"/>
                  </a:lnTo>
                  <a:lnTo>
                    <a:pt x="479308" y="193456"/>
                  </a:lnTo>
                  <a:lnTo>
                    <a:pt x="468741" y="195353"/>
                  </a:lnTo>
                  <a:lnTo>
                    <a:pt x="468342" y="73159"/>
                  </a:lnTo>
                  <a:lnTo>
                    <a:pt x="460468" y="66480"/>
                  </a:lnTo>
                  <a:lnTo>
                    <a:pt x="452596" y="62593"/>
                  </a:lnTo>
                  <a:lnTo>
                    <a:pt x="436050" y="64688"/>
                  </a:lnTo>
                  <a:lnTo>
                    <a:pt x="423792" y="62395"/>
                  </a:lnTo>
                  <a:lnTo>
                    <a:pt x="414025" y="50234"/>
                  </a:lnTo>
                  <a:lnTo>
                    <a:pt x="405950" y="42162"/>
                  </a:lnTo>
                  <a:lnTo>
                    <a:pt x="395085" y="36979"/>
                  </a:lnTo>
                  <a:lnTo>
                    <a:pt x="396083" y="27111"/>
                  </a:lnTo>
                  <a:lnTo>
                    <a:pt x="404853" y="21131"/>
                  </a:lnTo>
                  <a:lnTo>
                    <a:pt x="405850" y="11264"/>
                  </a:lnTo>
                  <a:lnTo>
                    <a:pt x="405251" y="0"/>
                  </a:lnTo>
                  <a:lnTo>
                    <a:pt x="395283" y="13158"/>
                  </a:lnTo>
                  <a:lnTo>
                    <a:pt x="378738" y="16645"/>
                  </a:lnTo>
                  <a:lnTo>
                    <a:pt x="360699" y="20236"/>
                  </a:lnTo>
                  <a:lnTo>
                    <a:pt x="350036" y="19237"/>
                  </a:lnTo>
                  <a:lnTo>
                    <a:pt x="339667" y="23921"/>
                  </a:lnTo>
                  <a:lnTo>
                    <a:pt x="329403" y="31399"/>
                  </a:lnTo>
                  <a:lnTo>
                    <a:pt x="315748" y="30600"/>
                  </a:lnTo>
                  <a:lnTo>
                    <a:pt x="306878" y="36579"/>
                  </a:lnTo>
                  <a:lnTo>
                    <a:pt x="291928" y="41465"/>
                  </a:lnTo>
                  <a:lnTo>
                    <a:pt x="281164" y="39070"/>
                  </a:lnTo>
                  <a:lnTo>
                    <a:pt x="268905" y="36781"/>
                  </a:lnTo>
                  <a:lnTo>
                    <a:pt x="255452" y="40168"/>
                  </a:lnTo>
                  <a:lnTo>
                    <a:pt x="237114" y="39570"/>
                  </a:lnTo>
                  <a:lnTo>
                    <a:pt x="230134" y="51131"/>
                  </a:lnTo>
                  <a:lnTo>
                    <a:pt x="220068" y="61398"/>
                  </a:lnTo>
                  <a:lnTo>
                    <a:pt x="203426" y="62092"/>
                  </a:lnTo>
                  <a:lnTo>
                    <a:pt x="188572" y="69667"/>
                  </a:lnTo>
                  <a:lnTo>
                    <a:pt x="175417" y="78738"/>
                  </a:lnTo>
                  <a:lnTo>
                    <a:pt x="170035" y="91598"/>
                  </a:lnTo>
                  <a:lnTo>
                    <a:pt x="161262" y="98971"/>
                  </a:lnTo>
                  <a:lnTo>
                    <a:pt x="144119" y="89903"/>
                  </a:lnTo>
                  <a:lnTo>
                    <a:pt x="131364" y="79239"/>
                  </a:lnTo>
                  <a:lnTo>
                    <a:pt x="116111" y="77047"/>
                  </a:lnTo>
                  <a:lnTo>
                    <a:pt x="106044" y="88704"/>
                  </a:lnTo>
                  <a:lnTo>
                    <a:pt x="109735" y="101163"/>
                  </a:lnTo>
                  <a:lnTo>
                    <a:pt x="116312" y="110732"/>
                  </a:lnTo>
                  <a:lnTo>
                    <a:pt x="115816" y="128973"/>
                  </a:lnTo>
                  <a:lnTo>
                    <a:pt x="115516" y="151495"/>
                  </a:lnTo>
                  <a:lnTo>
                    <a:pt x="108838" y="170035"/>
                  </a:lnTo>
                  <a:lnTo>
                    <a:pt x="109635" y="185483"/>
                  </a:lnTo>
                  <a:lnTo>
                    <a:pt x="115016" y="199242"/>
                  </a:lnTo>
                  <a:lnTo>
                    <a:pt x="102758" y="198342"/>
                  </a:lnTo>
                  <a:lnTo>
                    <a:pt x="97077" y="205618"/>
                  </a:lnTo>
                  <a:lnTo>
                    <a:pt x="96080" y="215484"/>
                  </a:lnTo>
                  <a:lnTo>
                    <a:pt x="88906" y="222858"/>
                  </a:lnTo>
                  <a:lnTo>
                    <a:pt x="78638" y="230334"/>
                  </a:lnTo>
                  <a:lnTo>
                    <a:pt x="67773" y="226547"/>
                  </a:lnTo>
                  <a:lnTo>
                    <a:pt x="57607" y="235418"/>
                  </a:lnTo>
                  <a:lnTo>
                    <a:pt x="58407" y="249372"/>
                  </a:lnTo>
                  <a:lnTo>
                    <a:pt x="11761" y="286548"/>
                  </a:lnTo>
                  <a:close/>
                </a:path>
              </a:pathLst>
            </a:custGeom>
            <a:solidFill>
              <a:srgbClr val="446A1C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75" name="object 154">
              <a:extLst>
                <a:ext uri="{FF2B5EF4-FFF2-40B4-BE49-F238E27FC236}">
                  <a16:creationId xmlns:a16="http://schemas.microsoft.com/office/drawing/2014/main" id="{9220A08B-AA37-4FD4-A187-FDE41EAA7B2E}"/>
                </a:ext>
              </a:extLst>
            </p:cNvPr>
            <p:cNvSpPr/>
            <p:nvPr/>
          </p:nvSpPr>
          <p:spPr>
            <a:xfrm>
              <a:off x="3911063" y="3310250"/>
              <a:ext cx="620135" cy="629906"/>
            </a:xfrm>
            <a:custGeom>
              <a:avLst/>
              <a:gdLst/>
              <a:ahLst/>
              <a:cxnLst/>
              <a:rect l="l" t="t" r="r" b="b"/>
              <a:pathLst>
                <a:path w="620135" h="629906">
                  <a:moveTo>
                    <a:pt x="164948" y="397879"/>
                  </a:moveTo>
                  <a:lnTo>
                    <a:pt x="180101" y="395784"/>
                  </a:lnTo>
                  <a:lnTo>
                    <a:pt x="190566" y="392595"/>
                  </a:lnTo>
                  <a:lnTo>
                    <a:pt x="195548" y="400867"/>
                  </a:lnTo>
                  <a:lnTo>
                    <a:pt x="197543" y="409143"/>
                  </a:lnTo>
                  <a:lnTo>
                    <a:pt x="211396" y="412729"/>
                  </a:lnTo>
                  <a:lnTo>
                    <a:pt x="220666" y="416613"/>
                  </a:lnTo>
                  <a:lnTo>
                    <a:pt x="229535" y="411929"/>
                  </a:lnTo>
                  <a:lnTo>
                    <a:pt x="240897" y="424091"/>
                  </a:lnTo>
                  <a:lnTo>
                    <a:pt x="248771" y="430768"/>
                  </a:lnTo>
                  <a:lnTo>
                    <a:pt x="234119" y="439837"/>
                  </a:lnTo>
                  <a:lnTo>
                    <a:pt x="246780" y="449207"/>
                  </a:lnTo>
                  <a:lnTo>
                    <a:pt x="253058" y="454489"/>
                  </a:lnTo>
                  <a:lnTo>
                    <a:pt x="255250" y="467050"/>
                  </a:lnTo>
                  <a:lnTo>
                    <a:pt x="273791" y="471830"/>
                  </a:lnTo>
                  <a:lnTo>
                    <a:pt x="282459" y="463061"/>
                  </a:lnTo>
                  <a:lnTo>
                    <a:pt x="301100" y="472132"/>
                  </a:lnTo>
                  <a:lnTo>
                    <a:pt x="308574" y="468943"/>
                  </a:lnTo>
                  <a:lnTo>
                    <a:pt x="314953" y="474324"/>
                  </a:lnTo>
                  <a:lnTo>
                    <a:pt x="336283" y="476215"/>
                  </a:lnTo>
                  <a:lnTo>
                    <a:pt x="346050" y="488476"/>
                  </a:lnTo>
                  <a:lnTo>
                    <a:pt x="358505" y="493560"/>
                  </a:lnTo>
                  <a:lnTo>
                    <a:pt x="370767" y="495752"/>
                  </a:lnTo>
                  <a:lnTo>
                    <a:pt x="377741" y="484290"/>
                  </a:lnTo>
                  <a:lnTo>
                    <a:pt x="388407" y="483793"/>
                  </a:lnTo>
                  <a:lnTo>
                    <a:pt x="399268" y="487580"/>
                  </a:lnTo>
                  <a:lnTo>
                    <a:pt x="391996" y="494855"/>
                  </a:lnTo>
                  <a:lnTo>
                    <a:pt x="381730" y="502329"/>
                  </a:lnTo>
                  <a:lnTo>
                    <a:pt x="377845" y="515087"/>
                  </a:lnTo>
                  <a:lnTo>
                    <a:pt x="390003" y="514587"/>
                  </a:lnTo>
                  <a:lnTo>
                    <a:pt x="392295" y="528544"/>
                  </a:lnTo>
                  <a:lnTo>
                    <a:pt x="389901" y="541303"/>
                  </a:lnTo>
                  <a:lnTo>
                    <a:pt x="382428" y="544493"/>
                  </a:lnTo>
                  <a:lnTo>
                    <a:pt x="381431" y="552862"/>
                  </a:lnTo>
                  <a:lnTo>
                    <a:pt x="389502" y="562432"/>
                  </a:lnTo>
                  <a:lnTo>
                    <a:pt x="398974" y="569008"/>
                  </a:lnTo>
                  <a:lnTo>
                    <a:pt x="391996" y="580571"/>
                  </a:lnTo>
                  <a:lnTo>
                    <a:pt x="381628" y="585155"/>
                  </a:lnTo>
                  <a:lnTo>
                    <a:pt x="386614" y="593427"/>
                  </a:lnTo>
                  <a:lnTo>
                    <a:pt x="400265" y="592829"/>
                  </a:lnTo>
                  <a:lnTo>
                    <a:pt x="402361" y="603994"/>
                  </a:lnTo>
                  <a:lnTo>
                    <a:pt x="413424" y="611967"/>
                  </a:lnTo>
                  <a:lnTo>
                    <a:pt x="422097" y="604490"/>
                  </a:lnTo>
                  <a:lnTo>
                    <a:pt x="427777" y="595821"/>
                  </a:lnTo>
                  <a:lnTo>
                    <a:pt x="413920" y="592232"/>
                  </a:lnTo>
                  <a:lnTo>
                    <a:pt x="422593" y="584856"/>
                  </a:lnTo>
                  <a:lnTo>
                    <a:pt x="436349" y="585651"/>
                  </a:lnTo>
                  <a:lnTo>
                    <a:pt x="446813" y="583761"/>
                  </a:lnTo>
                  <a:lnTo>
                    <a:pt x="460468" y="581766"/>
                  </a:lnTo>
                  <a:lnTo>
                    <a:pt x="454888" y="591832"/>
                  </a:lnTo>
                  <a:lnTo>
                    <a:pt x="453989" y="603097"/>
                  </a:lnTo>
                  <a:lnTo>
                    <a:pt x="464854" y="606884"/>
                  </a:lnTo>
                  <a:lnTo>
                    <a:pt x="475218" y="602200"/>
                  </a:lnTo>
                  <a:lnTo>
                    <a:pt x="479308" y="595022"/>
                  </a:lnTo>
                  <a:lnTo>
                    <a:pt x="492163" y="607179"/>
                  </a:lnTo>
                  <a:lnTo>
                    <a:pt x="494654" y="597114"/>
                  </a:lnTo>
                  <a:lnTo>
                    <a:pt x="501930" y="591235"/>
                  </a:lnTo>
                  <a:lnTo>
                    <a:pt x="511498" y="599310"/>
                  </a:lnTo>
                  <a:lnTo>
                    <a:pt x="516582" y="608874"/>
                  </a:lnTo>
                  <a:lnTo>
                    <a:pt x="510800" y="616150"/>
                  </a:lnTo>
                  <a:lnTo>
                    <a:pt x="517679" y="629906"/>
                  </a:lnTo>
                  <a:lnTo>
                    <a:pt x="530636" y="616651"/>
                  </a:lnTo>
                  <a:lnTo>
                    <a:pt x="541599" y="623228"/>
                  </a:lnTo>
                  <a:lnTo>
                    <a:pt x="553659" y="621334"/>
                  </a:lnTo>
                  <a:lnTo>
                    <a:pt x="555951" y="607179"/>
                  </a:lnTo>
                  <a:lnTo>
                    <a:pt x="557147" y="600105"/>
                  </a:lnTo>
                  <a:lnTo>
                    <a:pt x="562928" y="594222"/>
                  </a:lnTo>
                  <a:lnTo>
                    <a:pt x="563825" y="584358"/>
                  </a:lnTo>
                  <a:lnTo>
                    <a:pt x="554357" y="577782"/>
                  </a:lnTo>
                  <a:lnTo>
                    <a:pt x="540500" y="572799"/>
                  </a:lnTo>
                  <a:lnTo>
                    <a:pt x="544589" y="564123"/>
                  </a:lnTo>
                  <a:lnTo>
                    <a:pt x="533526" y="556153"/>
                  </a:lnTo>
                  <a:lnTo>
                    <a:pt x="525352" y="545288"/>
                  </a:lnTo>
                  <a:lnTo>
                    <a:pt x="520167" y="534323"/>
                  </a:lnTo>
                  <a:lnTo>
                    <a:pt x="525952" y="528444"/>
                  </a:lnTo>
                  <a:lnTo>
                    <a:pt x="533026" y="518278"/>
                  </a:lnTo>
                  <a:lnTo>
                    <a:pt x="525153" y="514490"/>
                  </a:lnTo>
                  <a:lnTo>
                    <a:pt x="524657" y="503229"/>
                  </a:lnTo>
                  <a:lnTo>
                    <a:pt x="525452" y="490567"/>
                  </a:lnTo>
                  <a:lnTo>
                    <a:pt x="513093" y="485485"/>
                  </a:lnTo>
                  <a:lnTo>
                    <a:pt x="499042" y="479008"/>
                  </a:lnTo>
                  <a:lnTo>
                    <a:pt x="486382" y="471236"/>
                  </a:lnTo>
                  <a:lnTo>
                    <a:pt x="474023" y="464656"/>
                  </a:lnTo>
                  <a:lnTo>
                    <a:pt x="458673" y="462564"/>
                  </a:lnTo>
                  <a:lnTo>
                    <a:pt x="444419" y="451900"/>
                  </a:lnTo>
                  <a:lnTo>
                    <a:pt x="436147" y="438246"/>
                  </a:lnTo>
                  <a:lnTo>
                    <a:pt x="432363" y="425786"/>
                  </a:lnTo>
                  <a:lnTo>
                    <a:pt x="431565" y="296614"/>
                  </a:lnTo>
                  <a:lnTo>
                    <a:pt x="448110" y="293126"/>
                  </a:lnTo>
                  <a:lnTo>
                    <a:pt x="455386" y="287147"/>
                  </a:lnTo>
                  <a:lnTo>
                    <a:pt x="470736" y="289339"/>
                  </a:lnTo>
                  <a:lnTo>
                    <a:pt x="484390" y="288742"/>
                  </a:lnTo>
                  <a:lnTo>
                    <a:pt x="494654" y="281264"/>
                  </a:lnTo>
                  <a:lnTo>
                    <a:pt x="504821" y="272394"/>
                  </a:lnTo>
                  <a:lnTo>
                    <a:pt x="515686" y="277577"/>
                  </a:lnTo>
                  <a:lnTo>
                    <a:pt x="531831" y="267012"/>
                  </a:lnTo>
                  <a:lnTo>
                    <a:pt x="537512" y="259736"/>
                  </a:lnTo>
                  <a:lnTo>
                    <a:pt x="548276" y="262130"/>
                  </a:lnTo>
                  <a:lnTo>
                    <a:pt x="562330" y="269902"/>
                  </a:lnTo>
                  <a:lnTo>
                    <a:pt x="580569" y="269208"/>
                  </a:lnTo>
                  <a:lnTo>
                    <a:pt x="586948" y="275882"/>
                  </a:lnTo>
                  <a:lnTo>
                    <a:pt x="596318" y="279673"/>
                  </a:lnTo>
                  <a:lnTo>
                    <a:pt x="604987" y="270899"/>
                  </a:lnTo>
                  <a:lnTo>
                    <a:pt x="620135" y="270201"/>
                  </a:lnTo>
                  <a:lnTo>
                    <a:pt x="613458" y="259340"/>
                  </a:lnTo>
                  <a:lnTo>
                    <a:pt x="605483" y="252658"/>
                  </a:lnTo>
                  <a:lnTo>
                    <a:pt x="614257" y="245286"/>
                  </a:lnTo>
                  <a:lnTo>
                    <a:pt x="610671" y="234121"/>
                  </a:lnTo>
                  <a:lnTo>
                    <a:pt x="619539" y="229539"/>
                  </a:lnTo>
                  <a:lnTo>
                    <a:pt x="606982" y="223060"/>
                  </a:lnTo>
                  <a:lnTo>
                    <a:pt x="609473" y="213192"/>
                  </a:lnTo>
                  <a:lnTo>
                    <a:pt x="604486" y="204919"/>
                  </a:lnTo>
                  <a:lnTo>
                    <a:pt x="593327" y="195552"/>
                  </a:lnTo>
                  <a:lnTo>
                    <a:pt x="579572" y="193360"/>
                  </a:lnTo>
                  <a:lnTo>
                    <a:pt x="565520" y="186980"/>
                  </a:lnTo>
                  <a:lnTo>
                    <a:pt x="558540" y="198438"/>
                  </a:lnTo>
                  <a:lnTo>
                    <a:pt x="545983" y="189172"/>
                  </a:lnTo>
                  <a:lnTo>
                    <a:pt x="538708" y="196549"/>
                  </a:lnTo>
                  <a:lnTo>
                    <a:pt x="526547" y="195652"/>
                  </a:lnTo>
                  <a:lnTo>
                    <a:pt x="523062" y="187377"/>
                  </a:lnTo>
                  <a:lnTo>
                    <a:pt x="510800" y="186480"/>
                  </a:lnTo>
                  <a:lnTo>
                    <a:pt x="500537" y="192559"/>
                  </a:lnTo>
                  <a:lnTo>
                    <a:pt x="494056" y="184388"/>
                  </a:lnTo>
                  <a:lnTo>
                    <a:pt x="486482" y="186180"/>
                  </a:lnTo>
                  <a:lnTo>
                    <a:pt x="479308" y="193456"/>
                  </a:lnTo>
                  <a:lnTo>
                    <a:pt x="468741" y="195353"/>
                  </a:lnTo>
                  <a:lnTo>
                    <a:pt x="468342" y="73159"/>
                  </a:lnTo>
                  <a:lnTo>
                    <a:pt x="460468" y="66480"/>
                  </a:lnTo>
                  <a:lnTo>
                    <a:pt x="452596" y="62593"/>
                  </a:lnTo>
                  <a:lnTo>
                    <a:pt x="436050" y="64688"/>
                  </a:lnTo>
                  <a:lnTo>
                    <a:pt x="423792" y="62395"/>
                  </a:lnTo>
                  <a:lnTo>
                    <a:pt x="414025" y="50234"/>
                  </a:lnTo>
                  <a:lnTo>
                    <a:pt x="405950" y="42162"/>
                  </a:lnTo>
                  <a:lnTo>
                    <a:pt x="395085" y="36979"/>
                  </a:lnTo>
                  <a:lnTo>
                    <a:pt x="396083" y="27111"/>
                  </a:lnTo>
                  <a:lnTo>
                    <a:pt x="404853" y="21131"/>
                  </a:lnTo>
                  <a:lnTo>
                    <a:pt x="405850" y="11264"/>
                  </a:lnTo>
                  <a:lnTo>
                    <a:pt x="405251" y="0"/>
                  </a:lnTo>
                  <a:lnTo>
                    <a:pt x="395283" y="13158"/>
                  </a:lnTo>
                  <a:lnTo>
                    <a:pt x="378738" y="16645"/>
                  </a:lnTo>
                  <a:lnTo>
                    <a:pt x="360699" y="20236"/>
                  </a:lnTo>
                  <a:lnTo>
                    <a:pt x="350036" y="19237"/>
                  </a:lnTo>
                  <a:lnTo>
                    <a:pt x="339667" y="23921"/>
                  </a:lnTo>
                  <a:lnTo>
                    <a:pt x="329403" y="31399"/>
                  </a:lnTo>
                  <a:lnTo>
                    <a:pt x="315748" y="30600"/>
                  </a:lnTo>
                  <a:lnTo>
                    <a:pt x="306878" y="36579"/>
                  </a:lnTo>
                  <a:lnTo>
                    <a:pt x="291928" y="41465"/>
                  </a:lnTo>
                  <a:lnTo>
                    <a:pt x="281164" y="39070"/>
                  </a:lnTo>
                  <a:lnTo>
                    <a:pt x="268905" y="36781"/>
                  </a:lnTo>
                  <a:lnTo>
                    <a:pt x="255452" y="40168"/>
                  </a:lnTo>
                  <a:lnTo>
                    <a:pt x="237114" y="39570"/>
                  </a:lnTo>
                  <a:lnTo>
                    <a:pt x="230134" y="51131"/>
                  </a:lnTo>
                  <a:lnTo>
                    <a:pt x="220068" y="61398"/>
                  </a:lnTo>
                  <a:lnTo>
                    <a:pt x="203426" y="62092"/>
                  </a:lnTo>
                  <a:lnTo>
                    <a:pt x="188572" y="69667"/>
                  </a:lnTo>
                  <a:lnTo>
                    <a:pt x="175417" y="78738"/>
                  </a:lnTo>
                  <a:lnTo>
                    <a:pt x="170035" y="91598"/>
                  </a:lnTo>
                  <a:lnTo>
                    <a:pt x="161262" y="98971"/>
                  </a:lnTo>
                  <a:lnTo>
                    <a:pt x="144119" y="89903"/>
                  </a:lnTo>
                  <a:lnTo>
                    <a:pt x="131364" y="79239"/>
                  </a:lnTo>
                  <a:lnTo>
                    <a:pt x="116111" y="77047"/>
                  </a:lnTo>
                  <a:lnTo>
                    <a:pt x="106044" y="88704"/>
                  </a:lnTo>
                  <a:lnTo>
                    <a:pt x="109735" y="101163"/>
                  </a:lnTo>
                  <a:lnTo>
                    <a:pt x="116312" y="110732"/>
                  </a:lnTo>
                  <a:lnTo>
                    <a:pt x="115816" y="128973"/>
                  </a:lnTo>
                  <a:lnTo>
                    <a:pt x="115516" y="151495"/>
                  </a:lnTo>
                  <a:lnTo>
                    <a:pt x="108838" y="170035"/>
                  </a:lnTo>
                  <a:lnTo>
                    <a:pt x="109635" y="185483"/>
                  </a:lnTo>
                  <a:lnTo>
                    <a:pt x="115016" y="199242"/>
                  </a:lnTo>
                  <a:lnTo>
                    <a:pt x="102758" y="198342"/>
                  </a:lnTo>
                  <a:lnTo>
                    <a:pt x="97077" y="205618"/>
                  </a:lnTo>
                  <a:lnTo>
                    <a:pt x="96080" y="215484"/>
                  </a:lnTo>
                  <a:lnTo>
                    <a:pt x="88906" y="222858"/>
                  </a:lnTo>
                  <a:lnTo>
                    <a:pt x="78638" y="230334"/>
                  </a:lnTo>
                  <a:lnTo>
                    <a:pt x="67773" y="226547"/>
                  </a:lnTo>
                  <a:lnTo>
                    <a:pt x="57607" y="235418"/>
                  </a:lnTo>
                  <a:lnTo>
                    <a:pt x="58407" y="249372"/>
                  </a:lnTo>
                  <a:lnTo>
                    <a:pt x="11761" y="286548"/>
                  </a:lnTo>
                  <a:lnTo>
                    <a:pt x="0" y="294026"/>
                  </a:lnTo>
                  <a:lnTo>
                    <a:pt x="9169" y="295121"/>
                  </a:lnTo>
                  <a:lnTo>
                    <a:pt x="11261" y="306184"/>
                  </a:lnTo>
                  <a:lnTo>
                    <a:pt x="17640" y="312958"/>
                  </a:lnTo>
                  <a:lnTo>
                    <a:pt x="25118" y="309869"/>
                  </a:lnTo>
                  <a:lnTo>
                    <a:pt x="30298" y="322229"/>
                  </a:lnTo>
                  <a:lnTo>
                    <a:pt x="30798" y="331999"/>
                  </a:lnTo>
                  <a:lnTo>
                    <a:pt x="41263" y="328809"/>
                  </a:lnTo>
                  <a:lnTo>
                    <a:pt x="46443" y="339771"/>
                  </a:lnTo>
                  <a:lnTo>
                    <a:pt x="50032" y="350834"/>
                  </a:lnTo>
                  <a:lnTo>
                    <a:pt x="59101" y="349041"/>
                  </a:lnTo>
                  <a:lnTo>
                    <a:pt x="65581" y="357214"/>
                  </a:lnTo>
                  <a:lnTo>
                    <a:pt x="73256" y="358311"/>
                  </a:lnTo>
                  <a:lnTo>
                    <a:pt x="78239" y="366483"/>
                  </a:lnTo>
                  <a:lnTo>
                    <a:pt x="86310" y="374554"/>
                  </a:lnTo>
                  <a:lnTo>
                    <a:pt x="95580" y="378443"/>
                  </a:lnTo>
                  <a:lnTo>
                    <a:pt x="104651" y="378043"/>
                  </a:lnTo>
                  <a:lnTo>
                    <a:pt x="113918" y="380437"/>
                  </a:lnTo>
                  <a:lnTo>
                    <a:pt x="118803" y="385819"/>
                  </a:lnTo>
                  <a:lnTo>
                    <a:pt x="127574" y="379839"/>
                  </a:lnTo>
                  <a:lnTo>
                    <a:pt x="133953" y="385221"/>
                  </a:lnTo>
                  <a:lnTo>
                    <a:pt x="141333" y="380635"/>
                  </a:lnTo>
                  <a:lnTo>
                    <a:pt x="151992" y="383029"/>
                  </a:lnTo>
                  <a:lnTo>
                    <a:pt x="156978" y="389808"/>
                  </a:lnTo>
                  <a:lnTo>
                    <a:pt x="164948" y="397879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76" name="object 155">
              <a:extLst>
                <a:ext uri="{FF2B5EF4-FFF2-40B4-BE49-F238E27FC236}">
                  <a16:creationId xmlns:a16="http://schemas.microsoft.com/office/drawing/2014/main" id="{D562EF0B-5646-49BB-B837-B208B4223B04}"/>
                </a:ext>
              </a:extLst>
            </p:cNvPr>
            <p:cNvSpPr/>
            <p:nvPr/>
          </p:nvSpPr>
          <p:spPr>
            <a:xfrm>
              <a:off x="3422889" y="3700058"/>
              <a:ext cx="1059173" cy="791564"/>
            </a:xfrm>
            <a:custGeom>
              <a:avLst/>
              <a:gdLst/>
              <a:ahLst/>
              <a:cxnLst/>
              <a:rect l="l" t="t" r="r" b="b"/>
              <a:pathLst>
                <a:path w="1059173" h="791564">
                  <a:moveTo>
                    <a:pt x="14353" y="195548"/>
                  </a:moveTo>
                  <a:lnTo>
                    <a:pt x="22226" y="200828"/>
                  </a:lnTo>
                  <a:lnTo>
                    <a:pt x="28803" y="210398"/>
                  </a:lnTo>
                  <a:lnTo>
                    <a:pt x="23122" y="217672"/>
                  </a:lnTo>
                  <a:lnTo>
                    <a:pt x="28105" y="225845"/>
                  </a:lnTo>
                  <a:lnTo>
                    <a:pt x="25617" y="235813"/>
                  </a:lnTo>
                  <a:lnTo>
                    <a:pt x="35182" y="243784"/>
                  </a:lnTo>
                  <a:lnTo>
                    <a:pt x="47146" y="240497"/>
                  </a:lnTo>
                  <a:lnTo>
                    <a:pt x="59500" y="244184"/>
                  </a:lnTo>
                  <a:lnTo>
                    <a:pt x="76542" y="250465"/>
                  </a:lnTo>
                  <a:lnTo>
                    <a:pt x="81528" y="258634"/>
                  </a:lnTo>
                  <a:lnTo>
                    <a:pt x="90798" y="262521"/>
                  </a:lnTo>
                  <a:lnTo>
                    <a:pt x="101163" y="256442"/>
                  </a:lnTo>
                  <a:lnTo>
                    <a:pt x="106246" y="266010"/>
                  </a:lnTo>
                  <a:lnTo>
                    <a:pt x="111329" y="277077"/>
                  </a:lnTo>
                  <a:lnTo>
                    <a:pt x="119203" y="282357"/>
                  </a:lnTo>
                  <a:lnTo>
                    <a:pt x="157377" y="284949"/>
                  </a:lnTo>
                  <a:lnTo>
                    <a:pt x="165251" y="290231"/>
                  </a:lnTo>
                  <a:lnTo>
                    <a:pt x="176212" y="296711"/>
                  </a:lnTo>
                  <a:lnTo>
                    <a:pt x="176712" y="306575"/>
                  </a:lnTo>
                  <a:lnTo>
                    <a:pt x="186180" y="313152"/>
                  </a:lnTo>
                  <a:lnTo>
                    <a:pt x="183588" y="320230"/>
                  </a:lnTo>
                  <a:lnTo>
                    <a:pt x="191462" y="325612"/>
                  </a:lnTo>
                  <a:lnTo>
                    <a:pt x="202424" y="332188"/>
                  </a:lnTo>
                  <a:lnTo>
                    <a:pt x="195350" y="342258"/>
                  </a:lnTo>
                  <a:lnTo>
                    <a:pt x="206114" y="344552"/>
                  </a:lnTo>
                  <a:lnTo>
                    <a:pt x="192959" y="353620"/>
                  </a:lnTo>
                  <a:lnTo>
                    <a:pt x="190465" y="364884"/>
                  </a:lnTo>
                  <a:lnTo>
                    <a:pt x="198540" y="372955"/>
                  </a:lnTo>
                  <a:lnTo>
                    <a:pt x="207709" y="374054"/>
                  </a:lnTo>
                  <a:lnTo>
                    <a:pt x="215784" y="383522"/>
                  </a:lnTo>
                  <a:lnTo>
                    <a:pt x="225050" y="385912"/>
                  </a:lnTo>
                  <a:lnTo>
                    <a:pt x="238705" y="386711"/>
                  </a:lnTo>
                  <a:lnTo>
                    <a:pt x="247575" y="380732"/>
                  </a:lnTo>
                  <a:lnTo>
                    <a:pt x="256846" y="384519"/>
                  </a:lnTo>
                  <a:lnTo>
                    <a:pt x="262428" y="375846"/>
                  </a:lnTo>
                  <a:lnTo>
                    <a:pt x="263023" y="385613"/>
                  </a:lnTo>
                  <a:lnTo>
                    <a:pt x="275087" y="385213"/>
                  </a:lnTo>
                  <a:lnTo>
                    <a:pt x="274090" y="394980"/>
                  </a:lnTo>
                  <a:lnTo>
                    <a:pt x="283359" y="397475"/>
                  </a:lnTo>
                  <a:lnTo>
                    <a:pt x="283856" y="407242"/>
                  </a:lnTo>
                  <a:lnTo>
                    <a:pt x="282959" y="418506"/>
                  </a:lnTo>
                  <a:lnTo>
                    <a:pt x="292629" y="427970"/>
                  </a:lnTo>
                  <a:lnTo>
                    <a:pt x="285249" y="432460"/>
                  </a:lnTo>
                  <a:lnTo>
                    <a:pt x="293223" y="440531"/>
                  </a:lnTo>
                  <a:lnTo>
                    <a:pt x="284454" y="446510"/>
                  </a:lnTo>
                  <a:lnTo>
                    <a:pt x="278870" y="455183"/>
                  </a:lnTo>
                  <a:lnTo>
                    <a:pt x="269902" y="458469"/>
                  </a:lnTo>
                  <a:lnTo>
                    <a:pt x="276678" y="470731"/>
                  </a:lnTo>
                  <a:lnTo>
                    <a:pt x="281562" y="477607"/>
                  </a:lnTo>
                  <a:lnTo>
                    <a:pt x="295419" y="481196"/>
                  </a:lnTo>
                  <a:lnTo>
                    <a:pt x="309167" y="481992"/>
                  </a:lnTo>
                  <a:lnTo>
                    <a:pt x="319834" y="484386"/>
                  </a:lnTo>
                  <a:lnTo>
                    <a:pt x="318740" y="491460"/>
                  </a:lnTo>
                  <a:lnTo>
                    <a:pt x="325318" y="500932"/>
                  </a:lnTo>
                  <a:lnTo>
                    <a:pt x="343353" y="497443"/>
                  </a:lnTo>
                  <a:lnTo>
                    <a:pt x="363089" y="496547"/>
                  </a:lnTo>
                  <a:lnTo>
                    <a:pt x="368571" y="486478"/>
                  </a:lnTo>
                  <a:lnTo>
                    <a:pt x="375347" y="498836"/>
                  </a:lnTo>
                  <a:lnTo>
                    <a:pt x="382525" y="491460"/>
                  </a:lnTo>
                  <a:lnTo>
                    <a:pt x="389602" y="481298"/>
                  </a:lnTo>
                  <a:lnTo>
                    <a:pt x="398970" y="486578"/>
                  </a:lnTo>
                  <a:lnTo>
                    <a:pt x="409935" y="491662"/>
                  </a:lnTo>
                  <a:lnTo>
                    <a:pt x="424882" y="488270"/>
                  </a:lnTo>
                  <a:lnTo>
                    <a:pt x="440232" y="490366"/>
                  </a:lnTo>
                  <a:lnTo>
                    <a:pt x="451199" y="495550"/>
                  </a:lnTo>
                  <a:lnTo>
                    <a:pt x="464652" y="492159"/>
                  </a:lnTo>
                  <a:lnTo>
                    <a:pt x="476614" y="488872"/>
                  </a:lnTo>
                  <a:lnTo>
                    <a:pt x="487277" y="489769"/>
                  </a:lnTo>
                  <a:lnTo>
                    <a:pt x="497243" y="476711"/>
                  </a:lnTo>
                  <a:lnTo>
                    <a:pt x="508906" y="467841"/>
                  </a:lnTo>
                  <a:lnTo>
                    <a:pt x="524353" y="471430"/>
                  </a:lnTo>
                  <a:lnTo>
                    <a:pt x="538008" y="470731"/>
                  </a:lnTo>
                  <a:lnTo>
                    <a:pt x="539003" y="462260"/>
                  </a:lnTo>
                  <a:lnTo>
                    <a:pt x="547974" y="459071"/>
                  </a:lnTo>
                  <a:lnTo>
                    <a:pt x="550566" y="450597"/>
                  </a:lnTo>
                  <a:lnTo>
                    <a:pt x="554454" y="437741"/>
                  </a:lnTo>
                  <a:lnTo>
                    <a:pt x="566413" y="434450"/>
                  </a:lnTo>
                  <a:lnTo>
                    <a:pt x="576780" y="429767"/>
                  </a:lnTo>
                  <a:lnTo>
                    <a:pt x="578973" y="442324"/>
                  </a:lnTo>
                  <a:lnTo>
                    <a:pt x="598507" y="438637"/>
                  </a:lnTo>
                  <a:lnTo>
                    <a:pt x="606477" y="444019"/>
                  </a:lnTo>
                  <a:lnTo>
                    <a:pt x="621731" y="446115"/>
                  </a:lnTo>
                  <a:lnTo>
                    <a:pt x="627411" y="466944"/>
                  </a:lnTo>
                  <a:lnTo>
                    <a:pt x="632494" y="448403"/>
                  </a:lnTo>
                  <a:lnTo>
                    <a:pt x="639273" y="460763"/>
                  </a:lnTo>
                  <a:lnTo>
                    <a:pt x="650336" y="470133"/>
                  </a:lnTo>
                  <a:lnTo>
                    <a:pt x="660899" y="468341"/>
                  </a:lnTo>
                  <a:lnTo>
                    <a:pt x="674356" y="463456"/>
                  </a:lnTo>
                  <a:lnTo>
                    <a:pt x="682128" y="467441"/>
                  </a:lnTo>
                  <a:lnTo>
                    <a:pt x="695585" y="464054"/>
                  </a:lnTo>
                  <a:lnTo>
                    <a:pt x="699570" y="452591"/>
                  </a:lnTo>
                  <a:lnTo>
                    <a:pt x="702161" y="444019"/>
                  </a:lnTo>
                  <a:lnTo>
                    <a:pt x="714322" y="444920"/>
                  </a:lnTo>
                  <a:lnTo>
                    <a:pt x="731264" y="448403"/>
                  </a:lnTo>
                  <a:lnTo>
                    <a:pt x="728874" y="431761"/>
                  </a:lnTo>
                  <a:lnTo>
                    <a:pt x="741434" y="439634"/>
                  </a:lnTo>
                  <a:lnTo>
                    <a:pt x="753292" y="434850"/>
                  </a:lnTo>
                  <a:lnTo>
                    <a:pt x="764355" y="441427"/>
                  </a:lnTo>
                  <a:lnTo>
                    <a:pt x="766249" y="449800"/>
                  </a:lnTo>
                  <a:lnTo>
                    <a:pt x="776815" y="447907"/>
                  </a:lnTo>
                  <a:lnTo>
                    <a:pt x="786383" y="455881"/>
                  </a:lnTo>
                  <a:lnTo>
                    <a:pt x="800135" y="458073"/>
                  </a:lnTo>
                  <a:lnTo>
                    <a:pt x="805219" y="467739"/>
                  </a:lnTo>
                  <a:lnTo>
                    <a:pt x="807311" y="478904"/>
                  </a:lnTo>
                  <a:lnTo>
                    <a:pt x="819572" y="479703"/>
                  </a:lnTo>
                  <a:lnTo>
                    <a:pt x="823558" y="469734"/>
                  </a:lnTo>
                  <a:lnTo>
                    <a:pt x="834523" y="476312"/>
                  </a:lnTo>
                  <a:lnTo>
                    <a:pt x="841899" y="471830"/>
                  </a:lnTo>
                  <a:lnTo>
                    <a:pt x="850270" y="485484"/>
                  </a:lnTo>
                  <a:lnTo>
                    <a:pt x="860536" y="479404"/>
                  </a:lnTo>
                  <a:lnTo>
                    <a:pt x="871401" y="483188"/>
                  </a:lnTo>
                  <a:lnTo>
                    <a:pt x="861134" y="490564"/>
                  </a:lnTo>
                  <a:lnTo>
                    <a:pt x="870404" y="494451"/>
                  </a:lnTo>
                  <a:lnTo>
                    <a:pt x="886748" y="486777"/>
                  </a:lnTo>
                  <a:lnTo>
                    <a:pt x="890337" y="496345"/>
                  </a:lnTo>
                  <a:lnTo>
                    <a:pt x="892328" y="506112"/>
                  </a:lnTo>
                  <a:lnTo>
                    <a:pt x="902893" y="504319"/>
                  </a:lnTo>
                  <a:lnTo>
                    <a:pt x="902094" y="516876"/>
                  </a:lnTo>
                  <a:lnTo>
                    <a:pt x="918143" y="505018"/>
                  </a:lnTo>
                  <a:lnTo>
                    <a:pt x="923728" y="524451"/>
                  </a:lnTo>
                  <a:lnTo>
                    <a:pt x="785285" y="721299"/>
                  </a:lnTo>
                  <a:lnTo>
                    <a:pt x="797645" y="724985"/>
                  </a:lnTo>
                  <a:lnTo>
                    <a:pt x="815687" y="722792"/>
                  </a:lnTo>
                  <a:lnTo>
                    <a:pt x="827946" y="723692"/>
                  </a:lnTo>
                  <a:lnTo>
                    <a:pt x="844887" y="728574"/>
                  </a:lnTo>
                  <a:lnTo>
                    <a:pt x="854952" y="718408"/>
                  </a:lnTo>
                  <a:lnTo>
                    <a:pt x="865120" y="709537"/>
                  </a:lnTo>
                  <a:lnTo>
                    <a:pt x="878975" y="713122"/>
                  </a:lnTo>
                  <a:lnTo>
                    <a:pt x="884055" y="721299"/>
                  </a:lnTo>
                  <a:lnTo>
                    <a:pt x="893627" y="730766"/>
                  </a:lnTo>
                  <a:lnTo>
                    <a:pt x="901500" y="736047"/>
                  </a:lnTo>
                  <a:lnTo>
                    <a:pt x="915353" y="739637"/>
                  </a:lnTo>
                  <a:lnTo>
                    <a:pt x="921830" y="746415"/>
                  </a:lnTo>
                  <a:lnTo>
                    <a:pt x="922529" y="758973"/>
                  </a:lnTo>
                  <a:lnTo>
                    <a:pt x="924425" y="767342"/>
                  </a:lnTo>
                  <a:lnTo>
                    <a:pt x="935388" y="772527"/>
                  </a:lnTo>
                  <a:lnTo>
                    <a:pt x="939074" y="784986"/>
                  </a:lnTo>
                  <a:lnTo>
                    <a:pt x="948542" y="791564"/>
                  </a:lnTo>
                  <a:lnTo>
                    <a:pt x="1048312" y="295810"/>
                  </a:lnTo>
                  <a:lnTo>
                    <a:pt x="1046217" y="286044"/>
                  </a:lnTo>
                  <a:lnTo>
                    <a:pt x="1051502" y="270395"/>
                  </a:lnTo>
                  <a:lnTo>
                    <a:pt x="1055390" y="257641"/>
                  </a:lnTo>
                  <a:lnTo>
                    <a:pt x="1051801" y="246578"/>
                  </a:lnTo>
                  <a:lnTo>
                    <a:pt x="1052495" y="231129"/>
                  </a:lnTo>
                  <a:lnTo>
                    <a:pt x="1059173" y="213885"/>
                  </a:lnTo>
                  <a:lnTo>
                    <a:pt x="1051102" y="204414"/>
                  </a:lnTo>
                  <a:lnTo>
                    <a:pt x="1045321" y="210296"/>
                  </a:lnTo>
                  <a:lnTo>
                    <a:pt x="1044125" y="217370"/>
                  </a:lnTo>
                  <a:lnTo>
                    <a:pt x="1041833" y="231526"/>
                  </a:lnTo>
                  <a:lnTo>
                    <a:pt x="1029773" y="233419"/>
                  </a:lnTo>
                  <a:lnTo>
                    <a:pt x="1018810" y="226842"/>
                  </a:lnTo>
                  <a:lnTo>
                    <a:pt x="1005853" y="240097"/>
                  </a:lnTo>
                  <a:lnTo>
                    <a:pt x="998974" y="226341"/>
                  </a:lnTo>
                  <a:lnTo>
                    <a:pt x="1004756" y="219066"/>
                  </a:lnTo>
                  <a:lnTo>
                    <a:pt x="999672" y="209501"/>
                  </a:lnTo>
                  <a:lnTo>
                    <a:pt x="990104" y="201427"/>
                  </a:lnTo>
                  <a:lnTo>
                    <a:pt x="982828" y="207305"/>
                  </a:lnTo>
                  <a:lnTo>
                    <a:pt x="980337" y="217370"/>
                  </a:lnTo>
                  <a:lnTo>
                    <a:pt x="967482" y="205214"/>
                  </a:lnTo>
                  <a:lnTo>
                    <a:pt x="963392" y="212392"/>
                  </a:lnTo>
                  <a:lnTo>
                    <a:pt x="953028" y="217076"/>
                  </a:lnTo>
                  <a:lnTo>
                    <a:pt x="942163" y="213288"/>
                  </a:lnTo>
                  <a:lnTo>
                    <a:pt x="943062" y="202023"/>
                  </a:lnTo>
                  <a:lnTo>
                    <a:pt x="948643" y="191957"/>
                  </a:lnTo>
                  <a:lnTo>
                    <a:pt x="934987" y="193953"/>
                  </a:lnTo>
                  <a:lnTo>
                    <a:pt x="924523" y="195842"/>
                  </a:lnTo>
                  <a:lnTo>
                    <a:pt x="910767" y="195047"/>
                  </a:lnTo>
                  <a:lnTo>
                    <a:pt x="902094" y="202424"/>
                  </a:lnTo>
                  <a:lnTo>
                    <a:pt x="915951" y="206013"/>
                  </a:lnTo>
                  <a:lnTo>
                    <a:pt x="910271" y="214682"/>
                  </a:lnTo>
                  <a:lnTo>
                    <a:pt x="901598" y="222158"/>
                  </a:lnTo>
                  <a:lnTo>
                    <a:pt x="890535" y="214185"/>
                  </a:lnTo>
                  <a:lnTo>
                    <a:pt x="888439" y="203020"/>
                  </a:lnTo>
                  <a:lnTo>
                    <a:pt x="874788" y="203619"/>
                  </a:lnTo>
                  <a:lnTo>
                    <a:pt x="869802" y="195346"/>
                  </a:lnTo>
                  <a:lnTo>
                    <a:pt x="880170" y="190762"/>
                  </a:lnTo>
                  <a:lnTo>
                    <a:pt x="887148" y="179199"/>
                  </a:lnTo>
                  <a:lnTo>
                    <a:pt x="877676" y="172623"/>
                  </a:lnTo>
                  <a:lnTo>
                    <a:pt x="869605" y="163054"/>
                  </a:lnTo>
                  <a:lnTo>
                    <a:pt x="870602" y="154684"/>
                  </a:lnTo>
                  <a:lnTo>
                    <a:pt x="878075" y="151494"/>
                  </a:lnTo>
                  <a:lnTo>
                    <a:pt x="880469" y="138736"/>
                  </a:lnTo>
                  <a:lnTo>
                    <a:pt x="878177" y="124778"/>
                  </a:lnTo>
                  <a:lnTo>
                    <a:pt x="866019" y="125279"/>
                  </a:lnTo>
                  <a:lnTo>
                    <a:pt x="869904" y="112520"/>
                  </a:lnTo>
                  <a:lnTo>
                    <a:pt x="880170" y="105046"/>
                  </a:lnTo>
                  <a:lnTo>
                    <a:pt x="887442" y="97772"/>
                  </a:lnTo>
                  <a:lnTo>
                    <a:pt x="876581" y="93985"/>
                  </a:lnTo>
                  <a:lnTo>
                    <a:pt x="865915" y="94481"/>
                  </a:lnTo>
                  <a:lnTo>
                    <a:pt x="858941" y="105943"/>
                  </a:lnTo>
                  <a:lnTo>
                    <a:pt x="846679" y="103751"/>
                  </a:lnTo>
                  <a:lnTo>
                    <a:pt x="834224" y="98667"/>
                  </a:lnTo>
                  <a:lnTo>
                    <a:pt x="824457" y="86406"/>
                  </a:lnTo>
                  <a:lnTo>
                    <a:pt x="803127" y="84515"/>
                  </a:lnTo>
                  <a:lnTo>
                    <a:pt x="796748" y="79134"/>
                  </a:lnTo>
                  <a:lnTo>
                    <a:pt x="789274" y="82323"/>
                  </a:lnTo>
                  <a:lnTo>
                    <a:pt x="770633" y="73252"/>
                  </a:lnTo>
                  <a:lnTo>
                    <a:pt x="761965" y="82021"/>
                  </a:lnTo>
                  <a:lnTo>
                    <a:pt x="743424" y="77241"/>
                  </a:lnTo>
                  <a:lnTo>
                    <a:pt x="741232" y="64681"/>
                  </a:lnTo>
                  <a:lnTo>
                    <a:pt x="734954" y="59399"/>
                  </a:lnTo>
                  <a:lnTo>
                    <a:pt x="722293" y="50029"/>
                  </a:lnTo>
                  <a:lnTo>
                    <a:pt x="736945" y="40960"/>
                  </a:lnTo>
                  <a:lnTo>
                    <a:pt x="729071" y="34282"/>
                  </a:lnTo>
                  <a:lnTo>
                    <a:pt x="717710" y="22120"/>
                  </a:lnTo>
                  <a:lnTo>
                    <a:pt x="708840" y="26804"/>
                  </a:lnTo>
                  <a:lnTo>
                    <a:pt x="699570" y="22920"/>
                  </a:lnTo>
                  <a:lnTo>
                    <a:pt x="685717" y="19334"/>
                  </a:lnTo>
                  <a:lnTo>
                    <a:pt x="683722" y="11059"/>
                  </a:lnTo>
                  <a:lnTo>
                    <a:pt x="678740" y="2786"/>
                  </a:lnTo>
                  <a:lnTo>
                    <a:pt x="668275" y="5975"/>
                  </a:lnTo>
                  <a:lnTo>
                    <a:pt x="653122" y="8070"/>
                  </a:lnTo>
                  <a:lnTo>
                    <a:pt x="645152" y="0"/>
                  </a:lnTo>
                  <a:lnTo>
                    <a:pt x="642762" y="12754"/>
                  </a:lnTo>
                  <a:lnTo>
                    <a:pt x="629401" y="17538"/>
                  </a:lnTo>
                  <a:lnTo>
                    <a:pt x="606678" y="18535"/>
                  </a:lnTo>
                  <a:lnTo>
                    <a:pt x="590133" y="22024"/>
                  </a:lnTo>
                  <a:lnTo>
                    <a:pt x="585849" y="27801"/>
                  </a:lnTo>
                  <a:lnTo>
                    <a:pt x="580265" y="37871"/>
                  </a:lnTo>
                  <a:lnTo>
                    <a:pt x="570002" y="43952"/>
                  </a:lnTo>
                  <a:lnTo>
                    <a:pt x="561229" y="49931"/>
                  </a:lnTo>
                  <a:lnTo>
                    <a:pt x="557244" y="61394"/>
                  </a:lnTo>
                  <a:lnTo>
                    <a:pt x="551962" y="75642"/>
                  </a:lnTo>
                  <a:lnTo>
                    <a:pt x="535518" y="81925"/>
                  </a:lnTo>
                  <a:lnTo>
                    <a:pt x="521661" y="78334"/>
                  </a:lnTo>
                  <a:lnTo>
                    <a:pt x="506214" y="73352"/>
                  </a:lnTo>
                  <a:lnTo>
                    <a:pt x="499038" y="80728"/>
                  </a:lnTo>
                  <a:lnTo>
                    <a:pt x="496644" y="93386"/>
                  </a:lnTo>
                  <a:lnTo>
                    <a:pt x="484686" y="96774"/>
                  </a:lnTo>
                  <a:lnTo>
                    <a:pt x="472823" y="102854"/>
                  </a:lnTo>
                  <a:lnTo>
                    <a:pt x="467442" y="115710"/>
                  </a:lnTo>
                  <a:lnTo>
                    <a:pt x="465051" y="128469"/>
                  </a:lnTo>
                  <a:lnTo>
                    <a:pt x="458075" y="140032"/>
                  </a:lnTo>
                  <a:lnTo>
                    <a:pt x="448207" y="154482"/>
                  </a:lnTo>
                  <a:lnTo>
                    <a:pt x="436046" y="153586"/>
                  </a:lnTo>
                  <a:lnTo>
                    <a:pt x="425182" y="149895"/>
                  </a:lnTo>
                  <a:lnTo>
                    <a:pt x="417109" y="140331"/>
                  </a:lnTo>
                  <a:lnTo>
                    <a:pt x="408142" y="143520"/>
                  </a:lnTo>
                  <a:lnTo>
                    <a:pt x="399765" y="156578"/>
                  </a:lnTo>
                  <a:lnTo>
                    <a:pt x="391096" y="166740"/>
                  </a:lnTo>
                  <a:lnTo>
                    <a:pt x="378936" y="165844"/>
                  </a:lnTo>
                  <a:lnTo>
                    <a:pt x="366278" y="155181"/>
                  </a:lnTo>
                  <a:lnTo>
                    <a:pt x="352026" y="146011"/>
                  </a:lnTo>
                  <a:lnTo>
                    <a:pt x="341261" y="143617"/>
                  </a:lnTo>
                  <a:lnTo>
                    <a:pt x="334187" y="152387"/>
                  </a:lnTo>
                  <a:lnTo>
                    <a:pt x="323719" y="155577"/>
                  </a:lnTo>
                  <a:lnTo>
                    <a:pt x="311360" y="151890"/>
                  </a:lnTo>
                  <a:lnTo>
                    <a:pt x="300203" y="141126"/>
                  </a:lnTo>
                  <a:lnTo>
                    <a:pt x="287841" y="137440"/>
                  </a:lnTo>
                  <a:lnTo>
                    <a:pt x="280565" y="144813"/>
                  </a:lnTo>
                  <a:lnTo>
                    <a:pt x="273488" y="153586"/>
                  </a:lnTo>
                  <a:lnTo>
                    <a:pt x="256946" y="157074"/>
                  </a:lnTo>
                  <a:lnTo>
                    <a:pt x="241195" y="147905"/>
                  </a:lnTo>
                  <a:lnTo>
                    <a:pt x="228837" y="142821"/>
                  </a:lnTo>
                  <a:lnTo>
                    <a:pt x="217976" y="137739"/>
                  </a:lnTo>
                  <a:lnTo>
                    <a:pt x="204423" y="141029"/>
                  </a:lnTo>
                  <a:lnTo>
                    <a:pt x="192463" y="144416"/>
                  </a:lnTo>
                  <a:lnTo>
                    <a:pt x="182991" y="137739"/>
                  </a:lnTo>
                  <a:lnTo>
                    <a:pt x="172526" y="141029"/>
                  </a:lnTo>
                  <a:lnTo>
                    <a:pt x="171828" y="128469"/>
                  </a:lnTo>
                  <a:lnTo>
                    <a:pt x="156678" y="129066"/>
                  </a:lnTo>
                  <a:lnTo>
                    <a:pt x="156279" y="120696"/>
                  </a:lnTo>
                  <a:lnTo>
                    <a:pt x="145616" y="121091"/>
                  </a:lnTo>
                  <a:lnTo>
                    <a:pt x="134852" y="117406"/>
                  </a:lnTo>
                  <a:lnTo>
                    <a:pt x="124484" y="123487"/>
                  </a:lnTo>
                  <a:lnTo>
                    <a:pt x="109037" y="119896"/>
                  </a:lnTo>
                  <a:lnTo>
                    <a:pt x="0" y="153986"/>
                  </a:lnTo>
                  <a:lnTo>
                    <a:pt x="9968" y="170531"/>
                  </a:lnTo>
                  <a:lnTo>
                    <a:pt x="12059" y="180197"/>
                  </a:lnTo>
                  <a:lnTo>
                    <a:pt x="298" y="187772"/>
                  </a:lnTo>
                  <a:lnTo>
                    <a:pt x="14353" y="195548"/>
                  </a:lnTo>
                  <a:close/>
                </a:path>
              </a:pathLst>
            </a:custGeom>
            <a:solidFill>
              <a:srgbClr val="389DE5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77" name="object 156">
              <a:extLst>
                <a:ext uri="{FF2B5EF4-FFF2-40B4-BE49-F238E27FC236}">
                  <a16:creationId xmlns:a16="http://schemas.microsoft.com/office/drawing/2014/main" id="{DBC1ED55-3A02-4853-AD66-AD9DC793F5A9}"/>
                </a:ext>
              </a:extLst>
            </p:cNvPr>
            <p:cNvSpPr/>
            <p:nvPr/>
          </p:nvSpPr>
          <p:spPr>
            <a:xfrm>
              <a:off x="3422889" y="3700058"/>
              <a:ext cx="1059173" cy="791564"/>
            </a:xfrm>
            <a:custGeom>
              <a:avLst/>
              <a:gdLst/>
              <a:ahLst/>
              <a:cxnLst/>
              <a:rect l="l" t="t" r="r" b="b"/>
              <a:pathLst>
                <a:path w="1059173" h="791564">
                  <a:moveTo>
                    <a:pt x="0" y="153986"/>
                  </a:moveTo>
                  <a:lnTo>
                    <a:pt x="109037" y="119896"/>
                  </a:lnTo>
                  <a:lnTo>
                    <a:pt x="124484" y="123487"/>
                  </a:lnTo>
                  <a:lnTo>
                    <a:pt x="134852" y="117406"/>
                  </a:lnTo>
                  <a:lnTo>
                    <a:pt x="145616" y="121091"/>
                  </a:lnTo>
                  <a:lnTo>
                    <a:pt x="156279" y="120696"/>
                  </a:lnTo>
                  <a:lnTo>
                    <a:pt x="156678" y="129066"/>
                  </a:lnTo>
                  <a:lnTo>
                    <a:pt x="171828" y="128469"/>
                  </a:lnTo>
                  <a:lnTo>
                    <a:pt x="172526" y="141029"/>
                  </a:lnTo>
                  <a:lnTo>
                    <a:pt x="182991" y="137739"/>
                  </a:lnTo>
                  <a:lnTo>
                    <a:pt x="192463" y="144416"/>
                  </a:lnTo>
                  <a:lnTo>
                    <a:pt x="204423" y="141029"/>
                  </a:lnTo>
                  <a:lnTo>
                    <a:pt x="217976" y="137739"/>
                  </a:lnTo>
                  <a:lnTo>
                    <a:pt x="228837" y="142821"/>
                  </a:lnTo>
                  <a:lnTo>
                    <a:pt x="241195" y="147905"/>
                  </a:lnTo>
                  <a:lnTo>
                    <a:pt x="256946" y="157074"/>
                  </a:lnTo>
                  <a:lnTo>
                    <a:pt x="273488" y="153586"/>
                  </a:lnTo>
                  <a:lnTo>
                    <a:pt x="280565" y="144813"/>
                  </a:lnTo>
                  <a:lnTo>
                    <a:pt x="287841" y="137440"/>
                  </a:lnTo>
                  <a:lnTo>
                    <a:pt x="300203" y="141126"/>
                  </a:lnTo>
                  <a:lnTo>
                    <a:pt x="311360" y="151890"/>
                  </a:lnTo>
                  <a:lnTo>
                    <a:pt x="323719" y="155577"/>
                  </a:lnTo>
                  <a:lnTo>
                    <a:pt x="334187" y="152387"/>
                  </a:lnTo>
                  <a:lnTo>
                    <a:pt x="341261" y="143617"/>
                  </a:lnTo>
                  <a:lnTo>
                    <a:pt x="352026" y="146011"/>
                  </a:lnTo>
                  <a:lnTo>
                    <a:pt x="366278" y="155181"/>
                  </a:lnTo>
                  <a:lnTo>
                    <a:pt x="378936" y="165844"/>
                  </a:lnTo>
                  <a:lnTo>
                    <a:pt x="391096" y="166740"/>
                  </a:lnTo>
                  <a:lnTo>
                    <a:pt x="399765" y="156578"/>
                  </a:lnTo>
                  <a:lnTo>
                    <a:pt x="408142" y="143520"/>
                  </a:lnTo>
                  <a:lnTo>
                    <a:pt x="417109" y="140331"/>
                  </a:lnTo>
                  <a:lnTo>
                    <a:pt x="425182" y="149895"/>
                  </a:lnTo>
                  <a:lnTo>
                    <a:pt x="436046" y="153586"/>
                  </a:lnTo>
                  <a:lnTo>
                    <a:pt x="448207" y="154482"/>
                  </a:lnTo>
                  <a:lnTo>
                    <a:pt x="458075" y="140032"/>
                  </a:lnTo>
                  <a:lnTo>
                    <a:pt x="465051" y="128469"/>
                  </a:lnTo>
                  <a:lnTo>
                    <a:pt x="467442" y="115710"/>
                  </a:lnTo>
                  <a:lnTo>
                    <a:pt x="472823" y="102854"/>
                  </a:lnTo>
                  <a:lnTo>
                    <a:pt x="484686" y="96774"/>
                  </a:lnTo>
                  <a:lnTo>
                    <a:pt x="496644" y="93386"/>
                  </a:lnTo>
                  <a:lnTo>
                    <a:pt x="499038" y="80728"/>
                  </a:lnTo>
                  <a:lnTo>
                    <a:pt x="506214" y="73352"/>
                  </a:lnTo>
                  <a:lnTo>
                    <a:pt x="521661" y="78334"/>
                  </a:lnTo>
                  <a:lnTo>
                    <a:pt x="535518" y="81925"/>
                  </a:lnTo>
                  <a:lnTo>
                    <a:pt x="551962" y="75642"/>
                  </a:lnTo>
                  <a:lnTo>
                    <a:pt x="557244" y="61394"/>
                  </a:lnTo>
                  <a:lnTo>
                    <a:pt x="561229" y="49931"/>
                  </a:lnTo>
                  <a:lnTo>
                    <a:pt x="570002" y="43952"/>
                  </a:lnTo>
                  <a:lnTo>
                    <a:pt x="580265" y="37871"/>
                  </a:lnTo>
                  <a:lnTo>
                    <a:pt x="585849" y="27801"/>
                  </a:lnTo>
                  <a:lnTo>
                    <a:pt x="590133" y="22024"/>
                  </a:lnTo>
                  <a:lnTo>
                    <a:pt x="606678" y="18535"/>
                  </a:lnTo>
                  <a:lnTo>
                    <a:pt x="629401" y="17538"/>
                  </a:lnTo>
                  <a:lnTo>
                    <a:pt x="642762" y="12754"/>
                  </a:lnTo>
                  <a:lnTo>
                    <a:pt x="645152" y="0"/>
                  </a:lnTo>
                  <a:lnTo>
                    <a:pt x="653122" y="8070"/>
                  </a:lnTo>
                  <a:lnTo>
                    <a:pt x="668275" y="5975"/>
                  </a:lnTo>
                  <a:lnTo>
                    <a:pt x="678740" y="2786"/>
                  </a:lnTo>
                  <a:lnTo>
                    <a:pt x="683722" y="11059"/>
                  </a:lnTo>
                  <a:lnTo>
                    <a:pt x="685717" y="19334"/>
                  </a:lnTo>
                  <a:lnTo>
                    <a:pt x="699570" y="22920"/>
                  </a:lnTo>
                  <a:lnTo>
                    <a:pt x="708840" y="26804"/>
                  </a:lnTo>
                  <a:lnTo>
                    <a:pt x="717710" y="22120"/>
                  </a:lnTo>
                  <a:lnTo>
                    <a:pt x="729071" y="34282"/>
                  </a:lnTo>
                  <a:lnTo>
                    <a:pt x="736945" y="40960"/>
                  </a:lnTo>
                  <a:lnTo>
                    <a:pt x="722293" y="50029"/>
                  </a:lnTo>
                  <a:lnTo>
                    <a:pt x="734954" y="59399"/>
                  </a:lnTo>
                  <a:lnTo>
                    <a:pt x="741232" y="64681"/>
                  </a:lnTo>
                  <a:lnTo>
                    <a:pt x="743424" y="77241"/>
                  </a:lnTo>
                  <a:lnTo>
                    <a:pt x="761965" y="82021"/>
                  </a:lnTo>
                  <a:lnTo>
                    <a:pt x="770633" y="73252"/>
                  </a:lnTo>
                  <a:lnTo>
                    <a:pt x="789274" y="82323"/>
                  </a:lnTo>
                  <a:lnTo>
                    <a:pt x="796748" y="79134"/>
                  </a:lnTo>
                  <a:lnTo>
                    <a:pt x="803127" y="84515"/>
                  </a:lnTo>
                  <a:lnTo>
                    <a:pt x="824457" y="86406"/>
                  </a:lnTo>
                  <a:lnTo>
                    <a:pt x="834224" y="98667"/>
                  </a:lnTo>
                  <a:lnTo>
                    <a:pt x="846679" y="103751"/>
                  </a:lnTo>
                  <a:lnTo>
                    <a:pt x="858941" y="105943"/>
                  </a:lnTo>
                  <a:lnTo>
                    <a:pt x="865915" y="94481"/>
                  </a:lnTo>
                  <a:lnTo>
                    <a:pt x="876581" y="93985"/>
                  </a:lnTo>
                  <a:lnTo>
                    <a:pt x="887442" y="97772"/>
                  </a:lnTo>
                  <a:lnTo>
                    <a:pt x="880170" y="105046"/>
                  </a:lnTo>
                  <a:lnTo>
                    <a:pt x="869904" y="112520"/>
                  </a:lnTo>
                  <a:lnTo>
                    <a:pt x="866019" y="125279"/>
                  </a:lnTo>
                  <a:lnTo>
                    <a:pt x="878177" y="124778"/>
                  </a:lnTo>
                  <a:lnTo>
                    <a:pt x="880469" y="138736"/>
                  </a:lnTo>
                  <a:lnTo>
                    <a:pt x="878075" y="151494"/>
                  </a:lnTo>
                  <a:lnTo>
                    <a:pt x="870602" y="154684"/>
                  </a:lnTo>
                  <a:lnTo>
                    <a:pt x="869605" y="163054"/>
                  </a:lnTo>
                  <a:lnTo>
                    <a:pt x="877676" y="172623"/>
                  </a:lnTo>
                  <a:lnTo>
                    <a:pt x="887148" y="179199"/>
                  </a:lnTo>
                  <a:lnTo>
                    <a:pt x="880170" y="190762"/>
                  </a:lnTo>
                  <a:lnTo>
                    <a:pt x="869802" y="195346"/>
                  </a:lnTo>
                  <a:lnTo>
                    <a:pt x="874788" y="203619"/>
                  </a:lnTo>
                  <a:lnTo>
                    <a:pt x="888439" y="203020"/>
                  </a:lnTo>
                  <a:lnTo>
                    <a:pt x="890535" y="214185"/>
                  </a:lnTo>
                  <a:lnTo>
                    <a:pt x="901598" y="222158"/>
                  </a:lnTo>
                  <a:lnTo>
                    <a:pt x="910271" y="214682"/>
                  </a:lnTo>
                  <a:lnTo>
                    <a:pt x="915951" y="206013"/>
                  </a:lnTo>
                  <a:lnTo>
                    <a:pt x="902094" y="202424"/>
                  </a:lnTo>
                  <a:lnTo>
                    <a:pt x="910767" y="195047"/>
                  </a:lnTo>
                  <a:lnTo>
                    <a:pt x="924523" y="195842"/>
                  </a:lnTo>
                  <a:lnTo>
                    <a:pt x="934987" y="193953"/>
                  </a:lnTo>
                  <a:lnTo>
                    <a:pt x="948643" y="191957"/>
                  </a:lnTo>
                  <a:lnTo>
                    <a:pt x="943062" y="202023"/>
                  </a:lnTo>
                  <a:lnTo>
                    <a:pt x="942163" y="213288"/>
                  </a:lnTo>
                  <a:lnTo>
                    <a:pt x="953028" y="217076"/>
                  </a:lnTo>
                  <a:lnTo>
                    <a:pt x="963392" y="212392"/>
                  </a:lnTo>
                  <a:lnTo>
                    <a:pt x="967482" y="205214"/>
                  </a:lnTo>
                  <a:lnTo>
                    <a:pt x="980337" y="217370"/>
                  </a:lnTo>
                  <a:lnTo>
                    <a:pt x="982828" y="207305"/>
                  </a:lnTo>
                  <a:lnTo>
                    <a:pt x="990104" y="201427"/>
                  </a:lnTo>
                  <a:lnTo>
                    <a:pt x="999672" y="209501"/>
                  </a:lnTo>
                  <a:lnTo>
                    <a:pt x="1004756" y="219066"/>
                  </a:lnTo>
                  <a:lnTo>
                    <a:pt x="998974" y="226341"/>
                  </a:lnTo>
                  <a:lnTo>
                    <a:pt x="1005853" y="240097"/>
                  </a:lnTo>
                  <a:lnTo>
                    <a:pt x="1018810" y="226842"/>
                  </a:lnTo>
                  <a:lnTo>
                    <a:pt x="1029773" y="233419"/>
                  </a:lnTo>
                  <a:lnTo>
                    <a:pt x="1041833" y="231526"/>
                  </a:lnTo>
                  <a:lnTo>
                    <a:pt x="1044125" y="217370"/>
                  </a:lnTo>
                  <a:lnTo>
                    <a:pt x="1045321" y="210296"/>
                  </a:lnTo>
                  <a:lnTo>
                    <a:pt x="1051102" y="204414"/>
                  </a:lnTo>
                  <a:lnTo>
                    <a:pt x="1059173" y="213885"/>
                  </a:lnTo>
                  <a:lnTo>
                    <a:pt x="1052495" y="231129"/>
                  </a:lnTo>
                  <a:lnTo>
                    <a:pt x="1051801" y="246578"/>
                  </a:lnTo>
                  <a:lnTo>
                    <a:pt x="1055390" y="257641"/>
                  </a:lnTo>
                  <a:lnTo>
                    <a:pt x="1051502" y="270395"/>
                  </a:lnTo>
                  <a:lnTo>
                    <a:pt x="1046217" y="286044"/>
                  </a:lnTo>
                  <a:lnTo>
                    <a:pt x="1048312" y="295810"/>
                  </a:lnTo>
                  <a:lnTo>
                    <a:pt x="948542" y="791564"/>
                  </a:lnTo>
                  <a:lnTo>
                    <a:pt x="939074" y="784986"/>
                  </a:lnTo>
                  <a:lnTo>
                    <a:pt x="935388" y="772527"/>
                  </a:lnTo>
                  <a:lnTo>
                    <a:pt x="924425" y="767342"/>
                  </a:lnTo>
                  <a:lnTo>
                    <a:pt x="922529" y="758973"/>
                  </a:lnTo>
                  <a:lnTo>
                    <a:pt x="921830" y="746415"/>
                  </a:lnTo>
                  <a:lnTo>
                    <a:pt x="915353" y="739637"/>
                  </a:lnTo>
                  <a:lnTo>
                    <a:pt x="901500" y="736047"/>
                  </a:lnTo>
                  <a:lnTo>
                    <a:pt x="893627" y="730766"/>
                  </a:lnTo>
                  <a:lnTo>
                    <a:pt x="884055" y="721299"/>
                  </a:lnTo>
                  <a:lnTo>
                    <a:pt x="878975" y="713122"/>
                  </a:lnTo>
                  <a:lnTo>
                    <a:pt x="865120" y="709537"/>
                  </a:lnTo>
                  <a:lnTo>
                    <a:pt x="854952" y="718408"/>
                  </a:lnTo>
                  <a:lnTo>
                    <a:pt x="844887" y="728574"/>
                  </a:lnTo>
                  <a:lnTo>
                    <a:pt x="827946" y="723692"/>
                  </a:lnTo>
                  <a:lnTo>
                    <a:pt x="815687" y="722792"/>
                  </a:lnTo>
                  <a:lnTo>
                    <a:pt x="797645" y="724985"/>
                  </a:lnTo>
                  <a:lnTo>
                    <a:pt x="785285" y="721299"/>
                  </a:lnTo>
                  <a:lnTo>
                    <a:pt x="923728" y="524451"/>
                  </a:lnTo>
                  <a:lnTo>
                    <a:pt x="918143" y="505018"/>
                  </a:lnTo>
                  <a:lnTo>
                    <a:pt x="902094" y="516876"/>
                  </a:lnTo>
                  <a:lnTo>
                    <a:pt x="902893" y="504319"/>
                  </a:lnTo>
                  <a:lnTo>
                    <a:pt x="892328" y="506112"/>
                  </a:lnTo>
                  <a:lnTo>
                    <a:pt x="890337" y="496345"/>
                  </a:lnTo>
                  <a:lnTo>
                    <a:pt x="886748" y="486777"/>
                  </a:lnTo>
                  <a:lnTo>
                    <a:pt x="870404" y="494451"/>
                  </a:lnTo>
                  <a:lnTo>
                    <a:pt x="861134" y="490564"/>
                  </a:lnTo>
                  <a:lnTo>
                    <a:pt x="871401" y="483188"/>
                  </a:lnTo>
                  <a:lnTo>
                    <a:pt x="860536" y="479404"/>
                  </a:lnTo>
                  <a:lnTo>
                    <a:pt x="850270" y="485484"/>
                  </a:lnTo>
                  <a:lnTo>
                    <a:pt x="841899" y="471830"/>
                  </a:lnTo>
                  <a:lnTo>
                    <a:pt x="834523" y="476312"/>
                  </a:lnTo>
                  <a:lnTo>
                    <a:pt x="823558" y="469734"/>
                  </a:lnTo>
                  <a:lnTo>
                    <a:pt x="819572" y="479703"/>
                  </a:lnTo>
                  <a:lnTo>
                    <a:pt x="807311" y="478904"/>
                  </a:lnTo>
                  <a:lnTo>
                    <a:pt x="805219" y="467739"/>
                  </a:lnTo>
                  <a:lnTo>
                    <a:pt x="800135" y="458073"/>
                  </a:lnTo>
                  <a:lnTo>
                    <a:pt x="786383" y="455881"/>
                  </a:lnTo>
                  <a:lnTo>
                    <a:pt x="776815" y="447907"/>
                  </a:lnTo>
                  <a:lnTo>
                    <a:pt x="766249" y="449800"/>
                  </a:lnTo>
                  <a:lnTo>
                    <a:pt x="764355" y="441427"/>
                  </a:lnTo>
                  <a:lnTo>
                    <a:pt x="753292" y="434850"/>
                  </a:lnTo>
                  <a:lnTo>
                    <a:pt x="741434" y="439634"/>
                  </a:lnTo>
                  <a:lnTo>
                    <a:pt x="728874" y="431761"/>
                  </a:lnTo>
                  <a:lnTo>
                    <a:pt x="731264" y="448403"/>
                  </a:lnTo>
                  <a:lnTo>
                    <a:pt x="714322" y="444920"/>
                  </a:lnTo>
                  <a:lnTo>
                    <a:pt x="702161" y="444019"/>
                  </a:lnTo>
                  <a:lnTo>
                    <a:pt x="699570" y="452591"/>
                  </a:lnTo>
                  <a:lnTo>
                    <a:pt x="695585" y="464054"/>
                  </a:lnTo>
                  <a:lnTo>
                    <a:pt x="682128" y="467441"/>
                  </a:lnTo>
                  <a:lnTo>
                    <a:pt x="674356" y="463456"/>
                  </a:lnTo>
                  <a:lnTo>
                    <a:pt x="660899" y="468341"/>
                  </a:lnTo>
                  <a:lnTo>
                    <a:pt x="650336" y="470133"/>
                  </a:lnTo>
                  <a:lnTo>
                    <a:pt x="639273" y="460763"/>
                  </a:lnTo>
                  <a:lnTo>
                    <a:pt x="632494" y="448403"/>
                  </a:lnTo>
                  <a:lnTo>
                    <a:pt x="627411" y="466944"/>
                  </a:lnTo>
                  <a:lnTo>
                    <a:pt x="621731" y="446115"/>
                  </a:lnTo>
                  <a:lnTo>
                    <a:pt x="606477" y="444019"/>
                  </a:lnTo>
                  <a:lnTo>
                    <a:pt x="598507" y="438637"/>
                  </a:lnTo>
                  <a:lnTo>
                    <a:pt x="578973" y="442324"/>
                  </a:lnTo>
                  <a:lnTo>
                    <a:pt x="576780" y="429767"/>
                  </a:lnTo>
                  <a:lnTo>
                    <a:pt x="566413" y="434450"/>
                  </a:lnTo>
                  <a:lnTo>
                    <a:pt x="554454" y="437741"/>
                  </a:lnTo>
                  <a:lnTo>
                    <a:pt x="550566" y="450597"/>
                  </a:lnTo>
                  <a:lnTo>
                    <a:pt x="547974" y="459071"/>
                  </a:lnTo>
                  <a:lnTo>
                    <a:pt x="539003" y="462260"/>
                  </a:lnTo>
                  <a:lnTo>
                    <a:pt x="538008" y="470731"/>
                  </a:lnTo>
                  <a:lnTo>
                    <a:pt x="524353" y="471430"/>
                  </a:lnTo>
                  <a:lnTo>
                    <a:pt x="508906" y="467841"/>
                  </a:lnTo>
                  <a:lnTo>
                    <a:pt x="497243" y="476711"/>
                  </a:lnTo>
                  <a:lnTo>
                    <a:pt x="487277" y="489769"/>
                  </a:lnTo>
                  <a:lnTo>
                    <a:pt x="476614" y="488872"/>
                  </a:lnTo>
                  <a:lnTo>
                    <a:pt x="464652" y="492159"/>
                  </a:lnTo>
                  <a:lnTo>
                    <a:pt x="451199" y="495550"/>
                  </a:lnTo>
                  <a:lnTo>
                    <a:pt x="440232" y="490366"/>
                  </a:lnTo>
                  <a:lnTo>
                    <a:pt x="424882" y="488270"/>
                  </a:lnTo>
                  <a:lnTo>
                    <a:pt x="409935" y="491662"/>
                  </a:lnTo>
                  <a:lnTo>
                    <a:pt x="398970" y="486578"/>
                  </a:lnTo>
                  <a:lnTo>
                    <a:pt x="389602" y="481298"/>
                  </a:lnTo>
                  <a:lnTo>
                    <a:pt x="382525" y="491460"/>
                  </a:lnTo>
                  <a:lnTo>
                    <a:pt x="375347" y="498836"/>
                  </a:lnTo>
                  <a:lnTo>
                    <a:pt x="368571" y="486478"/>
                  </a:lnTo>
                  <a:lnTo>
                    <a:pt x="363089" y="496547"/>
                  </a:lnTo>
                  <a:lnTo>
                    <a:pt x="343353" y="497443"/>
                  </a:lnTo>
                  <a:lnTo>
                    <a:pt x="325318" y="500932"/>
                  </a:lnTo>
                  <a:lnTo>
                    <a:pt x="318740" y="491460"/>
                  </a:lnTo>
                  <a:lnTo>
                    <a:pt x="319834" y="484386"/>
                  </a:lnTo>
                  <a:lnTo>
                    <a:pt x="309167" y="481992"/>
                  </a:lnTo>
                  <a:lnTo>
                    <a:pt x="295419" y="481196"/>
                  </a:lnTo>
                  <a:lnTo>
                    <a:pt x="281562" y="477607"/>
                  </a:lnTo>
                  <a:lnTo>
                    <a:pt x="276678" y="470731"/>
                  </a:lnTo>
                  <a:lnTo>
                    <a:pt x="269902" y="458469"/>
                  </a:lnTo>
                  <a:lnTo>
                    <a:pt x="278870" y="455183"/>
                  </a:lnTo>
                  <a:lnTo>
                    <a:pt x="284454" y="446510"/>
                  </a:lnTo>
                  <a:lnTo>
                    <a:pt x="293223" y="440531"/>
                  </a:lnTo>
                  <a:lnTo>
                    <a:pt x="285249" y="432460"/>
                  </a:lnTo>
                  <a:lnTo>
                    <a:pt x="292629" y="427970"/>
                  </a:lnTo>
                  <a:lnTo>
                    <a:pt x="282959" y="418506"/>
                  </a:lnTo>
                  <a:lnTo>
                    <a:pt x="283856" y="407242"/>
                  </a:lnTo>
                  <a:lnTo>
                    <a:pt x="283359" y="397475"/>
                  </a:lnTo>
                  <a:lnTo>
                    <a:pt x="274090" y="394980"/>
                  </a:lnTo>
                  <a:lnTo>
                    <a:pt x="275087" y="385213"/>
                  </a:lnTo>
                  <a:lnTo>
                    <a:pt x="263023" y="385613"/>
                  </a:lnTo>
                  <a:lnTo>
                    <a:pt x="262428" y="375846"/>
                  </a:lnTo>
                  <a:lnTo>
                    <a:pt x="256846" y="384519"/>
                  </a:lnTo>
                  <a:lnTo>
                    <a:pt x="247575" y="380732"/>
                  </a:lnTo>
                  <a:lnTo>
                    <a:pt x="238705" y="386711"/>
                  </a:lnTo>
                  <a:lnTo>
                    <a:pt x="225050" y="385912"/>
                  </a:lnTo>
                  <a:lnTo>
                    <a:pt x="215784" y="383522"/>
                  </a:lnTo>
                  <a:lnTo>
                    <a:pt x="207709" y="374054"/>
                  </a:lnTo>
                  <a:lnTo>
                    <a:pt x="198540" y="372955"/>
                  </a:lnTo>
                  <a:lnTo>
                    <a:pt x="190465" y="364884"/>
                  </a:lnTo>
                  <a:lnTo>
                    <a:pt x="192959" y="353620"/>
                  </a:lnTo>
                  <a:lnTo>
                    <a:pt x="206114" y="344552"/>
                  </a:lnTo>
                  <a:lnTo>
                    <a:pt x="195350" y="342258"/>
                  </a:lnTo>
                  <a:lnTo>
                    <a:pt x="202424" y="332188"/>
                  </a:lnTo>
                  <a:lnTo>
                    <a:pt x="191462" y="325612"/>
                  </a:lnTo>
                  <a:lnTo>
                    <a:pt x="183588" y="320230"/>
                  </a:lnTo>
                  <a:lnTo>
                    <a:pt x="186180" y="313152"/>
                  </a:lnTo>
                  <a:lnTo>
                    <a:pt x="176712" y="306575"/>
                  </a:lnTo>
                  <a:lnTo>
                    <a:pt x="176212" y="296711"/>
                  </a:lnTo>
                  <a:lnTo>
                    <a:pt x="165251" y="290231"/>
                  </a:lnTo>
                  <a:lnTo>
                    <a:pt x="157377" y="284949"/>
                  </a:lnTo>
                  <a:lnTo>
                    <a:pt x="119203" y="282357"/>
                  </a:lnTo>
                  <a:lnTo>
                    <a:pt x="111329" y="277077"/>
                  </a:lnTo>
                  <a:lnTo>
                    <a:pt x="106246" y="266010"/>
                  </a:lnTo>
                  <a:lnTo>
                    <a:pt x="101163" y="256442"/>
                  </a:lnTo>
                  <a:lnTo>
                    <a:pt x="90798" y="262521"/>
                  </a:lnTo>
                  <a:lnTo>
                    <a:pt x="81528" y="258634"/>
                  </a:lnTo>
                  <a:lnTo>
                    <a:pt x="76542" y="250465"/>
                  </a:lnTo>
                  <a:lnTo>
                    <a:pt x="59500" y="244184"/>
                  </a:lnTo>
                  <a:lnTo>
                    <a:pt x="47146" y="240497"/>
                  </a:lnTo>
                  <a:lnTo>
                    <a:pt x="35182" y="243784"/>
                  </a:lnTo>
                  <a:lnTo>
                    <a:pt x="25617" y="235813"/>
                  </a:lnTo>
                  <a:lnTo>
                    <a:pt x="28105" y="225845"/>
                  </a:lnTo>
                  <a:lnTo>
                    <a:pt x="23122" y="217672"/>
                  </a:lnTo>
                  <a:lnTo>
                    <a:pt x="28803" y="210398"/>
                  </a:lnTo>
                  <a:lnTo>
                    <a:pt x="22226" y="200828"/>
                  </a:lnTo>
                  <a:lnTo>
                    <a:pt x="14353" y="195548"/>
                  </a:lnTo>
                  <a:lnTo>
                    <a:pt x="298" y="187772"/>
                  </a:lnTo>
                  <a:lnTo>
                    <a:pt x="12059" y="180197"/>
                  </a:lnTo>
                  <a:lnTo>
                    <a:pt x="9968" y="170531"/>
                  </a:lnTo>
                  <a:lnTo>
                    <a:pt x="0" y="153986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78" name="object 157">
              <a:extLst>
                <a:ext uri="{FF2B5EF4-FFF2-40B4-BE49-F238E27FC236}">
                  <a16:creationId xmlns:a16="http://schemas.microsoft.com/office/drawing/2014/main" id="{FAA923BB-3D72-4E3C-8BA1-C95E0743C266}"/>
                </a:ext>
              </a:extLst>
            </p:cNvPr>
            <p:cNvSpPr/>
            <p:nvPr/>
          </p:nvSpPr>
          <p:spPr>
            <a:xfrm>
              <a:off x="3150397" y="1580305"/>
              <a:ext cx="116111" cy="145018"/>
            </a:xfrm>
            <a:custGeom>
              <a:avLst/>
              <a:gdLst/>
              <a:ahLst/>
              <a:cxnLst/>
              <a:rect l="l" t="t" r="r" b="b"/>
              <a:pathLst>
                <a:path w="116111" h="145018">
                  <a:moveTo>
                    <a:pt x="31690" y="114819"/>
                  </a:moveTo>
                  <a:lnTo>
                    <a:pt x="33785" y="124487"/>
                  </a:lnTo>
                  <a:lnTo>
                    <a:pt x="45841" y="122591"/>
                  </a:lnTo>
                  <a:lnTo>
                    <a:pt x="61192" y="126180"/>
                  </a:lnTo>
                  <a:lnTo>
                    <a:pt x="69066" y="129967"/>
                  </a:lnTo>
                  <a:lnTo>
                    <a:pt x="78936" y="145018"/>
                  </a:lnTo>
                  <a:lnTo>
                    <a:pt x="86208" y="139139"/>
                  </a:lnTo>
                  <a:lnTo>
                    <a:pt x="90197" y="127678"/>
                  </a:lnTo>
                  <a:lnTo>
                    <a:pt x="94283" y="119106"/>
                  </a:lnTo>
                  <a:lnTo>
                    <a:pt x="98272" y="107741"/>
                  </a:lnTo>
                  <a:lnTo>
                    <a:pt x="100764" y="97776"/>
                  </a:lnTo>
                  <a:lnTo>
                    <a:pt x="109235" y="86116"/>
                  </a:lnTo>
                  <a:lnTo>
                    <a:pt x="113320" y="77544"/>
                  </a:lnTo>
                  <a:lnTo>
                    <a:pt x="112722" y="64984"/>
                  </a:lnTo>
                  <a:lnTo>
                    <a:pt x="110628" y="55217"/>
                  </a:lnTo>
                  <a:lnTo>
                    <a:pt x="116111" y="43759"/>
                  </a:lnTo>
                  <a:lnTo>
                    <a:pt x="111027" y="32692"/>
                  </a:lnTo>
                  <a:lnTo>
                    <a:pt x="111427" y="13058"/>
                  </a:lnTo>
                  <a:lnTo>
                    <a:pt x="103254" y="800"/>
                  </a:lnTo>
                  <a:lnTo>
                    <a:pt x="88005" y="0"/>
                  </a:lnTo>
                  <a:lnTo>
                    <a:pt x="68367" y="3690"/>
                  </a:lnTo>
                  <a:lnTo>
                    <a:pt x="56710" y="12658"/>
                  </a:lnTo>
                  <a:lnTo>
                    <a:pt x="48139" y="22824"/>
                  </a:lnTo>
                  <a:lnTo>
                    <a:pt x="37674" y="26115"/>
                  </a:lnTo>
                  <a:lnTo>
                    <a:pt x="34980" y="33188"/>
                  </a:lnTo>
                  <a:lnTo>
                    <a:pt x="21625" y="37976"/>
                  </a:lnTo>
                  <a:lnTo>
                    <a:pt x="7970" y="38571"/>
                  </a:lnTo>
                  <a:lnTo>
                    <a:pt x="892" y="48741"/>
                  </a:lnTo>
                  <a:lnTo>
                    <a:pt x="0" y="60001"/>
                  </a:lnTo>
                  <a:lnTo>
                    <a:pt x="2091" y="71165"/>
                  </a:lnTo>
                  <a:lnTo>
                    <a:pt x="2688" y="82325"/>
                  </a:lnTo>
                  <a:lnTo>
                    <a:pt x="1691" y="92196"/>
                  </a:lnTo>
                  <a:lnTo>
                    <a:pt x="9665" y="98870"/>
                  </a:lnTo>
                  <a:lnTo>
                    <a:pt x="11657" y="108640"/>
                  </a:lnTo>
                  <a:lnTo>
                    <a:pt x="22324" y="108140"/>
                  </a:lnTo>
                  <a:lnTo>
                    <a:pt x="31690" y="114819"/>
                  </a:lnTo>
                  <a:close/>
                </a:path>
              </a:pathLst>
            </a:custGeom>
            <a:solidFill>
              <a:srgbClr val="093959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79" name="object 158">
              <a:extLst>
                <a:ext uri="{FF2B5EF4-FFF2-40B4-BE49-F238E27FC236}">
                  <a16:creationId xmlns:a16="http://schemas.microsoft.com/office/drawing/2014/main" id="{0ABE151E-8B15-4F0F-9301-4A76421AD62E}"/>
                </a:ext>
              </a:extLst>
            </p:cNvPr>
            <p:cNvSpPr/>
            <p:nvPr/>
          </p:nvSpPr>
          <p:spPr>
            <a:xfrm>
              <a:off x="3150397" y="1580305"/>
              <a:ext cx="116111" cy="145018"/>
            </a:xfrm>
            <a:custGeom>
              <a:avLst/>
              <a:gdLst/>
              <a:ahLst/>
              <a:cxnLst/>
              <a:rect l="l" t="t" r="r" b="b"/>
              <a:pathLst>
                <a:path w="116111" h="145018">
                  <a:moveTo>
                    <a:pt x="103254" y="800"/>
                  </a:moveTo>
                  <a:lnTo>
                    <a:pt x="88005" y="0"/>
                  </a:lnTo>
                  <a:lnTo>
                    <a:pt x="68367" y="3690"/>
                  </a:lnTo>
                  <a:lnTo>
                    <a:pt x="56710" y="12658"/>
                  </a:lnTo>
                  <a:lnTo>
                    <a:pt x="48139" y="22824"/>
                  </a:lnTo>
                  <a:lnTo>
                    <a:pt x="37674" y="26115"/>
                  </a:lnTo>
                  <a:lnTo>
                    <a:pt x="34980" y="33188"/>
                  </a:lnTo>
                  <a:lnTo>
                    <a:pt x="21625" y="37976"/>
                  </a:lnTo>
                  <a:lnTo>
                    <a:pt x="7970" y="38571"/>
                  </a:lnTo>
                  <a:lnTo>
                    <a:pt x="892" y="48741"/>
                  </a:lnTo>
                  <a:lnTo>
                    <a:pt x="0" y="60001"/>
                  </a:lnTo>
                  <a:lnTo>
                    <a:pt x="2091" y="71165"/>
                  </a:lnTo>
                  <a:lnTo>
                    <a:pt x="2688" y="82325"/>
                  </a:lnTo>
                  <a:lnTo>
                    <a:pt x="1691" y="92196"/>
                  </a:lnTo>
                  <a:lnTo>
                    <a:pt x="9665" y="98870"/>
                  </a:lnTo>
                  <a:lnTo>
                    <a:pt x="11657" y="108640"/>
                  </a:lnTo>
                  <a:lnTo>
                    <a:pt x="22324" y="108140"/>
                  </a:lnTo>
                  <a:lnTo>
                    <a:pt x="31690" y="114819"/>
                  </a:lnTo>
                  <a:lnTo>
                    <a:pt x="33785" y="124487"/>
                  </a:lnTo>
                  <a:lnTo>
                    <a:pt x="45841" y="122591"/>
                  </a:lnTo>
                  <a:lnTo>
                    <a:pt x="61192" y="126180"/>
                  </a:lnTo>
                  <a:lnTo>
                    <a:pt x="69066" y="129967"/>
                  </a:lnTo>
                  <a:lnTo>
                    <a:pt x="78936" y="145018"/>
                  </a:lnTo>
                  <a:lnTo>
                    <a:pt x="86208" y="139139"/>
                  </a:lnTo>
                  <a:lnTo>
                    <a:pt x="90197" y="127678"/>
                  </a:lnTo>
                  <a:lnTo>
                    <a:pt x="94283" y="119106"/>
                  </a:lnTo>
                  <a:lnTo>
                    <a:pt x="98272" y="107741"/>
                  </a:lnTo>
                  <a:lnTo>
                    <a:pt x="100764" y="97776"/>
                  </a:lnTo>
                  <a:lnTo>
                    <a:pt x="109235" y="86116"/>
                  </a:lnTo>
                  <a:lnTo>
                    <a:pt x="113320" y="77544"/>
                  </a:lnTo>
                  <a:lnTo>
                    <a:pt x="112722" y="64984"/>
                  </a:lnTo>
                  <a:lnTo>
                    <a:pt x="110628" y="55217"/>
                  </a:lnTo>
                  <a:lnTo>
                    <a:pt x="116111" y="43759"/>
                  </a:lnTo>
                  <a:lnTo>
                    <a:pt x="111027" y="32692"/>
                  </a:lnTo>
                  <a:lnTo>
                    <a:pt x="111427" y="13058"/>
                  </a:lnTo>
                  <a:lnTo>
                    <a:pt x="103254" y="800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80" name="object 159">
              <a:extLst>
                <a:ext uri="{FF2B5EF4-FFF2-40B4-BE49-F238E27FC236}">
                  <a16:creationId xmlns:a16="http://schemas.microsoft.com/office/drawing/2014/main" id="{172B7B24-8FC0-465A-B24D-3E5218E4B780}"/>
                </a:ext>
              </a:extLst>
            </p:cNvPr>
            <p:cNvSpPr/>
            <p:nvPr/>
          </p:nvSpPr>
          <p:spPr>
            <a:xfrm>
              <a:off x="2578359" y="1356253"/>
              <a:ext cx="178745" cy="415616"/>
            </a:xfrm>
            <a:custGeom>
              <a:avLst/>
              <a:gdLst/>
              <a:ahLst/>
              <a:cxnLst/>
              <a:rect l="l" t="t" r="r" b="b"/>
              <a:pathLst>
                <a:path w="178745" h="415616">
                  <a:moveTo>
                    <a:pt x="122329" y="106743"/>
                  </a:moveTo>
                  <a:lnTo>
                    <a:pt x="108775" y="77245"/>
                  </a:lnTo>
                  <a:lnTo>
                    <a:pt x="131301" y="63590"/>
                  </a:lnTo>
                  <a:lnTo>
                    <a:pt x="178745" y="52224"/>
                  </a:lnTo>
                  <a:lnTo>
                    <a:pt x="142662" y="34084"/>
                  </a:lnTo>
                  <a:lnTo>
                    <a:pt x="131301" y="18237"/>
                  </a:lnTo>
                  <a:lnTo>
                    <a:pt x="115554" y="0"/>
                  </a:lnTo>
                  <a:lnTo>
                    <a:pt x="63627" y="54517"/>
                  </a:lnTo>
                  <a:lnTo>
                    <a:pt x="56849" y="79533"/>
                  </a:lnTo>
                  <a:lnTo>
                    <a:pt x="43393" y="97674"/>
                  </a:lnTo>
                  <a:lnTo>
                    <a:pt x="27546" y="143121"/>
                  </a:lnTo>
                  <a:lnTo>
                    <a:pt x="9505" y="208903"/>
                  </a:lnTo>
                  <a:lnTo>
                    <a:pt x="20766" y="245281"/>
                  </a:lnTo>
                  <a:lnTo>
                    <a:pt x="20766" y="308872"/>
                  </a:lnTo>
                  <a:lnTo>
                    <a:pt x="19693" y="313462"/>
                  </a:lnTo>
                  <a:lnTo>
                    <a:pt x="16671" y="326081"/>
                  </a:lnTo>
                  <a:lnTo>
                    <a:pt x="12471" y="342975"/>
                  </a:lnTo>
                  <a:lnTo>
                    <a:pt x="7866" y="360366"/>
                  </a:lnTo>
                  <a:lnTo>
                    <a:pt x="3629" y="374477"/>
                  </a:lnTo>
                  <a:lnTo>
                    <a:pt x="534" y="381530"/>
                  </a:lnTo>
                  <a:lnTo>
                    <a:pt x="0" y="384353"/>
                  </a:lnTo>
                  <a:lnTo>
                    <a:pt x="5397" y="396347"/>
                  </a:lnTo>
                  <a:lnTo>
                    <a:pt x="14049" y="409455"/>
                  </a:lnTo>
                  <a:lnTo>
                    <a:pt x="18574" y="415616"/>
                  </a:lnTo>
                  <a:lnTo>
                    <a:pt x="45588" y="386118"/>
                  </a:lnTo>
                  <a:lnTo>
                    <a:pt x="81668" y="279370"/>
                  </a:lnTo>
                  <a:lnTo>
                    <a:pt x="115554" y="204417"/>
                  </a:lnTo>
                  <a:lnTo>
                    <a:pt x="122329" y="136245"/>
                  </a:lnTo>
                  <a:lnTo>
                    <a:pt x="122329" y="106743"/>
                  </a:lnTo>
                  <a:close/>
                </a:path>
              </a:pathLst>
            </a:custGeom>
            <a:solidFill>
              <a:srgbClr val="093959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81" name="object 160">
              <a:extLst>
                <a:ext uri="{FF2B5EF4-FFF2-40B4-BE49-F238E27FC236}">
                  <a16:creationId xmlns:a16="http://schemas.microsoft.com/office/drawing/2014/main" id="{672734EA-7CEB-44C6-919F-368B1460F1E7}"/>
                </a:ext>
              </a:extLst>
            </p:cNvPr>
            <p:cNvSpPr/>
            <p:nvPr/>
          </p:nvSpPr>
          <p:spPr>
            <a:xfrm>
              <a:off x="2869828" y="1304027"/>
              <a:ext cx="144418" cy="220266"/>
            </a:xfrm>
            <a:custGeom>
              <a:avLst/>
              <a:gdLst/>
              <a:ahLst/>
              <a:cxnLst/>
              <a:rect l="l" t="t" r="r" b="b"/>
              <a:pathLst>
                <a:path w="144418" h="220266">
                  <a:moveTo>
                    <a:pt x="121895" y="74949"/>
                  </a:moveTo>
                  <a:lnTo>
                    <a:pt x="128573" y="34085"/>
                  </a:lnTo>
                  <a:lnTo>
                    <a:pt x="110534" y="18238"/>
                  </a:lnTo>
                  <a:lnTo>
                    <a:pt x="88005" y="0"/>
                  </a:lnTo>
                  <a:lnTo>
                    <a:pt x="76744" y="20430"/>
                  </a:lnTo>
                  <a:lnTo>
                    <a:pt x="65479" y="43153"/>
                  </a:lnTo>
                  <a:lnTo>
                    <a:pt x="29404" y="68173"/>
                  </a:lnTo>
                  <a:lnTo>
                    <a:pt x="15847" y="84020"/>
                  </a:lnTo>
                  <a:lnTo>
                    <a:pt x="9069" y="115816"/>
                  </a:lnTo>
                  <a:lnTo>
                    <a:pt x="0" y="138539"/>
                  </a:lnTo>
                  <a:lnTo>
                    <a:pt x="9069" y="163555"/>
                  </a:lnTo>
                  <a:lnTo>
                    <a:pt x="6779" y="195347"/>
                  </a:lnTo>
                  <a:lnTo>
                    <a:pt x="0" y="220266"/>
                  </a:lnTo>
                  <a:lnTo>
                    <a:pt x="42858" y="215780"/>
                  </a:lnTo>
                  <a:lnTo>
                    <a:pt x="76744" y="190764"/>
                  </a:lnTo>
                  <a:lnTo>
                    <a:pt x="84108" y="184903"/>
                  </a:lnTo>
                  <a:lnTo>
                    <a:pt x="97642" y="174492"/>
                  </a:lnTo>
                  <a:lnTo>
                    <a:pt x="103755" y="170334"/>
                  </a:lnTo>
                  <a:lnTo>
                    <a:pt x="113217" y="159513"/>
                  </a:lnTo>
                  <a:lnTo>
                    <a:pt x="119602" y="149900"/>
                  </a:lnTo>
                  <a:lnTo>
                    <a:pt x="117309" y="124884"/>
                  </a:lnTo>
                  <a:lnTo>
                    <a:pt x="144418" y="93089"/>
                  </a:lnTo>
                  <a:lnTo>
                    <a:pt x="135348" y="72655"/>
                  </a:lnTo>
                  <a:lnTo>
                    <a:pt x="121895" y="74949"/>
                  </a:lnTo>
                  <a:close/>
                </a:path>
              </a:pathLst>
            </a:custGeom>
            <a:solidFill>
              <a:srgbClr val="093959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82" name="Grupo 81">
            <a:extLst>
              <a:ext uri="{FF2B5EF4-FFF2-40B4-BE49-F238E27FC236}">
                <a16:creationId xmlns:a16="http://schemas.microsoft.com/office/drawing/2014/main" id="{6FCDA4FC-D1D9-48C3-9E28-EDEF5FE16521}"/>
              </a:ext>
            </a:extLst>
          </p:cNvPr>
          <p:cNvGrpSpPr/>
          <p:nvPr/>
        </p:nvGrpSpPr>
        <p:grpSpPr>
          <a:xfrm>
            <a:off x="8630591" y="3776087"/>
            <a:ext cx="245151" cy="331612"/>
            <a:chOff x="496097" y="6110053"/>
            <a:chExt cx="280166" cy="345068"/>
          </a:xfrm>
        </p:grpSpPr>
        <p:sp>
          <p:nvSpPr>
            <p:cNvPr id="83" name="object 358">
              <a:extLst>
                <a:ext uri="{FF2B5EF4-FFF2-40B4-BE49-F238E27FC236}">
                  <a16:creationId xmlns:a16="http://schemas.microsoft.com/office/drawing/2014/main" id="{CFCDF418-EF38-4E4C-8512-0105311B048E}"/>
                </a:ext>
              </a:extLst>
            </p:cNvPr>
            <p:cNvSpPr/>
            <p:nvPr/>
          </p:nvSpPr>
          <p:spPr>
            <a:xfrm>
              <a:off x="496097" y="6110053"/>
              <a:ext cx="280166" cy="345068"/>
            </a:xfrm>
            <a:custGeom>
              <a:avLst/>
              <a:gdLst/>
              <a:ahLst/>
              <a:cxnLst/>
              <a:rect l="l" t="t" r="r" b="b"/>
              <a:pathLst>
                <a:path w="176249" h="233777">
                  <a:moveTo>
                    <a:pt x="795" y="76235"/>
                  </a:moveTo>
                  <a:lnTo>
                    <a:pt x="0" y="88125"/>
                  </a:lnTo>
                  <a:lnTo>
                    <a:pt x="985" y="101328"/>
                  </a:lnTo>
                  <a:lnTo>
                    <a:pt x="3844" y="113914"/>
                  </a:lnTo>
                  <a:lnTo>
                    <a:pt x="8430" y="125746"/>
                  </a:lnTo>
                  <a:lnTo>
                    <a:pt x="13676" y="135260"/>
                  </a:lnTo>
                  <a:lnTo>
                    <a:pt x="88121" y="233777"/>
                  </a:lnTo>
                  <a:lnTo>
                    <a:pt x="160553" y="138301"/>
                  </a:lnTo>
                  <a:lnTo>
                    <a:pt x="162582" y="135260"/>
                  </a:lnTo>
                  <a:lnTo>
                    <a:pt x="168532" y="124192"/>
                  </a:lnTo>
                  <a:lnTo>
                    <a:pt x="172895" y="112250"/>
                  </a:lnTo>
                  <a:lnTo>
                    <a:pt x="175509" y="99572"/>
                  </a:lnTo>
                  <a:lnTo>
                    <a:pt x="176249" y="88125"/>
                  </a:lnTo>
                  <a:lnTo>
                    <a:pt x="175052" y="73565"/>
                  </a:lnTo>
                  <a:lnTo>
                    <a:pt x="171588" y="59772"/>
                  </a:lnTo>
                  <a:lnTo>
                    <a:pt x="166051" y="46937"/>
                  </a:lnTo>
                  <a:lnTo>
                    <a:pt x="158631" y="35251"/>
                  </a:lnTo>
                  <a:lnTo>
                    <a:pt x="149520" y="24908"/>
                  </a:lnTo>
                  <a:lnTo>
                    <a:pt x="138912" y="16099"/>
                  </a:lnTo>
                  <a:lnTo>
                    <a:pt x="126997" y="9016"/>
                  </a:lnTo>
                  <a:lnTo>
                    <a:pt x="113968" y="3850"/>
                  </a:lnTo>
                  <a:lnTo>
                    <a:pt x="100016" y="795"/>
                  </a:lnTo>
                  <a:lnTo>
                    <a:pt x="88121" y="0"/>
                  </a:lnTo>
                  <a:lnTo>
                    <a:pt x="73560" y="1197"/>
                  </a:lnTo>
                  <a:lnTo>
                    <a:pt x="59766" y="4660"/>
                  </a:lnTo>
                  <a:lnTo>
                    <a:pt x="46931" y="10198"/>
                  </a:lnTo>
                  <a:lnTo>
                    <a:pt x="35246" y="17619"/>
                  </a:lnTo>
                  <a:lnTo>
                    <a:pt x="24903" y="26730"/>
                  </a:lnTo>
                  <a:lnTo>
                    <a:pt x="16095" y="37339"/>
                  </a:lnTo>
                  <a:lnTo>
                    <a:pt x="9013" y="49254"/>
                  </a:lnTo>
                  <a:lnTo>
                    <a:pt x="3849" y="62283"/>
                  </a:lnTo>
                  <a:lnTo>
                    <a:pt x="795" y="76235"/>
                  </a:lnTo>
                  <a:close/>
                </a:path>
              </a:pathLst>
            </a:custGeom>
            <a:solidFill>
              <a:srgbClr val="B50D00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84" name="object 359">
              <a:extLst>
                <a:ext uri="{FF2B5EF4-FFF2-40B4-BE49-F238E27FC236}">
                  <a16:creationId xmlns:a16="http://schemas.microsoft.com/office/drawing/2014/main" id="{13F4F60F-DB22-4E92-8412-895DD741C0A9}"/>
                </a:ext>
              </a:extLst>
            </p:cNvPr>
            <p:cNvSpPr/>
            <p:nvPr/>
          </p:nvSpPr>
          <p:spPr>
            <a:xfrm>
              <a:off x="538139" y="6151170"/>
              <a:ext cx="204059" cy="189474"/>
            </a:xfrm>
            <a:custGeom>
              <a:avLst/>
              <a:gdLst/>
              <a:ahLst/>
              <a:cxnLst/>
              <a:rect l="l" t="t" r="r" b="b"/>
              <a:pathLst>
                <a:path w="128371" h="128365">
                  <a:moveTo>
                    <a:pt x="64184" y="0"/>
                  </a:moveTo>
                  <a:lnTo>
                    <a:pt x="49758" y="1627"/>
                  </a:lnTo>
                  <a:lnTo>
                    <a:pt x="36483" y="6268"/>
                  </a:lnTo>
                  <a:lnTo>
                    <a:pt x="24721" y="13560"/>
                  </a:lnTo>
                  <a:lnTo>
                    <a:pt x="14834" y="23141"/>
                  </a:lnTo>
                  <a:lnTo>
                    <a:pt x="7183" y="34650"/>
                  </a:lnTo>
                  <a:lnTo>
                    <a:pt x="2129" y="47724"/>
                  </a:lnTo>
                  <a:lnTo>
                    <a:pt x="36" y="62001"/>
                  </a:lnTo>
                  <a:lnTo>
                    <a:pt x="0" y="64184"/>
                  </a:lnTo>
                  <a:lnTo>
                    <a:pt x="1627" y="78605"/>
                  </a:lnTo>
                  <a:lnTo>
                    <a:pt x="6267" y="91877"/>
                  </a:lnTo>
                  <a:lnTo>
                    <a:pt x="13558" y="103639"/>
                  </a:lnTo>
                  <a:lnTo>
                    <a:pt x="23140" y="113527"/>
                  </a:lnTo>
                  <a:lnTo>
                    <a:pt x="34649" y="121180"/>
                  </a:lnTo>
                  <a:lnTo>
                    <a:pt x="47724" y="126235"/>
                  </a:lnTo>
                  <a:lnTo>
                    <a:pt x="62004" y="128328"/>
                  </a:lnTo>
                  <a:lnTo>
                    <a:pt x="64184" y="128365"/>
                  </a:lnTo>
                  <a:lnTo>
                    <a:pt x="78609" y="126737"/>
                  </a:lnTo>
                  <a:lnTo>
                    <a:pt x="91884" y="122095"/>
                  </a:lnTo>
                  <a:lnTo>
                    <a:pt x="103646" y="114802"/>
                  </a:lnTo>
                  <a:lnTo>
                    <a:pt x="113535" y="105220"/>
                  </a:lnTo>
                  <a:lnTo>
                    <a:pt x="121187" y="93712"/>
                  </a:lnTo>
                  <a:lnTo>
                    <a:pt x="126241" y="80639"/>
                  </a:lnTo>
                  <a:lnTo>
                    <a:pt x="128335" y="66365"/>
                  </a:lnTo>
                  <a:lnTo>
                    <a:pt x="128371" y="64184"/>
                  </a:lnTo>
                  <a:lnTo>
                    <a:pt x="126744" y="49761"/>
                  </a:lnTo>
                  <a:lnTo>
                    <a:pt x="122103" y="36487"/>
                  </a:lnTo>
                  <a:lnTo>
                    <a:pt x="114811" y="24725"/>
                  </a:lnTo>
                  <a:lnTo>
                    <a:pt x="105230" y="14837"/>
                  </a:lnTo>
                  <a:lnTo>
                    <a:pt x="93721" y="7185"/>
                  </a:lnTo>
                  <a:lnTo>
                    <a:pt x="80647" y="2130"/>
                  </a:lnTo>
                  <a:lnTo>
                    <a:pt x="66369" y="36"/>
                  </a:lnTo>
                  <a:lnTo>
                    <a:pt x="64184" y="0"/>
                  </a:lnTo>
                  <a:close/>
                </a:path>
              </a:pathLst>
            </a:custGeom>
            <a:solidFill>
              <a:srgbClr val="FEFFF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r>
                <a:rPr lang="es-CO" sz="1200" dirty="0">
                  <a:solidFill>
                    <a:prstClr val="black"/>
                  </a:solidFill>
                </a:rPr>
                <a:t>1</a:t>
              </a:r>
              <a:endParaRPr sz="1200" dirty="0">
                <a:solidFill>
                  <a:prstClr val="black"/>
                </a:solidFill>
              </a:endParaRPr>
            </a:p>
          </p:txBody>
        </p:sp>
        <p:sp>
          <p:nvSpPr>
            <p:cNvPr id="85" name="object 80">
              <a:extLst>
                <a:ext uri="{FF2B5EF4-FFF2-40B4-BE49-F238E27FC236}">
                  <a16:creationId xmlns:a16="http://schemas.microsoft.com/office/drawing/2014/main" id="{36D9448B-4901-4929-B33B-8E0FF5D15A60}"/>
                </a:ext>
              </a:extLst>
            </p:cNvPr>
            <p:cNvSpPr txBox="1"/>
            <p:nvPr/>
          </p:nvSpPr>
          <p:spPr>
            <a:xfrm>
              <a:off x="592400" y="6176256"/>
              <a:ext cx="167558" cy="22494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6933" defTabSz="914377">
                <a:lnSpc>
                  <a:spcPts val="1507"/>
                </a:lnSpc>
                <a:spcBef>
                  <a:spcPts val="75"/>
                </a:spcBef>
              </a:pPr>
              <a:endParaRPr sz="16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91" name="Grupo 90">
            <a:extLst>
              <a:ext uri="{FF2B5EF4-FFF2-40B4-BE49-F238E27FC236}">
                <a16:creationId xmlns:a16="http://schemas.microsoft.com/office/drawing/2014/main" id="{405E8DAC-7DAE-4111-9A1A-832D9D399F25}"/>
              </a:ext>
            </a:extLst>
          </p:cNvPr>
          <p:cNvGrpSpPr/>
          <p:nvPr/>
        </p:nvGrpSpPr>
        <p:grpSpPr>
          <a:xfrm>
            <a:off x="8303378" y="4174174"/>
            <a:ext cx="245151" cy="331612"/>
            <a:chOff x="496097" y="6110053"/>
            <a:chExt cx="280166" cy="345068"/>
          </a:xfrm>
        </p:grpSpPr>
        <p:sp>
          <p:nvSpPr>
            <p:cNvPr id="92" name="object 358">
              <a:extLst>
                <a:ext uri="{FF2B5EF4-FFF2-40B4-BE49-F238E27FC236}">
                  <a16:creationId xmlns:a16="http://schemas.microsoft.com/office/drawing/2014/main" id="{FF191EC6-6874-4BC7-9412-1105821C426F}"/>
                </a:ext>
              </a:extLst>
            </p:cNvPr>
            <p:cNvSpPr/>
            <p:nvPr/>
          </p:nvSpPr>
          <p:spPr>
            <a:xfrm>
              <a:off x="496097" y="6110053"/>
              <a:ext cx="280166" cy="345068"/>
            </a:xfrm>
            <a:custGeom>
              <a:avLst/>
              <a:gdLst/>
              <a:ahLst/>
              <a:cxnLst/>
              <a:rect l="l" t="t" r="r" b="b"/>
              <a:pathLst>
                <a:path w="176249" h="233777">
                  <a:moveTo>
                    <a:pt x="795" y="76235"/>
                  </a:moveTo>
                  <a:lnTo>
                    <a:pt x="0" y="88125"/>
                  </a:lnTo>
                  <a:lnTo>
                    <a:pt x="985" y="101328"/>
                  </a:lnTo>
                  <a:lnTo>
                    <a:pt x="3844" y="113914"/>
                  </a:lnTo>
                  <a:lnTo>
                    <a:pt x="8430" y="125746"/>
                  </a:lnTo>
                  <a:lnTo>
                    <a:pt x="13676" y="135260"/>
                  </a:lnTo>
                  <a:lnTo>
                    <a:pt x="88121" y="233777"/>
                  </a:lnTo>
                  <a:lnTo>
                    <a:pt x="160553" y="138301"/>
                  </a:lnTo>
                  <a:lnTo>
                    <a:pt x="162582" y="135260"/>
                  </a:lnTo>
                  <a:lnTo>
                    <a:pt x="168532" y="124192"/>
                  </a:lnTo>
                  <a:lnTo>
                    <a:pt x="172895" y="112250"/>
                  </a:lnTo>
                  <a:lnTo>
                    <a:pt x="175509" y="99572"/>
                  </a:lnTo>
                  <a:lnTo>
                    <a:pt x="176249" y="88125"/>
                  </a:lnTo>
                  <a:lnTo>
                    <a:pt x="175052" y="73565"/>
                  </a:lnTo>
                  <a:lnTo>
                    <a:pt x="171588" y="59772"/>
                  </a:lnTo>
                  <a:lnTo>
                    <a:pt x="166051" y="46937"/>
                  </a:lnTo>
                  <a:lnTo>
                    <a:pt x="158631" y="35251"/>
                  </a:lnTo>
                  <a:lnTo>
                    <a:pt x="149520" y="24908"/>
                  </a:lnTo>
                  <a:lnTo>
                    <a:pt x="138912" y="16099"/>
                  </a:lnTo>
                  <a:lnTo>
                    <a:pt x="126997" y="9016"/>
                  </a:lnTo>
                  <a:lnTo>
                    <a:pt x="113968" y="3850"/>
                  </a:lnTo>
                  <a:lnTo>
                    <a:pt x="100016" y="795"/>
                  </a:lnTo>
                  <a:lnTo>
                    <a:pt x="88121" y="0"/>
                  </a:lnTo>
                  <a:lnTo>
                    <a:pt x="73560" y="1197"/>
                  </a:lnTo>
                  <a:lnTo>
                    <a:pt x="59766" y="4660"/>
                  </a:lnTo>
                  <a:lnTo>
                    <a:pt x="46931" y="10198"/>
                  </a:lnTo>
                  <a:lnTo>
                    <a:pt x="35246" y="17619"/>
                  </a:lnTo>
                  <a:lnTo>
                    <a:pt x="24903" y="26730"/>
                  </a:lnTo>
                  <a:lnTo>
                    <a:pt x="16095" y="37339"/>
                  </a:lnTo>
                  <a:lnTo>
                    <a:pt x="9013" y="49254"/>
                  </a:lnTo>
                  <a:lnTo>
                    <a:pt x="3849" y="62283"/>
                  </a:lnTo>
                  <a:lnTo>
                    <a:pt x="795" y="76235"/>
                  </a:lnTo>
                  <a:close/>
                </a:path>
              </a:pathLst>
            </a:custGeom>
            <a:solidFill>
              <a:srgbClr val="B50D00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93" name="object 359">
              <a:extLst>
                <a:ext uri="{FF2B5EF4-FFF2-40B4-BE49-F238E27FC236}">
                  <a16:creationId xmlns:a16="http://schemas.microsoft.com/office/drawing/2014/main" id="{7F9E39D8-8E52-4514-94FD-B56BA7641C01}"/>
                </a:ext>
              </a:extLst>
            </p:cNvPr>
            <p:cNvSpPr/>
            <p:nvPr/>
          </p:nvSpPr>
          <p:spPr>
            <a:xfrm>
              <a:off x="538139" y="6151170"/>
              <a:ext cx="204059" cy="189474"/>
            </a:xfrm>
            <a:custGeom>
              <a:avLst/>
              <a:gdLst/>
              <a:ahLst/>
              <a:cxnLst/>
              <a:rect l="l" t="t" r="r" b="b"/>
              <a:pathLst>
                <a:path w="128371" h="128365">
                  <a:moveTo>
                    <a:pt x="64184" y="0"/>
                  </a:moveTo>
                  <a:lnTo>
                    <a:pt x="49758" y="1627"/>
                  </a:lnTo>
                  <a:lnTo>
                    <a:pt x="36483" y="6268"/>
                  </a:lnTo>
                  <a:lnTo>
                    <a:pt x="24721" y="13560"/>
                  </a:lnTo>
                  <a:lnTo>
                    <a:pt x="14834" y="23141"/>
                  </a:lnTo>
                  <a:lnTo>
                    <a:pt x="7183" y="34650"/>
                  </a:lnTo>
                  <a:lnTo>
                    <a:pt x="2129" y="47724"/>
                  </a:lnTo>
                  <a:lnTo>
                    <a:pt x="36" y="62001"/>
                  </a:lnTo>
                  <a:lnTo>
                    <a:pt x="0" y="64184"/>
                  </a:lnTo>
                  <a:lnTo>
                    <a:pt x="1627" y="78605"/>
                  </a:lnTo>
                  <a:lnTo>
                    <a:pt x="6267" y="91877"/>
                  </a:lnTo>
                  <a:lnTo>
                    <a:pt x="13558" y="103639"/>
                  </a:lnTo>
                  <a:lnTo>
                    <a:pt x="23140" y="113527"/>
                  </a:lnTo>
                  <a:lnTo>
                    <a:pt x="34649" y="121180"/>
                  </a:lnTo>
                  <a:lnTo>
                    <a:pt x="47724" y="126235"/>
                  </a:lnTo>
                  <a:lnTo>
                    <a:pt x="62004" y="128328"/>
                  </a:lnTo>
                  <a:lnTo>
                    <a:pt x="64184" y="128365"/>
                  </a:lnTo>
                  <a:lnTo>
                    <a:pt x="78609" y="126737"/>
                  </a:lnTo>
                  <a:lnTo>
                    <a:pt x="91884" y="122095"/>
                  </a:lnTo>
                  <a:lnTo>
                    <a:pt x="103646" y="114802"/>
                  </a:lnTo>
                  <a:lnTo>
                    <a:pt x="113535" y="105220"/>
                  </a:lnTo>
                  <a:lnTo>
                    <a:pt x="121187" y="93712"/>
                  </a:lnTo>
                  <a:lnTo>
                    <a:pt x="126241" y="80639"/>
                  </a:lnTo>
                  <a:lnTo>
                    <a:pt x="128335" y="66365"/>
                  </a:lnTo>
                  <a:lnTo>
                    <a:pt x="128371" y="64184"/>
                  </a:lnTo>
                  <a:lnTo>
                    <a:pt x="126744" y="49761"/>
                  </a:lnTo>
                  <a:lnTo>
                    <a:pt x="122103" y="36487"/>
                  </a:lnTo>
                  <a:lnTo>
                    <a:pt x="114811" y="24725"/>
                  </a:lnTo>
                  <a:lnTo>
                    <a:pt x="105230" y="14837"/>
                  </a:lnTo>
                  <a:lnTo>
                    <a:pt x="93721" y="7185"/>
                  </a:lnTo>
                  <a:lnTo>
                    <a:pt x="80647" y="2130"/>
                  </a:lnTo>
                  <a:lnTo>
                    <a:pt x="66369" y="36"/>
                  </a:lnTo>
                  <a:lnTo>
                    <a:pt x="64184" y="0"/>
                  </a:lnTo>
                  <a:close/>
                </a:path>
              </a:pathLst>
            </a:custGeom>
            <a:solidFill>
              <a:srgbClr val="FEFFF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r>
                <a:rPr lang="es-CO" sz="1200" dirty="0">
                  <a:solidFill>
                    <a:prstClr val="black"/>
                  </a:solidFill>
                </a:rPr>
                <a:t>3</a:t>
              </a:r>
              <a:endParaRPr sz="1200" dirty="0">
                <a:solidFill>
                  <a:prstClr val="black"/>
                </a:solidFill>
              </a:endParaRPr>
            </a:p>
          </p:txBody>
        </p:sp>
        <p:sp>
          <p:nvSpPr>
            <p:cNvPr id="94" name="object 80">
              <a:extLst>
                <a:ext uri="{FF2B5EF4-FFF2-40B4-BE49-F238E27FC236}">
                  <a16:creationId xmlns:a16="http://schemas.microsoft.com/office/drawing/2014/main" id="{5C63B69F-D341-4E2D-9073-887D3CD81513}"/>
                </a:ext>
              </a:extLst>
            </p:cNvPr>
            <p:cNvSpPr txBox="1"/>
            <p:nvPr/>
          </p:nvSpPr>
          <p:spPr>
            <a:xfrm>
              <a:off x="592400" y="6176256"/>
              <a:ext cx="167558" cy="22494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6933" defTabSz="914377">
                <a:lnSpc>
                  <a:spcPts val="1507"/>
                </a:lnSpc>
                <a:spcBef>
                  <a:spcPts val="75"/>
                </a:spcBef>
              </a:pPr>
              <a:endParaRPr sz="16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95" name="Grupo 94">
            <a:extLst>
              <a:ext uri="{FF2B5EF4-FFF2-40B4-BE49-F238E27FC236}">
                <a16:creationId xmlns:a16="http://schemas.microsoft.com/office/drawing/2014/main" id="{F74566EE-1972-4C00-AF6C-8E3CBF4EB385}"/>
              </a:ext>
            </a:extLst>
          </p:cNvPr>
          <p:cNvGrpSpPr/>
          <p:nvPr/>
        </p:nvGrpSpPr>
        <p:grpSpPr>
          <a:xfrm>
            <a:off x="8055142" y="1425710"/>
            <a:ext cx="245151" cy="331612"/>
            <a:chOff x="496097" y="6110053"/>
            <a:chExt cx="280166" cy="345068"/>
          </a:xfrm>
        </p:grpSpPr>
        <p:sp>
          <p:nvSpPr>
            <p:cNvPr id="96" name="object 358">
              <a:extLst>
                <a:ext uri="{FF2B5EF4-FFF2-40B4-BE49-F238E27FC236}">
                  <a16:creationId xmlns:a16="http://schemas.microsoft.com/office/drawing/2014/main" id="{0B00FD45-4C06-42DB-9949-88396E5539AF}"/>
                </a:ext>
              </a:extLst>
            </p:cNvPr>
            <p:cNvSpPr/>
            <p:nvPr/>
          </p:nvSpPr>
          <p:spPr>
            <a:xfrm>
              <a:off x="496097" y="6110053"/>
              <a:ext cx="280166" cy="345068"/>
            </a:xfrm>
            <a:custGeom>
              <a:avLst/>
              <a:gdLst/>
              <a:ahLst/>
              <a:cxnLst/>
              <a:rect l="l" t="t" r="r" b="b"/>
              <a:pathLst>
                <a:path w="176249" h="233777">
                  <a:moveTo>
                    <a:pt x="795" y="76235"/>
                  </a:moveTo>
                  <a:lnTo>
                    <a:pt x="0" y="88125"/>
                  </a:lnTo>
                  <a:lnTo>
                    <a:pt x="985" y="101328"/>
                  </a:lnTo>
                  <a:lnTo>
                    <a:pt x="3844" y="113914"/>
                  </a:lnTo>
                  <a:lnTo>
                    <a:pt x="8430" y="125746"/>
                  </a:lnTo>
                  <a:lnTo>
                    <a:pt x="13676" y="135260"/>
                  </a:lnTo>
                  <a:lnTo>
                    <a:pt x="88121" y="233777"/>
                  </a:lnTo>
                  <a:lnTo>
                    <a:pt x="160553" y="138301"/>
                  </a:lnTo>
                  <a:lnTo>
                    <a:pt x="162582" y="135260"/>
                  </a:lnTo>
                  <a:lnTo>
                    <a:pt x="168532" y="124192"/>
                  </a:lnTo>
                  <a:lnTo>
                    <a:pt x="172895" y="112250"/>
                  </a:lnTo>
                  <a:lnTo>
                    <a:pt x="175509" y="99572"/>
                  </a:lnTo>
                  <a:lnTo>
                    <a:pt x="176249" y="88125"/>
                  </a:lnTo>
                  <a:lnTo>
                    <a:pt x="175052" y="73565"/>
                  </a:lnTo>
                  <a:lnTo>
                    <a:pt x="171588" y="59772"/>
                  </a:lnTo>
                  <a:lnTo>
                    <a:pt x="166051" y="46937"/>
                  </a:lnTo>
                  <a:lnTo>
                    <a:pt x="158631" y="35251"/>
                  </a:lnTo>
                  <a:lnTo>
                    <a:pt x="149520" y="24908"/>
                  </a:lnTo>
                  <a:lnTo>
                    <a:pt x="138912" y="16099"/>
                  </a:lnTo>
                  <a:lnTo>
                    <a:pt x="126997" y="9016"/>
                  </a:lnTo>
                  <a:lnTo>
                    <a:pt x="113968" y="3850"/>
                  </a:lnTo>
                  <a:lnTo>
                    <a:pt x="100016" y="795"/>
                  </a:lnTo>
                  <a:lnTo>
                    <a:pt x="88121" y="0"/>
                  </a:lnTo>
                  <a:lnTo>
                    <a:pt x="73560" y="1197"/>
                  </a:lnTo>
                  <a:lnTo>
                    <a:pt x="59766" y="4660"/>
                  </a:lnTo>
                  <a:lnTo>
                    <a:pt x="46931" y="10198"/>
                  </a:lnTo>
                  <a:lnTo>
                    <a:pt x="35246" y="17619"/>
                  </a:lnTo>
                  <a:lnTo>
                    <a:pt x="24903" y="26730"/>
                  </a:lnTo>
                  <a:lnTo>
                    <a:pt x="16095" y="37339"/>
                  </a:lnTo>
                  <a:lnTo>
                    <a:pt x="9013" y="49254"/>
                  </a:lnTo>
                  <a:lnTo>
                    <a:pt x="3849" y="62283"/>
                  </a:lnTo>
                  <a:lnTo>
                    <a:pt x="795" y="76235"/>
                  </a:lnTo>
                  <a:close/>
                </a:path>
              </a:pathLst>
            </a:custGeom>
            <a:solidFill>
              <a:srgbClr val="B50D00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97" name="object 359">
              <a:extLst>
                <a:ext uri="{FF2B5EF4-FFF2-40B4-BE49-F238E27FC236}">
                  <a16:creationId xmlns:a16="http://schemas.microsoft.com/office/drawing/2014/main" id="{20D258A8-F527-414B-AA2F-7CB955CEBA85}"/>
                </a:ext>
              </a:extLst>
            </p:cNvPr>
            <p:cNvSpPr/>
            <p:nvPr/>
          </p:nvSpPr>
          <p:spPr>
            <a:xfrm>
              <a:off x="538139" y="6151170"/>
              <a:ext cx="204059" cy="189474"/>
            </a:xfrm>
            <a:custGeom>
              <a:avLst/>
              <a:gdLst/>
              <a:ahLst/>
              <a:cxnLst/>
              <a:rect l="l" t="t" r="r" b="b"/>
              <a:pathLst>
                <a:path w="128371" h="128365">
                  <a:moveTo>
                    <a:pt x="64184" y="0"/>
                  </a:moveTo>
                  <a:lnTo>
                    <a:pt x="49758" y="1627"/>
                  </a:lnTo>
                  <a:lnTo>
                    <a:pt x="36483" y="6268"/>
                  </a:lnTo>
                  <a:lnTo>
                    <a:pt x="24721" y="13560"/>
                  </a:lnTo>
                  <a:lnTo>
                    <a:pt x="14834" y="23141"/>
                  </a:lnTo>
                  <a:lnTo>
                    <a:pt x="7183" y="34650"/>
                  </a:lnTo>
                  <a:lnTo>
                    <a:pt x="2129" y="47724"/>
                  </a:lnTo>
                  <a:lnTo>
                    <a:pt x="36" y="62001"/>
                  </a:lnTo>
                  <a:lnTo>
                    <a:pt x="0" y="64184"/>
                  </a:lnTo>
                  <a:lnTo>
                    <a:pt x="1627" y="78605"/>
                  </a:lnTo>
                  <a:lnTo>
                    <a:pt x="6267" y="91877"/>
                  </a:lnTo>
                  <a:lnTo>
                    <a:pt x="13558" y="103639"/>
                  </a:lnTo>
                  <a:lnTo>
                    <a:pt x="23140" y="113527"/>
                  </a:lnTo>
                  <a:lnTo>
                    <a:pt x="34649" y="121180"/>
                  </a:lnTo>
                  <a:lnTo>
                    <a:pt x="47724" y="126235"/>
                  </a:lnTo>
                  <a:lnTo>
                    <a:pt x="62004" y="128328"/>
                  </a:lnTo>
                  <a:lnTo>
                    <a:pt x="64184" y="128365"/>
                  </a:lnTo>
                  <a:lnTo>
                    <a:pt x="78609" y="126737"/>
                  </a:lnTo>
                  <a:lnTo>
                    <a:pt x="91884" y="122095"/>
                  </a:lnTo>
                  <a:lnTo>
                    <a:pt x="103646" y="114802"/>
                  </a:lnTo>
                  <a:lnTo>
                    <a:pt x="113535" y="105220"/>
                  </a:lnTo>
                  <a:lnTo>
                    <a:pt x="121187" y="93712"/>
                  </a:lnTo>
                  <a:lnTo>
                    <a:pt x="126241" y="80639"/>
                  </a:lnTo>
                  <a:lnTo>
                    <a:pt x="128335" y="66365"/>
                  </a:lnTo>
                  <a:lnTo>
                    <a:pt x="128371" y="64184"/>
                  </a:lnTo>
                  <a:lnTo>
                    <a:pt x="126744" y="49761"/>
                  </a:lnTo>
                  <a:lnTo>
                    <a:pt x="122103" y="36487"/>
                  </a:lnTo>
                  <a:lnTo>
                    <a:pt x="114811" y="24725"/>
                  </a:lnTo>
                  <a:lnTo>
                    <a:pt x="105230" y="14837"/>
                  </a:lnTo>
                  <a:lnTo>
                    <a:pt x="93721" y="7185"/>
                  </a:lnTo>
                  <a:lnTo>
                    <a:pt x="80647" y="2130"/>
                  </a:lnTo>
                  <a:lnTo>
                    <a:pt x="66369" y="36"/>
                  </a:lnTo>
                  <a:lnTo>
                    <a:pt x="64184" y="0"/>
                  </a:lnTo>
                  <a:close/>
                </a:path>
              </a:pathLst>
            </a:custGeom>
            <a:solidFill>
              <a:srgbClr val="FEFFF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r>
                <a:rPr lang="es-CO" sz="1200" dirty="0">
                  <a:solidFill>
                    <a:prstClr val="black"/>
                  </a:solidFill>
                </a:rPr>
                <a:t>4</a:t>
              </a:r>
              <a:endParaRPr sz="1200" dirty="0">
                <a:solidFill>
                  <a:prstClr val="black"/>
                </a:solidFill>
              </a:endParaRPr>
            </a:p>
          </p:txBody>
        </p:sp>
        <p:sp>
          <p:nvSpPr>
            <p:cNvPr id="98" name="object 80">
              <a:extLst>
                <a:ext uri="{FF2B5EF4-FFF2-40B4-BE49-F238E27FC236}">
                  <a16:creationId xmlns:a16="http://schemas.microsoft.com/office/drawing/2014/main" id="{02FB04B7-6834-4D88-8D59-C4BC03D061C5}"/>
                </a:ext>
              </a:extLst>
            </p:cNvPr>
            <p:cNvSpPr txBox="1"/>
            <p:nvPr/>
          </p:nvSpPr>
          <p:spPr>
            <a:xfrm>
              <a:off x="592400" y="6176256"/>
              <a:ext cx="167558" cy="22494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6933" defTabSz="914377">
                <a:lnSpc>
                  <a:spcPts val="1507"/>
                </a:lnSpc>
                <a:spcBef>
                  <a:spcPts val="75"/>
                </a:spcBef>
              </a:pPr>
              <a:endParaRPr sz="16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99" name="Grupo 98">
            <a:extLst>
              <a:ext uri="{FF2B5EF4-FFF2-40B4-BE49-F238E27FC236}">
                <a16:creationId xmlns:a16="http://schemas.microsoft.com/office/drawing/2014/main" id="{0293776F-854E-4723-8619-FA8499D0070C}"/>
              </a:ext>
            </a:extLst>
          </p:cNvPr>
          <p:cNvGrpSpPr/>
          <p:nvPr/>
        </p:nvGrpSpPr>
        <p:grpSpPr>
          <a:xfrm>
            <a:off x="9000857" y="1624723"/>
            <a:ext cx="245151" cy="331612"/>
            <a:chOff x="496097" y="6110053"/>
            <a:chExt cx="280166" cy="345068"/>
          </a:xfrm>
        </p:grpSpPr>
        <p:sp>
          <p:nvSpPr>
            <p:cNvPr id="100" name="object 358">
              <a:extLst>
                <a:ext uri="{FF2B5EF4-FFF2-40B4-BE49-F238E27FC236}">
                  <a16:creationId xmlns:a16="http://schemas.microsoft.com/office/drawing/2014/main" id="{ED30EF90-957D-48D5-96EB-2628BFD7F8E3}"/>
                </a:ext>
              </a:extLst>
            </p:cNvPr>
            <p:cNvSpPr/>
            <p:nvPr/>
          </p:nvSpPr>
          <p:spPr>
            <a:xfrm>
              <a:off x="496097" y="6110053"/>
              <a:ext cx="280166" cy="345068"/>
            </a:xfrm>
            <a:custGeom>
              <a:avLst/>
              <a:gdLst/>
              <a:ahLst/>
              <a:cxnLst/>
              <a:rect l="l" t="t" r="r" b="b"/>
              <a:pathLst>
                <a:path w="176249" h="233777">
                  <a:moveTo>
                    <a:pt x="795" y="76235"/>
                  </a:moveTo>
                  <a:lnTo>
                    <a:pt x="0" y="88125"/>
                  </a:lnTo>
                  <a:lnTo>
                    <a:pt x="985" y="101328"/>
                  </a:lnTo>
                  <a:lnTo>
                    <a:pt x="3844" y="113914"/>
                  </a:lnTo>
                  <a:lnTo>
                    <a:pt x="8430" y="125746"/>
                  </a:lnTo>
                  <a:lnTo>
                    <a:pt x="13676" y="135260"/>
                  </a:lnTo>
                  <a:lnTo>
                    <a:pt x="88121" y="233777"/>
                  </a:lnTo>
                  <a:lnTo>
                    <a:pt x="160553" y="138301"/>
                  </a:lnTo>
                  <a:lnTo>
                    <a:pt x="162582" y="135260"/>
                  </a:lnTo>
                  <a:lnTo>
                    <a:pt x="168532" y="124192"/>
                  </a:lnTo>
                  <a:lnTo>
                    <a:pt x="172895" y="112250"/>
                  </a:lnTo>
                  <a:lnTo>
                    <a:pt x="175509" y="99572"/>
                  </a:lnTo>
                  <a:lnTo>
                    <a:pt x="176249" y="88125"/>
                  </a:lnTo>
                  <a:lnTo>
                    <a:pt x="175052" y="73565"/>
                  </a:lnTo>
                  <a:lnTo>
                    <a:pt x="171588" y="59772"/>
                  </a:lnTo>
                  <a:lnTo>
                    <a:pt x="166051" y="46937"/>
                  </a:lnTo>
                  <a:lnTo>
                    <a:pt x="158631" y="35251"/>
                  </a:lnTo>
                  <a:lnTo>
                    <a:pt x="149520" y="24908"/>
                  </a:lnTo>
                  <a:lnTo>
                    <a:pt x="138912" y="16099"/>
                  </a:lnTo>
                  <a:lnTo>
                    <a:pt x="126997" y="9016"/>
                  </a:lnTo>
                  <a:lnTo>
                    <a:pt x="113968" y="3850"/>
                  </a:lnTo>
                  <a:lnTo>
                    <a:pt x="100016" y="795"/>
                  </a:lnTo>
                  <a:lnTo>
                    <a:pt x="88121" y="0"/>
                  </a:lnTo>
                  <a:lnTo>
                    <a:pt x="73560" y="1197"/>
                  </a:lnTo>
                  <a:lnTo>
                    <a:pt x="59766" y="4660"/>
                  </a:lnTo>
                  <a:lnTo>
                    <a:pt x="46931" y="10198"/>
                  </a:lnTo>
                  <a:lnTo>
                    <a:pt x="35246" y="17619"/>
                  </a:lnTo>
                  <a:lnTo>
                    <a:pt x="24903" y="26730"/>
                  </a:lnTo>
                  <a:lnTo>
                    <a:pt x="16095" y="37339"/>
                  </a:lnTo>
                  <a:lnTo>
                    <a:pt x="9013" y="49254"/>
                  </a:lnTo>
                  <a:lnTo>
                    <a:pt x="3849" y="62283"/>
                  </a:lnTo>
                  <a:lnTo>
                    <a:pt x="795" y="76235"/>
                  </a:lnTo>
                  <a:close/>
                </a:path>
              </a:pathLst>
            </a:custGeom>
            <a:solidFill>
              <a:srgbClr val="B50D00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01" name="object 359">
              <a:extLst>
                <a:ext uri="{FF2B5EF4-FFF2-40B4-BE49-F238E27FC236}">
                  <a16:creationId xmlns:a16="http://schemas.microsoft.com/office/drawing/2014/main" id="{A77A593B-BF16-4AA4-81A8-2BC774FFC3C3}"/>
                </a:ext>
              </a:extLst>
            </p:cNvPr>
            <p:cNvSpPr/>
            <p:nvPr/>
          </p:nvSpPr>
          <p:spPr>
            <a:xfrm>
              <a:off x="538139" y="6151170"/>
              <a:ext cx="204059" cy="189474"/>
            </a:xfrm>
            <a:custGeom>
              <a:avLst/>
              <a:gdLst/>
              <a:ahLst/>
              <a:cxnLst/>
              <a:rect l="l" t="t" r="r" b="b"/>
              <a:pathLst>
                <a:path w="128371" h="128365">
                  <a:moveTo>
                    <a:pt x="64184" y="0"/>
                  </a:moveTo>
                  <a:lnTo>
                    <a:pt x="49758" y="1627"/>
                  </a:lnTo>
                  <a:lnTo>
                    <a:pt x="36483" y="6268"/>
                  </a:lnTo>
                  <a:lnTo>
                    <a:pt x="24721" y="13560"/>
                  </a:lnTo>
                  <a:lnTo>
                    <a:pt x="14834" y="23141"/>
                  </a:lnTo>
                  <a:lnTo>
                    <a:pt x="7183" y="34650"/>
                  </a:lnTo>
                  <a:lnTo>
                    <a:pt x="2129" y="47724"/>
                  </a:lnTo>
                  <a:lnTo>
                    <a:pt x="36" y="62001"/>
                  </a:lnTo>
                  <a:lnTo>
                    <a:pt x="0" y="64184"/>
                  </a:lnTo>
                  <a:lnTo>
                    <a:pt x="1627" y="78605"/>
                  </a:lnTo>
                  <a:lnTo>
                    <a:pt x="6267" y="91877"/>
                  </a:lnTo>
                  <a:lnTo>
                    <a:pt x="13558" y="103639"/>
                  </a:lnTo>
                  <a:lnTo>
                    <a:pt x="23140" y="113527"/>
                  </a:lnTo>
                  <a:lnTo>
                    <a:pt x="34649" y="121180"/>
                  </a:lnTo>
                  <a:lnTo>
                    <a:pt x="47724" y="126235"/>
                  </a:lnTo>
                  <a:lnTo>
                    <a:pt x="62004" y="128328"/>
                  </a:lnTo>
                  <a:lnTo>
                    <a:pt x="64184" y="128365"/>
                  </a:lnTo>
                  <a:lnTo>
                    <a:pt x="78609" y="126737"/>
                  </a:lnTo>
                  <a:lnTo>
                    <a:pt x="91884" y="122095"/>
                  </a:lnTo>
                  <a:lnTo>
                    <a:pt x="103646" y="114802"/>
                  </a:lnTo>
                  <a:lnTo>
                    <a:pt x="113535" y="105220"/>
                  </a:lnTo>
                  <a:lnTo>
                    <a:pt x="121187" y="93712"/>
                  </a:lnTo>
                  <a:lnTo>
                    <a:pt x="126241" y="80639"/>
                  </a:lnTo>
                  <a:lnTo>
                    <a:pt x="128335" y="66365"/>
                  </a:lnTo>
                  <a:lnTo>
                    <a:pt x="128371" y="64184"/>
                  </a:lnTo>
                  <a:lnTo>
                    <a:pt x="126744" y="49761"/>
                  </a:lnTo>
                  <a:lnTo>
                    <a:pt x="122103" y="36487"/>
                  </a:lnTo>
                  <a:lnTo>
                    <a:pt x="114811" y="24725"/>
                  </a:lnTo>
                  <a:lnTo>
                    <a:pt x="105230" y="14837"/>
                  </a:lnTo>
                  <a:lnTo>
                    <a:pt x="93721" y="7185"/>
                  </a:lnTo>
                  <a:lnTo>
                    <a:pt x="80647" y="2130"/>
                  </a:lnTo>
                  <a:lnTo>
                    <a:pt x="66369" y="36"/>
                  </a:lnTo>
                  <a:lnTo>
                    <a:pt x="64184" y="0"/>
                  </a:lnTo>
                  <a:close/>
                </a:path>
              </a:pathLst>
            </a:custGeom>
            <a:solidFill>
              <a:srgbClr val="FEFFF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r>
                <a:rPr lang="es-CO" sz="1200" dirty="0">
                  <a:solidFill>
                    <a:prstClr val="black"/>
                  </a:solidFill>
                </a:rPr>
                <a:t>5</a:t>
              </a:r>
              <a:endParaRPr sz="1200" dirty="0">
                <a:solidFill>
                  <a:prstClr val="black"/>
                </a:solidFill>
              </a:endParaRPr>
            </a:p>
          </p:txBody>
        </p:sp>
        <p:sp>
          <p:nvSpPr>
            <p:cNvPr id="102" name="object 80">
              <a:extLst>
                <a:ext uri="{FF2B5EF4-FFF2-40B4-BE49-F238E27FC236}">
                  <a16:creationId xmlns:a16="http://schemas.microsoft.com/office/drawing/2014/main" id="{40D8C5FE-9147-4AC8-800A-3CA50964AAE5}"/>
                </a:ext>
              </a:extLst>
            </p:cNvPr>
            <p:cNvSpPr txBox="1"/>
            <p:nvPr/>
          </p:nvSpPr>
          <p:spPr>
            <a:xfrm>
              <a:off x="592400" y="6176256"/>
              <a:ext cx="167558" cy="22494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6933" defTabSz="914377">
                <a:lnSpc>
                  <a:spcPts val="1507"/>
                </a:lnSpc>
                <a:spcBef>
                  <a:spcPts val="75"/>
                </a:spcBef>
              </a:pPr>
              <a:endParaRPr sz="16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103" name="Grupo 102">
            <a:extLst>
              <a:ext uri="{FF2B5EF4-FFF2-40B4-BE49-F238E27FC236}">
                <a16:creationId xmlns:a16="http://schemas.microsoft.com/office/drawing/2014/main" id="{0D4A8BFF-01DA-42C7-A0E1-6D09C70D2D48}"/>
              </a:ext>
            </a:extLst>
          </p:cNvPr>
          <p:cNvGrpSpPr/>
          <p:nvPr/>
        </p:nvGrpSpPr>
        <p:grpSpPr>
          <a:xfrm>
            <a:off x="9757756" y="2411870"/>
            <a:ext cx="222865" cy="331612"/>
            <a:chOff x="496097" y="6110053"/>
            <a:chExt cx="280166" cy="345068"/>
          </a:xfrm>
        </p:grpSpPr>
        <p:sp>
          <p:nvSpPr>
            <p:cNvPr id="104" name="object 358">
              <a:extLst>
                <a:ext uri="{FF2B5EF4-FFF2-40B4-BE49-F238E27FC236}">
                  <a16:creationId xmlns:a16="http://schemas.microsoft.com/office/drawing/2014/main" id="{E6199F1C-F862-4EFF-BDFB-86151F60B399}"/>
                </a:ext>
              </a:extLst>
            </p:cNvPr>
            <p:cNvSpPr/>
            <p:nvPr/>
          </p:nvSpPr>
          <p:spPr>
            <a:xfrm>
              <a:off x="496097" y="6110053"/>
              <a:ext cx="280166" cy="345068"/>
            </a:xfrm>
            <a:custGeom>
              <a:avLst/>
              <a:gdLst/>
              <a:ahLst/>
              <a:cxnLst/>
              <a:rect l="l" t="t" r="r" b="b"/>
              <a:pathLst>
                <a:path w="176249" h="233777">
                  <a:moveTo>
                    <a:pt x="795" y="76235"/>
                  </a:moveTo>
                  <a:lnTo>
                    <a:pt x="0" y="88125"/>
                  </a:lnTo>
                  <a:lnTo>
                    <a:pt x="985" y="101328"/>
                  </a:lnTo>
                  <a:lnTo>
                    <a:pt x="3844" y="113914"/>
                  </a:lnTo>
                  <a:lnTo>
                    <a:pt x="8430" y="125746"/>
                  </a:lnTo>
                  <a:lnTo>
                    <a:pt x="13676" y="135260"/>
                  </a:lnTo>
                  <a:lnTo>
                    <a:pt x="88121" y="233777"/>
                  </a:lnTo>
                  <a:lnTo>
                    <a:pt x="160553" y="138301"/>
                  </a:lnTo>
                  <a:lnTo>
                    <a:pt x="162582" y="135260"/>
                  </a:lnTo>
                  <a:lnTo>
                    <a:pt x="168532" y="124192"/>
                  </a:lnTo>
                  <a:lnTo>
                    <a:pt x="172895" y="112250"/>
                  </a:lnTo>
                  <a:lnTo>
                    <a:pt x="175509" y="99572"/>
                  </a:lnTo>
                  <a:lnTo>
                    <a:pt x="176249" y="88125"/>
                  </a:lnTo>
                  <a:lnTo>
                    <a:pt x="175052" y="73565"/>
                  </a:lnTo>
                  <a:lnTo>
                    <a:pt x="171588" y="59772"/>
                  </a:lnTo>
                  <a:lnTo>
                    <a:pt x="166051" y="46937"/>
                  </a:lnTo>
                  <a:lnTo>
                    <a:pt x="158631" y="35251"/>
                  </a:lnTo>
                  <a:lnTo>
                    <a:pt x="149520" y="24908"/>
                  </a:lnTo>
                  <a:lnTo>
                    <a:pt x="138912" y="16099"/>
                  </a:lnTo>
                  <a:lnTo>
                    <a:pt x="126997" y="9016"/>
                  </a:lnTo>
                  <a:lnTo>
                    <a:pt x="113968" y="3850"/>
                  </a:lnTo>
                  <a:lnTo>
                    <a:pt x="100016" y="795"/>
                  </a:lnTo>
                  <a:lnTo>
                    <a:pt x="88121" y="0"/>
                  </a:lnTo>
                  <a:lnTo>
                    <a:pt x="73560" y="1197"/>
                  </a:lnTo>
                  <a:lnTo>
                    <a:pt x="59766" y="4660"/>
                  </a:lnTo>
                  <a:lnTo>
                    <a:pt x="46931" y="10198"/>
                  </a:lnTo>
                  <a:lnTo>
                    <a:pt x="35246" y="17619"/>
                  </a:lnTo>
                  <a:lnTo>
                    <a:pt x="24903" y="26730"/>
                  </a:lnTo>
                  <a:lnTo>
                    <a:pt x="16095" y="37339"/>
                  </a:lnTo>
                  <a:lnTo>
                    <a:pt x="9013" y="49254"/>
                  </a:lnTo>
                  <a:lnTo>
                    <a:pt x="3849" y="62283"/>
                  </a:lnTo>
                  <a:lnTo>
                    <a:pt x="795" y="76235"/>
                  </a:lnTo>
                  <a:close/>
                </a:path>
              </a:pathLst>
            </a:custGeom>
            <a:solidFill>
              <a:srgbClr val="B50D00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05" name="object 359">
              <a:extLst>
                <a:ext uri="{FF2B5EF4-FFF2-40B4-BE49-F238E27FC236}">
                  <a16:creationId xmlns:a16="http://schemas.microsoft.com/office/drawing/2014/main" id="{B1246F73-F4DC-4441-BFC0-325DB808C019}"/>
                </a:ext>
              </a:extLst>
            </p:cNvPr>
            <p:cNvSpPr/>
            <p:nvPr/>
          </p:nvSpPr>
          <p:spPr>
            <a:xfrm>
              <a:off x="538139" y="6151170"/>
              <a:ext cx="204059" cy="189474"/>
            </a:xfrm>
            <a:custGeom>
              <a:avLst/>
              <a:gdLst/>
              <a:ahLst/>
              <a:cxnLst/>
              <a:rect l="l" t="t" r="r" b="b"/>
              <a:pathLst>
                <a:path w="128371" h="128365">
                  <a:moveTo>
                    <a:pt x="64184" y="0"/>
                  </a:moveTo>
                  <a:lnTo>
                    <a:pt x="49758" y="1627"/>
                  </a:lnTo>
                  <a:lnTo>
                    <a:pt x="36483" y="6268"/>
                  </a:lnTo>
                  <a:lnTo>
                    <a:pt x="24721" y="13560"/>
                  </a:lnTo>
                  <a:lnTo>
                    <a:pt x="14834" y="23141"/>
                  </a:lnTo>
                  <a:lnTo>
                    <a:pt x="7183" y="34650"/>
                  </a:lnTo>
                  <a:lnTo>
                    <a:pt x="2129" y="47724"/>
                  </a:lnTo>
                  <a:lnTo>
                    <a:pt x="36" y="62001"/>
                  </a:lnTo>
                  <a:lnTo>
                    <a:pt x="0" y="64184"/>
                  </a:lnTo>
                  <a:lnTo>
                    <a:pt x="1627" y="78605"/>
                  </a:lnTo>
                  <a:lnTo>
                    <a:pt x="6267" y="91877"/>
                  </a:lnTo>
                  <a:lnTo>
                    <a:pt x="13558" y="103639"/>
                  </a:lnTo>
                  <a:lnTo>
                    <a:pt x="23140" y="113527"/>
                  </a:lnTo>
                  <a:lnTo>
                    <a:pt x="34649" y="121180"/>
                  </a:lnTo>
                  <a:lnTo>
                    <a:pt x="47724" y="126235"/>
                  </a:lnTo>
                  <a:lnTo>
                    <a:pt x="62004" y="128328"/>
                  </a:lnTo>
                  <a:lnTo>
                    <a:pt x="64184" y="128365"/>
                  </a:lnTo>
                  <a:lnTo>
                    <a:pt x="78609" y="126737"/>
                  </a:lnTo>
                  <a:lnTo>
                    <a:pt x="91884" y="122095"/>
                  </a:lnTo>
                  <a:lnTo>
                    <a:pt x="103646" y="114802"/>
                  </a:lnTo>
                  <a:lnTo>
                    <a:pt x="113535" y="105220"/>
                  </a:lnTo>
                  <a:lnTo>
                    <a:pt x="121187" y="93712"/>
                  </a:lnTo>
                  <a:lnTo>
                    <a:pt x="126241" y="80639"/>
                  </a:lnTo>
                  <a:lnTo>
                    <a:pt x="128335" y="66365"/>
                  </a:lnTo>
                  <a:lnTo>
                    <a:pt x="128371" y="64184"/>
                  </a:lnTo>
                  <a:lnTo>
                    <a:pt x="126744" y="49761"/>
                  </a:lnTo>
                  <a:lnTo>
                    <a:pt x="122103" y="36487"/>
                  </a:lnTo>
                  <a:lnTo>
                    <a:pt x="114811" y="24725"/>
                  </a:lnTo>
                  <a:lnTo>
                    <a:pt x="105230" y="14837"/>
                  </a:lnTo>
                  <a:lnTo>
                    <a:pt x="93721" y="7185"/>
                  </a:lnTo>
                  <a:lnTo>
                    <a:pt x="80647" y="2130"/>
                  </a:lnTo>
                  <a:lnTo>
                    <a:pt x="66369" y="36"/>
                  </a:lnTo>
                  <a:lnTo>
                    <a:pt x="64184" y="0"/>
                  </a:lnTo>
                  <a:close/>
                </a:path>
              </a:pathLst>
            </a:custGeom>
            <a:solidFill>
              <a:srgbClr val="FEFFF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r>
                <a:rPr lang="es-CO" sz="1200" dirty="0">
                  <a:solidFill>
                    <a:prstClr val="black"/>
                  </a:solidFill>
                </a:rPr>
                <a:t>2</a:t>
              </a:r>
              <a:endParaRPr sz="1200" dirty="0">
                <a:solidFill>
                  <a:prstClr val="black"/>
                </a:solidFill>
              </a:endParaRPr>
            </a:p>
          </p:txBody>
        </p:sp>
        <p:sp>
          <p:nvSpPr>
            <p:cNvPr id="106" name="object 80">
              <a:extLst>
                <a:ext uri="{FF2B5EF4-FFF2-40B4-BE49-F238E27FC236}">
                  <a16:creationId xmlns:a16="http://schemas.microsoft.com/office/drawing/2014/main" id="{85A25EAE-772F-445B-A621-A2F3A4C0D09A}"/>
                </a:ext>
              </a:extLst>
            </p:cNvPr>
            <p:cNvSpPr txBox="1"/>
            <p:nvPr/>
          </p:nvSpPr>
          <p:spPr>
            <a:xfrm>
              <a:off x="592400" y="6176256"/>
              <a:ext cx="167558" cy="22494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6933" defTabSz="914377">
                <a:lnSpc>
                  <a:spcPts val="1507"/>
                </a:lnSpc>
                <a:spcBef>
                  <a:spcPts val="75"/>
                </a:spcBef>
              </a:pPr>
              <a:endParaRPr sz="16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107" name="Grupo 106">
            <a:extLst>
              <a:ext uri="{FF2B5EF4-FFF2-40B4-BE49-F238E27FC236}">
                <a16:creationId xmlns:a16="http://schemas.microsoft.com/office/drawing/2014/main" id="{547BA333-ED58-494E-8B08-B539AD1DC35D}"/>
              </a:ext>
            </a:extLst>
          </p:cNvPr>
          <p:cNvGrpSpPr/>
          <p:nvPr/>
        </p:nvGrpSpPr>
        <p:grpSpPr>
          <a:xfrm>
            <a:off x="8980419" y="3603259"/>
            <a:ext cx="245151" cy="331612"/>
            <a:chOff x="496097" y="6110053"/>
            <a:chExt cx="280166" cy="345068"/>
          </a:xfrm>
        </p:grpSpPr>
        <p:sp>
          <p:nvSpPr>
            <p:cNvPr id="108" name="object 358">
              <a:extLst>
                <a:ext uri="{FF2B5EF4-FFF2-40B4-BE49-F238E27FC236}">
                  <a16:creationId xmlns:a16="http://schemas.microsoft.com/office/drawing/2014/main" id="{9CC75EF4-33CF-44AB-BDC1-267CE7E4E275}"/>
                </a:ext>
              </a:extLst>
            </p:cNvPr>
            <p:cNvSpPr/>
            <p:nvPr/>
          </p:nvSpPr>
          <p:spPr>
            <a:xfrm>
              <a:off x="496097" y="6110053"/>
              <a:ext cx="280166" cy="345068"/>
            </a:xfrm>
            <a:custGeom>
              <a:avLst/>
              <a:gdLst/>
              <a:ahLst/>
              <a:cxnLst/>
              <a:rect l="l" t="t" r="r" b="b"/>
              <a:pathLst>
                <a:path w="176249" h="233777">
                  <a:moveTo>
                    <a:pt x="795" y="76235"/>
                  </a:moveTo>
                  <a:lnTo>
                    <a:pt x="0" y="88125"/>
                  </a:lnTo>
                  <a:lnTo>
                    <a:pt x="985" y="101328"/>
                  </a:lnTo>
                  <a:lnTo>
                    <a:pt x="3844" y="113914"/>
                  </a:lnTo>
                  <a:lnTo>
                    <a:pt x="8430" y="125746"/>
                  </a:lnTo>
                  <a:lnTo>
                    <a:pt x="13676" y="135260"/>
                  </a:lnTo>
                  <a:lnTo>
                    <a:pt x="88121" y="233777"/>
                  </a:lnTo>
                  <a:lnTo>
                    <a:pt x="160553" y="138301"/>
                  </a:lnTo>
                  <a:lnTo>
                    <a:pt x="162582" y="135260"/>
                  </a:lnTo>
                  <a:lnTo>
                    <a:pt x="168532" y="124192"/>
                  </a:lnTo>
                  <a:lnTo>
                    <a:pt x="172895" y="112250"/>
                  </a:lnTo>
                  <a:lnTo>
                    <a:pt x="175509" y="99572"/>
                  </a:lnTo>
                  <a:lnTo>
                    <a:pt x="176249" y="88125"/>
                  </a:lnTo>
                  <a:lnTo>
                    <a:pt x="175052" y="73565"/>
                  </a:lnTo>
                  <a:lnTo>
                    <a:pt x="171588" y="59772"/>
                  </a:lnTo>
                  <a:lnTo>
                    <a:pt x="166051" y="46937"/>
                  </a:lnTo>
                  <a:lnTo>
                    <a:pt x="158631" y="35251"/>
                  </a:lnTo>
                  <a:lnTo>
                    <a:pt x="149520" y="24908"/>
                  </a:lnTo>
                  <a:lnTo>
                    <a:pt x="138912" y="16099"/>
                  </a:lnTo>
                  <a:lnTo>
                    <a:pt x="126997" y="9016"/>
                  </a:lnTo>
                  <a:lnTo>
                    <a:pt x="113968" y="3850"/>
                  </a:lnTo>
                  <a:lnTo>
                    <a:pt x="100016" y="795"/>
                  </a:lnTo>
                  <a:lnTo>
                    <a:pt x="88121" y="0"/>
                  </a:lnTo>
                  <a:lnTo>
                    <a:pt x="73560" y="1197"/>
                  </a:lnTo>
                  <a:lnTo>
                    <a:pt x="59766" y="4660"/>
                  </a:lnTo>
                  <a:lnTo>
                    <a:pt x="46931" y="10198"/>
                  </a:lnTo>
                  <a:lnTo>
                    <a:pt x="35246" y="17619"/>
                  </a:lnTo>
                  <a:lnTo>
                    <a:pt x="24903" y="26730"/>
                  </a:lnTo>
                  <a:lnTo>
                    <a:pt x="16095" y="37339"/>
                  </a:lnTo>
                  <a:lnTo>
                    <a:pt x="9013" y="49254"/>
                  </a:lnTo>
                  <a:lnTo>
                    <a:pt x="3849" y="62283"/>
                  </a:lnTo>
                  <a:lnTo>
                    <a:pt x="795" y="76235"/>
                  </a:lnTo>
                  <a:close/>
                </a:path>
              </a:pathLst>
            </a:custGeom>
            <a:solidFill>
              <a:srgbClr val="B50D00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09" name="object 359">
              <a:extLst>
                <a:ext uri="{FF2B5EF4-FFF2-40B4-BE49-F238E27FC236}">
                  <a16:creationId xmlns:a16="http://schemas.microsoft.com/office/drawing/2014/main" id="{6EDFAC07-849D-40A0-9ED5-7A8E6BAD1400}"/>
                </a:ext>
              </a:extLst>
            </p:cNvPr>
            <p:cNvSpPr/>
            <p:nvPr/>
          </p:nvSpPr>
          <p:spPr>
            <a:xfrm>
              <a:off x="538139" y="6151170"/>
              <a:ext cx="204059" cy="189474"/>
            </a:xfrm>
            <a:custGeom>
              <a:avLst/>
              <a:gdLst/>
              <a:ahLst/>
              <a:cxnLst/>
              <a:rect l="l" t="t" r="r" b="b"/>
              <a:pathLst>
                <a:path w="128371" h="128365">
                  <a:moveTo>
                    <a:pt x="64184" y="0"/>
                  </a:moveTo>
                  <a:lnTo>
                    <a:pt x="49758" y="1627"/>
                  </a:lnTo>
                  <a:lnTo>
                    <a:pt x="36483" y="6268"/>
                  </a:lnTo>
                  <a:lnTo>
                    <a:pt x="24721" y="13560"/>
                  </a:lnTo>
                  <a:lnTo>
                    <a:pt x="14834" y="23141"/>
                  </a:lnTo>
                  <a:lnTo>
                    <a:pt x="7183" y="34650"/>
                  </a:lnTo>
                  <a:lnTo>
                    <a:pt x="2129" y="47724"/>
                  </a:lnTo>
                  <a:lnTo>
                    <a:pt x="36" y="62001"/>
                  </a:lnTo>
                  <a:lnTo>
                    <a:pt x="0" y="64184"/>
                  </a:lnTo>
                  <a:lnTo>
                    <a:pt x="1627" y="78605"/>
                  </a:lnTo>
                  <a:lnTo>
                    <a:pt x="6267" y="91877"/>
                  </a:lnTo>
                  <a:lnTo>
                    <a:pt x="13558" y="103639"/>
                  </a:lnTo>
                  <a:lnTo>
                    <a:pt x="23140" y="113527"/>
                  </a:lnTo>
                  <a:lnTo>
                    <a:pt x="34649" y="121180"/>
                  </a:lnTo>
                  <a:lnTo>
                    <a:pt x="47724" y="126235"/>
                  </a:lnTo>
                  <a:lnTo>
                    <a:pt x="62004" y="128328"/>
                  </a:lnTo>
                  <a:lnTo>
                    <a:pt x="64184" y="128365"/>
                  </a:lnTo>
                  <a:lnTo>
                    <a:pt x="78609" y="126737"/>
                  </a:lnTo>
                  <a:lnTo>
                    <a:pt x="91884" y="122095"/>
                  </a:lnTo>
                  <a:lnTo>
                    <a:pt x="103646" y="114802"/>
                  </a:lnTo>
                  <a:lnTo>
                    <a:pt x="113535" y="105220"/>
                  </a:lnTo>
                  <a:lnTo>
                    <a:pt x="121187" y="93712"/>
                  </a:lnTo>
                  <a:lnTo>
                    <a:pt x="126241" y="80639"/>
                  </a:lnTo>
                  <a:lnTo>
                    <a:pt x="128335" y="66365"/>
                  </a:lnTo>
                  <a:lnTo>
                    <a:pt x="128371" y="64184"/>
                  </a:lnTo>
                  <a:lnTo>
                    <a:pt x="126744" y="49761"/>
                  </a:lnTo>
                  <a:lnTo>
                    <a:pt x="122103" y="36487"/>
                  </a:lnTo>
                  <a:lnTo>
                    <a:pt x="114811" y="24725"/>
                  </a:lnTo>
                  <a:lnTo>
                    <a:pt x="105230" y="14837"/>
                  </a:lnTo>
                  <a:lnTo>
                    <a:pt x="93721" y="7185"/>
                  </a:lnTo>
                  <a:lnTo>
                    <a:pt x="80647" y="2130"/>
                  </a:lnTo>
                  <a:lnTo>
                    <a:pt x="66369" y="36"/>
                  </a:lnTo>
                  <a:lnTo>
                    <a:pt x="64184" y="0"/>
                  </a:lnTo>
                  <a:close/>
                </a:path>
              </a:pathLst>
            </a:custGeom>
            <a:solidFill>
              <a:srgbClr val="FEFFF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0" name="object 80">
              <a:extLst>
                <a:ext uri="{FF2B5EF4-FFF2-40B4-BE49-F238E27FC236}">
                  <a16:creationId xmlns:a16="http://schemas.microsoft.com/office/drawing/2014/main" id="{B1CB84F9-78B5-43AE-B4DC-E4A92250726B}"/>
                </a:ext>
              </a:extLst>
            </p:cNvPr>
            <p:cNvSpPr txBox="1"/>
            <p:nvPr/>
          </p:nvSpPr>
          <p:spPr>
            <a:xfrm>
              <a:off x="592400" y="6176256"/>
              <a:ext cx="167558" cy="22494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6933" defTabSz="914377">
                <a:lnSpc>
                  <a:spcPts val="1507"/>
                </a:lnSpc>
                <a:spcBef>
                  <a:spcPts val="75"/>
                </a:spcBef>
              </a:pPr>
              <a:r>
                <a:rPr lang="es-CO" sz="1200" dirty="0">
                  <a:solidFill>
                    <a:prstClr val="black"/>
                  </a:solidFill>
                  <a:latin typeface="Times New Roman"/>
                  <a:cs typeface="Times New Roman"/>
                </a:rPr>
                <a:t>7</a:t>
              </a:r>
              <a:endParaRPr sz="12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111" name="Grupo 110">
            <a:extLst>
              <a:ext uri="{FF2B5EF4-FFF2-40B4-BE49-F238E27FC236}">
                <a16:creationId xmlns:a16="http://schemas.microsoft.com/office/drawing/2014/main" id="{5F05EB07-09BB-4AA4-911E-9FC35050FBEB}"/>
              </a:ext>
            </a:extLst>
          </p:cNvPr>
          <p:cNvGrpSpPr/>
          <p:nvPr/>
        </p:nvGrpSpPr>
        <p:grpSpPr>
          <a:xfrm>
            <a:off x="9225534" y="3443801"/>
            <a:ext cx="245151" cy="331612"/>
            <a:chOff x="496097" y="6110053"/>
            <a:chExt cx="280166" cy="345068"/>
          </a:xfrm>
        </p:grpSpPr>
        <p:sp>
          <p:nvSpPr>
            <p:cNvPr id="112" name="object 358">
              <a:extLst>
                <a:ext uri="{FF2B5EF4-FFF2-40B4-BE49-F238E27FC236}">
                  <a16:creationId xmlns:a16="http://schemas.microsoft.com/office/drawing/2014/main" id="{CA2D3433-CE06-40EA-A2BE-118D7B6C6A61}"/>
                </a:ext>
              </a:extLst>
            </p:cNvPr>
            <p:cNvSpPr/>
            <p:nvPr/>
          </p:nvSpPr>
          <p:spPr>
            <a:xfrm>
              <a:off x="496097" y="6110053"/>
              <a:ext cx="280166" cy="345068"/>
            </a:xfrm>
            <a:custGeom>
              <a:avLst/>
              <a:gdLst/>
              <a:ahLst/>
              <a:cxnLst/>
              <a:rect l="l" t="t" r="r" b="b"/>
              <a:pathLst>
                <a:path w="176249" h="233777">
                  <a:moveTo>
                    <a:pt x="795" y="76235"/>
                  </a:moveTo>
                  <a:lnTo>
                    <a:pt x="0" y="88125"/>
                  </a:lnTo>
                  <a:lnTo>
                    <a:pt x="985" y="101328"/>
                  </a:lnTo>
                  <a:lnTo>
                    <a:pt x="3844" y="113914"/>
                  </a:lnTo>
                  <a:lnTo>
                    <a:pt x="8430" y="125746"/>
                  </a:lnTo>
                  <a:lnTo>
                    <a:pt x="13676" y="135260"/>
                  </a:lnTo>
                  <a:lnTo>
                    <a:pt x="88121" y="233777"/>
                  </a:lnTo>
                  <a:lnTo>
                    <a:pt x="160553" y="138301"/>
                  </a:lnTo>
                  <a:lnTo>
                    <a:pt x="162582" y="135260"/>
                  </a:lnTo>
                  <a:lnTo>
                    <a:pt x="168532" y="124192"/>
                  </a:lnTo>
                  <a:lnTo>
                    <a:pt x="172895" y="112250"/>
                  </a:lnTo>
                  <a:lnTo>
                    <a:pt x="175509" y="99572"/>
                  </a:lnTo>
                  <a:lnTo>
                    <a:pt x="176249" y="88125"/>
                  </a:lnTo>
                  <a:lnTo>
                    <a:pt x="175052" y="73565"/>
                  </a:lnTo>
                  <a:lnTo>
                    <a:pt x="171588" y="59772"/>
                  </a:lnTo>
                  <a:lnTo>
                    <a:pt x="166051" y="46937"/>
                  </a:lnTo>
                  <a:lnTo>
                    <a:pt x="158631" y="35251"/>
                  </a:lnTo>
                  <a:lnTo>
                    <a:pt x="149520" y="24908"/>
                  </a:lnTo>
                  <a:lnTo>
                    <a:pt x="138912" y="16099"/>
                  </a:lnTo>
                  <a:lnTo>
                    <a:pt x="126997" y="9016"/>
                  </a:lnTo>
                  <a:lnTo>
                    <a:pt x="113968" y="3850"/>
                  </a:lnTo>
                  <a:lnTo>
                    <a:pt x="100016" y="795"/>
                  </a:lnTo>
                  <a:lnTo>
                    <a:pt x="88121" y="0"/>
                  </a:lnTo>
                  <a:lnTo>
                    <a:pt x="73560" y="1197"/>
                  </a:lnTo>
                  <a:lnTo>
                    <a:pt x="59766" y="4660"/>
                  </a:lnTo>
                  <a:lnTo>
                    <a:pt x="46931" y="10198"/>
                  </a:lnTo>
                  <a:lnTo>
                    <a:pt x="35246" y="17619"/>
                  </a:lnTo>
                  <a:lnTo>
                    <a:pt x="24903" y="26730"/>
                  </a:lnTo>
                  <a:lnTo>
                    <a:pt x="16095" y="37339"/>
                  </a:lnTo>
                  <a:lnTo>
                    <a:pt x="9013" y="49254"/>
                  </a:lnTo>
                  <a:lnTo>
                    <a:pt x="3849" y="62283"/>
                  </a:lnTo>
                  <a:lnTo>
                    <a:pt x="795" y="76235"/>
                  </a:lnTo>
                  <a:close/>
                </a:path>
              </a:pathLst>
            </a:custGeom>
            <a:solidFill>
              <a:srgbClr val="B50D00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3" name="object 359">
              <a:extLst>
                <a:ext uri="{FF2B5EF4-FFF2-40B4-BE49-F238E27FC236}">
                  <a16:creationId xmlns:a16="http://schemas.microsoft.com/office/drawing/2014/main" id="{F495D270-E767-42AC-8369-C72FE98E59EF}"/>
                </a:ext>
              </a:extLst>
            </p:cNvPr>
            <p:cNvSpPr/>
            <p:nvPr/>
          </p:nvSpPr>
          <p:spPr>
            <a:xfrm>
              <a:off x="538139" y="6151170"/>
              <a:ext cx="204059" cy="189474"/>
            </a:xfrm>
            <a:custGeom>
              <a:avLst/>
              <a:gdLst/>
              <a:ahLst/>
              <a:cxnLst/>
              <a:rect l="l" t="t" r="r" b="b"/>
              <a:pathLst>
                <a:path w="128371" h="128365">
                  <a:moveTo>
                    <a:pt x="64184" y="0"/>
                  </a:moveTo>
                  <a:lnTo>
                    <a:pt x="49758" y="1627"/>
                  </a:lnTo>
                  <a:lnTo>
                    <a:pt x="36483" y="6268"/>
                  </a:lnTo>
                  <a:lnTo>
                    <a:pt x="24721" y="13560"/>
                  </a:lnTo>
                  <a:lnTo>
                    <a:pt x="14834" y="23141"/>
                  </a:lnTo>
                  <a:lnTo>
                    <a:pt x="7183" y="34650"/>
                  </a:lnTo>
                  <a:lnTo>
                    <a:pt x="2129" y="47724"/>
                  </a:lnTo>
                  <a:lnTo>
                    <a:pt x="36" y="62001"/>
                  </a:lnTo>
                  <a:lnTo>
                    <a:pt x="0" y="64184"/>
                  </a:lnTo>
                  <a:lnTo>
                    <a:pt x="1627" y="78605"/>
                  </a:lnTo>
                  <a:lnTo>
                    <a:pt x="6267" y="91877"/>
                  </a:lnTo>
                  <a:lnTo>
                    <a:pt x="13558" y="103639"/>
                  </a:lnTo>
                  <a:lnTo>
                    <a:pt x="23140" y="113527"/>
                  </a:lnTo>
                  <a:lnTo>
                    <a:pt x="34649" y="121180"/>
                  </a:lnTo>
                  <a:lnTo>
                    <a:pt x="47724" y="126235"/>
                  </a:lnTo>
                  <a:lnTo>
                    <a:pt x="62004" y="128328"/>
                  </a:lnTo>
                  <a:lnTo>
                    <a:pt x="64184" y="128365"/>
                  </a:lnTo>
                  <a:lnTo>
                    <a:pt x="78609" y="126737"/>
                  </a:lnTo>
                  <a:lnTo>
                    <a:pt x="91884" y="122095"/>
                  </a:lnTo>
                  <a:lnTo>
                    <a:pt x="103646" y="114802"/>
                  </a:lnTo>
                  <a:lnTo>
                    <a:pt x="113535" y="105220"/>
                  </a:lnTo>
                  <a:lnTo>
                    <a:pt x="121187" y="93712"/>
                  </a:lnTo>
                  <a:lnTo>
                    <a:pt x="126241" y="80639"/>
                  </a:lnTo>
                  <a:lnTo>
                    <a:pt x="128335" y="66365"/>
                  </a:lnTo>
                  <a:lnTo>
                    <a:pt x="128371" y="64184"/>
                  </a:lnTo>
                  <a:lnTo>
                    <a:pt x="126744" y="49761"/>
                  </a:lnTo>
                  <a:lnTo>
                    <a:pt x="122103" y="36487"/>
                  </a:lnTo>
                  <a:lnTo>
                    <a:pt x="114811" y="24725"/>
                  </a:lnTo>
                  <a:lnTo>
                    <a:pt x="105230" y="14837"/>
                  </a:lnTo>
                  <a:lnTo>
                    <a:pt x="93721" y="7185"/>
                  </a:lnTo>
                  <a:lnTo>
                    <a:pt x="80647" y="2130"/>
                  </a:lnTo>
                  <a:lnTo>
                    <a:pt x="66369" y="36"/>
                  </a:lnTo>
                  <a:lnTo>
                    <a:pt x="64184" y="0"/>
                  </a:lnTo>
                  <a:close/>
                </a:path>
              </a:pathLst>
            </a:custGeom>
            <a:solidFill>
              <a:srgbClr val="FEFFF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r>
                <a:rPr lang="es-CO" sz="1200" dirty="0">
                  <a:solidFill>
                    <a:prstClr val="black"/>
                  </a:solidFill>
                </a:rPr>
                <a:t>7</a:t>
              </a:r>
              <a:endParaRPr sz="1200" dirty="0">
                <a:solidFill>
                  <a:prstClr val="black"/>
                </a:solidFill>
              </a:endParaRPr>
            </a:p>
          </p:txBody>
        </p:sp>
        <p:sp>
          <p:nvSpPr>
            <p:cNvPr id="114" name="object 80">
              <a:extLst>
                <a:ext uri="{FF2B5EF4-FFF2-40B4-BE49-F238E27FC236}">
                  <a16:creationId xmlns:a16="http://schemas.microsoft.com/office/drawing/2014/main" id="{F03844DC-B646-46F5-BDFE-510AB754BAA1}"/>
                </a:ext>
              </a:extLst>
            </p:cNvPr>
            <p:cNvSpPr txBox="1"/>
            <p:nvPr/>
          </p:nvSpPr>
          <p:spPr>
            <a:xfrm>
              <a:off x="592400" y="6176256"/>
              <a:ext cx="167558" cy="22494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6933" defTabSz="914377">
                <a:lnSpc>
                  <a:spcPts val="1507"/>
                </a:lnSpc>
                <a:spcBef>
                  <a:spcPts val="75"/>
                </a:spcBef>
              </a:pPr>
              <a:endParaRPr sz="16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119" name="Grupo 118">
            <a:extLst>
              <a:ext uri="{FF2B5EF4-FFF2-40B4-BE49-F238E27FC236}">
                <a16:creationId xmlns:a16="http://schemas.microsoft.com/office/drawing/2014/main" id="{71F3D03A-D997-4EFD-A4DC-619A485C9862}"/>
              </a:ext>
            </a:extLst>
          </p:cNvPr>
          <p:cNvGrpSpPr/>
          <p:nvPr/>
        </p:nvGrpSpPr>
        <p:grpSpPr>
          <a:xfrm>
            <a:off x="9745050" y="3972686"/>
            <a:ext cx="245151" cy="331612"/>
            <a:chOff x="496097" y="6110053"/>
            <a:chExt cx="280166" cy="345068"/>
          </a:xfrm>
        </p:grpSpPr>
        <p:sp>
          <p:nvSpPr>
            <p:cNvPr id="120" name="object 358">
              <a:extLst>
                <a:ext uri="{FF2B5EF4-FFF2-40B4-BE49-F238E27FC236}">
                  <a16:creationId xmlns:a16="http://schemas.microsoft.com/office/drawing/2014/main" id="{C10AA89E-1D33-4A7E-8B39-664C661C5FF1}"/>
                </a:ext>
              </a:extLst>
            </p:cNvPr>
            <p:cNvSpPr/>
            <p:nvPr/>
          </p:nvSpPr>
          <p:spPr>
            <a:xfrm>
              <a:off x="496097" y="6110053"/>
              <a:ext cx="280166" cy="345068"/>
            </a:xfrm>
            <a:custGeom>
              <a:avLst/>
              <a:gdLst/>
              <a:ahLst/>
              <a:cxnLst/>
              <a:rect l="l" t="t" r="r" b="b"/>
              <a:pathLst>
                <a:path w="176249" h="233777">
                  <a:moveTo>
                    <a:pt x="795" y="76235"/>
                  </a:moveTo>
                  <a:lnTo>
                    <a:pt x="0" y="88125"/>
                  </a:lnTo>
                  <a:lnTo>
                    <a:pt x="985" y="101328"/>
                  </a:lnTo>
                  <a:lnTo>
                    <a:pt x="3844" y="113914"/>
                  </a:lnTo>
                  <a:lnTo>
                    <a:pt x="8430" y="125746"/>
                  </a:lnTo>
                  <a:lnTo>
                    <a:pt x="13676" y="135260"/>
                  </a:lnTo>
                  <a:lnTo>
                    <a:pt x="88121" y="233777"/>
                  </a:lnTo>
                  <a:lnTo>
                    <a:pt x="160553" y="138301"/>
                  </a:lnTo>
                  <a:lnTo>
                    <a:pt x="162582" y="135260"/>
                  </a:lnTo>
                  <a:lnTo>
                    <a:pt x="168532" y="124192"/>
                  </a:lnTo>
                  <a:lnTo>
                    <a:pt x="172895" y="112250"/>
                  </a:lnTo>
                  <a:lnTo>
                    <a:pt x="175509" y="99572"/>
                  </a:lnTo>
                  <a:lnTo>
                    <a:pt x="176249" y="88125"/>
                  </a:lnTo>
                  <a:lnTo>
                    <a:pt x="175052" y="73565"/>
                  </a:lnTo>
                  <a:lnTo>
                    <a:pt x="171588" y="59772"/>
                  </a:lnTo>
                  <a:lnTo>
                    <a:pt x="166051" y="46937"/>
                  </a:lnTo>
                  <a:lnTo>
                    <a:pt x="158631" y="35251"/>
                  </a:lnTo>
                  <a:lnTo>
                    <a:pt x="149520" y="24908"/>
                  </a:lnTo>
                  <a:lnTo>
                    <a:pt x="138912" y="16099"/>
                  </a:lnTo>
                  <a:lnTo>
                    <a:pt x="126997" y="9016"/>
                  </a:lnTo>
                  <a:lnTo>
                    <a:pt x="113968" y="3850"/>
                  </a:lnTo>
                  <a:lnTo>
                    <a:pt x="100016" y="795"/>
                  </a:lnTo>
                  <a:lnTo>
                    <a:pt x="88121" y="0"/>
                  </a:lnTo>
                  <a:lnTo>
                    <a:pt x="73560" y="1197"/>
                  </a:lnTo>
                  <a:lnTo>
                    <a:pt x="59766" y="4660"/>
                  </a:lnTo>
                  <a:lnTo>
                    <a:pt x="46931" y="10198"/>
                  </a:lnTo>
                  <a:lnTo>
                    <a:pt x="35246" y="17619"/>
                  </a:lnTo>
                  <a:lnTo>
                    <a:pt x="24903" y="26730"/>
                  </a:lnTo>
                  <a:lnTo>
                    <a:pt x="16095" y="37339"/>
                  </a:lnTo>
                  <a:lnTo>
                    <a:pt x="9013" y="49254"/>
                  </a:lnTo>
                  <a:lnTo>
                    <a:pt x="3849" y="62283"/>
                  </a:lnTo>
                  <a:lnTo>
                    <a:pt x="795" y="76235"/>
                  </a:lnTo>
                  <a:close/>
                </a:path>
              </a:pathLst>
            </a:custGeom>
            <a:solidFill>
              <a:srgbClr val="B50D00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1" name="object 359">
              <a:extLst>
                <a:ext uri="{FF2B5EF4-FFF2-40B4-BE49-F238E27FC236}">
                  <a16:creationId xmlns:a16="http://schemas.microsoft.com/office/drawing/2014/main" id="{3D0757A8-93B1-44B9-927F-A95BC2480BB3}"/>
                </a:ext>
              </a:extLst>
            </p:cNvPr>
            <p:cNvSpPr/>
            <p:nvPr/>
          </p:nvSpPr>
          <p:spPr>
            <a:xfrm>
              <a:off x="538139" y="6151170"/>
              <a:ext cx="204059" cy="189474"/>
            </a:xfrm>
            <a:custGeom>
              <a:avLst/>
              <a:gdLst/>
              <a:ahLst/>
              <a:cxnLst/>
              <a:rect l="l" t="t" r="r" b="b"/>
              <a:pathLst>
                <a:path w="128371" h="128365">
                  <a:moveTo>
                    <a:pt x="64184" y="0"/>
                  </a:moveTo>
                  <a:lnTo>
                    <a:pt x="49758" y="1627"/>
                  </a:lnTo>
                  <a:lnTo>
                    <a:pt x="36483" y="6268"/>
                  </a:lnTo>
                  <a:lnTo>
                    <a:pt x="24721" y="13560"/>
                  </a:lnTo>
                  <a:lnTo>
                    <a:pt x="14834" y="23141"/>
                  </a:lnTo>
                  <a:lnTo>
                    <a:pt x="7183" y="34650"/>
                  </a:lnTo>
                  <a:lnTo>
                    <a:pt x="2129" y="47724"/>
                  </a:lnTo>
                  <a:lnTo>
                    <a:pt x="36" y="62001"/>
                  </a:lnTo>
                  <a:lnTo>
                    <a:pt x="0" y="64184"/>
                  </a:lnTo>
                  <a:lnTo>
                    <a:pt x="1627" y="78605"/>
                  </a:lnTo>
                  <a:lnTo>
                    <a:pt x="6267" y="91877"/>
                  </a:lnTo>
                  <a:lnTo>
                    <a:pt x="13558" y="103639"/>
                  </a:lnTo>
                  <a:lnTo>
                    <a:pt x="23140" y="113527"/>
                  </a:lnTo>
                  <a:lnTo>
                    <a:pt x="34649" y="121180"/>
                  </a:lnTo>
                  <a:lnTo>
                    <a:pt x="47724" y="126235"/>
                  </a:lnTo>
                  <a:lnTo>
                    <a:pt x="62004" y="128328"/>
                  </a:lnTo>
                  <a:lnTo>
                    <a:pt x="64184" y="128365"/>
                  </a:lnTo>
                  <a:lnTo>
                    <a:pt x="78609" y="126737"/>
                  </a:lnTo>
                  <a:lnTo>
                    <a:pt x="91884" y="122095"/>
                  </a:lnTo>
                  <a:lnTo>
                    <a:pt x="103646" y="114802"/>
                  </a:lnTo>
                  <a:lnTo>
                    <a:pt x="113535" y="105220"/>
                  </a:lnTo>
                  <a:lnTo>
                    <a:pt x="121187" y="93712"/>
                  </a:lnTo>
                  <a:lnTo>
                    <a:pt x="126241" y="80639"/>
                  </a:lnTo>
                  <a:lnTo>
                    <a:pt x="128335" y="66365"/>
                  </a:lnTo>
                  <a:lnTo>
                    <a:pt x="128371" y="64184"/>
                  </a:lnTo>
                  <a:lnTo>
                    <a:pt x="126744" y="49761"/>
                  </a:lnTo>
                  <a:lnTo>
                    <a:pt x="122103" y="36487"/>
                  </a:lnTo>
                  <a:lnTo>
                    <a:pt x="114811" y="24725"/>
                  </a:lnTo>
                  <a:lnTo>
                    <a:pt x="105230" y="14837"/>
                  </a:lnTo>
                  <a:lnTo>
                    <a:pt x="93721" y="7185"/>
                  </a:lnTo>
                  <a:lnTo>
                    <a:pt x="80647" y="2130"/>
                  </a:lnTo>
                  <a:lnTo>
                    <a:pt x="66369" y="36"/>
                  </a:lnTo>
                  <a:lnTo>
                    <a:pt x="64184" y="0"/>
                  </a:lnTo>
                  <a:close/>
                </a:path>
              </a:pathLst>
            </a:custGeom>
            <a:solidFill>
              <a:srgbClr val="FEFFF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r>
                <a:rPr lang="es-CO" sz="1200" dirty="0">
                  <a:solidFill>
                    <a:prstClr val="black"/>
                  </a:solidFill>
                </a:rPr>
                <a:t>6</a:t>
              </a:r>
              <a:endParaRPr sz="1200" dirty="0">
                <a:solidFill>
                  <a:prstClr val="black"/>
                </a:solidFill>
              </a:endParaRPr>
            </a:p>
          </p:txBody>
        </p:sp>
        <p:sp>
          <p:nvSpPr>
            <p:cNvPr id="122" name="object 80">
              <a:extLst>
                <a:ext uri="{FF2B5EF4-FFF2-40B4-BE49-F238E27FC236}">
                  <a16:creationId xmlns:a16="http://schemas.microsoft.com/office/drawing/2014/main" id="{B442A446-5379-44A6-8D53-F30CD8A3D02F}"/>
                </a:ext>
              </a:extLst>
            </p:cNvPr>
            <p:cNvSpPr txBox="1"/>
            <p:nvPr/>
          </p:nvSpPr>
          <p:spPr>
            <a:xfrm>
              <a:off x="565024" y="6168110"/>
              <a:ext cx="194934" cy="23309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6933" defTabSz="914377">
                <a:lnSpc>
                  <a:spcPts val="1507"/>
                </a:lnSpc>
                <a:spcBef>
                  <a:spcPts val="75"/>
                </a:spcBef>
              </a:pPr>
              <a:endParaRPr sz="1400" b="1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29" name="Título 1">
            <a:extLst>
              <a:ext uri="{FF2B5EF4-FFF2-40B4-BE49-F238E27FC236}">
                <a16:creationId xmlns:a16="http://schemas.microsoft.com/office/drawing/2014/main" id="{8E4BC605-309F-456A-969A-930C89924FC8}"/>
              </a:ext>
            </a:extLst>
          </p:cNvPr>
          <p:cNvSpPr txBox="1">
            <a:spLocks/>
          </p:cNvSpPr>
          <p:nvPr/>
        </p:nvSpPr>
        <p:spPr>
          <a:xfrm>
            <a:off x="4604554" y="524507"/>
            <a:ext cx="7541343" cy="809116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2056B7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es-ES" sz="4800" dirty="0"/>
              <a:t>Acompañamiento en territorio 2018</a:t>
            </a:r>
            <a:endParaRPr lang="es-CO" sz="4800" dirty="0"/>
          </a:p>
        </p:txBody>
      </p:sp>
      <p:grpSp>
        <p:nvGrpSpPr>
          <p:cNvPr id="123" name="Grupo 122">
            <a:extLst>
              <a:ext uri="{FF2B5EF4-FFF2-40B4-BE49-F238E27FC236}">
                <a16:creationId xmlns:a16="http://schemas.microsoft.com/office/drawing/2014/main" id="{547BA333-ED58-494E-8B08-B539AD1DC35D}"/>
              </a:ext>
            </a:extLst>
          </p:cNvPr>
          <p:cNvGrpSpPr/>
          <p:nvPr/>
        </p:nvGrpSpPr>
        <p:grpSpPr>
          <a:xfrm>
            <a:off x="10385790" y="2855239"/>
            <a:ext cx="245151" cy="331612"/>
            <a:chOff x="496097" y="6110053"/>
            <a:chExt cx="280166" cy="345068"/>
          </a:xfrm>
        </p:grpSpPr>
        <p:sp>
          <p:nvSpPr>
            <p:cNvPr id="124" name="object 358">
              <a:extLst>
                <a:ext uri="{FF2B5EF4-FFF2-40B4-BE49-F238E27FC236}">
                  <a16:creationId xmlns:a16="http://schemas.microsoft.com/office/drawing/2014/main" id="{9CC75EF4-33CF-44AB-BDC1-267CE7E4E275}"/>
                </a:ext>
              </a:extLst>
            </p:cNvPr>
            <p:cNvSpPr/>
            <p:nvPr/>
          </p:nvSpPr>
          <p:spPr>
            <a:xfrm>
              <a:off x="496097" y="6110053"/>
              <a:ext cx="280166" cy="345068"/>
            </a:xfrm>
            <a:custGeom>
              <a:avLst/>
              <a:gdLst/>
              <a:ahLst/>
              <a:cxnLst/>
              <a:rect l="l" t="t" r="r" b="b"/>
              <a:pathLst>
                <a:path w="176249" h="233777">
                  <a:moveTo>
                    <a:pt x="795" y="76235"/>
                  </a:moveTo>
                  <a:lnTo>
                    <a:pt x="0" y="88125"/>
                  </a:lnTo>
                  <a:lnTo>
                    <a:pt x="985" y="101328"/>
                  </a:lnTo>
                  <a:lnTo>
                    <a:pt x="3844" y="113914"/>
                  </a:lnTo>
                  <a:lnTo>
                    <a:pt x="8430" y="125746"/>
                  </a:lnTo>
                  <a:lnTo>
                    <a:pt x="13676" y="135260"/>
                  </a:lnTo>
                  <a:lnTo>
                    <a:pt x="88121" y="233777"/>
                  </a:lnTo>
                  <a:lnTo>
                    <a:pt x="160553" y="138301"/>
                  </a:lnTo>
                  <a:lnTo>
                    <a:pt x="162582" y="135260"/>
                  </a:lnTo>
                  <a:lnTo>
                    <a:pt x="168532" y="124192"/>
                  </a:lnTo>
                  <a:lnTo>
                    <a:pt x="172895" y="112250"/>
                  </a:lnTo>
                  <a:lnTo>
                    <a:pt x="175509" y="99572"/>
                  </a:lnTo>
                  <a:lnTo>
                    <a:pt x="176249" y="88125"/>
                  </a:lnTo>
                  <a:lnTo>
                    <a:pt x="175052" y="73565"/>
                  </a:lnTo>
                  <a:lnTo>
                    <a:pt x="171588" y="59772"/>
                  </a:lnTo>
                  <a:lnTo>
                    <a:pt x="166051" y="46937"/>
                  </a:lnTo>
                  <a:lnTo>
                    <a:pt x="158631" y="35251"/>
                  </a:lnTo>
                  <a:lnTo>
                    <a:pt x="149520" y="24908"/>
                  </a:lnTo>
                  <a:lnTo>
                    <a:pt x="138912" y="16099"/>
                  </a:lnTo>
                  <a:lnTo>
                    <a:pt x="126997" y="9016"/>
                  </a:lnTo>
                  <a:lnTo>
                    <a:pt x="113968" y="3850"/>
                  </a:lnTo>
                  <a:lnTo>
                    <a:pt x="100016" y="795"/>
                  </a:lnTo>
                  <a:lnTo>
                    <a:pt x="88121" y="0"/>
                  </a:lnTo>
                  <a:lnTo>
                    <a:pt x="73560" y="1197"/>
                  </a:lnTo>
                  <a:lnTo>
                    <a:pt x="59766" y="4660"/>
                  </a:lnTo>
                  <a:lnTo>
                    <a:pt x="46931" y="10198"/>
                  </a:lnTo>
                  <a:lnTo>
                    <a:pt x="35246" y="17619"/>
                  </a:lnTo>
                  <a:lnTo>
                    <a:pt x="24903" y="26730"/>
                  </a:lnTo>
                  <a:lnTo>
                    <a:pt x="16095" y="37339"/>
                  </a:lnTo>
                  <a:lnTo>
                    <a:pt x="9013" y="49254"/>
                  </a:lnTo>
                  <a:lnTo>
                    <a:pt x="3849" y="62283"/>
                  </a:lnTo>
                  <a:lnTo>
                    <a:pt x="795" y="76235"/>
                  </a:lnTo>
                  <a:close/>
                </a:path>
              </a:pathLst>
            </a:custGeom>
            <a:solidFill>
              <a:srgbClr val="B50D00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0" name="object 359">
              <a:extLst>
                <a:ext uri="{FF2B5EF4-FFF2-40B4-BE49-F238E27FC236}">
                  <a16:creationId xmlns:a16="http://schemas.microsoft.com/office/drawing/2014/main" id="{6EDFAC07-849D-40A0-9ED5-7A8E6BAD1400}"/>
                </a:ext>
              </a:extLst>
            </p:cNvPr>
            <p:cNvSpPr/>
            <p:nvPr/>
          </p:nvSpPr>
          <p:spPr>
            <a:xfrm>
              <a:off x="538139" y="6151170"/>
              <a:ext cx="204059" cy="189474"/>
            </a:xfrm>
            <a:custGeom>
              <a:avLst/>
              <a:gdLst/>
              <a:ahLst/>
              <a:cxnLst/>
              <a:rect l="l" t="t" r="r" b="b"/>
              <a:pathLst>
                <a:path w="128371" h="128365">
                  <a:moveTo>
                    <a:pt x="64184" y="0"/>
                  </a:moveTo>
                  <a:lnTo>
                    <a:pt x="49758" y="1627"/>
                  </a:lnTo>
                  <a:lnTo>
                    <a:pt x="36483" y="6268"/>
                  </a:lnTo>
                  <a:lnTo>
                    <a:pt x="24721" y="13560"/>
                  </a:lnTo>
                  <a:lnTo>
                    <a:pt x="14834" y="23141"/>
                  </a:lnTo>
                  <a:lnTo>
                    <a:pt x="7183" y="34650"/>
                  </a:lnTo>
                  <a:lnTo>
                    <a:pt x="2129" y="47724"/>
                  </a:lnTo>
                  <a:lnTo>
                    <a:pt x="36" y="62001"/>
                  </a:lnTo>
                  <a:lnTo>
                    <a:pt x="0" y="64184"/>
                  </a:lnTo>
                  <a:lnTo>
                    <a:pt x="1627" y="78605"/>
                  </a:lnTo>
                  <a:lnTo>
                    <a:pt x="6267" y="91877"/>
                  </a:lnTo>
                  <a:lnTo>
                    <a:pt x="13558" y="103639"/>
                  </a:lnTo>
                  <a:lnTo>
                    <a:pt x="23140" y="113527"/>
                  </a:lnTo>
                  <a:lnTo>
                    <a:pt x="34649" y="121180"/>
                  </a:lnTo>
                  <a:lnTo>
                    <a:pt x="47724" y="126235"/>
                  </a:lnTo>
                  <a:lnTo>
                    <a:pt x="62004" y="128328"/>
                  </a:lnTo>
                  <a:lnTo>
                    <a:pt x="64184" y="128365"/>
                  </a:lnTo>
                  <a:lnTo>
                    <a:pt x="78609" y="126737"/>
                  </a:lnTo>
                  <a:lnTo>
                    <a:pt x="91884" y="122095"/>
                  </a:lnTo>
                  <a:lnTo>
                    <a:pt x="103646" y="114802"/>
                  </a:lnTo>
                  <a:lnTo>
                    <a:pt x="113535" y="105220"/>
                  </a:lnTo>
                  <a:lnTo>
                    <a:pt x="121187" y="93712"/>
                  </a:lnTo>
                  <a:lnTo>
                    <a:pt x="126241" y="80639"/>
                  </a:lnTo>
                  <a:lnTo>
                    <a:pt x="128335" y="66365"/>
                  </a:lnTo>
                  <a:lnTo>
                    <a:pt x="128371" y="64184"/>
                  </a:lnTo>
                  <a:lnTo>
                    <a:pt x="126744" y="49761"/>
                  </a:lnTo>
                  <a:lnTo>
                    <a:pt x="122103" y="36487"/>
                  </a:lnTo>
                  <a:lnTo>
                    <a:pt x="114811" y="24725"/>
                  </a:lnTo>
                  <a:lnTo>
                    <a:pt x="105230" y="14837"/>
                  </a:lnTo>
                  <a:lnTo>
                    <a:pt x="93721" y="7185"/>
                  </a:lnTo>
                  <a:lnTo>
                    <a:pt x="80647" y="2130"/>
                  </a:lnTo>
                  <a:lnTo>
                    <a:pt x="66369" y="36"/>
                  </a:lnTo>
                  <a:lnTo>
                    <a:pt x="64184" y="0"/>
                  </a:lnTo>
                  <a:close/>
                </a:path>
              </a:pathLst>
            </a:custGeom>
            <a:solidFill>
              <a:srgbClr val="FEFFF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1" name="object 80">
              <a:extLst>
                <a:ext uri="{FF2B5EF4-FFF2-40B4-BE49-F238E27FC236}">
                  <a16:creationId xmlns:a16="http://schemas.microsoft.com/office/drawing/2014/main" id="{B1CB84F9-78B5-43AE-B4DC-E4A92250726B}"/>
                </a:ext>
              </a:extLst>
            </p:cNvPr>
            <p:cNvSpPr txBox="1"/>
            <p:nvPr/>
          </p:nvSpPr>
          <p:spPr>
            <a:xfrm>
              <a:off x="592400" y="6176256"/>
              <a:ext cx="167558" cy="22494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6933" defTabSz="914377">
                <a:lnSpc>
                  <a:spcPts val="1507"/>
                </a:lnSpc>
                <a:spcBef>
                  <a:spcPts val="75"/>
                </a:spcBef>
              </a:pPr>
              <a:r>
                <a:rPr lang="es-CO" sz="1200" dirty="0">
                  <a:solidFill>
                    <a:prstClr val="black"/>
                  </a:solidFill>
                  <a:latin typeface="Times New Roman"/>
                  <a:cs typeface="Times New Roman"/>
                </a:rPr>
                <a:t>7</a:t>
              </a:r>
              <a:endParaRPr sz="12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132" name="Grupo 131">
            <a:extLst>
              <a:ext uri="{FF2B5EF4-FFF2-40B4-BE49-F238E27FC236}">
                <a16:creationId xmlns:a16="http://schemas.microsoft.com/office/drawing/2014/main" id="{547BA333-ED58-494E-8B08-B539AD1DC35D}"/>
              </a:ext>
            </a:extLst>
          </p:cNvPr>
          <p:cNvGrpSpPr/>
          <p:nvPr/>
        </p:nvGrpSpPr>
        <p:grpSpPr>
          <a:xfrm>
            <a:off x="8401887" y="3825319"/>
            <a:ext cx="245151" cy="331612"/>
            <a:chOff x="496097" y="6110053"/>
            <a:chExt cx="280166" cy="345068"/>
          </a:xfrm>
        </p:grpSpPr>
        <p:sp>
          <p:nvSpPr>
            <p:cNvPr id="133" name="object 358">
              <a:extLst>
                <a:ext uri="{FF2B5EF4-FFF2-40B4-BE49-F238E27FC236}">
                  <a16:creationId xmlns:a16="http://schemas.microsoft.com/office/drawing/2014/main" id="{9CC75EF4-33CF-44AB-BDC1-267CE7E4E275}"/>
                </a:ext>
              </a:extLst>
            </p:cNvPr>
            <p:cNvSpPr/>
            <p:nvPr/>
          </p:nvSpPr>
          <p:spPr>
            <a:xfrm>
              <a:off x="496097" y="6110053"/>
              <a:ext cx="280166" cy="345068"/>
            </a:xfrm>
            <a:custGeom>
              <a:avLst/>
              <a:gdLst/>
              <a:ahLst/>
              <a:cxnLst/>
              <a:rect l="l" t="t" r="r" b="b"/>
              <a:pathLst>
                <a:path w="176249" h="233777">
                  <a:moveTo>
                    <a:pt x="795" y="76235"/>
                  </a:moveTo>
                  <a:lnTo>
                    <a:pt x="0" y="88125"/>
                  </a:lnTo>
                  <a:lnTo>
                    <a:pt x="985" y="101328"/>
                  </a:lnTo>
                  <a:lnTo>
                    <a:pt x="3844" y="113914"/>
                  </a:lnTo>
                  <a:lnTo>
                    <a:pt x="8430" y="125746"/>
                  </a:lnTo>
                  <a:lnTo>
                    <a:pt x="13676" y="135260"/>
                  </a:lnTo>
                  <a:lnTo>
                    <a:pt x="88121" y="233777"/>
                  </a:lnTo>
                  <a:lnTo>
                    <a:pt x="160553" y="138301"/>
                  </a:lnTo>
                  <a:lnTo>
                    <a:pt x="162582" y="135260"/>
                  </a:lnTo>
                  <a:lnTo>
                    <a:pt x="168532" y="124192"/>
                  </a:lnTo>
                  <a:lnTo>
                    <a:pt x="172895" y="112250"/>
                  </a:lnTo>
                  <a:lnTo>
                    <a:pt x="175509" y="99572"/>
                  </a:lnTo>
                  <a:lnTo>
                    <a:pt x="176249" y="88125"/>
                  </a:lnTo>
                  <a:lnTo>
                    <a:pt x="175052" y="73565"/>
                  </a:lnTo>
                  <a:lnTo>
                    <a:pt x="171588" y="59772"/>
                  </a:lnTo>
                  <a:lnTo>
                    <a:pt x="166051" y="46937"/>
                  </a:lnTo>
                  <a:lnTo>
                    <a:pt x="158631" y="35251"/>
                  </a:lnTo>
                  <a:lnTo>
                    <a:pt x="149520" y="24908"/>
                  </a:lnTo>
                  <a:lnTo>
                    <a:pt x="138912" y="16099"/>
                  </a:lnTo>
                  <a:lnTo>
                    <a:pt x="126997" y="9016"/>
                  </a:lnTo>
                  <a:lnTo>
                    <a:pt x="113968" y="3850"/>
                  </a:lnTo>
                  <a:lnTo>
                    <a:pt x="100016" y="795"/>
                  </a:lnTo>
                  <a:lnTo>
                    <a:pt x="88121" y="0"/>
                  </a:lnTo>
                  <a:lnTo>
                    <a:pt x="73560" y="1197"/>
                  </a:lnTo>
                  <a:lnTo>
                    <a:pt x="59766" y="4660"/>
                  </a:lnTo>
                  <a:lnTo>
                    <a:pt x="46931" y="10198"/>
                  </a:lnTo>
                  <a:lnTo>
                    <a:pt x="35246" y="17619"/>
                  </a:lnTo>
                  <a:lnTo>
                    <a:pt x="24903" y="26730"/>
                  </a:lnTo>
                  <a:lnTo>
                    <a:pt x="16095" y="37339"/>
                  </a:lnTo>
                  <a:lnTo>
                    <a:pt x="9013" y="49254"/>
                  </a:lnTo>
                  <a:lnTo>
                    <a:pt x="3849" y="62283"/>
                  </a:lnTo>
                  <a:lnTo>
                    <a:pt x="795" y="76235"/>
                  </a:lnTo>
                  <a:close/>
                </a:path>
              </a:pathLst>
            </a:custGeom>
            <a:solidFill>
              <a:srgbClr val="B50D00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4" name="object 359">
              <a:extLst>
                <a:ext uri="{FF2B5EF4-FFF2-40B4-BE49-F238E27FC236}">
                  <a16:creationId xmlns:a16="http://schemas.microsoft.com/office/drawing/2014/main" id="{6EDFAC07-849D-40A0-9ED5-7A8E6BAD1400}"/>
                </a:ext>
              </a:extLst>
            </p:cNvPr>
            <p:cNvSpPr/>
            <p:nvPr/>
          </p:nvSpPr>
          <p:spPr>
            <a:xfrm>
              <a:off x="538139" y="6151170"/>
              <a:ext cx="204059" cy="189474"/>
            </a:xfrm>
            <a:custGeom>
              <a:avLst/>
              <a:gdLst/>
              <a:ahLst/>
              <a:cxnLst/>
              <a:rect l="l" t="t" r="r" b="b"/>
              <a:pathLst>
                <a:path w="128371" h="128365">
                  <a:moveTo>
                    <a:pt x="64184" y="0"/>
                  </a:moveTo>
                  <a:lnTo>
                    <a:pt x="49758" y="1627"/>
                  </a:lnTo>
                  <a:lnTo>
                    <a:pt x="36483" y="6268"/>
                  </a:lnTo>
                  <a:lnTo>
                    <a:pt x="24721" y="13560"/>
                  </a:lnTo>
                  <a:lnTo>
                    <a:pt x="14834" y="23141"/>
                  </a:lnTo>
                  <a:lnTo>
                    <a:pt x="7183" y="34650"/>
                  </a:lnTo>
                  <a:lnTo>
                    <a:pt x="2129" y="47724"/>
                  </a:lnTo>
                  <a:lnTo>
                    <a:pt x="36" y="62001"/>
                  </a:lnTo>
                  <a:lnTo>
                    <a:pt x="0" y="64184"/>
                  </a:lnTo>
                  <a:lnTo>
                    <a:pt x="1627" y="78605"/>
                  </a:lnTo>
                  <a:lnTo>
                    <a:pt x="6267" y="91877"/>
                  </a:lnTo>
                  <a:lnTo>
                    <a:pt x="13558" y="103639"/>
                  </a:lnTo>
                  <a:lnTo>
                    <a:pt x="23140" y="113527"/>
                  </a:lnTo>
                  <a:lnTo>
                    <a:pt x="34649" y="121180"/>
                  </a:lnTo>
                  <a:lnTo>
                    <a:pt x="47724" y="126235"/>
                  </a:lnTo>
                  <a:lnTo>
                    <a:pt x="62004" y="128328"/>
                  </a:lnTo>
                  <a:lnTo>
                    <a:pt x="64184" y="128365"/>
                  </a:lnTo>
                  <a:lnTo>
                    <a:pt x="78609" y="126737"/>
                  </a:lnTo>
                  <a:lnTo>
                    <a:pt x="91884" y="122095"/>
                  </a:lnTo>
                  <a:lnTo>
                    <a:pt x="103646" y="114802"/>
                  </a:lnTo>
                  <a:lnTo>
                    <a:pt x="113535" y="105220"/>
                  </a:lnTo>
                  <a:lnTo>
                    <a:pt x="121187" y="93712"/>
                  </a:lnTo>
                  <a:lnTo>
                    <a:pt x="126241" y="80639"/>
                  </a:lnTo>
                  <a:lnTo>
                    <a:pt x="128335" y="66365"/>
                  </a:lnTo>
                  <a:lnTo>
                    <a:pt x="128371" y="64184"/>
                  </a:lnTo>
                  <a:lnTo>
                    <a:pt x="126744" y="49761"/>
                  </a:lnTo>
                  <a:lnTo>
                    <a:pt x="122103" y="36487"/>
                  </a:lnTo>
                  <a:lnTo>
                    <a:pt x="114811" y="24725"/>
                  </a:lnTo>
                  <a:lnTo>
                    <a:pt x="105230" y="14837"/>
                  </a:lnTo>
                  <a:lnTo>
                    <a:pt x="93721" y="7185"/>
                  </a:lnTo>
                  <a:lnTo>
                    <a:pt x="80647" y="2130"/>
                  </a:lnTo>
                  <a:lnTo>
                    <a:pt x="66369" y="36"/>
                  </a:lnTo>
                  <a:lnTo>
                    <a:pt x="64184" y="0"/>
                  </a:lnTo>
                  <a:close/>
                </a:path>
              </a:pathLst>
            </a:custGeom>
            <a:solidFill>
              <a:srgbClr val="FEFFF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5" name="object 80">
              <a:extLst>
                <a:ext uri="{FF2B5EF4-FFF2-40B4-BE49-F238E27FC236}">
                  <a16:creationId xmlns:a16="http://schemas.microsoft.com/office/drawing/2014/main" id="{B1CB84F9-78B5-43AE-B4DC-E4A92250726B}"/>
                </a:ext>
              </a:extLst>
            </p:cNvPr>
            <p:cNvSpPr txBox="1"/>
            <p:nvPr/>
          </p:nvSpPr>
          <p:spPr>
            <a:xfrm>
              <a:off x="592400" y="6176256"/>
              <a:ext cx="167558" cy="22494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6933" defTabSz="914377">
                <a:lnSpc>
                  <a:spcPts val="1507"/>
                </a:lnSpc>
                <a:spcBef>
                  <a:spcPts val="75"/>
                </a:spcBef>
              </a:pPr>
              <a:r>
                <a:rPr lang="es-CO" sz="1200" dirty="0">
                  <a:solidFill>
                    <a:prstClr val="black"/>
                  </a:solidFill>
                  <a:latin typeface="Times New Roman"/>
                  <a:cs typeface="Times New Roman"/>
                </a:rPr>
                <a:t>7</a:t>
              </a:r>
              <a:endParaRPr sz="12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136" name="Grupo 135">
            <a:extLst>
              <a:ext uri="{FF2B5EF4-FFF2-40B4-BE49-F238E27FC236}">
                <a16:creationId xmlns:a16="http://schemas.microsoft.com/office/drawing/2014/main" id="{5F05EB07-09BB-4AA4-911E-9FC35050FBEB}"/>
              </a:ext>
            </a:extLst>
          </p:cNvPr>
          <p:cNvGrpSpPr/>
          <p:nvPr/>
        </p:nvGrpSpPr>
        <p:grpSpPr>
          <a:xfrm>
            <a:off x="10144631" y="3357046"/>
            <a:ext cx="245151" cy="331612"/>
            <a:chOff x="496097" y="6110053"/>
            <a:chExt cx="280166" cy="345068"/>
          </a:xfrm>
        </p:grpSpPr>
        <p:sp>
          <p:nvSpPr>
            <p:cNvPr id="137" name="object 358">
              <a:extLst>
                <a:ext uri="{FF2B5EF4-FFF2-40B4-BE49-F238E27FC236}">
                  <a16:creationId xmlns:a16="http://schemas.microsoft.com/office/drawing/2014/main" id="{CA2D3433-CE06-40EA-A2BE-118D7B6C6A61}"/>
                </a:ext>
              </a:extLst>
            </p:cNvPr>
            <p:cNvSpPr/>
            <p:nvPr/>
          </p:nvSpPr>
          <p:spPr>
            <a:xfrm>
              <a:off x="496097" y="6110053"/>
              <a:ext cx="280166" cy="345068"/>
            </a:xfrm>
            <a:custGeom>
              <a:avLst/>
              <a:gdLst/>
              <a:ahLst/>
              <a:cxnLst/>
              <a:rect l="l" t="t" r="r" b="b"/>
              <a:pathLst>
                <a:path w="176249" h="233777">
                  <a:moveTo>
                    <a:pt x="795" y="76235"/>
                  </a:moveTo>
                  <a:lnTo>
                    <a:pt x="0" y="88125"/>
                  </a:lnTo>
                  <a:lnTo>
                    <a:pt x="985" y="101328"/>
                  </a:lnTo>
                  <a:lnTo>
                    <a:pt x="3844" y="113914"/>
                  </a:lnTo>
                  <a:lnTo>
                    <a:pt x="8430" y="125746"/>
                  </a:lnTo>
                  <a:lnTo>
                    <a:pt x="13676" y="135260"/>
                  </a:lnTo>
                  <a:lnTo>
                    <a:pt x="88121" y="233777"/>
                  </a:lnTo>
                  <a:lnTo>
                    <a:pt x="160553" y="138301"/>
                  </a:lnTo>
                  <a:lnTo>
                    <a:pt x="162582" y="135260"/>
                  </a:lnTo>
                  <a:lnTo>
                    <a:pt x="168532" y="124192"/>
                  </a:lnTo>
                  <a:lnTo>
                    <a:pt x="172895" y="112250"/>
                  </a:lnTo>
                  <a:lnTo>
                    <a:pt x="175509" y="99572"/>
                  </a:lnTo>
                  <a:lnTo>
                    <a:pt x="176249" y="88125"/>
                  </a:lnTo>
                  <a:lnTo>
                    <a:pt x="175052" y="73565"/>
                  </a:lnTo>
                  <a:lnTo>
                    <a:pt x="171588" y="59772"/>
                  </a:lnTo>
                  <a:lnTo>
                    <a:pt x="166051" y="46937"/>
                  </a:lnTo>
                  <a:lnTo>
                    <a:pt x="158631" y="35251"/>
                  </a:lnTo>
                  <a:lnTo>
                    <a:pt x="149520" y="24908"/>
                  </a:lnTo>
                  <a:lnTo>
                    <a:pt x="138912" y="16099"/>
                  </a:lnTo>
                  <a:lnTo>
                    <a:pt x="126997" y="9016"/>
                  </a:lnTo>
                  <a:lnTo>
                    <a:pt x="113968" y="3850"/>
                  </a:lnTo>
                  <a:lnTo>
                    <a:pt x="100016" y="795"/>
                  </a:lnTo>
                  <a:lnTo>
                    <a:pt x="88121" y="0"/>
                  </a:lnTo>
                  <a:lnTo>
                    <a:pt x="73560" y="1197"/>
                  </a:lnTo>
                  <a:lnTo>
                    <a:pt x="59766" y="4660"/>
                  </a:lnTo>
                  <a:lnTo>
                    <a:pt x="46931" y="10198"/>
                  </a:lnTo>
                  <a:lnTo>
                    <a:pt x="35246" y="17619"/>
                  </a:lnTo>
                  <a:lnTo>
                    <a:pt x="24903" y="26730"/>
                  </a:lnTo>
                  <a:lnTo>
                    <a:pt x="16095" y="37339"/>
                  </a:lnTo>
                  <a:lnTo>
                    <a:pt x="9013" y="49254"/>
                  </a:lnTo>
                  <a:lnTo>
                    <a:pt x="3849" y="62283"/>
                  </a:lnTo>
                  <a:lnTo>
                    <a:pt x="795" y="76235"/>
                  </a:lnTo>
                  <a:close/>
                </a:path>
              </a:pathLst>
            </a:custGeom>
            <a:solidFill>
              <a:srgbClr val="B50D00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8" name="object 359">
              <a:extLst>
                <a:ext uri="{FF2B5EF4-FFF2-40B4-BE49-F238E27FC236}">
                  <a16:creationId xmlns:a16="http://schemas.microsoft.com/office/drawing/2014/main" id="{F495D270-E767-42AC-8369-C72FE98E59EF}"/>
                </a:ext>
              </a:extLst>
            </p:cNvPr>
            <p:cNvSpPr/>
            <p:nvPr/>
          </p:nvSpPr>
          <p:spPr>
            <a:xfrm>
              <a:off x="530101" y="6151170"/>
              <a:ext cx="204059" cy="189474"/>
            </a:xfrm>
            <a:custGeom>
              <a:avLst/>
              <a:gdLst/>
              <a:ahLst/>
              <a:cxnLst/>
              <a:rect l="l" t="t" r="r" b="b"/>
              <a:pathLst>
                <a:path w="128371" h="128365">
                  <a:moveTo>
                    <a:pt x="64184" y="0"/>
                  </a:moveTo>
                  <a:lnTo>
                    <a:pt x="49758" y="1627"/>
                  </a:lnTo>
                  <a:lnTo>
                    <a:pt x="36483" y="6268"/>
                  </a:lnTo>
                  <a:lnTo>
                    <a:pt x="24721" y="13560"/>
                  </a:lnTo>
                  <a:lnTo>
                    <a:pt x="14834" y="23141"/>
                  </a:lnTo>
                  <a:lnTo>
                    <a:pt x="7183" y="34650"/>
                  </a:lnTo>
                  <a:lnTo>
                    <a:pt x="2129" y="47724"/>
                  </a:lnTo>
                  <a:lnTo>
                    <a:pt x="36" y="62001"/>
                  </a:lnTo>
                  <a:lnTo>
                    <a:pt x="0" y="64184"/>
                  </a:lnTo>
                  <a:lnTo>
                    <a:pt x="1627" y="78605"/>
                  </a:lnTo>
                  <a:lnTo>
                    <a:pt x="6267" y="91877"/>
                  </a:lnTo>
                  <a:lnTo>
                    <a:pt x="13558" y="103639"/>
                  </a:lnTo>
                  <a:lnTo>
                    <a:pt x="23140" y="113527"/>
                  </a:lnTo>
                  <a:lnTo>
                    <a:pt x="34649" y="121180"/>
                  </a:lnTo>
                  <a:lnTo>
                    <a:pt x="47724" y="126235"/>
                  </a:lnTo>
                  <a:lnTo>
                    <a:pt x="62004" y="128328"/>
                  </a:lnTo>
                  <a:lnTo>
                    <a:pt x="64184" y="128365"/>
                  </a:lnTo>
                  <a:lnTo>
                    <a:pt x="78609" y="126737"/>
                  </a:lnTo>
                  <a:lnTo>
                    <a:pt x="91884" y="122095"/>
                  </a:lnTo>
                  <a:lnTo>
                    <a:pt x="103646" y="114802"/>
                  </a:lnTo>
                  <a:lnTo>
                    <a:pt x="113535" y="105220"/>
                  </a:lnTo>
                  <a:lnTo>
                    <a:pt x="121187" y="93712"/>
                  </a:lnTo>
                  <a:lnTo>
                    <a:pt x="126241" y="80639"/>
                  </a:lnTo>
                  <a:lnTo>
                    <a:pt x="128335" y="66365"/>
                  </a:lnTo>
                  <a:lnTo>
                    <a:pt x="128371" y="64184"/>
                  </a:lnTo>
                  <a:lnTo>
                    <a:pt x="126744" y="49761"/>
                  </a:lnTo>
                  <a:lnTo>
                    <a:pt x="122103" y="36487"/>
                  </a:lnTo>
                  <a:lnTo>
                    <a:pt x="114811" y="24725"/>
                  </a:lnTo>
                  <a:lnTo>
                    <a:pt x="105230" y="14837"/>
                  </a:lnTo>
                  <a:lnTo>
                    <a:pt x="93721" y="7185"/>
                  </a:lnTo>
                  <a:lnTo>
                    <a:pt x="80647" y="2130"/>
                  </a:lnTo>
                  <a:lnTo>
                    <a:pt x="66369" y="36"/>
                  </a:lnTo>
                  <a:lnTo>
                    <a:pt x="64184" y="0"/>
                  </a:lnTo>
                  <a:close/>
                </a:path>
              </a:pathLst>
            </a:custGeom>
            <a:solidFill>
              <a:srgbClr val="FEFFF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1200" dirty="0">
                <a:solidFill>
                  <a:prstClr val="black"/>
                </a:solidFill>
              </a:endParaRPr>
            </a:p>
          </p:txBody>
        </p:sp>
        <p:sp>
          <p:nvSpPr>
            <p:cNvPr id="139" name="object 80">
              <a:extLst>
                <a:ext uri="{FF2B5EF4-FFF2-40B4-BE49-F238E27FC236}">
                  <a16:creationId xmlns:a16="http://schemas.microsoft.com/office/drawing/2014/main" id="{F03844DC-B646-46F5-BDFE-510AB754BAA1}"/>
                </a:ext>
              </a:extLst>
            </p:cNvPr>
            <p:cNvSpPr txBox="1"/>
            <p:nvPr/>
          </p:nvSpPr>
          <p:spPr>
            <a:xfrm>
              <a:off x="592400" y="6176256"/>
              <a:ext cx="167558" cy="22494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6933" defTabSz="914377">
                <a:lnSpc>
                  <a:spcPts val="1507"/>
                </a:lnSpc>
                <a:spcBef>
                  <a:spcPts val="75"/>
                </a:spcBef>
              </a:pPr>
              <a:r>
                <a:rPr lang="es-CO" sz="1600" dirty="0">
                  <a:solidFill>
                    <a:prstClr val="black"/>
                  </a:solidFill>
                  <a:latin typeface="Times New Roman"/>
                  <a:cs typeface="Times New Roman"/>
                </a:rPr>
                <a:t>6</a:t>
              </a:r>
              <a:endParaRPr sz="16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202" name="Grupo 201">
            <a:extLst>
              <a:ext uri="{FF2B5EF4-FFF2-40B4-BE49-F238E27FC236}">
                <a16:creationId xmlns:a16="http://schemas.microsoft.com/office/drawing/2014/main" id="{5F05EB07-09BB-4AA4-911E-9FC35050FBEB}"/>
              </a:ext>
            </a:extLst>
          </p:cNvPr>
          <p:cNvGrpSpPr/>
          <p:nvPr/>
        </p:nvGrpSpPr>
        <p:grpSpPr>
          <a:xfrm>
            <a:off x="9073187" y="1407095"/>
            <a:ext cx="245151" cy="331612"/>
            <a:chOff x="496097" y="6110053"/>
            <a:chExt cx="280166" cy="345068"/>
          </a:xfrm>
        </p:grpSpPr>
        <p:sp>
          <p:nvSpPr>
            <p:cNvPr id="203" name="object 358">
              <a:extLst>
                <a:ext uri="{FF2B5EF4-FFF2-40B4-BE49-F238E27FC236}">
                  <a16:creationId xmlns:a16="http://schemas.microsoft.com/office/drawing/2014/main" id="{CA2D3433-CE06-40EA-A2BE-118D7B6C6A61}"/>
                </a:ext>
              </a:extLst>
            </p:cNvPr>
            <p:cNvSpPr/>
            <p:nvPr/>
          </p:nvSpPr>
          <p:spPr>
            <a:xfrm>
              <a:off x="496097" y="6110053"/>
              <a:ext cx="280166" cy="345068"/>
            </a:xfrm>
            <a:custGeom>
              <a:avLst/>
              <a:gdLst/>
              <a:ahLst/>
              <a:cxnLst/>
              <a:rect l="l" t="t" r="r" b="b"/>
              <a:pathLst>
                <a:path w="176249" h="233777">
                  <a:moveTo>
                    <a:pt x="795" y="76235"/>
                  </a:moveTo>
                  <a:lnTo>
                    <a:pt x="0" y="88125"/>
                  </a:lnTo>
                  <a:lnTo>
                    <a:pt x="985" y="101328"/>
                  </a:lnTo>
                  <a:lnTo>
                    <a:pt x="3844" y="113914"/>
                  </a:lnTo>
                  <a:lnTo>
                    <a:pt x="8430" y="125746"/>
                  </a:lnTo>
                  <a:lnTo>
                    <a:pt x="13676" y="135260"/>
                  </a:lnTo>
                  <a:lnTo>
                    <a:pt x="88121" y="233777"/>
                  </a:lnTo>
                  <a:lnTo>
                    <a:pt x="160553" y="138301"/>
                  </a:lnTo>
                  <a:lnTo>
                    <a:pt x="162582" y="135260"/>
                  </a:lnTo>
                  <a:lnTo>
                    <a:pt x="168532" y="124192"/>
                  </a:lnTo>
                  <a:lnTo>
                    <a:pt x="172895" y="112250"/>
                  </a:lnTo>
                  <a:lnTo>
                    <a:pt x="175509" y="99572"/>
                  </a:lnTo>
                  <a:lnTo>
                    <a:pt x="176249" y="88125"/>
                  </a:lnTo>
                  <a:lnTo>
                    <a:pt x="175052" y="73565"/>
                  </a:lnTo>
                  <a:lnTo>
                    <a:pt x="171588" y="59772"/>
                  </a:lnTo>
                  <a:lnTo>
                    <a:pt x="166051" y="46937"/>
                  </a:lnTo>
                  <a:lnTo>
                    <a:pt x="158631" y="35251"/>
                  </a:lnTo>
                  <a:lnTo>
                    <a:pt x="149520" y="24908"/>
                  </a:lnTo>
                  <a:lnTo>
                    <a:pt x="138912" y="16099"/>
                  </a:lnTo>
                  <a:lnTo>
                    <a:pt x="126997" y="9016"/>
                  </a:lnTo>
                  <a:lnTo>
                    <a:pt x="113968" y="3850"/>
                  </a:lnTo>
                  <a:lnTo>
                    <a:pt x="100016" y="795"/>
                  </a:lnTo>
                  <a:lnTo>
                    <a:pt x="88121" y="0"/>
                  </a:lnTo>
                  <a:lnTo>
                    <a:pt x="73560" y="1197"/>
                  </a:lnTo>
                  <a:lnTo>
                    <a:pt x="59766" y="4660"/>
                  </a:lnTo>
                  <a:lnTo>
                    <a:pt x="46931" y="10198"/>
                  </a:lnTo>
                  <a:lnTo>
                    <a:pt x="35246" y="17619"/>
                  </a:lnTo>
                  <a:lnTo>
                    <a:pt x="24903" y="26730"/>
                  </a:lnTo>
                  <a:lnTo>
                    <a:pt x="16095" y="37339"/>
                  </a:lnTo>
                  <a:lnTo>
                    <a:pt x="9013" y="49254"/>
                  </a:lnTo>
                  <a:lnTo>
                    <a:pt x="3849" y="62283"/>
                  </a:lnTo>
                  <a:lnTo>
                    <a:pt x="795" y="76235"/>
                  </a:lnTo>
                  <a:close/>
                </a:path>
              </a:pathLst>
            </a:custGeom>
            <a:solidFill>
              <a:srgbClr val="B50D00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4" name="object 359">
              <a:extLst>
                <a:ext uri="{FF2B5EF4-FFF2-40B4-BE49-F238E27FC236}">
                  <a16:creationId xmlns:a16="http://schemas.microsoft.com/office/drawing/2014/main" id="{F495D270-E767-42AC-8369-C72FE98E59EF}"/>
                </a:ext>
              </a:extLst>
            </p:cNvPr>
            <p:cNvSpPr/>
            <p:nvPr/>
          </p:nvSpPr>
          <p:spPr>
            <a:xfrm>
              <a:off x="538139" y="6151170"/>
              <a:ext cx="204059" cy="189474"/>
            </a:xfrm>
            <a:custGeom>
              <a:avLst/>
              <a:gdLst/>
              <a:ahLst/>
              <a:cxnLst/>
              <a:rect l="l" t="t" r="r" b="b"/>
              <a:pathLst>
                <a:path w="128371" h="128365">
                  <a:moveTo>
                    <a:pt x="64184" y="0"/>
                  </a:moveTo>
                  <a:lnTo>
                    <a:pt x="49758" y="1627"/>
                  </a:lnTo>
                  <a:lnTo>
                    <a:pt x="36483" y="6268"/>
                  </a:lnTo>
                  <a:lnTo>
                    <a:pt x="24721" y="13560"/>
                  </a:lnTo>
                  <a:lnTo>
                    <a:pt x="14834" y="23141"/>
                  </a:lnTo>
                  <a:lnTo>
                    <a:pt x="7183" y="34650"/>
                  </a:lnTo>
                  <a:lnTo>
                    <a:pt x="2129" y="47724"/>
                  </a:lnTo>
                  <a:lnTo>
                    <a:pt x="36" y="62001"/>
                  </a:lnTo>
                  <a:lnTo>
                    <a:pt x="0" y="64184"/>
                  </a:lnTo>
                  <a:lnTo>
                    <a:pt x="1627" y="78605"/>
                  </a:lnTo>
                  <a:lnTo>
                    <a:pt x="6267" y="91877"/>
                  </a:lnTo>
                  <a:lnTo>
                    <a:pt x="13558" y="103639"/>
                  </a:lnTo>
                  <a:lnTo>
                    <a:pt x="23140" y="113527"/>
                  </a:lnTo>
                  <a:lnTo>
                    <a:pt x="34649" y="121180"/>
                  </a:lnTo>
                  <a:lnTo>
                    <a:pt x="47724" y="126235"/>
                  </a:lnTo>
                  <a:lnTo>
                    <a:pt x="62004" y="128328"/>
                  </a:lnTo>
                  <a:lnTo>
                    <a:pt x="64184" y="128365"/>
                  </a:lnTo>
                  <a:lnTo>
                    <a:pt x="78609" y="126737"/>
                  </a:lnTo>
                  <a:lnTo>
                    <a:pt x="91884" y="122095"/>
                  </a:lnTo>
                  <a:lnTo>
                    <a:pt x="103646" y="114802"/>
                  </a:lnTo>
                  <a:lnTo>
                    <a:pt x="113535" y="105220"/>
                  </a:lnTo>
                  <a:lnTo>
                    <a:pt x="121187" y="93712"/>
                  </a:lnTo>
                  <a:lnTo>
                    <a:pt x="126241" y="80639"/>
                  </a:lnTo>
                  <a:lnTo>
                    <a:pt x="128335" y="66365"/>
                  </a:lnTo>
                  <a:lnTo>
                    <a:pt x="128371" y="64184"/>
                  </a:lnTo>
                  <a:lnTo>
                    <a:pt x="126744" y="49761"/>
                  </a:lnTo>
                  <a:lnTo>
                    <a:pt x="122103" y="36487"/>
                  </a:lnTo>
                  <a:lnTo>
                    <a:pt x="114811" y="24725"/>
                  </a:lnTo>
                  <a:lnTo>
                    <a:pt x="105230" y="14837"/>
                  </a:lnTo>
                  <a:lnTo>
                    <a:pt x="93721" y="7185"/>
                  </a:lnTo>
                  <a:lnTo>
                    <a:pt x="80647" y="2130"/>
                  </a:lnTo>
                  <a:lnTo>
                    <a:pt x="66369" y="36"/>
                  </a:lnTo>
                  <a:lnTo>
                    <a:pt x="64184" y="0"/>
                  </a:lnTo>
                  <a:close/>
                </a:path>
              </a:pathLst>
            </a:custGeom>
            <a:solidFill>
              <a:srgbClr val="FEFFF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r>
                <a:rPr lang="es-CO" sz="1200" dirty="0">
                  <a:solidFill>
                    <a:prstClr val="black"/>
                  </a:solidFill>
                </a:rPr>
                <a:t>7</a:t>
              </a:r>
              <a:endParaRPr sz="1200" dirty="0">
                <a:solidFill>
                  <a:prstClr val="black"/>
                </a:solidFill>
              </a:endParaRPr>
            </a:p>
          </p:txBody>
        </p:sp>
        <p:sp>
          <p:nvSpPr>
            <p:cNvPr id="205" name="object 80">
              <a:extLst>
                <a:ext uri="{FF2B5EF4-FFF2-40B4-BE49-F238E27FC236}">
                  <a16:creationId xmlns:a16="http://schemas.microsoft.com/office/drawing/2014/main" id="{F03844DC-B646-46F5-BDFE-510AB754BAA1}"/>
                </a:ext>
              </a:extLst>
            </p:cNvPr>
            <p:cNvSpPr txBox="1"/>
            <p:nvPr/>
          </p:nvSpPr>
          <p:spPr>
            <a:xfrm>
              <a:off x="592400" y="6176256"/>
              <a:ext cx="167558" cy="22494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6933" defTabSz="914377">
                <a:lnSpc>
                  <a:spcPts val="1507"/>
                </a:lnSpc>
                <a:spcBef>
                  <a:spcPts val="75"/>
                </a:spcBef>
              </a:pPr>
              <a:endParaRPr sz="16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206" name="Grupo 205">
            <a:extLst>
              <a:ext uri="{FF2B5EF4-FFF2-40B4-BE49-F238E27FC236}">
                <a16:creationId xmlns:a16="http://schemas.microsoft.com/office/drawing/2014/main" id="{5F05EB07-09BB-4AA4-911E-9FC35050FBEB}"/>
              </a:ext>
            </a:extLst>
          </p:cNvPr>
          <p:cNvGrpSpPr/>
          <p:nvPr/>
        </p:nvGrpSpPr>
        <p:grpSpPr>
          <a:xfrm>
            <a:off x="9406070" y="3342977"/>
            <a:ext cx="245151" cy="331612"/>
            <a:chOff x="496097" y="6110053"/>
            <a:chExt cx="280166" cy="345068"/>
          </a:xfrm>
        </p:grpSpPr>
        <p:sp>
          <p:nvSpPr>
            <p:cNvPr id="207" name="object 358">
              <a:extLst>
                <a:ext uri="{FF2B5EF4-FFF2-40B4-BE49-F238E27FC236}">
                  <a16:creationId xmlns:a16="http://schemas.microsoft.com/office/drawing/2014/main" id="{CA2D3433-CE06-40EA-A2BE-118D7B6C6A61}"/>
                </a:ext>
              </a:extLst>
            </p:cNvPr>
            <p:cNvSpPr/>
            <p:nvPr/>
          </p:nvSpPr>
          <p:spPr>
            <a:xfrm>
              <a:off x="496097" y="6110053"/>
              <a:ext cx="280166" cy="345068"/>
            </a:xfrm>
            <a:custGeom>
              <a:avLst/>
              <a:gdLst/>
              <a:ahLst/>
              <a:cxnLst/>
              <a:rect l="l" t="t" r="r" b="b"/>
              <a:pathLst>
                <a:path w="176249" h="233777">
                  <a:moveTo>
                    <a:pt x="795" y="76235"/>
                  </a:moveTo>
                  <a:lnTo>
                    <a:pt x="0" y="88125"/>
                  </a:lnTo>
                  <a:lnTo>
                    <a:pt x="985" y="101328"/>
                  </a:lnTo>
                  <a:lnTo>
                    <a:pt x="3844" y="113914"/>
                  </a:lnTo>
                  <a:lnTo>
                    <a:pt x="8430" y="125746"/>
                  </a:lnTo>
                  <a:lnTo>
                    <a:pt x="13676" y="135260"/>
                  </a:lnTo>
                  <a:lnTo>
                    <a:pt x="88121" y="233777"/>
                  </a:lnTo>
                  <a:lnTo>
                    <a:pt x="160553" y="138301"/>
                  </a:lnTo>
                  <a:lnTo>
                    <a:pt x="162582" y="135260"/>
                  </a:lnTo>
                  <a:lnTo>
                    <a:pt x="168532" y="124192"/>
                  </a:lnTo>
                  <a:lnTo>
                    <a:pt x="172895" y="112250"/>
                  </a:lnTo>
                  <a:lnTo>
                    <a:pt x="175509" y="99572"/>
                  </a:lnTo>
                  <a:lnTo>
                    <a:pt x="176249" y="88125"/>
                  </a:lnTo>
                  <a:lnTo>
                    <a:pt x="175052" y="73565"/>
                  </a:lnTo>
                  <a:lnTo>
                    <a:pt x="171588" y="59772"/>
                  </a:lnTo>
                  <a:lnTo>
                    <a:pt x="166051" y="46937"/>
                  </a:lnTo>
                  <a:lnTo>
                    <a:pt x="158631" y="35251"/>
                  </a:lnTo>
                  <a:lnTo>
                    <a:pt x="149520" y="24908"/>
                  </a:lnTo>
                  <a:lnTo>
                    <a:pt x="138912" y="16099"/>
                  </a:lnTo>
                  <a:lnTo>
                    <a:pt x="126997" y="9016"/>
                  </a:lnTo>
                  <a:lnTo>
                    <a:pt x="113968" y="3850"/>
                  </a:lnTo>
                  <a:lnTo>
                    <a:pt x="100016" y="795"/>
                  </a:lnTo>
                  <a:lnTo>
                    <a:pt x="88121" y="0"/>
                  </a:lnTo>
                  <a:lnTo>
                    <a:pt x="73560" y="1197"/>
                  </a:lnTo>
                  <a:lnTo>
                    <a:pt x="59766" y="4660"/>
                  </a:lnTo>
                  <a:lnTo>
                    <a:pt x="46931" y="10198"/>
                  </a:lnTo>
                  <a:lnTo>
                    <a:pt x="35246" y="17619"/>
                  </a:lnTo>
                  <a:lnTo>
                    <a:pt x="24903" y="26730"/>
                  </a:lnTo>
                  <a:lnTo>
                    <a:pt x="16095" y="37339"/>
                  </a:lnTo>
                  <a:lnTo>
                    <a:pt x="9013" y="49254"/>
                  </a:lnTo>
                  <a:lnTo>
                    <a:pt x="3849" y="62283"/>
                  </a:lnTo>
                  <a:lnTo>
                    <a:pt x="795" y="76235"/>
                  </a:lnTo>
                  <a:close/>
                </a:path>
              </a:pathLst>
            </a:custGeom>
            <a:solidFill>
              <a:srgbClr val="B50D00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8" name="object 359">
              <a:extLst>
                <a:ext uri="{FF2B5EF4-FFF2-40B4-BE49-F238E27FC236}">
                  <a16:creationId xmlns:a16="http://schemas.microsoft.com/office/drawing/2014/main" id="{F495D270-E767-42AC-8369-C72FE98E59EF}"/>
                </a:ext>
              </a:extLst>
            </p:cNvPr>
            <p:cNvSpPr/>
            <p:nvPr/>
          </p:nvSpPr>
          <p:spPr>
            <a:xfrm>
              <a:off x="538139" y="6151170"/>
              <a:ext cx="204059" cy="189474"/>
            </a:xfrm>
            <a:custGeom>
              <a:avLst/>
              <a:gdLst/>
              <a:ahLst/>
              <a:cxnLst/>
              <a:rect l="l" t="t" r="r" b="b"/>
              <a:pathLst>
                <a:path w="128371" h="128365">
                  <a:moveTo>
                    <a:pt x="64184" y="0"/>
                  </a:moveTo>
                  <a:lnTo>
                    <a:pt x="49758" y="1627"/>
                  </a:lnTo>
                  <a:lnTo>
                    <a:pt x="36483" y="6268"/>
                  </a:lnTo>
                  <a:lnTo>
                    <a:pt x="24721" y="13560"/>
                  </a:lnTo>
                  <a:lnTo>
                    <a:pt x="14834" y="23141"/>
                  </a:lnTo>
                  <a:lnTo>
                    <a:pt x="7183" y="34650"/>
                  </a:lnTo>
                  <a:lnTo>
                    <a:pt x="2129" y="47724"/>
                  </a:lnTo>
                  <a:lnTo>
                    <a:pt x="36" y="62001"/>
                  </a:lnTo>
                  <a:lnTo>
                    <a:pt x="0" y="64184"/>
                  </a:lnTo>
                  <a:lnTo>
                    <a:pt x="1627" y="78605"/>
                  </a:lnTo>
                  <a:lnTo>
                    <a:pt x="6267" y="91877"/>
                  </a:lnTo>
                  <a:lnTo>
                    <a:pt x="13558" y="103639"/>
                  </a:lnTo>
                  <a:lnTo>
                    <a:pt x="23140" y="113527"/>
                  </a:lnTo>
                  <a:lnTo>
                    <a:pt x="34649" y="121180"/>
                  </a:lnTo>
                  <a:lnTo>
                    <a:pt x="47724" y="126235"/>
                  </a:lnTo>
                  <a:lnTo>
                    <a:pt x="62004" y="128328"/>
                  </a:lnTo>
                  <a:lnTo>
                    <a:pt x="64184" y="128365"/>
                  </a:lnTo>
                  <a:lnTo>
                    <a:pt x="78609" y="126737"/>
                  </a:lnTo>
                  <a:lnTo>
                    <a:pt x="91884" y="122095"/>
                  </a:lnTo>
                  <a:lnTo>
                    <a:pt x="103646" y="114802"/>
                  </a:lnTo>
                  <a:lnTo>
                    <a:pt x="113535" y="105220"/>
                  </a:lnTo>
                  <a:lnTo>
                    <a:pt x="121187" y="93712"/>
                  </a:lnTo>
                  <a:lnTo>
                    <a:pt x="126241" y="80639"/>
                  </a:lnTo>
                  <a:lnTo>
                    <a:pt x="128335" y="66365"/>
                  </a:lnTo>
                  <a:lnTo>
                    <a:pt x="128371" y="64184"/>
                  </a:lnTo>
                  <a:lnTo>
                    <a:pt x="126744" y="49761"/>
                  </a:lnTo>
                  <a:lnTo>
                    <a:pt x="122103" y="36487"/>
                  </a:lnTo>
                  <a:lnTo>
                    <a:pt x="114811" y="24725"/>
                  </a:lnTo>
                  <a:lnTo>
                    <a:pt x="105230" y="14837"/>
                  </a:lnTo>
                  <a:lnTo>
                    <a:pt x="93721" y="7185"/>
                  </a:lnTo>
                  <a:lnTo>
                    <a:pt x="80647" y="2130"/>
                  </a:lnTo>
                  <a:lnTo>
                    <a:pt x="66369" y="36"/>
                  </a:lnTo>
                  <a:lnTo>
                    <a:pt x="64184" y="0"/>
                  </a:lnTo>
                  <a:close/>
                </a:path>
              </a:pathLst>
            </a:custGeom>
            <a:solidFill>
              <a:srgbClr val="FEFFF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r>
                <a:rPr lang="es-CO" sz="1200" dirty="0">
                  <a:solidFill>
                    <a:prstClr val="black"/>
                  </a:solidFill>
                </a:rPr>
                <a:t>8</a:t>
              </a:r>
              <a:endParaRPr sz="1200" dirty="0">
                <a:solidFill>
                  <a:prstClr val="black"/>
                </a:solidFill>
              </a:endParaRPr>
            </a:p>
          </p:txBody>
        </p:sp>
        <p:sp>
          <p:nvSpPr>
            <p:cNvPr id="209" name="object 80">
              <a:extLst>
                <a:ext uri="{FF2B5EF4-FFF2-40B4-BE49-F238E27FC236}">
                  <a16:creationId xmlns:a16="http://schemas.microsoft.com/office/drawing/2014/main" id="{F03844DC-B646-46F5-BDFE-510AB754BAA1}"/>
                </a:ext>
              </a:extLst>
            </p:cNvPr>
            <p:cNvSpPr txBox="1"/>
            <p:nvPr/>
          </p:nvSpPr>
          <p:spPr>
            <a:xfrm>
              <a:off x="592400" y="6176256"/>
              <a:ext cx="167558" cy="22494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6933" defTabSz="914377">
                <a:lnSpc>
                  <a:spcPts val="1507"/>
                </a:lnSpc>
                <a:spcBef>
                  <a:spcPts val="75"/>
                </a:spcBef>
              </a:pPr>
              <a:endParaRPr sz="16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</p:grp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048826"/>
              </p:ext>
            </p:extLst>
          </p:nvPr>
        </p:nvGraphicFramePr>
        <p:xfrm>
          <a:off x="443060" y="1502547"/>
          <a:ext cx="7272440" cy="4968568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328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37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61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13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538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No.</a:t>
                      </a:r>
                      <a:endParaRPr lang="es-CO" sz="1050" b="1" i="0" u="none" strike="noStrike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39" marR="4839" marT="4839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OBJETIVO DE LA ACTIVIDAD  </a:t>
                      </a:r>
                      <a:endParaRPr lang="es-CO" sz="1050" b="1" i="0" u="none" strike="noStrike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39" marR="4839" marT="4839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>
                          <a:solidFill>
                            <a:schemeClr val="bg1"/>
                          </a:solidFill>
                          <a:effectLst/>
                        </a:rPr>
                        <a:t>DEPARTAMENTO / CIUDAD</a:t>
                      </a:r>
                      <a:endParaRPr lang="es-CO" sz="1050" b="1" i="0" u="none" strike="noStrike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39" marR="4839" marT="4839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LUGAR</a:t>
                      </a:r>
                      <a:endParaRPr lang="es-CO" sz="1050" b="1" i="0" u="none" strike="noStrike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39" marR="4839" marT="4839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>
                          <a:solidFill>
                            <a:schemeClr val="bg1"/>
                          </a:solidFill>
                          <a:effectLst/>
                        </a:rPr>
                        <a:t>RESPONSABLE</a:t>
                      </a:r>
                      <a:endParaRPr lang="es-CO" sz="1050" b="1" i="0" u="none" strike="noStrike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39" marR="4839" marT="4839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FECHA</a:t>
                      </a:r>
                      <a:endParaRPr lang="es-CO" sz="1050" b="1" i="0" u="none" strike="noStrike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39" marR="4839" marT="4839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20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1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39" marR="4839" marT="48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u="none" strike="noStrike" dirty="0">
                          <a:effectLst/>
                        </a:rPr>
                        <a:t>Socializar implementación de convocatorias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39" marR="4839" marT="4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Valle del Cauca - Cali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39" marR="4839" marT="4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Gobernación del Valle 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39" marR="4839" marT="4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Adolfo Alarcón</a:t>
                      </a:r>
                      <a:br>
                        <a:rPr lang="es-CO" sz="1050" u="none" strike="noStrike">
                          <a:effectLst/>
                        </a:rPr>
                      </a:br>
                      <a:r>
                        <a:rPr lang="es-CO" sz="1050" u="none" strike="noStrike">
                          <a:effectLst/>
                        </a:rPr>
                        <a:t>Sebastián Eslava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39" marR="4839" marT="4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15 de noviembre 2018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39" marR="4839" marT="483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4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6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39" marR="4839" marT="48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u="none" strike="noStrike" dirty="0">
                          <a:effectLst/>
                        </a:rPr>
                        <a:t>Socializar implementación de convocatorias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39" marR="4839" marT="4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Norte de Santander - Cúcuta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39" marR="4839" marT="4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Gobernación Norte de Santander 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39" marR="4839" marT="4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Adolfo Alarcón</a:t>
                      </a:r>
                      <a:br>
                        <a:rPr lang="es-CO" sz="1050" u="none" strike="noStrike">
                          <a:effectLst/>
                        </a:rPr>
                      </a:br>
                      <a:r>
                        <a:rPr lang="es-CO" sz="1050" u="none" strike="noStrike">
                          <a:effectLst/>
                        </a:rPr>
                        <a:t>Andrés Fernández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39" marR="4839" marT="4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22, 23 de Noviembre de 2018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39" marR="4839" marT="483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20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2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39" marR="4839" marT="48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u="none" strike="noStrike" dirty="0">
                          <a:effectLst/>
                        </a:rPr>
                        <a:t>Socializar implementación de convocatorias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39" marR="4839" marT="4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Cauca - Popayán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39" marR="4839" marT="4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Universidad el Cauca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39" marR="4839" marT="4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Adolfo Alarcón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39" marR="4839" marT="4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4 y 5 diciembre 2018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39" marR="4839" marT="483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0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3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39" marR="4839" marT="48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u="none" strike="noStrike">
                          <a:effectLst/>
                        </a:rPr>
                        <a:t>Socializar implementación de convocatorias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39" marR="4839" marT="4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San Andrés 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39" marR="4839" marT="4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Gobernación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39" marR="4839" marT="4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Adolfo Alarcón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39" marR="4839" marT="4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6 de diciembre 2018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39" marR="4839" marT="483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0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4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39" marR="4839" marT="48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u="none" strike="noStrike">
                          <a:effectLst/>
                        </a:rPr>
                        <a:t>Socializar implementación de convocatorias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39" marR="4839" marT="4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Atlántico - Barranquilla 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39" marR="4839" marT="4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Gobernación Atlántico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39" marR="4839" marT="4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Adolfo Alarcón</a:t>
                      </a:r>
                      <a:br>
                        <a:rPr lang="es-CO" sz="1050" u="none" strike="noStrike">
                          <a:effectLst/>
                        </a:rPr>
                      </a:br>
                      <a:r>
                        <a:rPr lang="es-CO" sz="1050" u="none" strike="noStrike">
                          <a:effectLst/>
                        </a:rPr>
                        <a:t>Andrés Fernández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39" marR="4839" marT="4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10 de diciembre de 2018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39" marR="4839" marT="483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59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5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39" marR="4839" marT="48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u="none" strike="noStrike">
                          <a:effectLst/>
                        </a:rPr>
                        <a:t>Socializar implementación de convocatorias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39" marR="4839" marT="4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Meta - Villavicencio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39" marR="4839" marT="4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Gobernación del Meta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39" marR="4839" marT="4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Adolfo Alarcón</a:t>
                      </a:r>
                      <a:br>
                        <a:rPr lang="es-CO" sz="1050" u="none" strike="noStrike" dirty="0">
                          <a:effectLst/>
                        </a:rPr>
                      </a:br>
                      <a:r>
                        <a:rPr lang="es-CO" sz="1050" u="none" strike="noStrike" dirty="0">
                          <a:effectLst/>
                        </a:rPr>
                        <a:t>Andrés Fernández</a:t>
                      </a:r>
                      <a:br>
                        <a:rPr lang="es-CO" sz="1050" u="none" strike="noStrike" dirty="0">
                          <a:effectLst/>
                        </a:rPr>
                      </a:br>
                      <a:r>
                        <a:rPr lang="es-CO" sz="1050" u="none" strike="noStrike" dirty="0">
                          <a:effectLst/>
                        </a:rPr>
                        <a:t>Julio Cesar Niño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39" marR="4839" marT="4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11 de diciembre de 2018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39" marR="4839" marT="483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543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8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39" marR="4839" marT="4839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Socializar implementación de convocatorias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39" marR="4839" marT="4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Atlántico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39" marR="4839" marT="4839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Yopal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39" marR="4839" marT="4839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Adolfo Alarcón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39" marR="4839" marT="4839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18 de diciembre de 2018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39" marR="4839" marT="4839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54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Valle del Cauca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39" marR="4839" marT="4839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354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Cundinamarca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39" marR="4839" marT="4839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354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Arauca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39" marR="4839" marT="4839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354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Casanare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39" marR="4839" marT="4839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354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Tolima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39" marR="4839" marT="4839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764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7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39" marR="4839" marT="48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u="none" strike="noStrike" dirty="0">
                          <a:effectLst/>
                        </a:rPr>
                        <a:t>Socializar implementación de convocatorias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39" marR="4839" marT="4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Cundinamarca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39" marR="4839" marT="4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Gobernación de Cundinamarca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39" marR="4839" marT="4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Adolfo Alarcón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39" marR="4839" marT="4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28 de Diciembre de 2018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839" marR="4839" marT="4839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38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85C32E73-D2C2-42B4-8B1C-F7B4EE3E456B}"/>
              </a:ext>
            </a:extLst>
          </p:cNvPr>
          <p:cNvGrpSpPr/>
          <p:nvPr/>
        </p:nvGrpSpPr>
        <p:grpSpPr>
          <a:xfrm>
            <a:off x="7822761" y="1386196"/>
            <a:ext cx="4130139" cy="5049045"/>
            <a:chOff x="2420224" y="1282297"/>
            <a:chExt cx="2621277" cy="3209325"/>
          </a:xfrm>
        </p:grpSpPr>
        <p:sp>
          <p:nvSpPr>
            <p:cNvPr id="16" name="object 100">
              <a:extLst>
                <a:ext uri="{FF2B5EF4-FFF2-40B4-BE49-F238E27FC236}">
                  <a16:creationId xmlns:a16="http://schemas.microsoft.com/office/drawing/2014/main" id="{13121CA2-A772-4A46-8204-52E3DC8A78C2}"/>
                </a:ext>
              </a:extLst>
            </p:cNvPr>
            <p:cNvSpPr/>
            <p:nvPr/>
          </p:nvSpPr>
          <p:spPr>
            <a:xfrm>
              <a:off x="2905209" y="1896357"/>
              <a:ext cx="375055" cy="408739"/>
            </a:xfrm>
            <a:custGeom>
              <a:avLst/>
              <a:gdLst/>
              <a:ahLst/>
              <a:cxnLst/>
              <a:rect l="l" t="t" r="r" b="b"/>
              <a:pathLst>
                <a:path w="375055" h="408739">
                  <a:moveTo>
                    <a:pt x="21329" y="105947"/>
                  </a:moveTo>
                  <a:lnTo>
                    <a:pt x="12459" y="111927"/>
                  </a:lnTo>
                  <a:lnTo>
                    <a:pt x="20829" y="125679"/>
                  </a:lnTo>
                  <a:lnTo>
                    <a:pt x="24620" y="140929"/>
                  </a:lnTo>
                  <a:lnTo>
                    <a:pt x="34386" y="151692"/>
                  </a:lnTo>
                  <a:lnTo>
                    <a:pt x="48437" y="159565"/>
                  </a:lnTo>
                  <a:lnTo>
                    <a:pt x="60998" y="166046"/>
                  </a:lnTo>
                  <a:lnTo>
                    <a:pt x="61498" y="175816"/>
                  </a:lnTo>
                  <a:lnTo>
                    <a:pt x="60799" y="192758"/>
                  </a:lnTo>
                  <a:lnTo>
                    <a:pt x="56912" y="205512"/>
                  </a:lnTo>
                  <a:lnTo>
                    <a:pt x="45248" y="214483"/>
                  </a:lnTo>
                  <a:lnTo>
                    <a:pt x="35085" y="223354"/>
                  </a:lnTo>
                  <a:lnTo>
                    <a:pt x="22626" y="246279"/>
                  </a:lnTo>
                  <a:lnTo>
                    <a:pt x="19137" y="266111"/>
                  </a:lnTo>
                  <a:lnTo>
                    <a:pt x="18439" y="281562"/>
                  </a:lnTo>
                  <a:lnTo>
                    <a:pt x="8672" y="297409"/>
                  </a:lnTo>
                  <a:lnTo>
                    <a:pt x="3589" y="317343"/>
                  </a:lnTo>
                  <a:lnTo>
                    <a:pt x="0" y="335681"/>
                  </a:lnTo>
                  <a:lnTo>
                    <a:pt x="4287" y="359402"/>
                  </a:lnTo>
                  <a:lnTo>
                    <a:pt x="8174" y="374651"/>
                  </a:lnTo>
                  <a:lnTo>
                    <a:pt x="22924" y="393688"/>
                  </a:lnTo>
                  <a:lnTo>
                    <a:pt x="32792" y="408739"/>
                  </a:lnTo>
                  <a:lnTo>
                    <a:pt x="145022" y="403955"/>
                  </a:lnTo>
                  <a:lnTo>
                    <a:pt x="167345" y="367875"/>
                  </a:lnTo>
                  <a:lnTo>
                    <a:pt x="175517" y="350733"/>
                  </a:lnTo>
                  <a:lnTo>
                    <a:pt x="181997" y="329302"/>
                  </a:lnTo>
                  <a:lnTo>
                    <a:pt x="197147" y="327312"/>
                  </a:lnTo>
                  <a:lnTo>
                    <a:pt x="209505" y="332394"/>
                  </a:lnTo>
                  <a:lnTo>
                    <a:pt x="219870" y="326313"/>
                  </a:lnTo>
                  <a:lnTo>
                    <a:pt x="220665" y="312259"/>
                  </a:lnTo>
                  <a:lnTo>
                    <a:pt x="238409" y="304483"/>
                  </a:lnTo>
                  <a:lnTo>
                    <a:pt x="249969" y="292722"/>
                  </a:lnTo>
                  <a:lnTo>
                    <a:pt x="255649" y="284054"/>
                  </a:lnTo>
                  <a:lnTo>
                    <a:pt x="269208" y="282059"/>
                  </a:lnTo>
                  <a:lnTo>
                    <a:pt x="268606" y="270795"/>
                  </a:lnTo>
                  <a:lnTo>
                    <a:pt x="271198" y="262327"/>
                  </a:lnTo>
                  <a:lnTo>
                    <a:pt x="283258" y="261827"/>
                  </a:lnTo>
                  <a:lnTo>
                    <a:pt x="298508" y="262525"/>
                  </a:lnTo>
                  <a:lnTo>
                    <a:pt x="310668" y="262025"/>
                  </a:lnTo>
                  <a:lnTo>
                    <a:pt x="322527" y="255948"/>
                  </a:lnTo>
                  <a:lnTo>
                    <a:pt x="336283" y="258141"/>
                  </a:lnTo>
                  <a:lnTo>
                    <a:pt x="341863" y="248071"/>
                  </a:lnTo>
                  <a:lnTo>
                    <a:pt x="348843" y="237909"/>
                  </a:lnTo>
                  <a:lnTo>
                    <a:pt x="357710" y="231926"/>
                  </a:lnTo>
                  <a:lnTo>
                    <a:pt x="370965" y="224351"/>
                  </a:lnTo>
                  <a:lnTo>
                    <a:pt x="375055" y="215779"/>
                  </a:lnTo>
                  <a:lnTo>
                    <a:pt x="365785" y="211891"/>
                  </a:lnTo>
                  <a:lnTo>
                    <a:pt x="365187" y="202125"/>
                  </a:lnTo>
                  <a:lnTo>
                    <a:pt x="363293" y="193755"/>
                  </a:lnTo>
                  <a:lnTo>
                    <a:pt x="351035" y="191461"/>
                  </a:lnTo>
                  <a:lnTo>
                    <a:pt x="344556" y="184783"/>
                  </a:lnTo>
                  <a:lnTo>
                    <a:pt x="333590" y="179599"/>
                  </a:lnTo>
                  <a:lnTo>
                    <a:pt x="318542" y="181695"/>
                  </a:lnTo>
                  <a:lnTo>
                    <a:pt x="316447" y="170531"/>
                  </a:lnTo>
                  <a:lnTo>
                    <a:pt x="302197" y="187973"/>
                  </a:lnTo>
                  <a:lnTo>
                    <a:pt x="287345" y="194251"/>
                  </a:lnTo>
                  <a:lnTo>
                    <a:pt x="273491" y="192059"/>
                  </a:lnTo>
                  <a:lnTo>
                    <a:pt x="275986" y="180698"/>
                  </a:lnTo>
                  <a:lnTo>
                    <a:pt x="268109" y="175416"/>
                  </a:lnTo>
                  <a:lnTo>
                    <a:pt x="252957" y="176010"/>
                  </a:lnTo>
                  <a:lnTo>
                    <a:pt x="249472" y="167741"/>
                  </a:lnTo>
                  <a:lnTo>
                    <a:pt x="248875" y="156578"/>
                  </a:lnTo>
                  <a:lnTo>
                    <a:pt x="245188" y="145515"/>
                  </a:lnTo>
                  <a:lnTo>
                    <a:pt x="241498" y="133055"/>
                  </a:lnTo>
                  <a:lnTo>
                    <a:pt x="243989" y="121693"/>
                  </a:lnTo>
                  <a:lnTo>
                    <a:pt x="231429" y="115216"/>
                  </a:lnTo>
                  <a:lnTo>
                    <a:pt x="235518" y="106545"/>
                  </a:lnTo>
                  <a:lnTo>
                    <a:pt x="250466" y="101761"/>
                  </a:lnTo>
                  <a:lnTo>
                    <a:pt x="264120" y="101163"/>
                  </a:lnTo>
                  <a:lnTo>
                    <a:pt x="271299" y="93786"/>
                  </a:lnTo>
                  <a:lnTo>
                    <a:pt x="269006" y="78436"/>
                  </a:lnTo>
                  <a:lnTo>
                    <a:pt x="263922" y="67473"/>
                  </a:lnTo>
                  <a:lnTo>
                    <a:pt x="251665" y="66578"/>
                  </a:lnTo>
                  <a:lnTo>
                    <a:pt x="248075" y="56908"/>
                  </a:lnTo>
                  <a:lnTo>
                    <a:pt x="234121" y="51926"/>
                  </a:lnTo>
                  <a:lnTo>
                    <a:pt x="224755" y="45247"/>
                  </a:lnTo>
                  <a:lnTo>
                    <a:pt x="215388" y="41460"/>
                  </a:lnTo>
                  <a:lnTo>
                    <a:pt x="216583" y="34382"/>
                  </a:lnTo>
                  <a:lnTo>
                    <a:pt x="201232" y="32190"/>
                  </a:lnTo>
                  <a:lnTo>
                    <a:pt x="188474" y="21527"/>
                  </a:lnTo>
                  <a:lnTo>
                    <a:pt x="176316" y="20728"/>
                  </a:lnTo>
                  <a:lnTo>
                    <a:pt x="165553" y="18337"/>
                  </a:lnTo>
                  <a:lnTo>
                    <a:pt x="161762" y="4481"/>
                  </a:lnTo>
                  <a:lnTo>
                    <a:pt x="149406" y="795"/>
                  </a:lnTo>
                  <a:lnTo>
                    <a:pt x="134153" y="0"/>
                  </a:lnTo>
                  <a:lnTo>
                    <a:pt x="116114" y="3589"/>
                  </a:lnTo>
                  <a:lnTo>
                    <a:pt x="105648" y="6875"/>
                  </a:lnTo>
                  <a:lnTo>
                    <a:pt x="93790" y="11559"/>
                  </a:lnTo>
                  <a:lnTo>
                    <a:pt x="80535" y="19133"/>
                  </a:lnTo>
                  <a:lnTo>
                    <a:pt x="79538" y="30397"/>
                  </a:lnTo>
                  <a:lnTo>
                    <a:pt x="70865" y="37871"/>
                  </a:lnTo>
                  <a:lnTo>
                    <a:pt x="59202" y="46742"/>
                  </a:lnTo>
                  <a:lnTo>
                    <a:pt x="59900" y="60796"/>
                  </a:lnTo>
                  <a:lnTo>
                    <a:pt x="48341" y="71064"/>
                  </a:lnTo>
                  <a:lnTo>
                    <a:pt x="41065" y="77039"/>
                  </a:lnTo>
                  <a:lnTo>
                    <a:pt x="37080" y="88404"/>
                  </a:lnTo>
                  <a:lnTo>
                    <a:pt x="23719" y="94581"/>
                  </a:lnTo>
                  <a:lnTo>
                    <a:pt x="21329" y="105947"/>
                  </a:lnTo>
                  <a:close/>
                </a:path>
              </a:pathLst>
            </a:custGeom>
            <a:solidFill>
              <a:srgbClr val="093959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" name="object 101">
              <a:extLst>
                <a:ext uri="{FF2B5EF4-FFF2-40B4-BE49-F238E27FC236}">
                  <a16:creationId xmlns:a16="http://schemas.microsoft.com/office/drawing/2014/main" id="{2F3BD364-F0D6-46AA-8E14-418879BDE1EF}"/>
                </a:ext>
              </a:extLst>
            </p:cNvPr>
            <p:cNvSpPr/>
            <p:nvPr/>
          </p:nvSpPr>
          <p:spPr>
            <a:xfrm>
              <a:off x="2770857" y="2008285"/>
              <a:ext cx="704358" cy="666283"/>
            </a:xfrm>
            <a:custGeom>
              <a:avLst/>
              <a:gdLst/>
              <a:ahLst/>
              <a:cxnLst/>
              <a:rect l="l" t="t" r="r" b="b"/>
              <a:pathLst>
                <a:path w="704358" h="666283">
                  <a:moveTo>
                    <a:pt x="557546" y="180399"/>
                  </a:moveTo>
                  <a:lnTo>
                    <a:pt x="555252" y="166444"/>
                  </a:lnTo>
                  <a:lnTo>
                    <a:pt x="543991" y="154288"/>
                  </a:lnTo>
                  <a:lnTo>
                    <a:pt x="529736" y="143621"/>
                  </a:lnTo>
                  <a:lnTo>
                    <a:pt x="514191" y="135945"/>
                  </a:lnTo>
                  <a:lnTo>
                    <a:pt x="492062" y="119998"/>
                  </a:lnTo>
                  <a:lnTo>
                    <a:pt x="483195" y="125981"/>
                  </a:lnTo>
                  <a:lnTo>
                    <a:pt x="476215" y="136144"/>
                  </a:lnTo>
                  <a:lnTo>
                    <a:pt x="470635" y="146213"/>
                  </a:lnTo>
                  <a:lnTo>
                    <a:pt x="456879" y="144020"/>
                  </a:lnTo>
                  <a:lnTo>
                    <a:pt x="445020" y="150097"/>
                  </a:lnTo>
                  <a:lnTo>
                    <a:pt x="432860" y="150597"/>
                  </a:lnTo>
                  <a:lnTo>
                    <a:pt x="417610" y="149899"/>
                  </a:lnTo>
                  <a:lnTo>
                    <a:pt x="405550" y="150399"/>
                  </a:lnTo>
                  <a:lnTo>
                    <a:pt x="402958" y="158868"/>
                  </a:lnTo>
                  <a:lnTo>
                    <a:pt x="403560" y="170131"/>
                  </a:lnTo>
                  <a:lnTo>
                    <a:pt x="390001" y="172126"/>
                  </a:lnTo>
                  <a:lnTo>
                    <a:pt x="384321" y="180794"/>
                  </a:lnTo>
                  <a:lnTo>
                    <a:pt x="372761" y="192556"/>
                  </a:lnTo>
                  <a:lnTo>
                    <a:pt x="355017" y="200332"/>
                  </a:lnTo>
                  <a:lnTo>
                    <a:pt x="354222" y="214386"/>
                  </a:lnTo>
                  <a:lnTo>
                    <a:pt x="343857" y="220466"/>
                  </a:lnTo>
                  <a:lnTo>
                    <a:pt x="331499" y="215384"/>
                  </a:lnTo>
                  <a:lnTo>
                    <a:pt x="316349" y="217374"/>
                  </a:lnTo>
                  <a:lnTo>
                    <a:pt x="309869" y="238805"/>
                  </a:lnTo>
                  <a:lnTo>
                    <a:pt x="301697" y="255948"/>
                  </a:lnTo>
                  <a:lnTo>
                    <a:pt x="279374" y="292027"/>
                  </a:lnTo>
                  <a:lnTo>
                    <a:pt x="167144" y="296811"/>
                  </a:lnTo>
                  <a:lnTo>
                    <a:pt x="157276" y="281760"/>
                  </a:lnTo>
                  <a:lnTo>
                    <a:pt x="142527" y="262723"/>
                  </a:lnTo>
                  <a:lnTo>
                    <a:pt x="138639" y="247474"/>
                  </a:lnTo>
                  <a:lnTo>
                    <a:pt x="134352" y="223753"/>
                  </a:lnTo>
                  <a:lnTo>
                    <a:pt x="137941" y="205416"/>
                  </a:lnTo>
                  <a:lnTo>
                    <a:pt x="143024" y="185482"/>
                  </a:lnTo>
                  <a:lnTo>
                    <a:pt x="152791" y="169635"/>
                  </a:lnTo>
                  <a:lnTo>
                    <a:pt x="153489" y="154184"/>
                  </a:lnTo>
                  <a:lnTo>
                    <a:pt x="156978" y="134352"/>
                  </a:lnTo>
                  <a:lnTo>
                    <a:pt x="169437" y="111427"/>
                  </a:lnTo>
                  <a:lnTo>
                    <a:pt x="179600" y="102556"/>
                  </a:lnTo>
                  <a:lnTo>
                    <a:pt x="191264" y="93585"/>
                  </a:lnTo>
                  <a:lnTo>
                    <a:pt x="195152" y="80830"/>
                  </a:lnTo>
                  <a:lnTo>
                    <a:pt x="195850" y="63888"/>
                  </a:lnTo>
                  <a:lnTo>
                    <a:pt x="195350" y="54118"/>
                  </a:lnTo>
                  <a:lnTo>
                    <a:pt x="182789" y="47637"/>
                  </a:lnTo>
                  <a:lnTo>
                    <a:pt x="168738" y="39764"/>
                  </a:lnTo>
                  <a:lnTo>
                    <a:pt x="158972" y="29001"/>
                  </a:lnTo>
                  <a:lnTo>
                    <a:pt x="155181" y="13751"/>
                  </a:lnTo>
                  <a:lnTo>
                    <a:pt x="146811" y="0"/>
                  </a:lnTo>
                  <a:lnTo>
                    <a:pt x="138041" y="5979"/>
                  </a:lnTo>
                  <a:lnTo>
                    <a:pt x="126281" y="13553"/>
                  </a:lnTo>
                  <a:lnTo>
                    <a:pt x="114519" y="21027"/>
                  </a:lnTo>
                  <a:lnTo>
                    <a:pt x="101361" y="29998"/>
                  </a:lnTo>
                  <a:lnTo>
                    <a:pt x="91098" y="37475"/>
                  </a:lnTo>
                  <a:lnTo>
                    <a:pt x="88606" y="47440"/>
                  </a:lnTo>
                  <a:lnTo>
                    <a:pt x="77939" y="46544"/>
                  </a:lnTo>
                  <a:lnTo>
                    <a:pt x="58305" y="48736"/>
                  </a:lnTo>
                  <a:lnTo>
                    <a:pt x="44750" y="52123"/>
                  </a:lnTo>
                  <a:lnTo>
                    <a:pt x="36179" y="62391"/>
                  </a:lnTo>
                  <a:lnTo>
                    <a:pt x="50533" y="74350"/>
                  </a:lnTo>
                  <a:lnTo>
                    <a:pt x="64486" y="80730"/>
                  </a:lnTo>
                  <a:lnTo>
                    <a:pt x="77543" y="97077"/>
                  </a:lnTo>
                  <a:lnTo>
                    <a:pt x="75351" y="112622"/>
                  </a:lnTo>
                  <a:lnTo>
                    <a:pt x="73058" y="126777"/>
                  </a:lnTo>
                  <a:lnTo>
                    <a:pt x="79833" y="140431"/>
                  </a:lnTo>
                  <a:lnTo>
                    <a:pt x="80531" y="153089"/>
                  </a:lnTo>
                  <a:lnTo>
                    <a:pt x="83023" y="171230"/>
                  </a:lnTo>
                  <a:lnTo>
                    <a:pt x="77741" y="186975"/>
                  </a:lnTo>
                  <a:lnTo>
                    <a:pt x="64386" y="193056"/>
                  </a:lnTo>
                  <a:lnTo>
                    <a:pt x="45947" y="189665"/>
                  </a:lnTo>
                  <a:lnTo>
                    <a:pt x="42558" y="182789"/>
                  </a:lnTo>
                  <a:lnTo>
                    <a:pt x="45151" y="174318"/>
                  </a:lnTo>
                  <a:lnTo>
                    <a:pt x="38671" y="166146"/>
                  </a:lnTo>
                  <a:lnTo>
                    <a:pt x="23719" y="171028"/>
                  </a:lnTo>
                  <a:lnTo>
                    <a:pt x="22824" y="182293"/>
                  </a:lnTo>
                  <a:lnTo>
                    <a:pt x="19037" y="196444"/>
                  </a:lnTo>
                  <a:lnTo>
                    <a:pt x="7275" y="205314"/>
                  </a:lnTo>
                  <a:lnTo>
                    <a:pt x="0" y="211293"/>
                  </a:lnTo>
                  <a:lnTo>
                    <a:pt x="11461" y="226245"/>
                  </a:lnTo>
                  <a:lnTo>
                    <a:pt x="66776" y="267411"/>
                  </a:lnTo>
                  <a:lnTo>
                    <a:pt x="100768" y="306675"/>
                  </a:lnTo>
                  <a:lnTo>
                    <a:pt x="116114" y="308869"/>
                  </a:lnTo>
                  <a:lnTo>
                    <a:pt x="128771" y="318138"/>
                  </a:lnTo>
                  <a:lnTo>
                    <a:pt x="135550" y="330500"/>
                  </a:lnTo>
                  <a:lnTo>
                    <a:pt x="139438" y="347144"/>
                  </a:lnTo>
                  <a:lnTo>
                    <a:pt x="133059" y="369867"/>
                  </a:lnTo>
                  <a:lnTo>
                    <a:pt x="119501" y="371861"/>
                  </a:lnTo>
                  <a:lnTo>
                    <a:pt x="107147" y="368175"/>
                  </a:lnTo>
                  <a:lnTo>
                    <a:pt x="91796" y="365982"/>
                  </a:lnTo>
                  <a:lnTo>
                    <a:pt x="72259" y="369669"/>
                  </a:lnTo>
                  <a:lnTo>
                    <a:pt x="72957" y="382327"/>
                  </a:lnTo>
                  <a:lnTo>
                    <a:pt x="75149" y="396182"/>
                  </a:lnTo>
                  <a:lnTo>
                    <a:pt x="63392" y="402360"/>
                  </a:lnTo>
                  <a:lnTo>
                    <a:pt x="39568" y="411829"/>
                  </a:lnTo>
                  <a:lnTo>
                    <a:pt x="40068" y="421599"/>
                  </a:lnTo>
                  <a:lnTo>
                    <a:pt x="49632" y="431063"/>
                  </a:lnTo>
                  <a:lnTo>
                    <a:pt x="51930" y="443523"/>
                  </a:lnTo>
                  <a:lnTo>
                    <a:pt x="61196" y="447410"/>
                  </a:lnTo>
                  <a:lnTo>
                    <a:pt x="64886" y="459867"/>
                  </a:lnTo>
                  <a:lnTo>
                    <a:pt x="76046" y="469238"/>
                  </a:lnTo>
                  <a:lnTo>
                    <a:pt x="85514" y="475818"/>
                  </a:lnTo>
                  <a:lnTo>
                    <a:pt x="81528" y="487277"/>
                  </a:lnTo>
                  <a:lnTo>
                    <a:pt x="82227" y="499837"/>
                  </a:lnTo>
                  <a:lnTo>
                    <a:pt x="82825" y="511001"/>
                  </a:lnTo>
                  <a:lnTo>
                    <a:pt x="93786" y="517578"/>
                  </a:lnTo>
                  <a:lnTo>
                    <a:pt x="99071" y="531431"/>
                  </a:lnTo>
                  <a:lnTo>
                    <a:pt x="113026" y="536417"/>
                  </a:lnTo>
                  <a:lnTo>
                    <a:pt x="132760" y="535614"/>
                  </a:lnTo>
                  <a:lnTo>
                    <a:pt x="150797" y="532029"/>
                  </a:lnTo>
                  <a:lnTo>
                    <a:pt x="174917" y="528144"/>
                  </a:lnTo>
                  <a:lnTo>
                    <a:pt x="194551" y="525948"/>
                  </a:lnTo>
                  <a:lnTo>
                    <a:pt x="199537" y="535517"/>
                  </a:lnTo>
                  <a:lnTo>
                    <a:pt x="197345" y="551065"/>
                  </a:lnTo>
                  <a:lnTo>
                    <a:pt x="205714" y="564720"/>
                  </a:lnTo>
                  <a:lnTo>
                    <a:pt x="225352" y="562528"/>
                  </a:lnTo>
                  <a:lnTo>
                    <a:pt x="230432" y="572096"/>
                  </a:lnTo>
                  <a:lnTo>
                    <a:pt x="227940" y="583458"/>
                  </a:lnTo>
                  <a:lnTo>
                    <a:pt x="221162" y="599208"/>
                  </a:lnTo>
                  <a:lnTo>
                    <a:pt x="229435" y="611466"/>
                  </a:lnTo>
                  <a:lnTo>
                    <a:pt x="236015" y="621032"/>
                  </a:lnTo>
                  <a:lnTo>
                    <a:pt x="235220" y="633693"/>
                  </a:lnTo>
                  <a:lnTo>
                    <a:pt x="240303" y="644756"/>
                  </a:lnTo>
                  <a:lnTo>
                    <a:pt x="246780" y="651429"/>
                  </a:lnTo>
                  <a:lnTo>
                    <a:pt x="248770" y="659804"/>
                  </a:lnTo>
                  <a:lnTo>
                    <a:pt x="261230" y="666283"/>
                  </a:lnTo>
                  <a:lnTo>
                    <a:pt x="280965" y="665387"/>
                  </a:lnTo>
                  <a:lnTo>
                    <a:pt x="293025" y="663493"/>
                  </a:lnTo>
                  <a:lnTo>
                    <a:pt x="300301" y="659004"/>
                  </a:lnTo>
                  <a:lnTo>
                    <a:pt x="309171" y="653028"/>
                  </a:lnTo>
                  <a:lnTo>
                    <a:pt x="321134" y="651033"/>
                  </a:lnTo>
                  <a:lnTo>
                    <a:pt x="331995" y="654820"/>
                  </a:lnTo>
                  <a:lnTo>
                    <a:pt x="342061" y="643161"/>
                  </a:lnTo>
                  <a:lnTo>
                    <a:pt x="338173" y="627810"/>
                  </a:lnTo>
                  <a:lnTo>
                    <a:pt x="334486" y="615354"/>
                  </a:lnTo>
                  <a:lnTo>
                    <a:pt x="351331" y="617547"/>
                  </a:lnTo>
                  <a:lnTo>
                    <a:pt x="359406" y="626913"/>
                  </a:lnTo>
                  <a:lnTo>
                    <a:pt x="371365" y="623627"/>
                  </a:lnTo>
                  <a:lnTo>
                    <a:pt x="381732" y="617547"/>
                  </a:lnTo>
                  <a:lnTo>
                    <a:pt x="390103" y="632696"/>
                  </a:lnTo>
                  <a:lnTo>
                    <a:pt x="400568" y="658907"/>
                  </a:lnTo>
                  <a:lnTo>
                    <a:pt x="413124" y="665387"/>
                  </a:lnTo>
                  <a:lnTo>
                    <a:pt x="421697" y="655220"/>
                  </a:lnTo>
                  <a:lnTo>
                    <a:pt x="441032" y="647348"/>
                  </a:lnTo>
                  <a:lnTo>
                    <a:pt x="449506" y="635784"/>
                  </a:lnTo>
                  <a:lnTo>
                    <a:pt x="450500" y="625820"/>
                  </a:lnTo>
                  <a:lnTo>
                    <a:pt x="462462" y="621132"/>
                  </a:lnTo>
                  <a:lnTo>
                    <a:pt x="478609" y="611963"/>
                  </a:lnTo>
                  <a:lnTo>
                    <a:pt x="490567" y="607279"/>
                  </a:lnTo>
                  <a:lnTo>
                    <a:pt x="505918" y="610864"/>
                  </a:lnTo>
                  <a:lnTo>
                    <a:pt x="519871" y="614455"/>
                  </a:lnTo>
                  <a:lnTo>
                    <a:pt x="529937" y="604187"/>
                  </a:lnTo>
                  <a:lnTo>
                    <a:pt x="540402" y="600900"/>
                  </a:lnTo>
                  <a:lnTo>
                    <a:pt x="552660" y="603194"/>
                  </a:lnTo>
                  <a:lnTo>
                    <a:pt x="550468" y="590637"/>
                  </a:lnTo>
                  <a:lnTo>
                    <a:pt x="548276" y="578077"/>
                  </a:lnTo>
                  <a:lnTo>
                    <a:pt x="555454" y="569408"/>
                  </a:lnTo>
                  <a:lnTo>
                    <a:pt x="559440" y="559440"/>
                  </a:lnTo>
                  <a:lnTo>
                    <a:pt x="565120" y="552160"/>
                  </a:lnTo>
                  <a:lnTo>
                    <a:pt x="564422" y="539502"/>
                  </a:lnTo>
                  <a:lnTo>
                    <a:pt x="556848" y="538408"/>
                  </a:lnTo>
                  <a:lnTo>
                    <a:pt x="550170" y="527544"/>
                  </a:lnTo>
                  <a:lnTo>
                    <a:pt x="554155" y="517478"/>
                  </a:lnTo>
                  <a:lnTo>
                    <a:pt x="564026" y="503027"/>
                  </a:lnTo>
                  <a:lnTo>
                    <a:pt x="578573" y="491166"/>
                  </a:lnTo>
                  <a:lnTo>
                    <a:pt x="585553" y="479703"/>
                  </a:lnTo>
                  <a:lnTo>
                    <a:pt x="594324" y="472229"/>
                  </a:lnTo>
                  <a:lnTo>
                    <a:pt x="592228" y="461166"/>
                  </a:lnTo>
                  <a:lnTo>
                    <a:pt x="589838" y="445815"/>
                  </a:lnTo>
                  <a:lnTo>
                    <a:pt x="593924" y="435750"/>
                  </a:lnTo>
                  <a:lnTo>
                    <a:pt x="599508" y="427078"/>
                  </a:lnTo>
                  <a:lnTo>
                    <a:pt x="616150" y="424986"/>
                  </a:lnTo>
                  <a:lnTo>
                    <a:pt x="620039" y="413621"/>
                  </a:lnTo>
                  <a:lnTo>
                    <a:pt x="631897" y="407443"/>
                  </a:lnTo>
                  <a:lnTo>
                    <a:pt x="645354" y="404056"/>
                  </a:lnTo>
                  <a:lnTo>
                    <a:pt x="653825" y="392493"/>
                  </a:lnTo>
                  <a:lnTo>
                    <a:pt x="660700" y="378139"/>
                  </a:lnTo>
                  <a:lnTo>
                    <a:pt x="671069" y="373456"/>
                  </a:lnTo>
                  <a:lnTo>
                    <a:pt x="675154" y="363491"/>
                  </a:lnTo>
                  <a:lnTo>
                    <a:pt x="690206" y="361496"/>
                  </a:lnTo>
                  <a:lnTo>
                    <a:pt x="700271" y="351129"/>
                  </a:lnTo>
                  <a:lnTo>
                    <a:pt x="704358" y="341163"/>
                  </a:lnTo>
                  <a:lnTo>
                    <a:pt x="696286" y="331696"/>
                  </a:lnTo>
                  <a:lnTo>
                    <a:pt x="691001" y="319337"/>
                  </a:lnTo>
                  <a:lnTo>
                    <a:pt x="690303" y="305282"/>
                  </a:lnTo>
                  <a:lnTo>
                    <a:pt x="688009" y="291329"/>
                  </a:lnTo>
                  <a:lnTo>
                    <a:pt x="678045" y="304387"/>
                  </a:lnTo>
                  <a:lnTo>
                    <a:pt x="622828" y="351730"/>
                  </a:lnTo>
                  <a:lnTo>
                    <a:pt x="609174" y="350829"/>
                  </a:lnTo>
                  <a:lnTo>
                    <a:pt x="598211" y="345747"/>
                  </a:lnTo>
                  <a:lnTo>
                    <a:pt x="597513" y="331696"/>
                  </a:lnTo>
                  <a:lnTo>
                    <a:pt x="592430" y="322127"/>
                  </a:lnTo>
                  <a:lnTo>
                    <a:pt x="588744" y="309567"/>
                  </a:lnTo>
                  <a:lnTo>
                    <a:pt x="592729" y="299601"/>
                  </a:lnTo>
                  <a:lnTo>
                    <a:pt x="587645" y="290033"/>
                  </a:lnTo>
                  <a:lnTo>
                    <a:pt x="597715" y="278372"/>
                  </a:lnTo>
                  <a:lnTo>
                    <a:pt x="600303" y="269801"/>
                  </a:lnTo>
                  <a:lnTo>
                    <a:pt x="589042" y="257644"/>
                  </a:lnTo>
                  <a:lnTo>
                    <a:pt x="583459" y="267709"/>
                  </a:lnTo>
                  <a:lnTo>
                    <a:pt x="579474" y="279172"/>
                  </a:lnTo>
                  <a:lnTo>
                    <a:pt x="569307" y="286545"/>
                  </a:lnTo>
                  <a:lnTo>
                    <a:pt x="558245" y="278570"/>
                  </a:lnTo>
                  <a:lnTo>
                    <a:pt x="551764" y="271893"/>
                  </a:lnTo>
                  <a:lnTo>
                    <a:pt x="546581" y="260931"/>
                  </a:lnTo>
                  <a:lnTo>
                    <a:pt x="548975" y="248173"/>
                  </a:lnTo>
                  <a:lnTo>
                    <a:pt x="551465" y="238203"/>
                  </a:lnTo>
                  <a:lnTo>
                    <a:pt x="552462" y="226943"/>
                  </a:lnTo>
                  <a:lnTo>
                    <a:pt x="567312" y="222058"/>
                  </a:lnTo>
                  <a:lnTo>
                    <a:pt x="574290" y="210498"/>
                  </a:lnTo>
                  <a:lnTo>
                    <a:pt x="564822" y="202524"/>
                  </a:lnTo>
                  <a:lnTo>
                    <a:pt x="556848" y="195846"/>
                  </a:lnTo>
                  <a:lnTo>
                    <a:pt x="557546" y="180399"/>
                  </a:lnTo>
                  <a:close/>
                </a:path>
              </a:pathLst>
            </a:custGeom>
            <a:solidFill>
              <a:srgbClr val="008CA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" name="object 102">
              <a:extLst>
                <a:ext uri="{FF2B5EF4-FFF2-40B4-BE49-F238E27FC236}">
                  <a16:creationId xmlns:a16="http://schemas.microsoft.com/office/drawing/2014/main" id="{13F25D47-1F85-43D7-8593-F1F7FB1F31EC}"/>
                </a:ext>
              </a:extLst>
            </p:cNvPr>
            <p:cNvSpPr/>
            <p:nvPr/>
          </p:nvSpPr>
          <p:spPr>
            <a:xfrm>
              <a:off x="2770857" y="2008285"/>
              <a:ext cx="704358" cy="666283"/>
            </a:xfrm>
            <a:custGeom>
              <a:avLst/>
              <a:gdLst/>
              <a:ahLst/>
              <a:cxnLst/>
              <a:rect l="l" t="t" r="r" b="b"/>
              <a:pathLst>
                <a:path w="704358" h="666283">
                  <a:moveTo>
                    <a:pt x="690303" y="305282"/>
                  </a:moveTo>
                  <a:lnTo>
                    <a:pt x="691001" y="319337"/>
                  </a:lnTo>
                  <a:lnTo>
                    <a:pt x="696286" y="331696"/>
                  </a:lnTo>
                  <a:lnTo>
                    <a:pt x="704358" y="341163"/>
                  </a:lnTo>
                  <a:lnTo>
                    <a:pt x="700271" y="351129"/>
                  </a:lnTo>
                  <a:lnTo>
                    <a:pt x="690206" y="361496"/>
                  </a:lnTo>
                  <a:lnTo>
                    <a:pt x="675154" y="363491"/>
                  </a:lnTo>
                  <a:lnTo>
                    <a:pt x="671069" y="373456"/>
                  </a:lnTo>
                  <a:lnTo>
                    <a:pt x="660700" y="378139"/>
                  </a:lnTo>
                  <a:lnTo>
                    <a:pt x="653825" y="392493"/>
                  </a:lnTo>
                  <a:lnTo>
                    <a:pt x="645354" y="404056"/>
                  </a:lnTo>
                  <a:lnTo>
                    <a:pt x="631897" y="407443"/>
                  </a:lnTo>
                  <a:lnTo>
                    <a:pt x="620039" y="413621"/>
                  </a:lnTo>
                  <a:lnTo>
                    <a:pt x="616150" y="424986"/>
                  </a:lnTo>
                  <a:lnTo>
                    <a:pt x="599508" y="427078"/>
                  </a:lnTo>
                  <a:lnTo>
                    <a:pt x="593924" y="435750"/>
                  </a:lnTo>
                  <a:lnTo>
                    <a:pt x="589838" y="445815"/>
                  </a:lnTo>
                  <a:lnTo>
                    <a:pt x="592228" y="461166"/>
                  </a:lnTo>
                  <a:lnTo>
                    <a:pt x="594324" y="472229"/>
                  </a:lnTo>
                  <a:lnTo>
                    <a:pt x="585553" y="479703"/>
                  </a:lnTo>
                  <a:lnTo>
                    <a:pt x="578573" y="491166"/>
                  </a:lnTo>
                  <a:lnTo>
                    <a:pt x="564026" y="503027"/>
                  </a:lnTo>
                  <a:lnTo>
                    <a:pt x="554155" y="517478"/>
                  </a:lnTo>
                  <a:lnTo>
                    <a:pt x="550170" y="527544"/>
                  </a:lnTo>
                  <a:lnTo>
                    <a:pt x="556848" y="538408"/>
                  </a:lnTo>
                  <a:lnTo>
                    <a:pt x="564422" y="539502"/>
                  </a:lnTo>
                  <a:lnTo>
                    <a:pt x="565120" y="552160"/>
                  </a:lnTo>
                  <a:lnTo>
                    <a:pt x="559440" y="559440"/>
                  </a:lnTo>
                  <a:lnTo>
                    <a:pt x="555454" y="569408"/>
                  </a:lnTo>
                  <a:lnTo>
                    <a:pt x="548276" y="578077"/>
                  </a:lnTo>
                  <a:lnTo>
                    <a:pt x="550468" y="590637"/>
                  </a:lnTo>
                  <a:lnTo>
                    <a:pt x="552660" y="603194"/>
                  </a:lnTo>
                  <a:lnTo>
                    <a:pt x="540402" y="600900"/>
                  </a:lnTo>
                  <a:lnTo>
                    <a:pt x="529937" y="604187"/>
                  </a:lnTo>
                  <a:lnTo>
                    <a:pt x="519871" y="614455"/>
                  </a:lnTo>
                  <a:lnTo>
                    <a:pt x="505918" y="610864"/>
                  </a:lnTo>
                  <a:lnTo>
                    <a:pt x="490567" y="607279"/>
                  </a:lnTo>
                  <a:lnTo>
                    <a:pt x="478609" y="611963"/>
                  </a:lnTo>
                  <a:lnTo>
                    <a:pt x="462462" y="621132"/>
                  </a:lnTo>
                  <a:lnTo>
                    <a:pt x="450500" y="625820"/>
                  </a:lnTo>
                  <a:lnTo>
                    <a:pt x="449506" y="635784"/>
                  </a:lnTo>
                  <a:lnTo>
                    <a:pt x="441032" y="647348"/>
                  </a:lnTo>
                  <a:lnTo>
                    <a:pt x="421697" y="655220"/>
                  </a:lnTo>
                  <a:lnTo>
                    <a:pt x="413124" y="665387"/>
                  </a:lnTo>
                  <a:lnTo>
                    <a:pt x="400568" y="658907"/>
                  </a:lnTo>
                  <a:lnTo>
                    <a:pt x="390103" y="632696"/>
                  </a:lnTo>
                  <a:lnTo>
                    <a:pt x="381732" y="617547"/>
                  </a:lnTo>
                  <a:lnTo>
                    <a:pt x="371365" y="623627"/>
                  </a:lnTo>
                  <a:lnTo>
                    <a:pt x="359406" y="626913"/>
                  </a:lnTo>
                  <a:lnTo>
                    <a:pt x="351331" y="617547"/>
                  </a:lnTo>
                  <a:lnTo>
                    <a:pt x="334486" y="615354"/>
                  </a:lnTo>
                  <a:lnTo>
                    <a:pt x="338173" y="627810"/>
                  </a:lnTo>
                  <a:lnTo>
                    <a:pt x="342061" y="643161"/>
                  </a:lnTo>
                  <a:lnTo>
                    <a:pt x="331995" y="654820"/>
                  </a:lnTo>
                  <a:lnTo>
                    <a:pt x="321134" y="651033"/>
                  </a:lnTo>
                  <a:lnTo>
                    <a:pt x="309171" y="653028"/>
                  </a:lnTo>
                  <a:lnTo>
                    <a:pt x="300301" y="659004"/>
                  </a:lnTo>
                  <a:lnTo>
                    <a:pt x="293025" y="663493"/>
                  </a:lnTo>
                  <a:lnTo>
                    <a:pt x="280965" y="665387"/>
                  </a:lnTo>
                  <a:lnTo>
                    <a:pt x="261230" y="666283"/>
                  </a:lnTo>
                  <a:lnTo>
                    <a:pt x="248770" y="659804"/>
                  </a:lnTo>
                  <a:lnTo>
                    <a:pt x="246780" y="651429"/>
                  </a:lnTo>
                  <a:lnTo>
                    <a:pt x="240303" y="644756"/>
                  </a:lnTo>
                  <a:lnTo>
                    <a:pt x="235220" y="633693"/>
                  </a:lnTo>
                  <a:lnTo>
                    <a:pt x="236015" y="621032"/>
                  </a:lnTo>
                  <a:lnTo>
                    <a:pt x="229435" y="611466"/>
                  </a:lnTo>
                  <a:lnTo>
                    <a:pt x="221162" y="599208"/>
                  </a:lnTo>
                  <a:lnTo>
                    <a:pt x="227940" y="583458"/>
                  </a:lnTo>
                  <a:lnTo>
                    <a:pt x="230432" y="572096"/>
                  </a:lnTo>
                  <a:lnTo>
                    <a:pt x="225352" y="562528"/>
                  </a:lnTo>
                  <a:lnTo>
                    <a:pt x="205714" y="564720"/>
                  </a:lnTo>
                  <a:lnTo>
                    <a:pt x="197345" y="551065"/>
                  </a:lnTo>
                  <a:lnTo>
                    <a:pt x="199537" y="535517"/>
                  </a:lnTo>
                  <a:lnTo>
                    <a:pt x="194551" y="525948"/>
                  </a:lnTo>
                  <a:lnTo>
                    <a:pt x="174917" y="528144"/>
                  </a:lnTo>
                  <a:lnTo>
                    <a:pt x="150797" y="532029"/>
                  </a:lnTo>
                  <a:lnTo>
                    <a:pt x="132760" y="535614"/>
                  </a:lnTo>
                  <a:lnTo>
                    <a:pt x="113026" y="536417"/>
                  </a:lnTo>
                  <a:lnTo>
                    <a:pt x="99071" y="531431"/>
                  </a:lnTo>
                  <a:lnTo>
                    <a:pt x="93786" y="517578"/>
                  </a:lnTo>
                  <a:lnTo>
                    <a:pt x="82825" y="511001"/>
                  </a:lnTo>
                  <a:lnTo>
                    <a:pt x="82227" y="499837"/>
                  </a:lnTo>
                  <a:lnTo>
                    <a:pt x="81528" y="487277"/>
                  </a:lnTo>
                  <a:lnTo>
                    <a:pt x="85514" y="475818"/>
                  </a:lnTo>
                  <a:lnTo>
                    <a:pt x="76046" y="469238"/>
                  </a:lnTo>
                  <a:lnTo>
                    <a:pt x="64886" y="459867"/>
                  </a:lnTo>
                  <a:lnTo>
                    <a:pt x="61196" y="447410"/>
                  </a:lnTo>
                  <a:lnTo>
                    <a:pt x="51930" y="443523"/>
                  </a:lnTo>
                  <a:lnTo>
                    <a:pt x="49632" y="431063"/>
                  </a:lnTo>
                  <a:lnTo>
                    <a:pt x="40068" y="421599"/>
                  </a:lnTo>
                  <a:lnTo>
                    <a:pt x="39568" y="411829"/>
                  </a:lnTo>
                  <a:lnTo>
                    <a:pt x="63392" y="402360"/>
                  </a:lnTo>
                  <a:lnTo>
                    <a:pt x="75149" y="396182"/>
                  </a:lnTo>
                  <a:lnTo>
                    <a:pt x="72957" y="382327"/>
                  </a:lnTo>
                  <a:lnTo>
                    <a:pt x="72259" y="369669"/>
                  </a:lnTo>
                  <a:lnTo>
                    <a:pt x="91796" y="365982"/>
                  </a:lnTo>
                  <a:lnTo>
                    <a:pt x="107147" y="368175"/>
                  </a:lnTo>
                  <a:lnTo>
                    <a:pt x="119501" y="371861"/>
                  </a:lnTo>
                  <a:lnTo>
                    <a:pt x="133059" y="369867"/>
                  </a:lnTo>
                  <a:lnTo>
                    <a:pt x="139438" y="347144"/>
                  </a:lnTo>
                  <a:lnTo>
                    <a:pt x="135550" y="330500"/>
                  </a:lnTo>
                  <a:lnTo>
                    <a:pt x="128771" y="318138"/>
                  </a:lnTo>
                  <a:lnTo>
                    <a:pt x="116114" y="308869"/>
                  </a:lnTo>
                  <a:lnTo>
                    <a:pt x="100768" y="306675"/>
                  </a:lnTo>
                  <a:lnTo>
                    <a:pt x="66776" y="267411"/>
                  </a:lnTo>
                  <a:lnTo>
                    <a:pt x="11461" y="226245"/>
                  </a:lnTo>
                  <a:lnTo>
                    <a:pt x="0" y="211293"/>
                  </a:lnTo>
                  <a:lnTo>
                    <a:pt x="7275" y="205314"/>
                  </a:lnTo>
                  <a:lnTo>
                    <a:pt x="19037" y="196444"/>
                  </a:lnTo>
                  <a:lnTo>
                    <a:pt x="22824" y="182293"/>
                  </a:lnTo>
                  <a:lnTo>
                    <a:pt x="23719" y="171028"/>
                  </a:lnTo>
                  <a:lnTo>
                    <a:pt x="38671" y="166146"/>
                  </a:lnTo>
                  <a:lnTo>
                    <a:pt x="45151" y="174318"/>
                  </a:lnTo>
                  <a:lnTo>
                    <a:pt x="42558" y="182789"/>
                  </a:lnTo>
                  <a:lnTo>
                    <a:pt x="45947" y="189665"/>
                  </a:lnTo>
                  <a:lnTo>
                    <a:pt x="64386" y="193056"/>
                  </a:lnTo>
                  <a:lnTo>
                    <a:pt x="77741" y="186975"/>
                  </a:lnTo>
                  <a:lnTo>
                    <a:pt x="83023" y="171230"/>
                  </a:lnTo>
                  <a:lnTo>
                    <a:pt x="80531" y="153089"/>
                  </a:lnTo>
                  <a:lnTo>
                    <a:pt x="79833" y="140431"/>
                  </a:lnTo>
                  <a:lnTo>
                    <a:pt x="73058" y="126777"/>
                  </a:lnTo>
                  <a:lnTo>
                    <a:pt x="75351" y="112622"/>
                  </a:lnTo>
                  <a:lnTo>
                    <a:pt x="77543" y="97077"/>
                  </a:lnTo>
                  <a:lnTo>
                    <a:pt x="64486" y="80730"/>
                  </a:lnTo>
                  <a:lnTo>
                    <a:pt x="50533" y="74350"/>
                  </a:lnTo>
                  <a:lnTo>
                    <a:pt x="36179" y="62391"/>
                  </a:lnTo>
                  <a:lnTo>
                    <a:pt x="44750" y="52123"/>
                  </a:lnTo>
                  <a:lnTo>
                    <a:pt x="58305" y="48736"/>
                  </a:lnTo>
                  <a:lnTo>
                    <a:pt x="77939" y="46544"/>
                  </a:lnTo>
                  <a:lnTo>
                    <a:pt x="88606" y="47440"/>
                  </a:lnTo>
                  <a:lnTo>
                    <a:pt x="91098" y="37475"/>
                  </a:lnTo>
                  <a:lnTo>
                    <a:pt x="101361" y="29998"/>
                  </a:lnTo>
                  <a:lnTo>
                    <a:pt x="114519" y="21027"/>
                  </a:lnTo>
                  <a:lnTo>
                    <a:pt x="126281" y="13553"/>
                  </a:lnTo>
                  <a:lnTo>
                    <a:pt x="138041" y="5979"/>
                  </a:lnTo>
                  <a:lnTo>
                    <a:pt x="146811" y="0"/>
                  </a:lnTo>
                  <a:lnTo>
                    <a:pt x="155181" y="13751"/>
                  </a:lnTo>
                  <a:lnTo>
                    <a:pt x="158972" y="29001"/>
                  </a:lnTo>
                  <a:lnTo>
                    <a:pt x="168738" y="39764"/>
                  </a:lnTo>
                  <a:lnTo>
                    <a:pt x="182789" y="47637"/>
                  </a:lnTo>
                  <a:lnTo>
                    <a:pt x="195350" y="54118"/>
                  </a:lnTo>
                  <a:lnTo>
                    <a:pt x="195850" y="63888"/>
                  </a:lnTo>
                  <a:lnTo>
                    <a:pt x="195152" y="80830"/>
                  </a:lnTo>
                  <a:lnTo>
                    <a:pt x="191264" y="93585"/>
                  </a:lnTo>
                  <a:lnTo>
                    <a:pt x="179600" y="102556"/>
                  </a:lnTo>
                  <a:lnTo>
                    <a:pt x="169437" y="111427"/>
                  </a:lnTo>
                  <a:lnTo>
                    <a:pt x="156978" y="134352"/>
                  </a:lnTo>
                  <a:lnTo>
                    <a:pt x="153489" y="154184"/>
                  </a:lnTo>
                  <a:lnTo>
                    <a:pt x="152791" y="169635"/>
                  </a:lnTo>
                  <a:lnTo>
                    <a:pt x="143024" y="185482"/>
                  </a:lnTo>
                  <a:lnTo>
                    <a:pt x="137941" y="205416"/>
                  </a:lnTo>
                  <a:lnTo>
                    <a:pt x="134352" y="223753"/>
                  </a:lnTo>
                  <a:lnTo>
                    <a:pt x="138639" y="247474"/>
                  </a:lnTo>
                  <a:lnTo>
                    <a:pt x="142527" y="262723"/>
                  </a:lnTo>
                  <a:lnTo>
                    <a:pt x="157276" y="281760"/>
                  </a:lnTo>
                  <a:lnTo>
                    <a:pt x="167144" y="296811"/>
                  </a:lnTo>
                  <a:lnTo>
                    <a:pt x="279374" y="292027"/>
                  </a:lnTo>
                  <a:lnTo>
                    <a:pt x="301697" y="255948"/>
                  </a:lnTo>
                  <a:lnTo>
                    <a:pt x="309869" y="238805"/>
                  </a:lnTo>
                  <a:lnTo>
                    <a:pt x="316349" y="217374"/>
                  </a:lnTo>
                  <a:lnTo>
                    <a:pt x="331499" y="215384"/>
                  </a:lnTo>
                  <a:lnTo>
                    <a:pt x="343857" y="220466"/>
                  </a:lnTo>
                  <a:lnTo>
                    <a:pt x="354222" y="214386"/>
                  </a:lnTo>
                  <a:lnTo>
                    <a:pt x="355017" y="200332"/>
                  </a:lnTo>
                  <a:lnTo>
                    <a:pt x="372761" y="192556"/>
                  </a:lnTo>
                  <a:lnTo>
                    <a:pt x="384321" y="180794"/>
                  </a:lnTo>
                  <a:lnTo>
                    <a:pt x="390001" y="172126"/>
                  </a:lnTo>
                  <a:lnTo>
                    <a:pt x="403560" y="170131"/>
                  </a:lnTo>
                  <a:lnTo>
                    <a:pt x="402958" y="158868"/>
                  </a:lnTo>
                  <a:lnTo>
                    <a:pt x="405550" y="150399"/>
                  </a:lnTo>
                  <a:lnTo>
                    <a:pt x="417610" y="149899"/>
                  </a:lnTo>
                  <a:lnTo>
                    <a:pt x="432860" y="150597"/>
                  </a:lnTo>
                  <a:lnTo>
                    <a:pt x="445020" y="150097"/>
                  </a:lnTo>
                  <a:lnTo>
                    <a:pt x="456879" y="144020"/>
                  </a:lnTo>
                  <a:lnTo>
                    <a:pt x="470635" y="146213"/>
                  </a:lnTo>
                  <a:lnTo>
                    <a:pt x="476215" y="136144"/>
                  </a:lnTo>
                  <a:lnTo>
                    <a:pt x="483195" y="125981"/>
                  </a:lnTo>
                  <a:lnTo>
                    <a:pt x="492062" y="119998"/>
                  </a:lnTo>
                  <a:lnTo>
                    <a:pt x="514191" y="135945"/>
                  </a:lnTo>
                  <a:lnTo>
                    <a:pt x="529736" y="143621"/>
                  </a:lnTo>
                  <a:lnTo>
                    <a:pt x="543991" y="154288"/>
                  </a:lnTo>
                  <a:lnTo>
                    <a:pt x="555252" y="166444"/>
                  </a:lnTo>
                  <a:lnTo>
                    <a:pt x="557546" y="180399"/>
                  </a:lnTo>
                  <a:lnTo>
                    <a:pt x="556848" y="195846"/>
                  </a:lnTo>
                  <a:lnTo>
                    <a:pt x="564822" y="202524"/>
                  </a:lnTo>
                  <a:lnTo>
                    <a:pt x="574290" y="210498"/>
                  </a:lnTo>
                  <a:lnTo>
                    <a:pt x="567312" y="222058"/>
                  </a:lnTo>
                  <a:lnTo>
                    <a:pt x="552462" y="226943"/>
                  </a:lnTo>
                  <a:lnTo>
                    <a:pt x="551465" y="238203"/>
                  </a:lnTo>
                  <a:lnTo>
                    <a:pt x="548975" y="248173"/>
                  </a:lnTo>
                  <a:lnTo>
                    <a:pt x="546581" y="260931"/>
                  </a:lnTo>
                  <a:lnTo>
                    <a:pt x="551764" y="271893"/>
                  </a:lnTo>
                  <a:lnTo>
                    <a:pt x="558245" y="278570"/>
                  </a:lnTo>
                  <a:lnTo>
                    <a:pt x="569307" y="286545"/>
                  </a:lnTo>
                  <a:lnTo>
                    <a:pt x="579474" y="279172"/>
                  </a:lnTo>
                  <a:lnTo>
                    <a:pt x="583459" y="267709"/>
                  </a:lnTo>
                  <a:lnTo>
                    <a:pt x="589042" y="257644"/>
                  </a:lnTo>
                  <a:lnTo>
                    <a:pt x="600303" y="269801"/>
                  </a:lnTo>
                  <a:lnTo>
                    <a:pt x="597715" y="278372"/>
                  </a:lnTo>
                  <a:lnTo>
                    <a:pt x="587645" y="290033"/>
                  </a:lnTo>
                  <a:lnTo>
                    <a:pt x="592729" y="299601"/>
                  </a:lnTo>
                  <a:lnTo>
                    <a:pt x="588744" y="309567"/>
                  </a:lnTo>
                  <a:lnTo>
                    <a:pt x="592430" y="322127"/>
                  </a:lnTo>
                  <a:lnTo>
                    <a:pt x="597513" y="331696"/>
                  </a:lnTo>
                  <a:lnTo>
                    <a:pt x="598211" y="345747"/>
                  </a:lnTo>
                  <a:lnTo>
                    <a:pt x="609174" y="350829"/>
                  </a:lnTo>
                  <a:lnTo>
                    <a:pt x="622828" y="351730"/>
                  </a:lnTo>
                  <a:lnTo>
                    <a:pt x="678045" y="304387"/>
                  </a:lnTo>
                  <a:lnTo>
                    <a:pt x="688009" y="291329"/>
                  </a:lnTo>
                  <a:lnTo>
                    <a:pt x="690303" y="305282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" name="object 103">
              <a:extLst>
                <a:ext uri="{FF2B5EF4-FFF2-40B4-BE49-F238E27FC236}">
                  <a16:creationId xmlns:a16="http://schemas.microsoft.com/office/drawing/2014/main" id="{BF2B9A48-F47F-449A-BEF1-FB168EC12A5B}"/>
                </a:ext>
              </a:extLst>
            </p:cNvPr>
            <p:cNvSpPr/>
            <p:nvPr/>
          </p:nvSpPr>
          <p:spPr>
            <a:xfrm>
              <a:off x="3061193" y="2824970"/>
              <a:ext cx="108436" cy="130262"/>
            </a:xfrm>
            <a:custGeom>
              <a:avLst/>
              <a:gdLst/>
              <a:ahLst/>
              <a:cxnLst/>
              <a:rect l="l" t="t" r="r" b="b"/>
              <a:pathLst>
                <a:path w="108436" h="130262">
                  <a:moveTo>
                    <a:pt x="3686" y="39168"/>
                  </a:moveTo>
                  <a:lnTo>
                    <a:pt x="4381" y="51724"/>
                  </a:lnTo>
                  <a:lnTo>
                    <a:pt x="11062" y="62687"/>
                  </a:lnTo>
                  <a:lnTo>
                    <a:pt x="19133" y="72155"/>
                  </a:lnTo>
                  <a:lnTo>
                    <a:pt x="15346" y="85013"/>
                  </a:lnTo>
                  <a:lnTo>
                    <a:pt x="20728" y="101559"/>
                  </a:lnTo>
                  <a:lnTo>
                    <a:pt x="21427" y="115610"/>
                  </a:lnTo>
                  <a:lnTo>
                    <a:pt x="26607" y="126673"/>
                  </a:lnTo>
                  <a:lnTo>
                    <a:pt x="38969" y="130262"/>
                  </a:lnTo>
                  <a:lnTo>
                    <a:pt x="39766" y="117604"/>
                  </a:lnTo>
                  <a:lnTo>
                    <a:pt x="45248" y="106142"/>
                  </a:lnTo>
                  <a:lnTo>
                    <a:pt x="53521" y="88999"/>
                  </a:lnTo>
                  <a:lnTo>
                    <a:pt x="63187" y="71654"/>
                  </a:lnTo>
                  <a:lnTo>
                    <a:pt x="62593" y="60493"/>
                  </a:lnTo>
                  <a:lnTo>
                    <a:pt x="64980" y="47739"/>
                  </a:lnTo>
                  <a:lnTo>
                    <a:pt x="76442" y="36079"/>
                  </a:lnTo>
                  <a:lnTo>
                    <a:pt x="89601" y="24216"/>
                  </a:lnTo>
                  <a:lnTo>
                    <a:pt x="101362" y="18136"/>
                  </a:lnTo>
                  <a:lnTo>
                    <a:pt x="108436" y="7970"/>
                  </a:lnTo>
                  <a:lnTo>
                    <a:pt x="98870" y="0"/>
                  </a:lnTo>
                  <a:lnTo>
                    <a:pt x="84120" y="7574"/>
                  </a:lnTo>
                  <a:lnTo>
                    <a:pt x="71860" y="5276"/>
                  </a:lnTo>
                  <a:lnTo>
                    <a:pt x="58007" y="1691"/>
                  </a:lnTo>
                  <a:lnTo>
                    <a:pt x="41259" y="2390"/>
                  </a:lnTo>
                  <a:lnTo>
                    <a:pt x="29199" y="4384"/>
                  </a:lnTo>
                  <a:lnTo>
                    <a:pt x="32590" y="11261"/>
                  </a:lnTo>
                  <a:lnTo>
                    <a:pt x="16243" y="17538"/>
                  </a:lnTo>
                  <a:lnTo>
                    <a:pt x="5778" y="19432"/>
                  </a:lnTo>
                  <a:lnTo>
                    <a:pt x="0" y="26708"/>
                  </a:lnTo>
                  <a:lnTo>
                    <a:pt x="3686" y="39168"/>
                  </a:lnTo>
                  <a:close/>
                </a:path>
              </a:pathLst>
            </a:custGeom>
            <a:solidFill>
              <a:srgbClr val="008CA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" name="object 104">
              <a:extLst>
                <a:ext uri="{FF2B5EF4-FFF2-40B4-BE49-F238E27FC236}">
                  <a16:creationId xmlns:a16="http://schemas.microsoft.com/office/drawing/2014/main" id="{208B7C70-0E80-4B25-B706-C86FC25471CB}"/>
                </a:ext>
              </a:extLst>
            </p:cNvPr>
            <p:cNvSpPr/>
            <p:nvPr/>
          </p:nvSpPr>
          <p:spPr>
            <a:xfrm>
              <a:off x="3280462" y="2596327"/>
              <a:ext cx="384620" cy="433158"/>
            </a:xfrm>
            <a:custGeom>
              <a:avLst/>
              <a:gdLst/>
              <a:ahLst/>
              <a:cxnLst/>
              <a:rect l="l" t="t" r="r" b="b"/>
              <a:pathLst>
                <a:path w="384620" h="433158">
                  <a:moveTo>
                    <a:pt x="39370" y="60303"/>
                  </a:moveTo>
                  <a:lnTo>
                    <a:pt x="32392" y="71862"/>
                  </a:lnTo>
                  <a:lnTo>
                    <a:pt x="33191" y="87213"/>
                  </a:lnTo>
                  <a:lnTo>
                    <a:pt x="21927" y="103158"/>
                  </a:lnTo>
                  <a:lnTo>
                    <a:pt x="14453" y="106747"/>
                  </a:lnTo>
                  <a:lnTo>
                    <a:pt x="19436" y="114523"/>
                  </a:lnTo>
                  <a:lnTo>
                    <a:pt x="20130" y="128477"/>
                  </a:lnTo>
                  <a:lnTo>
                    <a:pt x="22324" y="139636"/>
                  </a:lnTo>
                  <a:lnTo>
                    <a:pt x="25815" y="149306"/>
                  </a:lnTo>
                  <a:lnTo>
                    <a:pt x="20130" y="156582"/>
                  </a:lnTo>
                  <a:lnTo>
                    <a:pt x="22324" y="169138"/>
                  </a:lnTo>
                  <a:lnTo>
                    <a:pt x="15248" y="177811"/>
                  </a:lnTo>
                  <a:lnTo>
                    <a:pt x="11264" y="189273"/>
                  </a:lnTo>
                  <a:lnTo>
                    <a:pt x="14853" y="200336"/>
                  </a:lnTo>
                  <a:lnTo>
                    <a:pt x="9568" y="214588"/>
                  </a:lnTo>
                  <a:lnTo>
                    <a:pt x="7174" y="227343"/>
                  </a:lnTo>
                  <a:lnTo>
                    <a:pt x="7974" y="241300"/>
                  </a:lnTo>
                  <a:lnTo>
                    <a:pt x="7174" y="255451"/>
                  </a:lnTo>
                  <a:lnTo>
                    <a:pt x="9067" y="262331"/>
                  </a:lnTo>
                  <a:lnTo>
                    <a:pt x="5382" y="279370"/>
                  </a:lnTo>
                  <a:lnTo>
                    <a:pt x="0" y="292225"/>
                  </a:lnTo>
                  <a:lnTo>
                    <a:pt x="10166" y="311464"/>
                  </a:lnTo>
                  <a:lnTo>
                    <a:pt x="22524" y="315150"/>
                  </a:lnTo>
                  <a:lnTo>
                    <a:pt x="30596" y="324618"/>
                  </a:lnTo>
                  <a:lnTo>
                    <a:pt x="44254" y="325414"/>
                  </a:lnTo>
                  <a:lnTo>
                    <a:pt x="54618" y="319438"/>
                  </a:lnTo>
                  <a:lnTo>
                    <a:pt x="64983" y="314751"/>
                  </a:lnTo>
                  <a:lnTo>
                    <a:pt x="74653" y="324121"/>
                  </a:lnTo>
                  <a:lnTo>
                    <a:pt x="81230" y="333691"/>
                  </a:lnTo>
                  <a:lnTo>
                    <a:pt x="80431" y="347741"/>
                  </a:lnTo>
                  <a:lnTo>
                    <a:pt x="70365" y="358009"/>
                  </a:lnTo>
                  <a:lnTo>
                    <a:pt x="74152" y="371862"/>
                  </a:lnTo>
                  <a:lnTo>
                    <a:pt x="80830" y="382823"/>
                  </a:lnTo>
                  <a:lnTo>
                    <a:pt x="71266" y="402958"/>
                  </a:lnTo>
                  <a:lnTo>
                    <a:pt x="82227" y="409439"/>
                  </a:lnTo>
                  <a:lnTo>
                    <a:pt x="84521" y="424785"/>
                  </a:lnTo>
                  <a:lnTo>
                    <a:pt x="86511" y="433158"/>
                  </a:lnTo>
                  <a:lnTo>
                    <a:pt x="95482" y="429969"/>
                  </a:lnTo>
                  <a:lnTo>
                    <a:pt x="104054" y="421196"/>
                  </a:lnTo>
                  <a:lnTo>
                    <a:pt x="112626" y="409635"/>
                  </a:lnTo>
                  <a:lnTo>
                    <a:pt x="118706" y="398574"/>
                  </a:lnTo>
                  <a:lnTo>
                    <a:pt x="109835" y="395185"/>
                  </a:lnTo>
                  <a:lnTo>
                    <a:pt x="121895" y="379040"/>
                  </a:lnTo>
                  <a:lnTo>
                    <a:pt x="123487" y="377344"/>
                  </a:lnTo>
                  <a:lnTo>
                    <a:pt x="128196" y="367040"/>
                  </a:lnTo>
                  <a:lnTo>
                    <a:pt x="134454" y="351514"/>
                  </a:lnTo>
                  <a:lnTo>
                    <a:pt x="136345" y="346845"/>
                  </a:lnTo>
                  <a:lnTo>
                    <a:pt x="137142" y="345149"/>
                  </a:lnTo>
                  <a:lnTo>
                    <a:pt x="134752" y="330699"/>
                  </a:lnTo>
                  <a:lnTo>
                    <a:pt x="141930" y="306082"/>
                  </a:lnTo>
                  <a:lnTo>
                    <a:pt x="157280" y="308573"/>
                  </a:lnTo>
                  <a:lnTo>
                    <a:pt x="160465" y="292525"/>
                  </a:lnTo>
                  <a:lnTo>
                    <a:pt x="166844" y="277178"/>
                  </a:lnTo>
                  <a:lnTo>
                    <a:pt x="163656" y="256844"/>
                  </a:lnTo>
                  <a:lnTo>
                    <a:pt x="170131" y="227944"/>
                  </a:lnTo>
                  <a:lnTo>
                    <a:pt x="165251" y="206813"/>
                  </a:lnTo>
                  <a:lnTo>
                    <a:pt x="161265" y="201629"/>
                  </a:lnTo>
                  <a:lnTo>
                    <a:pt x="175715" y="189769"/>
                  </a:lnTo>
                  <a:lnTo>
                    <a:pt x="182991" y="175319"/>
                  </a:lnTo>
                  <a:lnTo>
                    <a:pt x="194255" y="160070"/>
                  </a:lnTo>
                  <a:lnTo>
                    <a:pt x="206312" y="165153"/>
                  </a:lnTo>
                  <a:lnTo>
                    <a:pt x="204721" y="181298"/>
                  </a:lnTo>
                  <a:lnTo>
                    <a:pt x="202229" y="197445"/>
                  </a:lnTo>
                  <a:lnTo>
                    <a:pt x="207910" y="206813"/>
                  </a:lnTo>
                  <a:lnTo>
                    <a:pt x="197441" y="223757"/>
                  </a:lnTo>
                  <a:lnTo>
                    <a:pt x="186977" y="240699"/>
                  </a:lnTo>
                  <a:lnTo>
                    <a:pt x="186180" y="255951"/>
                  </a:lnTo>
                  <a:lnTo>
                    <a:pt x="179701" y="272991"/>
                  </a:lnTo>
                  <a:lnTo>
                    <a:pt x="184586" y="296711"/>
                  </a:lnTo>
                  <a:lnTo>
                    <a:pt x="178904" y="319636"/>
                  </a:lnTo>
                  <a:lnTo>
                    <a:pt x="174120" y="329802"/>
                  </a:lnTo>
                  <a:lnTo>
                    <a:pt x="162859" y="331495"/>
                  </a:lnTo>
                  <a:lnTo>
                    <a:pt x="149504" y="361097"/>
                  </a:lnTo>
                  <a:lnTo>
                    <a:pt x="158572" y="359801"/>
                  </a:lnTo>
                  <a:lnTo>
                    <a:pt x="174920" y="353523"/>
                  </a:lnTo>
                  <a:lnTo>
                    <a:pt x="183492" y="343357"/>
                  </a:lnTo>
                  <a:lnTo>
                    <a:pt x="201729" y="342558"/>
                  </a:lnTo>
                  <a:lnTo>
                    <a:pt x="216579" y="336279"/>
                  </a:lnTo>
                  <a:lnTo>
                    <a:pt x="223757" y="328903"/>
                  </a:lnTo>
                  <a:lnTo>
                    <a:pt x="235616" y="322826"/>
                  </a:lnTo>
                  <a:lnTo>
                    <a:pt x="241195" y="314153"/>
                  </a:lnTo>
                  <a:lnTo>
                    <a:pt x="231331" y="299203"/>
                  </a:lnTo>
                  <a:lnTo>
                    <a:pt x="225950" y="283956"/>
                  </a:lnTo>
                  <a:lnTo>
                    <a:pt x="232826" y="269603"/>
                  </a:lnTo>
                  <a:lnTo>
                    <a:pt x="244490" y="260733"/>
                  </a:lnTo>
                  <a:lnTo>
                    <a:pt x="259736" y="262829"/>
                  </a:lnTo>
                  <a:lnTo>
                    <a:pt x="273988" y="273491"/>
                  </a:lnTo>
                  <a:lnTo>
                    <a:pt x="277977" y="291527"/>
                  </a:lnTo>
                  <a:lnTo>
                    <a:pt x="288043" y="307976"/>
                  </a:lnTo>
                  <a:lnTo>
                    <a:pt x="300103" y="307475"/>
                  </a:lnTo>
                  <a:lnTo>
                    <a:pt x="312061" y="302691"/>
                  </a:lnTo>
                  <a:lnTo>
                    <a:pt x="320734" y="295318"/>
                  </a:lnTo>
                  <a:lnTo>
                    <a:pt x="336181" y="298904"/>
                  </a:lnTo>
                  <a:lnTo>
                    <a:pt x="351730" y="305283"/>
                  </a:lnTo>
                  <a:lnTo>
                    <a:pt x="362692" y="313156"/>
                  </a:lnTo>
                  <a:lnTo>
                    <a:pt x="375051" y="316845"/>
                  </a:lnTo>
                  <a:lnTo>
                    <a:pt x="384620" y="211197"/>
                  </a:lnTo>
                  <a:lnTo>
                    <a:pt x="376250" y="224153"/>
                  </a:lnTo>
                  <a:lnTo>
                    <a:pt x="354818" y="222263"/>
                  </a:lnTo>
                  <a:lnTo>
                    <a:pt x="345152" y="210102"/>
                  </a:lnTo>
                  <a:lnTo>
                    <a:pt x="332992" y="210600"/>
                  </a:lnTo>
                  <a:lnTo>
                    <a:pt x="327908" y="200930"/>
                  </a:lnTo>
                  <a:lnTo>
                    <a:pt x="314157" y="200134"/>
                  </a:lnTo>
                  <a:lnTo>
                    <a:pt x="315050" y="187477"/>
                  </a:lnTo>
                  <a:lnTo>
                    <a:pt x="306979" y="178009"/>
                  </a:lnTo>
                  <a:lnTo>
                    <a:pt x="288742" y="178706"/>
                  </a:lnTo>
                  <a:lnTo>
                    <a:pt x="279370" y="173523"/>
                  </a:lnTo>
                  <a:lnTo>
                    <a:pt x="287743" y="159170"/>
                  </a:lnTo>
                  <a:lnTo>
                    <a:pt x="294721" y="149007"/>
                  </a:lnTo>
                  <a:lnTo>
                    <a:pt x="291132" y="137944"/>
                  </a:lnTo>
                  <a:lnTo>
                    <a:pt x="282661" y="121495"/>
                  </a:lnTo>
                  <a:lnTo>
                    <a:pt x="281962" y="107445"/>
                  </a:lnTo>
                  <a:lnTo>
                    <a:pt x="269406" y="100964"/>
                  </a:lnTo>
                  <a:lnTo>
                    <a:pt x="261432" y="92890"/>
                  </a:lnTo>
                  <a:lnTo>
                    <a:pt x="260733" y="80233"/>
                  </a:lnTo>
                  <a:lnTo>
                    <a:pt x="255549" y="69270"/>
                  </a:lnTo>
                  <a:lnTo>
                    <a:pt x="234121" y="65980"/>
                  </a:lnTo>
                  <a:lnTo>
                    <a:pt x="223058" y="58005"/>
                  </a:lnTo>
                  <a:lnTo>
                    <a:pt x="216381" y="47044"/>
                  </a:lnTo>
                  <a:lnTo>
                    <a:pt x="209307" y="55813"/>
                  </a:lnTo>
                  <a:lnTo>
                    <a:pt x="200336" y="59004"/>
                  </a:lnTo>
                  <a:lnTo>
                    <a:pt x="196347" y="70369"/>
                  </a:lnTo>
                  <a:lnTo>
                    <a:pt x="184783" y="80733"/>
                  </a:lnTo>
                  <a:lnTo>
                    <a:pt x="169934" y="87011"/>
                  </a:lnTo>
                  <a:lnTo>
                    <a:pt x="157377" y="80535"/>
                  </a:lnTo>
                  <a:lnTo>
                    <a:pt x="153889" y="70865"/>
                  </a:lnTo>
                  <a:lnTo>
                    <a:pt x="136944" y="67377"/>
                  </a:lnTo>
                  <a:lnTo>
                    <a:pt x="124786" y="66480"/>
                  </a:lnTo>
                  <a:lnTo>
                    <a:pt x="121295" y="58207"/>
                  </a:lnTo>
                  <a:lnTo>
                    <a:pt x="114717" y="48639"/>
                  </a:lnTo>
                  <a:lnTo>
                    <a:pt x="106448" y="36381"/>
                  </a:lnTo>
                  <a:lnTo>
                    <a:pt x="113623" y="27608"/>
                  </a:lnTo>
                  <a:lnTo>
                    <a:pt x="108140" y="9669"/>
                  </a:lnTo>
                  <a:lnTo>
                    <a:pt x="101462" y="0"/>
                  </a:lnTo>
                  <a:lnTo>
                    <a:pt x="94085" y="3188"/>
                  </a:lnTo>
                  <a:lnTo>
                    <a:pt x="86810" y="10468"/>
                  </a:lnTo>
                  <a:lnTo>
                    <a:pt x="76446" y="13755"/>
                  </a:lnTo>
                  <a:lnTo>
                    <a:pt x="65483" y="8571"/>
                  </a:lnTo>
                  <a:lnTo>
                    <a:pt x="55115" y="13254"/>
                  </a:lnTo>
                  <a:lnTo>
                    <a:pt x="43055" y="15152"/>
                  </a:lnTo>
                  <a:lnTo>
                    <a:pt x="39272" y="30797"/>
                  </a:lnTo>
                  <a:lnTo>
                    <a:pt x="36976" y="43555"/>
                  </a:lnTo>
                  <a:lnTo>
                    <a:pt x="39370" y="60303"/>
                  </a:lnTo>
                  <a:close/>
                </a:path>
              </a:pathLst>
            </a:custGeom>
            <a:solidFill>
              <a:srgbClr val="00C8C8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" name="object 105">
              <a:extLst>
                <a:ext uri="{FF2B5EF4-FFF2-40B4-BE49-F238E27FC236}">
                  <a16:creationId xmlns:a16="http://schemas.microsoft.com/office/drawing/2014/main" id="{1849B4D1-0029-4B82-B98D-7DB72C0B1DDF}"/>
                </a:ext>
              </a:extLst>
            </p:cNvPr>
            <p:cNvSpPr/>
            <p:nvPr/>
          </p:nvSpPr>
          <p:spPr>
            <a:xfrm>
              <a:off x="3280462" y="2596327"/>
              <a:ext cx="384620" cy="433158"/>
            </a:xfrm>
            <a:custGeom>
              <a:avLst/>
              <a:gdLst/>
              <a:ahLst/>
              <a:cxnLst/>
              <a:rect l="l" t="t" r="r" b="b"/>
              <a:pathLst>
                <a:path w="384620" h="433158">
                  <a:moveTo>
                    <a:pt x="375051" y="316845"/>
                  </a:moveTo>
                  <a:lnTo>
                    <a:pt x="384620" y="211197"/>
                  </a:lnTo>
                  <a:lnTo>
                    <a:pt x="376250" y="224153"/>
                  </a:lnTo>
                  <a:lnTo>
                    <a:pt x="354818" y="222263"/>
                  </a:lnTo>
                  <a:lnTo>
                    <a:pt x="345152" y="210102"/>
                  </a:lnTo>
                  <a:lnTo>
                    <a:pt x="332992" y="210600"/>
                  </a:lnTo>
                  <a:lnTo>
                    <a:pt x="327908" y="200930"/>
                  </a:lnTo>
                  <a:lnTo>
                    <a:pt x="314157" y="200134"/>
                  </a:lnTo>
                  <a:lnTo>
                    <a:pt x="315050" y="187477"/>
                  </a:lnTo>
                  <a:lnTo>
                    <a:pt x="306979" y="178009"/>
                  </a:lnTo>
                  <a:lnTo>
                    <a:pt x="288742" y="178706"/>
                  </a:lnTo>
                  <a:lnTo>
                    <a:pt x="279370" y="173523"/>
                  </a:lnTo>
                  <a:lnTo>
                    <a:pt x="287743" y="159170"/>
                  </a:lnTo>
                  <a:lnTo>
                    <a:pt x="294721" y="149007"/>
                  </a:lnTo>
                  <a:lnTo>
                    <a:pt x="291132" y="137944"/>
                  </a:lnTo>
                  <a:lnTo>
                    <a:pt x="282661" y="121495"/>
                  </a:lnTo>
                  <a:lnTo>
                    <a:pt x="281962" y="107445"/>
                  </a:lnTo>
                  <a:lnTo>
                    <a:pt x="269406" y="100964"/>
                  </a:lnTo>
                  <a:lnTo>
                    <a:pt x="261432" y="92890"/>
                  </a:lnTo>
                  <a:lnTo>
                    <a:pt x="260733" y="80233"/>
                  </a:lnTo>
                  <a:lnTo>
                    <a:pt x="255549" y="69270"/>
                  </a:lnTo>
                  <a:lnTo>
                    <a:pt x="234121" y="65980"/>
                  </a:lnTo>
                  <a:lnTo>
                    <a:pt x="223058" y="58005"/>
                  </a:lnTo>
                  <a:lnTo>
                    <a:pt x="216381" y="47044"/>
                  </a:lnTo>
                  <a:lnTo>
                    <a:pt x="209307" y="55813"/>
                  </a:lnTo>
                  <a:lnTo>
                    <a:pt x="200336" y="59004"/>
                  </a:lnTo>
                  <a:lnTo>
                    <a:pt x="196347" y="70369"/>
                  </a:lnTo>
                  <a:lnTo>
                    <a:pt x="184783" y="80733"/>
                  </a:lnTo>
                  <a:lnTo>
                    <a:pt x="169934" y="87011"/>
                  </a:lnTo>
                  <a:lnTo>
                    <a:pt x="157377" y="80535"/>
                  </a:lnTo>
                  <a:lnTo>
                    <a:pt x="153889" y="70865"/>
                  </a:lnTo>
                  <a:lnTo>
                    <a:pt x="136944" y="67377"/>
                  </a:lnTo>
                  <a:lnTo>
                    <a:pt x="124786" y="66480"/>
                  </a:lnTo>
                  <a:lnTo>
                    <a:pt x="121295" y="58207"/>
                  </a:lnTo>
                  <a:lnTo>
                    <a:pt x="114717" y="48639"/>
                  </a:lnTo>
                  <a:lnTo>
                    <a:pt x="106448" y="36381"/>
                  </a:lnTo>
                  <a:lnTo>
                    <a:pt x="113623" y="27608"/>
                  </a:lnTo>
                  <a:lnTo>
                    <a:pt x="108140" y="9669"/>
                  </a:lnTo>
                  <a:lnTo>
                    <a:pt x="101462" y="0"/>
                  </a:lnTo>
                  <a:lnTo>
                    <a:pt x="94085" y="3188"/>
                  </a:lnTo>
                  <a:lnTo>
                    <a:pt x="86810" y="10468"/>
                  </a:lnTo>
                  <a:lnTo>
                    <a:pt x="76446" y="13755"/>
                  </a:lnTo>
                  <a:lnTo>
                    <a:pt x="65483" y="8571"/>
                  </a:lnTo>
                  <a:lnTo>
                    <a:pt x="55115" y="13254"/>
                  </a:lnTo>
                  <a:lnTo>
                    <a:pt x="43055" y="15152"/>
                  </a:lnTo>
                  <a:lnTo>
                    <a:pt x="39272" y="30797"/>
                  </a:lnTo>
                  <a:lnTo>
                    <a:pt x="36976" y="43555"/>
                  </a:lnTo>
                  <a:lnTo>
                    <a:pt x="39370" y="60303"/>
                  </a:lnTo>
                  <a:lnTo>
                    <a:pt x="32392" y="71862"/>
                  </a:lnTo>
                  <a:lnTo>
                    <a:pt x="33191" y="87213"/>
                  </a:lnTo>
                  <a:lnTo>
                    <a:pt x="21927" y="103158"/>
                  </a:lnTo>
                  <a:lnTo>
                    <a:pt x="14453" y="106747"/>
                  </a:lnTo>
                  <a:lnTo>
                    <a:pt x="19436" y="114523"/>
                  </a:lnTo>
                  <a:lnTo>
                    <a:pt x="20130" y="128477"/>
                  </a:lnTo>
                  <a:lnTo>
                    <a:pt x="22324" y="139636"/>
                  </a:lnTo>
                  <a:lnTo>
                    <a:pt x="25815" y="149306"/>
                  </a:lnTo>
                  <a:lnTo>
                    <a:pt x="20130" y="156582"/>
                  </a:lnTo>
                  <a:lnTo>
                    <a:pt x="22324" y="169138"/>
                  </a:lnTo>
                  <a:lnTo>
                    <a:pt x="15248" y="177811"/>
                  </a:lnTo>
                  <a:lnTo>
                    <a:pt x="11264" y="189273"/>
                  </a:lnTo>
                  <a:lnTo>
                    <a:pt x="14853" y="200336"/>
                  </a:lnTo>
                  <a:lnTo>
                    <a:pt x="9568" y="214588"/>
                  </a:lnTo>
                  <a:lnTo>
                    <a:pt x="7174" y="227343"/>
                  </a:lnTo>
                  <a:lnTo>
                    <a:pt x="7974" y="241300"/>
                  </a:lnTo>
                  <a:lnTo>
                    <a:pt x="7174" y="255451"/>
                  </a:lnTo>
                  <a:lnTo>
                    <a:pt x="9067" y="262331"/>
                  </a:lnTo>
                  <a:lnTo>
                    <a:pt x="5382" y="279370"/>
                  </a:lnTo>
                  <a:lnTo>
                    <a:pt x="0" y="292225"/>
                  </a:lnTo>
                  <a:lnTo>
                    <a:pt x="10166" y="311464"/>
                  </a:lnTo>
                  <a:lnTo>
                    <a:pt x="22524" y="315150"/>
                  </a:lnTo>
                  <a:lnTo>
                    <a:pt x="30596" y="324618"/>
                  </a:lnTo>
                  <a:lnTo>
                    <a:pt x="44254" y="325414"/>
                  </a:lnTo>
                  <a:lnTo>
                    <a:pt x="54618" y="319438"/>
                  </a:lnTo>
                  <a:lnTo>
                    <a:pt x="64983" y="314751"/>
                  </a:lnTo>
                  <a:lnTo>
                    <a:pt x="74653" y="324121"/>
                  </a:lnTo>
                  <a:lnTo>
                    <a:pt x="81230" y="333691"/>
                  </a:lnTo>
                  <a:lnTo>
                    <a:pt x="80431" y="347741"/>
                  </a:lnTo>
                  <a:lnTo>
                    <a:pt x="70365" y="358009"/>
                  </a:lnTo>
                  <a:lnTo>
                    <a:pt x="74152" y="371862"/>
                  </a:lnTo>
                  <a:lnTo>
                    <a:pt x="80830" y="382823"/>
                  </a:lnTo>
                  <a:lnTo>
                    <a:pt x="71266" y="402958"/>
                  </a:lnTo>
                  <a:lnTo>
                    <a:pt x="82227" y="409439"/>
                  </a:lnTo>
                  <a:lnTo>
                    <a:pt x="84521" y="424785"/>
                  </a:lnTo>
                  <a:lnTo>
                    <a:pt x="86511" y="433158"/>
                  </a:lnTo>
                  <a:lnTo>
                    <a:pt x="95482" y="429969"/>
                  </a:lnTo>
                  <a:lnTo>
                    <a:pt x="104054" y="421196"/>
                  </a:lnTo>
                  <a:lnTo>
                    <a:pt x="112626" y="409635"/>
                  </a:lnTo>
                  <a:lnTo>
                    <a:pt x="118706" y="398574"/>
                  </a:lnTo>
                  <a:lnTo>
                    <a:pt x="109835" y="395185"/>
                  </a:lnTo>
                  <a:lnTo>
                    <a:pt x="121895" y="379040"/>
                  </a:lnTo>
                  <a:lnTo>
                    <a:pt x="123487" y="377344"/>
                  </a:lnTo>
                  <a:lnTo>
                    <a:pt x="128196" y="367040"/>
                  </a:lnTo>
                  <a:lnTo>
                    <a:pt x="134454" y="351514"/>
                  </a:lnTo>
                  <a:lnTo>
                    <a:pt x="136345" y="346845"/>
                  </a:lnTo>
                  <a:lnTo>
                    <a:pt x="137142" y="345149"/>
                  </a:lnTo>
                  <a:lnTo>
                    <a:pt x="134752" y="330699"/>
                  </a:lnTo>
                  <a:lnTo>
                    <a:pt x="141930" y="306082"/>
                  </a:lnTo>
                  <a:lnTo>
                    <a:pt x="157280" y="308573"/>
                  </a:lnTo>
                  <a:lnTo>
                    <a:pt x="160465" y="292525"/>
                  </a:lnTo>
                  <a:lnTo>
                    <a:pt x="166844" y="277178"/>
                  </a:lnTo>
                  <a:lnTo>
                    <a:pt x="163656" y="256844"/>
                  </a:lnTo>
                  <a:lnTo>
                    <a:pt x="170131" y="227944"/>
                  </a:lnTo>
                  <a:lnTo>
                    <a:pt x="165251" y="206813"/>
                  </a:lnTo>
                  <a:lnTo>
                    <a:pt x="161265" y="201629"/>
                  </a:lnTo>
                  <a:lnTo>
                    <a:pt x="175715" y="189769"/>
                  </a:lnTo>
                  <a:lnTo>
                    <a:pt x="182991" y="175319"/>
                  </a:lnTo>
                  <a:lnTo>
                    <a:pt x="194255" y="160070"/>
                  </a:lnTo>
                  <a:lnTo>
                    <a:pt x="206312" y="165153"/>
                  </a:lnTo>
                  <a:lnTo>
                    <a:pt x="204721" y="181298"/>
                  </a:lnTo>
                  <a:lnTo>
                    <a:pt x="202229" y="197445"/>
                  </a:lnTo>
                  <a:lnTo>
                    <a:pt x="207910" y="206813"/>
                  </a:lnTo>
                  <a:lnTo>
                    <a:pt x="197441" y="223757"/>
                  </a:lnTo>
                  <a:lnTo>
                    <a:pt x="186977" y="240699"/>
                  </a:lnTo>
                  <a:lnTo>
                    <a:pt x="186180" y="255951"/>
                  </a:lnTo>
                  <a:lnTo>
                    <a:pt x="179701" y="272991"/>
                  </a:lnTo>
                  <a:lnTo>
                    <a:pt x="184586" y="296711"/>
                  </a:lnTo>
                  <a:lnTo>
                    <a:pt x="178904" y="319636"/>
                  </a:lnTo>
                  <a:lnTo>
                    <a:pt x="174120" y="329802"/>
                  </a:lnTo>
                  <a:lnTo>
                    <a:pt x="162859" y="331495"/>
                  </a:lnTo>
                  <a:lnTo>
                    <a:pt x="149504" y="361097"/>
                  </a:lnTo>
                  <a:lnTo>
                    <a:pt x="158572" y="359801"/>
                  </a:lnTo>
                  <a:lnTo>
                    <a:pt x="174920" y="353523"/>
                  </a:lnTo>
                  <a:lnTo>
                    <a:pt x="183492" y="343357"/>
                  </a:lnTo>
                  <a:lnTo>
                    <a:pt x="201729" y="342558"/>
                  </a:lnTo>
                  <a:lnTo>
                    <a:pt x="216579" y="336279"/>
                  </a:lnTo>
                  <a:lnTo>
                    <a:pt x="223757" y="328903"/>
                  </a:lnTo>
                  <a:lnTo>
                    <a:pt x="235616" y="322826"/>
                  </a:lnTo>
                  <a:lnTo>
                    <a:pt x="241195" y="314153"/>
                  </a:lnTo>
                  <a:lnTo>
                    <a:pt x="231331" y="299203"/>
                  </a:lnTo>
                  <a:lnTo>
                    <a:pt x="225950" y="283956"/>
                  </a:lnTo>
                  <a:lnTo>
                    <a:pt x="232826" y="269603"/>
                  </a:lnTo>
                  <a:lnTo>
                    <a:pt x="244490" y="260733"/>
                  </a:lnTo>
                  <a:lnTo>
                    <a:pt x="259736" y="262829"/>
                  </a:lnTo>
                  <a:lnTo>
                    <a:pt x="273988" y="273491"/>
                  </a:lnTo>
                  <a:lnTo>
                    <a:pt x="277977" y="291527"/>
                  </a:lnTo>
                  <a:lnTo>
                    <a:pt x="288043" y="307976"/>
                  </a:lnTo>
                  <a:lnTo>
                    <a:pt x="300103" y="307475"/>
                  </a:lnTo>
                  <a:lnTo>
                    <a:pt x="312061" y="302691"/>
                  </a:lnTo>
                  <a:lnTo>
                    <a:pt x="320734" y="295318"/>
                  </a:lnTo>
                  <a:lnTo>
                    <a:pt x="336181" y="298904"/>
                  </a:lnTo>
                  <a:lnTo>
                    <a:pt x="351730" y="305283"/>
                  </a:lnTo>
                  <a:lnTo>
                    <a:pt x="362692" y="313156"/>
                  </a:lnTo>
                  <a:lnTo>
                    <a:pt x="375051" y="316845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" name="object 106">
              <a:extLst>
                <a:ext uri="{FF2B5EF4-FFF2-40B4-BE49-F238E27FC236}">
                  <a16:creationId xmlns:a16="http://schemas.microsoft.com/office/drawing/2014/main" id="{CB404C0C-BBAF-4267-9532-D06B6D0CA24E}"/>
                </a:ext>
              </a:extLst>
            </p:cNvPr>
            <p:cNvSpPr/>
            <p:nvPr/>
          </p:nvSpPr>
          <p:spPr>
            <a:xfrm>
              <a:off x="3390298" y="2751015"/>
              <a:ext cx="98074" cy="239302"/>
            </a:xfrm>
            <a:custGeom>
              <a:avLst/>
              <a:gdLst/>
              <a:ahLst/>
              <a:cxnLst/>
              <a:rect l="l" t="t" r="r" b="b"/>
              <a:pathLst>
                <a:path w="98074" h="239302">
                  <a:moveTo>
                    <a:pt x="0" y="235014"/>
                  </a:moveTo>
                  <a:lnTo>
                    <a:pt x="11264" y="239302"/>
                  </a:lnTo>
                  <a:lnTo>
                    <a:pt x="16045" y="229132"/>
                  </a:lnTo>
                  <a:lnTo>
                    <a:pt x="36976" y="207007"/>
                  </a:lnTo>
                  <a:lnTo>
                    <a:pt x="53023" y="171424"/>
                  </a:lnTo>
                  <a:lnTo>
                    <a:pt x="64284" y="169732"/>
                  </a:lnTo>
                  <a:lnTo>
                    <a:pt x="69068" y="159465"/>
                  </a:lnTo>
                  <a:lnTo>
                    <a:pt x="74750" y="136641"/>
                  </a:lnTo>
                  <a:lnTo>
                    <a:pt x="69865" y="112824"/>
                  </a:lnTo>
                  <a:lnTo>
                    <a:pt x="76344" y="95878"/>
                  </a:lnTo>
                  <a:lnTo>
                    <a:pt x="77141" y="80628"/>
                  </a:lnTo>
                  <a:lnTo>
                    <a:pt x="87605" y="63586"/>
                  </a:lnTo>
                  <a:lnTo>
                    <a:pt x="98074" y="46644"/>
                  </a:lnTo>
                  <a:lnTo>
                    <a:pt x="92393" y="37274"/>
                  </a:lnTo>
                  <a:lnTo>
                    <a:pt x="94885" y="21127"/>
                  </a:lnTo>
                  <a:lnTo>
                    <a:pt x="96476" y="5082"/>
                  </a:lnTo>
                  <a:lnTo>
                    <a:pt x="84419" y="0"/>
                  </a:lnTo>
                  <a:lnTo>
                    <a:pt x="73155" y="15248"/>
                  </a:lnTo>
                  <a:lnTo>
                    <a:pt x="65879" y="29700"/>
                  </a:lnTo>
                  <a:lnTo>
                    <a:pt x="51429" y="41558"/>
                  </a:lnTo>
                  <a:lnTo>
                    <a:pt x="55415" y="46644"/>
                  </a:lnTo>
                  <a:lnTo>
                    <a:pt x="60295" y="67873"/>
                  </a:lnTo>
                  <a:lnTo>
                    <a:pt x="53820" y="96677"/>
                  </a:lnTo>
                  <a:lnTo>
                    <a:pt x="57009" y="117107"/>
                  </a:lnTo>
                  <a:lnTo>
                    <a:pt x="50629" y="132356"/>
                  </a:lnTo>
                  <a:lnTo>
                    <a:pt x="47444" y="148503"/>
                  </a:lnTo>
                  <a:lnTo>
                    <a:pt x="32094" y="145911"/>
                  </a:lnTo>
                  <a:lnTo>
                    <a:pt x="24916" y="170527"/>
                  </a:lnTo>
                  <a:lnTo>
                    <a:pt x="27306" y="184978"/>
                  </a:lnTo>
                  <a:lnTo>
                    <a:pt x="26509" y="186673"/>
                  </a:lnTo>
                  <a:lnTo>
                    <a:pt x="24590" y="191426"/>
                  </a:lnTo>
                  <a:lnTo>
                    <a:pt x="18342" y="206981"/>
                  </a:lnTo>
                  <a:lnTo>
                    <a:pt x="13651" y="217274"/>
                  </a:lnTo>
                  <a:lnTo>
                    <a:pt x="12059" y="218969"/>
                  </a:lnTo>
                  <a:lnTo>
                    <a:pt x="0" y="235014"/>
                  </a:lnTo>
                  <a:close/>
                </a:path>
              </a:pathLst>
            </a:custGeom>
            <a:solidFill>
              <a:srgbClr val="CCCBCB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" name="object 107">
              <a:extLst>
                <a:ext uri="{FF2B5EF4-FFF2-40B4-BE49-F238E27FC236}">
                  <a16:creationId xmlns:a16="http://schemas.microsoft.com/office/drawing/2014/main" id="{E2FB1897-F79B-47A1-A561-65D8A8C9CD23}"/>
                </a:ext>
              </a:extLst>
            </p:cNvPr>
            <p:cNvSpPr/>
            <p:nvPr/>
          </p:nvSpPr>
          <p:spPr>
            <a:xfrm>
              <a:off x="3390298" y="2751015"/>
              <a:ext cx="98074" cy="239302"/>
            </a:xfrm>
            <a:custGeom>
              <a:avLst/>
              <a:gdLst/>
              <a:ahLst/>
              <a:cxnLst/>
              <a:rect l="l" t="t" r="r" b="b"/>
              <a:pathLst>
                <a:path w="98074" h="239302">
                  <a:moveTo>
                    <a:pt x="0" y="235014"/>
                  </a:moveTo>
                  <a:lnTo>
                    <a:pt x="12059" y="218969"/>
                  </a:lnTo>
                  <a:lnTo>
                    <a:pt x="13651" y="217274"/>
                  </a:lnTo>
                  <a:lnTo>
                    <a:pt x="18342" y="206981"/>
                  </a:lnTo>
                  <a:lnTo>
                    <a:pt x="24590" y="191426"/>
                  </a:lnTo>
                  <a:lnTo>
                    <a:pt x="26509" y="186673"/>
                  </a:lnTo>
                  <a:lnTo>
                    <a:pt x="27306" y="184978"/>
                  </a:lnTo>
                  <a:lnTo>
                    <a:pt x="24916" y="170527"/>
                  </a:lnTo>
                  <a:lnTo>
                    <a:pt x="32094" y="145911"/>
                  </a:lnTo>
                  <a:lnTo>
                    <a:pt x="47444" y="148503"/>
                  </a:lnTo>
                  <a:lnTo>
                    <a:pt x="50629" y="132356"/>
                  </a:lnTo>
                  <a:lnTo>
                    <a:pt x="57009" y="117107"/>
                  </a:lnTo>
                  <a:lnTo>
                    <a:pt x="53820" y="96677"/>
                  </a:lnTo>
                  <a:lnTo>
                    <a:pt x="60295" y="67873"/>
                  </a:lnTo>
                  <a:lnTo>
                    <a:pt x="55415" y="46644"/>
                  </a:lnTo>
                  <a:lnTo>
                    <a:pt x="51429" y="41558"/>
                  </a:lnTo>
                  <a:lnTo>
                    <a:pt x="65879" y="29700"/>
                  </a:lnTo>
                  <a:lnTo>
                    <a:pt x="73155" y="15248"/>
                  </a:lnTo>
                  <a:lnTo>
                    <a:pt x="84419" y="0"/>
                  </a:lnTo>
                  <a:lnTo>
                    <a:pt x="96476" y="5082"/>
                  </a:lnTo>
                  <a:lnTo>
                    <a:pt x="94885" y="21127"/>
                  </a:lnTo>
                  <a:lnTo>
                    <a:pt x="92393" y="37274"/>
                  </a:lnTo>
                  <a:lnTo>
                    <a:pt x="98074" y="46644"/>
                  </a:lnTo>
                  <a:lnTo>
                    <a:pt x="87605" y="63586"/>
                  </a:lnTo>
                  <a:lnTo>
                    <a:pt x="77141" y="80628"/>
                  </a:lnTo>
                  <a:lnTo>
                    <a:pt x="76344" y="95878"/>
                  </a:lnTo>
                  <a:lnTo>
                    <a:pt x="69865" y="112824"/>
                  </a:lnTo>
                  <a:lnTo>
                    <a:pt x="74750" y="136641"/>
                  </a:lnTo>
                  <a:lnTo>
                    <a:pt x="69068" y="159465"/>
                  </a:lnTo>
                  <a:lnTo>
                    <a:pt x="64284" y="169732"/>
                  </a:lnTo>
                  <a:lnTo>
                    <a:pt x="53023" y="171424"/>
                  </a:lnTo>
                  <a:lnTo>
                    <a:pt x="36976" y="207007"/>
                  </a:lnTo>
                  <a:lnTo>
                    <a:pt x="16045" y="229132"/>
                  </a:lnTo>
                  <a:lnTo>
                    <a:pt x="11264" y="239302"/>
                  </a:lnTo>
                  <a:lnTo>
                    <a:pt x="0" y="235014"/>
                  </a:lnTo>
                  <a:close/>
                </a:path>
              </a:pathLst>
            </a:custGeom>
            <a:ln w="12701">
              <a:solidFill>
                <a:srgbClr val="CCCBCB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" name="object 108">
              <a:extLst>
                <a:ext uri="{FF2B5EF4-FFF2-40B4-BE49-F238E27FC236}">
                  <a16:creationId xmlns:a16="http://schemas.microsoft.com/office/drawing/2014/main" id="{465C76C7-620A-49D2-A674-93D6FC42B03B}"/>
                </a:ext>
              </a:extLst>
            </p:cNvPr>
            <p:cNvSpPr/>
            <p:nvPr/>
          </p:nvSpPr>
          <p:spPr>
            <a:xfrm>
              <a:off x="3796442" y="2318651"/>
              <a:ext cx="638082" cy="214087"/>
            </a:xfrm>
            <a:custGeom>
              <a:avLst/>
              <a:gdLst/>
              <a:ahLst/>
              <a:cxnLst/>
              <a:rect l="l" t="t" r="r" b="b"/>
              <a:pathLst>
                <a:path w="638082" h="214087">
                  <a:moveTo>
                    <a:pt x="58705" y="118407"/>
                  </a:moveTo>
                  <a:lnTo>
                    <a:pt x="50335" y="132858"/>
                  </a:lnTo>
                  <a:lnTo>
                    <a:pt x="34189" y="143323"/>
                  </a:lnTo>
                  <a:lnTo>
                    <a:pt x="15152" y="156780"/>
                  </a:lnTo>
                  <a:lnTo>
                    <a:pt x="3690" y="169934"/>
                  </a:lnTo>
                  <a:lnTo>
                    <a:pt x="0" y="185486"/>
                  </a:lnTo>
                  <a:lnTo>
                    <a:pt x="15052" y="183488"/>
                  </a:lnTo>
                  <a:lnTo>
                    <a:pt x="27410" y="187177"/>
                  </a:lnTo>
                  <a:lnTo>
                    <a:pt x="29502" y="198338"/>
                  </a:lnTo>
                  <a:lnTo>
                    <a:pt x="36083" y="207810"/>
                  </a:lnTo>
                  <a:lnTo>
                    <a:pt x="46645" y="206016"/>
                  </a:lnTo>
                  <a:lnTo>
                    <a:pt x="54618" y="214087"/>
                  </a:lnTo>
                  <a:lnTo>
                    <a:pt x="67873" y="206513"/>
                  </a:lnTo>
                  <a:lnTo>
                    <a:pt x="84120" y="197345"/>
                  </a:lnTo>
                  <a:lnTo>
                    <a:pt x="97678" y="193953"/>
                  </a:lnTo>
                  <a:lnTo>
                    <a:pt x="117410" y="193158"/>
                  </a:lnTo>
                  <a:lnTo>
                    <a:pt x="122990" y="185882"/>
                  </a:lnTo>
                  <a:lnTo>
                    <a:pt x="136645" y="185284"/>
                  </a:lnTo>
                  <a:lnTo>
                    <a:pt x="150102" y="179103"/>
                  </a:lnTo>
                  <a:lnTo>
                    <a:pt x="168241" y="178307"/>
                  </a:lnTo>
                  <a:lnTo>
                    <a:pt x="180701" y="183390"/>
                  </a:lnTo>
                  <a:lnTo>
                    <a:pt x="200433" y="183988"/>
                  </a:lnTo>
                  <a:lnTo>
                    <a:pt x="212195" y="176414"/>
                  </a:lnTo>
                  <a:lnTo>
                    <a:pt x="227444" y="177109"/>
                  </a:lnTo>
                  <a:lnTo>
                    <a:pt x="243791" y="170834"/>
                  </a:lnTo>
                  <a:lnTo>
                    <a:pt x="258641" y="163155"/>
                  </a:lnTo>
                  <a:lnTo>
                    <a:pt x="277481" y="175017"/>
                  </a:lnTo>
                  <a:lnTo>
                    <a:pt x="292229" y="167342"/>
                  </a:lnTo>
                  <a:lnTo>
                    <a:pt x="309171" y="170834"/>
                  </a:lnTo>
                  <a:lnTo>
                    <a:pt x="326016" y="174420"/>
                  </a:lnTo>
                  <a:lnTo>
                    <a:pt x="350136" y="170531"/>
                  </a:lnTo>
                  <a:lnTo>
                    <a:pt x="373157" y="175117"/>
                  </a:lnTo>
                  <a:lnTo>
                    <a:pt x="386518" y="168936"/>
                  </a:lnTo>
                  <a:lnTo>
                    <a:pt x="403458" y="173822"/>
                  </a:lnTo>
                  <a:lnTo>
                    <a:pt x="421102" y="161862"/>
                  </a:lnTo>
                  <a:lnTo>
                    <a:pt x="435949" y="154188"/>
                  </a:lnTo>
                  <a:lnTo>
                    <a:pt x="460569" y="161564"/>
                  </a:lnTo>
                  <a:lnTo>
                    <a:pt x="477212" y="159468"/>
                  </a:lnTo>
                  <a:lnTo>
                    <a:pt x="497447" y="168440"/>
                  </a:lnTo>
                  <a:lnTo>
                    <a:pt x="507013" y="177807"/>
                  </a:lnTo>
                  <a:lnTo>
                    <a:pt x="513594" y="187375"/>
                  </a:lnTo>
                  <a:lnTo>
                    <a:pt x="525754" y="186875"/>
                  </a:lnTo>
                  <a:lnTo>
                    <a:pt x="538210" y="193356"/>
                  </a:lnTo>
                  <a:lnTo>
                    <a:pt x="543294" y="201527"/>
                  </a:lnTo>
                  <a:lnTo>
                    <a:pt x="561433" y="200732"/>
                  </a:lnTo>
                  <a:lnTo>
                    <a:pt x="573991" y="207211"/>
                  </a:lnTo>
                  <a:lnTo>
                    <a:pt x="590637" y="206513"/>
                  </a:lnTo>
                  <a:lnTo>
                    <a:pt x="611866" y="207013"/>
                  </a:lnTo>
                  <a:lnTo>
                    <a:pt x="619142" y="199735"/>
                  </a:lnTo>
                  <a:lnTo>
                    <a:pt x="631303" y="199137"/>
                  </a:lnTo>
                  <a:lnTo>
                    <a:pt x="638082" y="184885"/>
                  </a:lnTo>
                  <a:lnTo>
                    <a:pt x="486582" y="21427"/>
                  </a:lnTo>
                  <a:lnTo>
                    <a:pt x="463859" y="22424"/>
                  </a:lnTo>
                  <a:lnTo>
                    <a:pt x="453491" y="28505"/>
                  </a:lnTo>
                  <a:lnTo>
                    <a:pt x="441435" y="29001"/>
                  </a:lnTo>
                  <a:lnTo>
                    <a:pt x="428774" y="19734"/>
                  </a:lnTo>
                  <a:lnTo>
                    <a:pt x="411929" y="17644"/>
                  </a:lnTo>
                  <a:lnTo>
                    <a:pt x="399571" y="13953"/>
                  </a:lnTo>
                  <a:lnTo>
                    <a:pt x="390003" y="4582"/>
                  </a:lnTo>
                  <a:lnTo>
                    <a:pt x="376448" y="7876"/>
                  </a:lnTo>
                  <a:lnTo>
                    <a:pt x="363888" y="0"/>
                  </a:lnTo>
                  <a:lnTo>
                    <a:pt x="360003" y="12854"/>
                  </a:lnTo>
                  <a:lnTo>
                    <a:pt x="350434" y="4784"/>
                  </a:lnTo>
                  <a:lnTo>
                    <a:pt x="333893" y="6879"/>
                  </a:lnTo>
                  <a:lnTo>
                    <a:pt x="323427" y="11563"/>
                  </a:lnTo>
                  <a:lnTo>
                    <a:pt x="314653" y="17538"/>
                  </a:lnTo>
                  <a:lnTo>
                    <a:pt x="302695" y="20930"/>
                  </a:lnTo>
                  <a:lnTo>
                    <a:pt x="290833" y="27010"/>
                  </a:lnTo>
                  <a:lnTo>
                    <a:pt x="276980" y="23421"/>
                  </a:lnTo>
                  <a:lnTo>
                    <a:pt x="266018" y="16844"/>
                  </a:lnTo>
                  <a:lnTo>
                    <a:pt x="246481" y="20530"/>
                  </a:lnTo>
                  <a:lnTo>
                    <a:pt x="235616" y="16743"/>
                  </a:lnTo>
                  <a:lnTo>
                    <a:pt x="223757" y="21527"/>
                  </a:lnTo>
                  <a:lnTo>
                    <a:pt x="209901" y="19234"/>
                  </a:lnTo>
                  <a:lnTo>
                    <a:pt x="192859" y="12956"/>
                  </a:lnTo>
                  <a:lnTo>
                    <a:pt x="173523" y="19436"/>
                  </a:lnTo>
                  <a:lnTo>
                    <a:pt x="162460" y="12854"/>
                  </a:lnTo>
                  <a:lnTo>
                    <a:pt x="147610" y="19137"/>
                  </a:lnTo>
                  <a:lnTo>
                    <a:pt x="134950" y="9867"/>
                  </a:lnTo>
                  <a:lnTo>
                    <a:pt x="123090" y="14551"/>
                  </a:lnTo>
                  <a:lnTo>
                    <a:pt x="114321" y="22028"/>
                  </a:lnTo>
                  <a:lnTo>
                    <a:pt x="94489" y="20034"/>
                  </a:lnTo>
                  <a:lnTo>
                    <a:pt x="57809" y="103056"/>
                  </a:lnTo>
                  <a:lnTo>
                    <a:pt x="58705" y="118407"/>
                  </a:lnTo>
                  <a:close/>
                </a:path>
              </a:pathLst>
            </a:custGeom>
            <a:solidFill>
              <a:srgbClr val="446A1C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7" name="object 109">
              <a:extLst>
                <a:ext uri="{FF2B5EF4-FFF2-40B4-BE49-F238E27FC236}">
                  <a16:creationId xmlns:a16="http://schemas.microsoft.com/office/drawing/2014/main" id="{F8B7736C-398D-441C-9C88-D3946FDF9B7D}"/>
                </a:ext>
              </a:extLst>
            </p:cNvPr>
            <p:cNvSpPr/>
            <p:nvPr/>
          </p:nvSpPr>
          <p:spPr>
            <a:xfrm>
              <a:off x="4158142" y="2891843"/>
              <a:ext cx="883359" cy="566615"/>
            </a:xfrm>
            <a:custGeom>
              <a:avLst/>
              <a:gdLst/>
              <a:ahLst/>
              <a:cxnLst/>
              <a:rect l="l" t="t" r="r" b="b"/>
              <a:pathLst>
                <a:path w="883359" h="566615">
                  <a:moveTo>
                    <a:pt x="667677" y="0"/>
                  </a:moveTo>
                  <a:lnTo>
                    <a:pt x="654122" y="18839"/>
                  </a:lnTo>
                  <a:lnTo>
                    <a:pt x="633891" y="32590"/>
                  </a:lnTo>
                  <a:lnTo>
                    <a:pt x="624822" y="31993"/>
                  </a:lnTo>
                  <a:lnTo>
                    <a:pt x="609471" y="29800"/>
                  </a:lnTo>
                  <a:lnTo>
                    <a:pt x="595918" y="31892"/>
                  </a:lnTo>
                  <a:lnTo>
                    <a:pt x="585151" y="29502"/>
                  </a:lnTo>
                  <a:lnTo>
                    <a:pt x="574386" y="27111"/>
                  </a:lnTo>
                  <a:lnTo>
                    <a:pt x="564022" y="31795"/>
                  </a:lnTo>
                  <a:lnTo>
                    <a:pt x="551966" y="32292"/>
                  </a:lnTo>
                  <a:lnTo>
                    <a:pt x="542994" y="35481"/>
                  </a:lnTo>
                  <a:lnTo>
                    <a:pt x="540301" y="42656"/>
                  </a:lnTo>
                  <a:lnTo>
                    <a:pt x="525152" y="43257"/>
                  </a:lnTo>
                  <a:lnTo>
                    <a:pt x="525649" y="53121"/>
                  </a:lnTo>
                  <a:lnTo>
                    <a:pt x="516879" y="59104"/>
                  </a:lnTo>
                  <a:lnTo>
                    <a:pt x="500334" y="62593"/>
                  </a:lnTo>
                  <a:lnTo>
                    <a:pt x="503923" y="73652"/>
                  </a:lnTo>
                  <a:lnTo>
                    <a:pt x="461962" y="72659"/>
                  </a:lnTo>
                  <a:lnTo>
                    <a:pt x="451598" y="78739"/>
                  </a:lnTo>
                  <a:lnTo>
                    <a:pt x="434754" y="76644"/>
                  </a:lnTo>
                  <a:lnTo>
                    <a:pt x="430768" y="86612"/>
                  </a:lnTo>
                  <a:lnTo>
                    <a:pt x="420102" y="85716"/>
                  </a:lnTo>
                  <a:lnTo>
                    <a:pt x="411429" y="94485"/>
                  </a:lnTo>
                  <a:lnTo>
                    <a:pt x="396280" y="95083"/>
                  </a:lnTo>
                  <a:lnTo>
                    <a:pt x="382625" y="95680"/>
                  </a:lnTo>
                  <a:lnTo>
                    <a:pt x="373956" y="104555"/>
                  </a:lnTo>
                  <a:lnTo>
                    <a:pt x="362991" y="99367"/>
                  </a:lnTo>
                  <a:lnTo>
                    <a:pt x="352723" y="105448"/>
                  </a:lnTo>
                  <a:lnTo>
                    <a:pt x="347741" y="97275"/>
                  </a:lnTo>
                  <a:lnTo>
                    <a:pt x="337376" y="101959"/>
                  </a:lnTo>
                  <a:lnTo>
                    <a:pt x="330795" y="92293"/>
                  </a:lnTo>
                  <a:lnTo>
                    <a:pt x="315949" y="99968"/>
                  </a:lnTo>
                  <a:lnTo>
                    <a:pt x="302295" y="100562"/>
                  </a:lnTo>
                  <a:lnTo>
                    <a:pt x="289835" y="94086"/>
                  </a:lnTo>
                  <a:lnTo>
                    <a:pt x="281264" y="104253"/>
                  </a:lnTo>
                  <a:lnTo>
                    <a:pt x="271694" y="96278"/>
                  </a:lnTo>
                  <a:lnTo>
                    <a:pt x="264318" y="100764"/>
                  </a:lnTo>
                  <a:lnTo>
                    <a:pt x="263522" y="113522"/>
                  </a:lnTo>
                  <a:lnTo>
                    <a:pt x="262425" y="121895"/>
                  </a:lnTo>
                  <a:lnTo>
                    <a:pt x="250365" y="123887"/>
                  </a:lnTo>
                  <a:lnTo>
                    <a:pt x="233519" y="120398"/>
                  </a:lnTo>
                  <a:lnTo>
                    <a:pt x="232324" y="127476"/>
                  </a:lnTo>
                  <a:lnTo>
                    <a:pt x="221661" y="126479"/>
                  </a:lnTo>
                  <a:lnTo>
                    <a:pt x="216179" y="136547"/>
                  </a:lnTo>
                  <a:lnTo>
                    <a:pt x="207009" y="136944"/>
                  </a:lnTo>
                  <a:lnTo>
                    <a:pt x="206016" y="145414"/>
                  </a:lnTo>
                  <a:lnTo>
                    <a:pt x="200232" y="152694"/>
                  </a:lnTo>
                  <a:lnTo>
                    <a:pt x="187973" y="149004"/>
                  </a:lnTo>
                  <a:lnTo>
                    <a:pt x="191562" y="160066"/>
                  </a:lnTo>
                  <a:lnTo>
                    <a:pt x="181194" y="164750"/>
                  </a:lnTo>
                  <a:lnTo>
                    <a:pt x="173026" y="155282"/>
                  </a:lnTo>
                  <a:lnTo>
                    <a:pt x="164451" y="164052"/>
                  </a:lnTo>
                  <a:lnTo>
                    <a:pt x="152293" y="164552"/>
                  </a:lnTo>
                  <a:lnTo>
                    <a:pt x="142224" y="174816"/>
                  </a:lnTo>
                  <a:lnTo>
                    <a:pt x="151792" y="184288"/>
                  </a:lnTo>
                  <a:lnTo>
                    <a:pt x="147610" y="191462"/>
                  </a:lnTo>
                  <a:lnTo>
                    <a:pt x="149701" y="201228"/>
                  </a:lnTo>
                  <a:lnTo>
                    <a:pt x="137440" y="200333"/>
                  </a:lnTo>
                  <a:lnTo>
                    <a:pt x="127176" y="207806"/>
                  </a:lnTo>
                  <a:lnTo>
                    <a:pt x="118701" y="219369"/>
                  </a:lnTo>
                  <a:lnTo>
                    <a:pt x="126776" y="228837"/>
                  </a:lnTo>
                  <a:lnTo>
                    <a:pt x="119501" y="234716"/>
                  </a:lnTo>
                  <a:lnTo>
                    <a:pt x="121495" y="241697"/>
                  </a:lnTo>
                  <a:lnTo>
                    <a:pt x="119004" y="254452"/>
                  </a:lnTo>
                  <a:lnTo>
                    <a:pt x="105548" y="257843"/>
                  </a:lnTo>
                  <a:lnTo>
                    <a:pt x="97174" y="270799"/>
                  </a:lnTo>
                  <a:lnTo>
                    <a:pt x="82125" y="274288"/>
                  </a:lnTo>
                  <a:lnTo>
                    <a:pt x="70365" y="281760"/>
                  </a:lnTo>
                  <a:lnTo>
                    <a:pt x="0" y="329803"/>
                  </a:lnTo>
                  <a:lnTo>
                    <a:pt x="9467" y="336381"/>
                  </a:lnTo>
                  <a:lnTo>
                    <a:pt x="21628" y="337276"/>
                  </a:lnTo>
                  <a:lnTo>
                    <a:pt x="32687" y="345250"/>
                  </a:lnTo>
                  <a:lnTo>
                    <a:pt x="39268" y="354718"/>
                  </a:lnTo>
                  <a:lnTo>
                    <a:pt x="45845" y="364288"/>
                  </a:lnTo>
                  <a:lnTo>
                    <a:pt x="51328" y="380933"/>
                  </a:lnTo>
                  <a:lnTo>
                    <a:pt x="61894" y="380535"/>
                  </a:lnTo>
                  <a:lnTo>
                    <a:pt x="74353" y="385617"/>
                  </a:lnTo>
                  <a:lnTo>
                    <a:pt x="82522" y="394985"/>
                  </a:lnTo>
                  <a:lnTo>
                    <a:pt x="93985" y="383223"/>
                  </a:lnTo>
                  <a:lnTo>
                    <a:pt x="121892" y="393393"/>
                  </a:lnTo>
                  <a:lnTo>
                    <a:pt x="129070" y="386017"/>
                  </a:lnTo>
                  <a:lnTo>
                    <a:pt x="144416" y="388209"/>
                  </a:lnTo>
                  <a:lnTo>
                    <a:pt x="153089" y="380733"/>
                  </a:lnTo>
                  <a:lnTo>
                    <a:pt x="162457" y="384620"/>
                  </a:lnTo>
                  <a:lnTo>
                    <a:pt x="172723" y="377143"/>
                  </a:lnTo>
                  <a:lnTo>
                    <a:pt x="180398" y="379638"/>
                  </a:lnTo>
                  <a:lnTo>
                    <a:pt x="184085" y="390701"/>
                  </a:lnTo>
                  <a:lnTo>
                    <a:pt x="177011" y="400766"/>
                  </a:lnTo>
                  <a:lnTo>
                    <a:pt x="163652" y="408442"/>
                  </a:lnTo>
                  <a:lnTo>
                    <a:pt x="158172" y="418406"/>
                  </a:lnTo>
                  <a:lnTo>
                    <a:pt x="158770" y="429671"/>
                  </a:lnTo>
                  <a:lnTo>
                    <a:pt x="157773" y="439538"/>
                  </a:lnTo>
                  <a:lnTo>
                    <a:pt x="149004" y="445518"/>
                  </a:lnTo>
                  <a:lnTo>
                    <a:pt x="148005" y="455386"/>
                  </a:lnTo>
                  <a:lnTo>
                    <a:pt x="158870" y="460569"/>
                  </a:lnTo>
                  <a:lnTo>
                    <a:pt x="166945" y="468641"/>
                  </a:lnTo>
                  <a:lnTo>
                    <a:pt x="176712" y="480801"/>
                  </a:lnTo>
                  <a:lnTo>
                    <a:pt x="188970" y="483095"/>
                  </a:lnTo>
                  <a:lnTo>
                    <a:pt x="205516" y="480999"/>
                  </a:lnTo>
                  <a:lnTo>
                    <a:pt x="213389" y="484887"/>
                  </a:lnTo>
                  <a:lnTo>
                    <a:pt x="221263" y="491566"/>
                  </a:lnTo>
                  <a:lnTo>
                    <a:pt x="233423" y="491069"/>
                  </a:lnTo>
                  <a:lnTo>
                    <a:pt x="239104" y="483789"/>
                  </a:lnTo>
                  <a:lnTo>
                    <a:pt x="254252" y="483095"/>
                  </a:lnTo>
                  <a:lnTo>
                    <a:pt x="267907" y="482594"/>
                  </a:lnTo>
                  <a:lnTo>
                    <a:pt x="278174" y="475117"/>
                  </a:lnTo>
                  <a:lnTo>
                    <a:pt x="290432" y="477414"/>
                  </a:lnTo>
                  <a:lnTo>
                    <a:pt x="299800" y="482594"/>
                  </a:lnTo>
                  <a:lnTo>
                    <a:pt x="315050" y="483389"/>
                  </a:lnTo>
                  <a:lnTo>
                    <a:pt x="591929" y="472925"/>
                  </a:lnTo>
                  <a:lnTo>
                    <a:pt x="579272" y="463557"/>
                  </a:lnTo>
                  <a:lnTo>
                    <a:pt x="577378" y="455284"/>
                  </a:lnTo>
                  <a:lnTo>
                    <a:pt x="569606" y="451397"/>
                  </a:lnTo>
                  <a:lnTo>
                    <a:pt x="573493" y="440038"/>
                  </a:lnTo>
                  <a:lnTo>
                    <a:pt x="583458" y="426881"/>
                  </a:lnTo>
                  <a:lnTo>
                    <a:pt x="595518" y="424987"/>
                  </a:lnTo>
                  <a:lnTo>
                    <a:pt x="606484" y="431565"/>
                  </a:lnTo>
                  <a:lnTo>
                    <a:pt x="611761" y="445316"/>
                  </a:lnTo>
                  <a:lnTo>
                    <a:pt x="618540" y="457776"/>
                  </a:lnTo>
                  <a:lnTo>
                    <a:pt x="631000" y="464155"/>
                  </a:lnTo>
                  <a:lnTo>
                    <a:pt x="646349" y="466347"/>
                  </a:lnTo>
                  <a:lnTo>
                    <a:pt x="639370" y="459670"/>
                  </a:lnTo>
                  <a:lnTo>
                    <a:pt x="635486" y="444319"/>
                  </a:lnTo>
                  <a:lnTo>
                    <a:pt x="648639" y="435352"/>
                  </a:lnTo>
                  <a:lnTo>
                    <a:pt x="663691" y="431863"/>
                  </a:lnTo>
                  <a:lnTo>
                    <a:pt x="685918" y="402659"/>
                  </a:lnTo>
                  <a:lnTo>
                    <a:pt x="703760" y="389905"/>
                  </a:lnTo>
                  <a:lnTo>
                    <a:pt x="719607" y="375551"/>
                  </a:lnTo>
                  <a:lnTo>
                    <a:pt x="737844" y="371365"/>
                  </a:lnTo>
                  <a:lnTo>
                    <a:pt x="754988" y="379238"/>
                  </a:lnTo>
                  <a:lnTo>
                    <a:pt x="763261" y="395982"/>
                  </a:lnTo>
                  <a:lnTo>
                    <a:pt x="771932" y="419505"/>
                  </a:lnTo>
                  <a:lnTo>
                    <a:pt x="781998" y="434455"/>
                  </a:lnTo>
                  <a:lnTo>
                    <a:pt x="801035" y="445618"/>
                  </a:lnTo>
                  <a:lnTo>
                    <a:pt x="807709" y="467542"/>
                  </a:lnTo>
                  <a:lnTo>
                    <a:pt x="810503" y="484488"/>
                  </a:lnTo>
                  <a:lnTo>
                    <a:pt x="824355" y="501034"/>
                  </a:lnTo>
                  <a:lnTo>
                    <a:pt x="831034" y="522961"/>
                  </a:lnTo>
                  <a:lnTo>
                    <a:pt x="826350" y="540302"/>
                  </a:lnTo>
                  <a:lnTo>
                    <a:pt x="829043" y="553859"/>
                  </a:lnTo>
                  <a:lnTo>
                    <a:pt x="831535" y="565718"/>
                  </a:lnTo>
                  <a:lnTo>
                    <a:pt x="850074" y="566615"/>
                  </a:lnTo>
                  <a:lnTo>
                    <a:pt x="866418" y="562432"/>
                  </a:lnTo>
                  <a:lnTo>
                    <a:pt x="883161" y="563425"/>
                  </a:lnTo>
                  <a:lnTo>
                    <a:pt x="874788" y="545086"/>
                  </a:lnTo>
                  <a:lnTo>
                    <a:pt x="883359" y="532728"/>
                  </a:lnTo>
                  <a:lnTo>
                    <a:pt x="875587" y="524455"/>
                  </a:lnTo>
                  <a:lnTo>
                    <a:pt x="864226" y="519771"/>
                  </a:lnTo>
                  <a:lnTo>
                    <a:pt x="866915" y="500932"/>
                  </a:lnTo>
                  <a:lnTo>
                    <a:pt x="857148" y="491069"/>
                  </a:lnTo>
                  <a:lnTo>
                    <a:pt x="850967" y="479404"/>
                  </a:lnTo>
                  <a:lnTo>
                    <a:pt x="854059" y="468939"/>
                  </a:lnTo>
                  <a:lnTo>
                    <a:pt x="848278" y="464054"/>
                  </a:lnTo>
                  <a:lnTo>
                    <a:pt x="847878" y="455583"/>
                  </a:lnTo>
                  <a:lnTo>
                    <a:pt x="834522" y="449305"/>
                  </a:lnTo>
                  <a:lnTo>
                    <a:pt x="834025" y="439041"/>
                  </a:lnTo>
                  <a:lnTo>
                    <a:pt x="833428" y="428871"/>
                  </a:lnTo>
                  <a:lnTo>
                    <a:pt x="825854" y="424087"/>
                  </a:lnTo>
                  <a:lnTo>
                    <a:pt x="821667" y="415717"/>
                  </a:lnTo>
                  <a:lnTo>
                    <a:pt x="808012" y="402559"/>
                  </a:lnTo>
                  <a:lnTo>
                    <a:pt x="812994" y="392097"/>
                  </a:lnTo>
                  <a:lnTo>
                    <a:pt x="816086" y="380034"/>
                  </a:lnTo>
                  <a:lnTo>
                    <a:pt x="810103" y="371762"/>
                  </a:lnTo>
                  <a:lnTo>
                    <a:pt x="809405" y="359802"/>
                  </a:lnTo>
                  <a:lnTo>
                    <a:pt x="795153" y="368971"/>
                  </a:lnTo>
                  <a:lnTo>
                    <a:pt x="792561" y="355316"/>
                  </a:lnTo>
                  <a:lnTo>
                    <a:pt x="790271" y="346946"/>
                  </a:lnTo>
                  <a:lnTo>
                    <a:pt x="784190" y="336881"/>
                  </a:lnTo>
                  <a:lnTo>
                    <a:pt x="787380" y="326513"/>
                  </a:lnTo>
                  <a:lnTo>
                    <a:pt x="779306" y="314852"/>
                  </a:lnTo>
                  <a:lnTo>
                    <a:pt x="767943" y="310269"/>
                  </a:lnTo>
                  <a:lnTo>
                    <a:pt x="767544" y="301698"/>
                  </a:lnTo>
                  <a:lnTo>
                    <a:pt x="754188" y="295415"/>
                  </a:lnTo>
                  <a:lnTo>
                    <a:pt x="742726" y="287441"/>
                  </a:lnTo>
                  <a:lnTo>
                    <a:pt x="736549" y="275681"/>
                  </a:lnTo>
                  <a:lnTo>
                    <a:pt x="727278" y="276084"/>
                  </a:lnTo>
                  <a:lnTo>
                    <a:pt x="717713" y="269704"/>
                  </a:lnTo>
                  <a:lnTo>
                    <a:pt x="715420" y="261230"/>
                  </a:lnTo>
                  <a:lnTo>
                    <a:pt x="704655" y="268505"/>
                  </a:lnTo>
                  <a:lnTo>
                    <a:pt x="696883" y="262026"/>
                  </a:lnTo>
                  <a:lnTo>
                    <a:pt x="696084" y="246679"/>
                  </a:lnTo>
                  <a:lnTo>
                    <a:pt x="690105" y="238406"/>
                  </a:lnTo>
                  <a:lnTo>
                    <a:pt x="680932" y="238805"/>
                  </a:lnTo>
                  <a:lnTo>
                    <a:pt x="676850" y="232128"/>
                  </a:lnTo>
                  <a:lnTo>
                    <a:pt x="660599" y="239602"/>
                  </a:lnTo>
                  <a:lnTo>
                    <a:pt x="650937" y="231527"/>
                  </a:lnTo>
                  <a:lnTo>
                    <a:pt x="640068" y="235318"/>
                  </a:lnTo>
                  <a:lnTo>
                    <a:pt x="628606" y="229035"/>
                  </a:lnTo>
                  <a:lnTo>
                    <a:pt x="705653" y="147110"/>
                  </a:lnTo>
                  <a:lnTo>
                    <a:pt x="718412" y="144818"/>
                  </a:lnTo>
                  <a:lnTo>
                    <a:pt x="730968" y="137440"/>
                  </a:lnTo>
                  <a:lnTo>
                    <a:pt x="734153" y="127076"/>
                  </a:lnTo>
                  <a:lnTo>
                    <a:pt x="743226" y="123289"/>
                  </a:lnTo>
                  <a:lnTo>
                    <a:pt x="748309" y="114515"/>
                  </a:lnTo>
                  <a:lnTo>
                    <a:pt x="745915" y="104353"/>
                  </a:lnTo>
                  <a:lnTo>
                    <a:pt x="732760" y="99767"/>
                  </a:lnTo>
                  <a:lnTo>
                    <a:pt x="730468" y="92988"/>
                  </a:lnTo>
                  <a:lnTo>
                    <a:pt x="721000" y="88304"/>
                  </a:lnTo>
                  <a:lnTo>
                    <a:pt x="720204" y="72953"/>
                  </a:lnTo>
                  <a:lnTo>
                    <a:pt x="712626" y="69869"/>
                  </a:lnTo>
                  <a:lnTo>
                    <a:pt x="710336" y="61394"/>
                  </a:lnTo>
                  <a:lnTo>
                    <a:pt x="707745" y="47840"/>
                  </a:lnTo>
                  <a:lnTo>
                    <a:pt x="714321" y="42458"/>
                  </a:lnTo>
                  <a:lnTo>
                    <a:pt x="706348" y="30798"/>
                  </a:lnTo>
                  <a:lnTo>
                    <a:pt x="691897" y="38271"/>
                  </a:lnTo>
                  <a:lnTo>
                    <a:pt x="682329" y="31892"/>
                  </a:lnTo>
                  <a:lnTo>
                    <a:pt x="674354" y="21927"/>
                  </a:lnTo>
                  <a:lnTo>
                    <a:pt x="673858" y="11661"/>
                  </a:lnTo>
                  <a:lnTo>
                    <a:pt x="667677" y="0"/>
                  </a:lnTo>
                  <a:close/>
                </a:path>
              </a:pathLst>
            </a:custGeom>
            <a:solidFill>
              <a:srgbClr val="446A1C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8" name="object 110">
              <a:extLst>
                <a:ext uri="{FF2B5EF4-FFF2-40B4-BE49-F238E27FC236}">
                  <a16:creationId xmlns:a16="http://schemas.microsoft.com/office/drawing/2014/main" id="{C4D1A4D5-6DFC-45B6-8141-B1C7124E4726}"/>
                </a:ext>
              </a:extLst>
            </p:cNvPr>
            <p:cNvSpPr/>
            <p:nvPr/>
          </p:nvSpPr>
          <p:spPr>
            <a:xfrm>
              <a:off x="4093954" y="2465362"/>
              <a:ext cx="767148" cy="718408"/>
            </a:xfrm>
            <a:custGeom>
              <a:avLst/>
              <a:gdLst/>
              <a:ahLst/>
              <a:cxnLst/>
              <a:rect l="l" t="t" r="r" b="b"/>
              <a:pathLst>
                <a:path w="767148" h="718408">
                  <a:moveTo>
                    <a:pt x="724193" y="411332"/>
                  </a:moveTo>
                  <a:lnTo>
                    <a:pt x="734557" y="396482"/>
                  </a:lnTo>
                  <a:lnTo>
                    <a:pt x="730968" y="386716"/>
                  </a:lnTo>
                  <a:lnTo>
                    <a:pt x="722796" y="378443"/>
                  </a:lnTo>
                  <a:lnTo>
                    <a:pt x="726583" y="362498"/>
                  </a:lnTo>
                  <a:lnTo>
                    <a:pt x="722796" y="349736"/>
                  </a:lnTo>
                  <a:lnTo>
                    <a:pt x="711236" y="335984"/>
                  </a:lnTo>
                  <a:lnTo>
                    <a:pt x="702964" y="326318"/>
                  </a:lnTo>
                  <a:lnTo>
                    <a:pt x="697481" y="312163"/>
                  </a:lnTo>
                  <a:lnTo>
                    <a:pt x="699973" y="300600"/>
                  </a:lnTo>
                  <a:lnTo>
                    <a:pt x="705552" y="288940"/>
                  </a:lnTo>
                  <a:lnTo>
                    <a:pt x="703162" y="271898"/>
                  </a:lnTo>
                  <a:lnTo>
                    <a:pt x="700970" y="260535"/>
                  </a:lnTo>
                  <a:lnTo>
                    <a:pt x="706748" y="251665"/>
                  </a:lnTo>
                  <a:lnTo>
                    <a:pt x="702964" y="238907"/>
                  </a:lnTo>
                  <a:lnTo>
                    <a:pt x="710337" y="231533"/>
                  </a:lnTo>
                  <a:lnTo>
                    <a:pt x="705157" y="223060"/>
                  </a:lnTo>
                  <a:lnTo>
                    <a:pt x="709340" y="212893"/>
                  </a:lnTo>
                  <a:lnTo>
                    <a:pt x="702665" y="204621"/>
                  </a:lnTo>
                  <a:lnTo>
                    <a:pt x="705355" y="197345"/>
                  </a:lnTo>
                  <a:lnTo>
                    <a:pt x="694288" y="192063"/>
                  </a:lnTo>
                  <a:lnTo>
                    <a:pt x="693792" y="183492"/>
                  </a:lnTo>
                  <a:lnTo>
                    <a:pt x="705750" y="175817"/>
                  </a:lnTo>
                  <a:lnTo>
                    <a:pt x="712929" y="165453"/>
                  </a:lnTo>
                  <a:lnTo>
                    <a:pt x="723394" y="156481"/>
                  </a:lnTo>
                  <a:lnTo>
                    <a:pt x="732163" y="147514"/>
                  </a:lnTo>
                  <a:lnTo>
                    <a:pt x="737946" y="138639"/>
                  </a:lnTo>
                  <a:lnTo>
                    <a:pt x="734259" y="127375"/>
                  </a:lnTo>
                  <a:lnTo>
                    <a:pt x="729075" y="117511"/>
                  </a:lnTo>
                  <a:lnTo>
                    <a:pt x="734659" y="107243"/>
                  </a:lnTo>
                  <a:lnTo>
                    <a:pt x="730968" y="95984"/>
                  </a:lnTo>
                  <a:lnTo>
                    <a:pt x="739341" y="78440"/>
                  </a:lnTo>
                  <a:lnTo>
                    <a:pt x="746617" y="69570"/>
                  </a:lnTo>
                  <a:lnTo>
                    <a:pt x="755286" y="56315"/>
                  </a:lnTo>
                  <a:lnTo>
                    <a:pt x="767148" y="47146"/>
                  </a:lnTo>
                  <a:lnTo>
                    <a:pt x="765056" y="35780"/>
                  </a:lnTo>
                  <a:lnTo>
                    <a:pt x="753993" y="31997"/>
                  </a:lnTo>
                  <a:lnTo>
                    <a:pt x="748709" y="20732"/>
                  </a:lnTo>
                  <a:lnTo>
                    <a:pt x="754588" y="14753"/>
                  </a:lnTo>
                  <a:lnTo>
                    <a:pt x="744821" y="6581"/>
                  </a:lnTo>
                  <a:lnTo>
                    <a:pt x="732067" y="0"/>
                  </a:lnTo>
                  <a:lnTo>
                    <a:pt x="718210" y="598"/>
                  </a:lnTo>
                  <a:lnTo>
                    <a:pt x="707845" y="2693"/>
                  </a:lnTo>
                  <a:lnTo>
                    <a:pt x="691502" y="7675"/>
                  </a:lnTo>
                  <a:lnTo>
                    <a:pt x="679538" y="13755"/>
                  </a:lnTo>
                  <a:lnTo>
                    <a:pt x="665787" y="11563"/>
                  </a:lnTo>
                  <a:lnTo>
                    <a:pt x="651833" y="5087"/>
                  </a:lnTo>
                  <a:lnTo>
                    <a:pt x="639672" y="5680"/>
                  </a:lnTo>
                  <a:lnTo>
                    <a:pt x="626317" y="11861"/>
                  </a:lnTo>
                  <a:lnTo>
                    <a:pt x="620636" y="19137"/>
                  </a:lnTo>
                  <a:lnTo>
                    <a:pt x="603992" y="21233"/>
                  </a:lnTo>
                  <a:lnTo>
                    <a:pt x="590137" y="16247"/>
                  </a:lnTo>
                  <a:lnTo>
                    <a:pt x="576780" y="22428"/>
                  </a:lnTo>
                  <a:lnTo>
                    <a:pt x="566416" y="28407"/>
                  </a:lnTo>
                  <a:lnTo>
                    <a:pt x="541299" y="23921"/>
                  </a:lnTo>
                  <a:lnTo>
                    <a:pt x="508910" y="32392"/>
                  </a:lnTo>
                  <a:lnTo>
                    <a:pt x="498045" y="28605"/>
                  </a:lnTo>
                  <a:lnTo>
                    <a:pt x="478011" y="22428"/>
                  </a:lnTo>
                  <a:lnTo>
                    <a:pt x="458275" y="23224"/>
                  </a:lnTo>
                  <a:lnTo>
                    <a:pt x="438544" y="22726"/>
                  </a:lnTo>
                  <a:lnTo>
                    <a:pt x="420202" y="20632"/>
                  </a:lnTo>
                  <a:lnTo>
                    <a:pt x="406446" y="19836"/>
                  </a:lnTo>
                  <a:lnTo>
                    <a:pt x="400968" y="29902"/>
                  </a:lnTo>
                  <a:lnTo>
                    <a:pt x="390801" y="40165"/>
                  </a:lnTo>
                  <a:lnTo>
                    <a:pt x="377445" y="46349"/>
                  </a:lnTo>
                  <a:lnTo>
                    <a:pt x="366580" y="41263"/>
                  </a:lnTo>
                  <a:lnTo>
                    <a:pt x="360003" y="31697"/>
                  </a:lnTo>
                  <a:lnTo>
                    <a:pt x="352727" y="38969"/>
                  </a:lnTo>
                  <a:lnTo>
                    <a:pt x="340570" y="38174"/>
                  </a:lnTo>
                  <a:lnTo>
                    <a:pt x="333791" y="52426"/>
                  </a:lnTo>
                  <a:lnTo>
                    <a:pt x="321631" y="53025"/>
                  </a:lnTo>
                  <a:lnTo>
                    <a:pt x="314355" y="60303"/>
                  </a:lnTo>
                  <a:lnTo>
                    <a:pt x="293126" y="59803"/>
                  </a:lnTo>
                  <a:lnTo>
                    <a:pt x="276480" y="60501"/>
                  </a:lnTo>
                  <a:lnTo>
                    <a:pt x="262328" y="52725"/>
                  </a:lnTo>
                  <a:lnTo>
                    <a:pt x="259836" y="62694"/>
                  </a:lnTo>
                  <a:lnTo>
                    <a:pt x="250965" y="67276"/>
                  </a:lnTo>
                  <a:lnTo>
                    <a:pt x="245584" y="80135"/>
                  </a:lnTo>
                  <a:lnTo>
                    <a:pt x="235216" y="86216"/>
                  </a:lnTo>
                  <a:lnTo>
                    <a:pt x="231231" y="96184"/>
                  </a:lnTo>
                  <a:lnTo>
                    <a:pt x="223955" y="103558"/>
                  </a:lnTo>
                  <a:lnTo>
                    <a:pt x="223058" y="113424"/>
                  </a:lnTo>
                  <a:lnTo>
                    <a:pt x="212796" y="120798"/>
                  </a:lnTo>
                  <a:lnTo>
                    <a:pt x="210300" y="130766"/>
                  </a:lnTo>
                  <a:lnTo>
                    <a:pt x="200033" y="138243"/>
                  </a:lnTo>
                  <a:lnTo>
                    <a:pt x="194353" y="146912"/>
                  </a:lnTo>
                  <a:lnTo>
                    <a:pt x="180798" y="148907"/>
                  </a:lnTo>
                  <a:lnTo>
                    <a:pt x="167443" y="153691"/>
                  </a:lnTo>
                  <a:lnTo>
                    <a:pt x="149202" y="153093"/>
                  </a:lnTo>
                  <a:lnTo>
                    <a:pt x="130068" y="165153"/>
                  </a:lnTo>
                  <a:lnTo>
                    <a:pt x="112428" y="177112"/>
                  </a:lnTo>
                  <a:lnTo>
                    <a:pt x="99173" y="184687"/>
                  </a:lnTo>
                  <a:lnTo>
                    <a:pt x="84419" y="193756"/>
                  </a:lnTo>
                  <a:lnTo>
                    <a:pt x="80830" y="212195"/>
                  </a:lnTo>
                  <a:lnTo>
                    <a:pt x="70664" y="219571"/>
                  </a:lnTo>
                  <a:lnTo>
                    <a:pt x="54416" y="230137"/>
                  </a:lnTo>
                  <a:lnTo>
                    <a:pt x="41263" y="239109"/>
                  </a:lnTo>
                  <a:lnTo>
                    <a:pt x="28007" y="246683"/>
                  </a:lnTo>
                  <a:lnTo>
                    <a:pt x="19932" y="266716"/>
                  </a:lnTo>
                  <a:lnTo>
                    <a:pt x="11563" y="281066"/>
                  </a:lnTo>
                  <a:lnTo>
                    <a:pt x="0" y="291434"/>
                  </a:lnTo>
                  <a:lnTo>
                    <a:pt x="12459" y="698075"/>
                  </a:lnTo>
                  <a:lnTo>
                    <a:pt x="21927" y="704757"/>
                  </a:lnTo>
                  <a:lnTo>
                    <a:pt x="35384" y="701266"/>
                  </a:lnTo>
                  <a:lnTo>
                    <a:pt x="43257" y="706550"/>
                  </a:lnTo>
                  <a:lnTo>
                    <a:pt x="59899" y="704556"/>
                  </a:lnTo>
                  <a:lnTo>
                    <a:pt x="60399" y="712925"/>
                  </a:lnTo>
                  <a:lnTo>
                    <a:pt x="75448" y="710834"/>
                  </a:lnTo>
                  <a:lnTo>
                    <a:pt x="75848" y="717811"/>
                  </a:lnTo>
                  <a:lnTo>
                    <a:pt x="90698" y="713027"/>
                  </a:lnTo>
                  <a:lnTo>
                    <a:pt x="95582" y="718408"/>
                  </a:lnTo>
                  <a:lnTo>
                    <a:pt x="107243" y="709441"/>
                  </a:lnTo>
                  <a:lnTo>
                    <a:pt x="105248" y="699674"/>
                  </a:lnTo>
                  <a:lnTo>
                    <a:pt x="113921" y="690901"/>
                  </a:lnTo>
                  <a:lnTo>
                    <a:pt x="129369" y="695883"/>
                  </a:lnTo>
                  <a:lnTo>
                    <a:pt x="134553" y="708242"/>
                  </a:lnTo>
                  <a:lnTo>
                    <a:pt x="146314" y="700769"/>
                  </a:lnTo>
                  <a:lnTo>
                    <a:pt x="161362" y="697280"/>
                  </a:lnTo>
                  <a:lnTo>
                    <a:pt x="169736" y="684324"/>
                  </a:lnTo>
                  <a:lnTo>
                    <a:pt x="183192" y="680933"/>
                  </a:lnTo>
                  <a:lnTo>
                    <a:pt x="185684" y="668178"/>
                  </a:lnTo>
                  <a:lnTo>
                    <a:pt x="183690" y="661197"/>
                  </a:lnTo>
                  <a:lnTo>
                    <a:pt x="190964" y="655318"/>
                  </a:lnTo>
                  <a:lnTo>
                    <a:pt x="182890" y="645850"/>
                  </a:lnTo>
                  <a:lnTo>
                    <a:pt x="191364" y="634287"/>
                  </a:lnTo>
                  <a:lnTo>
                    <a:pt x="201629" y="626814"/>
                  </a:lnTo>
                  <a:lnTo>
                    <a:pt x="213889" y="627710"/>
                  </a:lnTo>
                  <a:lnTo>
                    <a:pt x="211799" y="617943"/>
                  </a:lnTo>
                  <a:lnTo>
                    <a:pt x="215981" y="610769"/>
                  </a:lnTo>
                  <a:lnTo>
                    <a:pt x="206413" y="601298"/>
                  </a:lnTo>
                  <a:lnTo>
                    <a:pt x="216481" y="591033"/>
                  </a:lnTo>
                  <a:lnTo>
                    <a:pt x="228639" y="590533"/>
                  </a:lnTo>
                  <a:lnTo>
                    <a:pt x="237214" y="581764"/>
                  </a:lnTo>
                  <a:lnTo>
                    <a:pt x="245383" y="591231"/>
                  </a:lnTo>
                  <a:lnTo>
                    <a:pt x="255751" y="586548"/>
                  </a:lnTo>
                  <a:lnTo>
                    <a:pt x="252162" y="575485"/>
                  </a:lnTo>
                  <a:lnTo>
                    <a:pt x="264420" y="579175"/>
                  </a:lnTo>
                  <a:lnTo>
                    <a:pt x="270205" y="571896"/>
                  </a:lnTo>
                  <a:lnTo>
                    <a:pt x="271198" y="563425"/>
                  </a:lnTo>
                  <a:lnTo>
                    <a:pt x="280367" y="563029"/>
                  </a:lnTo>
                  <a:lnTo>
                    <a:pt x="285850" y="552960"/>
                  </a:lnTo>
                  <a:lnTo>
                    <a:pt x="296513" y="553957"/>
                  </a:lnTo>
                  <a:lnTo>
                    <a:pt x="297708" y="546879"/>
                  </a:lnTo>
                  <a:lnTo>
                    <a:pt x="314553" y="550368"/>
                  </a:lnTo>
                  <a:lnTo>
                    <a:pt x="326613" y="548377"/>
                  </a:lnTo>
                  <a:lnTo>
                    <a:pt x="327710" y="540004"/>
                  </a:lnTo>
                  <a:lnTo>
                    <a:pt x="328507" y="527245"/>
                  </a:lnTo>
                  <a:lnTo>
                    <a:pt x="335883" y="522759"/>
                  </a:lnTo>
                  <a:lnTo>
                    <a:pt x="345452" y="530734"/>
                  </a:lnTo>
                  <a:lnTo>
                    <a:pt x="354023" y="520567"/>
                  </a:lnTo>
                  <a:lnTo>
                    <a:pt x="366483" y="527043"/>
                  </a:lnTo>
                  <a:lnTo>
                    <a:pt x="380137" y="526449"/>
                  </a:lnTo>
                  <a:lnTo>
                    <a:pt x="394983" y="518774"/>
                  </a:lnTo>
                  <a:lnTo>
                    <a:pt x="401565" y="528440"/>
                  </a:lnTo>
                  <a:lnTo>
                    <a:pt x="411929" y="523756"/>
                  </a:lnTo>
                  <a:lnTo>
                    <a:pt x="416911" y="531929"/>
                  </a:lnTo>
                  <a:lnTo>
                    <a:pt x="427179" y="525848"/>
                  </a:lnTo>
                  <a:lnTo>
                    <a:pt x="438144" y="531036"/>
                  </a:lnTo>
                  <a:lnTo>
                    <a:pt x="446813" y="522161"/>
                  </a:lnTo>
                  <a:lnTo>
                    <a:pt x="460468" y="521564"/>
                  </a:lnTo>
                  <a:lnTo>
                    <a:pt x="475617" y="520966"/>
                  </a:lnTo>
                  <a:lnTo>
                    <a:pt x="484290" y="512197"/>
                  </a:lnTo>
                  <a:lnTo>
                    <a:pt x="494957" y="513093"/>
                  </a:lnTo>
                  <a:lnTo>
                    <a:pt x="498942" y="503125"/>
                  </a:lnTo>
                  <a:lnTo>
                    <a:pt x="515786" y="505221"/>
                  </a:lnTo>
                  <a:lnTo>
                    <a:pt x="526150" y="499140"/>
                  </a:lnTo>
                  <a:lnTo>
                    <a:pt x="568111" y="500133"/>
                  </a:lnTo>
                  <a:lnTo>
                    <a:pt x="564522" y="489074"/>
                  </a:lnTo>
                  <a:lnTo>
                    <a:pt x="581068" y="485585"/>
                  </a:lnTo>
                  <a:lnTo>
                    <a:pt x="589837" y="479602"/>
                  </a:lnTo>
                  <a:lnTo>
                    <a:pt x="589340" y="469738"/>
                  </a:lnTo>
                  <a:lnTo>
                    <a:pt x="604489" y="469138"/>
                  </a:lnTo>
                  <a:lnTo>
                    <a:pt x="607183" y="461962"/>
                  </a:lnTo>
                  <a:lnTo>
                    <a:pt x="616154" y="458773"/>
                  </a:lnTo>
                  <a:lnTo>
                    <a:pt x="628210" y="458276"/>
                  </a:lnTo>
                  <a:lnTo>
                    <a:pt x="638575" y="453593"/>
                  </a:lnTo>
                  <a:lnTo>
                    <a:pt x="649339" y="455983"/>
                  </a:lnTo>
                  <a:lnTo>
                    <a:pt x="660106" y="458373"/>
                  </a:lnTo>
                  <a:lnTo>
                    <a:pt x="673660" y="456281"/>
                  </a:lnTo>
                  <a:lnTo>
                    <a:pt x="689010" y="458475"/>
                  </a:lnTo>
                  <a:lnTo>
                    <a:pt x="698079" y="459071"/>
                  </a:lnTo>
                  <a:lnTo>
                    <a:pt x="718310" y="445320"/>
                  </a:lnTo>
                  <a:lnTo>
                    <a:pt x="731865" y="426481"/>
                  </a:lnTo>
                  <a:lnTo>
                    <a:pt x="729475" y="423990"/>
                  </a:lnTo>
                  <a:lnTo>
                    <a:pt x="732163" y="415220"/>
                  </a:lnTo>
                  <a:lnTo>
                    <a:pt x="724193" y="411332"/>
                  </a:lnTo>
                  <a:close/>
                </a:path>
              </a:pathLst>
            </a:custGeom>
            <a:solidFill>
              <a:srgbClr val="446A1C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9" name="object 111">
              <a:extLst>
                <a:ext uri="{FF2B5EF4-FFF2-40B4-BE49-F238E27FC236}">
                  <a16:creationId xmlns:a16="http://schemas.microsoft.com/office/drawing/2014/main" id="{2018C8AA-010E-4A7F-8ABF-DA53874AA8BF}"/>
                </a:ext>
              </a:extLst>
            </p:cNvPr>
            <p:cNvSpPr/>
            <p:nvPr/>
          </p:nvSpPr>
          <p:spPr>
            <a:xfrm>
              <a:off x="4093954" y="2465362"/>
              <a:ext cx="767148" cy="718408"/>
            </a:xfrm>
            <a:custGeom>
              <a:avLst/>
              <a:gdLst/>
              <a:ahLst/>
              <a:cxnLst/>
              <a:rect l="l" t="t" r="r" b="b"/>
              <a:pathLst>
                <a:path w="767148" h="718408">
                  <a:moveTo>
                    <a:pt x="729475" y="423990"/>
                  </a:moveTo>
                  <a:lnTo>
                    <a:pt x="732163" y="415220"/>
                  </a:lnTo>
                  <a:lnTo>
                    <a:pt x="724193" y="411332"/>
                  </a:lnTo>
                  <a:lnTo>
                    <a:pt x="734557" y="396482"/>
                  </a:lnTo>
                  <a:lnTo>
                    <a:pt x="730968" y="386716"/>
                  </a:lnTo>
                  <a:lnTo>
                    <a:pt x="722796" y="378443"/>
                  </a:lnTo>
                  <a:lnTo>
                    <a:pt x="726583" y="362498"/>
                  </a:lnTo>
                  <a:lnTo>
                    <a:pt x="722796" y="349736"/>
                  </a:lnTo>
                  <a:lnTo>
                    <a:pt x="711236" y="335984"/>
                  </a:lnTo>
                  <a:lnTo>
                    <a:pt x="702964" y="326318"/>
                  </a:lnTo>
                  <a:lnTo>
                    <a:pt x="697481" y="312163"/>
                  </a:lnTo>
                  <a:lnTo>
                    <a:pt x="699973" y="300600"/>
                  </a:lnTo>
                  <a:lnTo>
                    <a:pt x="705552" y="288940"/>
                  </a:lnTo>
                  <a:lnTo>
                    <a:pt x="703162" y="271898"/>
                  </a:lnTo>
                  <a:lnTo>
                    <a:pt x="700970" y="260535"/>
                  </a:lnTo>
                  <a:lnTo>
                    <a:pt x="706748" y="251665"/>
                  </a:lnTo>
                  <a:lnTo>
                    <a:pt x="702964" y="238907"/>
                  </a:lnTo>
                  <a:lnTo>
                    <a:pt x="710337" y="231533"/>
                  </a:lnTo>
                  <a:lnTo>
                    <a:pt x="705157" y="223060"/>
                  </a:lnTo>
                  <a:lnTo>
                    <a:pt x="709340" y="212893"/>
                  </a:lnTo>
                  <a:lnTo>
                    <a:pt x="702665" y="204621"/>
                  </a:lnTo>
                  <a:lnTo>
                    <a:pt x="705355" y="197345"/>
                  </a:lnTo>
                  <a:lnTo>
                    <a:pt x="694288" y="192063"/>
                  </a:lnTo>
                  <a:lnTo>
                    <a:pt x="693792" y="183492"/>
                  </a:lnTo>
                  <a:lnTo>
                    <a:pt x="705750" y="175817"/>
                  </a:lnTo>
                  <a:lnTo>
                    <a:pt x="712929" y="165453"/>
                  </a:lnTo>
                  <a:lnTo>
                    <a:pt x="723394" y="156481"/>
                  </a:lnTo>
                  <a:lnTo>
                    <a:pt x="732163" y="147514"/>
                  </a:lnTo>
                  <a:lnTo>
                    <a:pt x="737946" y="138639"/>
                  </a:lnTo>
                  <a:lnTo>
                    <a:pt x="734259" y="127375"/>
                  </a:lnTo>
                  <a:lnTo>
                    <a:pt x="729075" y="117511"/>
                  </a:lnTo>
                  <a:lnTo>
                    <a:pt x="734659" y="107243"/>
                  </a:lnTo>
                  <a:lnTo>
                    <a:pt x="730968" y="95984"/>
                  </a:lnTo>
                  <a:lnTo>
                    <a:pt x="739341" y="78440"/>
                  </a:lnTo>
                  <a:lnTo>
                    <a:pt x="746617" y="69570"/>
                  </a:lnTo>
                  <a:lnTo>
                    <a:pt x="755286" y="56315"/>
                  </a:lnTo>
                  <a:lnTo>
                    <a:pt x="767148" y="47146"/>
                  </a:lnTo>
                  <a:lnTo>
                    <a:pt x="765056" y="35780"/>
                  </a:lnTo>
                  <a:lnTo>
                    <a:pt x="753993" y="31997"/>
                  </a:lnTo>
                  <a:lnTo>
                    <a:pt x="748709" y="20732"/>
                  </a:lnTo>
                  <a:lnTo>
                    <a:pt x="754588" y="14753"/>
                  </a:lnTo>
                  <a:lnTo>
                    <a:pt x="744821" y="6581"/>
                  </a:lnTo>
                  <a:lnTo>
                    <a:pt x="732067" y="0"/>
                  </a:lnTo>
                  <a:lnTo>
                    <a:pt x="718210" y="598"/>
                  </a:lnTo>
                  <a:lnTo>
                    <a:pt x="707845" y="2693"/>
                  </a:lnTo>
                  <a:lnTo>
                    <a:pt x="691502" y="7675"/>
                  </a:lnTo>
                  <a:lnTo>
                    <a:pt x="679538" y="13755"/>
                  </a:lnTo>
                  <a:lnTo>
                    <a:pt x="665787" y="11563"/>
                  </a:lnTo>
                  <a:lnTo>
                    <a:pt x="651833" y="5087"/>
                  </a:lnTo>
                  <a:lnTo>
                    <a:pt x="639672" y="5680"/>
                  </a:lnTo>
                  <a:lnTo>
                    <a:pt x="626317" y="11861"/>
                  </a:lnTo>
                  <a:lnTo>
                    <a:pt x="620636" y="19137"/>
                  </a:lnTo>
                  <a:lnTo>
                    <a:pt x="603992" y="21233"/>
                  </a:lnTo>
                  <a:lnTo>
                    <a:pt x="590137" y="16247"/>
                  </a:lnTo>
                  <a:lnTo>
                    <a:pt x="576780" y="22428"/>
                  </a:lnTo>
                  <a:lnTo>
                    <a:pt x="566416" y="28407"/>
                  </a:lnTo>
                  <a:lnTo>
                    <a:pt x="541299" y="23921"/>
                  </a:lnTo>
                  <a:lnTo>
                    <a:pt x="508910" y="32392"/>
                  </a:lnTo>
                  <a:lnTo>
                    <a:pt x="498045" y="28605"/>
                  </a:lnTo>
                  <a:lnTo>
                    <a:pt x="478011" y="22428"/>
                  </a:lnTo>
                  <a:lnTo>
                    <a:pt x="458275" y="23224"/>
                  </a:lnTo>
                  <a:lnTo>
                    <a:pt x="438544" y="22726"/>
                  </a:lnTo>
                  <a:lnTo>
                    <a:pt x="420202" y="20632"/>
                  </a:lnTo>
                  <a:lnTo>
                    <a:pt x="406446" y="19836"/>
                  </a:lnTo>
                  <a:lnTo>
                    <a:pt x="400968" y="29902"/>
                  </a:lnTo>
                  <a:lnTo>
                    <a:pt x="390801" y="40165"/>
                  </a:lnTo>
                  <a:lnTo>
                    <a:pt x="377445" y="46349"/>
                  </a:lnTo>
                  <a:lnTo>
                    <a:pt x="366580" y="41263"/>
                  </a:lnTo>
                  <a:lnTo>
                    <a:pt x="360003" y="31697"/>
                  </a:lnTo>
                  <a:lnTo>
                    <a:pt x="352727" y="38969"/>
                  </a:lnTo>
                  <a:lnTo>
                    <a:pt x="340570" y="38174"/>
                  </a:lnTo>
                  <a:lnTo>
                    <a:pt x="333791" y="52426"/>
                  </a:lnTo>
                  <a:lnTo>
                    <a:pt x="321631" y="53025"/>
                  </a:lnTo>
                  <a:lnTo>
                    <a:pt x="314355" y="60303"/>
                  </a:lnTo>
                  <a:lnTo>
                    <a:pt x="293126" y="59803"/>
                  </a:lnTo>
                  <a:lnTo>
                    <a:pt x="276480" y="60501"/>
                  </a:lnTo>
                  <a:lnTo>
                    <a:pt x="262328" y="52725"/>
                  </a:lnTo>
                  <a:lnTo>
                    <a:pt x="259836" y="62694"/>
                  </a:lnTo>
                  <a:lnTo>
                    <a:pt x="250965" y="67276"/>
                  </a:lnTo>
                  <a:lnTo>
                    <a:pt x="245584" y="80135"/>
                  </a:lnTo>
                  <a:lnTo>
                    <a:pt x="235216" y="86216"/>
                  </a:lnTo>
                  <a:lnTo>
                    <a:pt x="231231" y="96184"/>
                  </a:lnTo>
                  <a:lnTo>
                    <a:pt x="223955" y="103558"/>
                  </a:lnTo>
                  <a:lnTo>
                    <a:pt x="223058" y="113424"/>
                  </a:lnTo>
                  <a:lnTo>
                    <a:pt x="212796" y="120798"/>
                  </a:lnTo>
                  <a:lnTo>
                    <a:pt x="210300" y="130766"/>
                  </a:lnTo>
                  <a:lnTo>
                    <a:pt x="200033" y="138243"/>
                  </a:lnTo>
                  <a:lnTo>
                    <a:pt x="194353" y="146912"/>
                  </a:lnTo>
                  <a:lnTo>
                    <a:pt x="180798" y="148907"/>
                  </a:lnTo>
                  <a:lnTo>
                    <a:pt x="167443" y="153691"/>
                  </a:lnTo>
                  <a:lnTo>
                    <a:pt x="149202" y="153093"/>
                  </a:lnTo>
                  <a:lnTo>
                    <a:pt x="130068" y="165153"/>
                  </a:lnTo>
                  <a:lnTo>
                    <a:pt x="112428" y="177112"/>
                  </a:lnTo>
                  <a:lnTo>
                    <a:pt x="99173" y="184687"/>
                  </a:lnTo>
                  <a:lnTo>
                    <a:pt x="84419" y="193756"/>
                  </a:lnTo>
                  <a:lnTo>
                    <a:pt x="80830" y="212195"/>
                  </a:lnTo>
                  <a:lnTo>
                    <a:pt x="70664" y="219571"/>
                  </a:lnTo>
                  <a:lnTo>
                    <a:pt x="54416" y="230137"/>
                  </a:lnTo>
                  <a:lnTo>
                    <a:pt x="41263" y="239109"/>
                  </a:lnTo>
                  <a:lnTo>
                    <a:pt x="28007" y="246683"/>
                  </a:lnTo>
                  <a:lnTo>
                    <a:pt x="19932" y="266716"/>
                  </a:lnTo>
                  <a:lnTo>
                    <a:pt x="11563" y="281066"/>
                  </a:lnTo>
                  <a:lnTo>
                    <a:pt x="0" y="291434"/>
                  </a:lnTo>
                  <a:lnTo>
                    <a:pt x="12459" y="698075"/>
                  </a:lnTo>
                  <a:lnTo>
                    <a:pt x="21927" y="704757"/>
                  </a:lnTo>
                  <a:lnTo>
                    <a:pt x="35384" y="701266"/>
                  </a:lnTo>
                  <a:lnTo>
                    <a:pt x="43257" y="706550"/>
                  </a:lnTo>
                  <a:lnTo>
                    <a:pt x="59899" y="704556"/>
                  </a:lnTo>
                  <a:lnTo>
                    <a:pt x="60399" y="712925"/>
                  </a:lnTo>
                  <a:lnTo>
                    <a:pt x="75448" y="710834"/>
                  </a:lnTo>
                  <a:lnTo>
                    <a:pt x="75848" y="717811"/>
                  </a:lnTo>
                  <a:lnTo>
                    <a:pt x="90698" y="713027"/>
                  </a:lnTo>
                  <a:lnTo>
                    <a:pt x="95582" y="718408"/>
                  </a:lnTo>
                  <a:lnTo>
                    <a:pt x="107243" y="709441"/>
                  </a:lnTo>
                  <a:lnTo>
                    <a:pt x="105248" y="699674"/>
                  </a:lnTo>
                  <a:lnTo>
                    <a:pt x="113921" y="690901"/>
                  </a:lnTo>
                  <a:lnTo>
                    <a:pt x="129369" y="695883"/>
                  </a:lnTo>
                  <a:lnTo>
                    <a:pt x="134553" y="708242"/>
                  </a:lnTo>
                  <a:lnTo>
                    <a:pt x="146314" y="700769"/>
                  </a:lnTo>
                  <a:lnTo>
                    <a:pt x="161362" y="697280"/>
                  </a:lnTo>
                  <a:lnTo>
                    <a:pt x="169736" y="684324"/>
                  </a:lnTo>
                  <a:lnTo>
                    <a:pt x="183192" y="680933"/>
                  </a:lnTo>
                  <a:lnTo>
                    <a:pt x="185684" y="668178"/>
                  </a:lnTo>
                  <a:lnTo>
                    <a:pt x="183690" y="661197"/>
                  </a:lnTo>
                  <a:lnTo>
                    <a:pt x="190964" y="655318"/>
                  </a:lnTo>
                  <a:lnTo>
                    <a:pt x="182890" y="645850"/>
                  </a:lnTo>
                  <a:lnTo>
                    <a:pt x="191364" y="634287"/>
                  </a:lnTo>
                  <a:lnTo>
                    <a:pt x="201629" y="626814"/>
                  </a:lnTo>
                  <a:lnTo>
                    <a:pt x="213889" y="627710"/>
                  </a:lnTo>
                  <a:lnTo>
                    <a:pt x="211799" y="617943"/>
                  </a:lnTo>
                  <a:lnTo>
                    <a:pt x="215981" y="610769"/>
                  </a:lnTo>
                  <a:lnTo>
                    <a:pt x="206413" y="601298"/>
                  </a:lnTo>
                  <a:lnTo>
                    <a:pt x="216481" y="591033"/>
                  </a:lnTo>
                  <a:lnTo>
                    <a:pt x="228639" y="590533"/>
                  </a:lnTo>
                  <a:lnTo>
                    <a:pt x="237214" y="581764"/>
                  </a:lnTo>
                  <a:lnTo>
                    <a:pt x="245383" y="591231"/>
                  </a:lnTo>
                  <a:lnTo>
                    <a:pt x="255751" y="586548"/>
                  </a:lnTo>
                  <a:lnTo>
                    <a:pt x="252162" y="575485"/>
                  </a:lnTo>
                  <a:lnTo>
                    <a:pt x="264420" y="579175"/>
                  </a:lnTo>
                  <a:lnTo>
                    <a:pt x="270205" y="571896"/>
                  </a:lnTo>
                  <a:lnTo>
                    <a:pt x="271198" y="563425"/>
                  </a:lnTo>
                  <a:lnTo>
                    <a:pt x="280367" y="563029"/>
                  </a:lnTo>
                  <a:lnTo>
                    <a:pt x="285850" y="552960"/>
                  </a:lnTo>
                  <a:lnTo>
                    <a:pt x="296513" y="553957"/>
                  </a:lnTo>
                  <a:lnTo>
                    <a:pt x="297708" y="546879"/>
                  </a:lnTo>
                  <a:lnTo>
                    <a:pt x="314553" y="550368"/>
                  </a:lnTo>
                  <a:lnTo>
                    <a:pt x="326613" y="548377"/>
                  </a:lnTo>
                  <a:lnTo>
                    <a:pt x="327710" y="540004"/>
                  </a:lnTo>
                  <a:lnTo>
                    <a:pt x="328507" y="527245"/>
                  </a:lnTo>
                  <a:lnTo>
                    <a:pt x="335883" y="522759"/>
                  </a:lnTo>
                  <a:lnTo>
                    <a:pt x="345452" y="530734"/>
                  </a:lnTo>
                  <a:lnTo>
                    <a:pt x="354023" y="520567"/>
                  </a:lnTo>
                  <a:lnTo>
                    <a:pt x="366483" y="527043"/>
                  </a:lnTo>
                  <a:lnTo>
                    <a:pt x="380137" y="526449"/>
                  </a:lnTo>
                  <a:lnTo>
                    <a:pt x="394983" y="518774"/>
                  </a:lnTo>
                  <a:lnTo>
                    <a:pt x="401565" y="528440"/>
                  </a:lnTo>
                  <a:lnTo>
                    <a:pt x="411929" y="523756"/>
                  </a:lnTo>
                  <a:lnTo>
                    <a:pt x="416911" y="531929"/>
                  </a:lnTo>
                  <a:lnTo>
                    <a:pt x="427179" y="525848"/>
                  </a:lnTo>
                  <a:lnTo>
                    <a:pt x="438144" y="531036"/>
                  </a:lnTo>
                  <a:lnTo>
                    <a:pt x="446813" y="522161"/>
                  </a:lnTo>
                  <a:lnTo>
                    <a:pt x="460468" y="521564"/>
                  </a:lnTo>
                  <a:lnTo>
                    <a:pt x="475617" y="520966"/>
                  </a:lnTo>
                  <a:lnTo>
                    <a:pt x="484290" y="512197"/>
                  </a:lnTo>
                  <a:lnTo>
                    <a:pt x="494957" y="513093"/>
                  </a:lnTo>
                  <a:lnTo>
                    <a:pt x="498942" y="503125"/>
                  </a:lnTo>
                  <a:lnTo>
                    <a:pt x="515786" y="505221"/>
                  </a:lnTo>
                  <a:lnTo>
                    <a:pt x="526150" y="499140"/>
                  </a:lnTo>
                  <a:lnTo>
                    <a:pt x="568111" y="500133"/>
                  </a:lnTo>
                  <a:lnTo>
                    <a:pt x="564522" y="489074"/>
                  </a:lnTo>
                  <a:lnTo>
                    <a:pt x="581068" y="485585"/>
                  </a:lnTo>
                  <a:lnTo>
                    <a:pt x="589837" y="479602"/>
                  </a:lnTo>
                  <a:lnTo>
                    <a:pt x="589340" y="469738"/>
                  </a:lnTo>
                  <a:lnTo>
                    <a:pt x="604489" y="469138"/>
                  </a:lnTo>
                  <a:lnTo>
                    <a:pt x="607183" y="461962"/>
                  </a:lnTo>
                  <a:lnTo>
                    <a:pt x="616154" y="458773"/>
                  </a:lnTo>
                  <a:lnTo>
                    <a:pt x="628210" y="458276"/>
                  </a:lnTo>
                  <a:lnTo>
                    <a:pt x="638575" y="453593"/>
                  </a:lnTo>
                  <a:lnTo>
                    <a:pt x="649339" y="455983"/>
                  </a:lnTo>
                  <a:lnTo>
                    <a:pt x="660106" y="458373"/>
                  </a:lnTo>
                  <a:lnTo>
                    <a:pt x="673660" y="456281"/>
                  </a:lnTo>
                  <a:lnTo>
                    <a:pt x="689010" y="458475"/>
                  </a:lnTo>
                  <a:lnTo>
                    <a:pt x="698079" y="459071"/>
                  </a:lnTo>
                  <a:lnTo>
                    <a:pt x="718310" y="445320"/>
                  </a:lnTo>
                  <a:lnTo>
                    <a:pt x="731865" y="426481"/>
                  </a:lnTo>
                  <a:lnTo>
                    <a:pt x="729475" y="423990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3" name="object 112">
              <a:extLst>
                <a:ext uri="{FF2B5EF4-FFF2-40B4-BE49-F238E27FC236}">
                  <a16:creationId xmlns:a16="http://schemas.microsoft.com/office/drawing/2014/main" id="{67D64F28-9F0E-48CD-AB83-81D9900B95C1}"/>
                </a:ext>
              </a:extLst>
            </p:cNvPr>
            <p:cNvSpPr/>
            <p:nvPr/>
          </p:nvSpPr>
          <p:spPr>
            <a:xfrm>
              <a:off x="3489169" y="1282297"/>
              <a:ext cx="523457" cy="405749"/>
            </a:xfrm>
            <a:custGeom>
              <a:avLst/>
              <a:gdLst/>
              <a:ahLst/>
              <a:cxnLst/>
              <a:rect l="l" t="t" r="r" b="b"/>
              <a:pathLst>
                <a:path w="523457" h="405749">
                  <a:moveTo>
                    <a:pt x="471330" y="19933"/>
                  </a:moveTo>
                  <a:lnTo>
                    <a:pt x="446612" y="12557"/>
                  </a:lnTo>
                  <a:lnTo>
                    <a:pt x="426379" y="3690"/>
                  </a:lnTo>
                  <a:lnTo>
                    <a:pt x="412527" y="0"/>
                  </a:lnTo>
                  <a:lnTo>
                    <a:pt x="394387" y="796"/>
                  </a:lnTo>
                  <a:lnTo>
                    <a:pt x="385714" y="10966"/>
                  </a:lnTo>
                  <a:lnTo>
                    <a:pt x="395480" y="21827"/>
                  </a:lnTo>
                  <a:lnTo>
                    <a:pt x="390001" y="33289"/>
                  </a:lnTo>
                  <a:lnTo>
                    <a:pt x="370065" y="29902"/>
                  </a:lnTo>
                  <a:lnTo>
                    <a:pt x="359898" y="38773"/>
                  </a:lnTo>
                  <a:lnTo>
                    <a:pt x="369766" y="52424"/>
                  </a:lnTo>
                  <a:lnTo>
                    <a:pt x="364282" y="63789"/>
                  </a:lnTo>
                  <a:lnTo>
                    <a:pt x="346045" y="64684"/>
                  </a:lnTo>
                  <a:lnTo>
                    <a:pt x="337773" y="52326"/>
                  </a:lnTo>
                  <a:lnTo>
                    <a:pt x="324021" y="50134"/>
                  </a:lnTo>
                  <a:lnTo>
                    <a:pt x="313753" y="56214"/>
                  </a:lnTo>
                  <a:lnTo>
                    <a:pt x="312061" y="81530"/>
                  </a:lnTo>
                  <a:lnTo>
                    <a:pt x="300995" y="103057"/>
                  </a:lnTo>
                  <a:lnTo>
                    <a:pt x="294119" y="116018"/>
                  </a:lnTo>
                  <a:lnTo>
                    <a:pt x="276278" y="123786"/>
                  </a:lnTo>
                  <a:lnTo>
                    <a:pt x="266010" y="129866"/>
                  </a:lnTo>
                  <a:lnTo>
                    <a:pt x="258936" y="140036"/>
                  </a:lnTo>
                  <a:lnTo>
                    <a:pt x="241099" y="147808"/>
                  </a:lnTo>
                  <a:lnTo>
                    <a:pt x="224157" y="144321"/>
                  </a:lnTo>
                  <a:lnTo>
                    <a:pt x="210599" y="146215"/>
                  </a:lnTo>
                  <a:lnTo>
                    <a:pt x="201825" y="152194"/>
                  </a:lnTo>
                  <a:lnTo>
                    <a:pt x="188276" y="154285"/>
                  </a:lnTo>
                  <a:lnTo>
                    <a:pt x="172025" y="163357"/>
                  </a:lnTo>
                  <a:lnTo>
                    <a:pt x="157373" y="173823"/>
                  </a:lnTo>
                  <a:lnTo>
                    <a:pt x="147509" y="186880"/>
                  </a:lnTo>
                  <a:lnTo>
                    <a:pt x="131065" y="191764"/>
                  </a:lnTo>
                  <a:lnTo>
                    <a:pt x="119303" y="200732"/>
                  </a:lnTo>
                  <a:lnTo>
                    <a:pt x="118407" y="211993"/>
                  </a:lnTo>
                  <a:lnTo>
                    <a:pt x="101761" y="214088"/>
                  </a:lnTo>
                  <a:lnTo>
                    <a:pt x="91795" y="225748"/>
                  </a:lnTo>
                  <a:lnTo>
                    <a:pt x="78638" y="234720"/>
                  </a:lnTo>
                  <a:lnTo>
                    <a:pt x="63586" y="238208"/>
                  </a:lnTo>
                  <a:lnTo>
                    <a:pt x="37673" y="237910"/>
                  </a:lnTo>
                  <a:lnTo>
                    <a:pt x="19634" y="240102"/>
                  </a:lnTo>
                  <a:lnTo>
                    <a:pt x="17142" y="251463"/>
                  </a:lnTo>
                  <a:lnTo>
                    <a:pt x="2688" y="264718"/>
                  </a:lnTo>
                  <a:lnTo>
                    <a:pt x="600" y="283057"/>
                  </a:lnTo>
                  <a:lnTo>
                    <a:pt x="0" y="299901"/>
                  </a:lnTo>
                  <a:lnTo>
                    <a:pt x="3589" y="310964"/>
                  </a:lnTo>
                  <a:lnTo>
                    <a:pt x="11559" y="317646"/>
                  </a:lnTo>
                  <a:lnTo>
                    <a:pt x="10464" y="326116"/>
                  </a:lnTo>
                  <a:lnTo>
                    <a:pt x="31694" y="323824"/>
                  </a:lnTo>
                  <a:lnTo>
                    <a:pt x="54122" y="317243"/>
                  </a:lnTo>
                  <a:lnTo>
                    <a:pt x="73853" y="317844"/>
                  </a:lnTo>
                  <a:lnTo>
                    <a:pt x="86114" y="320133"/>
                  </a:lnTo>
                  <a:lnTo>
                    <a:pt x="83720" y="331398"/>
                  </a:lnTo>
                  <a:lnTo>
                    <a:pt x="81330" y="344153"/>
                  </a:lnTo>
                  <a:lnTo>
                    <a:pt x="99369" y="339175"/>
                  </a:lnTo>
                  <a:lnTo>
                    <a:pt x="107542" y="350036"/>
                  </a:lnTo>
                  <a:lnTo>
                    <a:pt x="118306" y="352426"/>
                  </a:lnTo>
                  <a:lnTo>
                    <a:pt x="126377" y="361897"/>
                  </a:lnTo>
                  <a:lnTo>
                    <a:pt x="123885" y="373259"/>
                  </a:lnTo>
                  <a:lnTo>
                    <a:pt x="115314" y="382028"/>
                  </a:lnTo>
                  <a:lnTo>
                    <a:pt x="106743" y="393592"/>
                  </a:lnTo>
                  <a:lnTo>
                    <a:pt x="117608" y="397379"/>
                  </a:lnTo>
                  <a:lnTo>
                    <a:pt x="119602" y="405749"/>
                  </a:lnTo>
                  <a:lnTo>
                    <a:pt x="131363" y="398175"/>
                  </a:lnTo>
                  <a:lnTo>
                    <a:pt x="146512" y="398974"/>
                  </a:lnTo>
                  <a:lnTo>
                    <a:pt x="155879" y="402761"/>
                  </a:lnTo>
                  <a:lnTo>
                    <a:pt x="170930" y="400669"/>
                  </a:lnTo>
                  <a:lnTo>
                    <a:pt x="186378" y="404254"/>
                  </a:lnTo>
                  <a:lnTo>
                    <a:pt x="194950" y="394092"/>
                  </a:lnTo>
                  <a:lnTo>
                    <a:pt x="195947" y="385617"/>
                  </a:lnTo>
                  <a:lnTo>
                    <a:pt x="195548" y="377144"/>
                  </a:lnTo>
                  <a:lnTo>
                    <a:pt x="204219" y="368373"/>
                  </a:lnTo>
                  <a:lnTo>
                    <a:pt x="209804" y="359705"/>
                  </a:lnTo>
                  <a:lnTo>
                    <a:pt x="215384" y="349639"/>
                  </a:lnTo>
                  <a:lnTo>
                    <a:pt x="222062" y="332496"/>
                  </a:lnTo>
                  <a:lnTo>
                    <a:pt x="227444" y="319637"/>
                  </a:lnTo>
                  <a:lnTo>
                    <a:pt x="232926" y="308174"/>
                  </a:lnTo>
                  <a:lnTo>
                    <a:pt x="241498" y="298008"/>
                  </a:lnTo>
                  <a:lnTo>
                    <a:pt x="242492" y="288141"/>
                  </a:lnTo>
                  <a:lnTo>
                    <a:pt x="256942" y="274886"/>
                  </a:lnTo>
                  <a:lnTo>
                    <a:pt x="273088" y="264323"/>
                  </a:lnTo>
                  <a:lnTo>
                    <a:pt x="292621" y="260734"/>
                  </a:lnTo>
                  <a:lnTo>
                    <a:pt x="302792" y="250466"/>
                  </a:lnTo>
                  <a:lnTo>
                    <a:pt x="312656" y="236016"/>
                  </a:lnTo>
                  <a:lnTo>
                    <a:pt x="330796" y="205718"/>
                  </a:lnTo>
                  <a:lnTo>
                    <a:pt x="337773" y="194152"/>
                  </a:lnTo>
                  <a:lnTo>
                    <a:pt x="346147" y="181195"/>
                  </a:lnTo>
                  <a:lnTo>
                    <a:pt x="350232" y="171129"/>
                  </a:lnTo>
                  <a:lnTo>
                    <a:pt x="360299" y="160967"/>
                  </a:lnTo>
                  <a:lnTo>
                    <a:pt x="376742" y="155981"/>
                  </a:lnTo>
                  <a:lnTo>
                    <a:pt x="405348" y="150502"/>
                  </a:lnTo>
                  <a:lnTo>
                    <a:pt x="421693" y="142822"/>
                  </a:lnTo>
                  <a:lnTo>
                    <a:pt x="447108" y="136149"/>
                  </a:lnTo>
                  <a:lnTo>
                    <a:pt x="463654" y="132660"/>
                  </a:lnTo>
                  <a:lnTo>
                    <a:pt x="481294" y="120596"/>
                  </a:lnTo>
                  <a:lnTo>
                    <a:pt x="489567" y="106246"/>
                  </a:lnTo>
                  <a:lnTo>
                    <a:pt x="508902" y="96981"/>
                  </a:lnTo>
                  <a:lnTo>
                    <a:pt x="523457" y="85115"/>
                  </a:lnTo>
                  <a:lnTo>
                    <a:pt x="522758" y="72457"/>
                  </a:lnTo>
                  <a:lnTo>
                    <a:pt x="512790" y="56113"/>
                  </a:lnTo>
                  <a:lnTo>
                    <a:pt x="504421" y="42358"/>
                  </a:lnTo>
                  <a:lnTo>
                    <a:pt x="490167" y="30398"/>
                  </a:lnTo>
                  <a:lnTo>
                    <a:pt x="471330" y="19933"/>
                  </a:lnTo>
                  <a:close/>
                </a:path>
              </a:pathLst>
            </a:custGeom>
            <a:solidFill>
              <a:srgbClr val="093959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4" name="object 113">
              <a:extLst>
                <a:ext uri="{FF2B5EF4-FFF2-40B4-BE49-F238E27FC236}">
                  <a16:creationId xmlns:a16="http://schemas.microsoft.com/office/drawing/2014/main" id="{3BF0FF2C-CF6F-494A-ABD3-B8BDF2F2A2D0}"/>
                </a:ext>
              </a:extLst>
            </p:cNvPr>
            <p:cNvSpPr/>
            <p:nvPr/>
          </p:nvSpPr>
          <p:spPr>
            <a:xfrm>
              <a:off x="3223053" y="1515722"/>
              <a:ext cx="289537" cy="452292"/>
            </a:xfrm>
            <a:custGeom>
              <a:avLst/>
              <a:gdLst/>
              <a:ahLst/>
              <a:cxnLst/>
              <a:rect l="l" t="t" r="r" b="b"/>
              <a:pathLst>
                <a:path w="289537" h="452292">
                  <a:moveTo>
                    <a:pt x="43455" y="108342"/>
                  </a:moveTo>
                  <a:lnTo>
                    <a:pt x="37972" y="119800"/>
                  </a:lnTo>
                  <a:lnTo>
                    <a:pt x="40067" y="129567"/>
                  </a:lnTo>
                  <a:lnTo>
                    <a:pt x="40665" y="142128"/>
                  </a:lnTo>
                  <a:lnTo>
                    <a:pt x="36579" y="150699"/>
                  </a:lnTo>
                  <a:lnTo>
                    <a:pt x="28108" y="162359"/>
                  </a:lnTo>
                  <a:lnTo>
                    <a:pt x="25617" y="172325"/>
                  </a:lnTo>
                  <a:lnTo>
                    <a:pt x="21628" y="183690"/>
                  </a:lnTo>
                  <a:lnTo>
                    <a:pt x="17542" y="192261"/>
                  </a:lnTo>
                  <a:lnTo>
                    <a:pt x="13553" y="203723"/>
                  </a:lnTo>
                  <a:lnTo>
                    <a:pt x="6281" y="209602"/>
                  </a:lnTo>
                  <a:lnTo>
                    <a:pt x="8571" y="223556"/>
                  </a:lnTo>
                  <a:lnTo>
                    <a:pt x="0" y="233819"/>
                  </a:lnTo>
                  <a:lnTo>
                    <a:pt x="12459" y="240303"/>
                  </a:lnTo>
                  <a:lnTo>
                    <a:pt x="21826" y="245483"/>
                  </a:lnTo>
                  <a:lnTo>
                    <a:pt x="33191" y="259038"/>
                  </a:lnTo>
                  <a:lnTo>
                    <a:pt x="30599" y="267508"/>
                  </a:lnTo>
                  <a:lnTo>
                    <a:pt x="20332" y="273588"/>
                  </a:lnTo>
                  <a:lnTo>
                    <a:pt x="21031" y="287643"/>
                  </a:lnTo>
                  <a:lnTo>
                    <a:pt x="24418" y="294523"/>
                  </a:lnTo>
                  <a:lnTo>
                    <a:pt x="33889" y="299703"/>
                  </a:lnTo>
                  <a:lnTo>
                    <a:pt x="41662" y="303590"/>
                  </a:lnTo>
                  <a:lnTo>
                    <a:pt x="28507" y="312559"/>
                  </a:lnTo>
                  <a:lnTo>
                    <a:pt x="33889" y="327808"/>
                  </a:lnTo>
                  <a:lnTo>
                    <a:pt x="40467" y="337378"/>
                  </a:lnTo>
                  <a:lnTo>
                    <a:pt x="39272" y="344354"/>
                  </a:lnTo>
                  <a:lnTo>
                    <a:pt x="35384" y="357210"/>
                  </a:lnTo>
                  <a:lnTo>
                    <a:pt x="37576" y="369770"/>
                  </a:lnTo>
                  <a:lnTo>
                    <a:pt x="51130" y="367775"/>
                  </a:lnTo>
                  <a:lnTo>
                    <a:pt x="65281" y="375551"/>
                  </a:lnTo>
                  <a:lnTo>
                    <a:pt x="77939" y="386312"/>
                  </a:lnTo>
                  <a:lnTo>
                    <a:pt x="87710" y="397075"/>
                  </a:lnTo>
                  <a:lnTo>
                    <a:pt x="104752" y="403358"/>
                  </a:lnTo>
                  <a:lnTo>
                    <a:pt x="113324" y="393191"/>
                  </a:lnTo>
                  <a:lnTo>
                    <a:pt x="120300" y="409737"/>
                  </a:lnTo>
                  <a:lnTo>
                    <a:pt x="132162" y="405053"/>
                  </a:lnTo>
                  <a:lnTo>
                    <a:pt x="143023" y="410137"/>
                  </a:lnTo>
                  <a:lnTo>
                    <a:pt x="146710" y="422596"/>
                  </a:lnTo>
                  <a:lnTo>
                    <a:pt x="162557" y="433158"/>
                  </a:lnTo>
                  <a:lnTo>
                    <a:pt x="174919" y="436946"/>
                  </a:lnTo>
                  <a:lnTo>
                    <a:pt x="181594" y="449207"/>
                  </a:lnTo>
                  <a:lnTo>
                    <a:pt x="192358" y="451598"/>
                  </a:lnTo>
                  <a:lnTo>
                    <a:pt x="202528" y="442728"/>
                  </a:lnTo>
                  <a:lnTo>
                    <a:pt x="210498" y="449406"/>
                  </a:lnTo>
                  <a:lnTo>
                    <a:pt x="225748" y="451497"/>
                  </a:lnTo>
                  <a:lnTo>
                    <a:pt x="240997" y="452292"/>
                  </a:lnTo>
                  <a:lnTo>
                    <a:pt x="248075" y="442130"/>
                  </a:lnTo>
                  <a:lnTo>
                    <a:pt x="250465" y="430869"/>
                  </a:lnTo>
                  <a:lnTo>
                    <a:pt x="241397" y="431265"/>
                  </a:lnTo>
                  <a:lnTo>
                    <a:pt x="236217" y="420202"/>
                  </a:lnTo>
                  <a:lnTo>
                    <a:pt x="235717" y="410436"/>
                  </a:lnTo>
                  <a:lnTo>
                    <a:pt x="226547" y="409337"/>
                  </a:lnTo>
                  <a:lnTo>
                    <a:pt x="215981" y="409837"/>
                  </a:lnTo>
                  <a:lnTo>
                    <a:pt x="218375" y="398472"/>
                  </a:lnTo>
                  <a:lnTo>
                    <a:pt x="219268" y="387212"/>
                  </a:lnTo>
                  <a:lnTo>
                    <a:pt x="211100" y="374954"/>
                  </a:lnTo>
                  <a:lnTo>
                    <a:pt x="201329" y="364190"/>
                  </a:lnTo>
                  <a:lnTo>
                    <a:pt x="187477" y="359106"/>
                  </a:lnTo>
                  <a:lnTo>
                    <a:pt x="174919" y="352626"/>
                  </a:lnTo>
                  <a:lnTo>
                    <a:pt x="186879" y="347943"/>
                  </a:lnTo>
                  <a:lnTo>
                    <a:pt x="189169" y="335184"/>
                  </a:lnTo>
                  <a:lnTo>
                    <a:pt x="198140" y="331995"/>
                  </a:lnTo>
                  <a:lnTo>
                    <a:pt x="222558" y="333787"/>
                  </a:lnTo>
                  <a:lnTo>
                    <a:pt x="234618" y="331797"/>
                  </a:lnTo>
                  <a:lnTo>
                    <a:pt x="252957" y="333889"/>
                  </a:lnTo>
                  <a:lnTo>
                    <a:pt x="252362" y="322628"/>
                  </a:lnTo>
                  <a:lnTo>
                    <a:pt x="247178" y="310269"/>
                  </a:lnTo>
                  <a:lnTo>
                    <a:pt x="238705" y="293720"/>
                  </a:lnTo>
                  <a:lnTo>
                    <a:pt x="222760" y="280367"/>
                  </a:lnTo>
                  <a:lnTo>
                    <a:pt x="205314" y="267108"/>
                  </a:lnTo>
                  <a:lnTo>
                    <a:pt x="190864" y="252262"/>
                  </a:lnTo>
                  <a:lnTo>
                    <a:pt x="187081" y="238405"/>
                  </a:lnTo>
                  <a:lnTo>
                    <a:pt x="187675" y="220164"/>
                  </a:lnTo>
                  <a:lnTo>
                    <a:pt x="194655" y="208605"/>
                  </a:lnTo>
                  <a:lnTo>
                    <a:pt x="204919" y="201128"/>
                  </a:lnTo>
                  <a:lnTo>
                    <a:pt x="210300" y="188276"/>
                  </a:lnTo>
                  <a:lnTo>
                    <a:pt x="224754" y="175017"/>
                  </a:lnTo>
                  <a:lnTo>
                    <a:pt x="241397" y="172925"/>
                  </a:lnTo>
                  <a:lnTo>
                    <a:pt x="256247" y="166644"/>
                  </a:lnTo>
                  <a:lnTo>
                    <a:pt x="268210" y="163255"/>
                  </a:lnTo>
                  <a:lnTo>
                    <a:pt x="272195" y="153291"/>
                  </a:lnTo>
                  <a:lnTo>
                    <a:pt x="284154" y="148603"/>
                  </a:lnTo>
                  <a:lnTo>
                    <a:pt x="283359" y="133156"/>
                  </a:lnTo>
                  <a:lnTo>
                    <a:pt x="279673" y="122093"/>
                  </a:lnTo>
                  <a:lnTo>
                    <a:pt x="289537" y="107643"/>
                  </a:lnTo>
                  <a:lnTo>
                    <a:pt x="276980" y="99766"/>
                  </a:lnTo>
                  <a:lnTo>
                    <a:pt x="267907" y="100069"/>
                  </a:lnTo>
                  <a:lnTo>
                    <a:pt x="276580" y="92692"/>
                  </a:lnTo>
                  <a:lnTo>
                    <a:pt x="277675" y="84221"/>
                  </a:lnTo>
                  <a:lnTo>
                    <a:pt x="269704" y="77539"/>
                  </a:lnTo>
                  <a:lnTo>
                    <a:pt x="266115" y="66476"/>
                  </a:lnTo>
                  <a:lnTo>
                    <a:pt x="266716" y="49632"/>
                  </a:lnTo>
                  <a:lnTo>
                    <a:pt x="268804" y="31294"/>
                  </a:lnTo>
                  <a:lnTo>
                    <a:pt x="283258" y="18039"/>
                  </a:lnTo>
                  <a:lnTo>
                    <a:pt x="285750" y="6677"/>
                  </a:lnTo>
                  <a:lnTo>
                    <a:pt x="273790" y="9968"/>
                  </a:lnTo>
                  <a:lnTo>
                    <a:pt x="254156" y="12258"/>
                  </a:lnTo>
                  <a:lnTo>
                    <a:pt x="240400" y="11461"/>
                  </a:lnTo>
                  <a:lnTo>
                    <a:pt x="223555" y="9367"/>
                  </a:lnTo>
                  <a:lnTo>
                    <a:pt x="203522" y="4585"/>
                  </a:lnTo>
                  <a:lnTo>
                    <a:pt x="189769" y="2390"/>
                  </a:lnTo>
                  <a:lnTo>
                    <a:pt x="179006" y="0"/>
                  </a:lnTo>
                  <a:lnTo>
                    <a:pt x="166942" y="496"/>
                  </a:lnTo>
                  <a:lnTo>
                    <a:pt x="162957" y="11959"/>
                  </a:lnTo>
                  <a:lnTo>
                    <a:pt x="155483" y="15052"/>
                  </a:lnTo>
                  <a:lnTo>
                    <a:pt x="150000" y="25116"/>
                  </a:lnTo>
                  <a:lnTo>
                    <a:pt x="150901" y="41962"/>
                  </a:lnTo>
                  <a:lnTo>
                    <a:pt x="153391" y="61494"/>
                  </a:lnTo>
                  <a:lnTo>
                    <a:pt x="138537" y="67773"/>
                  </a:lnTo>
                  <a:lnTo>
                    <a:pt x="112924" y="71661"/>
                  </a:lnTo>
                  <a:lnTo>
                    <a:pt x="91493" y="68370"/>
                  </a:lnTo>
                  <a:lnTo>
                    <a:pt x="76146" y="66178"/>
                  </a:lnTo>
                  <a:lnTo>
                    <a:pt x="56214" y="62891"/>
                  </a:lnTo>
                  <a:lnTo>
                    <a:pt x="49136" y="71560"/>
                  </a:lnTo>
                  <a:lnTo>
                    <a:pt x="38771" y="77641"/>
                  </a:lnTo>
                  <a:lnTo>
                    <a:pt x="38371" y="97275"/>
                  </a:lnTo>
                  <a:lnTo>
                    <a:pt x="43455" y="108342"/>
                  </a:lnTo>
                  <a:close/>
                </a:path>
              </a:pathLst>
            </a:custGeom>
            <a:solidFill>
              <a:srgbClr val="093959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5" name="object 114">
              <a:extLst>
                <a:ext uri="{FF2B5EF4-FFF2-40B4-BE49-F238E27FC236}">
                  <a16:creationId xmlns:a16="http://schemas.microsoft.com/office/drawing/2014/main" id="{4F6B1D42-806C-4EFF-B1B1-74316818339F}"/>
                </a:ext>
              </a:extLst>
            </p:cNvPr>
            <p:cNvSpPr/>
            <p:nvPr/>
          </p:nvSpPr>
          <p:spPr>
            <a:xfrm>
              <a:off x="3223053" y="1515722"/>
              <a:ext cx="289537" cy="452292"/>
            </a:xfrm>
            <a:custGeom>
              <a:avLst/>
              <a:gdLst/>
              <a:ahLst/>
              <a:cxnLst/>
              <a:rect l="l" t="t" r="r" b="b"/>
              <a:pathLst>
                <a:path w="289537" h="452292">
                  <a:moveTo>
                    <a:pt x="267907" y="100069"/>
                  </a:moveTo>
                  <a:lnTo>
                    <a:pt x="276980" y="99766"/>
                  </a:lnTo>
                  <a:lnTo>
                    <a:pt x="289537" y="107643"/>
                  </a:lnTo>
                  <a:lnTo>
                    <a:pt x="279673" y="122093"/>
                  </a:lnTo>
                  <a:lnTo>
                    <a:pt x="283359" y="133156"/>
                  </a:lnTo>
                  <a:lnTo>
                    <a:pt x="284154" y="148603"/>
                  </a:lnTo>
                  <a:lnTo>
                    <a:pt x="272195" y="153291"/>
                  </a:lnTo>
                  <a:lnTo>
                    <a:pt x="268210" y="163255"/>
                  </a:lnTo>
                  <a:lnTo>
                    <a:pt x="256247" y="166644"/>
                  </a:lnTo>
                  <a:lnTo>
                    <a:pt x="241397" y="172925"/>
                  </a:lnTo>
                  <a:lnTo>
                    <a:pt x="224754" y="175017"/>
                  </a:lnTo>
                  <a:lnTo>
                    <a:pt x="210300" y="188276"/>
                  </a:lnTo>
                  <a:lnTo>
                    <a:pt x="204919" y="201128"/>
                  </a:lnTo>
                  <a:lnTo>
                    <a:pt x="194655" y="208605"/>
                  </a:lnTo>
                  <a:lnTo>
                    <a:pt x="187675" y="220164"/>
                  </a:lnTo>
                  <a:lnTo>
                    <a:pt x="187081" y="238405"/>
                  </a:lnTo>
                  <a:lnTo>
                    <a:pt x="190864" y="252262"/>
                  </a:lnTo>
                  <a:lnTo>
                    <a:pt x="205314" y="267108"/>
                  </a:lnTo>
                  <a:lnTo>
                    <a:pt x="222760" y="280367"/>
                  </a:lnTo>
                  <a:lnTo>
                    <a:pt x="238705" y="293720"/>
                  </a:lnTo>
                  <a:lnTo>
                    <a:pt x="247178" y="310269"/>
                  </a:lnTo>
                  <a:lnTo>
                    <a:pt x="252362" y="322628"/>
                  </a:lnTo>
                  <a:lnTo>
                    <a:pt x="252957" y="333889"/>
                  </a:lnTo>
                  <a:lnTo>
                    <a:pt x="234618" y="331797"/>
                  </a:lnTo>
                  <a:lnTo>
                    <a:pt x="222558" y="333787"/>
                  </a:lnTo>
                  <a:lnTo>
                    <a:pt x="198140" y="331995"/>
                  </a:lnTo>
                  <a:lnTo>
                    <a:pt x="189169" y="335184"/>
                  </a:lnTo>
                  <a:lnTo>
                    <a:pt x="186879" y="347943"/>
                  </a:lnTo>
                  <a:lnTo>
                    <a:pt x="174919" y="352626"/>
                  </a:lnTo>
                  <a:lnTo>
                    <a:pt x="187477" y="359106"/>
                  </a:lnTo>
                  <a:lnTo>
                    <a:pt x="201329" y="364190"/>
                  </a:lnTo>
                  <a:lnTo>
                    <a:pt x="211100" y="374954"/>
                  </a:lnTo>
                  <a:lnTo>
                    <a:pt x="219268" y="387212"/>
                  </a:lnTo>
                  <a:lnTo>
                    <a:pt x="218375" y="398472"/>
                  </a:lnTo>
                  <a:lnTo>
                    <a:pt x="215981" y="409837"/>
                  </a:lnTo>
                  <a:lnTo>
                    <a:pt x="226547" y="409337"/>
                  </a:lnTo>
                  <a:lnTo>
                    <a:pt x="235717" y="410436"/>
                  </a:lnTo>
                  <a:lnTo>
                    <a:pt x="236217" y="420202"/>
                  </a:lnTo>
                  <a:lnTo>
                    <a:pt x="241397" y="431265"/>
                  </a:lnTo>
                  <a:lnTo>
                    <a:pt x="250465" y="430869"/>
                  </a:lnTo>
                  <a:lnTo>
                    <a:pt x="248075" y="442130"/>
                  </a:lnTo>
                  <a:lnTo>
                    <a:pt x="240997" y="452292"/>
                  </a:lnTo>
                  <a:lnTo>
                    <a:pt x="225748" y="451497"/>
                  </a:lnTo>
                  <a:lnTo>
                    <a:pt x="210498" y="449406"/>
                  </a:lnTo>
                  <a:lnTo>
                    <a:pt x="202528" y="442728"/>
                  </a:lnTo>
                  <a:lnTo>
                    <a:pt x="192358" y="451598"/>
                  </a:lnTo>
                  <a:lnTo>
                    <a:pt x="181594" y="449207"/>
                  </a:lnTo>
                  <a:lnTo>
                    <a:pt x="174919" y="436946"/>
                  </a:lnTo>
                  <a:lnTo>
                    <a:pt x="162557" y="433158"/>
                  </a:lnTo>
                  <a:lnTo>
                    <a:pt x="146710" y="422596"/>
                  </a:lnTo>
                  <a:lnTo>
                    <a:pt x="143023" y="410137"/>
                  </a:lnTo>
                  <a:lnTo>
                    <a:pt x="132162" y="405053"/>
                  </a:lnTo>
                  <a:lnTo>
                    <a:pt x="120300" y="409737"/>
                  </a:lnTo>
                  <a:lnTo>
                    <a:pt x="113324" y="393191"/>
                  </a:lnTo>
                  <a:lnTo>
                    <a:pt x="104752" y="403358"/>
                  </a:lnTo>
                  <a:lnTo>
                    <a:pt x="87710" y="397075"/>
                  </a:lnTo>
                  <a:lnTo>
                    <a:pt x="77939" y="386312"/>
                  </a:lnTo>
                  <a:lnTo>
                    <a:pt x="65281" y="375551"/>
                  </a:lnTo>
                  <a:lnTo>
                    <a:pt x="51130" y="367775"/>
                  </a:lnTo>
                  <a:lnTo>
                    <a:pt x="37576" y="369770"/>
                  </a:lnTo>
                  <a:lnTo>
                    <a:pt x="35384" y="357210"/>
                  </a:lnTo>
                  <a:lnTo>
                    <a:pt x="39272" y="344354"/>
                  </a:lnTo>
                  <a:lnTo>
                    <a:pt x="40467" y="337378"/>
                  </a:lnTo>
                  <a:lnTo>
                    <a:pt x="33889" y="327808"/>
                  </a:lnTo>
                  <a:lnTo>
                    <a:pt x="28507" y="312559"/>
                  </a:lnTo>
                  <a:lnTo>
                    <a:pt x="41662" y="303590"/>
                  </a:lnTo>
                  <a:lnTo>
                    <a:pt x="33889" y="299703"/>
                  </a:lnTo>
                  <a:lnTo>
                    <a:pt x="24418" y="294523"/>
                  </a:lnTo>
                  <a:lnTo>
                    <a:pt x="21031" y="287643"/>
                  </a:lnTo>
                  <a:lnTo>
                    <a:pt x="20332" y="273588"/>
                  </a:lnTo>
                  <a:lnTo>
                    <a:pt x="30599" y="267508"/>
                  </a:lnTo>
                  <a:lnTo>
                    <a:pt x="33191" y="259038"/>
                  </a:lnTo>
                  <a:lnTo>
                    <a:pt x="21826" y="245483"/>
                  </a:lnTo>
                  <a:lnTo>
                    <a:pt x="12459" y="240303"/>
                  </a:lnTo>
                  <a:lnTo>
                    <a:pt x="0" y="233819"/>
                  </a:lnTo>
                  <a:lnTo>
                    <a:pt x="8571" y="223556"/>
                  </a:lnTo>
                  <a:lnTo>
                    <a:pt x="6281" y="209602"/>
                  </a:lnTo>
                  <a:lnTo>
                    <a:pt x="13553" y="203723"/>
                  </a:lnTo>
                  <a:lnTo>
                    <a:pt x="17542" y="192261"/>
                  </a:lnTo>
                  <a:lnTo>
                    <a:pt x="21628" y="183690"/>
                  </a:lnTo>
                  <a:lnTo>
                    <a:pt x="25617" y="172325"/>
                  </a:lnTo>
                  <a:lnTo>
                    <a:pt x="28108" y="162359"/>
                  </a:lnTo>
                  <a:lnTo>
                    <a:pt x="36579" y="150699"/>
                  </a:lnTo>
                  <a:lnTo>
                    <a:pt x="40665" y="142128"/>
                  </a:lnTo>
                  <a:lnTo>
                    <a:pt x="40067" y="129567"/>
                  </a:lnTo>
                  <a:lnTo>
                    <a:pt x="37972" y="119800"/>
                  </a:lnTo>
                  <a:lnTo>
                    <a:pt x="43455" y="108342"/>
                  </a:lnTo>
                  <a:lnTo>
                    <a:pt x="38371" y="97275"/>
                  </a:lnTo>
                  <a:lnTo>
                    <a:pt x="38771" y="77641"/>
                  </a:lnTo>
                  <a:lnTo>
                    <a:pt x="49136" y="71560"/>
                  </a:lnTo>
                  <a:lnTo>
                    <a:pt x="56214" y="62891"/>
                  </a:lnTo>
                  <a:lnTo>
                    <a:pt x="76146" y="66178"/>
                  </a:lnTo>
                  <a:lnTo>
                    <a:pt x="91493" y="68370"/>
                  </a:lnTo>
                  <a:lnTo>
                    <a:pt x="112924" y="71661"/>
                  </a:lnTo>
                  <a:lnTo>
                    <a:pt x="138537" y="67773"/>
                  </a:lnTo>
                  <a:lnTo>
                    <a:pt x="153391" y="61494"/>
                  </a:lnTo>
                  <a:lnTo>
                    <a:pt x="150901" y="41962"/>
                  </a:lnTo>
                  <a:lnTo>
                    <a:pt x="150000" y="25116"/>
                  </a:lnTo>
                  <a:lnTo>
                    <a:pt x="155483" y="15052"/>
                  </a:lnTo>
                  <a:lnTo>
                    <a:pt x="162957" y="11959"/>
                  </a:lnTo>
                  <a:lnTo>
                    <a:pt x="166942" y="496"/>
                  </a:lnTo>
                  <a:lnTo>
                    <a:pt x="179006" y="0"/>
                  </a:lnTo>
                  <a:lnTo>
                    <a:pt x="189769" y="2390"/>
                  </a:lnTo>
                  <a:lnTo>
                    <a:pt x="203522" y="4585"/>
                  </a:lnTo>
                  <a:lnTo>
                    <a:pt x="223555" y="9367"/>
                  </a:lnTo>
                  <a:lnTo>
                    <a:pt x="240400" y="11461"/>
                  </a:lnTo>
                  <a:lnTo>
                    <a:pt x="254156" y="12258"/>
                  </a:lnTo>
                  <a:lnTo>
                    <a:pt x="273790" y="9968"/>
                  </a:lnTo>
                  <a:lnTo>
                    <a:pt x="285750" y="6677"/>
                  </a:lnTo>
                  <a:lnTo>
                    <a:pt x="283258" y="18039"/>
                  </a:lnTo>
                  <a:lnTo>
                    <a:pt x="268804" y="31294"/>
                  </a:lnTo>
                  <a:lnTo>
                    <a:pt x="266716" y="49632"/>
                  </a:lnTo>
                  <a:lnTo>
                    <a:pt x="266115" y="66476"/>
                  </a:lnTo>
                  <a:lnTo>
                    <a:pt x="269704" y="77539"/>
                  </a:lnTo>
                  <a:lnTo>
                    <a:pt x="277675" y="84221"/>
                  </a:lnTo>
                  <a:lnTo>
                    <a:pt x="276580" y="92692"/>
                  </a:lnTo>
                  <a:lnTo>
                    <a:pt x="267907" y="100069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6" name="object 115">
              <a:extLst>
                <a:ext uri="{FF2B5EF4-FFF2-40B4-BE49-F238E27FC236}">
                  <a16:creationId xmlns:a16="http://schemas.microsoft.com/office/drawing/2014/main" id="{4F69723E-58CF-4229-B3B7-0F1E4F2ACC62}"/>
                </a:ext>
              </a:extLst>
            </p:cNvPr>
            <p:cNvSpPr/>
            <p:nvPr/>
          </p:nvSpPr>
          <p:spPr>
            <a:xfrm>
              <a:off x="3397972" y="1599541"/>
              <a:ext cx="277575" cy="623130"/>
            </a:xfrm>
            <a:custGeom>
              <a:avLst/>
              <a:gdLst/>
              <a:ahLst/>
              <a:cxnLst/>
              <a:rect l="l" t="t" r="r" b="b"/>
              <a:pathLst>
                <a:path w="277575" h="623130">
                  <a:moveTo>
                    <a:pt x="184784" y="315652"/>
                  </a:moveTo>
                  <a:lnTo>
                    <a:pt x="184284" y="305884"/>
                  </a:lnTo>
                  <a:lnTo>
                    <a:pt x="191063" y="290137"/>
                  </a:lnTo>
                  <a:lnTo>
                    <a:pt x="199138" y="270104"/>
                  </a:lnTo>
                  <a:lnTo>
                    <a:pt x="210499" y="255553"/>
                  </a:lnTo>
                  <a:lnTo>
                    <a:pt x="225350" y="247877"/>
                  </a:lnTo>
                  <a:lnTo>
                    <a:pt x="238108" y="230536"/>
                  </a:lnTo>
                  <a:lnTo>
                    <a:pt x="243292" y="214887"/>
                  </a:lnTo>
                  <a:lnTo>
                    <a:pt x="250366" y="204721"/>
                  </a:lnTo>
                  <a:lnTo>
                    <a:pt x="258937" y="193161"/>
                  </a:lnTo>
                  <a:lnTo>
                    <a:pt x="244685" y="183890"/>
                  </a:lnTo>
                  <a:lnTo>
                    <a:pt x="248472" y="169736"/>
                  </a:lnTo>
                  <a:lnTo>
                    <a:pt x="256446" y="148309"/>
                  </a:lnTo>
                  <a:lnTo>
                    <a:pt x="258739" y="132760"/>
                  </a:lnTo>
                  <a:lnTo>
                    <a:pt x="256345" y="117414"/>
                  </a:lnTo>
                  <a:lnTo>
                    <a:pt x="263325" y="105850"/>
                  </a:lnTo>
                  <a:lnTo>
                    <a:pt x="273489" y="95584"/>
                  </a:lnTo>
                  <a:lnTo>
                    <a:pt x="277575" y="87011"/>
                  </a:lnTo>
                  <a:lnTo>
                    <a:pt x="262126" y="83426"/>
                  </a:lnTo>
                  <a:lnTo>
                    <a:pt x="247075" y="85517"/>
                  </a:lnTo>
                  <a:lnTo>
                    <a:pt x="237708" y="81730"/>
                  </a:lnTo>
                  <a:lnTo>
                    <a:pt x="222559" y="80932"/>
                  </a:lnTo>
                  <a:lnTo>
                    <a:pt x="210798" y="88506"/>
                  </a:lnTo>
                  <a:lnTo>
                    <a:pt x="208804" y="80135"/>
                  </a:lnTo>
                  <a:lnTo>
                    <a:pt x="197939" y="76348"/>
                  </a:lnTo>
                  <a:lnTo>
                    <a:pt x="206510" y="64785"/>
                  </a:lnTo>
                  <a:lnTo>
                    <a:pt x="215082" y="56015"/>
                  </a:lnTo>
                  <a:lnTo>
                    <a:pt x="217573" y="44654"/>
                  </a:lnTo>
                  <a:lnTo>
                    <a:pt x="209503" y="35182"/>
                  </a:lnTo>
                  <a:lnTo>
                    <a:pt x="198738" y="32792"/>
                  </a:lnTo>
                  <a:lnTo>
                    <a:pt x="190566" y="21931"/>
                  </a:lnTo>
                  <a:lnTo>
                    <a:pt x="172526" y="26910"/>
                  </a:lnTo>
                  <a:lnTo>
                    <a:pt x="174917" y="14155"/>
                  </a:lnTo>
                  <a:lnTo>
                    <a:pt x="177311" y="2890"/>
                  </a:lnTo>
                  <a:lnTo>
                    <a:pt x="165049" y="600"/>
                  </a:lnTo>
                  <a:lnTo>
                    <a:pt x="145318" y="0"/>
                  </a:lnTo>
                  <a:lnTo>
                    <a:pt x="122890" y="6581"/>
                  </a:lnTo>
                  <a:lnTo>
                    <a:pt x="101660" y="8873"/>
                  </a:lnTo>
                  <a:lnTo>
                    <a:pt x="92988" y="16250"/>
                  </a:lnTo>
                  <a:lnTo>
                    <a:pt x="102061" y="15947"/>
                  </a:lnTo>
                  <a:lnTo>
                    <a:pt x="114617" y="23825"/>
                  </a:lnTo>
                  <a:lnTo>
                    <a:pt x="104753" y="38275"/>
                  </a:lnTo>
                  <a:lnTo>
                    <a:pt x="108440" y="49338"/>
                  </a:lnTo>
                  <a:lnTo>
                    <a:pt x="109235" y="64785"/>
                  </a:lnTo>
                  <a:lnTo>
                    <a:pt x="97275" y="69472"/>
                  </a:lnTo>
                  <a:lnTo>
                    <a:pt x="93290" y="79437"/>
                  </a:lnTo>
                  <a:lnTo>
                    <a:pt x="81328" y="82825"/>
                  </a:lnTo>
                  <a:lnTo>
                    <a:pt x="66478" y="89107"/>
                  </a:lnTo>
                  <a:lnTo>
                    <a:pt x="49834" y="91198"/>
                  </a:lnTo>
                  <a:lnTo>
                    <a:pt x="35380" y="104457"/>
                  </a:lnTo>
                  <a:lnTo>
                    <a:pt x="29999" y="117309"/>
                  </a:lnTo>
                  <a:lnTo>
                    <a:pt x="19735" y="124786"/>
                  </a:lnTo>
                  <a:lnTo>
                    <a:pt x="12755" y="136345"/>
                  </a:lnTo>
                  <a:lnTo>
                    <a:pt x="12161" y="154586"/>
                  </a:lnTo>
                  <a:lnTo>
                    <a:pt x="15944" y="168443"/>
                  </a:lnTo>
                  <a:lnTo>
                    <a:pt x="30394" y="183290"/>
                  </a:lnTo>
                  <a:lnTo>
                    <a:pt x="47840" y="196549"/>
                  </a:lnTo>
                  <a:lnTo>
                    <a:pt x="63785" y="209901"/>
                  </a:lnTo>
                  <a:lnTo>
                    <a:pt x="72259" y="226451"/>
                  </a:lnTo>
                  <a:lnTo>
                    <a:pt x="77443" y="238809"/>
                  </a:lnTo>
                  <a:lnTo>
                    <a:pt x="78037" y="250070"/>
                  </a:lnTo>
                  <a:lnTo>
                    <a:pt x="59698" y="247978"/>
                  </a:lnTo>
                  <a:lnTo>
                    <a:pt x="47638" y="249969"/>
                  </a:lnTo>
                  <a:lnTo>
                    <a:pt x="23220" y="248177"/>
                  </a:lnTo>
                  <a:lnTo>
                    <a:pt x="14249" y="251366"/>
                  </a:lnTo>
                  <a:lnTo>
                    <a:pt x="11959" y="264124"/>
                  </a:lnTo>
                  <a:lnTo>
                    <a:pt x="0" y="268808"/>
                  </a:lnTo>
                  <a:lnTo>
                    <a:pt x="12557" y="275287"/>
                  </a:lnTo>
                  <a:lnTo>
                    <a:pt x="26409" y="280371"/>
                  </a:lnTo>
                  <a:lnTo>
                    <a:pt x="36181" y="291136"/>
                  </a:lnTo>
                  <a:lnTo>
                    <a:pt x="44348" y="303394"/>
                  </a:lnTo>
                  <a:lnTo>
                    <a:pt x="43455" y="314653"/>
                  </a:lnTo>
                  <a:lnTo>
                    <a:pt x="41061" y="326019"/>
                  </a:lnTo>
                  <a:lnTo>
                    <a:pt x="51628" y="325518"/>
                  </a:lnTo>
                  <a:lnTo>
                    <a:pt x="60797" y="326617"/>
                  </a:lnTo>
                  <a:lnTo>
                    <a:pt x="61297" y="336383"/>
                  </a:lnTo>
                  <a:lnTo>
                    <a:pt x="66478" y="347446"/>
                  </a:lnTo>
                  <a:lnTo>
                    <a:pt x="75545" y="347050"/>
                  </a:lnTo>
                  <a:lnTo>
                    <a:pt x="73155" y="358311"/>
                  </a:lnTo>
                  <a:lnTo>
                    <a:pt x="66078" y="368473"/>
                  </a:lnTo>
                  <a:lnTo>
                    <a:pt x="62392" y="384122"/>
                  </a:lnTo>
                  <a:lnTo>
                    <a:pt x="78138" y="396082"/>
                  </a:lnTo>
                  <a:lnTo>
                    <a:pt x="83221" y="405654"/>
                  </a:lnTo>
                  <a:lnTo>
                    <a:pt x="81029" y="421199"/>
                  </a:lnTo>
                  <a:lnTo>
                    <a:pt x="80133" y="432464"/>
                  </a:lnTo>
                  <a:lnTo>
                    <a:pt x="82325" y="446417"/>
                  </a:lnTo>
                  <a:lnTo>
                    <a:pt x="90896" y="464256"/>
                  </a:lnTo>
                  <a:lnTo>
                    <a:pt x="93884" y="490867"/>
                  </a:lnTo>
                  <a:lnTo>
                    <a:pt x="90399" y="511999"/>
                  </a:lnTo>
                  <a:lnTo>
                    <a:pt x="89799" y="528944"/>
                  </a:lnTo>
                  <a:lnTo>
                    <a:pt x="91991" y="541501"/>
                  </a:lnTo>
                  <a:lnTo>
                    <a:pt x="100465" y="557946"/>
                  </a:lnTo>
                  <a:lnTo>
                    <a:pt x="111827" y="571500"/>
                  </a:lnTo>
                  <a:lnTo>
                    <a:pt x="109333" y="581468"/>
                  </a:lnTo>
                  <a:lnTo>
                    <a:pt x="97473" y="587548"/>
                  </a:lnTo>
                  <a:lnTo>
                    <a:pt x="95181" y="601700"/>
                  </a:lnTo>
                  <a:lnTo>
                    <a:pt x="101660" y="609871"/>
                  </a:lnTo>
                  <a:lnTo>
                    <a:pt x="118404" y="610570"/>
                  </a:lnTo>
                  <a:lnTo>
                    <a:pt x="129067" y="610073"/>
                  </a:lnTo>
                  <a:lnTo>
                    <a:pt x="139936" y="615254"/>
                  </a:lnTo>
                  <a:lnTo>
                    <a:pt x="152590" y="623130"/>
                  </a:lnTo>
                  <a:lnTo>
                    <a:pt x="162957" y="618444"/>
                  </a:lnTo>
                  <a:lnTo>
                    <a:pt x="168537" y="609775"/>
                  </a:lnTo>
                  <a:lnTo>
                    <a:pt x="181696" y="599410"/>
                  </a:lnTo>
                  <a:lnTo>
                    <a:pt x="184186" y="589442"/>
                  </a:lnTo>
                  <a:lnTo>
                    <a:pt x="183488" y="575489"/>
                  </a:lnTo>
                  <a:lnTo>
                    <a:pt x="192359" y="572298"/>
                  </a:lnTo>
                  <a:lnTo>
                    <a:pt x="193255" y="559642"/>
                  </a:lnTo>
                  <a:lnTo>
                    <a:pt x="178902" y="547582"/>
                  </a:lnTo>
                  <a:lnTo>
                    <a:pt x="170733" y="536717"/>
                  </a:lnTo>
                  <a:lnTo>
                    <a:pt x="170035" y="522662"/>
                  </a:lnTo>
                  <a:lnTo>
                    <a:pt x="172228" y="507215"/>
                  </a:lnTo>
                  <a:lnTo>
                    <a:pt x="180597" y="492763"/>
                  </a:lnTo>
                  <a:lnTo>
                    <a:pt x="182592" y="474426"/>
                  </a:lnTo>
                  <a:lnTo>
                    <a:pt x="171626" y="466448"/>
                  </a:lnTo>
                  <a:lnTo>
                    <a:pt x="166147" y="479308"/>
                  </a:lnTo>
                  <a:lnTo>
                    <a:pt x="162260" y="490669"/>
                  </a:lnTo>
                  <a:lnTo>
                    <a:pt x="151395" y="486982"/>
                  </a:lnTo>
                  <a:lnTo>
                    <a:pt x="152194" y="472928"/>
                  </a:lnTo>
                  <a:lnTo>
                    <a:pt x="148605" y="463261"/>
                  </a:lnTo>
                  <a:lnTo>
                    <a:pt x="142128" y="455090"/>
                  </a:lnTo>
                  <a:lnTo>
                    <a:pt x="138637" y="446817"/>
                  </a:lnTo>
                  <a:lnTo>
                    <a:pt x="140929" y="434059"/>
                  </a:lnTo>
                  <a:lnTo>
                    <a:pt x="148007" y="423892"/>
                  </a:lnTo>
                  <a:lnTo>
                    <a:pt x="153687" y="416717"/>
                  </a:lnTo>
                  <a:lnTo>
                    <a:pt x="154782" y="408146"/>
                  </a:lnTo>
                  <a:lnTo>
                    <a:pt x="162162" y="403656"/>
                  </a:lnTo>
                  <a:lnTo>
                    <a:pt x="159970" y="391100"/>
                  </a:lnTo>
                  <a:lnTo>
                    <a:pt x="159368" y="379937"/>
                  </a:lnTo>
                  <a:lnTo>
                    <a:pt x="157176" y="365983"/>
                  </a:lnTo>
                  <a:lnTo>
                    <a:pt x="161161" y="356017"/>
                  </a:lnTo>
                  <a:lnTo>
                    <a:pt x="160366" y="340570"/>
                  </a:lnTo>
                  <a:lnTo>
                    <a:pt x="159768" y="329407"/>
                  </a:lnTo>
                  <a:lnTo>
                    <a:pt x="167342" y="329007"/>
                  </a:lnTo>
                  <a:lnTo>
                    <a:pt x="176213" y="325818"/>
                  </a:lnTo>
                  <a:lnTo>
                    <a:pt x="184784" y="315652"/>
                  </a:lnTo>
                  <a:close/>
                </a:path>
              </a:pathLst>
            </a:custGeom>
            <a:solidFill>
              <a:srgbClr val="093959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7" name="object 116">
              <a:extLst>
                <a:ext uri="{FF2B5EF4-FFF2-40B4-BE49-F238E27FC236}">
                  <a16:creationId xmlns:a16="http://schemas.microsoft.com/office/drawing/2014/main" id="{F6AEB4A4-A294-4A50-9E9C-02481B816AA2}"/>
                </a:ext>
              </a:extLst>
            </p:cNvPr>
            <p:cNvSpPr/>
            <p:nvPr/>
          </p:nvSpPr>
          <p:spPr>
            <a:xfrm>
              <a:off x="3397972" y="1599541"/>
              <a:ext cx="277575" cy="623130"/>
            </a:xfrm>
            <a:custGeom>
              <a:avLst/>
              <a:gdLst/>
              <a:ahLst/>
              <a:cxnLst/>
              <a:rect l="l" t="t" r="r" b="b"/>
              <a:pathLst>
                <a:path w="277575" h="623130">
                  <a:moveTo>
                    <a:pt x="66078" y="368473"/>
                  </a:moveTo>
                  <a:lnTo>
                    <a:pt x="73155" y="358311"/>
                  </a:lnTo>
                  <a:lnTo>
                    <a:pt x="75545" y="347050"/>
                  </a:lnTo>
                  <a:lnTo>
                    <a:pt x="66478" y="347446"/>
                  </a:lnTo>
                  <a:lnTo>
                    <a:pt x="61297" y="336383"/>
                  </a:lnTo>
                  <a:lnTo>
                    <a:pt x="60797" y="326617"/>
                  </a:lnTo>
                  <a:lnTo>
                    <a:pt x="51628" y="325518"/>
                  </a:lnTo>
                  <a:lnTo>
                    <a:pt x="41061" y="326019"/>
                  </a:lnTo>
                  <a:lnTo>
                    <a:pt x="43455" y="314653"/>
                  </a:lnTo>
                  <a:lnTo>
                    <a:pt x="44348" y="303394"/>
                  </a:lnTo>
                  <a:lnTo>
                    <a:pt x="36181" y="291136"/>
                  </a:lnTo>
                  <a:lnTo>
                    <a:pt x="26409" y="280371"/>
                  </a:lnTo>
                  <a:lnTo>
                    <a:pt x="12557" y="275287"/>
                  </a:lnTo>
                  <a:lnTo>
                    <a:pt x="0" y="268808"/>
                  </a:lnTo>
                  <a:lnTo>
                    <a:pt x="11959" y="264124"/>
                  </a:lnTo>
                  <a:lnTo>
                    <a:pt x="14249" y="251366"/>
                  </a:lnTo>
                  <a:lnTo>
                    <a:pt x="23220" y="248177"/>
                  </a:lnTo>
                  <a:lnTo>
                    <a:pt x="47638" y="249969"/>
                  </a:lnTo>
                  <a:lnTo>
                    <a:pt x="59698" y="247978"/>
                  </a:lnTo>
                  <a:lnTo>
                    <a:pt x="78037" y="250070"/>
                  </a:lnTo>
                  <a:lnTo>
                    <a:pt x="77443" y="238809"/>
                  </a:lnTo>
                  <a:lnTo>
                    <a:pt x="72259" y="226451"/>
                  </a:lnTo>
                  <a:lnTo>
                    <a:pt x="63785" y="209901"/>
                  </a:lnTo>
                  <a:lnTo>
                    <a:pt x="47840" y="196549"/>
                  </a:lnTo>
                  <a:lnTo>
                    <a:pt x="30394" y="183290"/>
                  </a:lnTo>
                  <a:lnTo>
                    <a:pt x="15944" y="168443"/>
                  </a:lnTo>
                  <a:lnTo>
                    <a:pt x="12161" y="154586"/>
                  </a:lnTo>
                  <a:lnTo>
                    <a:pt x="12755" y="136345"/>
                  </a:lnTo>
                  <a:lnTo>
                    <a:pt x="19735" y="124786"/>
                  </a:lnTo>
                  <a:lnTo>
                    <a:pt x="29999" y="117309"/>
                  </a:lnTo>
                  <a:lnTo>
                    <a:pt x="35380" y="104457"/>
                  </a:lnTo>
                  <a:lnTo>
                    <a:pt x="49834" y="91198"/>
                  </a:lnTo>
                  <a:lnTo>
                    <a:pt x="66478" y="89107"/>
                  </a:lnTo>
                  <a:lnTo>
                    <a:pt x="81328" y="82825"/>
                  </a:lnTo>
                  <a:lnTo>
                    <a:pt x="93290" y="79437"/>
                  </a:lnTo>
                  <a:lnTo>
                    <a:pt x="97275" y="69472"/>
                  </a:lnTo>
                  <a:lnTo>
                    <a:pt x="109235" y="64785"/>
                  </a:lnTo>
                  <a:lnTo>
                    <a:pt x="108440" y="49338"/>
                  </a:lnTo>
                  <a:lnTo>
                    <a:pt x="104753" y="38275"/>
                  </a:lnTo>
                  <a:lnTo>
                    <a:pt x="114617" y="23825"/>
                  </a:lnTo>
                  <a:lnTo>
                    <a:pt x="102061" y="15947"/>
                  </a:lnTo>
                  <a:lnTo>
                    <a:pt x="92988" y="16250"/>
                  </a:lnTo>
                  <a:lnTo>
                    <a:pt x="101660" y="8873"/>
                  </a:lnTo>
                  <a:lnTo>
                    <a:pt x="122890" y="6581"/>
                  </a:lnTo>
                  <a:lnTo>
                    <a:pt x="145318" y="0"/>
                  </a:lnTo>
                  <a:lnTo>
                    <a:pt x="165049" y="600"/>
                  </a:lnTo>
                  <a:lnTo>
                    <a:pt x="177311" y="2890"/>
                  </a:lnTo>
                  <a:lnTo>
                    <a:pt x="174917" y="14155"/>
                  </a:lnTo>
                  <a:lnTo>
                    <a:pt x="172526" y="26910"/>
                  </a:lnTo>
                  <a:lnTo>
                    <a:pt x="190566" y="21931"/>
                  </a:lnTo>
                  <a:lnTo>
                    <a:pt x="198738" y="32792"/>
                  </a:lnTo>
                  <a:lnTo>
                    <a:pt x="209503" y="35182"/>
                  </a:lnTo>
                  <a:lnTo>
                    <a:pt x="217573" y="44654"/>
                  </a:lnTo>
                  <a:lnTo>
                    <a:pt x="215082" y="56015"/>
                  </a:lnTo>
                  <a:lnTo>
                    <a:pt x="206510" y="64785"/>
                  </a:lnTo>
                  <a:lnTo>
                    <a:pt x="197939" y="76348"/>
                  </a:lnTo>
                  <a:lnTo>
                    <a:pt x="208804" y="80135"/>
                  </a:lnTo>
                  <a:lnTo>
                    <a:pt x="210798" y="88506"/>
                  </a:lnTo>
                  <a:lnTo>
                    <a:pt x="222559" y="80932"/>
                  </a:lnTo>
                  <a:lnTo>
                    <a:pt x="237708" y="81730"/>
                  </a:lnTo>
                  <a:lnTo>
                    <a:pt x="247075" y="85517"/>
                  </a:lnTo>
                  <a:lnTo>
                    <a:pt x="262126" y="83426"/>
                  </a:lnTo>
                  <a:lnTo>
                    <a:pt x="277575" y="87011"/>
                  </a:lnTo>
                  <a:lnTo>
                    <a:pt x="273489" y="95584"/>
                  </a:lnTo>
                  <a:lnTo>
                    <a:pt x="263325" y="105850"/>
                  </a:lnTo>
                  <a:lnTo>
                    <a:pt x="256345" y="117414"/>
                  </a:lnTo>
                  <a:lnTo>
                    <a:pt x="258739" y="132760"/>
                  </a:lnTo>
                  <a:lnTo>
                    <a:pt x="256446" y="148309"/>
                  </a:lnTo>
                  <a:lnTo>
                    <a:pt x="248472" y="169736"/>
                  </a:lnTo>
                  <a:lnTo>
                    <a:pt x="244685" y="183890"/>
                  </a:lnTo>
                  <a:lnTo>
                    <a:pt x="258937" y="193161"/>
                  </a:lnTo>
                  <a:lnTo>
                    <a:pt x="250366" y="204721"/>
                  </a:lnTo>
                  <a:lnTo>
                    <a:pt x="243292" y="214887"/>
                  </a:lnTo>
                  <a:lnTo>
                    <a:pt x="238108" y="230536"/>
                  </a:lnTo>
                  <a:lnTo>
                    <a:pt x="225350" y="247877"/>
                  </a:lnTo>
                  <a:lnTo>
                    <a:pt x="210499" y="255553"/>
                  </a:lnTo>
                  <a:lnTo>
                    <a:pt x="199138" y="270104"/>
                  </a:lnTo>
                  <a:lnTo>
                    <a:pt x="191063" y="290137"/>
                  </a:lnTo>
                  <a:lnTo>
                    <a:pt x="184284" y="305884"/>
                  </a:lnTo>
                  <a:lnTo>
                    <a:pt x="184784" y="315652"/>
                  </a:lnTo>
                  <a:lnTo>
                    <a:pt x="176213" y="325818"/>
                  </a:lnTo>
                  <a:lnTo>
                    <a:pt x="167342" y="329007"/>
                  </a:lnTo>
                  <a:lnTo>
                    <a:pt x="159768" y="329407"/>
                  </a:lnTo>
                  <a:lnTo>
                    <a:pt x="160366" y="340570"/>
                  </a:lnTo>
                  <a:lnTo>
                    <a:pt x="161161" y="356017"/>
                  </a:lnTo>
                  <a:lnTo>
                    <a:pt x="157176" y="365983"/>
                  </a:lnTo>
                  <a:lnTo>
                    <a:pt x="159368" y="379937"/>
                  </a:lnTo>
                  <a:lnTo>
                    <a:pt x="159970" y="391100"/>
                  </a:lnTo>
                  <a:lnTo>
                    <a:pt x="162162" y="403656"/>
                  </a:lnTo>
                  <a:lnTo>
                    <a:pt x="154782" y="408146"/>
                  </a:lnTo>
                  <a:lnTo>
                    <a:pt x="153687" y="416717"/>
                  </a:lnTo>
                  <a:lnTo>
                    <a:pt x="148007" y="423892"/>
                  </a:lnTo>
                  <a:lnTo>
                    <a:pt x="140929" y="434059"/>
                  </a:lnTo>
                  <a:lnTo>
                    <a:pt x="138637" y="446817"/>
                  </a:lnTo>
                  <a:lnTo>
                    <a:pt x="142128" y="455090"/>
                  </a:lnTo>
                  <a:lnTo>
                    <a:pt x="148605" y="463261"/>
                  </a:lnTo>
                  <a:lnTo>
                    <a:pt x="152194" y="472928"/>
                  </a:lnTo>
                  <a:lnTo>
                    <a:pt x="151395" y="486982"/>
                  </a:lnTo>
                  <a:lnTo>
                    <a:pt x="162260" y="490669"/>
                  </a:lnTo>
                  <a:lnTo>
                    <a:pt x="166147" y="479308"/>
                  </a:lnTo>
                  <a:lnTo>
                    <a:pt x="171626" y="466448"/>
                  </a:lnTo>
                  <a:lnTo>
                    <a:pt x="182592" y="474426"/>
                  </a:lnTo>
                  <a:lnTo>
                    <a:pt x="180597" y="492763"/>
                  </a:lnTo>
                  <a:lnTo>
                    <a:pt x="172228" y="507215"/>
                  </a:lnTo>
                  <a:lnTo>
                    <a:pt x="170035" y="522662"/>
                  </a:lnTo>
                  <a:lnTo>
                    <a:pt x="170733" y="536717"/>
                  </a:lnTo>
                  <a:lnTo>
                    <a:pt x="178902" y="547582"/>
                  </a:lnTo>
                  <a:lnTo>
                    <a:pt x="193255" y="559642"/>
                  </a:lnTo>
                  <a:lnTo>
                    <a:pt x="192359" y="572298"/>
                  </a:lnTo>
                  <a:lnTo>
                    <a:pt x="183488" y="575489"/>
                  </a:lnTo>
                  <a:lnTo>
                    <a:pt x="184186" y="589442"/>
                  </a:lnTo>
                  <a:lnTo>
                    <a:pt x="181696" y="599410"/>
                  </a:lnTo>
                  <a:lnTo>
                    <a:pt x="168537" y="609775"/>
                  </a:lnTo>
                  <a:lnTo>
                    <a:pt x="162957" y="618444"/>
                  </a:lnTo>
                  <a:lnTo>
                    <a:pt x="152590" y="623130"/>
                  </a:lnTo>
                  <a:lnTo>
                    <a:pt x="139936" y="615254"/>
                  </a:lnTo>
                  <a:lnTo>
                    <a:pt x="129067" y="610073"/>
                  </a:lnTo>
                  <a:lnTo>
                    <a:pt x="118404" y="610570"/>
                  </a:lnTo>
                  <a:lnTo>
                    <a:pt x="101660" y="609871"/>
                  </a:lnTo>
                  <a:lnTo>
                    <a:pt x="95181" y="601700"/>
                  </a:lnTo>
                  <a:lnTo>
                    <a:pt x="97473" y="587548"/>
                  </a:lnTo>
                  <a:lnTo>
                    <a:pt x="109333" y="581468"/>
                  </a:lnTo>
                  <a:lnTo>
                    <a:pt x="111827" y="571500"/>
                  </a:lnTo>
                  <a:lnTo>
                    <a:pt x="100465" y="557946"/>
                  </a:lnTo>
                  <a:lnTo>
                    <a:pt x="91991" y="541501"/>
                  </a:lnTo>
                  <a:lnTo>
                    <a:pt x="89799" y="528944"/>
                  </a:lnTo>
                  <a:lnTo>
                    <a:pt x="90399" y="511999"/>
                  </a:lnTo>
                  <a:lnTo>
                    <a:pt x="93884" y="490867"/>
                  </a:lnTo>
                  <a:lnTo>
                    <a:pt x="90896" y="464256"/>
                  </a:lnTo>
                  <a:lnTo>
                    <a:pt x="82325" y="446417"/>
                  </a:lnTo>
                  <a:lnTo>
                    <a:pt x="80133" y="432464"/>
                  </a:lnTo>
                  <a:lnTo>
                    <a:pt x="81029" y="421199"/>
                  </a:lnTo>
                  <a:lnTo>
                    <a:pt x="83221" y="405654"/>
                  </a:lnTo>
                  <a:lnTo>
                    <a:pt x="78138" y="396082"/>
                  </a:lnTo>
                  <a:lnTo>
                    <a:pt x="62392" y="384122"/>
                  </a:lnTo>
                  <a:lnTo>
                    <a:pt x="66078" y="368473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8" name="object 117">
              <a:extLst>
                <a:ext uri="{FF2B5EF4-FFF2-40B4-BE49-F238E27FC236}">
                  <a16:creationId xmlns:a16="http://schemas.microsoft.com/office/drawing/2014/main" id="{CDBFBC9F-99BD-4AEF-A30C-14BB85A1217F}"/>
                </a:ext>
              </a:extLst>
            </p:cNvPr>
            <p:cNvSpPr/>
            <p:nvPr/>
          </p:nvSpPr>
          <p:spPr>
            <a:xfrm>
              <a:off x="3527040" y="1898549"/>
              <a:ext cx="339670" cy="475319"/>
            </a:xfrm>
            <a:custGeom>
              <a:avLst/>
              <a:gdLst/>
              <a:ahLst/>
              <a:cxnLst/>
              <a:rect l="l" t="t" r="r" b="b"/>
              <a:pathLst>
                <a:path w="339670" h="475319">
                  <a:moveTo>
                    <a:pt x="55119" y="290433"/>
                  </a:moveTo>
                  <a:lnTo>
                    <a:pt x="52628" y="300401"/>
                  </a:lnTo>
                  <a:lnTo>
                    <a:pt x="39470" y="310766"/>
                  </a:lnTo>
                  <a:lnTo>
                    <a:pt x="33889" y="319435"/>
                  </a:lnTo>
                  <a:lnTo>
                    <a:pt x="23522" y="324121"/>
                  </a:lnTo>
                  <a:lnTo>
                    <a:pt x="10868" y="316245"/>
                  </a:lnTo>
                  <a:lnTo>
                    <a:pt x="0" y="311064"/>
                  </a:lnTo>
                  <a:lnTo>
                    <a:pt x="3589" y="320734"/>
                  </a:lnTo>
                  <a:lnTo>
                    <a:pt x="11563" y="328805"/>
                  </a:lnTo>
                  <a:lnTo>
                    <a:pt x="24321" y="339570"/>
                  </a:lnTo>
                  <a:lnTo>
                    <a:pt x="36781" y="346045"/>
                  </a:lnTo>
                  <a:lnTo>
                    <a:pt x="47246" y="342759"/>
                  </a:lnTo>
                  <a:lnTo>
                    <a:pt x="59702" y="347842"/>
                  </a:lnTo>
                  <a:lnTo>
                    <a:pt x="71762" y="347346"/>
                  </a:lnTo>
                  <a:lnTo>
                    <a:pt x="74354" y="337378"/>
                  </a:lnTo>
                  <a:lnTo>
                    <a:pt x="81330" y="325915"/>
                  </a:lnTo>
                  <a:lnTo>
                    <a:pt x="99771" y="329305"/>
                  </a:lnTo>
                  <a:lnTo>
                    <a:pt x="113424" y="328705"/>
                  </a:lnTo>
                  <a:lnTo>
                    <a:pt x="123789" y="325418"/>
                  </a:lnTo>
                  <a:lnTo>
                    <a:pt x="131961" y="336279"/>
                  </a:lnTo>
                  <a:lnTo>
                    <a:pt x="132361" y="343256"/>
                  </a:lnTo>
                  <a:lnTo>
                    <a:pt x="141728" y="348541"/>
                  </a:lnTo>
                  <a:lnTo>
                    <a:pt x="151297" y="356511"/>
                  </a:lnTo>
                  <a:lnTo>
                    <a:pt x="153191" y="363491"/>
                  </a:lnTo>
                  <a:lnTo>
                    <a:pt x="156582" y="370367"/>
                  </a:lnTo>
                  <a:lnTo>
                    <a:pt x="166251" y="381132"/>
                  </a:lnTo>
                  <a:lnTo>
                    <a:pt x="163857" y="392493"/>
                  </a:lnTo>
                  <a:lnTo>
                    <a:pt x="161463" y="405251"/>
                  </a:lnTo>
                  <a:lnTo>
                    <a:pt x="169740" y="417509"/>
                  </a:lnTo>
                  <a:lnTo>
                    <a:pt x="164454" y="431863"/>
                  </a:lnTo>
                  <a:lnTo>
                    <a:pt x="172429" y="439938"/>
                  </a:lnTo>
                  <a:lnTo>
                    <a:pt x="182095" y="449305"/>
                  </a:lnTo>
                  <a:lnTo>
                    <a:pt x="197445" y="452894"/>
                  </a:lnTo>
                  <a:lnTo>
                    <a:pt x="212691" y="453593"/>
                  </a:lnTo>
                  <a:lnTo>
                    <a:pt x="226245" y="451594"/>
                  </a:lnTo>
                  <a:lnTo>
                    <a:pt x="228240" y="461365"/>
                  </a:lnTo>
                  <a:lnTo>
                    <a:pt x="233323" y="470933"/>
                  </a:lnTo>
                  <a:lnTo>
                    <a:pt x="243986" y="470533"/>
                  </a:lnTo>
                  <a:lnTo>
                    <a:pt x="254652" y="471430"/>
                  </a:lnTo>
                  <a:lnTo>
                    <a:pt x="263923" y="475319"/>
                  </a:lnTo>
                  <a:lnTo>
                    <a:pt x="274486" y="473425"/>
                  </a:lnTo>
                  <a:lnTo>
                    <a:pt x="284256" y="457578"/>
                  </a:lnTo>
                  <a:lnTo>
                    <a:pt x="291228" y="444621"/>
                  </a:lnTo>
                  <a:lnTo>
                    <a:pt x="303688" y="451097"/>
                  </a:lnTo>
                  <a:lnTo>
                    <a:pt x="309071" y="438242"/>
                  </a:lnTo>
                  <a:lnTo>
                    <a:pt x="319935" y="442029"/>
                  </a:lnTo>
                  <a:lnTo>
                    <a:pt x="329407" y="448607"/>
                  </a:lnTo>
                  <a:lnTo>
                    <a:pt x="339670" y="441133"/>
                  </a:lnTo>
                  <a:lnTo>
                    <a:pt x="319535" y="405550"/>
                  </a:lnTo>
                  <a:lnTo>
                    <a:pt x="308174" y="393390"/>
                  </a:lnTo>
                  <a:lnTo>
                    <a:pt x="313758" y="383223"/>
                  </a:lnTo>
                  <a:lnTo>
                    <a:pt x="307077" y="372362"/>
                  </a:lnTo>
                  <a:lnTo>
                    <a:pt x="294919" y="371462"/>
                  </a:lnTo>
                  <a:lnTo>
                    <a:pt x="273690" y="372362"/>
                  </a:lnTo>
                  <a:lnTo>
                    <a:pt x="258339" y="370267"/>
                  </a:lnTo>
                  <a:lnTo>
                    <a:pt x="260831" y="358808"/>
                  </a:lnTo>
                  <a:lnTo>
                    <a:pt x="242092" y="349836"/>
                  </a:lnTo>
                  <a:lnTo>
                    <a:pt x="247676" y="341165"/>
                  </a:lnTo>
                  <a:lnTo>
                    <a:pt x="240897" y="327408"/>
                  </a:lnTo>
                  <a:lnTo>
                    <a:pt x="244886" y="316047"/>
                  </a:lnTo>
                  <a:lnTo>
                    <a:pt x="241095" y="302093"/>
                  </a:lnTo>
                  <a:lnTo>
                    <a:pt x="246380" y="287841"/>
                  </a:lnTo>
                  <a:lnTo>
                    <a:pt x="242790" y="276778"/>
                  </a:lnTo>
                  <a:lnTo>
                    <a:pt x="243291" y="258537"/>
                  </a:lnTo>
                  <a:lnTo>
                    <a:pt x="253655" y="252456"/>
                  </a:lnTo>
                  <a:lnTo>
                    <a:pt x="262126" y="240897"/>
                  </a:lnTo>
                  <a:lnTo>
                    <a:pt x="255650" y="232724"/>
                  </a:lnTo>
                  <a:lnTo>
                    <a:pt x="264121" y="221162"/>
                  </a:lnTo>
                  <a:lnTo>
                    <a:pt x="266512" y="209800"/>
                  </a:lnTo>
                  <a:lnTo>
                    <a:pt x="262825" y="195948"/>
                  </a:lnTo>
                  <a:lnTo>
                    <a:pt x="257544" y="183488"/>
                  </a:lnTo>
                  <a:lnTo>
                    <a:pt x="197147" y="132756"/>
                  </a:lnTo>
                  <a:lnTo>
                    <a:pt x="180303" y="73054"/>
                  </a:lnTo>
                  <a:lnTo>
                    <a:pt x="175619" y="40963"/>
                  </a:lnTo>
                  <a:lnTo>
                    <a:pt x="163159" y="35881"/>
                  </a:lnTo>
                  <a:lnTo>
                    <a:pt x="149205" y="30895"/>
                  </a:lnTo>
                  <a:lnTo>
                    <a:pt x="142030" y="38271"/>
                  </a:lnTo>
                  <a:lnTo>
                    <a:pt x="130072" y="41562"/>
                  </a:lnTo>
                  <a:lnTo>
                    <a:pt x="123390" y="30596"/>
                  </a:lnTo>
                  <a:lnTo>
                    <a:pt x="132163" y="24616"/>
                  </a:lnTo>
                  <a:lnTo>
                    <a:pt x="125582" y="15052"/>
                  </a:lnTo>
                  <a:lnTo>
                    <a:pt x="115618" y="0"/>
                  </a:lnTo>
                  <a:lnTo>
                    <a:pt x="102661" y="11861"/>
                  </a:lnTo>
                  <a:lnTo>
                    <a:pt x="92393" y="19234"/>
                  </a:lnTo>
                  <a:lnTo>
                    <a:pt x="76050" y="25613"/>
                  </a:lnTo>
                  <a:lnTo>
                    <a:pt x="58107" y="31992"/>
                  </a:lnTo>
                  <a:lnTo>
                    <a:pt x="38275" y="29998"/>
                  </a:lnTo>
                  <a:lnTo>
                    <a:pt x="30700" y="30398"/>
                  </a:lnTo>
                  <a:lnTo>
                    <a:pt x="31299" y="41562"/>
                  </a:lnTo>
                  <a:lnTo>
                    <a:pt x="32094" y="57009"/>
                  </a:lnTo>
                  <a:lnTo>
                    <a:pt x="28108" y="66974"/>
                  </a:lnTo>
                  <a:lnTo>
                    <a:pt x="30300" y="80928"/>
                  </a:lnTo>
                  <a:lnTo>
                    <a:pt x="30902" y="92091"/>
                  </a:lnTo>
                  <a:lnTo>
                    <a:pt x="33094" y="104648"/>
                  </a:lnTo>
                  <a:lnTo>
                    <a:pt x="25714" y="109137"/>
                  </a:lnTo>
                  <a:lnTo>
                    <a:pt x="24620" y="117708"/>
                  </a:lnTo>
                  <a:lnTo>
                    <a:pt x="18939" y="124884"/>
                  </a:lnTo>
                  <a:lnTo>
                    <a:pt x="11861" y="135050"/>
                  </a:lnTo>
                  <a:lnTo>
                    <a:pt x="9569" y="147808"/>
                  </a:lnTo>
                  <a:lnTo>
                    <a:pt x="13060" y="156081"/>
                  </a:lnTo>
                  <a:lnTo>
                    <a:pt x="19537" y="164252"/>
                  </a:lnTo>
                  <a:lnTo>
                    <a:pt x="23126" y="173920"/>
                  </a:lnTo>
                  <a:lnTo>
                    <a:pt x="22327" y="187973"/>
                  </a:lnTo>
                  <a:lnTo>
                    <a:pt x="33192" y="191660"/>
                  </a:lnTo>
                  <a:lnTo>
                    <a:pt x="37080" y="180299"/>
                  </a:lnTo>
                  <a:lnTo>
                    <a:pt x="42558" y="167439"/>
                  </a:lnTo>
                  <a:lnTo>
                    <a:pt x="53525" y="175417"/>
                  </a:lnTo>
                  <a:lnTo>
                    <a:pt x="51530" y="193755"/>
                  </a:lnTo>
                  <a:lnTo>
                    <a:pt x="43160" y="208206"/>
                  </a:lnTo>
                  <a:lnTo>
                    <a:pt x="40967" y="223653"/>
                  </a:lnTo>
                  <a:lnTo>
                    <a:pt x="41666" y="237708"/>
                  </a:lnTo>
                  <a:lnTo>
                    <a:pt x="49834" y="248573"/>
                  </a:lnTo>
                  <a:lnTo>
                    <a:pt x="64188" y="260633"/>
                  </a:lnTo>
                  <a:lnTo>
                    <a:pt x="63291" y="273290"/>
                  </a:lnTo>
                  <a:lnTo>
                    <a:pt x="54420" y="276480"/>
                  </a:lnTo>
                  <a:lnTo>
                    <a:pt x="55119" y="290433"/>
                  </a:lnTo>
                  <a:close/>
                </a:path>
              </a:pathLst>
            </a:custGeom>
            <a:solidFill>
              <a:srgbClr val="00C8C8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9" name="object 118">
              <a:extLst>
                <a:ext uri="{FF2B5EF4-FFF2-40B4-BE49-F238E27FC236}">
                  <a16:creationId xmlns:a16="http://schemas.microsoft.com/office/drawing/2014/main" id="{42A8F17F-0E18-4658-BFF6-FEF22B48BE60}"/>
                </a:ext>
              </a:extLst>
            </p:cNvPr>
            <p:cNvSpPr/>
            <p:nvPr/>
          </p:nvSpPr>
          <p:spPr>
            <a:xfrm>
              <a:off x="3527040" y="1898549"/>
              <a:ext cx="339670" cy="475319"/>
            </a:xfrm>
            <a:custGeom>
              <a:avLst/>
              <a:gdLst/>
              <a:ahLst/>
              <a:cxnLst/>
              <a:rect l="l" t="t" r="r" b="b"/>
              <a:pathLst>
                <a:path w="339670" h="475319">
                  <a:moveTo>
                    <a:pt x="3589" y="320734"/>
                  </a:moveTo>
                  <a:lnTo>
                    <a:pt x="11563" y="328805"/>
                  </a:lnTo>
                  <a:lnTo>
                    <a:pt x="24321" y="339570"/>
                  </a:lnTo>
                  <a:lnTo>
                    <a:pt x="36781" y="346045"/>
                  </a:lnTo>
                  <a:lnTo>
                    <a:pt x="47246" y="342759"/>
                  </a:lnTo>
                  <a:lnTo>
                    <a:pt x="59702" y="347842"/>
                  </a:lnTo>
                  <a:lnTo>
                    <a:pt x="71762" y="347346"/>
                  </a:lnTo>
                  <a:lnTo>
                    <a:pt x="74354" y="337378"/>
                  </a:lnTo>
                  <a:lnTo>
                    <a:pt x="81330" y="325915"/>
                  </a:lnTo>
                  <a:lnTo>
                    <a:pt x="99771" y="329305"/>
                  </a:lnTo>
                  <a:lnTo>
                    <a:pt x="113424" y="328705"/>
                  </a:lnTo>
                  <a:lnTo>
                    <a:pt x="123789" y="325418"/>
                  </a:lnTo>
                  <a:lnTo>
                    <a:pt x="131961" y="336279"/>
                  </a:lnTo>
                  <a:lnTo>
                    <a:pt x="132361" y="343256"/>
                  </a:lnTo>
                  <a:lnTo>
                    <a:pt x="141728" y="348541"/>
                  </a:lnTo>
                  <a:lnTo>
                    <a:pt x="151297" y="356511"/>
                  </a:lnTo>
                  <a:lnTo>
                    <a:pt x="153191" y="363491"/>
                  </a:lnTo>
                  <a:lnTo>
                    <a:pt x="156582" y="370367"/>
                  </a:lnTo>
                  <a:lnTo>
                    <a:pt x="166251" y="381132"/>
                  </a:lnTo>
                  <a:lnTo>
                    <a:pt x="163857" y="392493"/>
                  </a:lnTo>
                  <a:lnTo>
                    <a:pt x="161463" y="405251"/>
                  </a:lnTo>
                  <a:lnTo>
                    <a:pt x="169740" y="417509"/>
                  </a:lnTo>
                  <a:lnTo>
                    <a:pt x="164454" y="431863"/>
                  </a:lnTo>
                  <a:lnTo>
                    <a:pt x="172429" y="439938"/>
                  </a:lnTo>
                  <a:lnTo>
                    <a:pt x="182095" y="449305"/>
                  </a:lnTo>
                  <a:lnTo>
                    <a:pt x="197445" y="452894"/>
                  </a:lnTo>
                  <a:lnTo>
                    <a:pt x="212691" y="453593"/>
                  </a:lnTo>
                  <a:lnTo>
                    <a:pt x="226245" y="451594"/>
                  </a:lnTo>
                  <a:lnTo>
                    <a:pt x="228240" y="461365"/>
                  </a:lnTo>
                  <a:lnTo>
                    <a:pt x="233323" y="470933"/>
                  </a:lnTo>
                  <a:lnTo>
                    <a:pt x="243986" y="470533"/>
                  </a:lnTo>
                  <a:lnTo>
                    <a:pt x="254652" y="471430"/>
                  </a:lnTo>
                  <a:lnTo>
                    <a:pt x="263923" y="475319"/>
                  </a:lnTo>
                  <a:lnTo>
                    <a:pt x="274486" y="473425"/>
                  </a:lnTo>
                  <a:lnTo>
                    <a:pt x="284256" y="457578"/>
                  </a:lnTo>
                  <a:lnTo>
                    <a:pt x="291228" y="444621"/>
                  </a:lnTo>
                  <a:lnTo>
                    <a:pt x="303688" y="451097"/>
                  </a:lnTo>
                  <a:lnTo>
                    <a:pt x="309071" y="438242"/>
                  </a:lnTo>
                  <a:lnTo>
                    <a:pt x="319935" y="442029"/>
                  </a:lnTo>
                  <a:lnTo>
                    <a:pt x="329407" y="448607"/>
                  </a:lnTo>
                  <a:lnTo>
                    <a:pt x="339670" y="441133"/>
                  </a:lnTo>
                  <a:lnTo>
                    <a:pt x="319535" y="405550"/>
                  </a:lnTo>
                  <a:lnTo>
                    <a:pt x="308174" y="393390"/>
                  </a:lnTo>
                  <a:lnTo>
                    <a:pt x="313758" y="383223"/>
                  </a:lnTo>
                  <a:lnTo>
                    <a:pt x="307077" y="372362"/>
                  </a:lnTo>
                  <a:lnTo>
                    <a:pt x="294919" y="371462"/>
                  </a:lnTo>
                  <a:lnTo>
                    <a:pt x="273690" y="372362"/>
                  </a:lnTo>
                  <a:lnTo>
                    <a:pt x="258339" y="370267"/>
                  </a:lnTo>
                  <a:lnTo>
                    <a:pt x="260831" y="358808"/>
                  </a:lnTo>
                  <a:lnTo>
                    <a:pt x="242092" y="349836"/>
                  </a:lnTo>
                  <a:lnTo>
                    <a:pt x="247676" y="341165"/>
                  </a:lnTo>
                  <a:lnTo>
                    <a:pt x="240897" y="327408"/>
                  </a:lnTo>
                  <a:lnTo>
                    <a:pt x="244886" y="316047"/>
                  </a:lnTo>
                  <a:lnTo>
                    <a:pt x="241095" y="302093"/>
                  </a:lnTo>
                  <a:lnTo>
                    <a:pt x="246380" y="287841"/>
                  </a:lnTo>
                  <a:lnTo>
                    <a:pt x="242790" y="276778"/>
                  </a:lnTo>
                  <a:lnTo>
                    <a:pt x="243291" y="258537"/>
                  </a:lnTo>
                  <a:lnTo>
                    <a:pt x="253655" y="252456"/>
                  </a:lnTo>
                  <a:lnTo>
                    <a:pt x="262126" y="240897"/>
                  </a:lnTo>
                  <a:lnTo>
                    <a:pt x="255650" y="232724"/>
                  </a:lnTo>
                  <a:lnTo>
                    <a:pt x="264121" y="221162"/>
                  </a:lnTo>
                  <a:lnTo>
                    <a:pt x="266512" y="209800"/>
                  </a:lnTo>
                  <a:lnTo>
                    <a:pt x="262825" y="195948"/>
                  </a:lnTo>
                  <a:lnTo>
                    <a:pt x="257544" y="183488"/>
                  </a:lnTo>
                  <a:lnTo>
                    <a:pt x="197147" y="132756"/>
                  </a:lnTo>
                  <a:lnTo>
                    <a:pt x="180303" y="73054"/>
                  </a:lnTo>
                  <a:lnTo>
                    <a:pt x="175619" y="40963"/>
                  </a:lnTo>
                  <a:lnTo>
                    <a:pt x="163159" y="35881"/>
                  </a:lnTo>
                  <a:lnTo>
                    <a:pt x="149205" y="30895"/>
                  </a:lnTo>
                  <a:lnTo>
                    <a:pt x="142030" y="38271"/>
                  </a:lnTo>
                  <a:lnTo>
                    <a:pt x="130072" y="41562"/>
                  </a:lnTo>
                  <a:lnTo>
                    <a:pt x="123390" y="30596"/>
                  </a:lnTo>
                  <a:lnTo>
                    <a:pt x="132163" y="24616"/>
                  </a:lnTo>
                  <a:lnTo>
                    <a:pt x="125582" y="15052"/>
                  </a:lnTo>
                  <a:lnTo>
                    <a:pt x="115618" y="0"/>
                  </a:lnTo>
                  <a:lnTo>
                    <a:pt x="102661" y="11861"/>
                  </a:lnTo>
                  <a:lnTo>
                    <a:pt x="92393" y="19234"/>
                  </a:lnTo>
                  <a:lnTo>
                    <a:pt x="76050" y="25613"/>
                  </a:lnTo>
                  <a:lnTo>
                    <a:pt x="58107" y="31992"/>
                  </a:lnTo>
                  <a:lnTo>
                    <a:pt x="38275" y="29998"/>
                  </a:lnTo>
                  <a:lnTo>
                    <a:pt x="30700" y="30398"/>
                  </a:lnTo>
                  <a:lnTo>
                    <a:pt x="31299" y="41562"/>
                  </a:lnTo>
                  <a:lnTo>
                    <a:pt x="32094" y="57009"/>
                  </a:lnTo>
                  <a:lnTo>
                    <a:pt x="28108" y="66974"/>
                  </a:lnTo>
                  <a:lnTo>
                    <a:pt x="30300" y="80928"/>
                  </a:lnTo>
                  <a:lnTo>
                    <a:pt x="30902" y="92091"/>
                  </a:lnTo>
                  <a:lnTo>
                    <a:pt x="33094" y="104648"/>
                  </a:lnTo>
                  <a:lnTo>
                    <a:pt x="25714" y="109137"/>
                  </a:lnTo>
                  <a:lnTo>
                    <a:pt x="24620" y="117708"/>
                  </a:lnTo>
                  <a:lnTo>
                    <a:pt x="18939" y="124884"/>
                  </a:lnTo>
                  <a:lnTo>
                    <a:pt x="11861" y="135050"/>
                  </a:lnTo>
                  <a:lnTo>
                    <a:pt x="9569" y="147808"/>
                  </a:lnTo>
                  <a:lnTo>
                    <a:pt x="13060" y="156081"/>
                  </a:lnTo>
                  <a:lnTo>
                    <a:pt x="19537" y="164252"/>
                  </a:lnTo>
                  <a:lnTo>
                    <a:pt x="23126" y="173920"/>
                  </a:lnTo>
                  <a:lnTo>
                    <a:pt x="22327" y="187973"/>
                  </a:lnTo>
                  <a:lnTo>
                    <a:pt x="33192" y="191660"/>
                  </a:lnTo>
                  <a:lnTo>
                    <a:pt x="37080" y="180299"/>
                  </a:lnTo>
                  <a:lnTo>
                    <a:pt x="42558" y="167439"/>
                  </a:lnTo>
                  <a:lnTo>
                    <a:pt x="53525" y="175417"/>
                  </a:lnTo>
                  <a:lnTo>
                    <a:pt x="51530" y="193755"/>
                  </a:lnTo>
                  <a:lnTo>
                    <a:pt x="43160" y="208206"/>
                  </a:lnTo>
                  <a:lnTo>
                    <a:pt x="40967" y="223653"/>
                  </a:lnTo>
                  <a:lnTo>
                    <a:pt x="41666" y="237708"/>
                  </a:lnTo>
                  <a:lnTo>
                    <a:pt x="49834" y="248573"/>
                  </a:lnTo>
                  <a:lnTo>
                    <a:pt x="64188" y="260633"/>
                  </a:lnTo>
                  <a:lnTo>
                    <a:pt x="63291" y="273290"/>
                  </a:lnTo>
                  <a:lnTo>
                    <a:pt x="54420" y="276480"/>
                  </a:lnTo>
                  <a:lnTo>
                    <a:pt x="55119" y="290433"/>
                  </a:lnTo>
                  <a:lnTo>
                    <a:pt x="52628" y="300401"/>
                  </a:lnTo>
                  <a:lnTo>
                    <a:pt x="39470" y="310766"/>
                  </a:lnTo>
                  <a:lnTo>
                    <a:pt x="33889" y="319435"/>
                  </a:lnTo>
                  <a:lnTo>
                    <a:pt x="23522" y="324121"/>
                  </a:lnTo>
                  <a:lnTo>
                    <a:pt x="10868" y="316245"/>
                  </a:lnTo>
                  <a:lnTo>
                    <a:pt x="0" y="311064"/>
                  </a:lnTo>
                  <a:lnTo>
                    <a:pt x="3589" y="320734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0" name="object 119">
              <a:extLst>
                <a:ext uri="{FF2B5EF4-FFF2-40B4-BE49-F238E27FC236}">
                  <a16:creationId xmlns:a16="http://schemas.microsoft.com/office/drawing/2014/main" id="{143740A5-F706-4757-8B1E-82E8D0F9AF75}"/>
                </a:ext>
              </a:extLst>
            </p:cNvPr>
            <p:cNvSpPr/>
            <p:nvPr/>
          </p:nvSpPr>
          <p:spPr>
            <a:xfrm>
              <a:off x="3099166" y="1640306"/>
              <a:ext cx="392691" cy="719709"/>
            </a:xfrm>
            <a:custGeom>
              <a:avLst/>
              <a:gdLst/>
              <a:ahLst/>
              <a:cxnLst/>
              <a:rect l="l" t="t" r="r" b="b"/>
              <a:pathLst>
                <a:path w="392691" h="719709">
                  <a:moveTo>
                    <a:pt x="34286" y="195851"/>
                  </a:moveTo>
                  <a:lnTo>
                    <a:pt x="36479" y="208408"/>
                  </a:lnTo>
                  <a:lnTo>
                    <a:pt x="48237" y="200930"/>
                  </a:lnTo>
                  <a:lnTo>
                    <a:pt x="61794" y="198838"/>
                  </a:lnTo>
                  <a:lnTo>
                    <a:pt x="72655" y="202627"/>
                  </a:lnTo>
                  <a:lnTo>
                    <a:pt x="86713" y="211896"/>
                  </a:lnTo>
                  <a:lnTo>
                    <a:pt x="93290" y="220068"/>
                  </a:lnTo>
                  <a:lnTo>
                    <a:pt x="104054" y="222361"/>
                  </a:lnTo>
                  <a:lnTo>
                    <a:pt x="113224" y="223358"/>
                  </a:lnTo>
                  <a:lnTo>
                    <a:pt x="124484" y="235516"/>
                  </a:lnTo>
                  <a:lnTo>
                    <a:pt x="138837" y="247576"/>
                  </a:lnTo>
                  <a:lnTo>
                    <a:pt x="136645" y="264521"/>
                  </a:lnTo>
                  <a:lnTo>
                    <a:pt x="134352" y="278676"/>
                  </a:lnTo>
                  <a:lnTo>
                    <a:pt x="144219" y="292226"/>
                  </a:lnTo>
                  <a:lnTo>
                    <a:pt x="153986" y="304488"/>
                  </a:lnTo>
                  <a:lnTo>
                    <a:pt x="160765" y="316746"/>
                  </a:lnTo>
                  <a:lnTo>
                    <a:pt x="174718" y="323226"/>
                  </a:lnTo>
                  <a:lnTo>
                    <a:pt x="185583" y="327013"/>
                  </a:lnTo>
                  <a:lnTo>
                    <a:pt x="196646" y="334887"/>
                  </a:lnTo>
                  <a:lnTo>
                    <a:pt x="208108" y="349934"/>
                  </a:lnTo>
                  <a:lnTo>
                    <a:pt x="214685" y="360803"/>
                  </a:lnTo>
                  <a:lnTo>
                    <a:pt x="213887" y="373461"/>
                  </a:lnTo>
                  <a:lnTo>
                    <a:pt x="203422" y="376748"/>
                  </a:lnTo>
                  <a:lnTo>
                    <a:pt x="205614" y="390701"/>
                  </a:lnTo>
                  <a:lnTo>
                    <a:pt x="209405" y="403161"/>
                  </a:lnTo>
                  <a:lnTo>
                    <a:pt x="214685" y="417013"/>
                  </a:lnTo>
                  <a:lnTo>
                    <a:pt x="218174" y="425286"/>
                  </a:lnTo>
                  <a:lnTo>
                    <a:pt x="226245" y="434754"/>
                  </a:lnTo>
                  <a:lnTo>
                    <a:pt x="210301" y="449507"/>
                  </a:lnTo>
                  <a:lnTo>
                    <a:pt x="206413" y="462262"/>
                  </a:lnTo>
                  <a:lnTo>
                    <a:pt x="197841" y="472528"/>
                  </a:lnTo>
                  <a:lnTo>
                    <a:pt x="189867" y="465750"/>
                  </a:lnTo>
                  <a:lnTo>
                    <a:pt x="181098" y="471830"/>
                  </a:lnTo>
                  <a:lnTo>
                    <a:pt x="177008" y="480402"/>
                  </a:lnTo>
                  <a:lnTo>
                    <a:pt x="163753" y="487977"/>
                  </a:lnTo>
                  <a:lnTo>
                    <a:pt x="185882" y="503924"/>
                  </a:lnTo>
                  <a:lnTo>
                    <a:pt x="201427" y="511600"/>
                  </a:lnTo>
                  <a:lnTo>
                    <a:pt x="215682" y="522267"/>
                  </a:lnTo>
                  <a:lnTo>
                    <a:pt x="226943" y="534423"/>
                  </a:lnTo>
                  <a:lnTo>
                    <a:pt x="229237" y="548378"/>
                  </a:lnTo>
                  <a:lnTo>
                    <a:pt x="228539" y="563825"/>
                  </a:lnTo>
                  <a:lnTo>
                    <a:pt x="236513" y="570503"/>
                  </a:lnTo>
                  <a:lnTo>
                    <a:pt x="245981" y="578477"/>
                  </a:lnTo>
                  <a:lnTo>
                    <a:pt x="239003" y="590036"/>
                  </a:lnTo>
                  <a:lnTo>
                    <a:pt x="224153" y="594922"/>
                  </a:lnTo>
                  <a:lnTo>
                    <a:pt x="223156" y="606182"/>
                  </a:lnTo>
                  <a:lnTo>
                    <a:pt x="220666" y="616151"/>
                  </a:lnTo>
                  <a:lnTo>
                    <a:pt x="218272" y="628910"/>
                  </a:lnTo>
                  <a:lnTo>
                    <a:pt x="223455" y="639871"/>
                  </a:lnTo>
                  <a:lnTo>
                    <a:pt x="229936" y="646549"/>
                  </a:lnTo>
                  <a:lnTo>
                    <a:pt x="240999" y="654523"/>
                  </a:lnTo>
                  <a:lnTo>
                    <a:pt x="251165" y="647151"/>
                  </a:lnTo>
                  <a:lnTo>
                    <a:pt x="255150" y="635688"/>
                  </a:lnTo>
                  <a:lnTo>
                    <a:pt x="260733" y="625623"/>
                  </a:lnTo>
                  <a:lnTo>
                    <a:pt x="271994" y="637780"/>
                  </a:lnTo>
                  <a:lnTo>
                    <a:pt x="269406" y="646351"/>
                  </a:lnTo>
                  <a:lnTo>
                    <a:pt x="259336" y="658012"/>
                  </a:lnTo>
                  <a:lnTo>
                    <a:pt x="264420" y="667580"/>
                  </a:lnTo>
                  <a:lnTo>
                    <a:pt x="260435" y="677546"/>
                  </a:lnTo>
                  <a:lnTo>
                    <a:pt x="264121" y="690106"/>
                  </a:lnTo>
                  <a:lnTo>
                    <a:pt x="269204" y="699674"/>
                  </a:lnTo>
                  <a:lnTo>
                    <a:pt x="269902" y="713726"/>
                  </a:lnTo>
                  <a:lnTo>
                    <a:pt x="280865" y="718808"/>
                  </a:lnTo>
                  <a:lnTo>
                    <a:pt x="294519" y="719709"/>
                  </a:lnTo>
                  <a:lnTo>
                    <a:pt x="349736" y="672365"/>
                  </a:lnTo>
                  <a:lnTo>
                    <a:pt x="359700" y="659307"/>
                  </a:lnTo>
                  <a:lnTo>
                    <a:pt x="366080" y="635187"/>
                  </a:lnTo>
                  <a:lnTo>
                    <a:pt x="366682" y="619740"/>
                  </a:lnTo>
                  <a:lnTo>
                    <a:pt x="373457" y="603990"/>
                  </a:lnTo>
                  <a:lnTo>
                    <a:pt x="380635" y="595221"/>
                  </a:lnTo>
                  <a:lnTo>
                    <a:pt x="384418" y="580969"/>
                  </a:lnTo>
                  <a:lnTo>
                    <a:pt x="383623" y="565618"/>
                  </a:lnTo>
                  <a:lnTo>
                    <a:pt x="381334" y="551667"/>
                  </a:lnTo>
                  <a:lnTo>
                    <a:pt x="375951" y="536418"/>
                  </a:lnTo>
                  <a:lnTo>
                    <a:pt x="369270" y="525553"/>
                  </a:lnTo>
                  <a:lnTo>
                    <a:pt x="369968" y="510005"/>
                  </a:lnTo>
                  <a:lnTo>
                    <a:pt x="378443" y="497044"/>
                  </a:lnTo>
                  <a:lnTo>
                    <a:pt x="388606" y="488179"/>
                  </a:lnTo>
                  <a:lnTo>
                    <a:pt x="389206" y="471233"/>
                  </a:lnTo>
                  <a:lnTo>
                    <a:pt x="392691" y="450101"/>
                  </a:lnTo>
                  <a:lnTo>
                    <a:pt x="389703" y="423490"/>
                  </a:lnTo>
                  <a:lnTo>
                    <a:pt x="381132" y="405651"/>
                  </a:lnTo>
                  <a:lnTo>
                    <a:pt x="378940" y="391698"/>
                  </a:lnTo>
                  <a:lnTo>
                    <a:pt x="379836" y="380433"/>
                  </a:lnTo>
                  <a:lnTo>
                    <a:pt x="382028" y="364888"/>
                  </a:lnTo>
                  <a:lnTo>
                    <a:pt x="376944" y="355316"/>
                  </a:lnTo>
                  <a:lnTo>
                    <a:pt x="361199" y="343357"/>
                  </a:lnTo>
                  <a:lnTo>
                    <a:pt x="364884" y="327708"/>
                  </a:lnTo>
                  <a:lnTo>
                    <a:pt x="349636" y="326913"/>
                  </a:lnTo>
                  <a:lnTo>
                    <a:pt x="334385" y="324821"/>
                  </a:lnTo>
                  <a:lnTo>
                    <a:pt x="326415" y="318143"/>
                  </a:lnTo>
                  <a:lnTo>
                    <a:pt x="316245" y="327013"/>
                  </a:lnTo>
                  <a:lnTo>
                    <a:pt x="305481" y="324623"/>
                  </a:lnTo>
                  <a:lnTo>
                    <a:pt x="298806" y="312361"/>
                  </a:lnTo>
                  <a:lnTo>
                    <a:pt x="286444" y="308574"/>
                  </a:lnTo>
                  <a:lnTo>
                    <a:pt x="270597" y="298011"/>
                  </a:lnTo>
                  <a:lnTo>
                    <a:pt x="266910" y="285553"/>
                  </a:lnTo>
                  <a:lnTo>
                    <a:pt x="256049" y="280469"/>
                  </a:lnTo>
                  <a:lnTo>
                    <a:pt x="244187" y="285153"/>
                  </a:lnTo>
                  <a:lnTo>
                    <a:pt x="237211" y="268607"/>
                  </a:lnTo>
                  <a:lnTo>
                    <a:pt x="228639" y="278773"/>
                  </a:lnTo>
                  <a:lnTo>
                    <a:pt x="211597" y="272491"/>
                  </a:lnTo>
                  <a:lnTo>
                    <a:pt x="201827" y="261727"/>
                  </a:lnTo>
                  <a:lnTo>
                    <a:pt x="189169" y="250967"/>
                  </a:lnTo>
                  <a:lnTo>
                    <a:pt x="175017" y="243191"/>
                  </a:lnTo>
                  <a:lnTo>
                    <a:pt x="161463" y="245186"/>
                  </a:lnTo>
                  <a:lnTo>
                    <a:pt x="159271" y="232625"/>
                  </a:lnTo>
                  <a:lnTo>
                    <a:pt x="163159" y="219769"/>
                  </a:lnTo>
                  <a:lnTo>
                    <a:pt x="164354" y="212793"/>
                  </a:lnTo>
                  <a:lnTo>
                    <a:pt x="157777" y="203224"/>
                  </a:lnTo>
                  <a:lnTo>
                    <a:pt x="152394" y="187975"/>
                  </a:lnTo>
                  <a:lnTo>
                    <a:pt x="165549" y="179006"/>
                  </a:lnTo>
                  <a:lnTo>
                    <a:pt x="157777" y="175119"/>
                  </a:lnTo>
                  <a:lnTo>
                    <a:pt x="148305" y="169938"/>
                  </a:lnTo>
                  <a:lnTo>
                    <a:pt x="144918" y="163059"/>
                  </a:lnTo>
                  <a:lnTo>
                    <a:pt x="144219" y="149004"/>
                  </a:lnTo>
                  <a:lnTo>
                    <a:pt x="154486" y="142924"/>
                  </a:lnTo>
                  <a:lnTo>
                    <a:pt x="157078" y="134453"/>
                  </a:lnTo>
                  <a:lnTo>
                    <a:pt x="145713" y="120898"/>
                  </a:lnTo>
                  <a:lnTo>
                    <a:pt x="136347" y="115718"/>
                  </a:lnTo>
                  <a:lnTo>
                    <a:pt x="123887" y="109235"/>
                  </a:lnTo>
                  <a:lnTo>
                    <a:pt x="132458" y="98972"/>
                  </a:lnTo>
                  <a:lnTo>
                    <a:pt x="130168" y="85017"/>
                  </a:lnTo>
                  <a:lnTo>
                    <a:pt x="120298" y="69966"/>
                  </a:lnTo>
                  <a:lnTo>
                    <a:pt x="112424" y="66179"/>
                  </a:lnTo>
                  <a:lnTo>
                    <a:pt x="97073" y="62590"/>
                  </a:lnTo>
                  <a:lnTo>
                    <a:pt x="85017" y="64486"/>
                  </a:lnTo>
                  <a:lnTo>
                    <a:pt x="82922" y="54818"/>
                  </a:lnTo>
                  <a:lnTo>
                    <a:pt x="73555" y="48139"/>
                  </a:lnTo>
                  <a:lnTo>
                    <a:pt x="62889" y="48639"/>
                  </a:lnTo>
                  <a:lnTo>
                    <a:pt x="60897" y="38869"/>
                  </a:lnTo>
                  <a:lnTo>
                    <a:pt x="52923" y="32195"/>
                  </a:lnTo>
                  <a:lnTo>
                    <a:pt x="53920" y="22324"/>
                  </a:lnTo>
                  <a:lnTo>
                    <a:pt x="53323" y="11164"/>
                  </a:lnTo>
                  <a:lnTo>
                    <a:pt x="51231" y="0"/>
                  </a:lnTo>
                  <a:lnTo>
                    <a:pt x="34784" y="4885"/>
                  </a:lnTo>
                  <a:lnTo>
                    <a:pt x="21527" y="13856"/>
                  </a:lnTo>
                  <a:lnTo>
                    <a:pt x="11463" y="24121"/>
                  </a:lnTo>
                  <a:lnTo>
                    <a:pt x="1494" y="37177"/>
                  </a:lnTo>
                  <a:lnTo>
                    <a:pt x="996" y="55516"/>
                  </a:lnTo>
                  <a:lnTo>
                    <a:pt x="0" y="65383"/>
                  </a:lnTo>
                  <a:lnTo>
                    <a:pt x="4885" y="72158"/>
                  </a:lnTo>
                  <a:lnTo>
                    <a:pt x="2289" y="80730"/>
                  </a:lnTo>
                  <a:lnTo>
                    <a:pt x="4585" y="94587"/>
                  </a:lnTo>
                  <a:lnTo>
                    <a:pt x="8272" y="107147"/>
                  </a:lnTo>
                  <a:lnTo>
                    <a:pt x="17938" y="117911"/>
                  </a:lnTo>
                  <a:lnTo>
                    <a:pt x="29005" y="125882"/>
                  </a:lnTo>
                  <a:lnTo>
                    <a:pt x="14253" y="133557"/>
                  </a:lnTo>
                  <a:lnTo>
                    <a:pt x="14950" y="146113"/>
                  </a:lnTo>
                  <a:lnTo>
                    <a:pt x="13953" y="157378"/>
                  </a:lnTo>
                  <a:lnTo>
                    <a:pt x="26313" y="161065"/>
                  </a:lnTo>
                  <a:lnTo>
                    <a:pt x="44752" y="164552"/>
                  </a:lnTo>
                  <a:lnTo>
                    <a:pt x="43553" y="171630"/>
                  </a:lnTo>
                  <a:lnTo>
                    <a:pt x="42757" y="184288"/>
                  </a:lnTo>
                  <a:lnTo>
                    <a:pt x="34286" y="195851"/>
                  </a:lnTo>
                  <a:close/>
                </a:path>
              </a:pathLst>
            </a:custGeom>
            <a:solidFill>
              <a:srgbClr val="093959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1" name="object 120">
              <a:extLst>
                <a:ext uri="{FF2B5EF4-FFF2-40B4-BE49-F238E27FC236}">
                  <a16:creationId xmlns:a16="http://schemas.microsoft.com/office/drawing/2014/main" id="{9817CF24-634E-4402-953F-198A173C9D63}"/>
                </a:ext>
              </a:extLst>
            </p:cNvPr>
            <p:cNvSpPr/>
            <p:nvPr/>
          </p:nvSpPr>
          <p:spPr>
            <a:xfrm>
              <a:off x="3099166" y="1640306"/>
              <a:ext cx="392691" cy="719709"/>
            </a:xfrm>
            <a:custGeom>
              <a:avLst/>
              <a:gdLst/>
              <a:ahLst/>
              <a:cxnLst/>
              <a:rect l="l" t="t" r="r" b="b"/>
              <a:pathLst>
                <a:path w="392691" h="719709">
                  <a:moveTo>
                    <a:pt x="34784" y="4885"/>
                  </a:moveTo>
                  <a:lnTo>
                    <a:pt x="21527" y="13856"/>
                  </a:lnTo>
                  <a:lnTo>
                    <a:pt x="11463" y="24121"/>
                  </a:lnTo>
                  <a:lnTo>
                    <a:pt x="1494" y="37177"/>
                  </a:lnTo>
                  <a:lnTo>
                    <a:pt x="996" y="55516"/>
                  </a:lnTo>
                  <a:lnTo>
                    <a:pt x="0" y="65383"/>
                  </a:lnTo>
                  <a:lnTo>
                    <a:pt x="4885" y="72158"/>
                  </a:lnTo>
                  <a:lnTo>
                    <a:pt x="2289" y="80730"/>
                  </a:lnTo>
                  <a:lnTo>
                    <a:pt x="4585" y="94587"/>
                  </a:lnTo>
                  <a:lnTo>
                    <a:pt x="8272" y="107147"/>
                  </a:lnTo>
                  <a:lnTo>
                    <a:pt x="17938" y="117911"/>
                  </a:lnTo>
                  <a:lnTo>
                    <a:pt x="29005" y="125882"/>
                  </a:lnTo>
                  <a:lnTo>
                    <a:pt x="14253" y="133557"/>
                  </a:lnTo>
                  <a:lnTo>
                    <a:pt x="14950" y="146113"/>
                  </a:lnTo>
                  <a:lnTo>
                    <a:pt x="13953" y="157378"/>
                  </a:lnTo>
                  <a:lnTo>
                    <a:pt x="26313" y="161065"/>
                  </a:lnTo>
                  <a:lnTo>
                    <a:pt x="44752" y="164552"/>
                  </a:lnTo>
                  <a:lnTo>
                    <a:pt x="43553" y="171630"/>
                  </a:lnTo>
                  <a:lnTo>
                    <a:pt x="42757" y="184288"/>
                  </a:lnTo>
                  <a:lnTo>
                    <a:pt x="34286" y="195851"/>
                  </a:lnTo>
                  <a:lnTo>
                    <a:pt x="36479" y="208408"/>
                  </a:lnTo>
                  <a:lnTo>
                    <a:pt x="48237" y="200930"/>
                  </a:lnTo>
                  <a:lnTo>
                    <a:pt x="61794" y="198838"/>
                  </a:lnTo>
                  <a:lnTo>
                    <a:pt x="72655" y="202627"/>
                  </a:lnTo>
                  <a:lnTo>
                    <a:pt x="86713" y="211896"/>
                  </a:lnTo>
                  <a:lnTo>
                    <a:pt x="93290" y="220068"/>
                  </a:lnTo>
                  <a:lnTo>
                    <a:pt x="104054" y="222361"/>
                  </a:lnTo>
                  <a:lnTo>
                    <a:pt x="113224" y="223358"/>
                  </a:lnTo>
                  <a:lnTo>
                    <a:pt x="124484" y="235516"/>
                  </a:lnTo>
                  <a:lnTo>
                    <a:pt x="138837" y="247576"/>
                  </a:lnTo>
                  <a:lnTo>
                    <a:pt x="136645" y="264521"/>
                  </a:lnTo>
                  <a:lnTo>
                    <a:pt x="134352" y="278676"/>
                  </a:lnTo>
                  <a:lnTo>
                    <a:pt x="144219" y="292226"/>
                  </a:lnTo>
                  <a:lnTo>
                    <a:pt x="153986" y="304488"/>
                  </a:lnTo>
                  <a:lnTo>
                    <a:pt x="160765" y="316746"/>
                  </a:lnTo>
                  <a:lnTo>
                    <a:pt x="174718" y="323226"/>
                  </a:lnTo>
                  <a:lnTo>
                    <a:pt x="185583" y="327013"/>
                  </a:lnTo>
                  <a:lnTo>
                    <a:pt x="196646" y="334887"/>
                  </a:lnTo>
                  <a:lnTo>
                    <a:pt x="208108" y="349934"/>
                  </a:lnTo>
                  <a:lnTo>
                    <a:pt x="214685" y="360803"/>
                  </a:lnTo>
                  <a:lnTo>
                    <a:pt x="213887" y="373461"/>
                  </a:lnTo>
                  <a:lnTo>
                    <a:pt x="203422" y="376748"/>
                  </a:lnTo>
                  <a:lnTo>
                    <a:pt x="205614" y="390701"/>
                  </a:lnTo>
                  <a:lnTo>
                    <a:pt x="209405" y="403161"/>
                  </a:lnTo>
                  <a:lnTo>
                    <a:pt x="214685" y="417013"/>
                  </a:lnTo>
                  <a:lnTo>
                    <a:pt x="218174" y="425286"/>
                  </a:lnTo>
                  <a:lnTo>
                    <a:pt x="226245" y="434754"/>
                  </a:lnTo>
                  <a:lnTo>
                    <a:pt x="210301" y="449507"/>
                  </a:lnTo>
                  <a:lnTo>
                    <a:pt x="206413" y="462262"/>
                  </a:lnTo>
                  <a:lnTo>
                    <a:pt x="197841" y="472528"/>
                  </a:lnTo>
                  <a:lnTo>
                    <a:pt x="189867" y="465750"/>
                  </a:lnTo>
                  <a:lnTo>
                    <a:pt x="181098" y="471830"/>
                  </a:lnTo>
                  <a:lnTo>
                    <a:pt x="177008" y="480402"/>
                  </a:lnTo>
                  <a:lnTo>
                    <a:pt x="163753" y="487977"/>
                  </a:lnTo>
                  <a:lnTo>
                    <a:pt x="185882" y="503924"/>
                  </a:lnTo>
                  <a:lnTo>
                    <a:pt x="201427" y="511600"/>
                  </a:lnTo>
                  <a:lnTo>
                    <a:pt x="215682" y="522267"/>
                  </a:lnTo>
                  <a:lnTo>
                    <a:pt x="226943" y="534423"/>
                  </a:lnTo>
                  <a:lnTo>
                    <a:pt x="229237" y="548378"/>
                  </a:lnTo>
                  <a:lnTo>
                    <a:pt x="228539" y="563825"/>
                  </a:lnTo>
                  <a:lnTo>
                    <a:pt x="236513" y="570503"/>
                  </a:lnTo>
                  <a:lnTo>
                    <a:pt x="245981" y="578477"/>
                  </a:lnTo>
                  <a:lnTo>
                    <a:pt x="239003" y="590036"/>
                  </a:lnTo>
                  <a:lnTo>
                    <a:pt x="224153" y="594922"/>
                  </a:lnTo>
                  <a:lnTo>
                    <a:pt x="223156" y="606182"/>
                  </a:lnTo>
                  <a:lnTo>
                    <a:pt x="220666" y="616151"/>
                  </a:lnTo>
                  <a:lnTo>
                    <a:pt x="218272" y="628910"/>
                  </a:lnTo>
                  <a:lnTo>
                    <a:pt x="223455" y="639871"/>
                  </a:lnTo>
                  <a:lnTo>
                    <a:pt x="229936" y="646549"/>
                  </a:lnTo>
                  <a:lnTo>
                    <a:pt x="240999" y="654523"/>
                  </a:lnTo>
                  <a:lnTo>
                    <a:pt x="251165" y="647151"/>
                  </a:lnTo>
                  <a:lnTo>
                    <a:pt x="255150" y="635688"/>
                  </a:lnTo>
                  <a:lnTo>
                    <a:pt x="260733" y="625623"/>
                  </a:lnTo>
                  <a:lnTo>
                    <a:pt x="271994" y="637780"/>
                  </a:lnTo>
                  <a:lnTo>
                    <a:pt x="269406" y="646351"/>
                  </a:lnTo>
                  <a:lnTo>
                    <a:pt x="259336" y="658012"/>
                  </a:lnTo>
                  <a:lnTo>
                    <a:pt x="264420" y="667580"/>
                  </a:lnTo>
                  <a:lnTo>
                    <a:pt x="260435" y="677546"/>
                  </a:lnTo>
                  <a:lnTo>
                    <a:pt x="264121" y="690106"/>
                  </a:lnTo>
                  <a:lnTo>
                    <a:pt x="269204" y="699674"/>
                  </a:lnTo>
                  <a:lnTo>
                    <a:pt x="269902" y="713726"/>
                  </a:lnTo>
                  <a:lnTo>
                    <a:pt x="280865" y="718808"/>
                  </a:lnTo>
                  <a:lnTo>
                    <a:pt x="294519" y="719709"/>
                  </a:lnTo>
                  <a:lnTo>
                    <a:pt x="349736" y="672365"/>
                  </a:lnTo>
                  <a:lnTo>
                    <a:pt x="359700" y="659307"/>
                  </a:lnTo>
                  <a:lnTo>
                    <a:pt x="366080" y="635187"/>
                  </a:lnTo>
                  <a:lnTo>
                    <a:pt x="366682" y="619740"/>
                  </a:lnTo>
                  <a:lnTo>
                    <a:pt x="373457" y="603990"/>
                  </a:lnTo>
                  <a:lnTo>
                    <a:pt x="380635" y="595221"/>
                  </a:lnTo>
                  <a:lnTo>
                    <a:pt x="384418" y="580969"/>
                  </a:lnTo>
                  <a:lnTo>
                    <a:pt x="383623" y="565618"/>
                  </a:lnTo>
                  <a:lnTo>
                    <a:pt x="381334" y="551667"/>
                  </a:lnTo>
                  <a:lnTo>
                    <a:pt x="375951" y="536418"/>
                  </a:lnTo>
                  <a:lnTo>
                    <a:pt x="369270" y="525553"/>
                  </a:lnTo>
                  <a:lnTo>
                    <a:pt x="369968" y="510005"/>
                  </a:lnTo>
                  <a:lnTo>
                    <a:pt x="378443" y="497044"/>
                  </a:lnTo>
                  <a:lnTo>
                    <a:pt x="388606" y="488179"/>
                  </a:lnTo>
                  <a:lnTo>
                    <a:pt x="389206" y="471233"/>
                  </a:lnTo>
                  <a:lnTo>
                    <a:pt x="392691" y="450101"/>
                  </a:lnTo>
                  <a:lnTo>
                    <a:pt x="389703" y="423490"/>
                  </a:lnTo>
                  <a:lnTo>
                    <a:pt x="381132" y="405651"/>
                  </a:lnTo>
                  <a:lnTo>
                    <a:pt x="378940" y="391698"/>
                  </a:lnTo>
                  <a:lnTo>
                    <a:pt x="379836" y="380433"/>
                  </a:lnTo>
                  <a:lnTo>
                    <a:pt x="382028" y="364888"/>
                  </a:lnTo>
                  <a:lnTo>
                    <a:pt x="376944" y="355316"/>
                  </a:lnTo>
                  <a:lnTo>
                    <a:pt x="361199" y="343357"/>
                  </a:lnTo>
                  <a:lnTo>
                    <a:pt x="364884" y="327708"/>
                  </a:lnTo>
                  <a:lnTo>
                    <a:pt x="349636" y="326913"/>
                  </a:lnTo>
                  <a:lnTo>
                    <a:pt x="334385" y="324821"/>
                  </a:lnTo>
                  <a:lnTo>
                    <a:pt x="326415" y="318143"/>
                  </a:lnTo>
                  <a:lnTo>
                    <a:pt x="316245" y="327013"/>
                  </a:lnTo>
                  <a:lnTo>
                    <a:pt x="305481" y="324623"/>
                  </a:lnTo>
                  <a:lnTo>
                    <a:pt x="298806" y="312361"/>
                  </a:lnTo>
                  <a:lnTo>
                    <a:pt x="286444" y="308574"/>
                  </a:lnTo>
                  <a:lnTo>
                    <a:pt x="270597" y="298011"/>
                  </a:lnTo>
                  <a:lnTo>
                    <a:pt x="266910" y="285553"/>
                  </a:lnTo>
                  <a:lnTo>
                    <a:pt x="256049" y="280469"/>
                  </a:lnTo>
                  <a:lnTo>
                    <a:pt x="244187" y="285153"/>
                  </a:lnTo>
                  <a:lnTo>
                    <a:pt x="237211" y="268607"/>
                  </a:lnTo>
                  <a:lnTo>
                    <a:pt x="228639" y="278773"/>
                  </a:lnTo>
                  <a:lnTo>
                    <a:pt x="211597" y="272491"/>
                  </a:lnTo>
                  <a:lnTo>
                    <a:pt x="201827" y="261727"/>
                  </a:lnTo>
                  <a:lnTo>
                    <a:pt x="189169" y="250967"/>
                  </a:lnTo>
                  <a:lnTo>
                    <a:pt x="175017" y="243191"/>
                  </a:lnTo>
                  <a:lnTo>
                    <a:pt x="161463" y="245186"/>
                  </a:lnTo>
                  <a:lnTo>
                    <a:pt x="159271" y="232625"/>
                  </a:lnTo>
                  <a:lnTo>
                    <a:pt x="163159" y="219769"/>
                  </a:lnTo>
                  <a:lnTo>
                    <a:pt x="164354" y="212793"/>
                  </a:lnTo>
                  <a:lnTo>
                    <a:pt x="157777" y="203224"/>
                  </a:lnTo>
                  <a:lnTo>
                    <a:pt x="152394" y="187975"/>
                  </a:lnTo>
                  <a:lnTo>
                    <a:pt x="165549" y="179006"/>
                  </a:lnTo>
                  <a:lnTo>
                    <a:pt x="157777" y="175119"/>
                  </a:lnTo>
                  <a:lnTo>
                    <a:pt x="148305" y="169938"/>
                  </a:lnTo>
                  <a:lnTo>
                    <a:pt x="144918" y="163059"/>
                  </a:lnTo>
                  <a:lnTo>
                    <a:pt x="144219" y="149004"/>
                  </a:lnTo>
                  <a:lnTo>
                    <a:pt x="154486" y="142924"/>
                  </a:lnTo>
                  <a:lnTo>
                    <a:pt x="157078" y="134453"/>
                  </a:lnTo>
                  <a:lnTo>
                    <a:pt x="145713" y="120898"/>
                  </a:lnTo>
                  <a:lnTo>
                    <a:pt x="136347" y="115718"/>
                  </a:lnTo>
                  <a:lnTo>
                    <a:pt x="123887" y="109235"/>
                  </a:lnTo>
                  <a:lnTo>
                    <a:pt x="132458" y="98972"/>
                  </a:lnTo>
                  <a:lnTo>
                    <a:pt x="130168" y="85017"/>
                  </a:lnTo>
                  <a:lnTo>
                    <a:pt x="120298" y="69966"/>
                  </a:lnTo>
                  <a:lnTo>
                    <a:pt x="112424" y="66179"/>
                  </a:lnTo>
                  <a:lnTo>
                    <a:pt x="97073" y="62590"/>
                  </a:lnTo>
                  <a:lnTo>
                    <a:pt x="85017" y="64486"/>
                  </a:lnTo>
                  <a:lnTo>
                    <a:pt x="82922" y="54818"/>
                  </a:lnTo>
                  <a:lnTo>
                    <a:pt x="73555" y="48139"/>
                  </a:lnTo>
                  <a:lnTo>
                    <a:pt x="62889" y="48639"/>
                  </a:lnTo>
                  <a:lnTo>
                    <a:pt x="60897" y="38869"/>
                  </a:lnTo>
                  <a:lnTo>
                    <a:pt x="52923" y="32195"/>
                  </a:lnTo>
                  <a:lnTo>
                    <a:pt x="53920" y="22324"/>
                  </a:lnTo>
                  <a:lnTo>
                    <a:pt x="53323" y="11164"/>
                  </a:lnTo>
                  <a:lnTo>
                    <a:pt x="51231" y="0"/>
                  </a:lnTo>
                  <a:lnTo>
                    <a:pt x="34784" y="4885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2" name="object 121">
              <a:extLst>
                <a:ext uri="{FF2B5EF4-FFF2-40B4-BE49-F238E27FC236}">
                  <a16:creationId xmlns:a16="http://schemas.microsoft.com/office/drawing/2014/main" id="{C8012C20-26ED-4D71-8304-C90AA4A616F2}"/>
                </a:ext>
              </a:extLst>
            </p:cNvPr>
            <p:cNvSpPr/>
            <p:nvPr/>
          </p:nvSpPr>
          <p:spPr>
            <a:xfrm>
              <a:off x="3066971" y="1759111"/>
              <a:ext cx="258439" cy="353724"/>
            </a:xfrm>
            <a:custGeom>
              <a:avLst/>
              <a:gdLst/>
              <a:ahLst/>
              <a:cxnLst/>
              <a:rect l="l" t="t" r="r" b="b"/>
              <a:pathLst>
                <a:path w="258439" h="353724">
                  <a:moveTo>
                    <a:pt x="242496" y="330702"/>
                  </a:moveTo>
                  <a:lnTo>
                    <a:pt x="258439" y="315949"/>
                  </a:lnTo>
                  <a:lnTo>
                    <a:pt x="250369" y="306481"/>
                  </a:lnTo>
                  <a:lnTo>
                    <a:pt x="246880" y="298208"/>
                  </a:lnTo>
                  <a:lnTo>
                    <a:pt x="241599" y="284356"/>
                  </a:lnTo>
                  <a:lnTo>
                    <a:pt x="237808" y="271896"/>
                  </a:lnTo>
                  <a:lnTo>
                    <a:pt x="235616" y="257943"/>
                  </a:lnTo>
                  <a:lnTo>
                    <a:pt x="246081" y="254656"/>
                  </a:lnTo>
                  <a:lnTo>
                    <a:pt x="246880" y="241998"/>
                  </a:lnTo>
                  <a:lnTo>
                    <a:pt x="240303" y="231129"/>
                  </a:lnTo>
                  <a:lnTo>
                    <a:pt x="228841" y="216082"/>
                  </a:lnTo>
                  <a:lnTo>
                    <a:pt x="217778" y="208208"/>
                  </a:lnTo>
                  <a:lnTo>
                    <a:pt x="206913" y="204421"/>
                  </a:lnTo>
                  <a:lnTo>
                    <a:pt x="192959" y="197942"/>
                  </a:lnTo>
                  <a:lnTo>
                    <a:pt x="186180" y="185684"/>
                  </a:lnTo>
                  <a:lnTo>
                    <a:pt x="176414" y="173422"/>
                  </a:lnTo>
                  <a:lnTo>
                    <a:pt x="166546" y="159871"/>
                  </a:lnTo>
                  <a:lnTo>
                    <a:pt x="168840" y="145717"/>
                  </a:lnTo>
                  <a:lnTo>
                    <a:pt x="171032" y="128771"/>
                  </a:lnTo>
                  <a:lnTo>
                    <a:pt x="156678" y="116711"/>
                  </a:lnTo>
                  <a:lnTo>
                    <a:pt x="145418" y="104554"/>
                  </a:lnTo>
                  <a:lnTo>
                    <a:pt x="136249" y="103557"/>
                  </a:lnTo>
                  <a:lnTo>
                    <a:pt x="125484" y="101263"/>
                  </a:lnTo>
                  <a:lnTo>
                    <a:pt x="118907" y="93092"/>
                  </a:lnTo>
                  <a:lnTo>
                    <a:pt x="104849" y="83822"/>
                  </a:lnTo>
                  <a:lnTo>
                    <a:pt x="93988" y="80034"/>
                  </a:lnTo>
                  <a:lnTo>
                    <a:pt x="80431" y="82125"/>
                  </a:lnTo>
                  <a:lnTo>
                    <a:pt x="68673" y="89603"/>
                  </a:lnTo>
                  <a:lnTo>
                    <a:pt x="66480" y="77047"/>
                  </a:lnTo>
                  <a:lnTo>
                    <a:pt x="74951" y="65483"/>
                  </a:lnTo>
                  <a:lnTo>
                    <a:pt x="75747" y="52825"/>
                  </a:lnTo>
                  <a:lnTo>
                    <a:pt x="76946" y="45747"/>
                  </a:lnTo>
                  <a:lnTo>
                    <a:pt x="58507" y="42260"/>
                  </a:lnTo>
                  <a:lnTo>
                    <a:pt x="46147" y="38573"/>
                  </a:lnTo>
                  <a:lnTo>
                    <a:pt x="47144" y="27308"/>
                  </a:lnTo>
                  <a:lnTo>
                    <a:pt x="46447" y="14752"/>
                  </a:lnTo>
                  <a:lnTo>
                    <a:pt x="35981" y="17941"/>
                  </a:lnTo>
                  <a:lnTo>
                    <a:pt x="36780" y="5284"/>
                  </a:lnTo>
                  <a:lnTo>
                    <a:pt x="28903" y="0"/>
                  </a:lnTo>
                  <a:lnTo>
                    <a:pt x="21826" y="10166"/>
                  </a:lnTo>
                  <a:lnTo>
                    <a:pt x="22726" y="25617"/>
                  </a:lnTo>
                  <a:lnTo>
                    <a:pt x="17640" y="44056"/>
                  </a:lnTo>
                  <a:lnTo>
                    <a:pt x="15447" y="60998"/>
                  </a:lnTo>
                  <a:lnTo>
                    <a:pt x="7077" y="73954"/>
                  </a:lnTo>
                  <a:lnTo>
                    <a:pt x="16747" y="84819"/>
                  </a:lnTo>
                  <a:lnTo>
                    <a:pt x="24818" y="94287"/>
                  </a:lnTo>
                  <a:lnTo>
                    <a:pt x="30200" y="109536"/>
                  </a:lnTo>
                  <a:lnTo>
                    <a:pt x="30797" y="122093"/>
                  </a:lnTo>
                  <a:lnTo>
                    <a:pt x="17640" y="131065"/>
                  </a:lnTo>
                  <a:lnTo>
                    <a:pt x="0" y="141728"/>
                  </a:lnTo>
                  <a:lnTo>
                    <a:pt x="3790" y="155583"/>
                  </a:lnTo>
                  <a:lnTo>
                    <a:pt x="14554" y="157975"/>
                  </a:lnTo>
                  <a:lnTo>
                    <a:pt x="26711" y="158774"/>
                  </a:lnTo>
                  <a:lnTo>
                    <a:pt x="39470" y="169437"/>
                  </a:lnTo>
                  <a:lnTo>
                    <a:pt x="54820" y="171629"/>
                  </a:lnTo>
                  <a:lnTo>
                    <a:pt x="53625" y="178706"/>
                  </a:lnTo>
                  <a:lnTo>
                    <a:pt x="62993" y="182493"/>
                  </a:lnTo>
                  <a:lnTo>
                    <a:pt x="72359" y="189172"/>
                  </a:lnTo>
                  <a:lnTo>
                    <a:pt x="86313" y="194155"/>
                  </a:lnTo>
                  <a:lnTo>
                    <a:pt x="89903" y="203824"/>
                  </a:lnTo>
                  <a:lnTo>
                    <a:pt x="102160" y="204720"/>
                  </a:lnTo>
                  <a:lnTo>
                    <a:pt x="107243" y="215682"/>
                  </a:lnTo>
                  <a:lnTo>
                    <a:pt x="109537" y="231033"/>
                  </a:lnTo>
                  <a:lnTo>
                    <a:pt x="102358" y="238409"/>
                  </a:lnTo>
                  <a:lnTo>
                    <a:pt x="88704" y="239007"/>
                  </a:lnTo>
                  <a:lnTo>
                    <a:pt x="73756" y="243791"/>
                  </a:lnTo>
                  <a:lnTo>
                    <a:pt x="69667" y="252463"/>
                  </a:lnTo>
                  <a:lnTo>
                    <a:pt x="82227" y="258940"/>
                  </a:lnTo>
                  <a:lnTo>
                    <a:pt x="79735" y="270301"/>
                  </a:lnTo>
                  <a:lnTo>
                    <a:pt x="83426" y="282761"/>
                  </a:lnTo>
                  <a:lnTo>
                    <a:pt x="87113" y="293824"/>
                  </a:lnTo>
                  <a:lnTo>
                    <a:pt x="87710" y="304987"/>
                  </a:lnTo>
                  <a:lnTo>
                    <a:pt x="91194" y="313256"/>
                  </a:lnTo>
                  <a:lnTo>
                    <a:pt x="106347" y="312662"/>
                  </a:lnTo>
                  <a:lnTo>
                    <a:pt x="114223" y="317944"/>
                  </a:lnTo>
                  <a:lnTo>
                    <a:pt x="111729" y="329305"/>
                  </a:lnTo>
                  <a:lnTo>
                    <a:pt x="125582" y="331497"/>
                  </a:lnTo>
                  <a:lnTo>
                    <a:pt x="140435" y="325220"/>
                  </a:lnTo>
                  <a:lnTo>
                    <a:pt x="154684" y="307778"/>
                  </a:lnTo>
                  <a:lnTo>
                    <a:pt x="156780" y="318941"/>
                  </a:lnTo>
                  <a:lnTo>
                    <a:pt x="171828" y="316845"/>
                  </a:lnTo>
                  <a:lnTo>
                    <a:pt x="182793" y="322030"/>
                  </a:lnTo>
                  <a:lnTo>
                    <a:pt x="189273" y="328707"/>
                  </a:lnTo>
                  <a:lnTo>
                    <a:pt x="201531" y="331001"/>
                  </a:lnTo>
                  <a:lnTo>
                    <a:pt x="203424" y="339371"/>
                  </a:lnTo>
                  <a:lnTo>
                    <a:pt x="204022" y="349138"/>
                  </a:lnTo>
                  <a:lnTo>
                    <a:pt x="213292" y="353025"/>
                  </a:lnTo>
                  <a:lnTo>
                    <a:pt x="222062" y="346946"/>
                  </a:lnTo>
                  <a:lnTo>
                    <a:pt x="230036" y="353724"/>
                  </a:lnTo>
                  <a:lnTo>
                    <a:pt x="238607" y="343457"/>
                  </a:lnTo>
                  <a:lnTo>
                    <a:pt x="242496" y="330702"/>
                  </a:lnTo>
                  <a:close/>
                </a:path>
              </a:pathLst>
            </a:custGeom>
            <a:solidFill>
              <a:srgbClr val="093959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3" name="object 122">
              <a:extLst>
                <a:ext uri="{FF2B5EF4-FFF2-40B4-BE49-F238E27FC236}">
                  <a16:creationId xmlns:a16="http://schemas.microsoft.com/office/drawing/2014/main" id="{43613B43-D4EB-4C1D-A9CD-5E6B64DC9E36}"/>
                </a:ext>
              </a:extLst>
            </p:cNvPr>
            <p:cNvSpPr/>
            <p:nvPr/>
          </p:nvSpPr>
          <p:spPr>
            <a:xfrm>
              <a:off x="3066971" y="1759111"/>
              <a:ext cx="258439" cy="353724"/>
            </a:xfrm>
            <a:custGeom>
              <a:avLst/>
              <a:gdLst/>
              <a:ahLst/>
              <a:cxnLst/>
              <a:rect l="l" t="t" r="r" b="b"/>
              <a:pathLst>
                <a:path w="258439" h="353724">
                  <a:moveTo>
                    <a:pt x="203424" y="339371"/>
                  </a:moveTo>
                  <a:lnTo>
                    <a:pt x="201531" y="331001"/>
                  </a:lnTo>
                  <a:lnTo>
                    <a:pt x="189273" y="328707"/>
                  </a:lnTo>
                  <a:lnTo>
                    <a:pt x="182793" y="322030"/>
                  </a:lnTo>
                  <a:lnTo>
                    <a:pt x="171828" y="316845"/>
                  </a:lnTo>
                  <a:lnTo>
                    <a:pt x="156780" y="318941"/>
                  </a:lnTo>
                  <a:lnTo>
                    <a:pt x="154684" y="307778"/>
                  </a:lnTo>
                  <a:lnTo>
                    <a:pt x="140435" y="325220"/>
                  </a:lnTo>
                  <a:lnTo>
                    <a:pt x="125582" y="331497"/>
                  </a:lnTo>
                  <a:lnTo>
                    <a:pt x="111729" y="329305"/>
                  </a:lnTo>
                  <a:lnTo>
                    <a:pt x="114223" y="317944"/>
                  </a:lnTo>
                  <a:lnTo>
                    <a:pt x="106347" y="312662"/>
                  </a:lnTo>
                  <a:lnTo>
                    <a:pt x="91194" y="313256"/>
                  </a:lnTo>
                  <a:lnTo>
                    <a:pt x="87710" y="304987"/>
                  </a:lnTo>
                  <a:lnTo>
                    <a:pt x="87113" y="293824"/>
                  </a:lnTo>
                  <a:lnTo>
                    <a:pt x="83426" y="282761"/>
                  </a:lnTo>
                  <a:lnTo>
                    <a:pt x="79735" y="270301"/>
                  </a:lnTo>
                  <a:lnTo>
                    <a:pt x="82227" y="258940"/>
                  </a:lnTo>
                  <a:lnTo>
                    <a:pt x="69667" y="252463"/>
                  </a:lnTo>
                  <a:lnTo>
                    <a:pt x="73756" y="243791"/>
                  </a:lnTo>
                  <a:lnTo>
                    <a:pt x="88704" y="239007"/>
                  </a:lnTo>
                  <a:lnTo>
                    <a:pt x="102358" y="238409"/>
                  </a:lnTo>
                  <a:lnTo>
                    <a:pt x="109537" y="231033"/>
                  </a:lnTo>
                  <a:lnTo>
                    <a:pt x="107243" y="215682"/>
                  </a:lnTo>
                  <a:lnTo>
                    <a:pt x="102160" y="204720"/>
                  </a:lnTo>
                  <a:lnTo>
                    <a:pt x="89903" y="203824"/>
                  </a:lnTo>
                  <a:lnTo>
                    <a:pt x="86313" y="194155"/>
                  </a:lnTo>
                  <a:lnTo>
                    <a:pt x="72359" y="189172"/>
                  </a:lnTo>
                  <a:lnTo>
                    <a:pt x="62993" y="182493"/>
                  </a:lnTo>
                  <a:lnTo>
                    <a:pt x="53625" y="178706"/>
                  </a:lnTo>
                  <a:lnTo>
                    <a:pt x="54820" y="171629"/>
                  </a:lnTo>
                  <a:lnTo>
                    <a:pt x="39470" y="169437"/>
                  </a:lnTo>
                  <a:lnTo>
                    <a:pt x="26711" y="158774"/>
                  </a:lnTo>
                  <a:lnTo>
                    <a:pt x="14554" y="157975"/>
                  </a:lnTo>
                  <a:lnTo>
                    <a:pt x="3790" y="155583"/>
                  </a:lnTo>
                  <a:lnTo>
                    <a:pt x="0" y="141728"/>
                  </a:lnTo>
                  <a:lnTo>
                    <a:pt x="17640" y="131065"/>
                  </a:lnTo>
                  <a:lnTo>
                    <a:pt x="30797" y="122093"/>
                  </a:lnTo>
                  <a:lnTo>
                    <a:pt x="30200" y="109536"/>
                  </a:lnTo>
                  <a:lnTo>
                    <a:pt x="24818" y="94287"/>
                  </a:lnTo>
                  <a:lnTo>
                    <a:pt x="16747" y="84819"/>
                  </a:lnTo>
                  <a:lnTo>
                    <a:pt x="7077" y="73954"/>
                  </a:lnTo>
                  <a:lnTo>
                    <a:pt x="15447" y="60998"/>
                  </a:lnTo>
                  <a:lnTo>
                    <a:pt x="17640" y="44056"/>
                  </a:lnTo>
                  <a:lnTo>
                    <a:pt x="22726" y="25617"/>
                  </a:lnTo>
                  <a:lnTo>
                    <a:pt x="21826" y="10166"/>
                  </a:lnTo>
                  <a:lnTo>
                    <a:pt x="28903" y="0"/>
                  </a:lnTo>
                  <a:lnTo>
                    <a:pt x="36780" y="5284"/>
                  </a:lnTo>
                  <a:lnTo>
                    <a:pt x="35981" y="17941"/>
                  </a:lnTo>
                  <a:lnTo>
                    <a:pt x="46447" y="14752"/>
                  </a:lnTo>
                  <a:lnTo>
                    <a:pt x="47144" y="27308"/>
                  </a:lnTo>
                  <a:lnTo>
                    <a:pt x="46147" y="38573"/>
                  </a:lnTo>
                  <a:lnTo>
                    <a:pt x="58507" y="42260"/>
                  </a:lnTo>
                  <a:lnTo>
                    <a:pt x="76946" y="45747"/>
                  </a:lnTo>
                  <a:lnTo>
                    <a:pt x="75747" y="52825"/>
                  </a:lnTo>
                  <a:lnTo>
                    <a:pt x="74951" y="65483"/>
                  </a:lnTo>
                  <a:lnTo>
                    <a:pt x="66480" y="77047"/>
                  </a:lnTo>
                  <a:lnTo>
                    <a:pt x="68673" y="89603"/>
                  </a:lnTo>
                  <a:lnTo>
                    <a:pt x="80431" y="82125"/>
                  </a:lnTo>
                  <a:lnTo>
                    <a:pt x="93988" y="80034"/>
                  </a:lnTo>
                  <a:lnTo>
                    <a:pt x="104849" y="83822"/>
                  </a:lnTo>
                  <a:lnTo>
                    <a:pt x="118907" y="93092"/>
                  </a:lnTo>
                  <a:lnTo>
                    <a:pt x="125484" y="101263"/>
                  </a:lnTo>
                  <a:lnTo>
                    <a:pt x="136249" y="103557"/>
                  </a:lnTo>
                  <a:lnTo>
                    <a:pt x="145418" y="104554"/>
                  </a:lnTo>
                  <a:lnTo>
                    <a:pt x="156678" y="116711"/>
                  </a:lnTo>
                  <a:lnTo>
                    <a:pt x="171032" y="128771"/>
                  </a:lnTo>
                  <a:lnTo>
                    <a:pt x="168840" y="145717"/>
                  </a:lnTo>
                  <a:lnTo>
                    <a:pt x="166546" y="159871"/>
                  </a:lnTo>
                  <a:lnTo>
                    <a:pt x="176414" y="173422"/>
                  </a:lnTo>
                  <a:lnTo>
                    <a:pt x="186180" y="185684"/>
                  </a:lnTo>
                  <a:lnTo>
                    <a:pt x="192959" y="197942"/>
                  </a:lnTo>
                  <a:lnTo>
                    <a:pt x="206913" y="204421"/>
                  </a:lnTo>
                  <a:lnTo>
                    <a:pt x="217778" y="208208"/>
                  </a:lnTo>
                  <a:lnTo>
                    <a:pt x="228841" y="216082"/>
                  </a:lnTo>
                  <a:lnTo>
                    <a:pt x="240303" y="231129"/>
                  </a:lnTo>
                  <a:lnTo>
                    <a:pt x="246880" y="241998"/>
                  </a:lnTo>
                  <a:lnTo>
                    <a:pt x="246081" y="254656"/>
                  </a:lnTo>
                  <a:lnTo>
                    <a:pt x="235616" y="257943"/>
                  </a:lnTo>
                  <a:lnTo>
                    <a:pt x="237808" y="271896"/>
                  </a:lnTo>
                  <a:lnTo>
                    <a:pt x="241599" y="284356"/>
                  </a:lnTo>
                  <a:lnTo>
                    <a:pt x="246880" y="298208"/>
                  </a:lnTo>
                  <a:lnTo>
                    <a:pt x="250369" y="306481"/>
                  </a:lnTo>
                  <a:lnTo>
                    <a:pt x="258439" y="315949"/>
                  </a:lnTo>
                  <a:lnTo>
                    <a:pt x="242496" y="330702"/>
                  </a:lnTo>
                  <a:lnTo>
                    <a:pt x="238607" y="343457"/>
                  </a:lnTo>
                  <a:lnTo>
                    <a:pt x="230036" y="353724"/>
                  </a:lnTo>
                  <a:lnTo>
                    <a:pt x="222062" y="346946"/>
                  </a:lnTo>
                  <a:lnTo>
                    <a:pt x="213292" y="353025"/>
                  </a:lnTo>
                  <a:lnTo>
                    <a:pt x="204022" y="349138"/>
                  </a:lnTo>
                  <a:lnTo>
                    <a:pt x="203424" y="339371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4" name="object 123">
              <a:extLst>
                <a:ext uri="{FF2B5EF4-FFF2-40B4-BE49-F238E27FC236}">
                  <a16:creationId xmlns:a16="http://schemas.microsoft.com/office/drawing/2014/main" id="{9F04030E-4AFF-4905-8A03-6A0C7819F7D3}"/>
                </a:ext>
              </a:extLst>
            </p:cNvPr>
            <p:cNvSpPr/>
            <p:nvPr/>
          </p:nvSpPr>
          <p:spPr>
            <a:xfrm>
              <a:off x="3051422" y="2609185"/>
              <a:ext cx="272094" cy="193057"/>
            </a:xfrm>
            <a:custGeom>
              <a:avLst/>
              <a:gdLst/>
              <a:ahLst/>
              <a:cxnLst/>
              <a:rect l="l" t="t" r="r" b="b"/>
              <a:pathLst>
                <a:path w="272094" h="193057">
                  <a:moveTo>
                    <a:pt x="12459" y="62593"/>
                  </a:moveTo>
                  <a:lnTo>
                    <a:pt x="400" y="64486"/>
                  </a:lnTo>
                  <a:lnTo>
                    <a:pt x="7077" y="76842"/>
                  </a:lnTo>
                  <a:lnTo>
                    <a:pt x="0" y="87012"/>
                  </a:lnTo>
                  <a:lnTo>
                    <a:pt x="10768" y="87905"/>
                  </a:lnTo>
                  <a:lnTo>
                    <a:pt x="22528" y="81828"/>
                  </a:lnTo>
                  <a:lnTo>
                    <a:pt x="34884" y="85517"/>
                  </a:lnTo>
                  <a:lnTo>
                    <a:pt x="24919" y="97175"/>
                  </a:lnTo>
                  <a:lnTo>
                    <a:pt x="16149" y="104551"/>
                  </a:lnTo>
                  <a:lnTo>
                    <a:pt x="15152" y="114419"/>
                  </a:lnTo>
                  <a:lnTo>
                    <a:pt x="14151" y="124286"/>
                  </a:lnTo>
                  <a:lnTo>
                    <a:pt x="11765" y="137044"/>
                  </a:lnTo>
                  <a:lnTo>
                    <a:pt x="10864" y="148309"/>
                  </a:lnTo>
                  <a:lnTo>
                    <a:pt x="24620" y="150599"/>
                  </a:lnTo>
                  <a:lnTo>
                    <a:pt x="33991" y="154285"/>
                  </a:lnTo>
                  <a:lnTo>
                    <a:pt x="37576" y="165449"/>
                  </a:lnTo>
                  <a:lnTo>
                    <a:pt x="42660" y="173620"/>
                  </a:lnTo>
                  <a:lnTo>
                    <a:pt x="65185" y="169837"/>
                  </a:lnTo>
                  <a:lnTo>
                    <a:pt x="80333" y="169236"/>
                  </a:lnTo>
                  <a:lnTo>
                    <a:pt x="85319" y="176015"/>
                  </a:lnTo>
                  <a:lnTo>
                    <a:pt x="99072" y="178304"/>
                  </a:lnTo>
                  <a:lnTo>
                    <a:pt x="99569" y="186682"/>
                  </a:lnTo>
                  <a:lnTo>
                    <a:pt x="113522" y="193057"/>
                  </a:lnTo>
                  <a:lnTo>
                    <a:pt x="123789" y="185583"/>
                  </a:lnTo>
                  <a:lnTo>
                    <a:pt x="123292" y="175813"/>
                  </a:lnTo>
                  <a:lnTo>
                    <a:pt x="122694" y="165949"/>
                  </a:lnTo>
                  <a:lnTo>
                    <a:pt x="126583" y="153191"/>
                  </a:lnTo>
                  <a:lnTo>
                    <a:pt x="119703" y="138042"/>
                  </a:lnTo>
                  <a:lnTo>
                    <a:pt x="128376" y="129272"/>
                  </a:lnTo>
                  <a:lnTo>
                    <a:pt x="143621" y="129967"/>
                  </a:lnTo>
                  <a:lnTo>
                    <a:pt x="152394" y="123987"/>
                  </a:lnTo>
                  <a:lnTo>
                    <a:pt x="165949" y="120596"/>
                  </a:lnTo>
                  <a:lnTo>
                    <a:pt x="177411" y="107442"/>
                  </a:lnTo>
                  <a:lnTo>
                    <a:pt x="184586" y="100166"/>
                  </a:lnTo>
                  <a:lnTo>
                    <a:pt x="198043" y="95382"/>
                  </a:lnTo>
                  <a:lnTo>
                    <a:pt x="216284" y="95980"/>
                  </a:lnTo>
                  <a:lnTo>
                    <a:pt x="237514" y="96480"/>
                  </a:lnTo>
                  <a:lnTo>
                    <a:pt x="250967" y="90299"/>
                  </a:lnTo>
                  <a:lnTo>
                    <a:pt x="262230" y="74354"/>
                  </a:lnTo>
                  <a:lnTo>
                    <a:pt x="261432" y="59004"/>
                  </a:lnTo>
                  <a:lnTo>
                    <a:pt x="268409" y="47444"/>
                  </a:lnTo>
                  <a:lnTo>
                    <a:pt x="266015" y="30697"/>
                  </a:lnTo>
                  <a:lnTo>
                    <a:pt x="268311" y="17938"/>
                  </a:lnTo>
                  <a:lnTo>
                    <a:pt x="272094" y="2293"/>
                  </a:lnTo>
                  <a:lnTo>
                    <a:pt x="259836" y="0"/>
                  </a:lnTo>
                  <a:lnTo>
                    <a:pt x="249372" y="3286"/>
                  </a:lnTo>
                  <a:lnTo>
                    <a:pt x="239306" y="13554"/>
                  </a:lnTo>
                  <a:lnTo>
                    <a:pt x="225352" y="9964"/>
                  </a:lnTo>
                  <a:lnTo>
                    <a:pt x="210002" y="6379"/>
                  </a:lnTo>
                  <a:lnTo>
                    <a:pt x="198043" y="11062"/>
                  </a:lnTo>
                  <a:lnTo>
                    <a:pt x="181897" y="20232"/>
                  </a:lnTo>
                  <a:lnTo>
                    <a:pt x="169934" y="24919"/>
                  </a:lnTo>
                  <a:lnTo>
                    <a:pt x="168940" y="34884"/>
                  </a:lnTo>
                  <a:lnTo>
                    <a:pt x="160467" y="46447"/>
                  </a:lnTo>
                  <a:lnTo>
                    <a:pt x="141131" y="54320"/>
                  </a:lnTo>
                  <a:lnTo>
                    <a:pt x="132558" y="64486"/>
                  </a:lnTo>
                  <a:lnTo>
                    <a:pt x="120002" y="58007"/>
                  </a:lnTo>
                  <a:lnTo>
                    <a:pt x="109537" y="31795"/>
                  </a:lnTo>
                  <a:lnTo>
                    <a:pt x="101166" y="16647"/>
                  </a:lnTo>
                  <a:lnTo>
                    <a:pt x="90799" y="22726"/>
                  </a:lnTo>
                  <a:lnTo>
                    <a:pt x="78840" y="26013"/>
                  </a:lnTo>
                  <a:lnTo>
                    <a:pt x="70765" y="16647"/>
                  </a:lnTo>
                  <a:lnTo>
                    <a:pt x="53920" y="14453"/>
                  </a:lnTo>
                  <a:lnTo>
                    <a:pt x="57607" y="26910"/>
                  </a:lnTo>
                  <a:lnTo>
                    <a:pt x="61495" y="42260"/>
                  </a:lnTo>
                  <a:lnTo>
                    <a:pt x="51429" y="53920"/>
                  </a:lnTo>
                  <a:lnTo>
                    <a:pt x="40568" y="50133"/>
                  </a:lnTo>
                  <a:lnTo>
                    <a:pt x="28605" y="52128"/>
                  </a:lnTo>
                  <a:lnTo>
                    <a:pt x="19735" y="58103"/>
                  </a:lnTo>
                  <a:lnTo>
                    <a:pt x="12459" y="62593"/>
                  </a:lnTo>
                  <a:close/>
                </a:path>
              </a:pathLst>
            </a:custGeom>
            <a:solidFill>
              <a:srgbClr val="008CA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5" name="object 124">
              <a:extLst>
                <a:ext uri="{FF2B5EF4-FFF2-40B4-BE49-F238E27FC236}">
                  <a16:creationId xmlns:a16="http://schemas.microsoft.com/office/drawing/2014/main" id="{150E908B-8356-4C35-8195-9589879A8E95}"/>
                </a:ext>
              </a:extLst>
            </p:cNvPr>
            <p:cNvSpPr/>
            <p:nvPr/>
          </p:nvSpPr>
          <p:spPr>
            <a:xfrm>
              <a:off x="3051422" y="2609185"/>
              <a:ext cx="272094" cy="193057"/>
            </a:xfrm>
            <a:custGeom>
              <a:avLst/>
              <a:gdLst/>
              <a:ahLst/>
              <a:cxnLst/>
              <a:rect l="l" t="t" r="r" b="b"/>
              <a:pathLst>
                <a:path w="272094" h="193057">
                  <a:moveTo>
                    <a:pt x="272094" y="2293"/>
                  </a:moveTo>
                  <a:lnTo>
                    <a:pt x="259836" y="0"/>
                  </a:lnTo>
                  <a:lnTo>
                    <a:pt x="249372" y="3286"/>
                  </a:lnTo>
                  <a:lnTo>
                    <a:pt x="239306" y="13554"/>
                  </a:lnTo>
                  <a:lnTo>
                    <a:pt x="225352" y="9964"/>
                  </a:lnTo>
                  <a:lnTo>
                    <a:pt x="210002" y="6379"/>
                  </a:lnTo>
                  <a:lnTo>
                    <a:pt x="198043" y="11062"/>
                  </a:lnTo>
                  <a:lnTo>
                    <a:pt x="181897" y="20232"/>
                  </a:lnTo>
                  <a:lnTo>
                    <a:pt x="169934" y="24919"/>
                  </a:lnTo>
                  <a:lnTo>
                    <a:pt x="168940" y="34884"/>
                  </a:lnTo>
                  <a:lnTo>
                    <a:pt x="160467" y="46447"/>
                  </a:lnTo>
                  <a:lnTo>
                    <a:pt x="141131" y="54320"/>
                  </a:lnTo>
                  <a:lnTo>
                    <a:pt x="132558" y="64486"/>
                  </a:lnTo>
                  <a:lnTo>
                    <a:pt x="120002" y="58007"/>
                  </a:lnTo>
                  <a:lnTo>
                    <a:pt x="109537" y="31795"/>
                  </a:lnTo>
                  <a:lnTo>
                    <a:pt x="101166" y="16647"/>
                  </a:lnTo>
                  <a:lnTo>
                    <a:pt x="90799" y="22726"/>
                  </a:lnTo>
                  <a:lnTo>
                    <a:pt x="78840" y="26013"/>
                  </a:lnTo>
                  <a:lnTo>
                    <a:pt x="70765" y="16647"/>
                  </a:lnTo>
                  <a:lnTo>
                    <a:pt x="53920" y="14453"/>
                  </a:lnTo>
                  <a:lnTo>
                    <a:pt x="57607" y="26910"/>
                  </a:lnTo>
                  <a:lnTo>
                    <a:pt x="61495" y="42260"/>
                  </a:lnTo>
                  <a:lnTo>
                    <a:pt x="51429" y="53920"/>
                  </a:lnTo>
                  <a:lnTo>
                    <a:pt x="40568" y="50133"/>
                  </a:lnTo>
                  <a:lnTo>
                    <a:pt x="28605" y="52128"/>
                  </a:lnTo>
                  <a:lnTo>
                    <a:pt x="19735" y="58103"/>
                  </a:lnTo>
                  <a:lnTo>
                    <a:pt x="12459" y="62593"/>
                  </a:lnTo>
                  <a:lnTo>
                    <a:pt x="400" y="64486"/>
                  </a:lnTo>
                  <a:lnTo>
                    <a:pt x="7077" y="76842"/>
                  </a:lnTo>
                  <a:lnTo>
                    <a:pt x="0" y="87012"/>
                  </a:lnTo>
                  <a:lnTo>
                    <a:pt x="10768" y="87905"/>
                  </a:lnTo>
                  <a:lnTo>
                    <a:pt x="22528" y="81828"/>
                  </a:lnTo>
                  <a:lnTo>
                    <a:pt x="34884" y="85517"/>
                  </a:lnTo>
                  <a:lnTo>
                    <a:pt x="24919" y="97175"/>
                  </a:lnTo>
                  <a:lnTo>
                    <a:pt x="16149" y="104551"/>
                  </a:lnTo>
                  <a:lnTo>
                    <a:pt x="15152" y="114419"/>
                  </a:lnTo>
                  <a:lnTo>
                    <a:pt x="14151" y="124286"/>
                  </a:lnTo>
                  <a:lnTo>
                    <a:pt x="11765" y="137044"/>
                  </a:lnTo>
                  <a:lnTo>
                    <a:pt x="10864" y="148309"/>
                  </a:lnTo>
                  <a:lnTo>
                    <a:pt x="24620" y="150599"/>
                  </a:lnTo>
                  <a:lnTo>
                    <a:pt x="33991" y="154285"/>
                  </a:lnTo>
                  <a:lnTo>
                    <a:pt x="37576" y="165449"/>
                  </a:lnTo>
                  <a:lnTo>
                    <a:pt x="42660" y="173620"/>
                  </a:lnTo>
                  <a:lnTo>
                    <a:pt x="65185" y="169837"/>
                  </a:lnTo>
                  <a:lnTo>
                    <a:pt x="80333" y="169236"/>
                  </a:lnTo>
                  <a:lnTo>
                    <a:pt x="85319" y="176015"/>
                  </a:lnTo>
                  <a:lnTo>
                    <a:pt x="99072" y="178304"/>
                  </a:lnTo>
                  <a:lnTo>
                    <a:pt x="99569" y="186682"/>
                  </a:lnTo>
                  <a:lnTo>
                    <a:pt x="113522" y="193057"/>
                  </a:lnTo>
                  <a:lnTo>
                    <a:pt x="123789" y="185583"/>
                  </a:lnTo>
                  <a:lnTo>
                    <a:pt x="123292" y="175813"/>
                  </a:lnTo>
                  <a:lnTo>
                    <a:pt x="122694" y="165949"/>
                  </a:lnTo>
                  <a:lnTo>
                    <a:pt x="126583" y="153191"/>
                  </a:lnTo>
                  <a:lnTo>
                    <a:pt x="119703" y="138042"/>
                  </a:lnTo>
                  <a:lnTo>
                    <a:pt x="128376" y="129272"/>
                  </a:lnTo>
                  <a:lnTo>
                    <a:pt x="143621" y="129967"/>
                  </a:lnTo>
                  <a:lnTo>
                    <a:pt x="152394" y="123987"/>
                  </a:lnTo>
                  <a:lnTo>
                    <a:pt x="165949" y="120596"/>
                  </a:lnTo>
                  <a:lnTo>
                    <a:pt x="177411" y="107442"/>
                  </a:lnTo>
                  <a:lnTo>
                    <a:pt x="184586" y="100166"/>
                  </a:lnTo>
                  <a:lnTo>
                    <a:pt x="198043" y="95382"/>
                  </a:lnTo>
                  <a:lnTo>
                    <a:pt x="216284" y="95980"/>
                  </a:lnTo>
                  <a:lnTo>
                    <a:pt x="237514" y="96480"/>
                  </a:lnTo>
                  <a:lnTo>
                    <a:pt x="250967" y="90299"/>
                  </a:lnTo>
                  <a:lnTo>
                    <a:pt x="262230" y="74354"/>
                  </a:lnTo>
                  <a:lnTo>
                    <a:pt x="261432" y="59004"/>
                  </a:lnTo>
                  <a:lnTo>
                    <a:pt x="268409" y="47444"/>
                  </a:lnTo>
                  <a:lnTo>
                    <a:pt x="266015" y="30697"/>
                  </a:lnTo>
                  <a:lnTo>
                    <a:pt x="268311" y="17938"/>
                  </a:lnTo>
                  <a:lnTo>
                    <a:pt x="272094" y="2293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6" name="object 125">
              <a:extLst>
                <a:ext uri="{FF2B5EF4-FFF2-40B4-BE49-F238E27FC236}">
                  <a16:creationId xmlns:a16="http://schemas.microsoft.com/office/drawing/2014/main" id="{DC77CB36-B82C-486B-A787-7E06CF884155}"/>
                </a:ext>
              </a:extLst>
            </p:cNvPr>
            <p:cNvSpPr/>
            <p:nvPr/>
          </p:nvSpPr>
          <p:spPr>
            <a:xfrm>
              <a:off x="2608796" y="2063400"/>
              <a:ext cx="416116" cy="916746"/>
            </a:xfrm>
            <a:custGeom>
              <a:avLst/>
              <a:gdLst/>
              <a:ahLst/>
              <a:cxnLst/>
              <a:rect l="l" t="t" r="r" b="b"/>
              <a:pathLst>
                <a:path w="416116" h="916746">
                  <a:moveTo>
                    <a:pt x="391496" y="556351"/>
                  </a:moveTo>
                  <a:lnTo>
                    <a:pt x="383223" y="544093"/>
                  </a:lnTo>
                  <a:lnTo>
                    <a:pt x="390001" y="528342"/>
                  </a:lnTo>
                  <a:lnTo>
                    <a:pt x="392493" y="516981"/>
                  </a:lnTo>
                  <a:lnTo>
                    <a:pt x="387413" y="507413"/>
                  </a:lnTo>
                  <a:lnTo>
                    <a:pt x="367775" y="509605"/>
                  </a:lnTo>
                  <a:lnTo>
                    <a:pt x="359406" y="495950"/>
                  </a:lnTo>
                  <a:lnTo>
                    <a:pt x="361598" y="480401"/>
                  </a:lnTo>
                  <a:lnTo>
                    <a:pt x="356612" y="470833"/>
                  </a:lnTo>
                  <a:lnTo>
                    <a:pt x="336977" y="473029"/>
                  </a:lnTo>
                  <a:lnTo>
                    <a:pt x="312858" y="476914"/>
                  </a:lnTo>
                  <a:lnTo>
                    <a:pt x="294821" y="480499"/>
                  </a:lnTo>
                  <a:lnTo>
                    <a:pt x="275087" y="481302"/>
                  </a:lnTo>
                  <a:lnTo>
                    <a:pt x="261132" y="476316"/>
                  </a:lnTo>
                  <a:lnTo>
                    <a:pt x="255847" y="462462"/>
                  </a:lnTo>
                  <a:lnTo>
                    <a:pt x="244886" y="455885"/>
                  </a:lnTo>
                  <a:lnTo>
                    <a:pt x="244288" y="444722"/>
                  </a:lnTo>
                  <a:lnTo>
                    <a:pt x="243589" y="432161"/>
                  </a:lnTo>
                  <a:lnTo>
                    <a:pt x="247575" y="420702"/>
                  </a:lnTo>
                  <a:lnTo>
                    <a:pt x="238107" y="414122"/>
                  </a:lnTo>
                  <a:lnTo>
                    <a:pt x="226947" y="404751"/>
                  </a:lnTo>
                  <a:lnTo>
                    <a:pt x="223257" y="392295"/>
                  </a:lnTo>
                  <a:lnTo>
                    <a:pt x="213991" y="388407"/>
                  </a:lnTo>
                  <a:lnTo>
                    <a:pt x="211693" y="375947"/>
                  </a:lnTo>
                  <a:lnTo>
                    <a:pt x="202129" y="366483"/>
                  </a:lnTo>
                  <a:lnTo>
                    <a:pt x="201629" y="356713"/>
                  </a:lnTo>
                  <a:lnTo>
                    <a:pt x="225452" y="347244"/>
                  </a:lnTo>
                  <a:lnTo>
                    <a:pt x="237210" y="341067"/>
                  </a:lnTo>
                  <a:lnTo>
                    <a:pt x="235018" y="327211"/>
                  </a:lnTo>
                  <a:lnTo>
                    <a:pt x="234320" y="314553"/>
                  </a:lnTo>
                  <a:lnTo>
                    <a:pt x="253857" y="310866"/>
                  </a:lnTo>
                  <a:lnTo>
                    <a:pt x="269208" y="313060"/>
                  </a:lnTo>
                  <a:lnTo>
                    <a:pt x="281562" y="316745"/>
                  </a:lnTo>
                  <a:lnTo>
                    <a:pt x="295120" y="314751"/>
                  </a:lnTo>
                  <a:lnTo>
                    <a:pt x="301499" y="292028"/>
                  </a:lnTo>
                  <a:lnTo>
                    <a:pt x="297611" y="275385"/>
                  </a:lnTo>
                  <a:lnTo>
                    <a:pt x="290832" y="263023"/>
                  </a:lnTo>
                  <a:lnTo>
                    <a:pt x="278175" y="253753"/>
                  </a:lnTo>
                  <a:lnTo>
                    <a:pt x="262829" y="251560"/>
                  </a:lnTo>
                  <a:lnTo>
                    <a:pt x="228837" y="212295"/>
                  </a:lnTo>
                  <a:lnTo>
                    <a:pt x="173522" y="171129"/>
                  </a:lnTo>
                  <a:lnTo>
                    <a:pt x="162060" y="156178"/>
                  </a:lnTo>
                  <a:lnTo>
                    <a:pt x="169336" y="150199"/>
                  </a:lnTo>
                  <a:lnTo>
                    <a:pt x="181098" y="141329"/>
                  </a:lnTo>
                  <a:lnTo>
                    <a:pt x="184885" y="127177"/>
                  </a:lnTo>
                  <a:lnTo>
                    <a:pt x="185780" y="115912"/>
                  </a:lnTo>
                  <a:lnTo>
                    <a:pt x="200732" y="111031"/>
                  </a:lnTo>
                  <a:lnTo>
                    <a:pt x="198737" y="101260"/>
                  </a:lnTo>
                  <a:lnTo>
                    <a:pt x="193556" y="90298"/>
                  </a:lnTo>
                  <a:lnTo>
                    <a:pt x="197542" y="80233"/>
                  </a:lnTo>
                  <a:lnTo>
                    <a:pt x="190864" y="67975"/>
                  </a:lnTo>
                  <a:lnTo>
                    <a:pt x="175618" y="67176"/>
                  </a:lnTo>
                  <a:lnTo>
                    <a:pt x="167543" y="59104"/>
                  </a:lnTo>
                  <a:lnTo>
                    <a:pt x="155782" y="37076"/>
                  </a:lnTo>
                  <a:lnTo>
                    <a:pt x="138837" y="32190"/>
                  </a:lnTo>
                  <a:lnTo>
                    <a:pt x="126279" y="25714"/>
                  </a:lnTo>
                  <a:lnTo>
                    <a:pt x="124185" y="14551"/>
                  </a:lnTo>
                  <a:lnTo>
                    <a:pt x="105148" y="0"/>
                  </a:lnTo>
                  <a:lnTo>
                    <a:pt x="90996" y="18839"/>
                  </a:lnTo>
                  <a:lnTo>
                    <a:pt x="91695" y="31395"/>
                  </a:lnTo>
                  <a:lnTo>
                    <a:pt x="101260" y="40863"/>
                  </a:lnTo>
                  <a:lnTo>
                    <a:pt x="112626" y="53025"/>
                  </a:lnTo>
                  <a:lnTo>
                    <a:pt x="113324" y="66978"/>
                  </a:lnTo>
                  <a:lnTo>
                    <a:pt x="122892" y="76446"/>
                  </a:lnTo>
                  <a:lnTo>
                    <a:pt x="134250" y="88602"/>
                  </a:lnTo>
                  <a:lnTo>
                    <a:pt x="136446" y="101163"/>
                  </a:lnTo>
                  <a:lnTo>
                    <a:pt x="141429" y="110732"/>
                  </a:lnTo>
                  <a:lnTo>
                    <a:pt x="146810" y="125978"/>
                  </a:lnTo>
                  <a:lnTo>
                    <a:pt x="144218" y="134452"/>
                  </a:lnTo>
                  <a:lnTo>
                    <a:pt x="144719" y="144320"/>
                  </a:lnTo>
                  <a:lnTo>
                    <a:pt x="132958" y="150397"/>
                  </a:lnTo>
                  <a:lnTo>
                    <a:pt x="120999" y="155185"/>
                  </a:lnTo>
                  <a:lnTo>
                    <a:pt x="72856" y="220366"/>
                  </a:lnTo>
                  <a:lnTo>
                    <a:pt x="61995" y="216579"/>
                  </a:lnTo>
                  <a:lnTo>
                    <a:pt x="50533" y="201725"/>
                  </a:lnTo>
                  <a:lnTo>
                    <a:pt x="40963" y="192261"/>
                  </a:lnTo>
                  <a:lnTo>
                    <a:pt x="32094" y="198240"/>
                  </a:lnTo>
                  <a:lnTo>
                    <a:pt x="33091" y="216482"/>
                  </a:lnTo>
                  <a:lnTo>
                    <a:pt x="32392" y="230532"/>
                  </a:lnTo>
                  <a:lnTo>
                    <a:pt x="17542" y="238208"/>
                  </a:lnTo>
                  <a:lnTo>
                    <a:pt x="13355" y="245383"/>
                  </a:lnTo>
                  <a:lnTo>
                    <a:pt x="0" y="279669"/>
                  </a:lnTo>
                  <a:lnTo>
                    <a:pt x="12758" y="290333"/>
                  </a:lnTo>
                  <a:lnTo>
                    <a:pt x="25415" y="301096"/>
                  </a:lnTo>
                  <a:lnTo>
                    <a:pt x="42757" y="311565"/>
                  </a:lnTo>
                  <a:lnTo>
                    <a:pt x="50928" y="323823"/>
                  </a:lnTo>
                  <a:lnTo>
                    <a:pt x="56012" y="333493"/>
                  </a:lnTo>
                  <a:lnTo>
                    <a:pt x="47343" y="340865"/>
                  </a:lnTo>
                  <a:lnTo>
                    <a:pt x="43353" y="352228"/>
                  </a:lnTo>
                  <a:lnTo>
                    <a:pt x="55813" y="357310"/>
                  </a:lnTo>
                  <a:lnTo>
                    <a:pt x="69767" y="362394"/>
                  </a:lnTo>
                  <a:lnTo>
                    <a:pt x="79437" y="373157"/>
                  </a:lnTo>
                  <a:lnTo>
                    <a:pt x="81827" y="389905"/>
                  </a:lnTo>
                  <a:lnTo>
                    <a:pt x="92095" y="382427"/>
                  </a:lnTo>
                  <a:lnTo>
                    <a:pt x="104255" y="381930"/>
                  </a:lnTo>
                  <a:lnTo>
                    <a:pt x="113719" y="389905"/>
                  </a:lnTo>
                  <a:lnTo>
                    <a:pt x="112626" y="398476"/>
                  </a:lnTo>
                  <a:lnTo>
                    <a:pt x="120797" y="409240"/>
                  </a:lnTo>
                  <a:lnTo>
                    <a:pt x="120098" y="423392"/>
                  </a:lnTo>
                  <a:lnTo>
                    <a:pt x="120898" y="438739"/>
                  </a:lnTo>
                  <a:lnTo>
                    <a:pt x="113623" y="444722"/>
                  </a:lnTo>
                  <a:lnTo>
                    <a:pt x="112722" y="455983"/>
                  </a:lnTo>
                  <a:lnTo>
                    <a:pt x="100666" y="459273"/>
                  </a:lnTo>
                  <a:lnTo>
                    <a:pt x="98372" y="473425"/>
                  </a:lnTo>
                  <a:lnTo>
                    <a:pt x="97674" y="487577"/>
                  </a:lnTo>
                  <a:lnTo>
                    <a:pt x="110234" y="495453"/>
                  </a:lnTo>
                  <a:lnTo>
                    <a:pt x="118407" y="506314"/>
                  </a:lnTo>
                  <a:lnTo>
                    <a:pt x="124984" y="515786"/>
                  </a:lnTo>
                  <a:lnTo>
                    <a:pt x="125582" y="527047"/>
                  </a:lnTo>
                  <a:lnTo>
                    <a:pt x="132162" y="536615"/>
                  </a:lnTo>
                  <a:lnTo>
                    <a:pt x="135749" y="547678"/>
                  </a:lnTo>
                  <a:lnTo>
                    <a:pt x="145515" y="558443"/>
                  </a:lnTo>
                  <a:lnTo>
                    <a:pt x="144719" y="572594"/>
                  </a:lnTo>
                  <a:lnTo>
                    <a:pt x="134750" y="585651"/>
                  </a:lnTo>
                  <a:lnTo>
                    <a:pt x="126381" y="598611"/>
                  </a:lnTo>
                  <a:lnTo>
                    <a:pt x="119101" y="605887"/>
                  </a:lnTo>
                  <a:lnTo>
                    <a:pt x="105350" y="603792"/>
                  </a:lnTo>
                  <a:lnTo>
                    <a:pt x="91396" y="598708"/>
                  </a:lnTo>
                  <a:lnTo>
                    <a:pt x="90399" y="608576"/>
                  </a:lnTo>
                  <a:lnTo>
                    <a:pt x="83422" y="620139"/>
                  </a:lnTo>
                  <a:lnTo>
                    <a:pt x="94287" y="623826"/>
                  </a:lnTo>
                  <a:lnTo>
                    <a:pt x="111229" y="628808"/>
                  </a:lnTo>
                  <a:lnTo>
                    <a:pt x="111829" y="639972"/>
                  </a:lnTo>
                  <a:lnTo>
                    <a:pt x="117010" y="650934"/>
                  </a:lnTo>
                  <a:lnTo>
                    <a:pt x="117608" y="663595"/>
                  </a:lnTo>
                  <a:lnTo>
                    <a:pt x="118306" y="676151"/>
                  </a:lnTo>
                  <a:lnTo>
                    <a:pt x="123487" y="688607"/>
                  </a:lnTo>
                  <a:lnTo>
                    <a:pt x="122892" y="705451"/>
                  </a:lnTo>
                  <a:lnTo>
                    <a:pt x="128073" y="716514"/>
                  </a:lnTo>
                  <a:lnTo>
                    <a:pt x="124185" y="729277"/>
                  </a:lnTo>
                  <a:lnTo>
                    <a:pt x="135749" y="747013"/>
                  </a:lnTo>
                  <a:lnTo>
                    <a:pt x="131961" y="761271"/>
                  </a:lnTo>
                  <a:lnTo>
                    <a:pt x="140036" y="770735"/>
                  </a:lnTo>
                  <a:lnTo>
                    <a:pt x="139338" y="787579"/>
                  </a:lnTo>
                  <a:lnTo>
                    <a:pt x="140331" y="804423"/>
                  </a:lnTo>
                  <a:lnTo>
                    <a:pt x="139536" y="819871"/>
                  </a:lnTo>
                  <a:lnTo>
                    <a:pt x="138739" y="831232"/>
                  </a:lnTo>
                  <a:lnTo>
                    <a:pt x="128771" y="844189"/>
                  </a:lnTo>
                  <a:lnTo>
                    <a:pt x="117212" y="855950"/>
                  </a:lnTo>
                  <a:lnTo>
                    <a:pt x="99467" y="865120"/>
                  </a:lnTo>
                  <a:lnTo>
                    <a:pt x="97077" y="876481"/>
                  </a:lnTo>
                  <a:lnTo>
                    <a:pt x="113719" y="875783"/>
                  </a:lnTo>
                  <a:lnTo>
                    <a:pt x="98971" y="884854"/>
                  </a:lnTo>
                  <a:lnTo>
                    <a:pt x="99467" y="893227"/>
                  </a:lnTo>
                  <a:lnTo>
                    <a:pt x="115815" y="886946"/>
                  </a:lnTo>
                  <a:lnTo>
                    <a:pt x="128275" y="892030"/>
                  </a:lnTo>
                  <a:lnTo>
                    <a:pt x="138041" y="877578"/>
                  </a:lnTo>
                  <a:lnTo>
                    <a:pt x="143023" y="884358"/>
                  </a:lnTo>
                  <a:lnTo>
                    <a:pt x="151596" y="874091"/>
                  </a:lnTo>
                  <a:lnTo>
                    <a:pt x="166844" y="874890"/>
                  </a:lnTo>
                  <a:lnTo>
                    <a:pt x="179103" y="878575"/>
                  </a:lnTo>
                  <a:lnTo>
                    <a:pt x="196448" y="889041"/>
                  </a:lnTo>
                  <a:lnTo>
                    <a:pt x="204421" y="895817"/>
                  </a:lnTo>
                  <a:lnTo>
                    <a:pt x="223855" y="890737"/>
                  </a:lnTo>
                  <a:lnTo>
                    <a:pt x="239702" y="902696"/>
                  </a:lnTo>
                  <a:lnTo>
                    <a:pt x="253756" y="910469"/>
                  </a:lnTo>
                  <a:lnTo>
                    <a:pt x="272393" y="916746"/>
                  </a:lnTo>
                  <a:lnTo>
                    <a:pt x="280964" y="906584"/>
                  </a:lnTo>
                  <a:lnTo>
                    <a:pt x="303789" y="906882"/>
                  </a:lnTo>
                  <a:lnTo>
                    <a:pt x="310568" y="892627"/>
                  </a:lnTo>
                  <a:lnTo>
                    <a:pt x="322430" y="886449"/>
                  </a:lnTo>
                  <a:lnTo>
                    <a:pt x="332891" y="883259"/>
                  </a:lnTo>
                  <a:lnTo>
                    <a:pt x="329205" y="870703"/>
                  </a:lnTo>
                  <a:lnTo>
                    <a:pt x="313656" y="864421"/>
                  </a:lnTo>
                  <a:lnTo>
                    <a:pt x="310067" y="854654"/>
                  </a:lnTo>
                  <a:lnTo>
                    <a:pt x="303392" y="842396"/>
                  </a:lnTo>
                  <a:lnTo>
                    <a:pt x="300898" y="825649"/>
                  </a:lnTo>
                  <a:lnTo>
                    <a:pt x="313058" y="825055"/>
                  </a:lnTo>
                  <a:lnTo>
                    <a:pt x="316947" y="812297"/>
                  </a:lnTo>
                  <a:lnTo>
                    <a:pt x="332096" y="782196"/>
                  </a:lnTo>
                  <a:lnTo>
                    <a:pt x="343259" y="763463"/>
                  </a:lnTo>
                  <a:lnTo>
                    <a:pt x="348839" y="754790"/>
                  </a:lnTo>
                  <a:lnTo>
                    <a:pt x="363790" y="749905"/>
                  </a:lnTo>
                  <a:lnTo>
                    <a:pt x="376646" y="735354"/>
                  </a:lnTo>
                  <a:lnTo>
                    <a:pt x="388108" y="720802"/>
                  </a:lnTo>
                  <a:lnTo>
                    <a:pt x="386016" y="711036"/>
                  </a:lnTo>
                  <a:lnTo>
                    <a:pt x="373456" y="703163"/>
                  </a:lnTo>
                  <a:lnTo>
                    <a:pt x="371264" y="690601"/>
                  </a:lnTo>
                  <a:lnTo>
                    <a:pt x="362995" y="676948"/>
                  </a:lnTo>
                  <a:lnTo>
                    <a:pt x="353421" y="668873"/>
                  </a:lnTo>
                  <a:lnTo>
                    <a:pt x="345152" y="656615"/>
                  </a:lnTo>
                  <a:lnTo>
                    <a:pt x="360003" y="649039"/>
                  </a:lnTo>
                  <a:lnTo>
                    <a:pt x="368473" y="637379"/>
                  </a:lnTo>
                  <a:lnTo>
                    <a:pt x="377146" y="628610"/>
                  </a:lnTo>
                  <a:lnTo>
                    <a:pt x="387711" y="628110"/>
                  </a:lnTo>
                  <a:lnTo>
                    <a:pt x="396284" y="617943"/>
                  </a:lnTo>
                  <a:lnTo>
                    <a:pt x="416116" y="618444"/>
                  </a:lnTo>
                  <a:lnTo>
                    <a:pt x="410831" y="604688"/>
                  </a:lnTo>
                  <a:lnTo>
                    <a:pt x="408840" y="596314"/>
                  </a:lnTo>
                  <a:lnTo>
                    <a:pt x="402363" y="589640"/>
                  </a:lnTo>
                  <a:lnTo>
                    <a:pt x="397281" y="578577"/>
                  </a:lnTo>
                  <a:lnTo>
                    <a:pt x="398076" y="565917"/>
                  </a:lnTo>
                  <a:lnTo>
                    <a:pt x="391496" y="556351"/>
                  </a:lnTo>
                  <a:close/>
                </a:path>
              </a:pathLst>
            </a:custGeom>
            <a:solidFill>
              <a:srgbClr val="7AC1E9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7" name="object 126">
              <a:extLst>
                <a:ext uri="{FF2B5EF4-FFF2-40B4-BE49-F238E27FC236}">
                  <a16:creationId xmlns:a16="http://schemas.microsoft.com/office/drawing/2014/main" id="{7FB012CB-24A9-47BE-8D74-52028FBB61A0}"/>
                </a:ext>
              </a:extLst>
            </p:cNvPr>
            <p:cNvSpPr/>
            <p:nvPr/>
          </p:nvSpPr>
          <p:spPr>
            <a:xfrm>
              <a:off x="2608796" y="2063400"/>
              <a:ext cx="416116" cy="916746"/>
            </a:xfrm>
            <a:custGeom>
              <a:avLst/>
              <a:gdLst/>
              <a:ahLst/>
              <a:cxnLst/>
              <a:rect l="l" t="t" r="r" b="b"/>
              <a:pathLst>
                <a:path w="416116" h="916746">
                  <a:moveTo>
                    <a:pt x="410831" y="604688"/>
                  </a:moveTo>
                  <a:lnTo>
                    <a:pt x="408840" y="596314"/>
                  </a:lnTo>
                  <a:lnTo>
                    <a:pt x="402363" y="589640"/>
                  </a:lnTo>
                  <a:lnTo>
                    <a:pt x="397281" y="578577"/>
                  </a:lnTo>
                  <a:lnTo>
                    <a:pt x="398076" y="565917"/>
                  </a:lnTo>
                  <a:lnTo>
                    <a:pt x="391496" y="556351"/>
                  </a:lnTo>
                  <a:lnTo>
                    <a:pt x="383223" y="544093"/>
                  </a:lnTo>
                  <a:lnTo>
                    <a:pt x="390001" y="528342"/>
                  </a:lnTo>
                  <a:lnTo>
                    <a:pt x="392493" y="516981"/>
                  </a:lnTo>
                  <a:lnTo>
                    <a:pt x="387413" y="507413"/>
                  </a:lnTo>
                  <a:lnTo>
                    <a:pt x="367775" y="509605"/>
                  </a:lnTo>
                  <a:lnTo>
                    <a:pt x="359406" y="495950"/>
                  </a:lnTo>
                  <a:lnTo>
                    <a:pt x="361598" y="480401"/>
                  </a:lnTo>
                  <a:lnTo>
                    <a:pt x="356612" y="470833"/>
                  </a:lnTo>
                  <a:lnTo>
                    <a:pt x="336977" y="473029"/>
                  </a:lnTo>
                  <a:lnTo>
                    <a:pt x="312858" y="476914"/>
                  </a:lnTo>
                  <a:lnTo>
                    <a:pt x="294821" y="480499"/>
                  </a:lnTo>
                  <a:lnTo>
                    <a:pt x="275087" y="481302"/>
                  </a:lnTo>
                  <a:lnTo>
                    <a:pt x="261132" y="476316"/>
                  </a:lnTo>
                  <a:lnTo>
                    <a:pt x="255847" y="462462"/>
                  </a:lnTo>
                  <a:lnTo>
                    <a:pt x="244886" y="455885"/>
                  </a:lnTo>
                  <a:lnTo>
                    <a:pt x="244288" y="444722"/>
                  </a:lnTo>
                  <a:lnTo>
                    <a:pt x="243589" y="432161"/>
                  </a:lnTo>
                  <a:lnTo>
                    <a:pt x="247575" y="420702"/>
                  </a:lnTo>
                  <a:lnTo>
                    <a:pt x="238107" y="414122"/>
                  </a:lnTo>
                  <a:lnTo>
                    <a:pt x="226947" y="404751"/>
                  </a:lnTo>
                  <a:lnTo>
                    <a:pt x="223257" y="392295"/>
                  </a:lnTo>
                  <a:lnTo>
                    <a:pt x="213991" y="388407"/>
                  </a:lnTo>
                  <a:lnTo>
                    <a:pt x="211693" y="375947"/>
                  </a:lnTo>
                  <a:lnTo>
                    <a:pt x="202129" y="366483"/>
                  </a:lnTo>
                  <a:lnTo>
                    <a:pt x="201629" y="356713"/>
                  </a:lnTo>
                  <a:lnTo>
                    <a:pt x="225452" y="347244"/>
                  </a:lnTo>
                  <a:lnTo>
                    <a:pt x="237210" y="341067"/>
                  </a:lnTo>
                  <a:lnTo>
                    <a:pt x="235018" y="327211"/>
                  </a:lnTo>
                  <a:lnTo>
                    <a:pt x="234320" y="314553"/>
                  </a:lnTo>
                  <a:lnTo>
                    <a:pt x="253857" y="310866"/>
                  </a:lnTo>
                  <a:lnTo>
                    <a:pt x="269208" y="313060"/>
                  </a:lnTo>
                  <a:lnTo>
                    <a:pt x="281562" y="316745"/>
                  </a:lnTo>
                  <a:lnTo>
                    <a:pt x="295120" y="314751"/>
                  </a:lnTo>
                  <a:lnTo>
                    <a:pt x="301499" y="292028"/>
                  </a:lnTo>
                  <a:lnTo>
                    <a:pt x="297611" y="275385"/>
                  </a:lnTo>
                  <a:lnTo>
                    <a:pt x="290832" y="263023"/>
                  </a:lnTo>
                  <a:lnTo>
                    <a:pt x="278175" y="253753"/>
                  </a:lnTo>
                  <a:lnTo>
                    <a:pt x="262829" y="251560"/>
                  </a:lnTo>
                  <a:lnTo>
                    <a:pt x="228837" y="212295"/>
                  </a:lnTo>
                  <a:lnTo>
                    <a:pt x="173522" y="171129"/>
                  </a:lnTo>
                  <a:lnTo>
                    <a:pt x="162060" y="156178"/>
                  </a:lnTo>
                  <a:lnTo>
                    <a:pt x="169336" y="150199"/>
                  </a:lnTo>
                  <a:lnTo>
                    <a:pt x="181098" y="141329"/>
                  </a:lnTo>
                  <a:lnTo>
                    <a:pt x="184885" y="127177"/>
                  </a:lnTo>
                  <a:lnTo>
                    <a:pt x="185780" y="115912"/>
                  </a:lnTo>
                  <a:lnTo>
                    <a:pt x="200732" y="111031"/>
                  </a:lnTo>
                  <a:lnTo>
                    <a:pt x="198737" y="101260"/>
                  </a:lnTo>
                  <a:lnTo>
                    <a:pt x="193556" y="90298"/>
                  </a:lnTo>
                  <a:lnTo>
                    <a:pt x="197542" y="80233"/>
                  </a:lnTo>
                  <a:lnTo>
                    <a:pt x="190864" y="67975"/>
                  </a:lnTo>
                  <a:lnTo>
                    <a:pt x="175618" y="67176"/>
                  </a:lnTo>
                  <a:lnTo>
                    <a:pt x="167543" y="59104"/>
                  </a:lnTo>
                  <a:lnTo>
                    <a:pt x="155782" y="37076"/>
                  </a:lnTo>
                  <a:lnTo>
                    <a:pt x="138837" y="32190"/>
                  </a:lnTo>
                  <a:lnTo>
                    <a:pt x="126279" y="25714"/>
                  </a:lnTo>
                  <a:lnTo>
                    <a:pt x="124185" y="14551"/>
                  </a:lnTo>
                  <a:lnTo>
                    <a:pt x="105148" y="0"/>
                  </a:lnTo>
                  <a:lnTo>
                    <a:pt x="90996" y="18839"/>
                  </a:lnTo>
                  <a:lnTo>
                    <a:pt x="91695" y="31395"/>
                  </a:lnTo>
                  <a:lnTo>
                    <a:pt x="101260" y="40863"/>
                  </a:lnTo>
                  <a:lnTo>
                    <a:pt x="112626" y="53025"/>
                  </a:lnTo>
                  <a:lnTo>
                    <a:pt x="113324" y="66978"/>
                  </a:lnTo>
                  <a:lnTo>
                    <a:pt x="122892" y="76446"/>
                  </a:lnTo>
                  <a:lnTo>
                    <a:pt x="134250" y="88602"/>
                  </a:lnTo>
                  <a:lnTo>
                    <a:pt x="136446" y="101163"/>
                  </a:lnTo>
                  <a:lnTo>
                    <a:pt x="141429" y="110732"/>
                  </a:lnTo>
                  <a:lnTo>
                    <a:pt x="146810" y="125978"/>
                  </a:lnTo>
                  <a:lnTo>
                    <a:pt x="144218" y="134452"/>
                  </a:lnTo>
                  <a:lnTo>
                    <a:pt x="144719" y="144320"/>
                  </a:lnTo>
                  <a:lnTo>
                    <a:pt x="132958" y="150397"/>
                  </a:lnTo>
                  <a:lnTo>
                    <a:pt x="120999" y="155185"/>
                  </a:lnTo>
                  <a:lnTo>
                    <a:pt x="72856" y="220366"/>
                  </a:lnTo>
                  <a:lnTo>
                    <a:pt x="61995" y="216579"/>
                  </a:lnTo>
                  <a:lnTo>
                    <a:pt x="50533" y="201725"/>
                  </a:lnTo>
                  <a:lnTo>
                    <a:pt x="40963" y="192261"/>
                  </a:lnTo>
                  <a:lnTo>
                    <a:pt x="32094" y="198240"/>
                  </a:lnTo>
                  <a:lnTo>
                    <a:pt x="33091" y="216482"/>
                  </a:lnTo>
                  <a:lnTo>
                    <a:pt x="32392" y="230532"/>
                  </a:lnTo>
                  <a:lnTo>
                    <a:pt x="17542" y="238208"/>
                  </a:lnTo>
                  <a:lnTo>
                    <a:pt x="13355" y="245383"/>
                  </a:lnTo>
                  <a:lnTo>
                    <a:pt x="0" y="279669"/>
                  </a:lnTo>
                  <a:lnTo>
                    <a:pt x="12758" y="290333"/>
                  </a:lnTo>
                  <a:lnTo>
                    <a:pt x="25415" y="301096"/>
                  </a:lnTo>
                  <a:lnTo>
                    <a:pt x="42757" y="311565"/>
                  </a:lnTo>
                  <a:lnTo>
                    <a:pt x="50928" y="323823"/>
                  </a:lnTo>
                  <a:lnTo>
                    <a:pt x="56012" y="333493"/>
                  </a:lnTo>
                  <a:lnTo>
                    <a:pt x="47343" y="340865"/>
                  </a:lnTo>
                  <a:lnTo>
                    <a:pt x="43353" y="352228"/>
                  </a:lnTo>
                  <a:lnTo>
                    <a:pt x="55813" y="357310"/>
                  </a:lnTo>
                  <a:lnTo>
                    <a:pt x="69767" y="362394"/>
                  </a:lnTo>
                  <a:lnTo>
                    <a:pt x="79437" y="373157"/>
                  </a:lnTo>
                  <a:lnTo>
                    <a:pt x="81827" y="389905"/>
                  </a:lnTo>
                  <a:lnTo>
                    <a:pt x="92095" y="382427"/>
                  </a:lnTo>
                  <a:lnTo>
                    <a:pt x="104255" y="381930"/>
                  </a:lnTo>
                  <a:lnTo>
                    <a:pt x="113719" y="389905"/>
                  </a:lnTo>
                  <a:lnTo>
                    <a:pt x="112626" y="398476"/>
                  </a:lnTo>
                  <a:lnTo>
                    <a:pt x="120797" y="409240"/>
                  </a:lnTo>
                  <a:lnTo>
                    <a:pt x="120098" y="423392"/>
                  </a:lnTo>
                  <a:lnTo>
                    <a:pt x="120898" y="438739"/>
                  </a:lnTo>
                  <a:lnTo>
                    <a:pt x="113623" y="444722"/>
                  </a:lnTo>
                  <a:lnTo>
                    <a:pt x="112722" y="455983"/>
                  </a:lnTo>
                  <a:lnTo>
                    <a:pt x="100666" y="459273"/>
                  </a:lnTo>
                  <a:lnTo>
                    <a:pt x="98372" y="473425"/>
                  </a:lnTo>
                  <a:lnTo>
                    <a:pt x="97674" y="487577"/>
                  </a:lnTo>
                  <a:lnTo>
                    <a:pt x="110234" y="495453"/>
                  </a:lnTo>
                  <a:lnTo>
                    <a:pt x="118407" y="506314"/>
                  </a:lnTo>
                  <a:lnTo>
                    <a:pt x="124984" y="515786"/>
                  </a:lnTo>
                  <a:lnTo>
                    <a:pt x="125582" y="527047"/>
                  </a:lnTo>
                  <a:lnTo>
                    <a:pt x="132162" y="536615"/>
                  </a:lnTo>
                  <a:lnTo>
                    <a:pt x="135749" y="547678"/>
                  </a:lnTo>
                  <a:lnTo>
                    <a:pt x="145515" y="558443"/>
                  </a:lnTo>
                  <a:lnTo>
                    <a:pt x="144719" y="572594"/>
                  </a:lnTo>
                  <a:lnTo>
                    <a:pt x="134750" y="585651"/>
                  </a:lnTo>
                  <a:lnTo>
                    <a:pt x="126381" y="598611"/>
                  </a:lnTo>
                  <a:lnTo>
                    <a:pt x="119101" y="605887"/>
                  </a:lnTo>
                  <a:lnTo>
                    <a:pt x="105350" y="603792"/>
                  </a:lnTo>
                  <a:lnTo>
                    <a:pt x="91396" y="598708"/>
                  </a:lnTo>
                  <a:lnTo>
                    <a:pt x="90399" y="608576"/>
                  </a:lnTo>
                  <a:lnTo>
                    <a:pt x="83422" y="620139"/>
                  </a:lnTo>
                  <a:lnTo>
                    <a:pt x="94287" y="623826"/>
                  </a:lnTo>
                  <a:lnTo>
                    <a:pt x="111229" y="628808"/>
                  </a:lnTo>
                  <a:lnTo>
                    <a:pt x="111829" y="639972"/>
                  </a:lnTo>
                  <a:lnTo>
                    <a:pt x="117010" y="650934"/>
                  </a:lnTo>
                  <a:lnTo>
                    <a:pt x="117608" y="663595"/>
                  </a:lnTo>
                  <a:lnTo>
                    <a:pt x="118306" y="676151"/>
                  </a:lnTo>
                  <a:lnTo>
                    <a:pt x="123487" y="688607"/>
                  </a:lnTo>
                  <a:lnTo>
                    <a:pt x="122892" y="705451"/>
                  </a:lnTo>
                  <a:lnTo>
                    <a:pt x="128073" y="716514"/>
                  </a:lnTo>
                  <a:lnTo>
                    <a:pt x="124185" y="729277"/>
                  </a:lnTo>
                  <a:lnTo>
                    <a:pt x="135749" y="747013"/>
                  </a:lnTo>
                  <a:lnTo>
                    <a:pt x="131961" y="761271"/>
                  </a:lnTo>
                  <a:lnTo>
                    <a:pt x="140036" y="770735"/>
                  </a:lnTo>
                  <a:lnTo>
                    <a:pt x="139338" y="787579"/>
                  </a:lnTo>
                  <a:lnTo>
                    <a:pt x="140331" y="804423"/>
                  </a:lnTo>
                  <a:lnTo>
                    <a:pt x="139536" y="819871"/>
                  </a:lnTo>
                  <a:lnTo>
                    <a:pt x="138739" y="831232"/>
                  </a:lnTo>
                  <a:lnTo>
                    <a:pt x="128771" y="844189"/>
                  </a:lnTo>
                  <a:lnTo>
                    <a:pt x="117212" y="855950"/>
                  </a:lnTo>
                  <a:lnTo>
                    <a:pt x="99467" y="865120"/>
                  </a:lnTo>
                  <a:lnTo>
                    <a:pt x="97077" y="876481"/>
                  </a:lnTo>
                  <a:lnTo>
                    <a:pt x="113719" y="875783"/>
                  </a:lnTo>
                  <a:lnTo>
                    <a:pt x="98971" y="884854"/>
                  </a:lnTo>
                  <a:lnTo>
                    <a:pt x="99467" y="893227"/>
                  </a:lnTo>
                  <a:lnTo>
                    <a:pt x="115815" y="886946"/>
                  </a:lnTo>
                  <a:lnTo>
                    <a:pt x="128275" y="892030"/>
                  </a:lnTo>
                  <a:lnTo>
                    <a:pt x="138041" y="877578"/>
                  </a:lnTo>
                  <a:lnTo>
                    <a:pt x="143023" y="884358"/>
                  </a:lnTo>
                  <a:lnTo>
                    <a:pt x="151596" y="874091"/>
                  </a:lnTo>
                  <a:lnTo>
                    <a:pt x="166844" y="874890"/>
                  </a:lnTo>
                  <a:lnTo>
                    <a:pt x="179103" y="878575"/>
                  </a:lnTo>
                  <a:lnTo>
                    <a:pt x="196448" y="889041"/>
                  </a:lnTo>
                  <a:lnTo>
                    <a:pt x="204421" y="895817"/>
                  </a:lnTo>
                  <a:lnTo>
                    <a:pt x="223855" y="890737"/>
                  </a:lnTo>
                  <a:lnTo>
                    <a:pt x="239702" y="902696"/>
                  </a:lnTo>
                  <a:lnTo>
                    <a:pt x="253756" y="910469"/>
                  </a:lnTo>
                  <a:lnTo>
                    <a:pt x="272393" y="916746"/>
                  </a:lnTo>
                  <a:lnTo>
                    <a:pt x="280964" y="906584"/>
                  </a:lnTo>
                  <a:lnTo>
                    <a:pt x="303789" y="906882"/>
                  </a:lnTo>
                  <a:lnTo>
                    <a:pt x="310568" y="892627"/>
                  </a:lnTo>
                  <a:lnTo>
                    <a:pt x="322430" y="886449"/>
                  </a:lnTo>
                  <a:lnTo>
                    <a:pt x="332891" y="883259"/>
                  </a:lnTo>
                  <a:lnTo>
                    <a:pt x="329205" y="870703"/>
                  </a:lnTo>
                  <a:lnTo>
                    <a:pt x="313656" y="864421"/>
                  </a:lnTo>
                  <a:lnTo>
                    <a:pt x="310067" y="854654"/>
                  </a:lnTo>
                  <a:lnTo>
                    <a:pt x="303392" y="842396"/>
                  </a:lnTo>
                  <a:lnTo>
                    <a:pt x="300898" y="825649"/>
                  </a:lnTo>
                  <a:lnTo>
                    <a:pt x="313058" y="825055"/>
                  </a:lnTo>
                  <a:lnTo>
                    <a:pt x="316947" y="812297"/>
                  </a:lnTo>
                  <a:lnTo>
                    <a:pt x="332096" y="782196"/>
                  </a:lnTo>
                  <a:lnTo>
                    <a:pt x="343259" y="763463"/>
                  </a:lnTo>
                  <a:lnTo>
                    <a:pt x="348839" y="754790"/>
                  </a:lnTo>
                  <a:lnTo>
                    <a:pt x="363790" y="749905"/>
                  </a:lnTo>
                  <a:lnTo>
                    <a:pt x="376646" y="735354"/>
                  </a:lnTo>
                  <a:lnTo>
                    <a:pt x="388108" y="720802"/>
                  </a:lnTo>
                  <a:lnTo>
                    <a:pt x="386016" y="711036"/>
                  </a:lnTo>
                  <a:lnTo>
                    <a:pt x="373456" y="703163"/>
                  </a:lnTo>
                  <a:lnTo>
                    <a:pt x="371264" y="690601"/>
                  </a:lnTo>
                  <a:lnTo>
                    <a:pt x="362995" y="676948"/>
                  </a:lnTo>
                  <a:lnTo>
                    <a:pt x="353421" y="668873"/>
                  </a:lnTo>
                  <a:lnTo>
                    <a:pt x="345152" y="656615"/>
                  </a:lnTo>
                  <a:lnTo>
                    <a:pt x="360003" y="649039"/>
                  </a:lnTo>
                  <a:lnTo>
                    <a:pt x="368473" y="637379"/>
                  </a:lnTo>
                  <a:lnTo>
                    <a:pt x="377146" y="628610"/>
                  </a:lnTo>
                  <a:lnTo>
                    <a:pt x="387711" y="628110"/>
                  </a:lnTo>
                  <a:lnTo>
                    <a:pt x="396284" y="617943"/>
                  </a:lnTo>
                  <a:lnTo>
                    <a:pt x="416116" y="618444"/>
                  </a:lnTo>
                  <a:lnTo>
                    <a:pt x="410831" y="604688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8" name="object 127">
              <a:extLst>
                <a:ext uri="{FF2B5EF4-FFF2-40B4-BE49-F238E27FC236}">
                  <a16:creationId xmlns:a16="http://schemas.microsoft.com/office/drawing/2014/main" id="{594C4A86-14C0-4A0D-81C3-0420BC69C7CF}"/>
                </a:ext>
              </a:extLst>
            </p:cNvPr>
            <p:cNvSpPr/>
            <p:nvPr/>
          </p:nvSpPr>
          <p:spPr>
            <a:xfrm>
              <a:off x="3334883" y="2128485"/>
              <a:ext cx="441327" cy="483788"/>
            </a:xfrm>
            <a:custGeom>
              <a:avLst/>
              <a:gdLst/>
              <a:ahLst/>
              <a:cxnLst/>
              <a:rect l="l" t="t" r="r" b="b"/>
              <a:pathLst>
                <a:path w="441327" h="483788">
                  <a:moveTo>
                    <a:pt x="0" y="382827"/>
                  </a:moveTo>
                  <a:lnTo>
                    <a:pt x="14253" y="393490"/>
                  </a:lnTo>
                  <a:lnTo>
                    <a:pt x="18040" y="407343"/>
                  </a:lnTo>
                  <a:lnTo>
                    <a:pt x="30996" y="422294"/>
                  </a:lnTo>
                  <a:lnTo>
                    <a:pt x="44752" y="423092"/>
                  </a:lnTo>
                  <a:lnTo>
                    <a:pt x="56311" y="412724"/>
                  </a:lnTo>
                  <a:lnTo>
                    <a:pt x="64184" y="419403"/>
                  </a:lnTo>
                  <a:lnTo>
                    <a:pt x="62092" y="436347"/>
                  </a:lnTo>
                  <a:lnTo>
                    <a:pt x="68569" y="443127"/>
                  </a:lnTo>
                  <a:lnTo>
                    <a:pt x="66179" y="455785"/>
                  </a:lnTo>
                  <a:lnTo>
                    <a:pt x="75545" y="459668"/>
                  </a:lnTo>
                  <a:lnTo>
                    <a:pt x="82523" y="449502"/>
                  </a:lnTo>
                  <a:lnTo>
                    <a:pt x="98272" y="458671"/>
                  </a:lnTo>
                  <a:lnTo>
                    <a:pt x="109335" y="466646"/>
                  </a:lnTo>
                  <a:lnTo>
                    <a:pt x="121493" y="467545"/>
                  </a:lnTo>
                  <a:lnTo>
                    <a:pt x="128074" y="478407"/>
                  </a:lnTo>
                  <a:lnTo>
                    <a:pt x="138935" y="482194"/>
                  </a:lnTo>
                  <a:lnTo>
                    <a:pt x="152690" y="482993"/>
                  </a:lnTo>
                  <a:lnTo>
                    <a:pt x="166046" y="476812"/>
                  </a:lnTo>
                  <a:lnTo>
                    <a:pt x="176310" y="470735"/>
                  </a:lnTo>
                  <a:lnTo>
                    <a:pt x="188470" y="470235"/>
                  </a:lnTo>
                  <a:lnTo>
                    <a:pt x="198338" y="483788"/>
                  </a:lnTo>
                  <a:lnTo>
                    <a:pt x="203720" y="471030"/>
                  </a:lnTo>
                  <a:lnTo>
                    <a:pt x="202723" y="451399"/>
                  </a:lnTo>
                  <a:lnTo>
                    <a:pt x="207608" y="430066"/>
                  </a:lnTo>
                  <a:lnTo>
                    <a:pt x="219269" y="419802"/>
                  </a:lnTo>
                  <a:lnTo>
                    <a:pt x="232722" y="416415"/>
                  </a:lnTo>
                  <a:lnTo>
                    <a:pt x="246578" y="420000"/>
                  </a:lnTo>
                  <a:lnTo>
                    <a:pt x="253055" y="426779"/>
                  </a:lnTo>
                  <a:lnTo>
                    <a:pt x="255247" y="439336"/>
                  </a:lnTo>
                  <a:lnTo>
                    <a:pt x="243591" y="449604"/>
                  </a:lnTo>
                  <a:lnTo>
                    <a:pt x="230432" y="458574"/>
                  </a:lnTo>
                  <a:lnTo>
                    <a:pt x="236909" y="466746"/>
                  </a:lnTo>
                  <a:lnTo>
                    <a:pt x="255247" y="468740"/>
                  </a:lnTo>
                  <a:lnTo>
                    <a:pt x="257742" y="458870"/>
                  </a:lnTo>
                  <a:lnTo>
                    <a:pt x="263423" y="450201"/>
                  </a:lnTo>
                  <a:lnTo>
                    <a:pt x="275483" y="448307"/>
                  </a:lnTo>
                  <a:lnTo>
                    <a:pt x="284156" y="440829"/>
                  </a:lnTo>
                  <a:lnTo>
                    <a:pt x="286444" y="426779"/>
                  </a:lnTo>
                  <a:lnTo>
                    <a:pt x="310864" y="428475"/>
                  </a:lnTo>
                  <a:lnTo>
                    <a:pt x="326113" y="429270"/>
                  </a:lnTo>
                  <a:lnTo>
                    <a:pt x="334785" y="421797"/>
                  </a:lnTo>
                  <a:lnTo>
                    <a:pt x="347839" y="410032"/>
                  </a:lnTo>
                  <a:lnTo>
                    <a:pt x="363791" y="395384"/>
                  </a:lnTo>
                  <a:lnTo>
                    <a:pt x="375051" y="378039"/>
                  </a:lnTo>
                  <a:lnTo>
                    <a:pt x="386812" y="370464"/>
                  </a:lnTo>
                  <a:lnTo>
                    <a:pt x="389206" y="359102"/>
                  </a:lnTo>
                  <a:lnTo>
                    <a:pt x="388404" y="343755"/>
                  </a:lnTo>
                  <a:lnTo>
                    <a:pt x="386114" y="329802"/>
                  </a:lnTo>
                  <a:lnTo>
                    <a:pt x="376646" y="321727"/>
                  </a:lnTo>
                  <a:lnTo>
                    <a:pt x="375947" y="309171"/>
                  </a:lnTo>
                  <a:lnTo>
                    <a:pt x="389602" y="308573"/>
                  </a:lnTo>
                  <a:lnTo>
                    <a:pt x="397775" y="319438"/>
                  </a:lnTo>
                  <a:lnTo>
                    <a:pt x="401360" y="330500"/>
                  </a:lnTo>
                  <a:lnTo>
                    <a:pt x="412225" y="334284"/>
                  </a:lnTo>
                  <a:lnTo>
                    <a:pt x="423885" y="325316"/>
                  </a:lnTo>
                  <a:lnTo>
                    <a:pt x="429469" y="315348"/>
                  </a:lnTo>
                  <a:lnTo>
                    <a:pt x="433156" y="299703"/>
                  </a:lnTo>
                  <a:lnTo>
                    <a:pt x="440330" y="290930"/>
                  </a:lnTo>
                  <a:lnTo>
                    <a:pt x="439733" y="279765"/>
                  </a:lnTo>
                  <a:lnTo>
                    <a:pt x="438933" y="265715"/>
                  </a:lnTo>
                  <a:lnTo>
                    <a:pt x="441327" y="252957"/>
                  </a:lnTo>
                  <a:lnTo>
                    <a:pt x="436143" y="240597"/>
                  </a:lnTo>
                  <a:lnTo>
                    <a:pt x="425480" y="240997"/>
                  </a:lnTo>
                  <a:lnTo>
                    <a:pt x="420397" y="231429"/>
                  </a:lnTo>
                  <a:lnTo>
                    <a:pt x="418402" y="221658"/>
                  </a:lnTo>
                  <a:lnTo>
                    <a:pt x="404849" y="223657"/>
                  </a:lnTo>
                  <a:lnTo>
                    <a:pt x="389602" y="222958"/>
                  </a:lnTo>
                  <a:lnTo>
                    <a:pt x="374252" y="219369"/>
                  </a:lnTo>
                  <a:lnTo>
                    <a:pt x="364586" y="210002"/>
                  </a:lnTo>
                  <a:lnTo>
                    <a:pt x="356612" y="201927"/>
                  </a:lnTo>
                  <a:lnTo>
                    <a:pt x="361897" y="187573"/>
                  </a:lnTo>
                  <a:lnTo>
                    <a:pt x="353621" y="175315"/>
                  </a:lnTo>
                  <a:lnTo>
                    <a:pt x="356015" y="162557"/>
                  </a:lnTo>
                  <a:lnTo>
                    <a:pt x="358409" y="151196"/>
                  </a:lnTo>
                  <a:lnTo>
                    <a:pt x="348739" y="140431"/>
                  </a:lnTo>
                  <a:lnTo>
                    <a:pt x="345348" y="133555"/>
                  </a:lnTo>
                  <a:lnTo>
                    <a:pt x="343454" y="126575"/>
                  </a:lnTo>
                  <a:lnTo>
                    <a:pt x="333885" y="118605"/>
                  </a:lnTo>
                  <a:lnTo>
                    <a:pt x="324519" y="113320"/>
                  </a:lnTo>
                  <a:lnTo>
                    <a:pt x="324119" y="106343"/>
                  </a:lnTo>
                  <a:lnTo>
                    <a:pt x="315946" y="95482"/>
                  </a:lnTo>
                  <a:lnTo>
                    <a:pt x="305582" y="98769"/>
                  </a:lnTo>
                  <a:lnTo>
                    <a:pt x="291928" y="99369"/>
                  </a:lnTo>
                  <a:lnTo>
                    <a:pt x="273488" y="95978"/>
                  </a:lnTo>
                  <a:lnTo>
                    <a:pt x="266512" y="107441"/>
                  </a:lnTo>
                  <a:lnTo>
                    <a:pt x="263919" y="117410"/>
                  </a:lnTo>
                  <a:lnTo>
                    <a:pt x="251860" y="117906"/>
                  </a:lnTo>
                  <a:lnTo>
                    <a:pt x="239403" y="112822"/>
                  </a:lnTo>
                  <a:lnTo>
                    <a:pt x="228939" y="116109"/>
                  </a:lnTo>
                  <a:lnTo>
                    <a:pt x="216479" y="109634"/>
                  </a:lnTo>
                  <a:lnTo>
                    <a:pt x="203720" y="98869"/>
                  </a:lnTo>
                  <a:lnTo>
                    <a:pt x="195746" y="90798"/>
                  </a:lnTo>
                  <a:lnTo>
                    <a:pt x="192157" y="81128"/>
                  </a:lnTo>
                  <a:lnTo>
                    <a:pt x="181494" y="81625"/>
                  </a:lnTo>
                  <a:lnTo>
                    <a:pt x="164750" y="80926"/>
                  </a:lnTo>
                  <a:lnTo>
                    <a:pt x="158271" y="72755"/>
                  </a:lnTo>
                  <a:lnTo>
                    <a:pt x="160563" y="58604"/>
                  </a:lnTo>
                  <a:lnTo>
                    <a:pt x="172422" y="52523"/>
                  </a:lnTo>
                  <a:lnTo>
                    <a:pt x="174917" y="42555"/>
                  </a:lnTo>
                  <a:lnTo>
                    <a:pt x="163555" y="29001"/>
                  </a:lnTo>
                  <a:lnTo>
                    <a:pt x="155080" y="12556"/>
                  </a:lnTo>
                  <a:lnTo>
                    <a:pt x="152888" y="0"/>
                  </a:lnTo>
                  <a:lnTo>
                    <a:pt x="142726" y="8865"/>
                  </a:lnTo>
                  <a:lnTo>
                    <a:pt x="134251" y="21826"/>
                  </a:lnTo>
                  <a:lnTo>
                    <a:pt x="133553" y="37374"/>
                  </a:lnTo>
                  <a:lnTo>
                    <a:pt x="140234" y="48239"/>
                  </a:lnTo>
                  <a:lnTo>
                    <a:pt x="145616" y="63488"/>
                  </a:lnTo>
                  <a:lnTo>
                    <a:pt x="147906" y="77439"/>
                  </a:lnTo>
                  <a:lnTo>
                    <a:pt x="148701" y="92790"/>
                  </a:lnTo>
                  <a:lnTo>
                    <a:pt x="144918" y="107041"/>
                  </a:lnTo>
                  <a:lnTo>
                    <a:pt x="137740" y="115811"/>
                  </a:lnTo>
                  <a:lnTo>
                    <a:pt x="130964" y="131561"/>
                  </a:lnTo>
                  <a:lnTo>
                    <a:pt x="130362" y="147008"/>
                  </a:lnTo>
                  <a:lnTo>
                    <a:pt x="123983" y="171128"/>
                  </a:lnTo>
                  <a:lnTo>
                    <a:pt x="126277" y="185082"/>
                  </a:lnTo>
                  <a:lnTo>
                    <a:pt x="126975" y="199137"/>
                  </a:lnTo>
                  <a:lnTo>
                    <a:pt x="132260" y="211495"/>
                  </a:lnTo>
                  <a:lnTo>
                    <a:pt x="140332" y="220963"/>
                  </a:lnTo>
                  <a:lnTo>
                    <a:pt x="136245" y="230929"/>
                  </a:lnTo>
                  <a:lnTo>
                    <a:pt x="126180" y="241296"/>
                  </a:lnTo>
                  <a:lnTo>
                    <a:pt x="111128" y="243291"/>
                  </a:lnTo>
                  <a:lnTo>
                    <a:pt x="107043" y="253255"/>
                  </a:lnTo>
                  <a:lnTo>
                    <a:pt x="96674" y="257939"/>
                  </a:lnTo>
                  <a:lnTo>
                    <a:pt x="89799" y="272293"/>
                  </a:lnTo>
                  <a:lnTo>
                    <a:pt x="81328" y="283856"/>
                  </a:lnTo>
                  <a:lnTo>
                    <a:pt x="67871" y="287243"/>
                  </a:lnTo>
                  <a:lnTo>
                    <a:pt x="56013" y="293420"/>
                  </a:lnTo>
                  <a:lnTo>
                    <a:pt x="52124" y="304786"/>
                  </a:lnTo>
                  <a:lnTo>
                    <a:pt x="35482" y="306877"/>
                  </a:lnTo>
                  <a:lnTo>
                    <a:pt x="29898" y="315550"/>
                  </a:lnTo>
                  <a:lnTo>
                    <a:pt x="25812" y="325615"/>
                  </a:lnTo>
                  <a:lnTo>
                    <a:pt x="28202" y="340965"/>
                  </a:lnTo>
                  <a:lnTo>
                    <a:pt x="30298" y="352028"/>
                  </a:lnTo>
                  <a:lnTo>
                    <a:pt x="21527" y="359502"/>
                  </a:lnTo>
                  <a:lnTo>
                    <a:pt x="14547" y="370965"/>
                  </a:lnTo>
                  <a:lnTo>
                    <a:pt x="0" y="382827"/>
                  </a:lnTo>
                  <a:close/>
                </a:path>
              </a:pathLst>
            </a:custGeom>
            <a:solidFill>
              <a:srgbClr val="00C8C8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9" name="object 128">
              <a:extLst>
                <a:ext uri="{FF2B5EF4-FFF2-40B4-BE49-F238E27FC236}">
                  <a16:creationId xmlns:a16="http://schemas.microsoft.com/office/drawing/2014/main" id="{ADA9D9F7-42C8-4E97-9AAA-190DE50D1FAF}"/>
                </a:ext>
              </a:extLst>
            </p:cNvPr>
            <p:cNvSpPr/>
            <p:nvPr/>
          </p:nvSpPr>
          <p:spPr>
            <a:xfrm>
              <a:off x="3334883" y="2128485"/>
              <a:ext cx="441327" cy="483788"/>
            </a:xfrm>
            <a:custGeom>
              <a:avLst/>
              <a:gdLst/>
              <a:ahLst/>
              <a:cxnLst/>
              <a:rect l="l" t="t" r="r" b="b"/>
              <a:pathLst>
                <a:path w="441327" h="483788">
                  <a:moveTo>
                    <a:pt x="123983" y="171128"/>
                  </a:moveTo>
                  <a:lnTo>
                    <a:pt x="126277" y="185082"/>
                  </a:lnTo>
                  <a:lnTo>
                    <a:pt x="126975" y="199137"/>
                  </a:lnTo>
                  <a:lnTo>
                    <a:pt x="132260" y="211495"/>
                  </a:lnTo>
                  <a:lnTo>
                    <a:pt x="140332" y="220963"/>
                  </a:lnTo>
                  <a:lnTo>
                    <a:pt x="136245" y="230929"/>
                  </a:lnTo>
                  <a:lnTo>
                    <a:pt x="126180" y="241296"/>
                  </a:lnTo>
                  <a:lnTo>
                    <a:pt x="111128" y="243291"/>
                  </a:lnTo>
                  <a:lnTo>
                    <a:pt x="107043" y="253255"/>
                  </a:lnTo>
                  <a:lnTo>
                    <a:pt x="96674" y="257939"/>
                  </a:lnTo>
                  <a:lnTo>
                    <a:pt x="89799" y="272293"/>
                  </a:lnTo>
                  <a:lnTo>
                    <a:pt x="81328" y="283856"/>
                  </a:lnTo>
                  <a:lnTo>
                    <a:pt x="67871" y="287243"/>
                  </a:lnTo>
                  <a:lnTo>
                    <a:pt x="56013" y="293420"/>
                  </a:lnTo>
                  <a:lnTo>
                    <a:pt x="52124" y="304786"/>
                  </a:lnTo>
                  <a:lnTo>
                    <a:pt x="35482" y="306877"/>
                  </a:lnTo>
                  <a:lnTo>
                    <a:pt x="29898" y="315550"/>
                  </a:lnTo>
                  <a:lnTo>
                    <a:pt x="25812" y="325615"/>
                  </a:lnTo>
                  <a:lnTo>
                    <a:pt x="28202" y="340965"/>
                  </a:lnTo>
                  <a:lnTo>
                    <a:pt x="30298" y="352028"/>
                  </a:lnTo>
                  <a:lnTo>
                    <a:pt x="21527" y="359502"/>
                  </a:lnTo>
                  <a:lnTo>
                    <a:pt x="14547" y="370965"/>
                  </a:lnTo>
                  <a:lnTo>
                    <a:pt x="0" y="382827"/>
                  </a:lnTo>
                  <a:lnTo>
                    <a:pt x="14253" y="393490"/>
                  </a:lnTo>
                  <a:lnTo>
                    <a:pt x="18040" y="407343"/>
                  </a:lnTo>
                  <a:lnTo>
                    <a:pt x="30996" y="422294"/>
                  </a:lnTo>
                  <a:lnTo>
                    <a:pt x="44752" y="423092"/>
                  </a:lnTo>
                  <a:lnTo>
                    <a:pt x="56311" y="412724"/>
                  </a:lnTo>
                  <a:lnTo>
                    <a:pt x="64184" y="419403"/>
                  </a:lnTo>
                  <a:lnTo>
                    <a:pt x="62092" y="436347"/>
                  </a:lnTo>
                  <a:lnTo>
                    <a:pt x="68569" y="443127"/>
                  </a:lnTo>
                  <a:lnTo>
                    <a:pt x="66179" y="455785"/>
                  </a:lnTo>
                  <a:lnTo>
                    <a:pt x="75545" y="459668"/>
                  </a:lnTo>
                  <a:lnTo>
                    <a:pt x="82523" y="449502"/>
                  </a:lnTo>
                  <a:lnTo>
                    <a:pt x="98272" y="458671"/>
                  </a:lnTo>
                  <a:lnTo>
                    <a:pt x="109335" y="466646"/>
                  </a:lnTo>
                  <a:lnTo>
                    <a:pt x="121493" y="467545"/>
                  </a:lnTo>
                  <a:lnTo>
                    <a:pt x="128074" y="478407"/>
                  </a:lnTo>
                  <a:lnTo>
                    <a:pt x="138935" y="482194"/>
                  </a:lnTo>
                  <a:lnTo>
                    <a:pt x="152690" y="482993"/>
                  </a:lnTo>
                  <a:lnTo>
                    <a:pt x="166046" y="476812"/>
                  </a:lnTo>
                  <a:lnTo>
                    <a:pt x="176310" y="470735"/>
                  </a:lnTo>
                  <a:lnTo>
                    <a:pt x="188470" y="470235"/>
                  </a:lnTo>
                  <a:lnTo>
                    <a:pt x="198338" y="483788"/>
                  </a:lnTo>
                  <a:lnTo>
                    <a:pt x="203720" y="471030"/>
                  </a:lnTo>
                  <a:lnTo>
                    <a:pt x="202723" y="451399"/>
                  </a:lnTo>
                  <a:lnTo>
                    <a:pt x="207608" y="430066"/>
                  </a:lnTo>
                  <a:lnTo>
                    <a:pt x="219269" y="419802"/>
                  </a:lnTo>
                  <a:lnTo>
                    <a:pt x="232722" y="416415"/>
                  </a:lnTo>
                  <a:lnTo>
                    <a:pt x="246578" y="420000"/>
                  </a:lnTo>
                  <a:lnTo>
                    <a:pt x="253055" y="426779"/>
                  </a:lnTo>
                  <a:lnTo>
                    <a:pt x="255247" y="439336"/>
                  </a:lnTo>
                  <a:lnTo>
                    <a:pt x="243591" y="449604"/>
                  </a:lnTo>
                  <a:lnTo>
                    <a:pt x="230432" y="458574"/>
                  </a:lnTo>
                  <a:lnTo>
                    <a:pt x="236909" y="466746"/>
                  </a:lnTo>
                  <a:lnTo>
                    <a:pt x="255247" y="468740"/>
                  </a:lnTo>
                  <a:lnTo>
                    <a:pt x="257742" y="458870"/>
                  </a:lnTo>
                  <a:lnTo>
                    <a:pt x="263423" y="450201"/>
                  </a:lnTo>
                  <a:lnTo>
                    <a:pt x="275483" y="448307"/>
                  </a:lnTo>
                  <a:lnTo>
                    <a:pt x="284156" y="440829"/>
                  </a:lnTo>
                  <a:lnTo>
                    <a:pt x="286444" y="426779"/>
                  </a:lnTo>
                  <a:lnTo>
                    <a:pt x="310864" y="428475"/>
                  </a:lnTo>
                  <a:lnTo>
                    <a:pt x="326113" y="429270"/>
                  </a:lnTo>
                  <a:lnTo>
                    <a:pt x="334785" y="421797"/>
                  </a:lnTo>
                  <a:lnTo>
                    <a:pt x="347839" y="410032"/>
                  </a:lnTo>
                  <a:lnTo>
                    <a:pt x="363791" y="395384"/>
                  </a:lnTo>
                  <a:lnTo>
                    <a:pt x="375051" y="378039"/>
                  </a:lnTo>
                  <a:lnTo>
                    <a:pt x="386812" y="370464"/>
                  </a:lnTo>
                  <a:lnTo>
                    <a:pt x="389206" y="359102"/>
                  </a:lnTo>
                  <a:lnTo>
                    <a:pt x="388404" y="343755"/>
                  </a:lnTo>
                  <a:lnTo>
                    <a:pt x="386114" y="329802"/>
                  </a:lnTo>
                  <a:lnTo>
                    <a:pt x="376646" y="321727"/>
                  </a:lnTo>
                  <a:lnTo>
                    <a:pt x="375947" y="309171"/>
                  </a:lnTo>
                  <a:lnTo>
                    <a:pt x="389602" y="308573"/>
                  </a:lnTo>
                  <a:lnTo>
                    <a:pt x="397775" y="319438"/>
                  </a:lnTo>
                  <a:lnTo>
                    <a:pt x="401360" y="330500"/>
                  </a:lnTo>
                  <a:lnTo>
                    <a:pt x="412225" y="334284"/>
                  </a:lnTo>
                  <a:lnTo>
                    <a:pt x="423885" y="325316"/>
                  </a:lnTo>
                  <a:lnTo>
                    <a:pt x="429469" y="315348"/>
                  </a:lnTo>
                  <a:lnTo>
                    <a:pt x="433156" y="299703"/>
                  </a:lnTo>
                  <a:lnTo>
                    <a:pt x="440330" y="290930"/>
                  </a:lnTo>
                  <a:lnTo>
                    <a:pt x="439733" y="279765"/>
                  </a:lnTo>
                  <a:lnTo>
                    <a:pt x="438933" y="265715"/>
                  </a:lnTo>
                  <a:lnTo>
                    <a:pt x="441327" y="252957"/>
                  </a:lnTo>
                  <a:lnTo>
                    <a:pt x="436143" y="240597"/>
                  </a:lnTo>
                  <a:lnTo>
                    <a:pt x="425480" y="240997"/>
                  </a:lnTo>
                  <a:lnTo>
                    <a:pt x="420397" y="231429"/>
                  </a:lnTo>
                  <a:lnTo>
                    <a:pt x="418402" y="221658"/>
                  </a:lnTo>
                  <a:lnTo>
                    <a:pt x="404849" y="223657"/>
                  </a:lnTo>
                  <a:lnTo>
                    <a:pt x="389602" y="222958"/>
                  </a:lnTo>
                  <a:lnTo>
                    <a:pt x="374252" y="219369"/>
                  </a:lnTo>
                  <a:lnTo>
                    <a:pt x="364586" y="210002"/>
                  </a:lnTo>
                  <a:lnTo>
                    <a:pt x="356612" y="201927"/>
                  </a:lnTo>
                  <a:lnTo>
                    <a:pt x="361897" y="187573"/>
                  </a:lnTo>
                  <a:lnTo>
                    <a:pt x="353621" y="175315"/>
                  </a:lnTo>
                  <a:lnTo>
                    <a:pt x="356015" y="162557"/>
                  </a:lnTo>
                  <a:lnTo>
                    <a:pt x="358409" y="151196"/>
                  </a:lnTo>
                  <a:lnTo>
                    <a:pt x="348739" y="140431"/>
                  </a:lnTo>
                  <a:lnTo>
                    <a:pt x="345348" y="133555"/>
                  </a:lnTo>
                  <a:lnTo>
                    <a:pt x="343454" y="126575"/>
                  </a:lnTo>
                  <a:lnTo>
                    <a:pt x="333885" y="118605"/>
                  </a:lnTo>
                  <a:lnTo>
                    <a:pt x="324519" y="113320"/>
                  </a:lnTo>
                  <a:lnTo>
                    <a:pt x="324119" y="106343"/>
                  </a:lnTo>
                  <a:lnTo>
                    <a:pt x="315946" y="95482"/>
                  </a:lnTo>
                  <a:lnTo>
                    <a:pt x="305582" y="98769"/>
                  </a:lnTo>
                  <a:lnTo>
                    <a:pt x="291928" y="99369"/>
                  </a:lnTo>
                  <a:lnTo>
                    <a:pt x="273488" y="95978"/>
                  </a:lnTo>
                  <a:lnTo>
                    <a:pt x="266512" y="107441"/>
                  </a:lnTo>
                  <a:lnTo>
                    <a:pt x="263919" y="117410"/>
                  </a:lnTo>
                  <a:lnTo>
                    <a:pt x="251860" y="117906"/>
                  </a:lnTo>
                  <a:lnTo>
                    <a:pt x="239403" y="112822"/>
                  </a:lnTo>
                  <a:lnTo>
                    <a:pt x="228939" y="116109"/>
                  </a:lnTo>
                  <a:lnTo>
                    <a:pt x="216479" y="109634"/>
                  </a:lnTo>
                  <a:lnTo>
                    <a:pt x="203720" y="98869"/>
                  </a:lnTo>
                  <a:lnTo>
                    <a:pt x="195746" y="90798"/>
                  </a:lnTo>
                  <a:lnTo>
                    <a:pt x="192157" y="81128"/>
                  </a:lnTo>
                  <a:lnTo>
                    <a:pt x="181494" y="81625"/>
                  </a:lnTo>
                  <a:lnTo>
                    <a:pt x="164750" y="80926"/>
                  </a:lnTo>
                  <a:lnTo>
                    <a:pt x="158271" y="72755"/>
                  </a:lnTo>
                  <a:lnTo>
                    <a:pt x="160563" y="58604"/>
                  </a:lnTo>
                  <a:lnTo>
                    <a:pt x="172422" y="52523"/>
                  </a:lnTo>
                  <a:lnTo>
                    <a:pt x="174917" y="42555"/>
                  </a:lnTo>
                  <a:lnTo>
                    <a:pt x="163555" y="29001"/>
                  </a:lnTo>
                  <a:lnTo>
                    <a:pt x="155080" y="12556"/>
                  </a:lnTo>
                  <a:lnTo>
                    <a:pt x="152888" y="0"/>
                  </a:lnTo>
                  <a:lnTo>
                    <a:pt x="142726" y="8865"/>
                  </a:lnTo>
                  <a:lnTo>
                    <a:pt x="134251" y="21826"/>
                  </a:lnTo>
                  <a:lnTo>
                    <a:pt x="133553" y="37374"/>
                  </a:lnTo>
                  <a:lnTo>
                    <a:pt x="140234" y="48239"/>
                  </a:lnTo>
                  <a:lnTo>
                    <a:pt x="145616" y="63488"/>
                  </a:lnTo>
                  <a:lnTo>
                    <a:pt x="147906" y="77439"/>
                  </a:lnTo>
                  <a:lnTo>
                    <a:pt x="148701" y="92790"/>
                  </a:lnTo>
                  <a:lnTo>
                    <a:pt x="144918" y="107041"/>
                  </a:lnTo>
                  <a:lnTo>
                    <a:pt x="137740" y="115811"/>
                  </a:lnTo>
                  <a:lnTo>
                    <a:pt x="130964" y="131561"/>
                  </a:lnTo>
                  <a:lnTo>
                    <a:pt x="130362" y="147008"/>
                  </a:lnTo>
                  <a:lnTo>
                    <a:pt x="123983" y="171128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50" name="object 129">
              <a:extLst>
                <a:ext uri="{FF2B5EF4-FFF2-40B4-BE49-F238E27FC236}">
                  <a16:creationId xmlns:a16="http://schemas.microsoft.com/office/drawing/2014/main" id="{78D01EAF-A764-4D3B-AEAD-0A8782D0A671}"/>
                </a:ext>
              </a:extLst>
            </p:cNvPr>
            <p:cNvSpPr/>
            <p:nvPr/>
          </p:nvSpPr>
          <p:spPr>
            <a:xfrm>
              <a:off x="2953949" y="2668089"/>
              <a:ext cx="210996" cy="174419"/>
            </a:xfrm>
            <a:custGeom>
              <a:avLst/>
              <a:gdLst/>
              <a:ahLst/>
              <a:cxnLst/>
              <a:rect l="l" t="t" r="r" b="b"/>
              <a:pathLst>
                <a:path w="210996" h="174419">
                  <a:moveTo>
                    <a:pt x="210200" y="148207"/>
                  </a:moveTo>
                  <a:lnTo>
                    <a:pt x="210996" y="134153"/>
                  </a:lnTo>
                  <a:lnTo>
                    <a:pt x="197043" y="127778"/>
                  </a:lnTo>
                  <a:lnTo>
                    <a:pt x="196546" y="119400"/>
                  </a:lnTo>
                  <a:lnTo>
                    <a:pt x="182793" y="117111"/>
                  </a:lnTo>
                  <a:lnTo>
                    <a:pt x="177807" y="110332"/>
                  </a:lnTo>
                  <a:lnTo>
                    <a:pt x="162659" y="110933"/>
                  </a:lnTo>
                  <a:lnTo>
                    <a:pt x="140134" y="114716"/>
                  </a:lnTo>
                  <a:lnTo>
                    <a:pt x="135050" y="106545"/>
                  </a:lnTo>
                  <a:lnTo>
                    <a:pt x="131465" y="95382"/>
                  </a:lnTo>
                  <a:lnTo>
                    <a:pt x="122093" y="91695"/>
                  </a:lnTo>
                  <a:lnTo>
                    <a:pt x="108338" y="89405"/>
                  </a:lnTo>
                  <a:lnTo>
                    <a:pt x="109239" y="78140"/>
                  </a:lnTo>
                  <a:lnTo>
                    <a:pt x="111625" y="65382"/>
                  </a:lnTo>
                  <a:lnTo>
                    <a:pt x="112626" y="55515"/>
                  </a:lnTo>
                  <a:lnTo>
                    <a:pt x="113623" y="45647"/>
                  </a:lnTo>
                  <a:lnTo>
                    <a:pt x="133257" y="35683"/>
                  </a:lnTo>
                  <a:lnTo>
                    <a:pt x="132358" y="26614"/>
                  </a:lnTo>
                  <a:lnTo>
                    <a:pt x="120002" y="22924"/>
                  </a:lnTo>
                  <a:lnTo>
                    <a:pt x="108242" y="29001"/>
                  </a:lnTo>
                  <a:lnTo>
                    <a:pt x="97473" y="28108"/>
                  </a:lnTo>
                  <a:lnTo>
                    <a:pt x="104551" y="17938"/>
                  </a:lnTo>
                  <a:lnTo>
                    <a:pt x="97873" y="5582"/>
                  </a:lnTo>
                  <a:lnTo>
                    <a:pt x="78138" y="6479"/>
                  </a:lnTo>
                  <a:lnTo>
                    <a:pt x="65678" y="0"/>
                  </a:lnTo>
                  <a:lnTo>
                    <a:pt x="70963" y="13755"/>
                  </a:lnTo>
                  <a:lnTo>
                    <a:pt x="51131" y="13254"/>
                  </a:lnTo>
                  <a:lnTo>
                    <a:pt x="42558" y="23421"/>
                  </a:lnTo>
                  <a:lnTo>
                    <a:pt x="31993" y="23921"/>
                  </a:lnTo>
                  <a:lnTo>
                    <a:pt x="23321" y="32691"/>
                  </a:lnTo>
                  <a:lnTo>
                    <a:pt x="14850" y="44350"/>
                  </a:lnTo>
                  <a:lnTo>
                    <a:pt x="0" y="51926"/>
                  </a:lnTo>
                  <a:lnTo>
                    <a:pt x="8268" y="64184"/>
                  </a:lnTo>
                  <a:lnTo>
                    <a:pt x="17842" y="72259"/>
                  </a:lnTo>
                  <a:lnTo>
                    <a:pt x="26111" y="85912"/>
                  </a:lnTo>
                  <a:lnTo>
                    <a:pt x="28303" y="98474"/>
                  </a:lnTo>
                  <a:lnTo>
                    <a:pt x="40863" y="106347"/>
                  </a:lnTo>
                  <a:lnTo>
                    <a:pt x="51429" y="104453"/>
                  </a:lnTo>
                  <a:lnTo>
                    <a:pt x="63886" y="110933"/>
                  </a:lnTo>
                  <a:lnTo>
                    <a:pt x="73656" y="121794"/>
                  </a:lnTo>
                  <a:lnTo>
                    <a:pt x="77043" y="128671"/>
                  </a:lnTo>
                  <a:lnTo>
                    <a:pt x="92193" y="127975"/>
                  </a:lnTo>
                  <a:lnTo>
                    <a:pt x="88604" y="146415"/>
                  </a:lnTo>
                  <a:lnTo>
                    <a:pt x="98074" y="153089"/>
                  </a:lnTo>
                  <a:lnTo>
                    <a:pt x="107341" y="155483"/>
                  </a:lnTo>
                  <a:lnTo>
                    <a:pt x="118104" y="159170"/>
                  </a:lnTo>
                  <a:lnTo>
                    <a:pt x="123487" y="174419"/>
                  </a:lnTo>
                  <a:lnTo>
                    <a:pt x="139834" y="168141"/>
                  </a:lnTo>
                  <a:lnTo>
                    <a:pt x="136443" y="161264"/>
                  </a:lnTo>
                  <a:lnTo>
                    <a:pt x="148503" y="159270"/>
                  </a:lnTo>
                  <a:lnTo>
                    <a:pt x="165251" y="158572"/>
                  </a:lnTo>
                  <a:lnTo>
                    <a:pt x="179104" y="162157"/>
                  </a:lnTo>
                  <a:lnTo>
                    <a:pt x="191364" y="164454"/>
                  </a:lnTo>
                  <a:lnTo>
                    <a:pt x="206114" y="156880"/>
                  </a:lnTo>
                  <a:lnTo>
                    <a:pt x="210200" y="148207"/>
                  </a:lnTo>
                  <a:close/>
                </a:path>
              </a:pathLst>
            </a:custGeom>
            <a:solidFill>
              <a:srgbClr val="008CA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51" name="object 130">
              <a:extLst>
                <a:ext uri="{FF2B5EF4-FFF2-40B4-BE49-F238E27FC236}">
                  <a16:creationId xmlns:a16="http://schemas.microsoft.com/office/drawing/2014/main" id="{6F3E4C14-70A7-48E5-9960-6064A51F7939}"/>
                </a:ext>
              </a:extLst>
            </p:cNvPr>
            <p:cNvSpPr/>
            <p:nvPr/>
          </p:nvSpPr>
          <p:spPr>
            <a:xfrm>
              <a:off x="2953949" y="2668089"/>
              <a:ext cx="210996" cy="174419"/>
            </a:xfrm>
            <a:custGeom>
              <a:avLst/>
              <a:gdLst/>
              <a:ahLst/>
              <a:cxnLst/>
              <a:rect l="l" t="t" r="r" b="b"/>
              <a:pathLst>
                <a:path w="210996" h="174419">
                  <a:moveTo>
                    <a:pt x="40863" y="106347"/>
                  </a:moveTo>
                  <a:lnTo>
                    <a:pt x="28303" y="98474"/>
                  </a:lnTo>
                  <a:lnTo>
                    <a:pt x="26111" y="85912"/>
                  </a:lnTo>
                  <a:lnTo>
                    <a:pt x="17842" y="72259"/>
                  </a:lnTo>
                  <a:lnTo>
                    <a:pt x="8268" y="64184"/>
                  </a:lnTo>
                  <a:lnTo>
                    <a:pt x="0" y="51926"/>
                  </a:lnTo>
                  <a:lnTo>
                    <a:pt x="14850" y="44350"/>
                  </a:lnTo>
                  <a:lnTo>
                    <a:pt x="23321" y="32691"/>
                  </a:lnTo>
                  <a:lnTo>
                    <a:pt x="31993" y="23921"/>
                  </a:lnTo>
                  <a:lnTo>
                    <a:pt x="42558" y="23421"/>
                  </a:lnTo>
                  <a:lnTo>
                    <a:pt x="51131" y="13254"/>
                  </a:lnTo>
                  <a:lnTo>
                    <a:pt x="70963" y="13755"/>
                  </a:lnTo>
                  <a:lnTo>
                    <a:pt x="65678" y="0"/>
                  </a:lnTo>
                  <a:lnTo>
                    <a:pt x="78138" y="6479"/>
                  </a:lnTo>
                  <a:lnTo>
                    <a:pt x="97873" y="5582"/>
                  </a:lnTo>
                  <a:lnTo>
                    <a:pt x="104551" y="17938"/>
                  </a:lnTo>
                  <a:lnTo>
                    <a:pt x="97473" y="28108"/>
                  </a:lnTo>
                  <a:lnTo>
                    <a:pt x="108242" y="29001"/>
                  </a:lnTo>
                  <a:lnTo>
                    <a:pt x="120002" y="22924"/>
                  </a:lnTo>
                  <a:lnTo>
                    <a:pt x="132358" y="26614"/>
                  </a:lnTo>
                  <a:lnTo>
                    <a:pt x="133257" y="35683"/>
                  </a:lnTo>
                  <a:lnTo>
                    <a:pt x="113623" y="45647"/>
                  </a:lnTo>
                  <a:lnTo>
                    <a:pt x="112626" y="55515"/>
                  </a:lnTo>
                  <a:lnTo>
                    <a:pt x="111625" y="65382"/>
                  </a:lnTo>
                  <a:lnTo>
                    <a:pt x="109239" y="78140"/>
                  </a:lnTo>
                  <a:lnTo>
                    <a:pt x="108338" y="89405"/>
                  </a:lnTo>
                  <a:lnTo>
                    <a:pt x="122093" y="91695"/>
                  </a:lnTo>
                  <a:lnTo>
                    <a:pt x="131465" y="95382"/>
                  </a:lnTo>
                  <a:lnTo>
                    <a:pt x="135050" y="106545"/>
                  </a:lnTo>
                  <a:lnTo>
                    <a:pt x="140134" y="114716"/>
                  </a:lnTo>
                  <a:lnTo>
                    <a:pt x="162659" y="110933"/>
                  </a:lnTo>
                  <a:lnTo>
                    <a:pt x="177807" y="110332"/>
                  </a:lnTo>
                  <a:lnTo>
                    <a:pt x="182793" y="117111"/>
                  </a:lnTo>
                  <a:lnTo>
                    <a:pt x="196546" y="119400"/>
                  </a:lnTo>
                  <a:lnTo>
                    <a:pt x="197043" y="127778"/>
                  </a:lnTo>
                  <a:lnTo>
                    <a:pt x="210996" y="134153"/>
                  </a:lnTo>
                  <a:lnTo>
                    <a:pt x="210200" y="148207"/>
                  </a:lnTo>
                  <a:lnTo>
                    <a:pt x="206114" y="156880"/>
                  </a:lnTo>
                  <a:lnTo>
                    <a:pt x="191364" y="164454"/>
                  </a:lnTo>
                  <a:lnTo>
                    <a:pt x="179104" y="162157"/>
                  </a:lnTo>
                  <a:lnTo>
                    <a:pt x="165251" y="158572"/>
                  </a:lnTo>
                  <a:lnTo>
                    <a:pt x="148503" y="159270"/>
                  </a:lnTo>
                  <a:lnTo>
                    <a:pt x="136443" y="161264"/>
                  </a:lnTo>
                  <a:lnTo>
                    <a:pt x="139834" y="168141"/>
                  </a:lnTo>
                  <a:lnTo>
                    <a:pt x="123487" y="174419"/>
                  </a:lnTo>
                  <a:lnTo>
                    <a:pt x="118104" y="159170"/>
                  </a:lnTo>
                  <a:lnTo>
                    <a:pt x="107341" y="155483"/>
                  </a:lnTo>
                  <a:lnTo>
                    <a:pt x="98074" y="153089"/>
                  </a:lnTo>
                  <a:lnTo>
                    <a:pt x="88604" y="146415"/>
                  </a:lnTo>
                  <a:lnTo>
                    <a:pt x="92193" y="127975"/>
                  </a:lnTo>
                  <a:lnTo>
                    <a:pt x="77043" y="128671"/>
                  </a:lnTo>
                  <a:lnTo>
                    <a:pt x="73656" y="121794"/>
                  </a:lnTo>
                  <a:lnTo>
                    <a:pt x="63886" y="110933"/>
                  </a:lnTo>
                  <a:lnTo>
                    <a:pt x="51429" y="104453"/>
                  </a:lnTo>
                  <a:lnTo>
                    <a:pt x="40863" y="106347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52" name="object 131">
              <a:extLst>
                <a:ext uri="{FF2B5EF4-FFF2-40B4-BE49-F238E27FC236}">
                  <a16:creationId xmlns:a16="http://schemas.microsoft.com/office/drawing/2014/main" id="{494B9B12-02F1-4C4D-ADC9-347BFAF841D1}"/>
                </a:ext>
              </a:extLst>
            </p:cNvPr>
            <p:cNvSpPr/>
            <p:nvPr/>
          </p:nvSpPr>
          <p:spPr>
            <a:xfrm>
              <a:off x="2708263" y="2772543"/>
              <a:ext cx="395384" cy="399167"/>
            </a:xfrm>
            <a:custGeom>
              <a:avLst/>
              <a:gdLst/>
              <a:ahLst/>
              <a:cxnLst/>
              <a:rect l="l" t="t" r="r" b="b"/>
              <a:pathLst>
                <a:path w="395384" h="399167">
                  <a:moveTo>
                    <a:pt x="21329" y="358703"/>
                  </a:moveTo>
                  <a:lnTo>
                    <a:pt x="33393" y="355316"/>
                  </a:lnTo>
                  <a:lnTo>
                    <a:pt x="40068" y="366278"/>
                  </a:lnTo>
                  <a:lnTo>
                    <a:pt x="49636" y="375746"/>
                  </a:lnTo>
                  <a:lnTo>
                    <a:pt x="58406" y="369766"/>
                  </a:lnTo>
                  <a:lnTo>
                    <a:pt x="69372" y="376242"/>
                  </a:lnTo>
                  <a:lnTo>
                    <a:pt x="74552" y="387309"/>
                  </a:lnTo>
                  <a:lnTo>
                    <a:pt x="86514" y="384018"/>
                  </a:lnTo>
                  <a:lnTo>
                    <a:pt x="100368" y="387607"/>
                  </a:lnTo>
                  <a:lnTo>
                    <a:pt x="117309" y="391096"/>
                  </a:lnTo>
                  <a:lnTo>
                    <a:pt x="127576" y="385015"/>
                  </a:lnTo>
                  <a:lnTo>
                    <a:pt x="143423" y="396975"/>
                  </a:lnTo>
                  <a:lnTo>
                    <a:pt x="158774" y="399167"/>
                  </a:lnTo>
                  <a:lnTo>
                    <a:pt x="165851" y="390398"/>
                  </a:lnTo>
                  <a:lnTo>
                    <a:pt x="170035" y="381826"/>
                  </a:lnTo>
                  <a:lnTo>
                    <a:pt x="179402" y="387007"/>
                  </a:lnTo>
                  <a:lnTo>
                    <a:pt x="192761" y="380829"/>
                  </a:lnTo>
                  <a:lnTo>
                    <a:pt x="212497" y="381326"/>
                  </a:lnTo>
                  <a:lnTo>
                    <a:pt x="227544" y="377938"/>
                  </a:lnTo>
                  <a:lnTo>
                    <a:pt x="226947" y="366678"/>
                  </a:lnTo>
                  <a:lnTo>
                    <a:pt x="229237" y="354016"/>
                  </a:lnTo>
                  <a:lnTo>
                    <a:pt x="230234" y="344152"/>
                  </a:lnTo>
                  <a:lnTo>
                    <a:pt x="240602" y="338072"/>
                  </a:lnTo>
                  <a:lnTo>
                    <a:pt x="254754" y="347240"/>
                  </a:lnTo>
                  <a:lnTo>
                    <a:pt x="269802" y="343853"/>
                  </a:lnTo>
                  <a:lnTo>
                    <a:pt x="283460" y="343253"/>
                  </a:lnTo>
                  <a:lnTo>
                    <a:pt x="296118" y="353919"/>
                  </a:lnTo>
                  <a:lnTo>
                    <a:pt x="310071" y="359002"/>
                  </a:lnTo>
                  <a:lnTo>
                    <a:pt x="319139" y="358505"/>
                  </a:lnTo>
                  <a:lnTo>
                    <a:pt x="323028" y="345747"/>
                  </a:lnTo>
                  <a:lnTo>
                    <a:pt x="328510" y="334285"/>
                  </a:lnTo>
                  <a:lnTo>
                    <a:pt x="332197" y="317242"/>
                  </a:lnTo>
                  <a:lnTo>
                    <a:pt x="334389" y="301691"/>
                  </a:lnTo>
                  <a:lnTo>
                    <a:pt x="339670" y="286044"/>
                  </a:lnTo>
                  <a:lnTo>
                    <a:pt x="338875" y="270694"/>
                  </a:lnTo>
                  <a:lnTo>
                    <a:pt x="347350" y="259038"/>
                  </a:lnTo>
                  <a:lnTo>
                    <a:pt x="350834" y="239302"/>
                  </a:lnTo>
                  <a:lnTo>
                    <a:pt x="354524" y="222256"/>
                  </a:lnTo>
                  <a:lnTo>
                    <a:pt x="367577" y="211891"/>
                  </a:lnTo>
                  <a:lnTo>
                    <a:pt x="382629" y="208400"/>
                  </a:lnTo>
                  <a:lnTo>
                    <a:pt x="391302" y="200930"/>
                  </a:lnTo>
                  <a:lnTo>
                    <a:pt x="395384" y="190962"/>
                  </a:lnTo>
                  <a:lnTo>
                    <a:pt x="391899" y="182689"/>
                  </a:lnTo>
                  <a:lnTo>
                    <a:pt x="379536" y="179100"/>
                  </a:lnTo>
                  <a:lnTo>
                    <a:pt x="374356" y="168037"/>
                  </a:lnTo>
                  <a:lnTo>
                    <a:pt x="373658" y="153986"/>
                  </a:lnTo>
                  <a:lnTo>
                    <a:pt x="368275" y="137440"/>
                  </a:lnTo>
                  <a:lnTo>
                    <a:pt x="372063" y="124581"/>
                  </a:lnTo>
                  <a:lnTo>
                    <a:pt x="363992" y="115114"/>
                  </a:lnTo>
                  <a:lnTo>
                    <a:pt x="357310" y="104151"/>
                  </a:lnTo>
                  <a:lnTo>
                    <a:pt x="356616" y="91594"/>
                  </a:lnTo>
                  <a:lnTo>
                    <a:pt x="352929" y="79134"/>
                  </a:lnTo>
                  <a:lnTo>
                    <a:pt x="358707" y="71859"/>
                  </a:lnTo>
                  <a:lnTo>
                    <a:pt x="369172" y="69965"/>
                  </a:lnTo>
                  <a:lnTo>
                    <a:pt x="363790" y="54716"/>
                  </a:lnTo>
                  <a:lnTo>
                    <a:pt x="353026" y="51029"/>
                  </a:lnTo>
                  <a:lnTo>
                    <a:pt x="343759" y="48635"/>
                  </a:lnTo>
                  <a:lnTo>
                    <a:pt x="334289" y="41962"/>
                  </a:lnTo>
                  <a:lnTo>
                    <a:pt x="337878" y="23521"/>
                  </a:lnTo>
                  <a:lnTo>
                    <a:pt x="322728" y="24217"/>
                  </a:lnTo>
                  <a:lnTo>
                    <a:pt x="319341" y="17340"/>
                  </a:lnTo>
                  <a:lnTo>
                    <a:pt x="309571" y="6479"/>
                  </a:lnTo>
                  <a:lnTo>
                    <a:pt x="297115" y="0"/>
                  </a:lnTo>
                  <a:lnTo>
                    <a:pt x="286548" y="1893"/>
                  </a:lnTo>
                  <a:lnTo>
                    <a:pt x="288640" y="11659"/>
                  </a:lnTo>
                  <a:lnTo>
                    <a:pt x="277178" y="26211"/>
                  </a:lnTo>
                  <a:lnTo>
                    <a:pt x="264322" y="40763"/>
                  </a:lnTo>
                  <a:lnTo>
                    <a:pt x="249372" y="45647"/>
                  </a:lnTo>
                  <a:lnTo>
                    <a:pt x="243791" y="54320"/>
                  </a:lnTo>
                  <a:lnTo>
                    <a:pt x="232628" y="73054"/>
                  </a:lnTo>
                  <a:lnTo>
                    <a:pt x="217479" y="103154"/>
                  </a:lnTo>
                  <a:lnTo>
                    <a:pt x="213591" y="115912"/>
                  </a:lnTo>
                  <a:lnTo>
                    <a:pt x="201430" y="116507"/>
                  </a:lnTo>
                  <a:lnTo>
                    <a:pt x="203925" y="133253"/>
                  </a:lnTo>
                  <a:lnTo>
                    <a:pt x="210600" y="145511"/>
                  </a:lnTo>
                  <a:lnTo>
                    <a:pt x="214189" y="155279"/>
                  </a:lnTo>
                  <a:lnTo>
                    <a:pt x="229737" y="161560"/>
                  </a:lnTo>
                  <a:lnTo>
                    <a:pt x="233423" y="174117"/>
                  </a:lnTo>
                  <a:lnTo>
                    <a:pt x="222962" y="177307"/>
                  </a:lnTo>
                  <a:lnTo>
                    <a:pt x="211100" y="183484"/>
                  </a:lnTo>
                  <a:lnTo>
                    <a:pt x="204321" y="197740"/>
                  </a:lnTo>
                  <a:lnTo>
                    <a:pt x="181496" y="197441"/>
                  </a:lnTo>
                  <a:lnTo>
                    <a:pt x="172925" y="207604"/>
                  </a:lnTo>
                  <a:lnTo>
                    <a:pt x="154288" y="201326"/>
                  </a:lnTo>
                  <a:lnTo>
                    <a:pt x="140234" y="193554"/>
                  </a:lnTo>
                  <a:lnTo>
                    <a:pt x="124387" y="181594"/>
                  </a:lnTo>
                  <a:lnTo>
                    <a:pt x="104954" y="186674"/>
                  </a:lnTo>
                  <a:lnTo>
                    <a:pt x="96981" y="179899"/>
                  </a:lnTo>
                  <a:lnTo>
                    <a:pt x="79635" y="169433"/>
                  </a:lnTo>
                  <a:lnTo>
                    <a:pt x="67377" y="165747"/>
                  </a:lnTo>
                  <a:lnTo>
                    <a:pt x="52128" y="164948"/>
                  </a:lnTo>
                  <a:lnTo>
                    <a:pt x="43555" y="175215"/>
                  </a:lnTo>
                  <a:lnTo>
                    <a:pt x="38573" y="168436"/>
                  </a:lnTo>
                  <a:lnTo>
                    <a:pt x="28807" y="182887"/>
                  </a:lnTo>
                  <a:lnTo>
                    <a:pt x="16347" y="177803"/>
                  </a:lnTo>
                  <a:lnTo>
                    <a:pt x="0" y="184085"/>
                  </a:lnTo>
                  <a:lnTo>
                    <a:pt x="9867" y="199133"/>
                  </a:lnTo>
                  <a:lnTo>
                    <a:pt x="20236" y="194449"/>
                  </a:lnTo>
                  <a:lnTo>
                    <a:pt x="22326" y="204217"/>
                  </a:lnTo>
                  <a:lnTo>
                    <a:pt x="28903" y="213785"/>
                  </a:lnTo>
                  <a:lnTo>
                    <a:pt x="38275" y="218969"/>
                  </a:lnTo>
                  <a:lnTo>
                    <a:pt x="43754" y="207406"/>
                  </a:lnTo>
                  <a:lnTo>
                    <a:pt x="52326" y="198738"/>
                  </a:lnTo>
                  <a:lnTo>
                    <a:pt x="66182" y="200930"/>
                  </a:lnTo>
                  <a:lnTo>
                    <a:pt x="57707" y="212490"/>
                  </a:lnTo>
                  <a:lnTo>
                    <a:pt x="49136" y="222752"/>
                  </a:lnTo>
                  <a:lnTo>
                    <a:pt x="54222" y="233719"/>
                  </a:lnTo>
                  <a:lnTo>
                    <a:pt x="65084" y="237506"/>
                  </a:lnTo>
                  <a:lnTo>
                    <a:pt x="79933" y="231227"/>
                  </a:lnTo>
                  <a:lnTo>
                    <a:pt x="93190" y="223653"/>
                  </a:lnTo>
                  <a:lnTo>
                    <a:pt x="97077" y="221857"/>
                  </a:lnTo>
                  <a:lnTo>
                    <a:pt x="101365" y="222752"/>
                  </a:lnTo>
                  <a:lnTo>
                    <a:pt x="103957" y="225943"/>
                  </a:lnTo>
                  <a:lnTo>
                    <a:pt x="107243" y="230130"/>
                  </a:lnTo>
                  <a:lnTo>
                    <a:pt x="102560" y="237606"/>
                  </a:lnTo>
                  <a:lnTo>
                    <a:pt x="96981" y="237506"/>
                  </a:lnTo>
                  <a:lnTo>
                    <a:pt x="94687" y="251658"/>
                  </a:lnTo>
                  <a:lnTo>
                    <a:pt x="80932" y="249464"/>
                  </a:lnTo>
                  <a:lnTo>
                    <a:pt x="76946" y="260830"/>
                  </a:lnTo>
                  <a:lnTo>
                    <a:pt x="86612" y="270197"/>
                  </a:lnTo>
                  <a:lnTo>
                    <a:pt x="79236" y="274781"/>
                  </a:lnTo>
                  <a:lnTo>
                    <a:pt x="76744" y="284647"/>
                  </a:lnTo>
                  <a:lnTo>
                    <a:pt x="66280" y="287938"/>
                  </a:lnTo>
                  <a:lnTo>
                    <a:pt x="53125" y="298404"/>
                  </a:lnTo>
                  <a:lnTo>
                    <a:pt x="46147" y="309866"/>
                  </a:lnTo>
                  <a:lnTo>
                    <a:pt x="45449" y="325314"/>
                  </a:lnTo>
                  <a:lnTo>
                    <a:pt x="35085" y="329998"/>
                  </a:lnTo>
                  <a:lnTo>
                    <a:pt x="27810" y="335981"/>
                  </a:lnTo>
                  <a:lnTo>
                    <a:pt x="17542" y="343453"/>
                  </a:lnTo>
                  <a:lnTo>
                    <a:pt x="8975" y="353519"/>
                  </a:lnTo>
                  <a:lnTo>
                    <a:pt x="6581" y="366278"/>
                  </a:lnTo>
                  <a:lnTo>
                    <a:pt x="21329" y="358703"/>
                  </a:lnTo>
                  <a:close/>
                </a:path>
              </a:pathLst>
            </a:custGeom>
            <a:solidFill>
              <a:srgbClr val="7AC1E9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53" name="object 132">
              <a:extLst>
                <a:ext uri="{FF2B5EF4-FFF2-40B4-BE49-F238E27FC236}">
                  <a16:creationId xmlns:a16="http://schemas.microsoft.com/office/drawing/2014/main" id="{EB111AF0-F207-4070-B1E3-E98BC0DE5AA0}"/>
                </a:ext>
              </a:extLst>
            </p:cNvPr>
            <p:cNvSpPr/>
            <p:nvPr/>
          </p:nvSpPr>
          <p:spPr>
            <a:xfrm>
              <a:off x="2708263" y="2772543"/>
              <a:ext cx="395384" cy="399167"/>
            </a:xfrm>
            <a:custGeom>
              <a:avLst/>
              <a:gdLst/>
              <a:ahLst/>
              <a:cxnLst/>
              <a:rect l="l" t="t" r="r" b="b"/>
              <a:pathLst>
                <a:path w="395384" h="399167">
                  <a:moveTo>
                    <a:pt x="369172" y="69965"/>
                  </a:moveTo>
                  <a:lnTo>
                    <a:pt x="358707" y="71859"/>
                  </a:lnTo>
                  <a:lnTo>
                    <a:pt x="352929" y="79134"/>
                  </a:lnTo>
                  <a:lnTo>
                    <a:pt x="356616" y="91594"/>
                  </a:lnTo>
                  <a:lnTo>
                    <a:pt x="357310" y="104151"/>
                  </a:lnTo>
                  <a:lnTo>
                    <a:pt x="363992" y="115114"/>
                  </a:lnTo>
                  <a:lnTo>
                    <a:pt x="372063" y="124581"/>
                  </a:lnTo>
                  <a:lnTo>
                    <a:pt x="368275" y="137440"/>
                  </a:lnTo>
                  <a:lnTo>
                    <a:pt x="373658" y="153986"/>
                  </a:lnTo>
                  <a:lnTo>
                    <a:pt x="374356" y="168037"/>
                  </a:lnTo>
                  <a:lnTo>
                    <a:pt x="379536" y="179100"/>
                  </a:lnTo>
                  <a:lnTo>
                    <a:pt x="391899" y="182689"/>
                  </a:lnTo>
                  <a:lnTo>
                    <a:pt x="395384" y="190962"/>
                  </a:lnTo>
                  <a:lnTo>
                    <a:pt x="391302" y="200930"/>
                  </a:lnTo>
                  <a:lnTo>
                    <a:pt x="382629" y="208400"/>
                  </a:lnTo>
                  <a:lnTo>
                    <a:pt x="367577" y="211891"/>
                  </a:lnTo>
                  <a:lnTo>
                    <a:pt x="354524" y="222256"/>
                  </a:lnTo>
                  <a:lnTo>
                    <a:pt x="350834" y="239302"/>
                  </a:lnTo>
                  <a:lnTo>
                    <a:pt x="347350" y="259038"/>
                  </a:lnTo>
                  <a:lnTo>
                    <a:pt x="338875" y="270694"/>
                  </a:lnTo>
                  <a:lnTo>
                    <a:pt x="339670" y="286044"/>
                  </a:lnTo>
                  <a:lnTo>
                    <a:pt x="334389" y="301691"/>
                  </a:lnTo>
                  <a:lnTo>
                    <a:pt x="332197" y="317242"/>
                  </a:lnTo>
                  <a:lnTo>
                    <a:pt x="328510" y="334285"/>
                  </a:lnTo>
                  <a:lnTo>
                    <a:pt x="323028" y="345747"/>
                  </a:lnTo>
                  <a:lnTo>
                    <a:pt x="319139" y="358505"/>
                  </a:lnTo>
                  <a:lnTo>
                    <a:pt x="310071" y="359002"/>
                  </a:lnTo>
                  <a:lnTo>
                    <a:pt x="296118" y="353919"/>
                  </a:lnTo>
                  <a:lnTo>
                    <a:pt x="283460" y="343253"/>
                  </a:lnTo>
                  <a:lnTo>
                    <a:pt x="269802" y="343853"/>
                  </a:lnTo>
                  <a:lnTo>
                    <a:pt x="254754" y="347240"/>
                  </a:lnTo>
                  <a:lnTo>
                    <a:pt x="240602" y="338072"/>
                  </a:lnTo>
                  <a:lnTo>
                    <a:pt x="230234" y="344152"/>
                  </a:lnTo>
                  <a:lnTo>
                    <a:pt x="229237" y="354016"/>
                  </a:lnTo>
                  <a:lnTo>
                    <a:pt x="226947" y="366678"/>
                  </a:lnTo>
                  <a:lnTo>
                    <a:pt x="227544" y="377938"/>
                  </a:lnTo>
                  <a:lnTo>
                    <a:pt x="212497" y="381326"/>
                  </a:lnTo>
                  <a:lnTo>
                    <a:pt x="192761" y="380829"/>
                  </a:lnTo>
                  <a:lnTo>
                    <a:pt x="179402" y="387007"/>
                  </a:lnTo>
                  <a:lnTo>
                    <a:pt x="170035" y="381826"/>
                  </a:lnTo>
                  <a:lnTo>
                    <a:pt x="165851" y="390398"/>
                  </a:lnTo>
                  <a:lnTo>
                    <a:pt x="158774" y="399167"/>
                  </a:lnTo>
                  <a:lnTo>
                    <a:pt x="143423" y="396975"/>
                  </a:lnTo>
                  <a:lnTo>
                    <a:pt x="127576" y="385015"/>
                  </a:lnTo>
                  <a:lnTo>
                    <a:pt x="117309" y="391096"/>
                  </a:lnTo>
                  <a:lnTo>
                    <a:pt x="100368" y="387607"/>
                  </a:lnTo>
                  <a:lnTo>
                    <a:pt x="86514" y="384018"/>
                  </a:lnTo>
                  <a:lnTo>
                    <a:pt x="74552" y="387309"/>
                  </a:lnTo>
                  <a:lnTo>
                    <a:pt x="69372" y="376242"/>
                  </a:lnTo>
                  <a:lnTo>
                    <a:pt x="58406" y="369766"/>
                  </a:lnTo>
                  <a:lnTo>
                    <a:pt x="49636" y="375746"/>
                  </a:lnTo>
                  <a:lnTo>
                    <a:pt x="40068" y="366278"/>
                  </a:lnTo>
                  <a:lnTo>
                    <a:pt x="33393" y="355316"/>
                  </a:lnTo>
                  <a:lnTo>
                    <a:pt x="21329" y="358703"/>
                  </a:lnTo>
                  <a:lnTo>
                    <a:pt x="6581" y="366278"/>
                  </a:lnTo>
                  <a:lnTo>
                    <a:pt x="8975" y="353519"/>
                  </a:lnTo>
                  <a:lnTo>
                    <a:pt x="17542" y="343453"/>
                  </a:lnTo>
                  <a:lnTo>
                    <a:pt x="27810" y="335981"/>
                  </a:lnTo>
                  <a:lnTo>
                    <a:pt x="35085" y="329998"/>
                  </a:lnTo>
                  <a:lnTo>
                    <a:pt x="45449" y="325314"/>
                  </a:lnTo>
                  <a:lnTo>
                    <a:pt x="46147" y="309866"/>
                  </a:lnTo>
                  <a:lnTo>
                    <a:pt x="53125" y="298404"/>
                  </a:lnTo>
                  <a:lnTo>
                    <a:pt x="66280" y="287938"/>
                  </a:lnTo>
                  <a:lnTo>
                    <a:pt x="76744" y="284647"/>
                  </a:lnTo>
                  <a:lnTo>
                    <a:pt x="79236" y="274781"/>
                  </a:lnTo>
                  <a:lnTo>
                    <a:pt x="86612" y="270197"/>
                  </a:lnTo>
                  <a:lnTo>
                    <a:pt x="76946" y="260830"/>
                  </a:lnTo>
                  <a:lnTo>
                    <a:pt x="80932" y="249464"/>
                  </a:lnTo>
                  <a:lnTo>
                    <a:pt x="94687" y="251658"/>
                  </a:lnTo>
                  <a:lnTo>
                    <a:pt x="96981" y="237506"/>
                  </a:lnTo>
                  <a:lnTo>
                    <a:pt x="102560" y="237606"/>
                  </a:lnTo>
                  <a:lnTo>
                    <a:pt x="107243" y="230130"/>
                  </a:lnTo>
                  <a:lnTo>
                    <a:pt x="103957" y="225943"/>
                  </a:lnTo>
                  <a:lnTo>
                    <a:pt x="101365" y="222752"/>
                  </a:lnTo>
                  <a:lnTo>
                    <a:pt x="97077" y="221857"/>
                  </a:lnTo>
                  <a:lnTo>
                    <a:pt x="93190" y="223653"/>
                  </a:lnTo>
                  <a:lnTo>
                    <a:pt x="79933" y="231227"/>
                  </a:lnTo>
                  <a:lnTo>
                    <a:pt x="65084" y="237506"/>
                  </a:lnTo>
                  <a:lnTo>
                    <a:pt x="54222" y="233719"/>
                  </a:lnTo>
                  <a:lnTo>
                    <a:pt x="49136" y="222752"/>
                  </a:lnTo>
                  <a:lnTo>
                    <a:pt x="57707" y="212490"/>
                  </a:lnTo>
                  <a:lnTo>
                    <a:pt x="66182" y="200930"/>
                  </a:lnTo>
                  <a:lnTo>
                    <a:pt x="52326" y="198738"/>
                  </a:lnTo>
                  <a:lnTo>
                    <a:pt x="43754" y="207406"/>
                  </a:lnTo>
                  <a:lnTo>
                    <a:pt x="38275" y="218969"/>
                  </a:lnTo>
                  <a:lnTo>
                    <a:pt x="28903" y="213785"/>
                  </a:lnTo>
                  <a:lnTo>
                    <a:pt x="22326" y="204217"/>
                  </a:lnTo>
                  <a:lnTo>
                    <a:pt x="20236" y="194449"/>
                  </a:lnTo>
                  <a:lnTo>
                    <a:pt x="9867" y="199133"/>
                  </a:lnTo>
                  <a:lnTo>
                    <a:pt x="0" y="184085"/>
                  </a:lnTo>
                  <a:lnTo>
                    <a:pt x="16347" y="177803"/>
                  </a:lnTo>
                  <a:lnTo>
                    <a:pt x="28807" y="182887"/>
                  </a:lnTo>
                  <a:lnTo>
                    <a:pt x="38573" y="168436"/>
                  </a:lnTo>
                  <a:lnTo>
                    <a:pt x="43555" y="175215"/>
                  </a:lnTo>
                  <a:lnTo>
                    <a:pt x="52128" y="164948"/>
                  </a:lnTo>
                  <a:lnTo>
                    <a:pt x="67377" y="165747"/>
                  </a:lnTo>
                  <a:lnTo>
                    <a:pt x="79635" y="169433"/>
                  </a:lnTo>
                  <a:lnTo>
                    <a:pt x="96981" y="179899"/>
                  </a:lnTo>
                  <a:lnTo>
                    <a:pt x="104954" y="186674"/>
                  </a:lnTo>
                  <a:lnTo>
                    <a:pt x="124387" y="181594"/>
                  </a:lnTo>
                  <a:lnTo>
                    <a:pt x="140234" y="193554"/>
                  </a:lnTo>
                  <a:lnTo>
                    <a:pt x="154288" y="201326"/>
                  </a:lnTo>
                  <a:lnTo>
                    <a:pt x="172925" y="207604"/>
                  </a:lnTo>
                  <a:lnTo>
                    <a:pt x="181496" y="197441"/>
                  </a:lnTo>
                  <a:lnTo>
                    <a:pt x="204321" y="197740"/>
                  </a:lnTo>
                  <a:lnTo>
                    <a:pt x="211100" y="183484"/>
                  </a:lnTo>
                  <a:lnTo>
                    <a:pt x="222962" y="177307"/>
                  </a:lnTo>
                  <a:lnTo>
                    <a:pt x="233423" y="174117"/>
                  </a:lnTo>
                  <a:lnTo>
                    <a:pt x="229737" y="161560"/>
                  </a:lnTo>
                  <a:lnTo>
                    <a:pt x="214189" y="155279"/>
                  </a:lnTo>
                  <a:lnTo>
                    <a:pt x="210600" y="145511"/>
                  </a:lnTo>
                  <a:lnTo>
                    <a:pt x="203925" y="133253"/>
                  </a:lnTo>
                  <a:lnTo>
                    <a:pt x="201430" y="116507"/>
                  </a:lnTo>
                  <a:lnTo>
                    <a:pt x="213591" y="115912"/>
                  </a:lnTo>
                  <a:lnTo>
                    <a:pt x="217479" y="103154"/>
                  </a:lnTo>
                  <a:lnTo>
                    <a:pt x="232628" y="73054"/>
                  </a:lnTo>
                  <a:lnTo>
                    <a:pt x="243791" y="54320"/>
                  </a:lnTo>
                  <a:lnTo>
                    <a:pt x="249372" y="45647"/>
                  </a:lnTo>
                  <a:lnTo>
                    <a:pt x="264322" y="40763"/>
                  </a:lnTo>
                  <a:lnTo>
                    <a:pt x="277178" y="26211"/>
                  </a:lnTo>
                  <a:lnTo>
                    <a:pt x="288640" y="11659"/>
                  </a:lnTo>
                  <a:lnTo>
                    <a:pt x="286548" y="1893"/>
                  </a:lnTo>
                  <a:lnTo>
                    <a:pt x="297115" y="0"/>
                  </a:lnTo>
                  <a:lnTo>
                    <a:pt x="309571" y="6479"/>
                  </a:lnTo>
                  <a:lnTo>
                    <a:pt x="319341" y="17340"/>
                  </a:lnTo>
                  <a:lnTo>
                    <a:pt x="322728" y="24217"/>
                  </a:lnTo>
                  <a:lnTo>
                    <a:pt x="337878" y="23521"/>
                  </a:lnTo>
                  <a:lnTo>
                    <a:pt x="334289" y="41962"/>
                  </a:lnTo>
                  <a:lnTo>
                    <a:pt x="343759" y="48635"/>
                  </a:lnTo>
                  <a:lnTo>
                    <a:pt x="353026" y="51029"/>
                  </a:lnTo>
                  <a:lnTo>
                    <a:pt x="363790" y="54716"/>
                  </a:lnTo>
                  <a:lnTo>
                    <a:pt x="369172" y="69965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54" name="object 133">
              <a:extLst>
                <a:ext uri="{FF2B5EF4-FFF2-40B4-BE49-F238E27FC236}">
                  <a16:creationId xmlns:a16="http://schemas.microsoft.com/office/drawing/2014/main" id="{F45017B3-3BE1-4A74-A086-E4A93A489D83}"/>
                </a:ext>
              </a:extLst>
            </p:cNvPr>
            <p:cNvSpPr/>
            <p:nvPr/>
          </p:nvSpPr>
          <p:spPr>
            <a:xfrm>
              <a:off x="3319133" y="2336792"/>
              <a:ext cx="571798" cy="483688"/>
            </a:xfrm>
            <a:custGeom>
              <a:avLst/>
              <a:gdLst/>
              <a:ahLst/>
              <a:cxnLst/>
              <a:rect l="l" t="t" r="r" b="b"/>
              <a:pathLst>
                <a:path w="571798" h="483688">
                  <a:moveTo>
                    <a:pt x="125084" y="258339"/>
                  </a:moveTo>
                  <a:lnTo>
                    <a:pt x="114021" y="250365"/>
                  </a:lnTo>
                  <a:lnTo>
                    <a:pt x="98272" y="241195"/>
                  </a:lnTo>
                  <a:lnTo>
                    <a:pt x="91295" y="251362"/>
                  </a:lnTo>
                  <a:lnTo>
                    <a:pt x="81928" y="247478"/>
                  </a:lnTo>
                  <a:lnTo>
                    <a:pt x="84319" y="234820"/>
                  </a:lnTo>
                  <a:lnTo>
                    <a:pt x="77842" y="228041"/>
                  </a:lnTo>
                  <a:lnTo>
                    <a:pt x="79933" y="211096"/>
                  </a:lnTo>
                  <a:lnTo>
                    <a:pt x="72061" y="204417"/>
                  </a:lnTo>
                  <a:lnTo>
                    <a:pt x="60501" y="214786"/>
                  </a:lnTo>
                  <a:lnTo>
                    <a:pt x="46746" y="213987"/>
                  </a:lnTo>
                  <a:lnTo>
                    <a:pt x="33789" y="199036"/>
                  </a:lnTo>
                  <a:lnTo>
                    <a:pt x="30002" y="185183"/>
                  </a:lnTo>
                  <a:lnTo>
                    <a:pt x="15749" y="174520"/>
                  </a:lnTo>
                  <a:lnTo>
                    <a:pt x="5878" y="188970"/>
                  </a:lnTo>
                  <a:lnTo>
                    <a:pt x="1893" y="199036"/>
                  </a:lnTo>
                  <a:lnTo>
                    <a:pt x="8571" y="209901"/>
                  </a:lnTo>
                  <a:lnTo>
                    <a:pt x="16145" y="210995"/>
                  </a:lnTo>
                  <a:lnTo>
                    <a:pt x="16844" y="223653"/>
                  </a:lnTo>
                  <a:lnTo>
                    <a:pt x="11163" y="230932"/>
                  </a:lnTo>
                  <a:lnTo>
                    <a:pt x="7178" y="240901"/>
                  </a:lnTo>
                  <a:lnTo>
                    <a:pt x="0" y="249570"/>
                  </a:lnTo>
                  <a:lnTo>
                    <a:pt x="2192" y="262130"/>
                  </a:lnTo>
                  <a:lnTo>
                    <a:pt x="4384" y="274687"/>
                  </a:lnTo>
                  <a:lnTo>
                    <a:pt x="16443" y="272789"/>
                  </a:lnTo>
                  <a:lnTo>
                    <a:pt x="26812" y="268105"/>
                  </a:lnTo>
                  <a:lnTo>
                    <a:pt x="37774" y="273290"/>
                  </a:lnTo>
                  <a:lnTo>
                    <a:pt x="48139" y="270003"/>
                  </a:lnTo>
                  <a:lnTo>
                    <a:pt x="55413" y="262723"/>
                  </a:lnTo>
                  <a:lnTo>
                    <a:pt x="62791" y="259534"/>
                  </a:lnTo>
                  <a:lnTo>
                    <a:pt x="69468" y="269204"/>
                  </a:lnTo>
                  <a:lnTo>
                    <a:pt x="74951" y="287143"/>
                  </a:lnTo>
                  <a:lnTo>
                    <a:pt x="67777" y="295916"/>
                  </a:lnTo>
                  <a:lnTo>
                    <a:pt x="76046" y="308174"/>
                  </a:lnTo>
                  <a:lnTo>
                    <a:pt x="82623" y="317742"/>
                  </a:lnTo>
                  <a:lnTo>
                    <a:pt x="86114" y="326015"/>
                  </a:lnTo>
                  <a:lnTo>
                    <a:pt x="98272" y="326911"/>
                  </a:lnTo>
                  <a:lnTo>
                    <a:pt x="115218" y="330400"/>
                  </a:lnTo>
                  <a:lnTo>
                    <a:pt x="118705" y="340070"/>
                  </a:lnTo>
                  <a:lnTo>
                    <a:pt x="131263" y="346546"/>
                  </a:lnTo>
                  <a:lnTo>
                    <a:pt x="146112" y="340268"/>
                  </a:lnTo>
                  <a:lnTo>
                    <a:pt x="157675" y="329904"/>
                  </a:lnTo>
                  <a:lnTo>
                    <a:pt x="161664" y="318538"/>
                  </a:lnTo>
                  <a:lnTo>
                    <a:pt x="170635" y="315348"/>
                  </a:lnTo>
                  <a:lnTo>
                    <a:pt x="177709" y="306579"/>
                  </a:lnTo>
                  <a:lnTo>
                    <a:pt x="184387" y="317540"/>
                  </a:lnTo>
                  <a:lnTo>
                    <a:pt x="195450" y="325514"/>
                  </a:lnTo>
                  <a:lnTo>
                    <a:pt x="216877" y="328805"/>
                  </a:lnTo>
                  <a:lnTo>
                    <a:pt x="222062" y="339768"/>
                  </a:lnTo>
                  <a:lnTo>
                    <a:pt x="222760" y="352425"/>
                  </a:lnTo>
                  <a:lnTo>
                    <a:pt x="230734" y="360499"/>
                  </a:lnTo>
                  <a:lnTo>
                    <a:pt x="243291" y="366980"/>
                  </a:lnTo>
                  <a:lnTo>
                    <a:pt x="243989" y="381030"/>
                  </a:lnTo>
                  <a:lnTo>
                    <a:pt x="252460" y="397479"/>
                  </a:lnTo>
                  <a:lnTo>
                    <a:pt x="256049" y="408542"/>
                  </a:lnTo>
                  <a:lnTo>
                    <a:pt x="249072" y="418705"/>
                  </a:lnTo>
                  <a:lnTo>
                    <a:pt x="240699" y="433058"/>
                  </a:lnTo>
                  <a:lnTo>
                    <a:pt x="250070" y="438241"/>
                  </a:lnTo>
                  <a:lnTo>
                    <a:pt x="268307" y="437544"/>
                  </a:lnTo>
                  <a:lnTo>
                    <a:pt x="276378" y="447012"/>
                  </a:lnTo>
                  <a:lnTo>
                    <a:pt x="275485" y="459668"/>
                  </a:lnTo>
                  <a:lnTo>
                    <a:pt x="289237" y="460465"/>
                  </a:lnTo>
                  <a:lnTo>
                    <a:pt x="294321" y="470134"/>
                  </a:lnTo>
                  <a:lnTo>
                    <a:pt x="306481" y="469637"/>
                  </a:lnTo>
                  <a:lnTo>
                    <a:pt x="316147" y="481798"/>
                  </a:lnTo>
                  <a:lnTo>
                    <a:pt x="337578" y="483688"/>
                  </a:lnTo>
                  <a:lnTo>
                    <a:pt x="345949" y="470731"/>
                  </a:lnTo>
                  <a:lnTo>
                    <a:pt x="342262" y="458271"/>
                  </a:lnTo>
                  <a:lnTo>
                    <a:pt x="349138" y="443923"/>
                  </a:lnTo>
                  <a:lnTo>
                    <a:pt x="346848" y="428471"/>
                  </a:lnTo>
                  <a:lnTo>
                    <a:pt x="349436" y="420004"/>
                  </a:lnTo>
                  <a:lnTo>
                    <a:pt x="361396" y="416613"/>
                  </a:lnTo>
                  <a:lnTo>
                    <a:pt x="371566" y="407843"/>
                  </a:lnTo>
                  <a:lnTo>
                    <a:pt x="378442" y="394887"/>
                  </a:lnTo>
                  <a:lnTo>
                    <a:pt x="368970" y="388306"/>
                  </a:lnTo>
                  <a:lnTo>
                    <a:pt x="371364" y="376944"/>
                  </a:lnTo>
                  <a:lnTo>
                    <a:pt x="369272" y="364388"/>
                  </a:lnTo>
                  <a:lnTo>
                    <a:pt x="376544" y="358505"/>
                  </a:lnTo>
                  <a:lnTo>
                    <a:pt x="386614" y="348241"/>
                  </a:lnTo>
                  <a:lnTo>
                    <a:pt x="393890" y="342262"/>
                  </a:lnTo>
                  <a:lnTo>
                    <a:pt x="406345" y="347342"/>
                  </a:lnTo>
                  <a:lnTo>
                    <a:pt x="420198" y="350931"/>
                  </a:lnTo>
                  <a:lnTo>
                    <a:pt x="433555" y="346147"/>
                  </a:lnTo>
                  <a:lnTo>
                    <a:pt x="448407" y="338571"/>
                  </a:lnTo>
                  <a:lnTo>
                    <a:pt x="456876" y="326911"/>
                  </a:lnTo>
                  <a:lnTo>
                    <a:pt x="465451" y="316745"/>
                  </a:lnTo>
                  <a:lnTo>
                    <a:pt x="471030" y="308076"/>
                  </a:lnTo>
                  <a:lnTo>
                    <a:pt x="483986" y="294919"/>
                  </a:lnTo>
                  <a:lnTo>
                    <a:pt x="492163" y="305780"/>
                  </a:lnTo>
                  <a:lnTo>
                    <a:pt x="506116" y="309369"/>
                  </a:lnTo>
                  <a:lnTo>
                    <a:pt x="505317" y="295415"/>
                  </a:lnTo>
                  <a:lnTo>
                    <a:pt x="504619" y="281360"/>
                  </a:lnTo>
                  <a:lnTo>
                    <a:pt x="514785" y="273888"/>
                  </a:lnTo>
                  <a:lnTo>
                    <a:pt x="509503" y="260035"/>
                  </a:lnTo>
                  <a:lnTo>
                    <a:pt x="503124" y="253357"/>
                  </a:lnTo>
                  <a:lnTo>
                    <a:pt x="486082" y="247078"/>
                  </a:lnTo>
                  <a:lnTo>
                    <a:pt x="470433" y="239302"/>
                  </a:lnTo>
                  <a:lnTo>
                    <a:pt x="479004" y="229035"/>
                  </a:lnTo>
                  <a:lnTo>
                    <a:pt x="487177" y="210498"/>
                  </a:lnTo>
                  <a:lnTo>
                    <a:pt x="486380" y="196447"/>
                  </a:lnTo>
                  <a:lnTo>
                    <a:pt x="479602" y="182692"/>
                  </a:lnTo>
                  <a:lnTo>
                    <a:pt x="477309" y="167345"/>
                  </a:lnTo>
                  <a:lnTo>
                    <a:pt x="480999" y="151794"/>
                  </a:lnTo>
                  <a:lnTo>
                    <a:pt x="492461" y="138639"/>
                  </a:lnTo>
                  <a:lnTo>
                    <a:pt x="511498" y="125182"/>
                  </a:lnTo>
                  <a:lnTo>
                    <a:pt x="527644" y="114717"/>
                  </a:lnTo>
                  <a:lnTo>
                    <a:pt x="536014" y="100266"/>
                  </a:lnTo>
                  <a:lnTo>
                    <a:pt x="535118" y="84916"/>
                  </a:lnTo>
                  <a:lnTo>
                    <a:pt x="571798" y="1893"/>
                  </a:lnTo>
                  <a:lnTo>
                    <a:pt x="559734" y="3787"/>
                  </a:lnTo>
                  <a:lnTo>
                    <a:pt x="547577" y="2890"/>
                  </a:lnTo>
                  <a:lnTo>
                    <a:pt x="537314" y="10364"/>
                  </a:lnTo>
                  <a:lnTo>
                    <a:pt x="527842" y="3787"/>
                  </a:lnTo>
                  <a:lnTo>
                    <a:pt x="516977" y="0"/>
                  </a:lnTo>
                  <a:lnTo>
                    <a:pt x="511595" y="12854"/>
                  </a:lnTo>
                  <a:lnTo>
                    <a:pt x="499135" y="6379"/>
                  </a:lnTo>
                  <a:lnTo>
                    <a:pt x="492163" y="19335"/>
                  </a:lnTo>
                  <a:lnTo>
                    <a:pt x="482392" y="35182"/>
                  </a:lnTo>
                  <a:lnTo>
                    <a:pt x="471830" y="37076"/>
                  </a:lnTo>
                  <a:lnTo>
                    <a:pt x="462559" y="33187"/>
                  </a:lnTo>
                  <a:lnTo>
                    <a:pt x="451892" y="32291"/>
                  </a:lnTo>
                  <a:lnTo>
                    <a:pt x="457076" y="44650"/>
                  </a:lnTo>
                  <a:lnTo>
                    <a:pt x="454682" y="57409"/>
                  </a:lnTo>
                  <a:lnTo>
                    <a:pt x="455482" y="71459"/>
                  </a:lnTo>
                  <a:lnTo>
                    <a:pt x="456079" y="82623"/>
                  </a:lnTo>
                  <a:lnTo>
                    <a:pt x="448905" y="91396"/>
                  </a:lnTo>
                  <a:lnTo>
                    <a:pt x="445218" y="107041"/>
                  </a:lnTo>
                  <a:lnTo>
                    <a:pt x="439634" y="117010"/>
                  </a:lnTo>
                  <a:lnTo>
                    <a:pt x="427974" y="125977"/>
                  </a:lnTo>
                  <a:lnTo>
                    <a:pt x="417109" y="122194"/>
                  </a:lnTo>
                  <a:lnTo>
                    <a:pt x="413524" y="111131"/>
                  </a:lnTo>
                  <a:lnTo>
                    <a:pt x="405352" y="100266"/>
                  </a:lnTo>
                  <a:lnTo>
                    <a:pt x="391697" y="100864"/>
                  </a:lnTo>
                  <a:lnTo>
                    <a:pt x="392395" y="113421"/>
                  </a:lnTo>
                  <a:lnTo>
                    <a:pt x="401863" y="121495"/>
                  </a:lnTo>
                  <a:lnTo>
                    <a:pt x="404153" y="135449"/>
                  </a:lnTo>
                  <a:lnTo>
                    <a:pt x="404956" y="150795"/>
                  </a:lnTo>
                  <a:lnTo>
                    <a:pt x="402562" y="162157"/>
                  </a:lnTo>
                  <a:lnTo>
                    <a:pt x="390800" y="169732"/>
                  </a:lnTo>
                  <a:lnTo>
                    <a:pt x="379540" y="187077"/>
                  </a:lnTo>
                  <a:lnTo>
                    <a:pt x="363588" y="201725"/>
                  </a:lnTo>
                  <a:lnTo>
                    <a:pt x="350535" y="213490"/>
                  </a:lnTo>
                  <a:lnTo>
                    <a:pt x="341862" y="220963"/>
                  </a:lnTo>
                  <a:lnTo>
                    <a:pt x="326613" y="220168"/>
                  </a:lnTo>
                  <a:lnTo>
                    <a:pt x="302193" y="218473"/>
                  </a:lnTo>
                  <a:lnTo>
                    <a:pt x="299905" y="232523"/>
                  </a:lnTo>
                  <a:lnTo>
                    <a:pt x="291232" y="240000"/>
                  </a:lnTo>
                  <a:lnTo>
                    <a:pt x="279172" y="241894"/>
                  </a:lnTo>
                  <a:lnTo>
                    <a:pt x="273491" y="250563"/>
                  </a:lnTo>
                  <a:lnTo>
                    <a:pt x="270996" y="260433"/>
                  </a:lnTo>
                  <a:lnTo>
                    <a:pt x="252658" y="258439"/>
                  </a:lnTo>
                  <a:lnTo>
                    <a:pt x="246181" y="250267"/>
                  </a:lnTo>
                  <a:lnTo>
                    <a:pt x="259340" y="241297"/>
                  </a:lnTo>
                  <a:lnTo>
                    <a:pt x="270996" y="231029"/>
                  </a:lnTo>
                  <a:lnTo>
                    <a:pt x="268804" y="218473"/>
                  </a:lnTo>
                  <a:lnTo>
                    <a:pt x="262327" y="211693"/>
                  </a:lnTo>
                  <a:lnTo>
                    <a:pt x="248471" y="208108"/>
                  </a:lnTo>
                  <a:lnTo>
                    <a:pt x="235018" y="211495"/>
                  </a:lnTo>
                  <a:lnTo>
                    <a:pt x="223357" y="221759"/>
                  </a:lnTo>
                  <a:lnTo>
                    <a:pt x="218473" y="243093"/>
                  </a:lnTo>
                  <a:lnTo>
                    <a:pt x="219469" y="262723"/>
                  </a:lnTo>
                  <a:lnTo>
                    <a:pt x="214087" y="275482"/>
                  </a:lnTo>
                  <a:lnTo>
                    <a:pt x="204219" y="261928"/>
                  </a:lnTo>
                  <a:lnTo>
                    <a:pt x="192059" y="262428"/>
                  </a:lnTo>
                  <a:lnTo>
                    <a:pt x="181795" y="268505"/>
                  </a:lnTo>
                  <a:lnTo>
                    <a:pt x="168440" y="274687"/>
                  </a:lnTo>
                  <a:lnTo>
                    <a:pt x="154684" y="273888"/>
                  </a:lnTo>
                  <a:lnTo>
                    <a:pt x="143823" y="270101"/>
                  </a:lnTo>
                  <a:lnTo>
                    <a:pt x="137242" y="259238"/>
                  </a:lnTo>
                  <a:lnTo>
                    <a:pt x="125084" y="258339"/>
                  </a:lnTo>
                  <a:close/>
                </a:path>
              </a:pathLst>
            </a:custGeom>
            <a:solidFill>
              <a:srgbClr val="00C8C8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55" name="object 134">
              <a:extLst>
                <a:ext uri="{FF2B5EF4-FFF2-40B4-BE49-F238E27FC236}">
                  <a16:creationId xmlns:a16="http://schemas.microsoft.com/office/drawing/2014/main" id="{688773C7-13B7-407E-A81C-1C07E62A7FCD}"/>
                </a:ext>
              </a:extLst>
            </p:cNvPr>
            <p:cNvSpPr/>
            <p:nvPr/>
          </p:nvSpPr>
          <p:spPr>
            <a:xfrm>
              <a:off x="3319133" y="2336792"/>
              <a:ext cx="571798" cy="483688"/>
            </a:xfrm>
            <a:custGeom>
              <a:avLst/>
              <a:gdLst/>
              <a:ahLst/>
              <a:cxnLst/>
              <a:rect l="l" t="t" r="r" b="b"/>
              <a:pathLst>
                <a:path w="571798" h="483688">
                  <a:moveTo>
                    <a:pt x="547577" y="2890"/>
                  </a:moveTo>
                  <a:lnTo>
                    <a:pt x="537314" y="10364"/>
                  </a:lnTo>
                  <a:lnTo>
                    <a:pt x="527842" y="3787"/>
                  </a:lnTo>
                  <a:lnTo>
                    <a:pt x="516977" y="0"/>
                  </a:lnTo>
                  <a:lnTo>
                    <a:pt x="511595" y="12854"/>
                  </a:lnTo>
                  <a:lnTo>
                    <a:pt x="499135" y="6379"/>
                  </a:lnTo>
                  <a:lnTo>
                    <a:pt x="492163" y="19335"/>
                  </a:lnTo>
                  <a:lnTo>
                    <a:pt x="482392" y="35182"/>
                  </a:lnTo>
                  <a:lnTo>
                    <a:pt x="471830" y="37076"/>
                  </a:lnTo>
                  <a:lnTo>
                    <a:pt x="462559" y="33187"/>
                  </a:lnTo>
                  <a:lnTo>
                    <a:pt x="451892" y="32291"/>
                  </a:lnTo>
                  <a:lnTo>
                    <a:pt x="457076" y="44650"/>
                  </a:lnTo>
                  <a:lnTo>
                    <a:pt x="454682" y="57409"/>
                  </a:lnTo>
                  <a:lnTo>
                    <a:pt x="455482" y="71459"/>
                  </a:lnTo>
                  <a:lnTo>
                    <a:pt x="456079" y="82623"/>
                  </a:lnTo>
                  <a:lnTo>
                    <a:pt x="448905" y="91396"/>
                  </a:lnTo>
                  <a:lnTo>
                    <a:pt x="445218" y="107041"/>
                  </a:lnTo>
                  <a:lnTo>
                    <a:pt x="439634" y="117010"/>
                  </a:lnTo>
                  <a:lnTo>
                    <a:pt x="427974" y="125977"/>
                  </a:lnTo>
                  <a:lnTo>
                    <a:pt x="417109" y="122194"/>
                  </a:lnTo>
                  <a:lnTo>
                    <a:pt x="413524" y="111131"/>
                  </a:lnTo>
                  <a:lnTo>
                    <a:pt x="405352" y="100266"/>
                  </a:lnTo>
                  <a:lnTo>
                    <a:pt x="391697" y="100864"/>
                  </a:lnTo>
                  <a:lnTo>
                    <a:pt x="392395" y="113421"/>
                  </a:lnTo>
                  <a:lnTo>
                    <a:pt x="401863" y="121495"/>
                  </a:lnTo>
                  <a:lnTo>
                    <a:pt x="404153" y="135449"/>
                  </a:lnTo>
                  <a:lnTo>
                    <a:pt x="404956" y="150795"/>
                  </a:lnTo>
                  <a:lnTo>
                    <a:pt x="402562" y="162157"/>
                  </a:lnTo>
                  <a:lnTo>
                    <a:pt x="390800" y="169732"/>
                  </a:lnTo>
                  <a:lnTo>
                    <a:pt x="379540" y="187077"/>
                  </a:lnTo>
                  <a:lnTo>
                    <a:pt x="363588" y="201725"/>
                  </a:lnTo>
                  <a:lnTo>
                    <a:pt x="350535" y="213490"/>
                  </a:lnTo>
                  <a:lnTo>
                    <a:pt x="341862" y="220963"/>
                  </a:lnTo>
                  <a:lnTo>
                    <a:pt x="326613" y="220168"/>
                  </a:lnTo>
                  <a:lnTo>
                    <a:pt x="302193" y="218473"/>
                  </a:lnTo>
                  <a:lnTo>
                    <a:pt x="299905" y="232523"/>
                  </a:lnTo>
                  <a:lnTo>
                    <a:pt x="291232" y="240000"/>
                  </a:lnTo>
                  <a:lnTo>
                    <a:pt x="279172" y="241894"/>
                  </a:lnTo>
                  <a:lnTo>
                    <a:pt x="273491" y="250563"/>
                  </a:lnTo>
                  <a:lnTo>
                    <a:pt x="270996" y="260433"/>
                  </a:lnTo>
                  <a:lnTo>
                    <a:pt x="252658" y="258439"/>
                  </a:lnTo>
                  <a:lnTo>
                    <a:pt x="246181" y="250267"/>
                  </a:lnTo>
                  <a:lnTo>
                    <a:pt x="259340" y="241297"/>
                  </a:lnTo>
                  <a:lnTo>
                    <a:pt x="270996" y="231029"/>
                  </a:lnTo>
                  <a:lnTo>
                    <a:pt x="268804" y="218473"/>
                  </a:lnTo>
                  <a:lnTo>
                    <a:pt x="262327" y="211693"/>
                  </a:lnTo>
                  <a:lnTo>
                    <a:pt x="248471" y="208108"/>
                  </a:lnTo>
                  <a:lnTo>
                    <a:pt x="235018" y="211495"/>
                  </a:lnTo>
                  <a:lnTo>
                    <a:pt x="223357" y="221759"/>
                  </a:lnTo>
                  <a:lnTo>
                    <a:pt x="218473" y="243093"/>
                  </a:lnTo>
                  <a:lnTo>
                    <a:pt x="219469" y="262723"/>
                  </a:lnTo>
                  <a:lnTo>
                    <a:pt x="214087" y="275482"/>
                  </a:lnTo>
                  <a:lnTo>
                    <a:pt x="204219" y="261928"/>
                  </a:lnTo>
                  <a:lnTo>
                    <a:pt x="192059" y="262428"/>
                  </a:lnTo>
                  <a:lnTo>
                    <a:pt x="181795" y="268505"/>
                  </a:lnTo>
                  <a:lnTo>
                    <a:pt x="168440" y="274687"/>
                  </a:lnTo>
                  <a:lnTo>
                    <a:pt x="154684" y="273888"/>
                  </a:lnTo>
                  <a:lnTo>
                    <a:pt x="143823" y="270101"/>
                  </a:lnTo>
                  <a:lnTo>
                    <a:pt x="137242" y="259238"/>
                  </a:lnTo>
                  <a:lnTo>
                    <a:pt x="125084" y="258339"/>
                  </a:lnTo>
                  <a:lnTo>
                    <a:pt x="114021" y="250365"/>
                  </a:lnTo>
                  <a:lnTo>
                    <a:pt x="98272" y="241195"/>
                  </a:lnTo>
                  <a:lnTo>
                    <a:pt x="91295" y="251362"/>
                  </a:lnTo>
                  <a:lnTo>
                    <a:pt x="81928" y="247478"/>
                  </a:lnTo>
                  <a:lnTo>
                    <a:pt x="84319" y="234820"/>
                  </a:lnTo>
                  <a:lnTo>
                    <a:pt x="77842" y="228041"/>
                  </a:lnTo>
                  <a:lnTo>
                    <a:pt x="79933" y="211096"/>
                  </a:lnTo>
                  <a:lnTo>
                    <a:pt x="72061" y="204417"/>
                  </a:lnTo>
                  <a:lnTo>
                    <a:pt x="60501" y="214786"/>
                  </a:lnTo>
                  <a:lnTo>
                    <a:pt x="46746" y="213987"/>
                  </a:lnTo>
                  <a:lnTo>
                    <a:pt x="33789" y="199036"/>
                  </a:lnTo>
                  <a:lnTo>
                    <a:pt x="30002" y="185183"/>
                  </a:lnTo>
                  <a:lnTo>
                    <a:pt x="15749" y="174520"/>
                  </a:lnTo>
                  <a:lnTo>
                    <a:pt x="5878" y="188970"/>
                  </a:lnTo>
                  <a:lnTo>
                    <a:pt x="1893" y="199036"/>
                  </a:lnTo>
                  <a:lnTo>
                    <a:pt x="8571" y="209901"/>
                  </a:lnTo>
                  <a:lnTo>
                    <a:pt x="16145" y="210995"/>
                  </a:lnTo>
                  <a:lnTo>
                    <a:pt x="16844" y="223653"/>
                  </a:lnTo>
                  <a:lnTo>
                    <a:pt x="11163" y="230932"/>
                  </a:lnTo>
                  <a:lnTo>
                    <a:pt x="7178" y="240901"/>
                  </a:lnTo>
                  <a:lnTo>
                    <a:pt x="0" y="249570"/>
                  </a:lnTo>
                  <a:lnTo>
                    <a:pt x="2192" y="262130"/>
                  </a:lnTo>
                  <a:lnTo>
                    <a:pt x="4384" y="274687"/>
                  </a:lnTo>
                  <a:lnTo>
                    <a:pt x="16443" y="272789"/>
                  </a:lnTo>
                  <a:lnTo>
                    <a:pt x="26812" y="268105"/>
                  </a:lnTo>
                  <a:lnTo>
                    <a:pt x="37774" y="273290"/>
                  </a:lnTo>
                  <a:lnTo>
                    <a:pt x="48139" y="270003"/>
                  </a:lnTo>
                  <a:lnTo>
                    <a:pt x="55413" y="262723"/>
                  </a:lnTo>
                  <a:lnTo>
                    <a:pt x="62791" y="259534"/>
                  </a:lnTo>
                  <a:lnTo>
                    <a:pt x="69468" y="269204"/>
                  </a:lnTo>
                  <a:lnTo>
                    <a:pt x="74951" y="287143"/>
                  </a:lnTo>
                  <a:lnTo>
                    <a:pt x="67777" y="295916"/>
                  </a:lnTo>
                  <a:lnTo>
                    <a:pt x="76046" y="308174"/>
                  </a:lnTo>
                  <a:lnTo>
                    <a:pt x="82623" y="317742"/>
                  </a:lnTo>
                  <a:lnTo>
                    <a:pt x="86114" y="326015"/>
                  </a:lnTo>
                  <a:lnTo>
                    <a:pt x="98272" y="326911"/>
                  </a:lnTo>
                  <a:lnTo>
                    <a:pt x="115218" y="330400"/>
                  </a:lnTo>
                  <a:lnTo>
                    <a:pt x="118705" y="340070"/>
                  </a:lnTo>
                  <a:lnTo>
                    <a:pt x="131263" y="346546"/>
                  </a:lnTo>
                  <a:lnTo>
                    <a:pt x="146112" y="340268"/>
                  </a:lnTo>
                  <a:lnTo>
                    <a:pt x="157675" y="329904"/>
                  </a:lnTo>
                  <a:lnTo>
                    <a:pt x="161664" y="318538"/>
                  </a:lnTo>
                  <a:lnTo>
                    <a:pt x="170635" y="315348"/>
                  </a:lnTo>
                  <a:lnTo>
                    <a:pt x="177709" y="306579"/>
                  </a:lnTo>
                  <a:lnTo>
                    <a:pt x="184387" y="317540"/>
                  </a:lnTo>
                  <a:lnTo>
                    <a:pt x="195450" y="325514"/>
                  </a:lnTo>
                  <a:lnTo>
                    <a:pt x="216877" y="328805"/>
                  </a:lnTo>
                  <a:lnTo>
                    <a:pt x="222062" y="339768"/>
                  </a:lnTo>
                  <a:lnTo>
                    <a:pt x="222760" y="352425"/>
                  </a:lnTo>
                  <a:lnTo>
                    <a:pt x="230734" y="360499"/>
                  </a:lnTo>
                  <a:lnTo>
                    <a:pt x="243291" y="366980"/>
                  </a:lnTo>
                  <a:lnTo>
                    <a:pt x="243989" y="381030"/>
                  </a:lnTo>
                  <a:lnTo>
                    <a:pt x="252460" y="397479"/>
                  </a:lnTo>
                  <a:lnTo>
                    <a:pt x="256049" y="408542"/>
                  </a:lnTo>
                  <a:lnTo>
                    <a:pt x="249072" y="418705"/>
                  </a:lnTo>
                  <a:lnTo>
                    <a:pt x="240699" y="433058"/>
                  </a:lnTo>
                  <a:lnTo>
                    <a:pt x="250070" y="438241"/>
                  </a:lnTo>
                  <a:lnTo>
                    <a:pt x="268307" y="437544"/>
                  </a:lnTo>
                  <a:lnTo>
                    <a:pt x="276378" y="447012"/>
                  </a:lnTo>
                  <a:lnTo>
                    <a:pt x="275485" y="459668"/>
                  </a:lnTo>
                  <a:lnTo>
                    <a:pt x="289237" y="460465"/>
                  </a:lnTo>
                  <a:lnTo>
                    <a:pt x="294321" y="470134"/>
                  </a:lnTo>
                  <a:lnTo>
                    <a:pt x="306481" y="469637"/>
                  </a:lnTo>
                  <a:lnTo>
                    <a:pt x="316147" y="481798"/>
                  </a:lnTo>
                  <a:lnTo>
                    <a:pt x="337578" y="483688"/>
                  </a:lnTo>
                  <a:lnTo>
                    <a:pt x="345949" y="470731"/>
                  </a:lnTo>
                  <a:lnTo>
                    <a:pt x="342262" y="458271"/>
                  </a:lnTo>
                  <a:lnTo>
                    <a:pt x="349138" y="443923"/>
                  </a:lnTo>
                  <a:lnTo>
                    <a:pt x="346848" y="428471"/>
                  </a:lnTo>
                  <a:lnTo>
                    <a:pt x="349436" y="420004"/>
                  </a:lnTo>
                  <a:lnTo>
                    <a:pt x="361396" y="416613"/>
                  </a:lnTo>
                  <a:lnTo>
                    <a:pt x="371566" y="407843"/>
                  </a:lnTo>
                  <a:lnTo>
                    <a:pt x="378442" y="394887"/>
                  </a:lnTo>
                  <a:lnTo>
                    <a:pt x="368970" y="388306"/>
                  </a:lnTo>
                  <a:lnTo>
                    <a:pt x="371364" y="376944"/>
                  </a:lnTo>
                  <a:lnTo>
                    <a:pt x="369272" y="364388"/>
                  </a:lnTo>
                  <a:lnTo>
                    <a:pt x="376544" y="358505"/>
                  </a:lnTo>
                  <a:lnTo>
                    <a:pt x="386614" y="348241"/>
                  </a:lnTo>
                  <a:lnTo>
                    <a:pt x="393890" y="342262"/>
                  </a:lnTo>
                  <a:lnTo>
                    <a:pt x="406345" y="347342"/>
                  </a:lnTo>
                  <a:lnTo>
                    <a:pt x="420198" y="350931"/>
                  </a:lnTo>
                  <a:lnTo>
                    <a:pt x="433555" y="346147"/>
                  </a:lnTo>
                  <a:lnTo>
                    <a:pt x="448407" y="338571"/>
                  </a:lnTo>
                  <a:lnTo>
                    <a:pt x="456876" y="326911"/>
                  </a:lnTo>
                  <a:lnTo>
                    <a:pt x="465451" y="316745"/>
                  </a:lnTo>
                  <a:lnTo>
                    <a:pt x="471030" y="308076"/>
                  </a:lnTo>
                  <a:lnTo>
                    <a:pt x="483986" y="294919"/>
                  </a:lnTo>
                  <a:lnTo>
                    <a:pt x="492163" y="305780"/>
                  </a:lnTo>
                  <a:lnTo>
                    <a:pt x="506116" y="309369"/>
                  </a:lnTo>
                  <a:lnTo>
                    <a:pt x="505317" y="295415"/>
                  </a:lnTo>
                  <a:lnTo>
                    <a:pt x="504619" y="281360"/>
                  </a:lnTo>
                  <a:lnTo>
                    <a:pt x="514785" y="273888"/>
                  </a:lnTo>
                  <a:lnTo>
                    <a:pt x="509503" y="260035"/>
                  </a:lnTo>
                  <a:lnTo>
                    <a:pt x="503124" y="253357"/>
                  </a:lnTo>
                  <a:lnTo>
                    <a:pt x="486082" y="247078"/>
                  </a:lnTo>
                  <a:lnTo>
                    <a:pt x="470433" y="239302"/>
                  </a:lnTo>
                  <a:lnTo>
                    <a:pt x="479004" y="229035"/>
                  </a:lnTo>
                  <a:lnTo>
                    <a:pt x="487177" y="210498"/>
                  </a:lnTo>
                  <a:lnTo>
                    <a:pt x="486380" y="196447"/>
                  </a:lnTo>
                  <a:lnTo>
                    <a:pt x="479602" y="182692"/>
                  </a:lnTo>
                  <a:lnTo>
                    <a:pt x="477309" y="167345"/>
                  </a:lnTo>
                  <a:lnTo>
                    <a:pt x="480999" y="151794"/>
                  </a:lnTo>
                  <a:lnTo>
                    <a:pt x="492461" y="138639"/>
                  </a:lnTo>
                  <a:lnTo>
                    <a:pt x="511498" y="125182"/>
                  </a:lnTo>
                  <a:lnTo>
                    <a:pt x="527644" y="114717"/>
                  </a:lnTo>
                  <a:lnTo>
                    <a:pt x="536014" y="100266"/>
                  </a:lnTo>
                  <a:lnTo>
                    <a:pt x="535118" y="84916"/>
                  </a:lnTo>
                  <a:lnTo>
                    <a:pt x="571798" y="1893"/>
                  </a:lnTo>
                  <a:lnTo>
                    <a:pt x="559734" y="3787"/>
                  </a:lnTo>
                  <a:lnTo>
                    <a:pt x="547577" y="2890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56" name="object 135">
              <a:extLst>
                <a:ext uri="{FF2B5EF4-FFF2-40B4-BE49-F238E27FC236}">
                  <a16:creationId xmlns:a16="http://schemas.microsoft.com/office/drawing/2014/main" id="{D7872A8C-6A98-4327-A2A6-02F42646A0E4}"/>
                </a:ext>
              </a:extLst>
            </p:cNvPr>
            <p:cNvSpPr/>
            <p:nvPr/>
          </p:nvSpPr>
          <p:spPr>
            <a:xfrm>
              <a:off x="3027403" y="2702472"/>
              <a:ext cx="334289" cy="473723"/>
            </a:xfrm>
            <a:custGeom>
              <a:avLst/>
              <a:gdLst/>
              <a:ahLst/>
              <a:cxnLst/>
              <a:rect l="l" t="t" r="r" b="b"/>
              <a:pathLst>
                <a:path w="334289" h="473723">
                  <a:moveTo>
                    <a:pt x="3888" y="415818"/>
                  </a:moveTo>
                  <a:lnTo>
                    <a:pt x="0" y="428576"/>
                  </a:lnTo>
                  <a:lnTo>
                    <a:pt x="2491" y="446813"/>
                  </a:lnTo>
                  <a:lnTo>
                    <a:pt x="3092" y="457978"/>
                  </a:lnTo>
                  <a:lnTo>
                    <a:pt x="11261" y="468843"/>
                  </a:lnTo>
                  <a:lnTo>
                    <a:pt x="28307" y="473723"/>
                  </a:lnTo>
                  <a:lnTo>
                    <a:pt x="44852" y="471632"/>
                  </a:lnTo>
                  <a:lnTo>
                    <a:pt x="52028" y="462960"/>
                  </a:lnTo>
                  <a:lnTo>
                    <a:pt x="59202" y="455584"/>
                  </a:lnTo>
                  <a:lnTo>
                    <a:pt x="70067" y="459374"/>
                  </a:lnTo>
                  <a:lnTo>
                    <a:pt x="78440" y="446313"/>
                  </a:lnTo>
                  <a:lnTo>
                    <a:pt x="91893" y="441533"/>
                  </a:lnTo>
                  <a:lnTo>
                    <a:pt x="106945" y="439437"/>
                  </a:lnTo>
                  <a:lnTo>
                    <a:pt x="109537" y="430966"/>
                  </a:lnTo>
                  <a:lnTo>
                    <a:pt x="107441" y="419803"/>
                  </a:lnTo>
                  <a:lnTo>
                    <a:pt x="117508" y="409539"/>
                  </a:lnTo>
                  <a:lnTo>
                    <a:pt x="130763" y="401965"/>
                  </a:lnTo>
                  <a:lnTo>
                    <a:pt x="143921" y="391496"/>
                  </a:lnTo>
                  <a:lnTo>
                    <a:pt x="154188" y="384124"/>
                  </a:lnTo>
                  <a:lnTo>
                    <a:pt x="171033" y="386215"/>
                  </a:lnTo>
                  <a:lnTo>
                    <a:pt x="179006" y="394286"/>
                  </a:lnTo>
                  <a:lnTo>
                    <a:pt x="189072" y="384023"/>
                  </a:lnTo>
                  <a:lnTo>
                    <a:pt x="204022" y="377744"/>
                  </a:lnTo>
                  <a:lnTo>
                    <a:pt x="219171" y="377046"/>
                  </a:lnTo>
                  <a:lnTo>
                    <a:pt x="228737" y="386518"/>
                  </a:lnTo>
                  <a:lnTo>
                    <a:pt x="218473" y="392595"/>
                  </a:lnTo>
                  <a:lnTo>
                    <a:pt x="214387" y="402559"/>
                  </a:lnTo>
                  <a:lnTo>
                    <a:pt x="225352" y="407743"/>
                  </a:lnTo>
                  <a:lnTo>
                    <a:pt x="246679" y="408244"/>
                  </a:lnTo>
                  <a:lnTo>
                    <a:pt x="258441" y="402163"/>
                  </a:lnTo>
                  <a:lnTo>
                    <a:pt x="265518" y="391996"/>
                  </a:lnTo>
                  <a:lnTo>
                    <a:pt x="272495" y="380437"/>
                  </a:lnTo>
                  <a:lnTo>
                    <a:pt x="280965" y="368773"/>
                  </a:lnTo>
                  <a:lnTo>
                    <a:pt x="280369" y="357610"/>
                  </a:lnTo>
                  <a:lnTo>
                    <a:pt x="286146" y="350434"/>
                  </a:lnTo>
                  <a:lnTo>
                    <a:pt x="288443" y="337576"/>
                  </a:lnTo>
                  <a:lnTo>
                    <a:pt x="298606" y="328705"/>
                  </a:lnTo>
                  <a:lnTo>
                    <a:pt x="310269" y="319839"/>
                  </a:lnTo>
                  <a:lnTo>
                    <a:pt x="321829" y="308077"/>
                  </a:lnTo>
                  <a:lnTo>
                    <a:pt x="324324" y="296812"/>
                  </a:lnTo>
                  <a:lnTo>
                    <a:pt x="333889" y="276678"/>
                  </a:lnTo>
                  <a:lnTo>
                    <a:pt x="327211" y="265717"/>
                  </a:lnTo>
                  <a:lnTo>
                    <a:pt x="323424" y="251863"/>
                  </a:lnTo>
                  <a:lnTo>
                    <a:pt x="333490" y="241595"/>
                  </a:lnTo>
                  <a:lnTo>
                    <a:pt x="334289" y="227545"/>
                  </a:lnTo>
                  <a:lnTo>
                    <a:pt x="327712" y="217976"/>
                  </a:lnTo>
                  <a:lnTo>
                    <a:pt x="318042" y="208606"/>
                  </a:lnTo>
                  <a:lnTo>
                    <a:pt x="307677" y="213292"/>
                  </a:lnTo>
                  <a:lnTo>
                    <a:pt x="297313" y="219269"/>
                  </a:lnTo>
                  <a:lnTo>
                    <a:pt x="283655" y="218473"/>
                  </a:lnTo>
                  <a:lnTo>
                    <a:pt x="275583" y="209005"/>
                  </a:lnTo>
                  <a:lnTo>
                    <a:pt x="263225" y="205319"/>
                  </a:lnTo>
                  <a:lnTo>
                    <a:pt x="253058" y="186080"/>
                  </a:lnTo>
                  <a:lnTo>
                    <a:pt x="258441" y="173225"/>
                  </a:lnTo>
                  <a:lnTo>
                    <a:pt x="262126" y="156185"/>
                  </a:lnTo>
                  <a:lnTo>
                    <a:pt x="260233" y="149306"/>
                  </a:lnTo>
                  <a:lnTo>
                    <a:pt x="261033" y="135154"/>
                  </a:lnTo>
                  <a:lnTo>
                    <a:pt x="260233" y="121198"/>
                  </a:lnTo>
                  <a:lnTo>
                    <a:pt x="262627" y="108442"/>
                  </a:lnTo>
                  <a:lnTo>
                    <a:pt x="267912" y="94190"/>
                  </a:lnTo>
                  <a:lnTo>
                    <a:pt x="264323" y="83127"/>
                  </a:lnTo>
                  <a:lnTo>
                    <a:pt x="268307" y="71666"/>
                  </a:lnTo>
                  <a:lnTo>
                    <a:pt x="275382" y="62993"/>
                  </a:lnTo>
                  <a:lnTo>
                    <a:pt x="273189" y="50436"/>
                  </a:lnTo>
                  <a:lnTo>
                    <a:pt x="278874" y="43160"/>
                  </a:lnTo>
                  <a:lnTo>
                    <a:pt x="275382" y="33491"/>
                  </a:lnTo>
                  <a:lnTo>
                    <a:pt x="273189" y="22331"/>
                  </a:lnTo>
                  <a:lnTo>
                    <a:pt x="272495" y="8378"/>
                  </a:lnTo>
                  <a:lnTo>
                    <a:pt x="268110" y="0"/>
                  </a:lnTo>
                  <a:lnTo>
                    <a:pt x="262126" y="3290"/>
                  </a:lnTo>
                  <a:lnTo>
                    <a:pt x="240304" y="2693"/>
                  </a:lnTo>
                  <a:lnTo>
                    <a:pt x="222063" y="2095"/>
                  </a:lnTo>
                  <a:lnTo>
                    <a:pt x="208606" y="6879"/>
                  </a:lnTo>
                  <a:lnTo>
                    <a:pt x="201430" y="14155"/>
                  </a:lnTo>
                  <a:lnTo>
                    <a:pt x="189969" y="27310"/>
                  </a:lnTo>
                  <a:lnTo>
                    <a:pt x="176414" y="30700"/>
                  </a:lnTo>
                  <a:lnTo>
                    <a:pt x="167641" y="36681"/>
                  </a:lnTo>
                  <a:lnTo>
                    <a:pt x="152396" y="35985"/>
                  </a:lnTo>
                  <a:lnTo>
                    <a:pt x="143723" y="44756"/>
                  </a:lnTo>
                  <a:lnTo>
                    <a:pt x="150602" y="59904"/>
                  </a:lnTo>
                  <a:lnTo>
                    <a:pt x="146714" y="72663"/>
                  </a:lnTo>
                  <a:lnTo>
                    <a:pt x="147312" y="82527"/>
                  </a:lnTo>
                  <a:lnTo>
                    <a:pt x="147808" y="92297"/>
                  </a:lnTo>
                  <a:lnTo>
                    <a:pt x="137542" y="99771"/>
                  </a:lnTo>
                  <a:lnTo>
                    <a:pt x="136745" y="113825"/>
                  </a:lnTo>
                  <a:lnTo>
                    <a:pt x="132660" y="122497"/>
                  </a:lnTo>
                  <a:lnTo>
                    <a:pt x="142226" y="130468"/>
                  </a:lnTo>
                  <a:lnTo>
                    <a:pt x="135152" y="140634"/>
                  </a:lnTo>
                  <a:lnTo>
                    <a:pt x="123390" y="146714"/>
                  </a:lnTo>
                  <a:lnTo>
                    <a:pt x="110232" y="158577"/>
                  </a:lnTo>
                  <a:lnTo>
                    <a:pt x="98770" y="170237"/>
                  </a:lnTo>
                  <a:lnTo>
                    <a:pt x="96382" y="182991"/>
                  </a:lnTo>
                  <a:lnTo>
                    <a:pt x="96977" y="194152"/>
                  </a:lnTo>
                  <a:lnTo>
                    <a:pt x="87311" y="211496"/>
                  </a:lnTo>
                  <a:lnTo>
                    <a:pt x="79038" y="228640"/>
                  </a:lnTo>
                  <a:lnTo>
                    <a:pt x="73555" y="240102"/>
                  </a:lnTo>
                  <a:lnTo>
                    <a:pt x="72759" y="252760"/>
                  </a:lnTo>
                  <a:lnTo>
                    <a:pt x="76244" y="261033"/>
                  </a:lnTo>
                  <a:lnTo>
                    <a:pt x="72162" y="271001"/>
                  </a:lnTo>
                  <a:lnTo>
                    <a:pt x="63489" y="278471"/>
                  </a:lnTo>
                  <a:lnTo>
                    <a:pt x="48437" y="281962"/>
                  </a:lnTo>
                  <a:lnTo>
                    <a:pt x="35384" y="292327"/>
                  </a:lnTo>
                  <a:lnTo>
                    <a:pt x="31695" y="309373"/>
                  </a:lnTo>
                  <a:lnTo>
                    <a:pt x="28210" y="329109"/>
                  </a:lnTo>
                  <a:lnTo>
                    <a:pt x="19735" y="340765"/>
                  </a:lnTo>
                  <a:lnTo>
                    <a:pt x="20530" y="356115"/>
                  </a:lnTo>
                  <a:lnTo>
                    <a:pt x="15250" y="371762"/>
                  </a:lnTo>
                  <a:lnTo>
                    <a:pt x="13058" y="387313"/>
                  </a:lnTo>
                  <a:lnTo>
                    <a:pt x="9371" y="404356"/>
                  </a:lnTo>
                  <a:lnTo>
                    <a:pt x="3888" y="415818"/>
                  </a:lnTo>
                  <a:close/>
                </a:path>
              </a:pathLst>
            </a:custGeom>
            <a:solidFill>
              <a:srgbClr val="389DE5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57" name="object 136">
              <a:extLst>
                <a:ext uri="{FF2B5EF4-FFF2-40B4-BE49-F238E27FC236}">
                  <a16:creationId xmlns:a16="http://schemas.microsoft.com/office/drawing/2014/main" id="{DF14069C-1BAE-4C13-8B07-BCBD1353405E}"/>
                </a:ext>
              </a:extLst>
            </p:cNvPr>
            <p:cNvSpPr/>
            <p:nvPr/>
          </p:nvSpPr>
          <p:spPr>
            <a:xfrm>
              <a:off x="3027403" y="2702472"/>
              <a:ext cx="334289" cy="473723"/>
            </a:xfrm>
            <a:custGeom>
              <a:avLst/>
              <a:gdLst/>
              <a:ahLst/>
              <a:cxnLst/>
              <a:rect l="l" t="t" r="r" b="b"/>
              <a:pathLst>
                <a:path w="334289" h="473723">
                  <a:moveTo>
                    <a:pt x="324324" y="296812"/>
                  </a:moveTo>
                  <a:lnTo>
                    <a:pt x="333889" y="276678"/>
                  </a:lnTo>
                  <a:lnTo>
                    <a:pt x="327211" y="265717"/>
                  </a:lnTo>
                  <a:lnTo>
                    <a:pt x="323424" y="251863"/>
                  </a:lnTo>
                  <a:lnTo>
                    <a:pt x="333490" y="241595"/>
                  </a:lnTo>
                  <a:lnTo>
                    <a:pt x="334289" y="227545"/>
                  </a:lnTo>
                  <a:lnTo>
                    <a:pt x="327712" y="217976"/>
                  </a:lnTo>
                  <a:lnTo>
                    <a:pt x="318042" y="208606"/>
                  </a:lnTo>
                  <a:lnTo>
                    <a:pt x="307677" y="213292"/>
                  </a:lnTo>
                  <a:lnTo>
                    <a:pt x="297313" y="219269"/>
                  </a:lnTo>
                  <a:lnTo>
                    <a:pt x="283655" y="218473"/>
                  </a:lnTo>
                  <a:lnTo>
                    <a:pt x="275583" y="209005"/>
                  </a:lnTo>
                  <a:lnTo>
                    <a:pt x="263225" y="205319"/>
                  </a:lnTo>
                  <a:lnTo>
                    <a:pt x="253058" y="186080"/>
                  </a:lnTo>
                  <a:lnTo>
                    <a:pt x="258441" y="173225"/>
                  </a:lnTo>
                  <a:lnTo>
                    <a:pt x="262126" y="156185"/>
                  </a:lnTo>
                  <a:lnTo>
                    <a:pt x="260233" y="149306"/>
                  </a:lnTo>
                  <a:lnTo>
                    <a:pt x="261033" y="135154"/>
                  </a:lnTo>
                  <a:lnTo>
                    <a:pt x="260233" y="121198"/>
                  </a:lnTo>
                  <a:lnTo>
                    <a:pt x="262627" y="108442"/>
                  </a:lnTo>
                  <a:lnTo>
                    <a:pt x="267912" y="94190"/>
                  </a:lnTo>
                  <a:lnTo>
                    <a:pt x="264323" y="83127"/>
                  </a:lnTo>
                  <a:lnTo>
                    <a:pt x="268307" y="71666"/>
                  </a:lnTo>
                  <a:lnTo>
                    <a:pt x="275382" y="62993"/>
                  </a:lnTo>
                  <a:lnTo>
                    <a:pt x="273189" y="50436"/>
                  </a:lnTo>
                  <a:lnTo>
                    <a:pt x="278874" y="43160"/>
                  </a:lnTo>
                  <a:lnTo>
                    <a:pt x="275382" y="33491"/>
                  </a:lnTo>
                  <a:lnTo>
                    <a:pt x="273189" y="22331"/>
                  </a:lnTo>
                  <a:lnTo>
                    <a:pt x="272495" y="8378"/>
                  </a:lnTo>
                  <a:lnTo>
                    <a:pt x="268110" y="0"/>
                  </a:lnTo>
                  <a:lnTo>
                    <a:pt x="262126" y="3290"/>
                  </a:lnTo>
                  <a:lnTo>
                    <a:pt x="240304" y="2693"/>
                  </a:lnTo>
                  <a:lnTo>
                    <a:pt x="222063" y="2095"/>
                  </a:lnTo>
                  <a:lnTo>
                    <a:pt x="208606" y="6879"/>
                  </a:lnTo>
                  <a:lnTo>
                    <a:pt x="201430" y="14155"/>
                  </a:lnTo>
                  <a:lnTo>
                    <a:pt x="189969" y="27310"/>
                  </a:lnTo>
                  <a:lnTo>
                    <a:pt x="176414" y="30700"/>
                  </a:lnTo>
                  <a:lnTo>
                    <a:pt x="167641" y="36681"/>
                  </a:lnTo>
                  <a:lnTo>
                    <a:pt x="152396" y="35985"/>
                  </a:lnTo>
                  <a:lnTo>
                    <a:pt x="143723" y="44756"/>
                  </a:lnTo>
                  <a:lnTo>
                    <a:pt x="150602" y="59904"/>
                  </a:lnTo>
                  <a:lnTo>
                    <a:pt x="146714" y="72663"/>
                  </a:lnTo>
                  <a:lnTo>
                    <a:pt x="147312" y="82527"/>
                  </a:lnTo>
                  <a:lnTo>
                    <a:pt x="147808" y="92297"/>
                  </a:lnTo>
                  <a:lnTo>
                    <a:pt x="137542" y="99771"/>
                  </a:lnTo>
                  <a:lnTo>
                    <a:pt x="136745" y="113825"/>
                  </a:lnTo>
                  <a:lnTo>
                    <a:pt x="132660" y="122497"/>
                  </a:lnTo>
                  <a:lnTo>
                    <a:pt x="142226" y="130468"/>
                  </a:lnTo>
                  <a:lnTo>
                    <a:pt x="135152" y="140634"/>
                  </a:lnTo>
                  <a:lnTo>
                    <a:pt x="123390" y="146714"/>
                  </a:lnTo>
                  <a:lnTo>
                    <a:pt x="110232" y="158577"/>
                  </a:lnTo>
                  <a:lnTo>
                    <a:pt x="98770" y="170237"/>
                  </a:lnTo>
                  <a:lnTo>
                    <a:pt x="96382" y="182991"/>
                  </a:lnTo>
                  <a:lnTo>
                    <a:pt x="96977" y="194152"/>
                  </a:lnTo>
                  <a:lnTo>
                    <a:pt x="87311" y="211496"/>
                  </a:lnTo>
                  <a:lnTo>
                    <a:pt x="79038" y="228640"/>
                  </a:lnTo>
                  <a:lnTo>
                    <a:pt x="73555" y="240102"/>
                  </a:lnTo>
                  <a:lnTo>
                    <a:pt x="72759" y="252760"/>
                  </a:lnTo>
                  <a:lnTo>
                    <a:pt x="76244" y="261033"/>
                  </a:lnTo>
                  <a:lnTo>
                    <a:pt x="72162" y="271001"/>
                  </a:lnTo>
                  <a:lnTo>
                    <a:pt x="63489" y="278471"/>
                  </a:lnTo>
                  <a:lnTo>
                    <a:pt x="48437" y="281962"/>
                  </a:lnTo>
                  <a:lnTo>
                    <a:pt x="35384" y="292327"/>
                  </a:lnTo>
                  <a:lnTo>
                    <a:pt x="31695" y="309373"/>
                  </a:lnTo>
                  <a:lnTo>
                    <a:pt x="28210" y="329109"/>
                  </a:lnTo>
                  <a:lnTo>
                    <a:pt x="19735" y="340765"/>
                  </a:lnTo>
                  <a:lnTo>
                    <a:pt x="20530" y="356115"/>
                  </a:lnTo>
                  <a:lnTo>
                    <a:pt x="15250" y="371762"/>
                  </a:lnTo>
                  <a:lnTo>
                    <a:pt x="13058" y="387313"/>
                  </a:lnTo>
                  <a:lnTo>
                    <a:pt x="9371" y="404356"/>
                  </a:lnTo>
                  <a:lnTo>
                    <a:pt x="3888" y="415818"/>
                  </a:lnTo>
                  <a:lnTo>
                    <a:pt x="0" y="428576"/>
                  </a:lnTo>
                  <a:lnTo>
                    <a:pt x="2491" y="446813"/>
                  </a:lnTo>
                  <a:lnTo>
                    <a:pt x="3092" y="457978"/>
                  </a:lnTo>
                  <a:lnTo>
                    <a:pt x="11261" y="468843"/>
                  </a:lnTo>
                  <a:lnTo>
                    <a:pt x="28307" y="473723"/>
                  </a:lnTo>
                  <a:lnTo>
                    <a:pt x="44852" y="471632"/>
                  </a:lnTo>
                  <a:lnTo>
                    <a:pt x="52028" y="462960"/>
                  </a:lnTo>
                  <a:lnTo>
                    <a:pt x="59202" y="455584"/>
                  </a:lnTo>
                  <a:lnTo>
                    <a:pt x="70067" y="459374"/>
                  </a:lnTo>
                  <a:lnTo>
                    <a:pt x="78440" y="446313"/>
                  </a:lnTo>
                  <a:lnTo>
                    <a:pt x="91893" y="441533"/>
                  </a:lnTo>
                  <a:lnTo>
                    <a:pt x="106945" y="439437"/>
                  </a:lnTo>
                  <a:lnTo>
                    <a:pt x="109537" y="430966"/>
                  </a:lnTo>
                  <a:lnTo>
                    <a:pt x="107441" y="419803"/>
                  </a:lnTo>
                  <a:lnTo>
                    <a:pt x="117508" y="409539"/>
                  </a:lnTo>
                  <a:lnTo>
                    <a:pt x="130763" y="401965"/>
                  </a:lnTo>
                  <a:lnTo>
                    <a:pt x="143921" y="391496"/>
                  </a:lnTo>
                  <a:lnTo>
                    <a:pt x="154188" y="384124"/>
                  </a:lnTo>
                  <a:lnTo>
                    <a:pt x="171033" y="386215"/>
                  </a:lnTo>
                  <a:lnTo>
                    <a:pt x="179006" y="394286"/>
                  </a:lnTo>
                  <a:lnTo>
                    <a:pt x="189072" y="384023"/>
                  </a:lnTo>
                  <a:lnTo>
                    <a:pt x="204022" y="377744"/>
                  </a:lnTo>
                  <a:lnTo>
                    <a:pt x="219171" y="377046"/>
                  </a:lnTo>
                  <a:lnTo>
                    <a:pt x="228737" y="386518"/>
                  </a:lnTo>
                  <a:lnTo>
                    <a:pt x="218473" y="392595"/>
                  </a:lnTo>
                  <a:lnTo>
                    <a:pt x="214387" y="402559"/>
                  </a:lnTo>
                  <a:lnTo>
                    <a:pt x="225352" y="407743"/>
                  </a:lnTo>
                  <a:lnTo>
                    <a:pt x="246679" y="408244"/>
                  </a:lnTo>
                  <a:lnTo>
                    <a:pt x="258441" y="402163"/>
                  </a:lnTo>
                  <a:lnTo>
                    <a:pt x="265518" y="391996"/>
                  </a:lnTo>
                  <a:lnTo>
                    <a:pt x="272495" y="380437"/>
                  </a:lnTo>
                  <a:lnTo>
                    <a:pt x="280965" y="368773"/>
                  </a:lnTo>
                  <a:lnTo>
                    <a:pt x="280369" y="357610"/>
                  </a:lnTo>
                  <a:lnTo>
                    <a:pt x="286146" y="350434"/>
                  </a:lnTo>
                  <a:lnTo>
                    <a:pt x="288443" y="337576"/>
                  </a:lnTo>
                  <a:lnTo>
                    <a:pt x="298606" y="328705"/>
                  </a:lnTo>
                  <a:lnTo>
                    <a:pt x="310269" y="319839"/>
                  </a:lnTo>
                  <a:lnTo>
                    <a:pt x="321829" y="308077"/>
                  </a:lnTo>
                  <a:lnTo>
                    <a:pt x="324324" y="296812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58" name="object 137">
              <a:extLst>
                <a:ext uri="{FF2B5EF4-FFF2-40B4-BE49-F238E27FC236}">
                  <a16:creationId xmlns:a16="http://schemas.microsoft.com/office/drawing/2014/main" id="{892978DA-7CD8-4F24-A99C-C666B74FBFE6}"/>
                </a:ext>
              </a:extLst>
            </p:cNvPr>
            <p:cNvSpPr/>
            <p:nvPr/>
          </p:nvSpPr>
          <p:spPr>
            <a:xfrm>
              <a:off x="3661396" y="2472840"/>
              <a:ext cx="694886" cy="422690"/>
            </a:xfrm>
            <a:custGeom>
              <a:avLst/>
              <a:gdLst/>
              <a:ahLst/>
              <a:cxnLst/>
              <a:rect l="l" t="t" r="r" b="b"/>
              <a:pathLst>
                <a:path w="694886" h="422690">
                  <a:moveTo>
                    <a:pt x="219167" y="43157"/>
                  </a:moveTo>
                  <a:lnTo>
                    <a:pt x="202920" y="52325"/>
                  </a:lnTo>
                  <a:lnTo>
                    <a:pt x="189665" y="59899"/>
                  </a:lnTo>
                  <a:lnTo>
                    <a:pt x="181692" y="51828"/>
                  </a:lnTo>
                  <a:lnTo>
                    <a:pt x="171129" y="53621"/>
                  </a:lnTo>
                  <a:lnTo>
                    <a:pt x="164548" y="44150"/>
                  </a:lnTo>
                  <a:lnTo>
                    <a:pt x="162457" y="32989"/>
                  </a:lnTo>
                  <a:lnTo>
                    <a:pt x="150098" y="29300"/>
                  </a:lnTo>
                  <a:lnTo>
                    <a:pt x="135046" y="31297"/>
                  </a:lnTo>
                  <a:lnTo>
                    <a:pt x="137340" y="46644"/>
                  </a:lnTo>
                  <a:lnTo>
                    <a:pt x="144118" y="60399"/>
                  </a:lnTo>
                  <a:lnTo>
                    <a:pt x="144914" y="74451"/>
                  </a:lnTo>
                  <a:lnTo>
                    <a:pt x="136742" y="92988"/>
                  </a:lnTo>
                  <a:lnTo>
                    <a:pt x="128170" y="103254"/>
                  </a:lnTo>
                  <a:lnTo>
                    <a:pt x="143819" y="111031"/>
                  </a:lnTo>
                  <a:lnTo>
                    <a:pt x="160862" y="117309"/>
                  </a:lnTo>
                  <a:lnTo>
                    <a:pt x="167241" y="123987"/>
                  </a:lnTo>
                  <a:lnTo>
                    <a:pt x="172523" y="137840"/>
                  </a:lnTo>
                  <a:lnTo>
                    <a:pt x="162356" y="145313"/>
                  </a:lnTo>
                  <a:lnTo>
                    <a:pt x="163055" y="159368"/>
                  </a:lnTo>
                  <a:lnTo>
                    <a:pt x="163854" y="173321"/>
                  </a:lnTo>
                  <a:lnTo>
                    <a:pt x="149900" y="169732"/>
                  </a:lnTo>
                  <a:lnTo>
                    <a:pt x="141724" y="158871"/>
                  </a:lnTo>
                  <a:lnTo>
                    <a:pt x="128767" y="172029"/>
                  </a:lnTo>
                  <a:lnTo>
                    <a:pt x="123188" y="180698"/>
                  </a:lnTo>
                  <a:lnTo>
                    <a:pt x="114613" y="190864"/>
                  </a:lnTo>
                  <a:lnTo>
                    <a:pt x="106145" y="202524"/>
                  </a:lnTo>
                  <a:lnTo>
                    <a:pt x="91292" y="210099"/>
                  </a:lnTo>
                  <a:lnTo>
                    <a:pt x="77936" y="214884"/>
                  </a:lnTo>
                  <a:lnTo>
                    <a:pt x="64082" y="211294"/>
                  </a:lnTo>
                  <a:lnTo>
                    <a:pt x="51628" y="206214"/>
                  </a:lnTo>
                  <a:lnTo>
                    <a:pt x="44352" y="212194"/>
                  </a:lnTo>
                  <a:lnTo>
                    <a:pt x="34282" y="222458"/>
                  </a:lnTo>
                  <a:lnTo>
                    <a:pt x="27010" y="228340"/>
                  </a:lnTo>
                  <a:lnTo>
                    <a:pt x="29102" y="240897"/>
                  </a:lnTo>
                  <a:lnTo>
                    <a:pt x="26708" y="252258"/>
                  </a:lnTo>
                  <a:lnTo>
                    <a:pt x="36179" y="258839"/>
                  </a:lnTo>
                  <a:lnTo>
                    <a:pt x="29303" y="271796"/>
                  </a:lnTo>
                  <a:lnTo>
                    <a:pt x="19133" y="280565"/>
                  </a:lnTo>
                  <a:lnTo>
                    <a:pt x="7174" y="283956"/>
                  </a:lnTo>
                  <a:lnTo>
                    <a:pt x="4585" y="292423"/>
                  </a:lnTo>
                  <a:lnTo>
                    <a:pt x="6875" y="307875"/>
                  </a:lnTo>
                  <a:lnTo>
                    <a:pt x="0" y="322224"/>
                  </a:lnTo>
                  <a:lnTo>
                    <a:pt x="3686" y="334684"/>
                  </a:lnTo>
                  <a:lnTo>
                    <a:pt x="13751" y="351031"/>
                  </a:lnTo>
                  <a:lnTo>
                    <a:pt x="26611" y="364586"/>
                  </a:lnTo>
                  <a:lnTo>
                    <a:pt x="44352" y="383522"/>
                  </a:lnTo>
                  <a:lnTo>
                    <a:pt x="61794" y="398174"/>
                  </a:lnTo>
                  <a:lnTo>
                    <a:pt x="70063" y="410432"/>
                  </a:lnTo>
                  <a:lnTo>
                    <a:pt x="78234" y="422690"/>
                  </a:lnTo>
                  <a:lnTo>
                    <a:pt x="91493" y="413722"/>
                  </a:lnTo>
                  <a:lnTo>
                    <a:pt x="103953" y="418805"/>
                  </a:lnTo>
                  <a:lnTo>
                    <a:pt x="117007" y="407045"/>
                  </a:lnTo>
                  <a:lnTo>
                    <a:pt x="130863" y="412031"/>
                  </a:lnTo>
                  <a:lnTo>
                    <a:pt x="142822" y="407347"/>
                  </a:lnTo>
                  <a:lnTo>
                    <a:pt x="153683" y="412429"/>
                  </a:lnTo>
                  <a:lnTo>
                    <a:pt x="171129" y="396280"/>
                  </a:lnTo>
                  <a:lnTo>
                    <a:pt x="185878" y="388604"/>
                  </a:lnTo>
                  <a:lnTo>
                    <a:pt x="205614" y="387709"/>
                  </a:lnTo>
                  <a:lnTo>
                    <a:pt x="221162" y="395484"/>
                  </a:lnTo>
                  <a:lnTo>
                    <a:pt x="232027" y="399272"/>
                  </a:lnTo>
                  <a:lnTo>
                    <a:pt x="246974" y="394387"/>
                  </a:lnTo>
                  <a:lnTo>
                    <a:pt x="278373" y="356612"/>
                  </a:lnTo>
                  <a:lnTo>
                    <a:pt x="299300" y="350034"/>
                  </a:lnTo>
                  <a:lnTo>
                    <a:pt x="314351" y="346546"/>
                  </a:lnTo>
                  <a:lnTo>
                    <a:pt x="319733" y="333687"/>
                  </a:lnTo>
                  <a:lnTo>
                    <a:pt x="349736" y="326811"/>
                  </a:lnTo>
                  <a:lnTo>
                    <a:pt x="367473" y="317646"/>
                  </a:lnTo>
                  <a:lnTo>
                    <a:pt x="391096" y="303991"/>
                  </a:lnTo>
                  <a:lnTo>
                    <a:pt x="412127" y="300300"/>
                  </a:lnTo>
                  <a:lnTo>
                    <a:pt x="420598" y="288640"/>
                  </a:lnTo>
                  <a:lnTo>
                    <a:pt x="435549" y="283754"/>
                  </a:lnTo>
                  <a:lnTo>
                    <a:pt x="444121" y="273588"/>
                  </a:lnTo>
                  <a:lnTo>
                    <a:pt x="452490" y="259238"/>
                  </a:lnTo>
                  <a:lnTo>
                    <a:pt x="460565" y="239205"/>
                  </a:lnTo>
                  <a:lnTo>
                    <a:pt x="473821" y="231631"/>
                  </a:lnTo>
                  <a:lnTo>
                    <a:pt x="486975" y="222660"/>
                  </a:lnTo>
                  <a:lnTo>
                    <a:pt x="503222" y="212093"/>
                  </a:lnTo>
                  <a:lnTo>
                    <a:pt x="513388" y="204717"/>
                  </a:lnTo>
                  <a:lnTo>
                    <a:pt x="516977" y="186278"/>
                  </a:lnTo>
                  <a:lnTo>
                    <a:pt x="531731" y="177209"/>
                  </a:lnTo>
                  <a:lnTo>
                    <a:pt x="544986" y="169635"/>
                  </a:lnTo>
                  <a:lnTo>
                    <a:pt x="562626" y="157675"/>
                  </a:lnTo>
                  <a:lnTo>
                    <a:pt x="581760" y="145615"/>
                  </a:lnTo>
                  <a:lnTo>
                    <a:pt x="600001" y="146213"/>
                  </a:lnTo>
                  <a:lnTo>
                    <a:pt x="613356" y="141429"/>
                  </a:lnTo>
                  <a:lnTo>
                    <a:pt x="626911" y="139434"/>
                  </a:lnTo>
                  <a:lnTo>
                    <a:pt x="632592" y="130765"/>
                  </a:lnTo>
                  <a:lnTo>
                    <a:pt x="642858" y="123289"/>
                  </a:lnTo>
                  <a:lnTo>
                    <a:pt x="645354" y="113320"/>
                  </a:lnTo>
                  <a:lnTo>
                    <a:pt x="655617" y="105947"/>
                  </a:lnTo>
                  <a:lnTo>
                    <a:pt x="656513" y="96080"/>
                  </a:lnTo>
                  <a:lnTo>
                    <a:pt x="663789" y="88706"/>
                  </a:lnTo>
                  <a:lnTo>
                    <a:pt x="667774" y="78738"/>
                  </a:lnTo>
                  <a:lnTo>
                    <a:pt x="678143" y="72657"/>
                  </a:lnTo>
                  <a:lnTo>
                    <a:pt x="683524" y="59799"/>
                  </a:lnTo>
                  <a:lnTo>
                    <a:pt x="692395" y="55217"/>
                  </a:lnTo>
                  <a:lnTo>
                    <a:pt x="694886" y="45247"/>
                  </a:lnTo>
                  <a:lnTo>
                    <a:pt x="678341" y="47339"/>
                  </a:lnTo>
                  <a:lnTo>
                    <a:pt x="673257" y="39168"/>
                  </a:lnTo>
                  <a:lnTo>
                    <a:pt x="660801" y="32687"/>
                  </a:lnTo>
                  <a:lnTo>
                    <a:pt x="648641" y="33187"/>
                  </a:lnTo>
                  <a:lnTo>
                    <a:pt x="642059" y="23619"/>
                  </a:lnTo>
                  <a:lnTo>
                    <a:pt x="632494" y="14251"/>
                  </a:lnTo>
                  <a:lnTo>
                    <a:pt x="612259" y="5280"/>
                  </a:lnTo>
                  <a:lnTo>
                    <a:pt x="595616" y="7376"/>
                  </a:lnTo>
                  <a:lnTo>
                    <a:pt x="570995" y="0"/>
                  </a:lnTo>
                  <a:lnTo>
                    <a:pt x="556149" y="7674"/>
                  </a:lnTo>
                  <a:lnTo>
                    <a:pt x="538505" y="19634"/>
                  </a:lnTo>
                  <a:lnTo>
                    <a:pt x="521564" y="14748"/>
                  </a:lnTo>
                  <a:lnTo>
                    <a:pt x="508204" y="20929"/>
                  </a:lnTo>
                  <a:lnTo>
                    <a:pt x="485183" y="16343"/>
                  </a:lnTo>
                  <a:lnTo>
                    <a:pt x="461063" y="20232"/>
                  </a:lnTo>
                  <a:lnTo>
                    <a:pt x="444218" y="16645"/>
                  </a:lnTo>
                  <a:lnTo>
                    <a:pt x="427276" y="13154"/>
                  </a:lnTo>
                  <a:lnTo>
                    <a:pt x="412527" y="20829"/>
                  </a:lnTo>
                  <a:lnTo>
                    <a:pt x="393688" y="8967"/>
                  </a:lnTo>
                  <a:lnTo>
                    <a:pt x="378838" y="16645"/>
                  </a:lnTo>
                  <a:lnTo>
                    <a:pt x="362491" y="22920"/>
                  </a:lnTo>
                  <a:lnTo>
                    <a:pt x="347242" y="22226"/>
                  </a:lnTo>
                  <a:lnTo>
                    <a:pt x="335480" y="29800"/>
                  </a:lnTo>
                  <a:lnTo>
                    <a:pt x="315748" y="29202"/>
                  </a:lnTo>
                  <a:lnTo>
                    <a:pt x="303288" y="24119"/>
                  </a:lnTo>
                  <a:lnTo>
                    <a:pt x="285149" y="24914"/>
                  </a:lnTo>
                  <a:lnTo>
                    <a:pt x="271692" y="31095"/>
                  </a:lnTo>
                  <a:lnTo>
                    <a:pt x="258037" y="31694"/>
                  </a:lnTo>
                  <a:lnTo>
                    <a:pt x="252456" y="38969"/>
                  </a:lnTo>
                  <a:lnTo>
                    <a:pt x="232724" y="39764"/>
                  </a:lnTo>
                  <a:lnTo>
                    <a:pt x="219167" y="43157"/>
                  </a:lnTo>
                  <a:close/>
                </a:path>
              </a:pathLst>
            </a:custGeom>
            <a:solidFill>
              <a:srgbClr val="446A1C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59" name="object 138">
              <a:extLst>
                <a:ext uri="{FF2B5EF4-FFF2-40B4-BE49-F238E27FC236}">
                  <a16:creationId xmlns:a16="http://schemas.microsoft.com/office/drawing/2014/main" id="{D1B98DB2-0673-4314-A51E-E9F3F6EE2ADD}"/>
                </a:ext>
              </a:extLst>
            </p:cNvPr>
            <p:cNvSpPr/>
            <p:nvPr/>
          </p:nvSpPr>
          <p:spPr>
            <a:xfrm>
              <a:off x="3661396" y="2472840"/>
              <a:ext cx="694886" cy="422690"/>
            </a:xfrm>
            <a:custGeom>
              <a:avLst/>
              <a:gdLst/>
              <a:ahLst/>
              <a:cxnLst/>
              <a:rect l="l" t="t" r="r" b="b"/>
              <a:pathLst>
                <a:path w="694886" h="422690">
                  <a:moveTo>
                    <a:pt x="3686" y="334684"/>
                  </a:moveTo>
                  <a:lnTo>
                    <a:pt x="0" y="322224"/>
                  </a:lnTo>
                  <a:lnTo>
                    <a:pt x="6875" y="307875"/>
                  </a:lnTo>
                  <a:lnTo>
                    <a:pt x="4585" y="292423"/>
                  </a:lnTo>
                  <a:lnTo>
                    <a:pt x="7174" y="283956"/>
                  </a:lnTo>
                  <a:lnTo>
                    <a:pt x="19133" y="280565"/>
                  </a:lnTo>
                  <a:lnTo>
                    <a:pt x="29303" y="271796"/>
                  </a:lnTo>
                  <a:lnTo>
                    <a:pt x="36179" y="258839"/>
                  </a:lnTo>
                  <a:lnTo>
                    <a:pt x="26708" y="252258"/>
                  </a:lnTo>
                  <a:lnTo>
                    <a:pt x="29102" y="240897"/>
                  </a:lnTo>
                  <a:lnTo>
                    <a:pt x="27010" y="228340"/>
                  </a:lnTo>
                  <a:lnTo>
                    <a:pt x="34282" y="222458"/>
                  </a:lnTo>
                  <a:lnTo>
                    <a:pt x="44352" y="212194"/>
                  </a:lnTo>
                  <a:lnTo>
                    <a:pt x="51628" y="206214"/>
                  </a:lnTo>
                  <a:lnTo>
                    <a:pt x="64082" y="211294"/>
                  </a:lnTo>
                  <a:lnTo>
                    <a:pt x="77936" y="214884"/>
                  </a:lnTo>
                  <a:lnTo>
                    <a:pt x="91292" y="210099"/>
                  </a:lnTo>
                  <a:lnTo>
                    <a:pt x="106145" y="202524"/>
                  </a:lnTo>
                  <a:lnTo>
                    <a:pt x="114613" y="190864"/>
                  </a:lnTo>
                  <a:lnTo>
                    <a:pt x="123188" y="180698"/>
                  </a:lnTo>
                  <a:lnTo>
                    <a:pt x="128767" y="172029"/>
                  </a:lnTo>
                  <a:lnTo>
                    <a:pt x="141724" y="158871"/>
                  </a:lnTo>
                  <a:lnTo>
                    <a:pt x="149900" y="169732"/>
                  </a:lnTo>
                  <a:lnTo>
                    <a:pt x="163854" y="173321"/>
                  </a:lnTo>
                  <a:lnTo>
                    <a:pt x="163055" y="159368"/>
                  </a:lnTo>
                  <a:lnTo>
                    <a:pt x="162356" y="145313"/>
                  </a:lnTo>
                  <a:lnTo>
                    <a:pt x="172523" y="137840"/>
                  </a:lnTo>
                  <a:lnTo>
                    <a:pt x="167241" y="123987"/>
                  </a:lnTo>
                  <a:lnTo>
                    <a:pt x="160862" y="117309"/>
                  </a:lnTo>
                  <a:lnTo>
                    <a:pt x="143819" y="111031"/>
                  </a:lnTo>
                  <a:lnTo>
                    <a:pt x="128170" y="103254"/>
                  </a:lnTo>
                  <a:lnTo>
                    <a:pt x="136742" y="92988"/>
                  </a:lnTo>
                  <a:lnTo>
                    <a:pt x="144914" y="74451"/>
                  </a:lnTo>
                  <a:lnTo>
                    <a:pt x="144118" y="60399"/>
                  </a:lnTo>
                  <a:lnTo>
                    <a:pt x="137340" y="46644"/>
                  </a:lnTo>
                  <a:lnTo>
                    <a:pt x="135046" y="31297"/>
                  </a:lnTo>
                  <a:lnTo>
                    <a:pt x="150098" y="29300"/>
                  </a:lnTo>
                  <a:lnTo>
                    <a:pt x="162457" y="32989"/>
                  </a:lnTo>
                  <a:lnTo>
                    <a:pt x="164548" y="44150"/>
                  </a:lnTo>
                  <a:lnTo>
                    <a:pt x="171129" y="53621"/>
                  </a:lnTo>
                  <a:lnTo>
                    <a:pt x="181692" y="51828"/>
                  </a:lnTo>
                  <a:lnTo>
                    <a:pt x="189665" y="59899"/>
                  </a:lnTo>
                  <a:lnTo>
                    <a:pt x="202920" y="52325"/>
                  </a:lnTo>
                  <a:lnTo>
                    <a:pt x="219167" y="43157"/>
                  </a:lnTo>
                  <a:lnTo>
                    <a:pt x="232724" y="39764"/>
                  </a:lnTo>
                  <a:lnTo>
                    <a:pt x="252456" y="38969"/>
                  </a:lnTo>
                  <a:lnTo>
                    <a:pt x="258037" y="31694"/>
                  </a:lnTo>
                  <a:lnTo>
                    <a:pt x="271692" y="31095"/>
                  </a:lnTo>
                  <a:lnTo>
                    <a:pt x="285149" y="24914"/>
                  </a:lnTo>
                  <a:lnTo>
                    <a:pt x="303288" y="24119"/>
                  </a:lnTo>
                  <a:lnTo>
                    <a:pt x="315748" y="29202"/>
                  </a:lnTo>
                  <a:lnTo>
                    <a:pt x="335480" y="29800"/>
                  </a:lnTo>
                  <a:lnTo>
                    <a:pt x="347242" y="22226"/>
                  </a:lnTo>
                  <a:lnTo>
                    <a:pt x="362491" y="22920"/>
                  </a:lnTo>
                  <a:lnTo>
                    <a:pt x="378838" y="16645"/>
                  </a:lnTo>
                  <a:lnTo>
                    <a:pt x="393688" y="8967"/>
                  </a:lnTo>
                  <a:lnTo>
                    <a:pt x="412527" y="20829"/>
                  </a:lnTo>
                  <a:lnTo>
                    <a:pt x="427276" y="13154"/>
                  </a:lnTo>
                  <a:lnTo>
                    <a:pt x="444218" y="16645"/>
                  </a:lnTo>
                  <a:lnTo>
                    <a:pt x="461063" y="20232"/>
                  </a:lnTo>
                  <a:lnTo>
                    <a:pt x="485183" y="16343"/>
                  </a:lnTo>
                  <a:lnTo>
                    <a:pt x="508204" y="20929"/>
                  </a:lnTo>
                  <a:lnTo>
                    <a:pt x="521564" y="14748"/>
                  </a:lnTo>
                  <a:lnTo>
                    <a:pt x="538505" y="19634"/>
                  </a:lnTo>
                  <a:lnTo>
                    <a:pt x="556149" y="7674"/>
                  </a:lnTo>
                  <a:lnTo>
                    <a:pt x="570995" y="0"/>
                  </a:lnTo>
                  <a:lnTo>
                    <a:pt x="595616" y="7376"/>
                  </a:lnTo>
                  <a:lnTo>
                    <a:pt x="612259" y="5280"/>
                  </a:lnTo>
                  <a:lnTo>
                    <a:pt x="632494" y="14251"/>
                  </a:lnTo>
                  <a:lnTo>
                    <a:pt x="642059" y="23619"/>
                  </a:lnTo>
                  <a:lnTo>
                    <a:pt x="648641" y="33187"/>
                  </a:lnTo>
                  <a:lnTo>
                    <a:pt x="660801" y="32687"/>
                  </a:lnTo>
                  <a:lnTo>
                    <a:pt x="673257" y="39168"/>
                  </a:lnTo>
                  <a:lnTo>
                    <a:pt x="678341" y="47339"/>
                  </a:lnTo>
                  <a:lnTo>
                    <a:pt x="694886" y="45247"/>
                  </a:lnTo>
                  <a:lnTo>
                    <a:pt x="692395" y="55217"/>
                  </a:lnTo>
                  <a:lnTo>
                    <a:pt x="683524" y="59799"/>
                  </a:lnTo>
                  <a:lnTo>
                    <a:pt x="678143" y="72657"/>
                  </a:lnTo>
                  <a:lnTo>
                    <a:pt x="667774" y="78738"/>
                  </a:lnTo>
                  <a:lnTo>
                    <a:pt x="663789" y="88706"/>
                  </a:lnTo>
                  <a:lnTo>
                    <a:pt x="656513" y="96080"/>
                  </a:lnTo>
                  <a:lnTo>
                    <a:pt x="655617" y="105947"/>
                  </a:lnTo>
                  <a:lnTo>
                    <a:pt x="645354" y="113320"/>
                  </a:lnTo>
                  <a:lnTo>
                    <a:pt x="642858" y="123289"/>
                  </a:lnTo>
                  <a:lnTo>
                    <a:pt x="632592" y="130765"/>
                  </a:lnTo>
                  <a:lnTo>
                    <a:pt x="626911" y="139434"/>
                  </a:lnTo>
                  <a:lnTo>
                    <a:pt x="613356" y="141429"/>
                  </a:lnTo>
                  <a:lnTo>
                    <a:pt x="600001" y="146213"/>
                  </a:lnTo>
                  <a:lnTo>
                    <a:pt x="581760" y="145615"/>
                  </a:lnTo>
                  <a:lnTo>
                    <a:pt x="562626" y="157675"/>
                  </a:lnTo>
                  <a:lnTo>
                    <a:pt x="544986" y="169635"/>
                  </a:lnTo>
                  <a:lnTo>
                    <a:pt x="531731" y="177209"/>
                  </a:lnTo>
                  <a:lnTo>
                    <a:pt x="516977" y="186278"/>
                  </a:lnTo>
                  <a:lnTo>
                    <a:pt x="513388" y="204717"/>
                  </a:lnTo>
                  <a:lnTo>
                    <a:pt x="503222" y="212093"/>
                  </a:lnTo>
                  <a:lnTo>
                    <a:pt x="486975" y="222660"/>
                  </a:lnTo>
                  <a:lnTo>
                    <a:pt x="473821" y="231631"/>
                  </a:lnTo>
                  <a:lnTo>
                    <a:pt x="460565" y="239205"/>
                  </a:lnTo>
                  <a:lnTo>
                    <a:pt x="452490" y="259238"/>
                  </a:lnTo>
                  <a:lnTo>
                    <a:pt x="444121" y="273588"/>
                  </a:lnTo>
                  <a:lnTo>
                    <a:pt x="435549" y="283754"/>
                  </a:lnTo>
                  <a:lnTo>
                    <a:pt x="420598" y="288640"/>
                  </a:lnTo>
                  <a:lnTo>
                    <a:pt x="412127" y="300300"/>
                  </a:lnTo>
                  <a:lnTo>
                    <a:pt x="391096" y="303991"/>
                  </a:lnTo>
                  <a:lnTo>
                    <a:pt x="367473" y="317646"/>
                  </a:lnTo>
                  <a:lnTo>
                    <a:pt x="349736" y="326811"/>
                  </a:lnTo>
                  <a:lnTo>
                    <a:pt x="319733" y="333687"/>
                  </a:lnTo>
                  <a:lnTo>
                    <a:pt x="314351" y="346546"/>
                  </a:lnTo>
                  <a:lnTo>
                    <a:pt x="299300" y="350034"/>
                  </a:lnTo>
                  <a:lnTo>
                    <a:pt x="278373" y="356612"/>
                  </a:lnTo>
                  <a:lnTo>
                    <a:pt x="246974" y="394387"/>
                  </a:lnTo>
                  <a:lnTo>
                    <a:pt x="232027" y="399272"/>
                  </a:lnTo>
                  <a:lnTo>
                    <a:pt x="221162" y="395484"/>
                  </a:lnTo>
                  <a:lnTo>
                    <a:pt x="205614" y="387709"/>
                  </a:lnTo>
                  <a:lnTo>
                    <a:pt x="185878" y="388604"/>
                  </a:lnTo>
                  <a:lnTo>
                    <a:pt x="171129" y="396280"/>
                  </a:lnTo>
                  <a:lnTo>
                    <a:pt x="153683" y="412429"/>
                  </a:lnTo>
                  <a:lnTo>
                    <a:pt x="142822" y="407347"/>
                  </a:lnTo>
                  <a:lnTo>
                    <a:pt x="130863" y="412031"/>
                  </a:lnTo>
                  <a:lnTo>
                    <a:pt x="117007" y="407045"/>
                  </a:lnTo>
                  <a:lnTo>
                    <a:pt x="103953" y="418805"/>
                  </a:lnTo>
                  <a:lnTo>
                    <a:pt x="91493" y="413722"/>
                  </a:lnTo>
                  <a:lnTo>
                    <a:pt x="78234" y="422690"/>
                  </a:lnTo>
                  <a:lnTo>
                    <a:pt x="70063" y="410432"/>
                  </a:lnTo>
                  <a:lnTo>
                    <a:pt x="61794" y="398174"/>
                  </a:lnTo>
                  <a:lnTo>
                    <a:pt x="44352" y="383522"/>
                  </a:lnTo>
                  <a:lnTo>
                    <a:pt x="26611" y="364586"/>
                  </a:lnTo>
                  <a:lnTo>
                    <a:pt x="13751" y="351031"/>
                  </a:lnTo>
                  <a:lnTo>
                    <a:pt x="3686" y="334684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60" name="object 139">
              <a:extLst>
                <a:ext uri="{FF2B5EF4-FFF2-40B4-BE49-F238E27FC236}">
                  <a16:creationId xmlns:a16="http://schemas.microsoft.com/office/drawing/2014/main" id="{1E934DF9-F6FF-4F6E-91A6-E8C41114B4A5}"/>
                </a:ext>
              </a:extLst>
            </p:cNvPr>
            <p:cNvSpPr/>
            <p:nvPr/>
          </p:nvSpPr>
          <p:spPr>
            <a:xfrm>
              <a:off x="3279065" y="2756594"/>
              <a:ext cx="827349" cy="678741"/>
            </a:xfrm>
            <a:custGeom>
              <a:avLst/>
              <a:gdLst/>
              <a:ahLst/>
              <a:cxnLst/>
              <a:rect l="l" t="t" r="r" b="b"/>
              <a:pathLst>
                <a:path w="827349" h="678741">
                  <a:moveTo>
                    <a:pt x="588841" y="436745"/>
                  </a:moveTo>
                  <a:lnTo>
                    <a:pt x="586648" y="422791"/>
                  </a:lnTo>
                  <a:lnTo>
                    <a:pt x="590735" y="414220"/>
                  </a:lnTo>
                  <a:lnTo>
                    <a:pt x="602895" y="415116"/>
                  </a:lnTo>
                  <a:lnTo>
                    <a:pt x="612661" y="427277"/>
                  </a:lnTo>
                  <a:lnTo>
                    <a:pt x="633790" y="424983"/>
                  </a:lnTo>
                  <a:lnTo>
                    <a:pt x="653324" y="421297"/>
                  </a:lnTo>
                  <a:lnTo>
                    <a:pt x="669970" y="419202"/>
                  </a:lnTo>
                  <a:lnTo>
                    <a:pt x="681631" y="408938"/>
                  </a:lnTo>
                  <a:lnTo>
                    <a:pt x="689604" y="415616"/>
                  </a:lnTo>
                  <a:lnTo>
                    <a:pt x="704757" y="416312"/>
                  </a:lnTo>
                  <a:lnTo>
                    <a:pt x="721400" y="415616"/>
                  </a:lnTo>
                  <a:lnTo>
                    <a:pt x="731765" y="409536"/>
                  </a:lnTo>
                  <a:lnTo>
                    <a:pt x="741135" y="413324"/>
                  </a:lnTo>
                  <a:lnTo>
                    <a:pt x="745222" y="404751"/>
                  </a:lnTo>
                  <a:lnTo>
                    <a:pt x="754790" y="412827"/>
                  </a:lnTo>
                  <a:lnTo>
                    <a:pt x="768142" y="408038"/>
                  </a:lnTo>
                  <a:lnTo>
                    <a:pt x="775122" y="395083"/>
                  </a:lnTo>
                  <a:lnTo>
                    <a:pt x="780004" y="401861"/>
                  </a:lnTo>
                  <a:lnTo>
                    <a:pt x="786383" y="408640"/>
                  </a:lnTo>
                  <a:lnTo>
                    <a:pt x="800039" y="408038"/>
                  </a:lnTo>
                  <a:lnTo>
                    <a:pt x="807415" y="403556"/>
                  </a:lnTo>
                  <a:lnTo>
                    <a:pt x="819871" y="410033"/>
                  </a:lnTo>
                  <a:lnTo>
                    <a:pt x="827349" y="406843"/>
                  </a:lnTo>
                  <a:lnTo>
                    <a:pt x="814912" y="969"/>
                  </a:lnTo>
                  <a:lnTo>
                    <a:pt x="802929" y="4885"/>
                  </a:lnTo>
                  <a:lnTo>
                    <a:pt x="794458" y="16545"/>
                  </a:lnTo>
                  <a:lnTo>
                    <a:pt x="773427" y="20236"/>
                  </a:lnTo>
                  <a:lnTo>
                    <a:pt x="749804" y="33891"/>
                  </a:lnTo>
                  <a:lnTo>
                    <a:pt x="732067" y="43056"/>
                  </a:lnTo>
                  <a:lnTo>
                    <a:pt x="702064" y="49932"/>
                  </a:lnTo>
                  <a:lnTo>
                    <a:pt x="696682" y="62791"/>
                  </a:lnTo>
                  <a:lnTo>
                    <a:pt x="681631" y="66280"/>
                  </a:lnTo>
                  <a:lnTo>
                    <a:pt x="660704" y="72857"/>
                  </a:lnTo>
                  <a:lnTo>
                    <a:pt x="629305" y="110632"/>
                  </a:lnTo>
                  <a:lnTo>
                    <a:pt x="614358" y="115517"/>
                  </a:lnTo>
                  <a:lnTo>
                    <a:pt x="603493" y="111729"/>
                  </a:lnTo>
                  <a:lnTo>
                    <a:pt x="587945" y="103954"/>
                  </a:lnTo>
                  <a:lnTo>
                    <a:pt x="568209" y="104849"/>
                  </a:lnTo>
                  <a:lnTo>
                    <a:pt x="553460" y="112525"/>
                  </a:lnTo>
                  <a:lnTo>
                    <a:pt x="536014" y="128675"/>
                  </a:lnTo>
                  <a:lnTo>
                    <a:pt x="525153" y="123592"/>
                  </a:lnTo>
                  <a:lnTo>
                    <a:pt x="513194" y="128276"/>
                  </a:lnTo>
                  <a:lnTo>
                    <a:pt x="499338" y="123290"/>
                  </a:lnTo>
                  <a:lnTo>
                    <a:pt x="486284" y="135050"/>
                  </a:lnTo>
                  <a:lnTo>
                    <a:pt x="473824" y="129967"/>
                  </a:lnTo>
                  <a:lnTo>
                    <a:pt x="460565" y="138935"/>
                  </a:lnTo>
                  <a:lnTo>
                    <a:pt x="452394" y="126677"/>
                  </a:lnTo>
                  <a:lnTo>
                    <a:pt x="444125" y="114419"/>
                  </a:lnTo>
                  <a:lnTo>
                    <a:pt x="426683" y="99767"/>
                  </a:lnTo>
                  <a:lnTo>
                    <a:pt x="408942" y="80831"/>
                  </a:lnTo>
                  <a:lnTo>
                    <a:pt x="396082" y="67276"/>
                  </a:lnTo>
                  <a:lnTo>
                    <a:pt x="386017" y="50929"/>
                  </a:lnTo>
                  <a:lnTo>
                    <a:pt x="376448" y="156578"/>
                  </a:lnTo>
                  <a:lnTo>
                    <a:pt x="364089" y="152888"/>
                  </a:lnTo>
                  <a:lnTo>
                    <a:pt x="353127" y="145016"/>
                  </a:lnTo>
                  <a:lnTo>
                    <a:pt x="337578" y="138637"/>
                  </a:lnTo>
                  <a:lnTo>
                    <a:pt x="322131" y="135050"/>
                  </a:lnTo>
                  <a:lnTo>
                    <a:pt x="313458" y="142424"/>
                  </a:lnTo>
                  <a:lnTo>
                    <a:pt x="301500" y="147208"/>
                  </a:lnTo>
                  <a:lnTo>
                    <a:pt x="289440" y="147708"/>
                  </a:lnTo>
                  <a:lnTo>
                    <a:pt x="279374" y="131259"/>
                  </a:lnTo>
                  <a:lnTo>
                    <a:pt x="275385" y="113224"/>
                  </a:lnTo>
                  <a:lnTo>
                    <a:pt x="261133" y="102561"/>
                  </a:lnTo>
                  <a:lnTo>
                    <a:pt x="245887" y="100465"/>
                  </a:lnTo>
                  <a:lnTo>
                    <a:pt x="234223" y="109335"/>
                  </a:lnTo>
                  <a:lnTo>
                    <a:pt x="227347" y="123689"/>
                  </a:lnTo>
                  <a:lnTo>
                    <a:pt x="232728" y="138935"/>
                  </a:lnTo>
                  <a:lnTo>
                    <a:pt x="242592" y="153885"/>
                  </a:lnTo>
                  <a:lnTo>
                    <a:pt x="237013" y="162558"/>
                  </a:lnTo>
                  <a:lnTo>
                    <a:pt x="225154" y="168635"/>
                  </a:lnTo>
                  <a:lnTo>
                    <a:pt x="217976" y="176011"/>
                  </a:lnTo>
                  <a:lnTo>
                    <a:pt x="203126" y="182290"/>
                  </a:lnTo>
                  <a:lnTo>
                    <a:pt x="184889" y="183089"/>
                  </a:lnTo>
                  <a:lnTo>
                    <a:pt x="176317" y="193255"/>
                  </a:lnTo>
                  <a:lnTo>
                    <a:pt x="159969" y="199533"/>
                  </a:lnTo>
                  <a:lnTo>
                    <a:pt x="144918" y="201625"/>
                  </a:lnTo>
                  <a:lnTo>
                    <a:pt x="125086" y="229137"/>
                  </a:lnTo>
                  <a:lnTo>
                    <a:pt x="114023" y="249368"/>
                  </a:lnTo>
                  <a:lnTo>
                    <a:pt x="105451" y="260929"/>
                  </a:lnTo>
                  <a:lnTo>
                    <a:pt x="96879" y="269702"/>
                  </a:lnTo>
                  <a:lnTo>
                    <a:pt x="87908" y="272891"/>
                  </a:lnTo>
                  <a:lnTo>
                    <a:pt x="80834" y="283057"/>
                  </a:lnTo>
                  <a:lnTo>
                    <a:pt x="76845" y="294419"/>
                  </a:lnTo>
                  <a:lnTo>
                    <a:pt x="67975" y="299002"/>
                  </a:lnTo>
                  <a:lnTo>
                    <a:pt x="62791" y="314651"/>
                  </a:lnTo>
                  <a:lnTo>
                    <a:pt x="60501" y="330300"/>
                  </a:lnTo>
                  <a:lnTo>
                    <a:pt x="61297" y="344253"/>
                  </a:lnTo>
                  <a:lnTo>
                    <a:pt x="55817" y="355716"/>
                  </a:lnTo>
                  <a:lnTo>
                    <a:pt x="41562" y="373155"/>
                  </a:lnTo>
                  <a:lnTo>
                    <a:pt x="27111" y="386414"/>
                  </a:lnTo>
                  <a:lnTo>
                    <a:pt x="5486" y="408442"/>
                  </a:lnTo>
                  <a:lnTo>
                    <a:pt x="0" y="421196"/>
                  </a:lnTo>
                  <a:lnTo>
                    <a:pt x="19735" y="420498"/>
                  </a:lnTo>
                  <a:lnTo>
                    <a:pt x="38373" y="428072"/>
                  </a:lnTo>
                  <a:lnTo>
                    <a:pt x="60203" y="438340"/>
                  </a:lnTo>
                  <a:lnTo>
                    <a:pt x="71464" y="449103"/>
                  </a:lnTo>
                  <a:lnTo>
                    <a:pt x="74056" y="470034"/>
                  </a:lnTo>
                  <a:lnTo>
                    <a:pt x="64390" y="488671"/>
                  </a:lnTo>
                  <a:lnTo>
                    <a:pt x="54420" y="500335"/>
                  </a:lnTo>
                  <a:lnTo>
                    <a:pt x="59803" y="516978"/>
                  </a:lnTo>
                  <a:lnTo>
                    <a:pt x="59306" y="535219"/>
                  </a:lnTo>
                  <a:lnTo>
                    <a:pt x="67777" y="551761"/>
                  </a:lnTo>
                  <a:lnTo>
                    <a:pt x="73256" y="568407"/>
                  </a:lnTo>
                  <a:lnTo>
                    <a:pt x="72961" y="593723"/>
                  </a:lnTo>
                  <a:lnTo>
                    <a:pt x="79635" y="603191"/>
                  </a:lnTo>
                  <a:lnTo>
                    <a:pt x="84921" y="617047"/>
                  </a:lnTo>
                  <a:lnTo>
                    <a:pt x="99273" y="630500"/>
                  </a:lnTo>
                  <a:lnTo>
                    <a:pt x="111927" y="639771"/>
                  </a:lnTo>
                  <a:lnTo>
                    <a:pt x="128473" y="637578"/>
                  </a:lnTo>
                  <a:lnTo>
                    <a:pt x="145418" y="641066"/>
                  </a:lnTo>
                  <a:lnTo>
                    <a:pt x="163857" y="644555"/>
                  </a:lnTo>
                  <a:lnTo>
                    <a:pt x="173624" y="656711"/>
                  </a:lnTo>
                  <a:lnTo>
                    <a:pt x="189072" y="663091"/>
                  </a:lnTo>
                  <a:lnTo>
                    <a:pt x="201830" y="672362"/>
                  </a:lnTo>
                  <a:lnTo>
                    <a:pt x="217277" y="678741"/>
                  </a:lnTo>
                  <a:lnTo>
                    <a:pt x="238409" y="675054"/>
                  </a:lnTo>
                  <a:lnTo>
                    <a:pt x="259438" y="669870"/>
                  </a:lnTo>
                  <a:lnTo>
                    <a:pt x="286646" y="668773"/>
                  </a:lnTo>
                  <a:lnTo>
                    <a:pt x="285253" y="528440"/>
                  </a:lnTo>
                  <a:lnTo>
                    <a:pt x="292427" y="519671"/>
                  </a:lnTo>
                  <a:lnTo>
                    <a:pt x="303394" y="526248"/>
                  </a:lnTo>
                  <a:lnTo>
                    <a:pt x="321433" y="521266"/>
                  </a:lnTo>
                  <a:lnTo>
                    <a:pt x="332294" y="526345"/>
                  </a:lnTo>
                  <a:lnTo>
                    <a:pt x="344257" y="523058"/>
                  </a:lnTo>
                  <a:lnTo>
                    <a:pt x="353527" y="525452"/>
                  </a:lnTo>
                  <a:lnTo>
                    <a:pt x="363791" y="519372"/>
                  </a:lnTo>
                  <a:lnTo>
                    <a:pt x="377445" y="518770"/>
                  </a:lnTo>
                  <a:lnTo>
                    <a:pt x="395585" y="516679"/>
                  </a:lnTo>
                  <a:lnTo>
                    <a:pt x="402763" y="507909"/>
                  </a:lnTo>
                  <a:lnTo>
                    <a:pt x="411731" y="506117"/>
                  </a:lnTo>
                  <a:lnTo>
                    <a:pt x="420804" y="505717"/>
                  </a:lnTo>
                  <a:lnTo>
                    <a:pt x="424990" y="497146"/>
                  </a:lnTo>
                  <a:lnTo>
                    <a:pt x="428975" y="487080"/>
                  </a:lnTo>
                  <a:lnTo>
                    <a:pt x="439141" y="478207"/>
                  </a:lnTo>
                  <a:lnTo>
                    <a:pt x="449506" y="472226"/>
                  </a:lnTo>
                  <a:lnTo>
                    <a:pt x="461664" y="473026"/>
                  </a:lnTo>
                  <a:lnTo>
                    <a:pt x="482793" y="470829"/>
                  </a:lnTo>
                  <a:lnTo>
                    <a:pt x="496548" y="473026"/>
                  </a:lnTo>
                  <a:lnTo>
                    <a:pt x="503824" y="467046"/>
                  </a:lnTo>
                  <a:lnTo>
                    <a:pt x="504921" y="457175"/>
                  </a:lnTo>
                  <a:lnTo>
                    <a:pt x="519973" y="455184"/>
                  </a:lnTo>
                  <a:lnTo>
                    <a:pt x="517975" y="446811"/>
                  </a:lnTo>
                  <a:lnTo>
                    <a:pt x="533128" y="446116"/>
                  </a:lnTo>
                  <a:lnTo>
                    <a:pt x="547776" y="435646"/>
                  </a:lnTo>
                  <a:lnTo>
                    <a:pt x="564523" y="434948"/>
                  </a:lnTo>
                  <a:lnTo>
                    <a:pt x="574786" y="428972"/>
                  </a:lnTo>
                  <a:lnTo>
                    <a:pt x="588841" y="436745"/>
                  </a:lnTo>
                  <a:close/>
                </a:path>
                <a:path w="827349" h="678741">
                  <a:moveTo>
                    <a:pt x="817880" y="0"/>
                  </a:moveTo>
                  <a:lnTo>
                    <a:pt x="814889" y="201"/>
                  </a:lnTo>
                  <a:lnTo>
                    <a:pt x="814912" y="969"/>
                  </a:lnTo>
                  <a:lnTo>
                    <a:pt x="817880" y="0"/>
                  </a:lnTo>
                  <a:close/>
                </a:path>
              </a:pathLst>
            </a:custGeom>
            <a:solidFill>
              <a:srgbClr val="446A1C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61" name="object 140">
              <a:extLst>
                <a:ext uri="{FF2B5EF4-FFF2-40B4-BE49-F238E27FC236}">
                  <a16:creationId xmlns:a16="http://schemas.microsoft.com/office/drawing/2014/main" id="{CB30F3FB-E967-4CDA-AB68-21C2EB41B0CC}"/>
                </a:ext>
              </a:extLst>
            </p:cNvPr>
            <p:cNvSpPr/>
            <p:nvPr/>
          </p:nvSpPr>
          <p:spPr>
            <a:xfrm>
              <a:off x="3279065" y="2756594"/>
              <a:ext cx="827349" cy="678741"/>
            </a:xfrm>
            <a:custGeom>
              <a:avLst/>
              <a:gdLst/>
              <a:ahLst/>
              <a:cxnLst/>
              <a:rect l="l" t="t" r="r" b="b"/>
              <a:pathLst>
                <a:path w="827349" h="678741">
                  <a:moveTo>
                    <a:pt x="814889" y="201"/>
                  </a:moveTo>
                  <a:lnTo>
                    <a:pt x="827349" y="406843"/>
                  </a:lnTo>
                  <a:lnTo>
                    <a:pt x="819871" y="410033"/>
                  </a:lnTo>
                  <a:lnTo>
                    <a:pt x="807415" y="403556"/>
                  </a:lnTo>
                  <a:lnTo>
                    <a:pt x="800039" y="408038"/>
                  </a:lnTo>
                  <a:lnTo>
                    <a:pt x="786383" y="408640"/>
                  </a:lnTo>
                  <a:lnTo>
                    <a:pt x="780004" y="401861"/>
                  </a:lnTo>
                  <a:lnTo>
                    <a:pt x="775122" y="395083"/>
                  </a:lnTo>
                  <a:lnTo>
                    <a:pt x="768142" y="408038"/>
                  </a:lnTo>
                  <a:lnTo>
                    <a:pt x="754790" y="412827"/>
                  </a:lnTo>
                  <a:lnTo>
                    <a:pt x="745222" y="404751"/>
                  </a:lnTo>
                  <a:lnTo>
                    <a:pt x="741135" y="413324"/>
                  </a:lnTo>
                  <a:lnTo>
                    <a:pt x="731765" y="409536"/>
                  </a:lnTo>
                  <a:lnTo>
                    <a:pt x="721400" y="415616"/>
                  </a:lnTo>
                  <a:lnTo>
                    <a:pt x="704757" y="416312"/>
                  </a:lnTo>
                  <a:lnTo>
                    <a:pt x="689604" y="415616"/>
                  </a:lnTo>
                  <a:lnTo>
                    <a:pt x="681631" y="408938"/>
                  </a:lnTo>
                  <a:lnTo>
                    <a:pt x="669970" y="419202"/>
                  </a:lnTo>
                  <a:lnTo>
                    <a:pt x="653324" y="421297"/>
                  </a:lnTo>
                  <a:lnTo>
                    <a:pt x="633790" y="424983"/>
                  </a:lnTo>
                  <a:lnTo>
                    <a:pt x="612661" y="427277"/>
                  </a:lnTo>
                  <a:lnTo>
                    <a:pt x="602895" y="415116"/>
                  </a:lnTo>
                  <a:lnTo>
                    <a:pt x="590735" y="414220"/>
                  </a:lnTo>
                  <a:lnTo>
                    <a:pt x="586648" y="422791"/>
                  </a:lnTo>
                  <a:lnTo>
                    <a:pt x="588841" y="436745"/>
                  </a:lnTo>
                  <a:lnTo>
                    <a:pt x="574786" y="428972"/>
                  </a:lnTo>
                  <a:lnTo>
                    <a:pt x="564523" y="434948"/>
                  </a:lnTo>
                  <a:lnTo>
                    <a:pt x="547776" y="435646"/>
                  </a:lnTo>
                  <a:lnTo>
                    <a:pt x="533128" y="446116"/>
                  </a:lnTo>
                  <a:lnTo>
                    <a:pt x="517975" y="446811"/>
                  </a:lnTo>
                  <a:lnTo>
                    <a:pt x="519973" y="455184"/>
                  </a:lnTo>
                  <a:lnTo>
                    <a:pt x="504921" y="457175"/>
                  </a:lnTo>
                  <a:lnTo>
                    <a:pt x="503824" y="467046"/>
                  </a:lnTo>
                  <a:lnTo>
                    <a:pt x="496548" y="473026"/>
                  </a:lnTo>
                  <a:lnTo>
                    <a:pt x="482793" y="470829"/>
                  </a:lnTo>
                  <a:lnTo>
                    <a:pt x="461664" y="473026"/>
                  </a:lnTo>
                  <a:lnTo>
                    <a:pt x="449506" y="472226"/>
                  </a:lnTo>
                  <a:lnTo>
                    <a:pt x="439141" y="478207"/>
                  </a:lnTo>
                  <a:lnTo>
                    <a:pt x="428975" y="487080"/>
                  </a:lnTo>
                  <a:lnTo>
                    <a:pt x="424990" y="497146"/>
                  </a:lnTo>
                  <a:lnTo>
                    <a:pt x="420804" y="505717"/>
                  </a:lnTo>
                  <a:lnTo>
                    <a:pt x="411731" y="506117"/>
                  </a:lnTo>
                  <a:lnTo>
                    <a:pt x="402763" y="507909"/>
                  </a:lnTo>
                  <a:lnTo>
                    <a:pt x="395585" y="516679"/>
                  </a:lnTo>
                  <a:lnTo>
                    <a:pt x="377445" y="518770"/>
                  </a:lnTo>
                  <a:lnTo>
                    <a:pt x="363791" y="519372"/>
                  </a:lnTo>
                  <a:lnTo>
                    <a:pt x="353527" y="525452"/>
                  </a:lnTo>
                  <a:lnTo>
                    <a:pt x="344257" y="523058"/>
                  </a:lnTo>
                  <a:lnTo>
                    <a:pt x="332294" y="526345"/>
                  </a:lnTo>
                  <a:lnTo>
                    <a:pt x="321433" y="521266"/>
                  </a:lnTo>
                  <a:lnTo>
                    <a:pt x="303394" y="526248"/>
                  </a:lnTo>
                  <a:lnTo>
                    <a:pt x="292427" y="519671"/>
                  </a:lnTo>
                  <a:lnTo>
                    <a:pt x="285253" y="528440"/>
                  </a:lnTo>
                  <a:lnTo>
                    <a:pt x="286646" y="668773"/>
                  </a:lnTo>
                  <a:lnTo>
                    <a:pt x="259438" y="669870"/>
                  </a:lnTo>
                  <a:lnTo>
                    <a:pt x="238409" y="675054"/>
                  </a:lnTo>
                  <a:lnTo>
                    <a:pt x="217277" y="678741"/>
                  </a:lnTo>
                  <a:lnTo>
                    <a:pt x="201830" y="672362"/>
                  </a:lnTo>
                  <a:lnTo>
                    <a:pt x="189072" y="663091"/>
                  </a:lnTo>
                  <a:lnTo>
                    <a:pt x="173624" y="656711"/>
                  </a:lnTo>
                  <a:lnTo>
                    <a:pt x="163857" y="644555"/>
                  </a:lnTo>
                  <a:lnTo>
                    <a:pt x="145418" y="641066"/>
                  </a:lnTo>
                  <a:lnTo>
                    <a:pt x="128473" y="637578"/>
                  </a:lnTo>
                  <a:lnTo>
                    <a:pt x="111927" y="639771"/>
                  </a:lnTo>
                  <a:lnTo>
                    <a:pt x="99273" y="630500"/>
                  </a:lnTo>
                  <a:lnTo>
                    <a:pt x="84921" y="617047"/>
                  </a:lnTo>
                  <a:lnTo>
                    <a:pt x="79635" y="603191"/>
                  </a:lnTo>
                  <a:lnTo>
                    <a:pt x="72961" y="593723"/>
                  </a:lnTo>
                  <a:lnTo>
                    <a:pt x="73256" y="568407"/>
                  </a:lnTo>
                  <a:lnTo>
                    <a:pt x="67777" y="551761"/>
                  </a:lnTo>
                  <a:lnTo>
                    <a:pt x="59306" y="535219"/>
                  </a:lnTo>
                  <a:lnTo>
                    <a:pt x="59803" y="516978"/>
                  </a:lnTo>
                  <a:lnTo>
                    <a:pt x="54420" y="500335"/>
                  </a:lnTo>
                  <a:lnTo>
                    <a:pt x="64390" y="488671"/>
                  </a:lnTo>
                  <a:lnTo>
                    <a:pt x="74056" y="470034"/>
                  </a:lnTo>
                  <a:lnTo>
                    <a:pt x="71464" y="449103"/>
                  </a:lnTo>
                  <a:lnTo>
                    <a:pt x="60203" y="438340"/>
                  </a:lnTo>
                  <a:lnTo>
                    <a:pt x="38373" y="428072"/>
                  </a:lnTo>
                  <a:lnTo>
                    <a:pt x="19735" y="420498"/>
                  </a:lnTo>
                  <a:lnTo>
                    <a:pt x="0" y="421196"/>
                  </a:lnTo>
                  <a:lnTo>
                    <a:pt x="5486" y="408442"/>
                  </a:lnTo>
                  <a:lnTo>
                    <a:pt x="27111" y="386414"/>
                  </a:lnTo>
                  <a:lnTo>
                    <a:pt x="41562" y="373155"/>
                  </a:lnTo>
                  <a:lnTo>
                    <a:pt x="55817" y="355716"/>
                  </a:lnTo>
                  <a:lnTo>
                    <a:pt x="61297" y="344253"/>
                  </a:lnTo>
                  <a:lnTo>
                    <a:pt x="60501" y="330300"/>
                  </a:lnTo>
                  <a:lnTo>
                    <a:pt x="62791" y="314651"/>
                  </a:lnTo>
                  <a:lnTo>
                    <a:pt x="67975" y="299002"/>
                  </a:lnTo>
                  <a:lnTo>
                    <a:pt x="76845" y="294419"/>
                  </a:lnTo>
                  <a:lnTo>
                    <a:pt x="80834" y="283057"/>
                  </a:lnTo>
                  <a:lnTo>
                    <a:pt x="87908" y="272891"/>
                  </a:lnTo>
                  <a:lnTo>
                    <a:pt x="96879" y="269702"/>
                  </a:lnTo>
                  <a:lnTo>
                    <a:pt x="105451" y="260929"/>
                  </a:lnTo>
                  <a:lnTo>
                    <a:pt x="114023" y="249368"/>
                  </a:lnTo>
                  <a:lnTo>
                    <a:pt x="125086" y="229137"/>
                  </a:lnTo>
                  <a:lnTo>
                    <a:pt x="144918" y="201625"/>
                  </a:lnTo>
                  <a:lnTo>
                    <a:pt x="159969" y="199533"/>
                  </a:lnTo>
                  <a:lnTo>
                    <a:pt x="176317" y="193255"/>
                  </a:lnTo>
                  <a:lnTo>
                    <a:pt x="184889" y="183089"/>
                  </a:lnTo>
                  <a:lnTo>
                    <a:pt x="203126" y="182290"/>
                  </a:lnTo>
                  <a:lnTo>
                    <a:pt x="217976" y="176011"/>
                  </a:lnTo>
                  <a:lnTo>
                    <a:pt x="225154" y="168635"/>
                  </a:lnTo>
                  <a:lnTo>
                    <a:pt x="237013" y="162558"/>
                  </a:lnTo>
                  <a:lnTo>
                    <a:pt x="242592" y="153885"/>
                  </a:lnTo>
                  <a:lnTo>
                    <a:pt x="232728" y="138935"/>
                  </a:lnTo>
                  <a:lnTo>
                    <a:pt x="227347" y="123689"/>
                  </a:lnTo>
                  <a:lnTo>
                    <a:pt x="234223" y="109335"/>
                  </a:lnTo>
                  <a:lnTo>
                    <a:pt x="245887" y="100465"/>
                  </a:lnTo>
                  <a:lnTo>
                    <a:pt x="261133" y="102561"/>
                  </a:lnTo>
                  <a:lnTo>
                    <a:pt x="275385" y="113224"/>
                  </a:lnTo>
                  <a:lnTo>
                    <a:pt x="279374" y="131259"/>
                  </a:lnTo>
                  <a:lnTo>
                    <a:pt x="289440" y="147708"/>
                  </a:lnTo>
                  <a:lnTo>
                    <a:pt x="301500" y="147208"/>
                  </a:lnTo>
                  <a:lnTo>
                    <a:pt x="313458" y="142424"/>
                  </a:lnTo>
                  <a:lnTo>
                    <a:pt x="322131" y="135050"/>
                  </a:lnTo>
                  <a:lnTo>
                    <a:pt x="337578" y="138637"/>
                  </a:lnTo>
                  <a:lnTo>
                    <a:pt x="353127" y="145016"/>
                  </a:lnTo>
                  <a:lnTo>
                    <a:pt x="364089" y="152888"/>
                  </a:lnTo>
                  <a:lnTo>
                    <a:pt x="376448" y="156578"/>
                  </a:lnTo>
                  <a:lnTo>
                    <a:pt x="386017" y="50929"/>
                  </a:lnTo>
                  <a:lnTo>
                    <a:pt x="396082" y="67276"/>
                  </a:lnTo>
                  <a:lnTo>
                    <a:pt x="408942" y="80831"/>
                  </a:lnTo>
                  <a:lnTo>
                    <a:pt x="426683" y="99767"/>
                  </a:lnTo>
                  <a:lnTo>
                    <a:pt x="444125" y="114419"/>
                  </a:lnTo>
                  <a:lnTo>
                    <a:pt x="452394" y="126677"/>
                  </a:lnTo>
                  <a:lnTo>
                    <a:pt x="460565" y="138935"/>
                  </a:lnTo>
                  <a:lnTo>
                    <a:pt x="473824" y="129967"/>
                  </a:lnTo>
                  <a:lnTo>
                    <a:pt x="486284" y="135050"/>
                  </a:lnTo>
                  <a:lnTo>
                    <a:pt x="499338" y="123290"/>
                  </a:lnTo>
                  <a:lnTo>
                    <a:pt x="513194" y="128276"/>
                  </a:lnTo>
                  <a:lnTo>
                    <a:pt x="525153" y="123592"/>
                  </a:lnTo>
                  <a:lnTo>
                    <a:pt x="536014" y="128675"/>
                  </a:lnTo>
                  <a:lnTo>
                    <a:pt x="553460" y="112525"/>
                  </a:lnTo>
                  <a:lnTo>
                    <a:pt x="568209" y="104849"/>
                  </a:lnTo>
                  <a:lnTo>
                    <a:pt x="587945" y="103954"/>
                  </a:lnTo>
                  <a:lnTo>
                    <a:pt x="603493" y="111729"/>
                  </a:lnTo>
                  <a:lnTo>
                    <a:pt x="614358" y="115517"/>
                  </a:lnTo>
                  <a:lnTo>
                    <a:pt x="629305" y="110632"/>
                  </a:lnTo>
                  <a:lnTo>
                    <a:pt x="660704" y="72857"/>
                  </a:lnTo>
                  <a:lnTo>
                    <a:pt x="681631" y="66280"/>
                  </a:lnTo>
                  <a:lnTo>
                    <a:pt x="696682" y="62791"/>
                  </a:lnTo>
                  <a:lnTo>
                    <a:pt x="702064" y="49932"/>
                  </a:lnTo>
                  <a:lnTo>
                    <a:pt x="732067" y="43056"/>
                  </a:lnTo>
                  <a:lnTo>
                    <a:pt x="749804" y="33891"/>
                  </a:lnTo>
                  <a:lnTo>
                    <a:pt x="773427" y="20236"/>
                  </a:lnTo>
                  <a:lnTo>
                    <a:pt x="794458" y="16545"/>
                  </a:lnTo>
                  <a:lnTo>
                    <a:pt x="802929" y="4885"/>
                  </a:lnTo>
                  <a:lnTo>
                    <a:pt x="817880" y="0"/>
                  </a:lnTo>
                  <a:lnTo>
                    <a:pt x="814889" y="201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62" name="object 141">
              <a:extLst>
                <a:ext uri="{FF2B5EF4-FFF2-40B4-BE49-F238E27FC236}">
                  <a16:creationId xmlns:a16="http://schemas.microsoft.com/office/drawing/2014/main" id="{0F83836A-8C19-46CE-ACBF-D6BF79F89742}"/>
                </a:ext>
              </a:extLst>
            </p:cNvPr>
            <p:cNvSpPr/>
            <p:nvPr/>
          </p:nvSpPr>
          <p:spPr>
            <a:xfrm>
              <a:off x="2924148" y="2999285"/>
              <a:ext cx="442824" cy="463759"/>
            </a:xfrm>
            <a:custGeom>
              <a:avLst/>
              <a:gdLst/>
              <a:ahLst/>
              <a:cxnLst/>
              <a:rect l="l" t="t" r="r" b="b"/>
              <a:pathLst>
                <a:path w="442824" h="463759">
                  <a:moveTo>
                    <a:pt x="286545" y="264424"/>
                  </a:moveTo>
                  <a:lnTo>
                    <a:pt x="292229" y="255747"/>
                  </a:lnTo>
                  <a:lnTo>
                    <a:pt x="302994" y="258044"/>
                  </a:lnTo>
                  <a:lnTo>
                    <a:pt x="310866" y="263321"/>
                  </a:lnTo>
                  <a:lnTo>
                    <a:pt x="328507" y="252760"/>
                  </a:lnTo>
                  <a:lnTo>
                    <a:pt x="341563" y="240999"/>
                  </a:lnTo>
                  <a:lnTo>
                    <a:pt x="344055" y="231030"/>
                  </a:lnTo>
                  <a:lnTo>
                    <a:pt x="335984" y="222958"/>
                  </a:lnTo>
                  <a:lnTo>
                    <a:pt x="327910" y="213490"/>
                  </a:lnTo>
                  <a:lnTo>
                    <a:pt x="333489" y="203426"/>
                  </a:lnTo>
                  <a:lnTo>
                    <a:pt x="347943" y="188672"/>
                  </a:lnTo>
                  <a:lnTo>
                    <a:pt x="354916" y="178506"/>
                  </a:lnTo>
                  <a:lnTo>
                    <a:pt x="360403" y="165751"/>
                  </a:lnTo>
                  <a:lnTo>
                    <a:pt x="382028" y="143723"/>
                  </a:lnTo>
                  <a:lnTo>
                    <a:pt x="396478" y="130464"/>
                  </a:lnTo>
                  <a:lnTo>
                    <a:pt x="410734" y="113026"/>
                  </a:lnTo>
                  <a:lnTo>
                    <a:pt x="416214" y="101563"/>
                  </a:lnTo>
                  <a:lnTo>
                    <a:pt x="415418" y="87609"/>
                  </a:lnTo>
                  <a:lnTo>
                    <a:pt x="417708" y="71960"/>
                  </a:lnTo>
                  <a:lnTo>
                    <a:pt x="422892" y="56311"/>
                  </a:lnTo>
                  <a:lnTo>
                    <a:pt x="431761" y="51728"/>
                  </a:lnTo>
                  <a:lnTo>
                    <a:pt x="435750" y="40366"/>
                  </a:lnTo>
                  <a:lnTo>
                    <a:pt x="442824" y="30200"/>
                  </a:lnTo>
                  <a:lnTo>
                    <a:pt x="440834" y="21827"/>
                  </a:lnTo>
                  <a:lnTo>
                    <a:pt x="438541" y="6480"/>
                  </a:lnTo>
                  <a:lnTo>
                    <a:pt x="427579" y="0"/>
                  </a:lnTo>
                  <a:lnTo>
                    <a:pt x="425084" y="11264"/>
                  </a:lnTo>
                  <a:lnTo>
                    <a:pt x="413524" y="23026"/>
                  </a:lnTo>
                  <a:lnTo>
                    <a:pt x="401861" y="31892"/>
                  </a:lnTo>
                  <a:lnTo>
                    <a:pt x="391698" y="40763"/>
                  </a:lnTo>
                  <a:lnTo>
                    <a:pt x="389401" y="53621"/>
                  </a:lnTo>
                  <a:lnTo>
                    <a:pt x="383623" y="60797"/>
                  </a:lnTo>
                  <a:lnTo>
                    <a:pt x="384220" y="71960"/>
                  </a:lnTo>
                  <a:lnTo>
                    <a:pt x="375749" y="83624"/>
                  </a:lnTo>
                  <a:lnTo>
                    <a:pt x="368773" y="95183"/>
                  </a:lnTo>
                  <a:lnTo>
                    <a:pt x="361696" y="105350"/>
                  </a:lnTo>
                  <a:lnTo>
                    <a:pt x="349934" y="111431"/>
                  </a:lnTo>
                  <a:lnTo>
                    <a:pt x="328607" y="110930"/>
                  </a:lnTo>
                  <a:lnTo>
                    <a:pt x="317642" y="105746"/>
                  </a:lnTo>
                  <a:lnTo>
                    <a:pt x="321727" y="95782"/>
                  </a:lnTo>
                  <a:lnTo>
                    <a:pt x="331991" y="89705"/>
                  </a:lnTo>
                  <a:lnTo>
                    <a:pt x="322426" y="80233"/>
                  </a:lnTo>
                  <a:lnTo>
                    <a:pt x="307277" y="80932"/>
                  </a:lnTo>
                  <a:lnTo>
                    <a:pt x="292327" y="87210"/>
                  </a:lnTo>
                  <a:lnTo>
                    <a:pt x="282261" y="97473"/>
                  </a:lnTo>
                  <a:lnTo>
                    <a:pt x="274288" y="89402"/>
                  </a:lnTo>
                  <a:lnTo>
                    <a:pt x="257442" y="87311"/>
                  </a:lnTo>
                  <a:lnTo>
                    <a:pt x="247176" y="94683"/>
                  </a:lnTo>
                  <a:lnTo>
                    <a:pt x="234017" y="105152"/>
                  </a:lnTo>
                  <a:lnTo>
                    <a:pt x="220762" y="112726"/>
                  </a:lnTo>
                  <a:lnTo>
                    <a:pt x="210696" y="122990"/>
                  </a:lnTo>
                  <a:lnTo>
                    <a:pt x="212792" y="134153"/>
                  </a:lnTo>
                  <a:lnTo>
                    <a:pt x="210200" y="142624"/>
                  </a:lnTo>
                  <a:lnTo>
                    <a:pt x="195148" y="144720"/>
                  </a:lnTo>
                  <a:lnTo>
                    <a:pt x="181695" y="149500"/>
                  </a:lnTo>
                  <a:lnTo>
                    <a:pt x="173321" y="162561"/>
                  </a:lnTo>
                  <a:lnTo>
                    <a:pt x="162457" y="158771"/>
                  </a:lnTo>
                  <a:lnTo>
                    <a:pt x="155282" y="166147"/>
                  </a:lnTo>
                  <a:lnTo>
                    <a:pt x="148107" y="174819"/>
                  </a:lnTo>
                  <a:lnTo>
                    <a:pt x="131561" y="176911"/>
                  </a:lnTo>
                  <a:lnTo>
                    <a:pt x="124286" y="184288"/>
                  </a:lnTo>
                  <a:lnTo>
                    <a:pt x="128372" y="202327"/>
                  </a:lnTo>
                  <a:lnTo>
                    <a:pt x="133955" y="221763"/>
                  </a:lnTo>
                  <a:lnTo>
                    <a:pt x="140533" y="232726"/>
                  </a:lnTo>
                  <a:lnTo>
                    <a:pt x="150397" y="244984"/>
                  </a:lnTo>
                  <a:lnTo>
                    <a:pt x="157074" y="257244"/>
                  </a:lnTo>
                  <a:lnTo>
                    <a:pt x="160567" y="266912"/>
                  </a:lnTo>
                  <a:lnTo>
                    <a:pt x="161161" y="276778"/>
                  </a:lnTo>
                  <a:lnTo>
                    <a:pt x="149104" y="278672"/>
                  </a:lnTo>
                  <a:lnTo>
                    <a:pt x="139734" y="273491"/>
                  </a:lnTo>
                  <a:lnTo>
                    <a:pt x="129071" y="273888"/>
                  </a:lnTo>
                  <a:lnTo>
                    <a:pt x="121395" y="272793"/>
                  </a:lnTo>
                  <a:lnTo>
                    <a:pt x="114419" y="284353"/>
                  </a:lnTo>
                  <a:lnTo>
                    <a:pt x="102758" y="293324"/>
                  </a:lnTo>
                  <a:lnTo>
                    <a:pt x="93686" y="293724"/>
                  </a:lnTo>
                  <a:lnTo>
                    <a:pt x="78238" y="288738"/>
                  </a:lnTo>
                  <a:lnTo>
                    <a:pt x="64584" y="289339"/>
                  </a:lnTo>
                  <a:lnTo>
                    <a:pt x="62290" y="303490"/>
                  </a:lnTo>
                  <a:lnTo>
                    <a:pt x="53420" y="309471"/>
                  </a:lnTo>
                  <a:lnTo>
                    <a:pt x="44848" y="318244"/>
                  </a:lnTo>
                  <a:lnTo>
                    <a:pt x="54418" y="327712"/>
                  </a:lnTo>
                  <a:lnTo>
                    <a:pt x="61294" y="341463"/>
                  </a:lnTo>
                  <a:lnTo>
                    <a:pt x="54118" y="350136"/>
                  </a:lnTo>
                  <a:lnTo>
                    <a:pt x="40863" y="357710"/>
                  </a:lnTo>
                  <a:lnTo>
                    <a:pt x="29700" y="348444"/>
                  </a:lnTo>
                  <a:lnTo>
                    <a:pt x="18735" y="341863"/>
                  </a:lnTo>
                  <a:lnTo>
                    <a:pt x="2293" y="346748"/>
                  </a:lnTo>
                  <a:lnTo>
                    <a:pt x="0" y="360899"/>
                  </a:lnTo>
                  <a:lnTo>
                    <a:pt x="5184" y="371962"/>
                  </a:lnTo>
                  <a:lnTo>
                    <a:pt x="2692" y="383227"/>
                  </a:lnTo>
                  <a:lnTo>
                    <a:pt x="6278" y="394286"/>
                  </a:lnTo>
                  <a:lnTo>
                    <a:pt x="17143" y="398077"/>
                  </a:lnTo>
                  <a:lnTo>
                    <a:pt x="32590" y="403059"/>
                  </a:lnTo>
                  <a:lnTo>
                    <a:pt x="40661" y="411130"/>
                  </a:lnTo>
                  <a:lnTo>
                    <a:pt x="40262" y="433656"/>
                  </a:lnTo>
                  <a:lnTo>
                    <a:pt x="46944" y="444521"/>
                  </a:lnTo>
                  <a:lnTo>
                    <a:pt x="60797" y="448110"/>
                  </a:lnTo>
                  <a:lnTo>
                    <a:pt x="71560" y="449107"/>
                  </a:lnTo>
                  <a:lnTo>
                    <a:pt x="79535" y="457182"/>
                  </a:lnTo>
                  <a:lnTo>
                    <a:pt x="89002" y="462362"/>
                  </a:lnTo>
                  <a:lnTo>
                    <a:pt x="102556" y="461765"/>
                  </a:lnTo>
                  <a:lnTo>
                    <a:pt x="114620" y="459872"/>
                  </a:lnTo>
                  <a:lnTo>
                    <a:pt x="122392" y="463759"/>
                  </a:lnTo>
                  <a:lnTo>
                    <a:pt x="138935" y="458873"/>
                  </a:lnTo>
                  <a:lnTo>
                    <a:pt x="150397" y="445720"/>
                  </a:lnTo>
                  <a:lnTo>
                    <a:pt x="164851" y="432461"/>
                  </a:lnTo>
                  <a:lnTo>
                    <a:pt x="173419" y="423691"/>
                  </a:lnTo>
                  <a:lnTo>
                    <a:pt x="177307" y="409439"/>
                  </a:lnTo>
                  <a:lnTo>
                    <a:pt x="185878" y="399272"/>
                  </a:lnTo>
                  <a:lnTo>
                    <a:pt x="197441" y="388904"/>
                  </a:lnTo>
                  <a:lnTo>
                    <a:pt x="206013" y="377344"/>
                  </a:lnTo>
                  <a:lnTo>
                    <a:pt x="223657" y="368175"/>
                  </a:lnTo>
                  <a:lnTo>
                    <a:pt x="229039" y="353923"/>
                  </a:lnTo>
                  <a:lnTo>
                    <a:pt x="237408" y="340869"/>
                  </a:lnTo>
                  <a:lnTo>
                    <a:pt x="248972" y="329205"/>
                  </a:lnTo>
                  <a:lnTo>
                    <a:pt x="254354" y="316346"/>
                  </a:lnTo>
                  <a:lnTo>
                    <a:pt x="264718" y="310266"/>
                  </a:lnTo>
                  <a:lnTo>
                    <a:pt x="276181" y="297111"/>
                  </a:lnTo>
                  <a:lnTo>
                    <a:pt x="284353" y="279871"/>
                  </a:lnTo>
                  <a:lnTo>
                    <a:pt x="286545" y="264424"/>
                  </a:lnTo>
                  <a:close/>
                </a:path>
              </a:pathLst>
            </a:custGeom>
            <a:solidFill>
              <a:srgbClr val="389DE5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63" name="object 142">
              <a:extLst>
                <a:ext uri="{FF2B5EF4-FFF2-40B4-BE49-F238E27FC236}">
                  <a16:creationId xmlns:a16="http://schemas.microsoft.com/office/drawing/2014/main" id="{5C791024-FD5B-49F8-89AF-719CA352F056}"/>
                </a:ext>
              </a:extLst>
            </p:cNvPr>
            <p:cNvSpPr/>
            <p:nvPr/>
          </p:nvSpPr>
          <p:spPr>
            <a:xfrm>
              <a:off x="2924148" y="2999285"/>
              <a:ext cx="442824" cy="463759"/>
            </a:xfrm>
            <a:custGeom>
              <a:avLst/>
              <a:gdLst/>
              <a:ahLst/>
              <a:cxnLst/>
              <a:rect l="l" t="t" r="r" b="b"/>
              <a:pathLst>
                <a:path w="442824" h="463759">
                  <a:moveTo>
                    <a:pt x="354916" y="178506"/>
                  </a:moveTo>
                  <a:lnTo>
                    <a:pt x="360403" y="165751"/>
                  </a:lnTo>
                  <a:lnTo>
                    <a:pt x="382028" y="143723"/>
                  </a:lnTo>
                  <a:lnTo>
                    <a:pt x="396478" y="130464"/>
                  </a:lnTo>
                  <a:lnTo>
                    <a:pt x="410734" y="113026"/>
                  </a:lnTo>
                  <a:lnTo>
                    <a:pt x="416214" y="101563"/>
                  </a:lnTo>
                  <a:lnTo>
                    <a:pt x="415418" y="87609"/>
                  </a:lnTo>
                  <a:lnTo>
                    <a:pt x="417708" y="71960"/>
                  </a:lnTo>
                  <a:lnTo>
                    <a:pt x="422892" y="56311"/>
                  </a:lnTo>
                  <a:lnTo>
                    <a:pt x="431761" y="51728"/>
                  </a:lnTo>
                  <a:lnTo>
                    <a:pt x="435750" y="40366"/>
                  </a:lnTo>
                  <a:lnTo>
                    <a:pt x="442824" y="30200"/>
                  </a:lnTo>
                  <a:lnTo>
                    <a:pt x="440834" y="21827"/>
                  </a:lnTo>
                  <a:lnTo>
                    <a:pt x="438541" y="6480"/>
                  </a:lnTo>
                  <a:lnTo>
                    <a:pt x="427579" y="0"/>
                  </a:lnTo>
                  <a:lnTo>
                    <a:pt x="425084" y="11264"/>
                  </a:lnTo>
                  <a:lnTo>
                    <a:pt x="413524" y="23026"/>
                  </a:lnTo>
                  <a:lnTo>
                    <a:pt x="401861" y="31892"/>
                  </a:lnTo>
                  <a:lnTo>
                    <a:pt x="391698" y="40763"/>
                  </a:lnTo>
                  <a:lnTo>
                    <a:pt x="389401" y="53621"/>
                  </a:lnTo>
                  <a:lnTo>
                    <a:pt x="383623" y="60797"/>
                  </a:lnTo>
                  <a:lnTo>
                    <a:pt x="384220" y="71960"/>
                  </a:lnTo>
                  <a:lnTo>
                    <a:pt x="375749" y="83624"/>
                  </a:lnTo>
                  <a:lnTo>
                    <a:pt x="368773" y="95183"/>
                  </a:lnTo>
                  <a:lnTo>
                    <a:pt x="361696" y="105350"/>
                  </a:lnTo>
                  <a:lnTo>
                    <a:pt x="349934" y="111431"/>
                  </a:lnTo>
                  <a:lnTo>
                    <a:pt x="328607" y="110930"/>
                  </a:lnTo>
                  <a:lnTo>
                    <a:pt x="317642" y="105746"/>
                  </a:lnTo>
                  <a:lnTo>
                    <a:pt x="321727" y="95782"/>
                  </a:lnTo>
                  <a:lnTo>
                    <a:pt x="331991" y="89705"/>
                  </a:lnTo>
                  <a:lnTo>
                    <a:pt x="322426" y="80233"/>
                  </a:lnTo>
                  <a:lnTo>
                    <a:pt x="307277" y="80932"/>
                  </a:lnTo>
                  <a:lnTo>
                    <a:pt x="292327" y="87210"/>
                  </a:lnTo>
                  <a:lnTo>
                    <a:pt x="282261" y="97473"/>
                  </a:lnTo>
                  <a:lnTo>
                    <a:pt x="274288" y="89402"/>
                  </a:lnTo>
                  <a:lnTo>
                    <a:pt x="257442" y="87311"/>
                  </a:lnTo>
                  <a:lnTo>
                    <a:pt x="247176" y="94683"/>
                  </a:lnTo>
                  <a:lnTo>
                    <a:pt x="234017" y="105152"/>
                  </a:lnTo>
                  <a:lnTo>
                    <a:pt x="220762" y="112726"/>
                  </a:lnTo>
                  <a:lnTo>
                    <a:pt x="210696" y="122990"/>
                  </a:lnTo>
                  <a:lnTo>
                    <a:pt x="212792" y="134153"/>
                  </a:lnTo>
                  <a:lnTo>
                    <a:pt x="210200" y="142624"/>
                  </a:lnTo>
                  <a:lnTo>
                    <a:pt x="195148" y="144720"/>
                  </a:lnTo>
                  <a:lnTo>
                    <a:pt x="181695" y="149500"/>
                  </a:lnTo>
                  <a:lnTo>
                    <a:pt x="173321" y="162561"/>
                  </a:lnTo>
                  <a:lnTo>
                    <a:pt x="162457" y="158771"/>
                  </a:lnTo>
                  <a:lnTo>
                    <a:pt x="155282" y="166147"/>
                  </a:lnTo>
                  <a:lnTo>
                    <a:pt x="148107" y="174819"/>
                  </a:lnTo>
                  <a:lnTo>
                    <a:pt x="131561" y="176911"/>
                  </a:lnTo>
                  <a:lnTo>
                    <a:pt x="124286" y="184288"/>
                  </a:lnTo>
                  <a:lnTo>
                    <a:pt x="128372" y="202327"/>
                  </a:lnTo>
                  <a:lnTo>
                    <a:pt x="133955" y="221763"/>
                  </a:lnTo>
                  <a:lnTo>
                    <a:pt x="140533" y="232726"/>
                  </a:lnTo>
                  <a:lnTo>
                    <a:pt x="150397" y="244984"/>
                  </a:lnTo>
                  <a:lnTo>
                    <a:pt x="157074" y="257244"/>
                  </a:lnTo>
                  <a:lnTo>
                    <a:pt x="160567" y="266912"/>
                  </a:lnTo>
                  <a:lnTo>
                    <a:pt x="161161" y="276778"/>
                  </a:lnTo>
                  <a:lnTo>
                    <a:pt x="149104" y="278672"/>
                  </a:lnTo>
                  <a:lnTo>
                    <a:pt x="139734" y="273491"/>
                  </a:lnTo>
                  <a:lnTo>
                    <a:pt x="129071" y="273888"/>
                  </a:lnTo>
                  <a:lnTo>
                    <a:pt x="121395" y="272793"/>
                  </a:lnTo>
                  <a:lnTo>
                    <a:pt x="114419" y="284353"/>
                  </a:lnTo>
                  <a:lnTo>
                    <a:pt x="102758" y="293324"/>
                  </a:lnTo>
                  <a:lnTo>
                    <a:pt x="93686" y="293724"/>
                  </a:lnTo>
                  <a:lnTo>
                    <a:pt x="78238" y="288738"/>
                  </a:lnTo>
                  <a:lnTo>
                    <a:pt x="64584" y="289339"/>
                  </a:lnTo>
                  <a:lnTo>
                    <a:pt x="62290" y="303490"/>
                  </a:lnTo>
                  <a:lnTo>
                    <a:pt x="53420" y="309471"/>
                  </a:lnTo>
                  <a:lnTo>
                    <a:pt x="44848" y="318244"/>
                  </a:lnTo>
                  <a:lnTo>
                    <a:pt x="54418" y="327712"/>
                  </a:lnTo>
                  <a:lnTo>
                    <a:pt x="61294" y="341463"/>
                  </a:lnTo>
                  <a:lnTo>
                    <a:pt x="54118" y="350136"/>
                  </a:lnTo>
                  <a:lnTo>
                    <a:pt x="40863" y="357710"/>
                  </a:lnTo>
                  <a:lnTo>
                    <a:pt x="29700" y="348444"/>
                  </a:lnTo>
                  <a:lnTo>
                    <a:pt x="18735" y="341863"/>
                  </a:lnTo>
                  <a:lnTo>
                    <a:pt x="2293" y="346748"/>
                  </a:lnTo>
                  <a:lnTo>
                    <a:pt x="0" y="360899"/>
                  </a:lnTo>
                  <a:lnTo>
                    <a:pt x="5184" y="371962"/>
                  </a:lnTo>
                  <a:lnTo>
                    <a:pt x="2692" y="383227"/>
                  </a:lnTo>
                  <a:lnTo>
                    <a:pt x="6278" y="394286"/>
                  </a:lnTo>
                  <a:lnTo>
                    <a:pt x="17143" y="398077"/>
                  </a:lnTo>
                  <a:lnTo>
                    <a:pt x="32590" y="403059"/>
                  </a:lnTo>
                  <a:lnTo>
                    <a:pt x="40661" y="411130"/>
                  </a:lnTo>
                  <a:lnTo>
                    <a:pt x="40262" y="433656"/>
                  </a:lnTo>
                  <a:lnTo>
                    <a:pt x="46944" y="444521"/>
                  </a:lnTo>
                  <a:lnTo>
                    <a:pt x="60797" y="448110"/>
                  </a:lnTo>
                  <a:lnTo>
                    <a:pt x="71560" y="449107"/>
                  </a:lnTo>
                  <a:lnTo>
                    <a:pt x="79535" y="457182"/>
                  </a:lnTo>
                  <a:lnTo>
                    <a:pt x="89002" y="462362"/>
                  </a:lnTo>
                  <a:lnTo>
                    <a:pt x="102556" y="461765"/>
                  </a:lnTo>
                  <a:lnTo>
                    <a:pt x="114620" y="459872"/>
                  </a:lnTo>
                  <a:lnTo>
                    <a:pt x="122392" y="463759"/>
                  </a:lnTo>
                  <a:lnTo>
                    <a:pt x="138935" y="458873"/>
                  </a:lnTo>
                  <a:lnTo>
                    <a:pt x="150397" y="445720"/>
                  </a:lnTo>
                  <a:lnTo>
                    <a:pt x="164851" y="432461"/>
                  </a:lnTo>
                  <a:lnTo>
                    <a:pt x="173419" y="423691"/>
                  </a:lnTo>
                  <a:lnTo>
                    <a:pt x="177307" y="409439"/>
                  </a:lnTo>
                  <a:lnTo>
                    <a:pt x="185878" y="399272"/>
                  </a:lnTo>
                  <a:lnTo>
                    <a:pt x="197441" y="388904"/>
                  </a:lnTo>
                  <a:lnTo>
                    <a:pt x="206013" y="377344"/>
                  </a:lnTo>
                  <a:lnTo>
                    <a:pt x="223657" y="368175"/>
                  </a:lnTo>
                  <a:lnTo>
                    <a:pt x="229039" y="353923"/>
                  </a:lnTo>
                  <a:lnTo>
                    <a:pt x="237408" y="340869"/>
                  </a:lnTo>
                  <a:lnTo>
                    <a:pt x="248972" y="329205"/>
                  </a:lnTo>
                  <a:lnTo>
                    <a:pt x="254354" y="316346"/>
                  </a:lnTo>
                  <a:lnTo>
                    <a:pt x="264718" y="310266"/>
                  </a:lnTo>
                  <a:lnTo>
                    <a:pt x="276181" y="297111"/>
                  </a:lnTo>
                  <a:lnTo>
                    <a:pt x="284353" y="279871"/>
                  </a:lnTo>
                  <a:lnTo>
                    <a:pt x="286545" y="264424"/>
                  </a:lnTo>
                  <a:lnTo>
                    <a:pt x="292229" y="255747"/>
                  </a:lnTo>
                  <a:lnTo>
                    <a:pt x="302994" y="258044"/>
                  </a:lnTo>
                  <a:lnTo>
                    <a:pt x="310866" y="263321"/>
                  </a:lnTo>
                  <a:lnTo>
                    <a:pt x="328507" y="252760"/>
                  </a:lnTo>
                  <a:lnTo>
                    <a:pt x="341563" y="240999"/>
                  </a:lnTo>
                  <a:lnTo>
                    <a:pt x="344055" y="231030"/>
                  </a:lnTo>
                  <a:lnTo>
                    <a:pt x="335984" y="222958"/>
                  </a:lnTo>
                  <a:lnTo>
                    <a:pt x="327910" y="213490"/>
                  </a:lnTo>
                  <a:lnTo>
                    <a:pt x="333489" y="203426"/>
                  </a:lnTo>
                  <a:lnTo>
                    <a:pt x="347943" y="188672"/>
                  </a:lnTo>
                  <a:lnTo>
                    <a:pt x="354916" y="178506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64" name="object 143">
              <a:extLst>
                <a:ext uri="{FF2B5EF4-FFF2-40B4-BE49-F238E27FC236}">
                  <a16:creationId xmlns:a16="http://schemas.microsoft.com/office/drawing/2014/main" id="{52A44E1D-01E6-41B6-994E-89B9D505B37D}"/>
                </a:ext>
              </a:extLst>
            </p:cNvPr>
            <p:cNvSpPr/>
            <p:nvPr/>
          </p:nvSpPr>
          <p:spPr>
            <a:xfrm>
              <a:off x="2620359" y="3110616"/>
              <a:ext cx="464950" cy="459870"/>
            </a:xfrm>
            <a:custGeom>
              <a:avLst/>
              <a:gdLst/>
              <a:ahLst/>
              <a:cxnLst/>
              <a:rect l="l" t="t" r="r" b="b"/>
              <a:pathLst>
                <a:path w="464950" h="459870">
                  <a:moveTo>
                    <a:pt x="325615" y="431167"/>
                  </a:moveTo>
                  <a:lnTo>
                    <a:pt x="326313" y="445218"/>
                  </a:lnTo>
                  <a:lnTo>
                    <a:pt x="337176" y="448905"/>
                  </a:lnTo>
                  <a:lnTo>
                    <a:pt x="349736" y="456782"/>
                  </a:lnTo>
                  <a:lnTo>
                    <a:pt x="363491" y="457577"/>
                  </a:lnTo>
                  <a:lnTo>
                    <a:pt x="370767" y="451698"/>
                  </a:lnTo>
                  <a:lnTo>
                    <a:pt x="377243" y="459870"/>
                  </a:lnTo>
                  <a:lnTo>
                    <a:pt x="393886" y="459071"/>
                  </a:lnTo>
                  <a:lnTo>
                    <a:pt x="401363" y="455983"/>
                  </a:lnTo>
                  <a:lnTo>
                    <a:pt x="408840" y="452194"/>
                  </a:lnTo>
                  <a:lnTo>
                    <a:pt x="417908" y="453891"/>
                  </a:lnTo>
                  <a:lnTo>
                    <a:pt x="426779" y="449304"/>
                  </a:lnTo>
                  <a:lnTo>
                    <a:pt x="429468" y="442130"/>
                  </a:lnTo>
                  <a:lnTo>
                    <a:pt x="418304" y="431365"/>
                  </a:lnTo>
                  <a:lnTo>
                    <a:pt x="397475" y="412628"/>
                  </a:lnTo>
                  <a:lnTo>
                    <a:pt x="381530" y="397878"/>
                  </a:lnTo>
                  <a:lnTo>
                    <a:pt x="386913" y="385019"/>
                  </a:lnTo>
                  <a:lnTo>
                    <a:pt x="394087" y="376246"/>
                  </a:lnTo>
                  <a:lnTo>
                    <a:pt x="397976" y="364888"/>
                  </a:lnTo>
                  <a:lnTo>
                    <a:pt x="402263" y="357709"/>
                  </a:lnTo>
                  <a:lnTo>
                    <a:pt x="404851" y="350535"/>
                  </a:lnTo>
                  <a:lnTo>
                    <a:pt x="392791" y="351031"/>
                  </a:lnTo>
                  <a:lnTo>
                    <a:pt x="383324" y="345851"/>
                  </a:lnTo>
                  <a:lnTo>
                    <a:pt x="375349" y="337776"/>
                  </a:lnTo>
                  <a:lnTo>
                    <a:pt x="364586" y="336779"/>
                  </a:lnTo>
                  <a:lnTo>
                    <a:pt x="350733" y="333190"/>
                  </a:lnTo>
                  <a:lnTo>
                    <a:pt x="344051" y="322325"/>
                  </a:lnTo>
                  <a:lnTo>
                    <a:pt x="344450" y="299800"/>
                  </a:lnTo>
                  <a:lnTo>
                    <a:pt x="336379" y="291729"/>
                  </a:lnTo>
                  <a:lnTo>
                    <a:pt x="320932" y="286746"/>
                  </a:lnTo>
                  <a:lnTo>
                    <a:pt x="310067" y="282955"/>
                  </a:lnTo>
                  <a:lnTo>
                    <a:pt x="306481" y="271896"/>
                  </a:lnTo>
                  <a:lnTo>
                    <a:pt x="308973" y="260631"/>
                  </a:lnTo>
                  <a:lnTo>
                    <a:pt x="303789" y="249568"/>
                  </a:lnTo>
                  <a:lnTo>
                    <a:pt x="306082" y="235417"/>
                  </a:lnTo>
                  <a:lnTo>
                    <a:pt x="322524" y="230532"/>
                  </a:lnTo>
                  <a:lnTo>
                    <a:pt x="333489" y="237114"/>
                  </a:lnTo>
                  <a:lnTo>
                    <a:pt x="344652" y="246379"/>
                  </a:lnTo>
                  <a:lnTo>
                    <a:pt x="357907" y="238805"/>
                  </a:lnTo>
                  <a:lnTo>
                    <a:pt x="365083" y="230132"/>
                  </a:lnTo>
                  <a:lnTo>
                    <a:pt x="358207" y="216381"/>
                  </a:lnTo>
                  <a:lnTo>
                    <a:pt x="348637" y="206913"/>
                  </a:lnTo>
                  <a:lnTo>
                    <a:pt x="357209" y="198140"/>
                  </a:lnTo>
                  <a:lnTo>
                    <a:pt x="366080" y="192159"/>
                  </a:lnTo>
                  <a:lnTo>
                    <a:pt x="368373" y="178008"/>
                  </a:lnTo>
                  <a:lnTo>
                    <a:pt x="382027" y="177407"/>
                  </a:lnTo>
                  <a:lnTo>
                    <a:pt x="397475" y="182393"/>
                  </a:lnTo>
                  <a:lnTo>
                    <a:pt x="406547" y="181993"/>
                  </a:lnTo>
                  <a:lnTo>
                    <a:pt x="418208" y="173022"/>
                  </a:lnTo>
                  <a:lnTo>
                    <a:pt x="425184" y="161462"/>
                  </a:lnTo>
                  <a:lnTo>
                    <a:pt x="432860" y="162557"/>
                  </a:lnTo>
                  <a:lnTo>
                    <a:pt x="443523" y="162161"/>
                  </a:lnTo>
                  <a:lnTo>
                    <a:pt x="452893" y="167341"/>
                  </a:lnTo>
                  <a:lnTo>
                    <a:pt x="464950" y="165447"/>
                  </a:lnTo>
                  <a:lnTo>
                    <a:pt x="464356" y="155581"/>
                  </a:lnTo>
                  <a:lnTo>
                    <a:pt x="460863" y="145914"/>
                  </a:lnTo>
                  <a:lnTo>
                    <a:pt x="454186" y="133653"/>
                  </a:lnTo>
                  <a:lnTo>
                    <a:pt x="444322" y="121395"/>
                  </a:lnTo>
                  <a:lnTo>
                    <a:pt x="437744" y="110432"/>
                  </a:lnTo>
                  <a:lnTo>
                    <a:pt x="432161" y="90996"/>
                  </a:lnTo>
                  <a:lnTo>
                    <a:pt x="428075" y="72957"/>
                  </a:lnTo>
                  <a:lnTo>
                    <a:pt x="435350" y="65580"/>
                  </a:lnTo>
                  <a:lnTo>
                    <a:pt x="418304" y="60699"/>
                  </a:lnTo>
                  <a:lnTo>
                    <a:pt x="410136" y="49834"/>
                  </a:lnTo>
                  <a:lnTo>
                    <a:pt x="409535" y="38670"/>
                  </a:lnTo>
                  <a:lnTo>
                    <a:pt x="407043" y="20433"/>
                  </a:lnTo>
                  <a:lnTo>
                    <a:pt x="397976" y="20929"/>
                  </a:lnTo>
                  <a:lnTo>
                    <a:pt x="384022" y="15847"/>
                  </a:lnTo>
                  <a:lnTo>
                    <a:pt x="371364" y="5180"/>
                  </a:lnTo>
                  <a:lnTo>
                    <a:pt x="357706" y="5781"/>
                  </a:lnTo>
                  <a:lnTo>
                    <a:pt x="342658" y="9168"/>
                  </a:lnTo>
                  <a:lnTo>
                    <a:pt x="328507" y="0"/>
                  </a:lnTo>
                  <a:lnTo>
                    <a:pt x="318138" y="6079"/>
                  </a:lnTo>
                  <a:lnTo>
                    <a:pt x="317141" y="15943"/>
                  </a:lnTo>
                  <a:lnTo>
                    <a:pt x="314852" y="28605"/>
                  </a:lnTo>
                  <a:lnTo>
                    <a:pt x="315448" y="39865"/>
                  </a:lnTo>
                  <a:lnTo>
                    <a:pt x="300401" y="43253"/>
                  </a:lnTo>
                  <a:lnTo>
                    <a:pt x="280666" y="42757"/>
                  </a:lnTo>
                  <a:lnTo>
                    <a:pt x="267307" y="48934"/>
                  </a:lnTo>
                  <a:lnTo>
                    <a:pt x="257939" y="43754"/>
                  </a:lnTo>
                  <a:lnTo>
                    <a:pt x="253756" y="52325"/>
                  </a:lnTo>
                  <a:lnTo>
                    <a:pt x="246678" y="61094"/>
                  </a:lnTo>
                  <a:lnTo>
                    <a:pt x="231327" y="58902"/>
                  </a:lnTo>
                  <a:lnTo>
                    <a:pt x="215480" y="46943"/>
                  </a:lnTo>
                  <a:lnTo>
                    <a:pt x="205214" y="53023"/>
                  </a:lnTo>
                  <a:lnTo>
                    <a:pt x="188272" y="49535"/>
                  </a:lnTo>
                  <a:lnTo>
                    <a:pt x="174419" y="45946"/>
                  </a:lnTo>
                  <a:lnTo>
                    <a:pt x="162457" y="49236"/>
                  </a:lnTo>
                  <a:lnTo>
                    <a:pt x="157276" y="38169"/>
                  </a:lnTo>
                  <a:lnTo>
                    <a:pt x="146310" y="31694"/>
                  </a:lnTo>
                  <a:lnTo>
                    <a:pt x="137540" y="37673"/>
                  </a:lnTo>
                  <a:lnTo>
                    <a:pt x="127972" y="28205"/>
                  </a:lnTo>
                  <a:lnTo>
                    <a:pt x="121297" y="17244"/>
                  </a:lnTo>
                  <a:lnTo>
                    <a:pt x="109233" y="20631"/>
                  </a:lnTo>
                  <a:lnTo>
                    <a:pt x="94485" y="28205"/>
                  </a:lnTo>
                  <a:lnTo>
                    <a:pt x="89002" y="39768"/>
                  </a:lnTo>
                  <a:lnTo>
                    <a:pt x="80430" y="49935"/>
                  </a:lnTo>
                  <a:lnTo>
                    <a:pt x="70163" y="56012"/>
                  </a:lnTo>
                  <a:lnTo>
                    <a:pt x="55317" y="62193"/>
                  </a:lnTo>
                  <a:lnTo>
                    <a:pt x="64781" y="68870"/>
                  </a:lnTo>
                  <a:lnTo>
                    <a:pt x="77241" y="75347"/>
                  </a:lnTo>
                  <a:lnTo>
                    <a:pt x="76146" y="83818"/>
                  </a:lnTo>
                  <a:lnTo>
                    <a:pt x="64086" y="85716"/>
                  </a:lnTo>
                  <a:lnTo>
                    <a:pt x="61592" y="95680"/>
                  </a:lnTo>
                  <a:lnTo>
                    <a:pt x="63686" y="105450"/>
                  </a:lnTo>
                  <a:lnTo>
                    <a:pt x="51428" y="104550"/>
                  </a:lnTo>
                  <a:lnTo>
                    <a:pt x="36576" y="110832"/>
                  </a:lnTo>
                  <a:lnTo>
                    <a:pt x="34184" y="123489"/>
                  </a:lnTo>
                  <a:lnTo>
                    <a:pt x="33187" y="133353"/>
                  </a:lnTo>
                  <a:lnTo>
                    <a:pt x="22222" y="126878"/>
                  </a:lnTo>
                  <a:lnTo>
                    <a:pt x="8470" y="126079"/>
                  </a:lnTo>
                  <a:lnTo>
                    <a:pt x="0" y="136248"/>
                  </a:lnTo>
                  <a:lnTo>
                    <a:pt x="6677" y="148603"/>
                  </a:lnTo>
                  <a:lnTo>
                    <a:pt x="17941" y="160667"/>
                  </a:lnTo>
                  <a:lnTo>
                    <a:pt x="32190" y="171326"/>
                  </a:lnTo>
                  <a:lnTo>
                    <a:pt x="40463" y="183588"/>
                  </a:lnTo>
                  <a:lnTo>
                    <a:pt x="51926" y="198539"/>
                  </a:lnTo>
                  <a:lnTo>
                    <a:pt x="62988" y="207906"/>
                  </a:lnTo>
                  <a:lnTo>
                    <a:pt x="69767" y="220268"/>
                  </a:lnTo>
                  <a:lnTo>
                    <a:pt x="80628" y="225449"/>
                  </a:lnTo>
                  <a:lnTo>
                    <a:pt x="94683" y="231828"/>
                  </a:lnTo>
                  <a:lnTo>
                    <a:pt x="111229" y="229734"/>
                  </a:lnTo>
                  <a:lnTo>
                    <a:pt x="133854" y="225949"/>
                  </a:lnTo>
                  <a:lnTo>
                    <a:pt x="144416" y="224153"/>
                  </a:lnTo>
                  <a:lnTo>
                    <a:pt x="151098" y="235018"/>
                  </a:lnTo>
                  <a:lnTo>
                    <a:pt x="150295" y="249072"/>
                  </a:lnTo>
                  <a:lnTo>
                    <a:pt x="153884" y="260233"/>
                  </a:lnTo>
                  <a:lnTo>
                    <a:pt x="169534" y="267907"/>
                  </a:lnTo>
                  <a:lnTo>
                    <a:pt x="177407" y="274683"/>
                  </a:lnTo>
                  <a:lnTo>
                    <a:pt x="170329" y="283358"/>
                  </a:lnTo>
                  <a:lnTo>
                    <a:pt x="160263" y="293622"/>
                  </a:lnTo>
                  <a:lnTo>
                    <a:pt x="159565" y="310466"/>
                  </a:lnTo>
                  <a:lnTo>
                    <a:pt x="161862" y="324518"/>
                  </a:lnTo>
                  <a:lnTo>
                    <a:pt x="174318" y="330997"/>
                  </a:lnTo>
                  <a:lnTo>
                    <a:pt x="184683" y="324820"/>
                  </a:lnTo>
                  <a:lnTo>
                    <a:pt x="201627" y="328405"/>
                  </a:lnTo>
                  <a:lnTo>
                    <a:pt x="218072" y="323423"/>
                  </a:lnTo>
                  <a:lnTo>
                    <a:pt x="226943" y="320234"/>
                  </a:lnTo>
                  <a:lnTo>
                    <a:pt x="238006" y="328207"/>
                  </a:lnTo>
                  <a:lnTo>
                    <a:pt x="251858" y="330400"/>
                  </a:lnTo>
                  <a:lnTo>
                    <a:pt x="264318" y="335483"/>
                  </a:lnTo>
                  <a:lnTo>
                    <a:pt x="272393" y="345052"/>
                  </a:lnTo>
                  <a:lnTo>
                    <a:pt x="272991" y="357609"/>
                  </a:lnTo>
                  <a:lnTo>
                    <a:pt x="267609" y="370465"/>
                  </a:lnTo>
                  <a:lnTo>
                    <a:pt x="271296" y="382924"/>
                  </a:lnTo>
                  <a:lnTo>
                    <a:pt x="268804" y="392892"/>
                  </a:lnTo>
                  <a:lnTo>
                    <a:pt x="267709" y="401363"/>
                  </a:lnTo>
                  <a:lnTo>
                    <a:pt x="282757" y="397878"/>
                  </a:lnTo>
                  <a:lnTo>
                    <a:pt x="288338" y="389206"/>
                  </a:lnTo>
                  <a:lnTo>
                    <a:pt x="290832" y="377845"/>
                  </a:lnTo>
                  <a:lnTo>
                    <a:pt x="302792" y="374554"/>
                  </a:lnTo>
                  <a:lnTo>
                    <a:pt x="319834" y="380832"/>
                  </a:lnTo>
                  <a:lnTo>
                    <a:pt x="325216" y="394689"/>
                  </a:lnTo>
                  <a:lnTo>
                    <a:pt x="324716" y="414323"/>
                  </a:lnTo>
                  <a:lnTo>
                    <a:pt x="325615" y="431167"/>
                  </a:lnTo>
                  <a:close/>
                </a:path>
              </a:pathLst>
            </a:custGeom>
            <a:solidFill>
              <a:srgbClr val="7AC1E9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65" name="object 144">
              <a:extLst>
                <a:ext uri="{FF2B5EF4-FFF2-40B4-BE49-F238E27FC236}">
                  <a16:creationId xmlns:a16="http://schemas.microsoft.com/office/drawing/2014/main" id="{F3262F0C-6301-4514-911D-2F41A5EA9184}"/>
                </a:ext>
              </a:extLst>
            </p:cNvPr>
            <p:cNvSpPr/>
            <p:nvPr/>
          </p:nvSpPr>
          <p:spPr>
            <a:xfrm>
              <a:off x="2620359" y="3110616"/>
              <a:ext cx="464950" cy="459870"/>
            </a:xfrm>
            <a:custGeom>
              <a:avLst/>
              <a:gdLst/>
              <a:ahLst/>
              <a:cxnLst/>
              <a:rect l="l" t="t" r="r" b="b"/>
              <a:pathLst>
                <a:path w="464950" h="459870">
                  <a:moveTo>
                    <a:pt x="404851" y="350535"/>
                  </a:moveTo>
                  <a:lnTo>
                    <a:pt x="402263" y="357709"/>
                  </a:lnTo>
                  <a:lnTo>
                    <a:pt x="397976" y="364888"/>
                  </a:lnTo>
                  <a:lnTo>
                    <a:pt x="394087" y="376246"/>
                  </a:lnTo>
                  <a:lnTo>
                    <a:pt x="386913" y="385019"/>
                  </a:lnTo>
                  <a:lnTo>
                    <a:pt x="381530" y="397878"/>
                  </a:lnTo>
                  <a:lnTo>
                    <a:pt x="397475" y="412628"/>
                  </a:lnTo>
                  <a:lnTo>
                    <a:pt x="418304" y="431365"/>
                  </a:lnTo>
                  <a:lnTo>
                    <a:pt x="429468" y="442130"/>
                  </a:lnTo>
                  <a:lnTo>
                    <a:pt x="426779" y="449304"/>
                  </a:lnTo>
                  <a:lnTo>
                    <a:pt x="417908" y="453891"/>
                  </a:lnTo>
                  <a:lnTo>
                    <a:pt x="408840" y="452194"/>
                  </a:lnTo>
                  <a:lnTo>
                    <a:pt x="401363" y="455983"/>
                  </a:lnTo>
                  <a:lnTo>
                    <a:pt x="393886" y="459071"/>
                  </a:lnTo>
                  <a:lnTo>
                    <a:pt x="377243" y="459870"/>
                  </a:lnTo>
                  <a:lnTo>
                    <a:pt x="370767" y="451698"/>
                  </a:lnTo>
                  <a:lnTo>
                    <a:pt x="363491" y="457577"/>
                  </a:lnTo>
                  <a:lnTo>
                    <a:pt x="349736" y="456782"/>
                  </a:lnTo>
                  <a:lnTo>
                    <a:pt x="337176" y="448905"/>
                  </a:lnTo>
                  <a:lnTo>
                    <a:pt x="326313" y="445218"/>
                  </a:lnTo>
                  <a:lnTo>
                    <a:pt x="325615" y="431167"/>
                  </a:lnTo>
                  <a:lnTo>
                    <a:pt x="324716" y="414323"/>
                  </a:lnTo>
                  <a:lnTo>
                    <a:pt x="325216" y="394689"/>
                  </a:lnTo>
                  <a:lnTo>
                    <a:pt x="319834" y="380832"/>
                  </a:lnTo>
                  <a:lnTo>
                    <a:pt x="302792" y="374554"/>
                  </a:lnTo>
                  <a:lnTo>
                    <a:pt x="290832" y="377845"/>
                  </a:lnTo>
                  <a:lnTo>
                    <a:pt x="288338" y="389206"/>
                  </a:lnTo>
                  <a:lnTo>
                    <a:pt x="282757" y="397878"/>
                  </a:lnTo>
                  <a:lnTo>
                    <a:pt x="267709" y="401363"/>
                  </a:lnTo>
                  <a:lnTo>
                    <a:pt x="268804" y="392892"/>
                  </a:lnTo>
                  <a:lnTo>
                    <a:pt x="271296" y="382924"/>
                  </a:lnTo>
                  <a:lnTo>
                    <a:pt x="267609" y="370465"/>
                  </a:lnTo>
                  <a:lnTo>
                    <a:pt x="272991" y="357609"/>
                  </a:lnTo>
                  <a:lnTo>
                    <a:pt x="272393" y="345052"/>
                  </a:lnTo>
                  <a:lnTo>
                    <a:pt x="264318" y="335483"/>
                  </a:lnTo>
                  <a:lnTo>
                    <a:pt x="251858" y="330400"/>
                  </a:lnTo>
                  <a:lnTo>
                    <a:pt x="238006" y="328207"/>
                  </a:lnTo>
                  <a:lnTo>
                    <a:pt x="226943" y="320234"/>
                  </a:lnTo>
                  <a:lnTo>
                    <a:pt x="218072" y="323423"/>
                  </a:lnTo>
                  <a:lnTo>
                    <a:pt x="201627" y="328405"/>
                  </a:lnTo>
                  <a:lnTo>
                    <a:pt x="184683" y="324820"/>
                  </a:lnTo>
                  <a:lnTo>
                    <a:pt x="174318" y="330997"/>
                  </a:lnTo>
                  <a:lnTo>
                    <a:pt x="161862" y="324518"/>
                  </a:lnTo>
                  <a:lnTo>
                    <a:pt x="159565" y="310466"/>
                  </a:lnTo>
                  <a:lnTo>
                    <a:pt x="160263" y="293622"/>
                  </a:lnTo>
                  <a:lnTo>
                    <a:pt x="170329" y="283358"/>
                  </a:lnTo>
                  <a:lnTo>
                    <a:pt x="177407" y="274683"/>
                  </a:lnTo>
                  <a:lnTo>
                    <a:pt x="169534" y="267907"/>
                  </a:lnTo>
                  <a:lnTo>
                    <a:pt x="153884" y="260233"/>
                  </a:lnTo>
                  <a:lnTo>
                    <a:pt x="150295" y="249072"/>
                  </a:lnTo>
                  <a:lnTo>
                    <a:pt x="151098" y="235018"/>
                  </a:lnTo>
                  <a:lnTo>
                    <a:pt x="144416" y="224153"/>
                  </a:lnTo>
                  <a:lnTo>
                    <a:pt x="133854" y="225949"/>
                  </a:lnTo>
                  <a:lnTo>
                    <a:pt x="111229" y="229734"/>
                  </a:lnTo>
                  <a:lnTo>
                    <a:pt x="94683" y="231828"/>
                  </a:lnTo>
                  <a:lnTo>
                    <a:pt x="80628" y="225449"/>
                  </a:lnTo>
                  <a:lnTo>
                    <a:pt x="69767" y="220268"/>
                  </a:lnTo>
                  <a:lnTo>
                    <a:pt x="62988" y="207906"/>
                  </a:lnTo>
                  <a:lnTo>
                    <a:pt x="51926" y="198539"/>
                  </a:lnTo>
                  <a:lnTo>
                    <a:pt x="40463" y="183588"/>
                  </a:lnTo>
                  <a:lnTo>
                    <a:pt x="32190" y="171326"/>
                  </a:lnTo>
                  <a:lnTo>
                    <a:pt x="17941" y="160667"/>
                  </a:lnTo>
                  <a:lnTo>
                    <a:pt x="6677" y="148603"/>
                  </a:lnTo>
                  <a:lnTo>
                    <a:pt x="0" y="136248"/>
                  </a:lnTo>
                  <a:lnTo>
                    <a:pt x="8470" y="126079"/>
                  </a:lnTo>
                  <a:lnTo>
                    <a:pt x="22222" y="126878"/>
                  </a:lnTo>
                  <a:lnTo>
                    <a:pt x="33187" y="133353"/>
                  </a:lnTo>
                  <a:lnTo>
                    <a:pt x="34184" y="123489"/>
                  </a:lnTo>
                  <a:lnTo>
                    <a:pt x="36576" y="110832"/>
                  </a:lnTo>
                  <a:lnTo>
                    <a:pt x="51428" y="104550"/>
                  </a:lnTo>
                  <a:lnTo>
                    <a:pt x="63686" y="105450"/>
                  </a:lnTo>
                  <a:lnTo>
                    <a:pt x="61592" y="95680"/>
                  </a:lnTo>
                  <a:lnTo>
                    <a:pt x="64086" y="85716"/>
                  </a:lnTo>
                  <a:lnTo>
                    <a:pt x="76146" y="83818"/>
                  </a:lnTo>
                  <a:lnTo>
                    <a:pt x="77241" y="75347"/>
                  </a:lnTo>
                  <a:lnTo>
                    <a:pt x="64781" y="68870"/>
                  </a:lnTo>
                  <a:lnTo>
                    <a:pt x="55317" y="62193"/>
                  </a:lnTo>
                  <a:lnTo>
                    <a:pt x="70163" y="56012"/>
                  </a:lnTo>
                  <a:lnTo>
                    <a:pt x="80430" y="49935"/>
                  </a:lnTo>
                  <a:lnTo>
                    <a:pt x="89002" y="39768"/>
                  </a:lnTo>
                  <a:lnTo>
                    <a:pt x="94485" y="28205"/>
                  </a:lnTo>
                  <a:lnTo>
                    <a:pt x="109233" y="20631"/>
                  </a:lnTo>
                  <a:lnTo>
                    <a:pt x="121297" y="17244"/>
                  </a:lnTo>
                  <a:lnTo>
                    <a:pt x="127972" y="28205"/>
                  </a:lnTo>
                  <a:lnTo>
                    <a:pt x="137540" y="37673"/>
                  </a:lnTo>
                  <a:lnTo>
                    <a:pt x="146310" y="31694"/>
                  </a:lnTo>
                  <a:lnTo>
                    <a:pt x="157276" y="38169"/>
                  </a:lnTo>
                  <a:lnTo>
                    <a:pt x="162457" y="49236"/>
                  </a:lnTo>
                  <a:lnTo>
                    <a:pt x="174419" y="45946"/>
                  </a:lnTo>
                  <a:lnTo>
                    <a:pt x="188272" y="49535"/>
                  </a:lnTo>
                  <a:lnTo>
                    <a:pt x="205214" y="53023"/>
                  </a:lnTo>
                  <a:lnTo>
                    <a:pt x="215480" y="46943"/>
                  </a:lnTo>
                  <a:lnTo>
                    <a:pt x="231327" y="58902"/>
                  </a:lnTo>
                  <a:lnTo>
                    <a:pt x="246678" y="61094"/>
                  </a:lnTo>
                  <a:lnTo>
                    <a:pt x="253756" y="52325"/>
                  </a:lnTo>
                  <a:lnTo>
                    <a:pt x="257939" y="43754"/>
                  </a:lnTo>
                  <a:lnTo>
                    <a:pt x="267307" y="48934"/>
                  </a:lnTo>
                  <a:lnTo>
                    <a:pt x="280666" y="42757"/>
                  </a:lnTo>
                  <a:lnTo>
                    <a:pt x="300401" y="43253"/>
                  </a:lnTo>
                  <a:lnTo>
                    <a:pt x="315448" y="39865"/>
                  </a:lnTo>
                  <a:lnTo>
                    <a:pt x="314852" y="28605"/>
                  </a:lnTo>
                  <a:lnTo>
                    <a:pt x="317141" y="15943"/>
                  </a:lnTo>
                  <a:lnTo>
                    <a:pt x="318138" y="6079"/>
                  </a:lnTo>
                  <a:lnTo>
                    <a:pt x="328507" y="0"/>
                  </a:lnTo>
                  <a:lnTo>
                    <a:pt x="342658" y="9168"/>
                  </a:lnTo>
                  <a:lnTo>
                    <a:pt x="357706" y="5781"/>
                  </a:lnTo>
                  <a:lnTo>
                    <a:pt x="371364" y="5180"/>
                  </a:lnTo>
                  <a:lnTo>
                    <a:pt x="384022" y="15847"/>
                  </a:lnTo>
                  <a:lnTo>
                    <a:pt x="397976" y="20929"/>
                  </a:lnTo>
                  <a:lnTo>
                    <a:pt x="407043" y="20433"/>
                  </a:lnTo>
                  <a:lnTo>
                    <a:pt x="409535" y="38670"/>
                  </a:lnTo>
                  <a:lnTo>
                    <a:pt x="410136" y="49834"/>
                  </a:lnTo>
                  <a:lnTo>
                    <a:pt x="418304" y="60699"/>
                  </a:lnTo>
                  <a:lnTo>
                    <a:pt x="435350" y="65580"/>
                  </a:lnTo>
                  <a:lnTo>
                    <a:pt x="428075" y="72957"/>
                  </a:lnTo>
                  <a:lnTo>
                    <a:pt x="432161" y="90996"/>
                  </a:lnTo>
                  <a:lnTo>
                    <a:pt x="437744" y="110432"/>
                  </a:lnTo>
                  <a:lnTo>
                    <a:pt x="444322" y="121395"/>
                  </a:lnTo>
                  <a:lnTo>
                    <a:pt x="454186" y="133653"/>
                  </a:lnTo>
                  <a:lnTo>
                    <a:pt x="460863" y="145914"/>
                  </a:lnTo>
                  <a:lnTo>
                    <a:pt x="464356" y="155581"/>
                  </a:lnTo>
                  <a:lnTo>
                    <a:pt x="464950" y="165447"/>
                  </a:lnTo>
                  <a:lnTo>
                    <a:pt x="452893" y="167341"/>
                  </a:lnTo>
                  <a:lnTo>
                    <a:pt x="443523" y="162161"/>
                  </a:lnTo>
                  <a:lnTo>
                    <a:pt x="432860" y="162557"/>
                  </a:lnTo>
                  <a:lnTo>
                    <a:pt x="425184" y="161462"/>
                  </a:lnTo>
                  <a:lnTo>
                    <a:pt x="418208" y="173022"/>
                  </a:lnTo>
                  <a:lnTo>
                    <a:pt x="406547" y="181993"/>
                  </a:lnTo>
                  <a:lnTo>
                    <a:pt x="397475" y="182393"/>
                  </a:lnTo>
                  <a:lnTo>
                    <a:pt x="382027" y="177407"/>
                  </a:lnTo>
                  <a:lnTo>
                    <a:pt x="368373" y="178008"/>
                  </a:lnTo>
                  <a:lnTo>
                    <a:pt x="366080" y="192159"/>
                  </a:lnTo>
                  <a:lnTo>
                    <a:pt x="357209" y="198140"/>
                  </a:lnTo>
                  <a:lnTo>
                    <a:pt x="348637" y="206913"/>
                  </a:lnTo>
                  <a:lnTo>
                    <a:pt x="358207" y="216381"/>
                  </a:lnTo>
                  <a:lnTo>
                    <a:pt x="365083" y="230132"/>
                  </a:lnTo>
                  <a:lnTo>
                    <a:pt x="357907" y="238805"/>
                  </a:lnTo>
                  <a:lnTo>
                    <a:pt x="344652" y="246379"/>
                  </a:lnTo>
                  <a:lnTo>
                    <a:pt x="333489" y="237114"/>
                  </a:lnTo>
                  <a:lnTo>
                    <a:pt x="322524" y="230532"/>
                  </a:lnTo>
                  <a:lnTo>
                    <a:pt x="306082" y="235417"/>
                  </a:lnTo>
                  <a:lnTo>
                    <a:pt x="303789" y="249568"/>
                  </a:lnTo>
                  <a:lnTo>
                    <a:pt x="308973" y="260631"/>
                  </a:lnTo>
                  <a:lnTo>
                    <a:pt x="306481" y="271896"/>
                  </a:lnTo>
                  <a:lnTo>
                    <a:pt x="310067" y="282955"/>
                  </a:lnTo>
                  <a:lnTo>
                    <a:pt x="320932" y="286746"/>
                  </a:lnTo>
                  <a:lnTo>
                    <a:pt x="336379" y="291729"/>
                  </a:lnTo>
                  <a:lnTo>
                    <a:pt x="344450" y="299800"/>
                  </a:lnTo>
                  <a:lnTo>
                    <a:pt x="344051" y="322325"/>
                  </a:lnTo>
                  <a:lnTo>
                    <a:pt x="350733" y="333190"/>
                  </a:lnTo>
                  <a:lnTo>
                    <a:pt x="364586" y="336779"/>
                  </a:lnTo>
                  <a:lnTo>
                    <a:pt x="375349" y="337776"/>
                  </a:lnTo>
                  <a:lnTo>
                    <a:pt x="383324" y="345851"/>
                  </a:lnTo>
                  <a:lnTo>
                    <a:pt x="392791" y="351031"/>
                  </a:lnTo>
                  <a:lnTo>
                    <a:pt x="404851" y="350535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66" name="object 145">
              <a:extLst>
                <a:ext uri="{FF2B5EF4-FFF2-40B4-BE49-F238E27FC236}">
                  <a16:creationId xmlns:a16="http://schemas.microsoft.com/office/drawing/2014/main" id="{6BDC9C57-4B22-47DE-B09B-D079EF94124B}"/>
                </a:ext>
              </a:extLst>
            </p:cNvPr>
            <p:cNvSpPr/>
            <p:nvPr/>
          </p:nvSpPr>
          <p:spPr>
            <a:xfrm>
              <a:off x="2420224" y="3242278"/>
              <a:ext cx="473127" cy="451001"/>
            </a:xfrm>
            <a:custGeom>
              <a:avLst/>
              <a:gdLst/>
              <a:ahLst/>
              <a:cxnLst/>
              <a:rect l="l" t="t" r="r" b="b"/>
              <a:pathLst>
                <a:path w="473127" h="451001">
                  <a:moveTo>
                    <a:pt x="344552" y="92491"/>
                  </a:moveTo>
                  <a:lnTo>
                    <a:pt x="333989" y="94287"/>
                  </a:lnTo>
                  <a:lnTo>
                    <a:pt x="311364" y="98071"/>
                  </a:lnTo>
                  <a:lnTo>
                    <a:pt x="294819" y="100166"/>
                  </a:lnTo>
                  <a:lnTo>
                    <a:pt x="280763" y="93786"/>
                  </a:lnTo>
                  <a:lnTo>
                    <a:pt x="269902" y="88606"/>
                  </a:lnTo>
                  <a:lnTo>
                    <a:pt x="263123" y="76244"/>
                  </a:lnTo>
                  <a:lnTo>
                    <a:pt x="252061" y="66876"/>
                  </a:lnTo>
                  <a:lnTo>
                    <a:pt x="240598" y="51926"/>
                  </a:lnTo>
                  <a:lnTo>
                    <a:pt x="232326" y="39664"/>
                  </a:lnTo>
                  <a:lnTo>
                    <a:pt x="218076" y="29005"/>
                  </a:lnTo>
                  <a:lnTo>
                    <a:pt x="206813" y="16941"/>
                  </a:lnTo>
                  <a:lnTo>
                    <a:pt x="200135" y="4585"/>
                  </a:lnTo>
                  <a:lnTo>
                    <a:pt x="183589" y="8070"/>
                  </a:lnTo>
                  <a:lnTo>
                    <a:pt x="175514" y="0"/>
                  </a:lnTo>
                  <a:lnTo>
                    <a:pt x="166546" y="1793"/>
                  </a:lnTo>
                  <a:lnTo>
                    <a:pt x="160862" y="10464"/>
                  </a:lnTo>
                  <a:lnTo>
                    <a:pt x="151696" y="9467"/>
                  </a:lnTo>
                  <a:lnTo>
                    <a:pt x="145216" y="1292"/>
                  </a:lnTo>
                  <a:lnTo>
                    <a:pt x="136145" y="3088"/>
                  </a:lnTo>
                  <a:lnTo>
                    <a:pt x="135050" y="10166"/>
                  </a:lnTo>
                  <a:lnTo>
                    <a:pt x="132558" y="21431"/>
                  </a:lnTo>
                  <a:lnTo>
                    <a:pt x="126377" y="18935"/>
                  </a:lnTo>
                  <a:lnTo>
                    <a:pt x="120200" y="16343"/>
                  </a:lnTo>
                  <a:lnTo>
                    <a:pt x="111427" y="22424"/>
                  </a:lnTo>
                  <a:lnTo>
                    <a:pt x="113422" y="32194"/>
                  </a:lnTo>
                  <a:lnTo>
                    <a:pt x="98374" y="34185"/>
                  </a:lnTo>
                  <a:lnTo>
                    <a:pt x="86612" y="41760"/>
                  </a:lnTo>
                  <a:lnTo>
                    <a:pt x="76744" y="57607"/>
                  </a:lnTo>
                  <a:lnTo>
                    <a:pt x="66974" y="73458"/>
                  </a:lnTo>
                  <a:lnTo>
                    <a:pt x="61495" y="84917"/>
                  </a:lnTo>
                  <a:lnTo>
                    <a:pt x="59400" y="101861"/>
                  </a:lnTo>
                  <a:lnTo>
                    <a:pt x="61297" y="108738"/>
                  </a:lnTo>
                  <a:lnTo>
                    <a:pt x="68072" y="122490"/>
                  </a:lnTo>
                  <a:lnTo>
                    <a:pt x="74750" y="133455"/>
                  </a:lnTo>
                  <a:lnTo>
                    <a:pt x="84319" y="141527"/>
                  </a:lnTo>
                  <a:lnTo>
                    <a:pt x="89499" y="153889"/>
                  </a:lnTo>
                  <a:lnTo>
                    <a:pt x="97275" y="157777"/>
                  </a:lnTo>
                  <a:lnTo>
                    <a:pt x="96180" y="166244"/>
                  </a:lnTo>
                  <a:lnTo>
                    <a:pt x="95183" y="176115"/>
                  </a:lnTo>
                  <a:lnTo>
                    <a:pt x="84917" y="182196"/>
                  </a:lnTo>
                  <a:lnTo>
                    <a:pt x="77040" y="176911"/>
                  </a:lnTo>
                  <a:lnTo>
                    <a:pt x="64983" y="178804"/>
                  </a:lnTo>
                  <a:lnTo>
                    <a:pt x="48042" y="175317"/>
                  </a:lnTo>
                  <a:lnTo>
                    <a:pt x="31395" y="176115"/>
                  </a:lnTo>
                  <a:lnTo>
                    <a:pt x="22525" y="180698"/>
                  </a:lnTo>
                  <a:lnTo>
                    <a:pt x="12456" y="190966"/>
                  </a:lnTo>
                  <a:lnTo>
                    <a:pt x="896" y="202625"/>
                  </a:lnTo>
                  <a:lnTo>
                    <a:pt x="0" y="213887"/>
                  </a:lnTo>
                  <a:lnTo>
                    <a:pt x="8272" y="226245"/>
                  </a:lnTo>
                  <a:lnTo>
                    <a:pt x="22125" y="231227"/>
                  </a:lnTo>
                  <a:lnTo>
                    <a:pt x="24119" y="239605"/>
                  </a:lnTo>
                  <a:lnTo>
                    <a:pt x="32090" y="246279"/>
                  </a:lnTo>
                  <a:lnTo>
                    <a:pt x="47739" y="255449"/>
                  </a:lnTo>
                  <a:lnTo>
                    <a:pt x="57506" y="266216"/>
                  </a:lnTo>
                  <a:lnTo>
                    <a:pt x="65481" y="274288"/>
                  </a:lnTo>
                  <a:lnTo>
                    <a:pt x="81130" y="282060"/>
                  </a:lnTo>
                  <a:lnTo>
                    <a:pt x="99867" y="292525"/>
                  </a:lnTo>
                  <a:lnTo>
                    <a:pt x="118104" y="293126"/>
                  </a:lnTo>
                  <a:lnTo>
                    <a:pt x="126281" y="302594"/>
                  </a:lnTo>
                  <a:lnTo>
                    <a:pt x="140634" y="316048"/>
                  </a:lnTo>
                  <a:lnTo>
                    <a:pt x="153287" y="325318"/>
                  </a:lnTo>
                  <a:lnTo>
                    <a:pt x="171630" y="327312"/>
                  </a:lnTo>
                  <a:lnTo>
                    <a:pt x="179802" y="338173"/>
                  </a:lnTo>
                  <a:lnTo>
                    <a:pt x="193852" y="346047"/>
                  </a:lnTo>
                  <a:lnTo>
                    <a:pt x="212890" y="360601"/>
                  </a:lnTo>
                  <a:lnTo>
                    <a:pt x="240699" y="369270"/>
                  </a:lnTo>
                  <a:lnTo>
                    <a:pt x="263423" y="368273"/>
                  </a:lnTo>
                  <a:lnTo>
                    <a:pt x="278870" y="371862"/>
                  </a:lnTo>
                  <a:lnTo>
                    <a:pt x="294419" y="379638"/>
                  </a:lnTo>
                  <a:lnTo>
                    <a:pt x="307079" y="388908"/>
                  </a:lnTo>
                  <a:lnTo>
                    <a:pt x="319737" y="398178"/>
                  </a:lnTo>
                  <a:lnTo>
                    <a:pt x="332294" y="406048"/>
                  </a:lnTo>
                  <a:lnTo>
                    <a:pt x="339170" y="421200"/>
                  </a:lnTo>
                  <a:lnTo>
                    <a:pt x="345949" y="433558"/>
                  </a:lnTo>
                  <a:lnTo>
                    <a:pt x="351033" y="444621"/>
                  </a:lnTo>
                  <a:lnTo>
                    <a:pt x="367675" y="443923"/>
                  </a:lnTo>
                  <a:lnTo>
                    <a:pt x="383123" y="447412"/>
                  </a:lnTo>
                  <a:lnTo>
                    <a:pt x="396979" y="451001"/>
                  </a:lnTo>
                  <a:lnTo>
                    <a:pt x="413424" y="446115"/>
                  </a:lnTo>
                  <a:lnTo>
                    <a:pt x="419601" y="448707"/>
                  </a:lnTo>
                  <a:lnTo>
                    <a:pt x="422294" y="440136"/>
                  </a:lnTo>
                  <a:lnTo>
                    <a:pt x="421697" y="428972"/>
                  </a:lnTo>
                  <a:lnTo>
                    <a:pt x="416613" y="419303"/>
                  </a:lnTo>
                  <a:lnTo>
                    <a:pt x="415818" y="405353"/>
                  </a:lnTo>
                  <a:lnTo>
                    <a:pt x="407840" y="397277"/>
                  </a:lnTo>
                  <a:lnTo>
                    <a:pt x="418308" y="393990"/>
                  </a:lnTo>
                  <a:lnTo>
                    <a:pt x="431863" y="391993"/>
                  </a:lnTo>
                  <a:lnTo>
                    <a:pt x="434455" y="383421"/>
                  </a:lnTo>
                  <a:lnTo>
                    <a:pt x="429473" y="375253"/>
                  </a:lnTo>
                  <a:lnTo>
                    <a:pt x="425682" y="361397"/>
                  </a:lnTo>
                  <a:lnTo>
                    <a:pt x="428076" y="350034"/>
                  </a:lnTo>
                  <a:lnTo>
                    <a:pt x="423190" y="344653"/>
                  </a:lnTo>
                  <a:lnTo>
                    <a:pt x="418108" y="333590"/>
                  </a:lnTo>
                  <a:lnTo>
                    <a:pt x="414219" y="318340"/>
                  </a:lnTo>
                  <a:lnTo>
                    <a:pt x="414821" y="301398"/>
                  </a:lnTo>
                  <a:lnTo>
                    <a:pt x="415616" y="285948"/>
                  </a:lnTo>
                  <a:lnTo>
                    <a:pt x="425782" y="278474"/>
                  </a:lnTo>
                  <a:lnTo>
                    <a:pt x="440830" y="275083"/>
                  </a:lnTo>
                  <a:lnTo>
                    <a:pt x="454388" y="273093"/>
                  </a:lnTo>
                  <a:lnTo>
                    <a:pt x="467845" y="269701"/>
                  </a:lnTo>
                  <a:lnTo>
                    <a:pt x="468939" y="261230"/>
                  </a:lnTo>
                  <a:lnTo>
                    <a:pt x="471431" y="251261"/>
                  </a:lnTo>
                  <a:lnTo>
                    <a:pt x="467744" y="238803"/>
                  </a:lnTo>
                  <a:lnTo>
                    <a:pt x="473127" y="225946"/>
                  </a:lnTo>
                  <a:lnTo>
                    <a:pt x="472528" y="213390"/>
                  </a:lnTo>
                  <a:lnTo>
                    <a:pt x="464454" y="203821"/>
                  </a:lnTo>
                  <a:lnTo>
                    <a:pt x="451994" y="198738"/>
                  </a:lnTo>
                  <a:lnTo>
                    <a:pt x="438142" y="196545"/>
                  </a:lnTo>
                  <a:lnTo>
                    <a:pt x="427079" y="188572"/>
                  </a:lnTo>
                  <a:lnTo>
                    <a:pt x="418208" y="191761"/>
                  </a:lnTo>
                  <a:lnTo>
                    <a:pt x="401763" y="196743"/>
                  </a:lnTo>
                  <a:lnTo>
                    <a:pt x="384818" y="193158"/>
                  </a:lnTo>
                  <a:lnTo>
                    <a:pt x="374454" y="199335"/>
                  </a:lnTo>
                  <a:lnTo>
                    <a:pt x="361998" y="192855"/>
                  </a:lnTo>
                  <a:lnTo>
                    <a:pt x="359700" y="178804"/>
                  </a:lnTo>
                  <a:lnTo>
                    <a:pt x="360399" y="161960"/>
                  </a:lnTo>
                  <a:lnTo>
                    <a:pt x="370465" y="151696"/>
                  </a:lnTo>
                  <a:lnTo>
                    <a:pt x="377543" y="143021"/>
                  </a:lnTo>
                  <a:lnTo>
                    <a:pt x="369670" y="136245"/>
                  </a:lnTo>
                  <a:lnTo>
                    <a:pt x="354020" y="128570"/>
                  </a:lnTo>
                  <a:lnTo>
                    <a:pt x="350431" y="117410"/>
                  </a:lnTo>
                  <a:lnTo>
                    <a:pt x="351233" y="103356"/>
                  </a:lnTo>
                  <a:lnTo>
                    <a:pt x="344552" y="92491"/>
                  </a:lnTo>
                  <a:close/>
                </a:path>
              </a:pathLst>
            </a:custGeom>
            <a:solidFill>
              <a:srgbClr val="7AC1E9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67" name="object 146">
              <a:extLst>
                <a:ext uri="{FF2B5EF4-FFF2-40B4-BE49-F238E27FC236}">
                  <a16:creationId xmlns:a16="http://schemas.microsoft.com/office/drawing/2014/main" id="{34A87BE0-3779-4B21-AB33-C9B69F126AB0}"/>
                </a:ext>
              </a:extLst>
            </p:cNvPr>
            <p:cNvSpPr/>
            <p:nvPr/>
          </p:nvSpPr>
          <p:spPr>
            <a:xfrm>
              <a:off x="2420224" y="3242278"/>
              <a:ext cx="473127" cy="451001"/>
            </a:xfrm>
            <a:custGeom>
              <a:avLst/>
              <a:gdLst/>
              <a:ahLst/>
              <a:cxnLst/>
              <a:rect l="l" t="t" r="r" b="b"/>
              <a:pathLst>
                <a:path w="473127" h="451001">
                  <a:moveTo>
                    <a:pt x="183589" y="8070"/>
                  </a:moveTo>
                  <a:lnTo>
                    <a:pt x="175514" y="0"/>
                  </a:lnTo>
                  <a:lnTo>
                    <a:pt x="166546" y="1793"/>
                  </a:lnTo>
                  <a:lnTo>
                    <a:pt x="160862" y="10464"/>
                  </a:lnTo>
                  <a:lnTo>
                    <a:pt x="151696" y="9467"/>
                  </a:lnTo>
                  <a:lnTo>
                    <a:pt x="145216" y="1292"/>
                  </a:lnTo>
                  <a:lnTo>
                    <a:pt x="136145" y="3088"/>
                  </a:lnTo>
                  <a:lnTo>
                    <a:pt x="135050" y="10166"/>
                  </a:lnTo>
                  <a:lnTo>
                    <a:pt x="132558" y="21431"/>
                  </a:lnTo>
                  <a:lnTo>
                    <a:pt x="126377" y="18935"/>
                  </a:lnTo>
                  <a:lnTo>
                    <a:pt x="120200" y="16343"/>
                  </a:lnTo>
                  <a:lnTo>
                    <a:pt x="111427" y="22424"/>
                  </a:lnTo>
                  <a:lnTo>
                    <a:pt x="113422" y="32194"/>
                  </a:lnTo>
                  <a:lnTo>
                    <a:pt x="98374" y="34185"/>
                  </a:lnTo>
                  <a:lnTo>
                    <a:pt x="86612" y="41760"/>
                  </a:lnTo>
                  <a:lnTo>
                    <a:pt x="76744" y="57607"/>
                  </a:lnTo>
                  <a:lnTo>
                    <a:pt x="66974" y="73458"/>
                  </a:lnTo>
                  <a:lnTo>
                    <a:pt x="61495" y="84917"/>
                  </a:lnTo>
                  <a:lnTo>
                    <a:pt x="59400" y="101861"/>
                  </a:lnTo>
                  <a:lnTo>
                    <a:pt x="61297" y="108738"/>
                  </a:lnTo>
                  <a:lnTo>
                    <a:pt x="68072" y="122490"/>
                  </a:lnTo>
                  <a:lnTo>
                    <a:pt x="74750" y="133455"/>
                  </a:lnTo>
                  <a:lnTo>
                    <a:pt x="84319" y="141527"/>
                  </a:lnTo>
                  <a:lnTo>
                    <a:pt x="89499" y="153889"/>
                  </a:lnTo>
                  <a:lnTo>
                    <a:pt x="97275" y="157777"/>
                  </a:lnTo>
                  <a:lnTo>
                    <a:pt x="96180" y="166244"/>
                  </a:lnTo>
                  <a:lnTo>
                    <a:pt x="95183" y="176115"/>
                  </a:lnTo>
                  <a:lnTo>
                    <a:pt x="84917" y="182196"/>
                  </a:lnTo>
                  <a:lnTo>
                    <a:pt x="77040" y="176911"/>
                  </a:lnTo>
                  <a:lnTo>
                    <a:pt x="64983" y="178804"/>
                  </a:lnTo>
                  <a:lnTo>
                    <a:pt x="48042" y="175317"/>
                  </a:lnTo>
                  <a:lnTo>
                    <a:pt x="31395" y="176115"/>
                  </a:lnTo>
                  <a:lnTo>
                    <a:pt x="22525" y="180698"/>
                  </a:lnTo>
                  <a:lnTo>
                    <a:pt x="12456" y="190966"/>
                  </a:lnTo>
                  <a:lnTo>
                    <a:pt x="896" y="202625"/>
                  </a:lnTo>
                  <a:lnTo>
                    <a:pt x="0" y="213887"/>
                  </a:lnTo>
                  <a:lnTo>
                    <a:pt x="8272" y="226245"/>
                  </a:lnTo>
                  <a:lnTo>
                    <a:pt x="22125" y="231227"/>
                  </a:lnTo>
                  <a:lnTo>
                    <a:pt x="24119" y="239605"/>
                  </a:lnTo>
                  <a:lnTo>
                    <a:pt x="32090" y="246279"/>
                  </a:lnTo>
                  <a:lnTo>
                    <a:pt x="47739" y="255449"/>
                  </a:lnTo>
                  <a:lnTo>
                    <a:pt x="57506" y="266216"/>
                  </a:lnTo>
                  <a:lnTo>
                    <a:pt x="65481" y="274288"/>
                  </a:lnTo>
                  <a:lnTo>
                    <a:pt x="81130" y="282060"/>
                  </a:lnTo>
                  <a:lnTo>
                    <a:pt x="99867" y="292525"/>
                  </a:lnTo>
                  <a:lnTo>
                    <a:pt x="118104" y="293126"/>
                  </a:lnTo>
                  <a:lnTo>
                    <a:pt x="126281" y="302594"/>
                  </a:lnTo>
                  <a:lnTo>
                    <a:pt x="140634" y="316048"/>
                  </a:lnTo>
                  <a:lnTo>
                    <a:pt x="153287" y="325318"/>
                  </a:lnTo>
                  <a:lnTo>
                    <a:pt x="171630" y="327312"/>
                  </a:lnTo>
                  <a:lnTo>
                    <a:pt x="179802" y="338173"/>
                  </a:lnTo>
                  <a:lnTo>
                    <a:pt x="193852" y="346047"/>
                  </a:lnTo>
                  <a:lnTo>
                    <a:pt x="212890" y="360601"/>
                  </a:lnTo>
                  <a:lnTo>
                    <a:pt x="240699" y="369270"/>
                  </a:lnTo>
                  <a:lnTo>
                    <a:pt x="263423" y="368273"/>
                  </a:lnTo>
                  <a:lnTo>
                    <a:pt x="278870" y="371862"/>
                  </a:lnTo>
                  <a:lnTo>
                    <a:pt x="294419" y="379638"/>
                  </a:lnTo>
                  <a:lnTo>
                    <a:pt x="307079" y="388908"/>
                  </a:lnTo>
                  <a:lnTo>
                    <a:pt x="319737" y="398178"/>
                  </a:lnTo>
                  <a:lnTo>
                    <a:pt x="332294" y="406048"/>
                  </a:lnTo>
                  <a:lnTo>
                    <a:pt x="339170" y="421200"/>
                  </a:lnTo>
                  <a:lnTo>
                    <a:pt x="345949" y="433558"/>
                  </a:lnTo>
                  <a:lnTo>
                    <a:pt x="351033" y="444621"/>
                  </a:lnTo>
                  <a:lnTo>
                    <a:pt x="367675" y="443923"/>
                  </a:lnTo>
                  <a:lnTo>
                    <a:pt x="383123" y="447412"/>
                  </a:lnTo>
                  <a:lnTo>
                    <a:pt x="396979" y="451001"/>
                  </a:lnTo>
                  <a:lnTo>
                    <a:pt x="413424" y="446115"/>
                  </a:lnTo>
                  <a:lnTo>
                    <a:pt x="419601" y="448707"/>
                  </a:lnTo>
                  <a:lnTo>
                    <a:pt x="422294" y="440136"/>
                  </a:lnTo>
                  <a:lnTo>
                    <a:pt x="421697" y="428972"/>
                  </a:lnTo>
                  <a:lnTo>
                    <a:pt x="416613" y="419303"/>
                  </a:lnTo>
                  <a:lnTo>
                    <a:pt x="415818" y="405353"/>
                  </a:lnTo>
                  <a:lnTo>
                    <a:pt x="407840" y="397277"/>
                  </a:lnTo>
                  <a:lnTo>
                    <a:pt x="418308" y="393990"/>
                  </a:lnTo>
                  <a:lnTo>
                    <a:pt x="431863" y="391993"/>
                  </a:lnTo>
                  <a:lnTo>
                    <a:pt x="434455" y="383421"/>
                  </a:lnTo>
                  <a:lnTo>
                    <a:pt x="429473" y="375253"/>
                  </a:lnTo>
                  <a:lnTo>
                    <a:pt x="425682" y="361397"/>
                  </a:lnTo>
                  <a:lnTo>
                    <a:pt x="428076" y="350034"/>
                  </a:lnTo>
                  <a:lnTo>
                    <a:pt x="423190" y="344653"/>
                  </a:lnTo>
                  <a:lnTo>
                    <a:pt x="418108" y="333590"/>
                  </a:lnTo>
                  <a:lnTo>
                    <a:pt x="414219" y="318340"/>
                  </a:lnTo>
                  <a:lnTo>
                    <a:pt x="414821" y="301398"/>
                  </a:lnTo>
                  <a:lnTo>
                    <a:pt x="415616" y="285948"/>
                  </a:lnTo>
                  <a:lnTo>
                    <a:pt x="425782" y="278474"/>
                  </a:lnTo>
                  <a:lnTo>
                    <a:pt x="440830" y="275083"/>
                  </a:lnTo>
                  <a:lnTo>
                    <a:pt x="454388" y="273093"/>
                  </a:lnTo>
                  <a:lnTo>
                    <a:pt x="467845" y="269701"/>
                  </a:lnTo>
                  <a:lnTo>
                    <a:pt x="468939" y="261230"/>
                  </a:lnTo>
                  <a:lnTo>
                    <a:pt x="471431" y="251261"/>
                  </a:lnTo>
                  <a:lnTo>
                    <a:pt x="467744" y="238803"/>
                  </a:lnTo>
                  <a:lnTo>
                    <a:pt x="473127" y="225946"/>
                  </a:lnTo>
                  <a:lnTo>
                    <a:pt x="472528" y="213390"/>
                  </a:lnTo>
                  <a:lnTo>
                    <a:pt x="464454" y="203821"/>
                  </a:lnTo>
                  <a:lnTo>
                    <a:pt x="451994" y="198738"/>
                  </a:lnTo>
                  <a:lnTo>
                    <a:pt x="438142" y="196545"/>
                  </a:lnTo>
                  <a:lnTo>
                    <a:pt x="427079" y="188572"/>
                  </a:lnTo>
                  <a:lnTo>
                    <a:pt x="418208" y="191761"/>
                  </a:lnTo>
                  <a:lnTo>
                    <a:pt x="401763" y="196743"/>
                  </a:lnTo>
                  <a:lnTo>
                    <a:pt x="384818" y="193158"/>
                  </a:lnTo>
                  <a:lnTo>
                    <a:pt x="374454" y="199335"/>
                  </a:lnTo>
                  <a:lnTo>
                    <a:pt x="361998" y="192855"/>
                  </a:lnTo>
                  <a:lnTo>
                    <a:pt x="359700" y="178804"/>
                  </a:lnTo>
                  <a:lnTo>
                    <a:pt x="360399" y="161960"/>
                  </a:lnTo>
                  <a:lnTo>
                    <a:pt x="370465" y="151696"/>
                  </a:lnTo>
                  <a:lnTo>
                    <a:pt x="377543" y="143021"/>
                  </a:lnTo>
                  <a:lnTo>
                    <a:pt x="369670" y="136245"/>
                  </a:lnTo>
                  <a:lnTo>
                    <a:pt x="354020" y="128570"/>
                  </a:lnTo>
                  <a:lnTo>
                    <a:pt x="350431" y="117410"/>
                  </a:lnTo>
                  <a:lnTo>
                    <a:pt x="351233" y="103356"/>
                  </a:lnTo>
                  <a:lnTo>
                    <a:pt x="344552" y="92491"/>
                  </a:lnTo>
                  <a:lnTo>
                    <a:pt x="333989" y="94287"/>
                  </a:lnTo>
                  <a:lnTo>
                    <a:pt x="311364" y="98071"/>
                  </a:lnTo>
                  <a:lnTo>
                    <a:pt x="294819" y="100166"/>
                  </a:lnTo>
                  <a:lnTo>
                    <a:pt x="280763" y="93786"/>
                  </a:lnTo>
                  <a:lnTo>
                    <a:pt x="269902" y="88606"/>
                  </a:lnTo>
                  <a:lnTo>
                    <a:pt x="263123" y="76244"/>
                  </a:lnTo>
                  <a:lnTo>
                    <a:pt x="252061" y="66876"/>
                  </a:lnTo>
                  <a:lnTo>
                    <a:pt x="240598" y="51926"/>
                  </a:lnTo>
                  <a:lnTo>
                    <a:pt x="232326" y="39664"/>
                  </a:lnTo>
                  <a:lnTo>
                    <a:pt x="218076" y="29005"/>
                  </a:lnTo>
                  <a:lnTo>
                    <a:pt x="206813" y="16941"/>
                  </a:lnTo>
                  <a:lnTo>
                    <a:pt x="200135" y="4585"/>
                  </a:lnTo>
                  <a:lnTo>
                    <a:pt x="183589" y="8070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68" name="object 147">
              <a:extLst>
                <a:ext uri="{FF2B5EF4-FFF2-40B4-BE49-F238E27FC236}">
                  <a16:creationId xmlns:a16="http://schemas.microsoft.com/office/drawing/2014/main" id="{A74F8678-14B6-4095-BD86-D36C30A0A407}"/>
                </a:ext>
              </a:extLst>
            </p:cNvPr>
            <p:cNvSpPr/>
            <p:nvPr/>
          </p:nvSpPr>
          <p:spPr>
            <a:xfrm>
              <a:off x="2828064" y="3485171"/>
              <a:ext cx="703861" cy="370269"/>
            </a:xfrm>
            <a:custGeom>
              <a:avLst/>
              <a:gdLst/>
              <a:ahLst/>
              <a:cxnLst/>
              <a:rect l="l" t="t" r="r" b="b"/>
              <a:pathLst>
                <a:path w="703861" h="370269">
                  <a:moveTo>
                    <a:pt x="21633" y="132360"/>
                  </a:moveTo>
                  <a:lnTo>
                    <a:pt x="26615" y="140529"/>
                  </a:lnTo>
                  <a:lnTo>
                    <a:pt x="24023" y="149100"/>
                  </a:lnTo>
                  <a:lnTo>
                    <a:pt x="10468" y="151098"/>
                  </a:lnTo>
                  <a:lnTo>
                    <a:pt x="0" y="154385"/>
                  </a:lnTo>
                  <a:lnTo>
                    <a:pt x="7978" y="162460"/>
                  </a:lnTo>
                  <a:lnTo>
                    <a:pt x="8773" y="176410"/>
                  </a:lnTo>
                  <a:lnTo>
                    <a:pt x="13856" y="186080"/>
                  </a:lnTo>
                  <a:lnTo>
                    <a:pt x="14453" y="197243"/>
                  </a:lnTo>
                  <a:lnTo>
                    <a:pt x="11761" y="205814"/>
                  </a:lnTo>
                  <a:lnTo>
                    <a:pt x="18338" y="213889"/>
                  </a:lnTo>
                  <a:lnTo>
                    <a:pt x="29105" y="216280"/>
                  </a:lnTo>
                  <a:lnTo>
                    <a:pt x="41367" y="218573"/>
                  </a:lnTo>
                  <a:lnTo>
                    <a:pt x="50833" y="225150"/>
                  </a:lnTo>
                  <a:lnTo>
                    <a:pt x="61499" y="226147"/>
                  </a:lnTo>
                  <a:lnTo>
                    <a:pt x="73659" y="225546"/>
                  </a:lnTo>
                  <a:lnTo>
                    <a:pt x="86015" y="229236"/>
                  </a:lnTo>
                  <a:lnTo>
                    <a:pt x="83924" y="219570"/>
                  </a:lnTo>
                  <a:lnTo>
                    <a:pt x="100667" y="220164"/>
                  </a:lnTo>
                  <a:lnTo>
                    <a:pt x="111531" y="223955"/>
                  </a:lnTo>
                  <a:lnTo>
                    <a:pt x="121100" y="232026"/>
                  </a:lnTo>
                  <a:lnTo>
                    <a:pt x="132958" y="225849"/>
                  </a:lnTo>
                  <a:lnTo>
                    <a:pt x="143525" y="225449"/>
                  </a:lnTo>
                  <a:lnTo>
                    <a:pt x="157180" y="224852"/>
                  </a:lnTo>
                  <a:lnTo>
                    <a:pt x="158677" y="196645"/>
                  </a:lnTo>
                  <a:lnTo>
                    <a:pt x="169442" y="197643"/>
                  </a:lnTo>
                  <a:lnTo>
                    <a:pt x="170637" y="191961"/>
                  </a:lnTo>
                  <a:lnTo>
                    <a:pt x="178013" y="187375"/>
                  </a:lnTo>
                  <a:lnTo>
                    <a:pt x="192064" y="193856"/>
                  </a:lnTo>
                  <a:lnTo>
                    <a:pt x="202928" y="199036"/>
                  </a:lnTo>
                  <a:lnTo>
                    <a:pt x="210402" y="197243"/>
                  </a:lnTo>
                  <a:lnTo>
                    <a:pt x="220071" y="206711"/>
                  </a:lnTo>
                  <a:lnTo>
                    <a:pt x="230836" y="209005"/>
                  </a:lnTo>
                  <a:lnTo>
                    <a:pt x="239007" y="219966"/>
                  </a:lnTo>
                  <a:lnTo>
                    <a:pt x="248475" y="227940"/>
                  </a:lnTo>
                  <a:lnTo>
                    <a:pt x="256651" y="238805"/>
                  </a:lnTo>
                  <a:lnTo>
                    <a:pt x="272196" y="245184"/>
                  </a:lnTo>
                  <a:lnTo>
                    <a:pt x="297313" y="259534"/>
                  </a:lnTo>
                  <a:lnTo>
                    <a:pt x="326020" y="256946"/>
                  </a:lnTo>
                  <a:lnTo>
                    <a:pt x="341964" y="271694"/>
                  </a:lnTo>
                  <a:lnTo>
                    <a:pt x="354225" y="273888"/>
                  </a:lnTo>
                  <a:lnTo>
                    <a:pt x="368280" y="280367"/>
                  </a:lnTo>
                  <a:lnTo>
                    <a:pt x="378940" y="279967"/>
                  </a:lnTo>
                  <a:lnTo>
                    <a:pt x="389808" y="285051"/>
                  </a:lnTo>
                  <a:lnTo>
                    <a:pt x="403560" y="285846"/>
                  </a:lnTo>
                  <a:lnTo>
                    <a:pt x="419807" y="276778"/>
                  </a:lnTo>
                  <a:lnTo>
                    <a:pt x="429177" y="281962"/>
                  </a:lnTo>
                  <a:lnTo>
                    <a:pt x="438343" y="282955"/>
                  </a:lnTo>
                  <a:lnTo>
                    <a:pt x="445918" y="282661"/>
                  </a:lnTo>
                  <a:lnTo>
                    <a:pt x="458575" y="291927"/>
                  </a:lnTo>
                  <a:lnTo>
                    <a:pt x="466650" y="301398"/>
                  </a:lnTo>
                  <a:lnTo>
                    <a:pt x="477414" y="303789"/>
                  </a:lnTo>
                  <a:lnTo>
                    <a:pt x="491368" y="308771"/>
                  </a:lnTo>
                  <a:lnTo>
                    <a:pt x="502829" y="295616"/>
                  </a:lnTo>
                  <a:lnTo>
                    <a:pt x="512399" y="305085"/>
                  </a:lnTo>
                  <a:lnTo>
                    <a:pt x="519278" y="320234"/>
                  </a:lnTo>
                  <a:lnTo>
                    <a:pt x="524257" y="328405"/>
                  </a:lnTo>
                  <a:lnTo>
                    <a:pt x="535320" y="334982"/>
                  </a:lnTo>
                  <a:lnTo>
                    <a:pt x="545986" y="335979"/>
                  </a:lnTo>
                  <a:lnTo>
                    <a:pt x="557049" y="343857"/>
                  </a:lnTo>
                  <a:lnTo>
                    <a:pt x="565024" y="351928"/>
                  </a:lnTo>
                  <a:lnTo>
                    <a:pt x="575885" y="355715"/>
                  </a:lnTo>
                  <a:lnTo>
                    <a:pt x="588345" y="360799"/>
                  </a:lnTo>
                  <a:lnTo>
                    <a:pt x="594922" y="370269"/>
                  </a:lnTo>
                  <a:lnTo>
                    <a:pt x="703861" y="334784"/>
                  </a:lnTo>
                  <a:lnTo>
                    <a:pt x="685426" y="329900"/>
                  </a:lnTo>
                  <a:lnTo>
                    <a:pt x="671471" y="324918"/>
                  </a:lnTo>
                  <a:lnTo>
                    <a:pt x="663498" y="316845"/>
                  </a:lnTo>
                  <a:lnTo>
                    <a:pt x="657216" y="312860"/>
                  </a:lnTo>
                  <a:lnTo>
                    <a:pt x="646153" y="306381"/>
                  </a:lnTo>
                  <a:lnTo>
                    <a:pt x="637383" y="312360"/>
                  </a:lnTo>
                  <a:lnTo>
                    <a:pt x="632401" y="304087"/>
                  </a:lnTo>
                  <a:lnTo>
                    <a:pt x="621835" y="305981"/>
                  </a:lnTo>
                  <a:lnTo>
                    <a:pt x="610873" y="299501"/>
                  </a:lnTo>
                  <a:lnTo>
                    <a:pt x="616554" y="292225"/>
                  </a:lnTo>
                  <a:lnTo>
                    <a:pt x="596318" y="283258"/>
                  </a:lnTo>
                  <a:lnTo>
                    <a:pt x="585853" y="285051"/>
                  </a:lnTo>
                  <a:lnTo>
                    <a:pt x="579474" y="281162"/>
                  </a:lnTo>
                  <a:lnTo>
                    <a:pt x="570805" y="288540"/>
                  </a:lnTo>
                  <a:lnTo>
                    <a:pt x="564426" y="283157"/>
                  </a:lnTo>
                  <a:lnTo>
                    <a:pt x="554259" y="290634"/>
                  </a:lnTo>
                  <a:lnTo>
                    <a:pt x="546285" y="285349"/>
                  </a:lnTo>
                  <a:lnTo>
                    <a:pt x="542797" y="275683"/>
                  </a:lnTo>
                  <a:lnTo>
                    <a:pt x="532131" y="276180"/>
                  </a:lnTo>
                  <a:lnTo>
                    <a:pt x="533128" y="266312"/>
                  </a:lnTo>
                  <a:lnTo>
                    <a:pt x="525254" y="259534"/>
                  </a:lnTo>
                  <a:lnTo>
                    <a:pt x="523163" y="249868"/>
                  </a:lnTo>
                  <a:lnTo>
                    <a:pt x="527547" y="246880"/>
                  </a:lnTo>
                  <a:lnTo>
                    <a:pt x="526950" y="234222"/>
                  </a:lnTo>
                  <a:lnTo>
                    <a:pt x="517381" y="226245"/>
                  </a:lnTo>
                  <a:lnTo>
                    <a:pt x="505023" y="222558"/>
                  </a:lnTo>
                  <a:lnTo>
                    <a:pt x="488375" y="223257"/>
                  </a:lnTo>
                  <a:lnTo>
                    <a:pt x="474224" y="215480"/>
                  </a:lnTo>
                  <a:lnTo>
                    <a:pt x="463957" y="221463"/>
                  </a:lnTo>
                  <a:lnTo>
                    <a:pt x="458979" y="213288"/>
                  </a:lnTo>
                  <a:lnTo>
                    <a:pt x="455288" y="202225"/>
                  </a:lnTo>
                  <a:lnTo>
                    <a:pt x="459374" y="192159"/>
                  </a:lnTo>
                  <a:lnTo>
                    <a:pt x="457283" y="181094"/>
                  </a:lnTo>
                  <a:lnTo>
                    <a:pt x="447614" y="171629"/>
                  </a:lnTo>
                  <a:lnTo>
                    <a:pt x="438646" y="174819"/>
                  </a:lnTo>
                  <a:lnTo>
                    <a:pt x="435154" y="166546"/>
                  </a:lnTo>
                  <a:lnTo>
                    <a:pt x="427680" y="168241"/>
                  </a:lnTo>
                  <a:lnTo>
                    <a:pt x="415721" y="171629"/>
                  </a:lnTo>
                  <a:lnTo>
                    <a:pt x="404856" y="167841"/>
                  </a:lnTo>
                  <a:lnTo>
                    <a:pt x="405954" y="159368"/>
                  </a:lnTo>
                  <a:lnTo>
                    <a:pt x="410039" y="150795"/>
                  </a:lnTo>
                  <a:lnTo>
                    <a:pt x="406548" y="142523"/>
                  </a:lnTo>
                  <a:lnTo>
                    <a:pt x="395687" y="138736"/>
                  </a:lnTo>
                  <a:lnTo>
                    <a:pt x="402861" y="130067"/>
                  </a:lnTo>
                  <a:lnTo>
                    <a:pt x="382432" y="118303"/>
                  </a:lnTo>
                  <a:lnTo>
                    <a:pt x="373461" y="120098"/>
                  </a:lnTo>
                  <a:lnTo>
                    <a:pt x="361501" y="123389"/>
                  </a:lnTo>
                  <a:lnTo>
                    <a:pt x="351932" y="115415"/>
                  </a:lnTo>
                  <a:lnTo>
                    <a:pt x="339872" y="117308"/>
                  </a:lnTo>
                  <a:lnTo>
                    <a:pt x="333194" y="106343"/>
                  </a:lnTo>
                  <a:lnTo>
                    <a:pt x="322729" y="108237"/>
                  </a:lnTo>
                  <a:lnTo>
                    <a:pt x="313160" y="100166"/>
                  </a:lnTo>
                  <a:lnTo>
                    <a:pt x="301202" y="103553"/>
                  </a:lnTo>
                  <a:lnTo>
                    <a:pt x="287647" y="106843"/>
                  </a:lnTo>
                  <a:lnTo>
                    <a:pt x="280965" y="95978"/>
                  </a:lnTo>
                  <a:lnTo>
                    <a:pt x="269107" y="100662"/>
                  </a:lnTo>
                  <a:lnTo>
                    <a:pt x="260935" y="89801"/>
                  </a:lnTo>
                  <a:lnTo>
                    <a:pt x="254459" y="83022"/>
                  </a:lnTo>
                  <a:lnTo>
                    <a:pt x="253959" y="73256"/>
                  </a:lnTo>
                  <a:lnTo>
                    <a:pt x="242996" y="66678"/>
                  </a:lnTo>
                  <a:lnTo>
                    <a:pt x="233925" y="68472"/>
                  </a:lnTo>
                  <a:lnTo>
                    <a:pt x="221763" y="67575"/>
                  </a:lnTo>
                  <a:lnTo>
                    <a:pt x="219075" y="74749"/>
                  </a:lnTo>
                  <a:lnTo>
                    <a:pt x="210204" y="79336"/>
                  </a:lnTo>
                  <a:lnTo>
                    <a:pt x="201136" y="77640"/>
                  </a:lnTo>
                  <a:lnTo>
                    <a:pt x="193658" y="81428"/>
                  </a:lnTo>
                  <a:lnTo>
                    <a:pt x="186181" y="84517"/>
                  </a:lnTo>
                  <a:lnTo>
                    <a:pt x="169538" y="85316"/>
                  </a:lnTo>
                  <a:lnTo>
                    <a:pt x="163062" y="77143"/>
                  </a:lnTo>
                  <a:lnTo>
                    <a:pt x="155787" y="83022"/>
                  </a:lnTo>
                  <a:lnTo>
                    <a:pt x="142031" y="82227"/>
                  </a:lnTo>
                  <a:lnTo>
                    <a:pt x="129471" y="74350"/>
                  </a:lnTo>
                  <a:lnTo>
                    <a:pt x="118609" y="70664"/>
                  </a:lnTo>
                  <a:lnTo>
                    <a:pt x="117910" y="56612"/>
                  </a:lnTo>
                  <a:lnTo>
                    <a:pt x="117011" y="39768"/>
                  </a:lnTo>
                  <a:lnTo>
                    <a:pt x="117511" y="20134"/>
                  </a:lnTo>
                  <a:lnTo>
                    <a:pt x="112129" y="6277"/>
                  </a:lnTo>
                  <a:lnTo>
                    <a:pt x="95087" y="0"/>
                  </a:lnTo>
                  <a:lnTo>
                    <a:pt x="83127" y="3290"/>
                  </a:lnTo>
                  <a:lnTo>
                    <a:pt x="80633" y="14651"/>
                  </a:lnTo>
                  <a:lnTo>
                    <a:pt x="75053" y="23323"/>
                  </a:lnTo>
                  <a:lnTo>
                    <a:pt x="60004" y="26808"/>
                  </a:lnTo>
                  <a:lnTo>
                    <a:pt x="46548" y="30200"/>
                  </a:lnTo>
                  <a:lnTo>
                    <a:pt x="32990" y="32190"/>
                  </a:lnTo>
                  <a:lnTo>
                    <a:pt x="17942" y="35581"/>
                  </a:lnTo>
                  <a:lnTo>
                    <a:pt x="7776" y="43055"/>
                  </a:lnTo>
                  <a:lnTo>
                    <a:pt x="6981" y="58506"/>
                  </a:lnTo>
                  <a:lnTo>
                    <a:pt x="6379" y="75448"/>
                  </a:lnTo>
                  <a:lnTo>
                    <a:pt x="10267" y="90698"/>
                  </a:lnTo>
                  <a:lnTo>
                    <a:pt x="15350" y="101761"/>
                  </a:lnTo>
                  <a:lnTo>
                    <a:pt x="20236" y="107142"/>
                  </a:lnTo>
                  <a:lnTo>
                    <a:pt x="17842" y="118504"/>
                  </a:lnTo>
                  <a:lnTo>
                    <a:pt x="21633" y="132360"/>
                  </a:lnTo>
                  <a:close/>
                </a:path>
              </a:pathLst>
            </a:custGeom>
            <a:solidFill>
              <a:srgbClr val="389DE5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69" name="object 148">
              <a:extLst>
                <a:ext uri="{FF2B5EF4-FFF2-40B4-BE49-F238E27FC236}">
                  <a16:creationId xmlns:a16="http://schemas.microsoft.com/office/drawing/2014/main" id="{24ECF16B-91F1-4C62-A052-62AC9F1F1AE9}"/>
                </a:ext>
              </a:extLst>
            </p:cNvPr>
            <p:cNvSpPr/>
            <p:nvPr/>
          </p:nvSpPr>
          <p:spPr>
            <a:xfrm>
              <a:off x="2828064" y="3485171"/>
              <a:ext cx="703861" cy="370269"/>
            </a:xfrm>
            <a:custGeom>
              <a:avLst/>
              <a:gdLst/>
              <a:ahLst/>
              <a:cxnLst/>
              <a:rect l="l" t="t" r="r" b="b"/>
              <a:pathLst>
                <a:path w="703861" h="370269">
                  <a:moveTo>
                    <a:pt x="18338" y="213889"/>
                  </a:moveTo>
                  <a:lnTo>
                    <a:pt x="29105" y="216280"/>
                  </a:lnTo>
                  <a:lnTo>
                    <a:pt x="41367" y="218573"/>
                  </a:lnTo>
                  <a:lnTo>
                    <a:pt x="50833" y="225150"/>
                  </a:lnTo>
                  <a:lnTo>
                    <a:pt x="61499" y="226147"/>
                  </a:lnTo>
                  <a:lnTo>
                    <a:pt x="73659" y="225546"/>
                  </a:lnTo>
                  <a:lnTo>
                    <a:pt x="86015" y="229236"/>
                  </a:lnTo>
                  <a:lnTo>
                    <a:pt x="83924" y="219570"/>
                  </a:lnTo>
                  <a:lnTo>
                    <a:pt x="100667" y="220164"/>
                  </a:lnTo>
                  <a:lnTo>
                    <a:pt x="111531" y="223955"/>
                  </a:lnTo>
                  <a:lnTo>
                    <a:pt x="121100" y="232026"/>
                  </a:lnTo>
                  <a:lnTo>
                    <a:pt x="132958" y="225849"/>
                  </a:lnTo>
                  <a:lnTo>
                    <a:pt x="143525" y="225449"/>
                  </a:lnTo>
                  <a:lnTo>
                    <a:pt x="157180" y="224852"/>
                  </a:lnTo>
                  <a:lnTo>
                    <a:pt x="158677" y="196645"/>
                  </a:lnTo>
                  <a:lnTo>
                    <a:pt x="169442" y="197643"/>
                  </a:lnTo>
                  <a:lnTo>
                    <a:pt x="170637" y="191961"/>
                  </a:lnTo>
                  <a:lnTo>
                    <a:pt x="178013" y="187375"/>
                  </a:lnTo>
                  <a:lnTo>
                    <a:pt x="192064" y="193856"/>
                  </a:lnTo>
                  <a:lnTo>
                    <a:pt x="202928" y="199036"/>
                  </a:lnTo>
                  <a:lnTo>
                    <a:pt x="210402" y="197243"/>
                  </a:lnTo>
                  <a:lnTo>
                    <a:pt x="220071" y="206711"/>
                  </a:lnTo>
                  <a:lnTo>
                    <a:pt x="230836" y="209005"/>
                  </a:lnTo>
                  <a:lnTo>
                    <a:pt x="239007" y="219966"/>
                  </a:lnTo>
                  <a:lnTo>
                    <a:pt x="248475" y="227940"/>
                  </a:lnTo>
                  <a:lnTo>
                    <a:pt x="256651" y="238805"/>
                  </a:lnTo>
                  <a:lnTo>
                    <a:pt x="272196" y="245184"/>
                  </a:lnTo>
                  <a:lnTo>
                    <a:pt x="297313" y="259534"/>
                  </a:lnTo>
                  <a:lnTo>
                    <a:pt x="326020" y="256946"/>
                  </a:lnTo>
                  <a:lnTo>
                    <a:pt x="341964" y="271694"/>
                  </a:lnTo>
                  <a:lnTo>
                    <a:pt x="354225" y="273888"/>
                  </a:lnTo>
                  <a:lnTo>
                    <a:pt x="368280" y="280367"/>
                  </a:lnTo>
                  <a:lnTo>
                    <a:pt x="378940" y="279967"/>
                  </a:lnTo>
                  <a:lnTo>
                    <a:pt x="389808" y="285051"/>
                  </a:lnTo>
                  <a:lnTo>
                    <a:pt x="403560" y="285846"/>
                  </a:lnTo>
                  <a:lnTo>
                    <a:pt x="419807" y="276778"/>
                  </a:lnTo>
                  <a:lnTo>
                    <a:pt x="429177" y="281962"/>
                  </a:lnTo>
                  <a:lnTo>
                    <a:pt x="438343" y="282955"/>
                  </a:lnTo>
                  <a:lnTo>
                    <a:pt x="445918" y="282661"/>
                  </a:lnTo>
                  <a:lnTo>
                    <a:pt x="458575" y="291927"/>
                  </a:lnTo>
                  <a:lnTo>
                    <a:pt x="466650" y="301398"/>
                  </a:lnTo>
                  <a:lnTo>
                    <a:pt x="477414" y="303789"/>
                  </a:lnTo>
                  <a:lnTo>
                    <a:pt x="491368" y="308771"/>
                  </a:lnTo>
                  <a:lnTo>
                    <a:pt x="502829" y="295616"/>
                  </a:lnTo>
                  <a:lnTo>
                    <a:pt x="512399" y="305085"/>
                  </a:lnTo>
                  <a:lnTo>
                    <a:pt x="519278" y="320234"/>
                  </a:lnTo>
                  <a:lnTo>
                    <a:pt x="524257" y="328405"/>
                  </a:lnTo>
                  <a:lnTo>
                    <a:pt x="535320" y="334982"/>
                  </a:lnTo>
                  <a:lnTo>
                    <a:pt x="545986" y="335979"/>
                  </a:lnTo>
                  <a:lnTo>
                    <a:pt x="557049" y="343857"/>
                  </a:lnTo>
                  <a:lnTo>
                    <a:pt x="565024" y="351928"/>
                  </a:lnTo>
                  <a:lnTo>
                    <a:pt x="575885" y="355715"/>
                  </a:lnTo>
                  <a:lnTo>
                    <a:pt x="588345" y="360799"/>
                  </a:lnTo>
                  <a:lnTo>
                    <a:pt x="594922" y="370269"/>
                  </a:lnTo>
                  <a:lnTo>
                    <a:pt x="703861" y="334784"/>
                  </a:lnTo>
                  <a:lnTo>
                    <a:pt x="685426" y="329900"/>
                  </a:lnTo>
                  <a:lnTo>
                    <a:pt x="671471" y="324918"/>
                  </a:lnTo>
                  <a:lnTo>
                    <a:pt x="663498" y="316845"/>
                  </a:lnTo>
                  <a:lnTo>
                    <a:pt x="657216" y="312860"/>
                  </a:lnTo>
                  <a:lnTo>
                    <a:pt x="646153" y="306381"/>
                  </a:lnTo>
                  <a:lnTo>
                    <a:pt x="637383" y="312360"/>
                  </a:lnTo>
                  <a:lnTo>
                    <a:pt x="632401" y="304087"/>
                  </a:lnTo>
                  <a:lnTo>
                    <a:pt x="621835" y="305981"/>
                  </a:lnTo>
                  <a:lnTo>
                    <a:pt x="610873" y="299501"/>
                  </a:lnTo>
                  <a:lnTo>
                    <a:pt x="616554" y="292225"/>
                  </a:lnTo>
                  <a:lnTo>
                    <a:pt x="596318" y="283258"/>
                  </a:lnTo>
                  <a:lnTo>
                    <a:pt x="585853" y="285051"/>
                  </a:lnTo>
                  <a:lnTo>
                    <a:pt x="579474" y="281162"/>
                  </a:lnTo>
                  <a:lnTo>
                    <a:pt x="570805" y="288540"/>
                  </a:lnTo>
                  <a:lnTo>
                    <a:pt x="564426" y="283157"/>
                  </a:lnTo>
                  <a:lnTo>
                    <a:pt x="554259" y="290634"/>
                  </a:lnTo>
                  <a:lnTo>
                    <a:pt x="546285" y="285349"/>
                  </a:lnTo>
                  <a:lnTo>
                    <a:pt x="542797" y="275683"/>
                  </a:lnTo>
                  <a:lnTo>
                    <a:pt x="532131" y="276180"/>
                  </a:lnTo>
                  <a:lnTo>
                    <a:pt x="533128" y="266312"/>
                  </a:lnTo>
                  <a:lnTo>
                    <a:pt x="525254" y="259534"/>
                  </a:lnTo>
                  <a:lnTo>
                    <a:pt x="523163" y="249868"/>
                  </a:lnTo>
                  <a:lnTo>
                    <a:pt x="527547" y="246880"/>
                  </a:lnTo>
                  <a:lnTo>
                    <a:pt x="526950" y="234222"/>
                  </a:lnTo>
                  <a:lnTo>
                    <a:pt x="517381" y="226245"/>
                  </a:lnTo>
                  <a:lnTo>
                    <a:pt x="505023" y="222558"/>
                  </a:lnTo>
                  <a:lnTo>
                    <a:pt x="488375" y="223257"/>
                  </a:lnTo>
                  <a:lnTo>
                    <a:pt x="474224" y="215480"/>
                  </a:lnTo>
                  <a:lnTo>
                    <a:pt x="463957" y="221463"/>
                  </a:lnTo>
                  <a:lnTo>
                    <a:pt x="458979" y="213288"/>
                  </a:lnTo>
                  <a:lnTo>
                    <a:pt x="455288" y="202225"/>
                  </a:lnTo>
                  <a:lnTo>
                    <a:pt x="459374" y="192159"/>
                  </a:lnTo>
                  <a:lnTo>
                    <a:pt x="457283" y="181094"/>
                  </a:lnTo>
                  <a:lnTo>
                    <a:pt x="447614" y="171629"/>
                  </a:lnTo>
                  <a:lnTo>
                    <a:pt x="438646" y="174819"/>
                  </a:lnTo>
                  <a:lnTo>
                    <a:pt x="435154" y="166546"/>
                  </a:lnTo>
                  <a:lnTo>
                    <a:pt x="427680" y="168241"/>
                  </a:lnTo>
                  <a:lnTo>
                    <a:pt x="415721" y="171629"/>
                  </a:lnTo>
                  <a:lnTo>
                    <a:pt x="404856" y="167841"/>
                  </a:lnTo>
                  <a:lnTo>
                    <a:pt x="405954" y="159368"/>
                  </a:lnTo>
                  <a:lnTo>
                    <a:pt x="410039" y="150795"/>
                  </a:lnTo>
                  <a:lnTo>
                    <a:pt x="406548" y="142523"/>
                  </a:lnTo>
                  <a:lnTo>
                    <a:pt x="395687" y="138736"/>
                  </a:lnTo>
                  <a:lnTo>
                    <a:pt x="402861" y="130067"/>
                  </a:lnTo>
                  <a:lnTo>
                    <a:pt x="382432" y="118303"/>
                  </a:lnTo>
                  <a:lnTo>
                    <a:pt x="373461" y="120098"/>
                  </a:lnTo>
                  <a:lnTo>
                    <a:pt x="361501" y="123389"/>
                  </a:lnTo>
                  <a:lnTo>
                    <a:pt x="351932" y="115415"/>
                  </a:lnTo>
                  <a:lnTo>
                    <a:pt x="339872" y="117308"/>
                  </a:lnTo>
                  <a:lnTo>
                    <a:pt x="333194" y="106343"/>
                  </a:lnTo>
                  <a:lnTo>
                    <a:pt x="322729" y="108237"/>
                  </a:lnTo>
                  <a:lnTo>
                    <a:pt x="313160" y="100166"/>
                  </a:lnTo>
                  <a:lnTo>
                    <a:pt x="301202" y="103553"/>
                  </a:lnTo>
                  <a:lnTo>
                    <a:pt x="287647" y="106843"/>
                  </a:lnTo>
                  <a:lnTo>
                    <a:pt x="280965" y="95978"/>
                  </a:lnTo>
                  <a:lnTo>
                    <a:pt x="269107" y="100662"/>
                  </a:lnTo>
                  <a:lnTo>
                    <a:pt x="260935" y="89801"/>
                  </a:lnTo>
                  <a:lnTo>
                    <a:pt x="254459" y="83022"/>
                  </a:lnTo>
                  <a:lnTo>
                    <a:pt x="253959" y="73256"/>
                  </a:lnTo>
                  <a:lnTo>
                    <a:pt x="242996" y="66678"/>
                  </a:lnTo>
                  <a:lnTo>
                    <a:pt x="233925" y="68472"/>
                  </a:lnTo>
                  <a:lnTo>
                    <a:pt x="221763" y="67575"/>
                  </a:lnTo>
                  <a:lnTo>
                    <a:pt x="219075" y="74749"/>
                  </a:lnTo>
                  <a:lnTo>
                    <a:pt x="210204" y="79336"/>
                  </a:lnTo>
                  <a:lnTo>
                    <a:pt x="201136" y="77640"/>
                  </a:lnTo>
                  <a:lnTo>
                    <a:pt x="193658" y="81428"/>
                  </a:lnTo>
                  <a:lnTo>
                    <a:pt x="186181" y="84517"/>
                  </a:lnTo>
                  <a:lnTo>
                    <a:pt x="169538" y="85316"/>
                  </a:lnTo>
                  <a:lnTo>
                    <a:pt x="163062" y="77143"/>
                  </a:lnTo>
                  <a:lnTo>
                    <a:pt x="155787" y="83022"/>
                  </a:lnTo>
                  <a:lnTo>
                    <a:pt x="142031" y="82227"/>
                  </a:lnTo>
                  <a:lnTo>
                    <a:pt x="129471" y="74350"/>
                  </a:lnTo>
                  <a:lnTo>
                    <a:pt x="118609" y="70664"/>
                  </a:lnTo>
                  <a:lnTo>
                    <a:pt x="117910" y="56612"/>
                  </a:lnTo>
                  <a:lnTo>
                    <a:pt x="117011" y="39768"/>
                  </a:lnTo>
                  <a:lnTo>
                    <a:pt x="117511" y="20134"/>
                  </a:lnTo>
                  <a:lnTo>
                    <a:pt x="112129" y="6277"/>
                  </a:lnTo>
                  <a:lnTo>
                    <a:pt x="95087" y="0"/>
                  </a:lnTo>
                  <a:lnTo>
                    <a:pt x="83127" y="3290"/>
                  </a:lnTo>
                  <a:lnTo>
                    <a:pt x="80633" y="14651"/>
                  </a:lnTo>
                  <a:lnTo>
                    <a:pt x="75053" y="23323"/>
                  </a:lnTo>
                  <a:lnTo>
                    <a:pt x="60004" y="26808"/>
                  </a:lnTo>
                  <a:lnTo>
                    <a:pt x="46548" y="30200"/>
                  </a:lnTo>
                  <a:lnTo>
                    <a:pt x="32990" y="32190"/>
                  </a:lnTo>
                  <a:lnTo>
                    <a:pt x="17942" y="35581"/>
                  </a:lnTo>
                  <a:lnTo>
                    <a:pt x="7776" y="43055"/>
                  </a:lnTo>
                  <a:lnTo>
                    <a:pt x="6981" y="58506"/>
                  </a:lnTo>
                  <a:lnTo>
                    <a:pt x="6379" y="75448"/>
                  </a:lnTo>
                  <a:lnTo>
                    <a:pt x="10267" y="90698"/>
                  </a:lnTo>
                  <a:lnTo>
                    <a:pt x="15350" y="101761"/>
                  </a:lnTo>
                  <a:lnTo>
                    <a:pt x="20236" y="107142"/>
                  </a:lnTo>
                  <a:lnTo>
                    <a:pt x="17842" y="118504"/>
                  </a:lnTo>
                  <a:lnTo>
                    <a:pt x="21633" y="132360"/>
                  </a:lnTo>
                  <a:lnTo>
                    <a:pt x="26615" y="140529"/>
                  </a:lnTo>
                  <a:lnTo>
                    <a:pt x="24023" y="149100"/>
                  </a:lnTo>
                  <a:lnTo>
                    <a:pt x="10468" y="151098"/>
                  </a:lnTo>
                  <a:lnTo>
                    <a:pt x="0" y="154385"/>
                  </a:lnTo>
                  <a:lnTo>
                    <a:pt x="7978" y="162460"/>
                  </a:lnTo>
                  <a:lnTo>
                    <a:pt x="8773" y="176410"/>
                  </a:lnTo>
                  <a:lnTo>
                    <a:pt x="13856" y="186080"/>
                  </a:lnTo>
                  <a:lnTo>
                    <a:pt x="14453" y="197243"/>
                  </a:lnTo>
                  <a:lnTo>
                    <a:pt x="11761" y="205814"/>
                  </a:lnTo>
                  <a:lnTo>
                    <a:pt x="18338" y="213889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70" name="object 149">
              <a:extLst>
                <a:ext uri="{FF2B5EF4-FFF2-40B4-BE49-F238E27FC236}">
                  <a16:creationId xmlns:a16="http://schemas.microsoft.com/office/drawing/2014/main" id="{2E44E50B-7F2F-45CB-B5CA-81E7DCCBD259}"/>
                </a:ext>
              </a:extLst>
            </p:cNvPr>
            <p:cNvSpPr/>
            <p:nvPr/>
          </p:nvSpPr>
          <p:spPr>
            <a:xfrm>
              <a:off x="3001890" y="3177093"/>
              <a:ext cx="1066151" cy="689706"/>
            </a:xfrm>
            <a:custGeom>
              <a:avLst/>
              <a:gdLst/>
              <a:ahLst/>
              <a:cxnLst/>
              <a:rect l="l" t="t" r="r" b="b"/>
              <a:pathLst>
                <a:path w="1066151" h="689706">
                  <a:moveTo>
                    <a:pt x="232722" y="450601"/>
                  </a:moveTo>
                  <a:lnTo>
                    <a:pt x="236213" y="458873"/>
                  </a:lnTo>
                  <a:lnTo>
                    <a:pt x="232128" y="467446"/>
                  </a:lnTo>
                  <a:lnTo>
                    <a:pt x="231030" y="475919"/>
                  </a:lnTo>
                  <a:lnTo>
                    <a:pt x="241895" y="479706"/>
                  </a:lnTo>
                  <a:lnTo>
                    <a:pt x="253853" y="476319"/>
                  </a:lnTo>
                  <a:lnTo>
                    <a:pt x="261327" y="474624"/>
                  </a:lnTo>
                  <a:lnTo>
                    <a:pt x="264820" y="482897"/>
                  </a:lnTo>
                  <a:lnTo>
                    <a:pt x="273787" y="479706"/>
                  </a:lnTo>
                  <a:lnTo>
                    <a:pt x="283457" y="489172"/>
                  </a:lnTo>
                  <a:lnTo>
                    <a:pt x="285548" y="500237"/>
                  </a:lnTo>
                  <a:lnTo>
                    <a:pt x="281462" y="510303"/>
                  </a:lnTo>
                  <a:lnTo>
                    <a:pt x="285153" y="521366"/>
                  </a:lnTo>
                  <a:lnTo>
                    <a:pt x="290131" y="529541"/>
                  </a:lnTo>
                  <a:lnTo>
                    <a:pt x="300398" y="523558"/>
                  </a:lnTo>
                  <a:lnTo>
                    <a:pt x="314549" y="531334"/>
                  </a:lnTo>
                  <a:lnTo>
                    <a:pt x="331196" y="530636"/>
                  </a:lnTo>
                  <a:lnTo>
                    <a:pt x="343555" y="534323"/>
                  </a:lnTo>
                  <a:lnTo>
                    <a:pt x="353124" y="542300"/>
                  </a:lnTo>
                  <a:lnTo>
                    <a:pt x="353721" y="554958"/>
                  </a:lnTo>
                  <a:lnTo>
                    <a:pt x="349337" y="557946"/>
                  </a:lnTo>
                  <a:lnTo>
                    <a:pt x="351428" y="567612"/>
                  </a:lnTo>
                  <a:lnTo>
                    <a:pt x="359302" y="574390"/>
                  </a:lnTo>
                  <a:lnTo>
                    <a:pt x="358305" y="584258"/>
                  </a:lnTo>
                  <a:lnTo>
                    <a:pt x="368971" y="583761"/>
                  </a:lnTo>
                  <a:lnTo>
                    <a:pt x="372459" y="593427"/>
                  </a:lnTo>
                  <a:lnTo>
                    <a:pt x="380433" y="598712"/>
                  </a:lnTo>
                  <a:lnTo>
                    <a:pt x="390599" y="591235"/>
                  </a:lnTo>
                  <a:lnTo>
                    <a:pt x="396979" y="596618"/>
                  </a:lnTo>
                  <a:lnTo>
                    <a:pt x="405648" y="589240"/>
                  </a:lnTo>
                  <a:lnTo>
                    <a:pt x="412027" y="593129"/>
                  </a:lnTo>
                  <a:lnTo>
                    <a:pt x="422492" y="591336"/>
                  </a:lnTo>
                  <a:lnTo>
                    <a:pt x="442728" y="600303"/>
                  </a:lnTo>
                  <a:lnTo>
                    <a:pt x="437047" y="607579"/>
                  </a:lnTo>
                  <a:lnTo>
                    <a:pt x="448009" y="614058"/>
                  </a:lnTo>
                  <a:lnTo>
                    <a:pt x="458575" y="612165"/>
                  </a:lnTo>
                  <a:lnTo>
                    <a:pt x="463557" y="620438"/>
                  </a:lnTo>
                  <a:lnTo>
                    <a:pt x="472326" y="614459"/>
                  </a:lnTo>
                  <a:lnTo>
                    <a:pt x="483389" y="620938"/>
                  </a:lnTo>
                  <a:lnTo>
                    <a:pt x="489672" y="624923"/>
                  </a:lnTo>
                  <a:lnTo>
                    <a:pt x="497645" y="632995"/>
                  </a:lnTo>
                  <a:lnTo>
                    <a:pt x="511600" y="637978"/>
                  </a:lnTo>
                  <a:lnTo>
                    <a:pt x="530035" y="642862"/>
                  </a:lnTo>
                  <a:lnTo>
                    <a:pt x="545482" y="646452"/>
                  </a:lnTo>
                  <a:lnTo>
                    <a:pt x="555851" y="640372"/>
                  </a:lnTo>
                  <a:lnTo>
                    <a:pt x="566615" y="644057"/>
                  </a:lnTo>
                  <a:lnTo>
                    <a:pt x="577278" y="643662"/>
                  </a:lnTo>
                  <a:lnTo>
                    <a:pt x="577677" y="652031"/>
                  </a:lnTo>
                  <a:lnTo>
                    <a:pt x="592827" y="651435"/>
                  </a:lnTo>
                  <a:lnTo>
                    <a:pt x="593525" y="663995"/>
                  </a:lnTo>
                  <a:lnTo>
                    <a:pt x="603990" y="660704"/>
                  </a:lnTo>
                  <a:lnTo>
                    <a:pt x="613462" y="667382"/>
                  </a:lnTo>
                  <a:lnTo>
                    <a:pt x="625421" y="663995"/>
                  </a:lnTo>
                  <a:lnTo>
                    <a:pt x="638975" y="660704"/>
                  </a:lnTo>
                  <a:lnTo>
                    <a:pt x="649836" y="665787"/>
                  </a:lnTo>
                  <a:lnTo>
                    <a:pt x="662194" y="670871"/>
                  </a:lnTo>
                  <a:lnTo>
                    <a:pt x="677945" y="680040"/>
                  </a:lnTo>
                  <a:lnTo>
                    <a:pt x="694486" y="676551"/>
                  </a:lnTo>
                  <a:lnTo>
                    <a:pt x="701564" y="667778"/>
                  </a:lnTo>
                  <a:lnTo>
                    <a:pt x="708840" y="660406"/>
                  </a:lnTo>
                  <a:lnTo>
                    <a:pt x="721202" y="664091"/>
                  </a:lnTo>
                  <a:lnTo>
                    <a:pt x="732359" y="674856"/>
                  </a:lnTo>
                  <a:lnTo>
                    <a:pt x="744717" y="678543"/>
                  </a:lnTo>
                  <a:lnTo>
                    <a:pt x="755186" y="675352"/>
                  </a:lnTo>
                  <a:lnTo>
                    <a:pt x="762260" y="666583"/>
                  </a:lnTo>
                  <a:lnTo>
                    <a:pt x="773024" y="668977"/>
                  </a:lnTo>
                  <a:lnTo>
                    <a:pt x="787276" y="678146"/>
                  </a:lnTo>
                  <a:lnTo>
                    <a:pt x="799934" y="688809"/>
                  </a:lnTo>
                  <a:lnTo>
                    <a:pt x="812095" y="689706"/>
                  </a:lnTo>
                  <a:lnTo>
                    <a:pt x="820764" y="679543"/>
                  </a:lnTo>
                  <a:lnTo>
                    <a:pt x="829141" y="666485"/>
                  </a:lnTo>
                  <a:lnTo>
                    <a:pt x="838108" y="663296"/>
                  </a:lnTo>
                  <a:lnTo>
                    <a:pt x="846180" y="672861"/>
                  </a:lnTo>
                  <a:lnTo>
                    <a:pt x="857045" y="676551"/>
                  </a:lnTo>
                  <a:lnTo>
                    <a:pt x="869205" y="677448"/>
                  </a:lnTo>
                  <a:lnTo>
                    <a:pt x="879073" y="662998"/>
                  </a:lnTo>
                  <a:lnTo>
                    <a:pt x="886049" y="651435"/>
                  </a:lnTo>
                  <a:lnTo>
                    <a:pt x="888441" y="638676"/>
                  </a:lnTo>
                  <a:lnTo>
                    <a:pt x="893822" y="625820"/>
                  </a:lnTo>
                  <a:lnTo>
                    <a:pt x="905685" y="619739"/>
                  </a:lnTo>
                  <a:lnTo>
                    <a:pt x="917643" y="616352"/>
                  </a:lnTo>
                  <a:lnTo>
                    <a:pt x="920037" y="603694"/>
                  </a:lnTo>
                  <a:lnTo>
                    <a:pt x="927213" y="596318"/>
                  </a:lnTo>
                  <a:lnTo>
                    <a:pt x="942660" y="601300"/>
                  </a:lnTo>
                  <a:lnTo>
                    <a:pt x="956517" y="604890"/>
                  </a:lnTo>
                  <a:lnTo>
                    <a:pt x="972960" y="598608"/>
                  </a:lnTo>
                  <a:lnTo>
                    <a:pt x="978242" y="584360"/>
                  </a:lnTo>
                  <a:lnTo>
                    <a:pt x="982228" y="572897"/>
                  </a:lnTo>
                  <a:lnTo>
                    <a:pt x="991001" y="566917"/>
                  </a:lnTo>
                  <a:lnTo>
                    <a:pt x="1001264" y="560837"/>
                  </a:lnTo>
                  <a:lnTo>
                    <a:pt x="1006848" y="550767"/>
                  </a:lnTo>
                  <a:lnTo>
                    <a:pt x="1011132" y="544990"/>
                  </a:lnTo>
                  <a:lnTo>
                    <a:pt x="1027677" y="541501"/>
                  </a:lnTo>
                  <a:lnTo>
                    <a:pt x="1050400" y="540504"/>
                  </a:lnTo>
                  <a:lnTo>
                    <a:pt x="1063760" y="535720"/>
                  </a:lnTo>
                  <a:lnTo>
                    <a:pt x="1066151" y="522965"/>
                  </a:lnTo>
                  <a:lnTo>
                    <a:pt x="1061165" y="516186"/>
                  </a:lnTo>
                  <a:lnTo>
                    <a:pt x="1050505" y="513792"/>
                  </a:lnTo>
                  <a:lnTo>
                    <a:pt x="1043125" y="518378"/>
                  </a:lnTo>
                  <a:lnTo>
                    <a:pt x="1036746" y="512996"/>
                  </a:lnTo>
                  <a:lnTo>
                    <a:pt x="1027976" y="518976"/>
                  </a:lnTo>
                  <a:lnTo>
                    <a:pt x="1023091" y="513594"/>
                  </a:lnTo>
                  <a:lnTo>
                    <a:pt x="1013824" y="511200"/>
                  </a:lnTo>
                  <a:lnTo>
                    <a:pt x="1004752" y="511600"/>
                  </a:lnTo>
                  <a:lnTo>
                    <a:pt x="995483" y="507711"/>
                  </a:lnTo>
                  <a:lnTo>
                    <a:pt x="987412" y="499640"/>
                  </a:lnTo>
                  <a:lnTo>
                    <a:pt x="982428" y="491468"/>
                  </a:lnTo>
                  <a:lnTo>
                    <a:pt x="974754" y="490371"/>
                  </a:lnTo>
                  <a:lnTo>
                    <a:pt x="968274" y="482198"/>
                  </a:lnTo>
                  <a:lnTo>
                    <a:pt x="959205" y="483991"/>
                  </a:lnTo>
                  <a:lnTo>
                    <a:pt x="955616" y="472928"/>
                  </a:lnTo>
                  <a:lnTo>
                    <a:pt x="950436" y="461966"/>
                  </a:lnTo>
                  <a:lnTo>
                    <a:pt x="939971" y="465156"/>
                  </a:lnTo>
                  <a:lnTo>
                    <a:pt x="939471" y="455386"/>
                  </a:lnTo>
                  <a:lnTo>
                    <a:pt x="934290" y="443026"/>
                  </a:lnTo>
                  <a:lnTo>
                    <a:pt x="926812" y="446115"/>
                  </a:lnTo>
                  <a:lnTo>
                    <a:pt x="920433" y="439341"/>
                  </a:lnTo>
                  <a:lnTo>
                    <a:pt x="918342" y="428278"/>
                  </a:lnTo>
                  <a:lnTo>
                    <a:pt x="909172" y="427183"/>
                  </a:lnTo>
                  <a:lnTo>
                    <a:pt x="902592" y="419108"/>
                  </a:lnTo>
                  <a:lnTo>
                    <a:pt x="891630" y="412531"/>
                  </a:lnTo>
                  <a:lnTo>
                    <a:pt x="882662" y="415720"/>
                  </a:lnTo>
                  <a:lnTo>
                    <a:pt x="873789" y="418910"/>
                  </a:lnTo>
                  <a:lnTo>
                    <a:pt x="869803" y="402264"/>
                  </a:lnTo>
                  <a:lnTo>
                    <a:pt x="862426" y="405353"/>
                  </a:lnTo>
                  <a:lnTo>
                    <a:pt x="854453" y="398674"/>
                  </a:lnTo>
                  <a:lnTo>
                    <a:pt x="855550" y="390203"/>
                  </a:lnTo>
                  <a:lnTo>
                    <a:pt x="848873" y="379238"/>
                  </a:lnTo>
                  <a:lnTo>
                    <a:pt x="839603" y="376848"/>
                  </a:lnTo>
                  <a:lnTo>
                    <a:pt x="834419" y="365885"/>
                  </a:lnTo>
                  <a:lnTo>
                    <a:pt x="829238" y="353427"/>
                  </a:lnTo>
                  <a:lnTo>
                    <a:pt x="816480" y="342760"/>
                  </a:lnTo>
                  <a:lnTo>
                    <a:pt x="807807" y="350136"/>
                  </a:lnTo>
                  <a:lnTo>
                    <a:pt x="787478" y="338374"/>
                  </a:lnTo>
                  <a:lnTo>
                    <a:pt x="774922" y="331899"/>
                  </a:lnTo>
                  <a:lnTo>
                    <a:pt x="763955" y="326715"/>
                  </a:lnTo>
                  <a:lnTo>
                    <a:pt x="755482" y="336981"/>
                  </a:lnTo>
                  <a:lnTo>
                    <a:pt x="748807" y="327312"/>
                  </a:lnTo>
                  <a:lnTo>
                    <a:pt x="739835" y="329105"/>
                  </a:lnTo>
                  <a:lnTo>
                    <a:pt x="729771" y="340768"/>
                  </a:lnTo>
                  <a:lnTo>
                    <a:pt x="731963" y="351932"/>
                  </a:lnTo>
                  <a:lnTo>
                    <a:pt x="726282" y="360601"/>
                  </a:lnTo>
                  <a:lnTo>
                    <a:pt x="715820" y="362494"/>
                  </a:lnTo>
                  <a:lnTo>
                    <a:pt x="708544" y="369870"/>
                  </a:lnTo>
                  <a:lnTo>
                    <a:pt x="705949" y="378345"/>
                  </a:lnTo>
                  <a:lnTo>
                    <a:pt x="694192" y="385919"/>
                  </a:lnTo>
                  <a:lnTo>
                    <a:pt x="678841" y="382330"/>
                  </a:lnTo>
                  <a:lnTo>
                    <a:pt x="669474" y="377146"/>
                  </a:lnTo>
                  <a:lnTo>
                    <a:pt x="659704" y="366281"/>
                  </a:lnTo>
                  <a:lnTo>
                    <a:pt x="645754" y="359902"/>
                  </a:lnTo>
                  <a:lnTo>
                    <a:pt x="636282" y="353228"/>
                  </a:lnTo>
                  <a:lnTo>
                    <a:pt x="621929" y="341265"/>
                  </a:lnTo>
                  <a:lnTo>
                    <a:pt x="613858" y="331797"/>
                  </a:lnTo>
                  <a:lnTo>
                    <a:pt x="612961" y="314953"/>
                  </a:lnTo>
                  <a:lnTo>
                    <a:pt x="605285" y="312461"/>
                  </a:lnTo>
                  <a:lnTo>
                    <a:pt x="601596" y="301398"/>
                  </a:lnTo>
                  <a:lnTo>
                    <a:pt x="593726" y="296114"/>
                  </a:lnTo>
                  <a:lnTo>
                    <a:pt x="582963" y="292331"/>
                  </a:lnTo>
                  <a:lnTo>
                    <a:pt x="582462" y="283958"/>
                  </a:lnTo>
                  <a:lnTo>
                    <a:pt x="575783" y="272995"/>
                  </a:lnTo>
                  <a:lnTo>
                    <a:pt x="564918" y="267811"/>
                  </a:lnTo>
                  <a:lnTo>
                    <a:pt x="563821" y="248274"/>
                  </a:lnTo>
                  <a:lnTo>
                    <a:pt x="536613" y="249372"/>
                  </a:lnTo>
                  <a:lnTo>
                    <a:pt x="515584" y="254556"/>
                  </a:lnTo>
                  <a:lnTo>
                    <a:pt x="494452" y="258243"/>
                  </a:lnTo>
                  <a:lnTo>
                    <a:pt x="479005" y="251863"/>
                  </a:lnTo>
                  <a:lnTo>
                    <a:pt x="466247" y="242592"/>
                  </a:lnTo>
                  <a:lnTo>
                    <a:pt x="450799" y="236213"/>
                  </a:lnTo>
                  <a:lnTo>
                    <a:pt x="441032" y="224057"/>
                  </a:lnTo>
                  <a:lnTo>
                    <a:pt x="422593" y="220568"/>
                  </a:lnTo>
                  <a:lnTo>
                    <a:pt x="405648" y="217079"/>
                  </a:lnTo>
                  <a:lnTo>
                    <a:pt x="389102" y="219273"/>
                  </a:lnTo>
                  <a:lnTo>
                    <a:pt x="376448" y="210002"/>
                  </a:lnTo>
                  <a:lnTo>
                    <a:pt x="362096" y="196549"/>
                  </a:lnTo>
                  <a:lnTo>
                    <a:pt x="356810" y="182693"/>
                  </a:lnTo>
                  <a:lnTo>
                    <a:pt x="350136" y="173225"/>
                  </a:lnTo>
                  <a:lnTo>
                    <a:pt x="350431" y="147909"/>
                  </a:lnTo>
                  <a:lnTo>
                    <a:pt x="344952" y="131263"/>
                  </a:lnTo>
                  <a:lnTo>
                    <a:pt x="336481" y="114721"/>
                  </a:lnTo>
                  <a:lnTo>
                    <a:pt x="336977" y="96480"/>
                  </a:lnTo>
                  <a:lnTo>
                    <a:pt x="331595" y="79837"/>
                  </a:lnTo>
                  <a:lnTo>
                    <a:pt x="341565" y="68173"/>
                  </a:lnTo>
                  <a:lnTo>
                    <a:pt x="351231" y="49536"/>
                  </a:lnTo>
                  <a:lnTo>
                    <a:pt x="348639" y="28605"/>
                  </a:lnTo>
                  <a:lnTo>
                    <a:pt x="337378" y="17842"/>
                  </a:lnTo>
                  <a:lnTo>
                    <a:pt x="315548" y="7574"/>
                  </a:lnTo>
                  <a:lnTo>
                    <a:pt x="296910" y="0"/>
                  </a:lnTo>
                  <a:lnTo>
                    <a:pt x="277174" y="698"/>
                  </a:lnTo>
                  <a:lnTo>
                    <a:pt x="270201" y="10864"/>
                  </a:lnTo>
                  <a:lnTo>
                    <a:pt x="255747" y="25618"/>
                  </a:lnTo>
                  <a:lnTo>
                    <a:pt x="250168" y="35683"/>
                  </a:lnTo>
                  <a:lnTo>
                    <a:pt x="258243" y="45151"/>
                  </a:lnTo>
                  <a:lnTo>
                    <a:pt x="266313" y="53223"/>
                  </a:lnTo>
                  <a:lnTo>
                    <a:pt x="263822" y="63191"/>
                  </a:lnTo>
                  <a:lnTo>
                    <a:pt x="250765" y="74952"/>
                  </a:lnTo>
                  <a:lnTo>
                    <a:pt x="233125" y="85514"/>
                  </a:lnTo>
                  <a:lnTo>
                    <a:pt x="225252" y="80237"/>
                  </a:lnTo>
                  <a:lnTo>
                    <a:pt x="214487" y="77939"/>
                  </a:lnTo>
                  <a:lnTo>
                    <a:pt x="208803" y="86616"/>
                  </a:lnTo>
                  <a:lnTo>
                    <a:pt x="206611" y="102063"/>
                  </a:lnTo>
                  <a:lnTo>
                    <a:pt x="198440" y="119303"/>
                  </a:lnTo>
                  <a:lnTo>
                    <a:pt x="186977" y="132458"/>
                  </a:lnTo>
                  <a:lnTo>
                    <a:pt x="176612" y="138539"/>
                  </a:lnTo>
                  <a:lnTo>
                    <a:pt x="171230" y="151397"/>
                  </a:lnTo>
                  <a:lnTo>
                    <a:pt x="159666" y="163061"/>
                  </a:lnTo>
                  <a:lnTo>
                    <a:pt x="151297" y="176115"/>
                  </a:lnTo>
                  <a:lnTo>
                    <a:pt x="145915" y="190367"/>
                  </a:lnTo>
                  <a:lnTo>
                    <a:pt x="128271" y="199537"/>
                  </a:lnTo>
                  <a:lnTo>
                    <a:pt x="119700" y="211096"/>
                  </a:lnTo>
                  <a:lnTo>
                    <a:pt x="108136" y="221465"/>
                  </a:lnTo>
                  <a:lnTo>
                    <a:pt x="99565" y="231631"/>
                  </a:lnTo>
                  <a:lnTo>
                    <a:pt x="95677" y="245883"/>
                  </a:lnTo>
                  <a:lnTo>
                    <a:pt x="87109" y="254654"/>
                  </a:lnTo>
                  <a:lnTo>
                    <a:pt x="72655" y="267912"/>
                  </a:lnTo>
                  <a:lnTo>
                    <a:pt x="61193" y="281066"/>
                  </a:lnTo>
                  <a:lnTo>
                    <a:pt x="44650" y="285951"/>
                  </a:lnTo>
                  <a:lnTo>
                    <a:pt x="36878" y="282064"/>
                  </a:lnTo>
                  <a:lnTo>
                    <a:pt x="23321" y="284058"/>
                  </a:lnTo>
                  <a:lnTo>
                    <a:pt x="20732" y="291232"/>
                  </a:lnTo>
                  <a:lnTo>
                    <a:pt x="16445" y="298411"/>
                  </a:lnTo>
                  <a:lnTo>
                    <a:pt x="12556" y="309769"/>
                  </a:lnTo>
                  <a:lnTo>
                    <a:pt x="5382" y="318542"/>
                  </a:lnTo>
                  <a:lnTo>
                    <a:pt x="0" y="331401"/>
                  </a:lnTo>
                  <a:lnTo>
                    <a:pt x="15944" y="346151"/>
                  </a:lnTo>
                  <a:lnTo>
                    <a:pt x="36774" y="364888"/>
                  </a:lnTo>
                  <a:lnTo>
                    <a:pt x="47937" y="375653"/>
                  </a:lnTo>
                  <a:lnTo>
                    <a:pt x="60098" y="376549"/>
                  </a:lnTo>
                  <a:lnTo>
                    <a:pt x="69170" y="374756"/>
                  </a:lnTo>
                  <a:lnTo>
                    <a:pt x="80133" y="381334"/>
                  </a:lnTo>
                  <a:lnTo>
                    <a:pt x="80633" y="391100"/>
                  </a:lnTo>
                  <a:lnTo>
                    <a:pt x="87109" y="397879"/>
                  </a:lnTo>
                  <a:lnTo>
                    <a:pt x="95281" y="408740"/>
                  </a:lnTo>
                  <a:lnTo>
                    <a:pt x="107139" y="404056"/>
                  </a:lnTo>
                  <a:lnTo>
                    <a:pt x="113821" y="414921"/>
                  </a:lnTo>
                  <a:lnTo>
                    <a:pt x="127375" y="411631"/>
                  </a:lnTo>
                  <a:lnTo>
                    <a:pt x="139334" y="408244"/>
                  </a:lnTo>
                  <a:lnTo>
                    <a:pt x="148903" y="416314"/>
                  </a:lnTo>
                  <a:lnTo>
                    <a:pt x="159368" y="414421"/>
                  </a:lnTo>
                  <a:lnTo>
                    <a:pt x="166046" y="425386"/>
                  </a:lnTo>
                  <a:lnTo>
                    <a:pt x="178106" y="423492"/>
                  </a:lnTo>
                  <a:lnTo>
                    <a:pt x="187675" y="431467"/>
                  </a:lnTo>
                  <a:lnTo>
                    <a:pt x="199635" y="428176"/>
                  </a:lnTo>
                  <a:lnTo>
                    <a:pt x="208606" y="426380"/>
                  </a:lnTo>
                  <a:lnTo>
                    <a:pt x="229035" y="438144"/>
                  </a:lnTo>
                  <a:lnTo>
                    <a:pt x="221861" y="446813"/>
                  </a:lnTo>
                  <a:lnTo>
                    <a:pt x="232722" y="450601"/>
                  </a:lnTo>
                  <a:close/>
                </a:path>
              </a:pathLst>
            </a:custGeom>
            <a:solidFill>
              <a:srgbClr val="389DE5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71" name="object 150">
              <a:extLst>
                <a:ext uri="{FF2B5EF4-FFF2-40B4-BE49-F238E27FC236}">
                  <a16:creationId xmlns:a16="http://schemas.microsoft.com/office/drawing/2014/main" id="{AAB5DE59-FEF0-430B-AAB5-2D1FF0A68F33}"/>
                </a:ext>
              </a:extLst>
            </p:cNvPr>
            <p:cNvSpPr/>
            <p:nvPr/>
          </p:nvSpPr>
          <p:spPr>
            <a:xfrm>
              <a:off x="3001890" y="3177093"/>
              <a:ext cx="1066151" cy="689706"/>
            </a:xfrm>
            <a:custGeom>
              <a:avLst/>
              <a:gdLst/>
              <a:ahLst/>
              <a:cxnLst/>
              <a:rect l="l" t="t" r="r" b="b"/>
              <a:pathLst>
                <a:path w="1066151" h="689706">
                  <a:moveTo>
                    <a:pt x="566615" y="644057"/>
                  </a:moveTo>
                  <a:lnTo>
                    <a:pt x="577278" y="643662"/>
                  </a:lnTo>
                  <a:lnTo>
                    <a:pt x="577677" y="652031"/>
                  </a:lnTo>
                  <a:lnTo>
                    <a:pt x="592827" y="651435"/>
                  </a:lnTo>
                  <a:lnTo>
                    <a:pt x="593525" y="663995"/>
                  </a:lnTo>
                  <a:lnTo>
                    <a:pt x="603990" y="660704"/>
                  </a:lnTo>
                  <a:lnTo>
                    <a:pt x="613462" y="667382"/>
                  </a:lnTo>
                  <a:lnTo>
                    <a:pt x="625421" y="663995"/>
                  </a:lnTo>
                  <a:lnTo>
                    <a:pt x="638975" y="660704"/>
                  </a:lnTo>
                  <a:lnTo>
                    <a:pt x="649836" y="665787"/>
                  </a:lnTo>
                  <a:lnTo>
                    <a:pt x="662194" y="670871"/>
                  </a:lnTo>
                  <a:lnTo>
                    <a:pt x="677945" y="680040"/>
                  </a:lnTo>
                  <a:lnTo>
                    <a:pt x="694486" y="676551"/>
                  </a:lnTo>
                  <a:lnTo>
                    <a:pt x="701564" y="667778"/>
                  </a:lnTo>
                  <a:lnTo>
                    <a:pt x="708840" y="660406"/>
                  </a:lnTo>
                  <a:lnTo>
                    <a:pt x="721202" y="664091"/>
                  </a:lnTo>
                  <a:lnTo>
                    <a:pt x="732359" y="674856"/>
                  </a:lnTo>
                  <a:lnTo>
                    <a:pt x="744717" y="678543"/>
                  </a:lnTo>
                  <a:lnTo>
                    <a:pt x="755186" y="675352"/>
                  </a:lnTo>
                  <a:lnTo>
                    <a:pt x="762260" y="666583"/>
                  </a:lnTo>
                  <a:lnTo>
                    <a:pt x="773024" y="668977"/>
                  </a:lnTo>
                  <a:lnTo>
                    <a:pt x="787276" y="678146"/>
                  </a:lnTo>
                  <a:lnTo>
                    <a:pt x="799934" y="688809"/>
                  </a:lnTo>
                  <a:lnTo>
                    <a:pt x="812095" y="689706"/>
                  </a:lnTo>
                  <a:lnTo>
                    <a:pt x="820764" y="679543"/>
                  </a:lnTo>
                  <a:lnTo>
                    <a:pt x="829141" y="666485"/>
                  </a:lnTo>
                  <a:lnTo>
                    <a:pt x="838108" y="663296"/>
                  </a:lnTo>
                  <a:lnTo>
                    <a:pt x="846180" y="672861"/>
                  </a:lnTo>
                  <a:lnTo>
                    <a:pt x="857045" y="676551"/>
                  </a:lnTo>
                  <a:lnTo>
                    <a:pt x="869205" y="677448"/>
                  </a:lnTo>
                  <a:lnTo>
                    <a:pt x="879073" y="662998"/>
                  </a:lnTo>
                  <a:lnTo>
                    <a:pt x="886049" y="651435"/>
                  </a:lnTo>
                  <a:lnTo>
                    <a:pt x="888441" y="638676"/>
                  </a:lnTo>
                  <a:lnTo>
                    <a:pt x="893822" y="625820"/>
                  </a:lnTo>
                  <a:lnTo>
                    <a:pt x="905685" y="619739"/>
                  </a:lnTo>
                  <a:lnTo>
                    <a:pt x="917643" y="616352"/>
                  </a:lnTo>
                  <a:lnTo>
                    <a:pt x="920037" y="603694"/>
                  </a:lnTo>
                  <a:lnTo>
                    <a:pt x="927213" y="596318"/>
                  </a:lnTo>
                  <a:lnTo>
                    <a:pt x="942660" y="601300"/>
                  </a:lnTo>
                  <a:lnTo>
                    <a:pt x="956517" y="604890"/>
                  </a:lnTo>
                  <a:lnTo>
                    <a:pt x="972960" y="598608"/>
                  </a:lnTo>
                  <a:lnTo>
                    <a:pt x="978242" y="584360"/>
                  </a:lnTo>
                  <a:lnTo>
                    <a:pt x="982228" y="572897"/>
                  </a:lnTo>
                  <a:lnTo>
                    <a:pt x="991001" y="566917"/>
                  </a:lnTo>
                  <a:lnTo>
                    <a:pt x="1001264" y="560837"/>
                  </a:lnTo>
                  <a:lnTo>
                    <a:pt x="1006848" y="550767"/>
                  </a:lnTo>
                  <a:lnTo>
                    <a:pt x="1011132" y="544990"/>
                  </a:lnTo>
                  <a:lnTo>
                    <a:pt x="1027677" y="541501"/>
                  </a:lnTo>
                  <a:lnTo>
                    <a:pt x="1050400" y="540504"/>
                  </a:lnTo>
                  <a:lnTo>
                    <a:pt x="1063760" y="535720"/>
                  </a:lnTo>
                  <a:lnTo>
                    <a:pt x="1066151" y="522965"/>
                  </a:lnTo>
                  <a:lnTo>
                    <a:pt x="1061165" y="516186"/>
                  </a:lnTo>
                  <a:lnTo>
                    <a:pt x="1050505" y="513792"/>
                  </a:lnTo>
                  <a:lnTo>
                    <a:pt x="1043125" y="518378"/>
                  </a:lnTo>
                  <a:lnTo>
                    <a:pt x="1036746" y="512996"/>
                  </a:lnTo>
                  <a:lnTo>
                    <a:pt x="1027976" y="518976"/>
                  </a:lnTo>
                  <a:lnTo>
                    <a:pt x="1023091" y="513594"/>
                  </a:lnTo>
                  <a:lnTo>
                    <a:pt x="1013824" y="511200"/>
                  </a:lnTo>
                  <a:lnTo>
                    <a:pt x="1004752" y="511600"/>
                  </a:lnTo>
                  <a:lnTo>
                    <a:pt x="995483" y="507711"/>
                  </a:lnTo>
                  <a:lnTo>
                    <a:pt x="987412" y="499640"/>
                  </a:lnTo>
                  <a:lnTo>
                    <a:pt x="982428" y="491468"/>
                  </a:lnTo>
                  <a:lnTo>
                    <a:pt x="974754" y="490371"/>
                  </a:lnTo>
                  <a:lnTo>
                    <a:pt x="968274" y="482198"/>
                  </a:lnTo>
                  <a:lnTo>
                    <a:pt x="959205" y="483991"/>
                  </a:lnTo>
                  <a:lnTo>
                    <a:pt x="955616" y="472928"/>
                  </a:lnTo>
                  <a:lnTo>
                    <a:pt x="950436" y="461966"/>
                  </a:lnTo>
                  <a:lnTo>
                    <a:pt x="939971" y="465156"/>
                  </a:lnTo>
                  <a:lnTo>
                    <a:pt x="939471" y="455386"/>
                  </a:lnTo>
                  <a:lnTo>
                    <a:pt x="934290" y="443026"/>
                  </a:lnTo>
                  <a:lnTo>
                    <a:pt x="926812" y="446115"/>
                  </a:lnTo>
                  <a:lnTo>
                    <a:pt x="920433" y="439341"/>
                  </a:lnTo>
                  <a:lnTo>
                    <a:pt x="918342" y="428278"/>
                  </a:lnTo>
                  <a:lnTo>
                    <a:pt x="909172" y="427183"/>
                  </a:lnTo>
                  <a:lnTo>
                    <a:pt x="902592" y="419108"/>
                  </a:lnTo>
                  <a:lnTo>
                    <a:pt x="891630" y="412531"/>
                  </a:lnTo>
                  <a:lnTo>
                    <a:pt x="882662" y="415720"/>
                  </a:lnTo>
                  <a:lnTo>
                    <a:pt x="873789" y="418910"/>
                  </a:lnTo>
                  <a:lnTo>
                    <a:pt x="869803" y="402264"/>
                  </a:lnTo>
                  <a:lnTo>
                    <a:pt x="862426" y="405353"/>
                  </a:lnTo>
                  <a:lnTo>
                    <a:pt x="854453" y="398674"/>
                  </a:lnTo>
                  <a:lnTo>
                    <a:pt x="855550" y="390203"/>
                  </a:lnTo>
                  <a:lnTo>
                    <a:pt x="848873" y="379238"/>
                  </a:lnTo>
                  <a:lnTo>
                    <a:pt x="839603" y="376848"/>
                  </a:lnTo>
                  <a:lnTo>
                    <a:pt x="834419" y="365885"/>
                  </a:lnTo>
                  <a:lnTo>
                    <a:pt x="829238" y="353427"/>
                  </a:lnTo>
                  <a:lnTo>
                    <a:pt x="816480" y="342760"/>
                  </a:lnTo>
                  <a:lnTo>
                    <a:pt x="807807" y="350136"/>
                  </a:lnTo>
                  <a:lnTo>
                    <a:pt x="787478" y="338374"/>
                  </a:lnTo>
                  <a:lnTo>
                    <a:pt x="774922" y="331899"/>
                  </a:lnTo>
                  <a:lnTo>
                    <a:pt x="763955" y="326715"/>
                  </a:lnTo>
                  <a:lnTo>
                    <a:pt x="755482" y="336981"/>
                  </a:lnTo>
                  <a:lnTo>
                    <a:pt x="748807" y="327312"/>
                  </a:lnTo>
                  <a:lnTo>
                    <a:pt x="739835" y="329105"/>
                  </a:lnTo>
                  <a:lnTo>
                    <a:pt x="729771" y="340768"/>
                  </a:lnTo>
                  <a:lnTo>
                    <a:pt x="731963" y="351932"/>
                  </a:lnTo>
                  <a:lnTo>
                    <a:pt x="726282" y="360601"/>
                  </a:lnTo>
                  <a:lnTo>
                    <a:pt x="715820" y="362494"/>
                  </a:lnTo>
                  <a:lnTo>
                    <a:pt x="708544" y="369870"/>
                  </a:lnTo>
                  <a:lnTo>
                    <a:pt x="705949" y="378345"/>
                  </a:lnTo>
                  <a:lnTo>
                    <a:pt x="694192" y="385919"/>
                  </a:lnTo>
                  <a:lnTo>
                    <a:pt x="678841" y="382330"/>
                  </a:lnTo>
                  <a:lnTo>
                    <a:pt x="669474" y="377146"/>
                  </a:lnTo>
                  <a:lnTo>
                    <a:pt x="659704" y="366281"/>
                  </a:lnTo>
                  <a:lnTo>
                    <a:pt x="645754" y="359902"/>
                  </a:lnTo>
                  <a:lnTo>
                    <a:pt x="636282" y="353228"/>
                  </a:lnTo>
                  <a:lnTo>
                    <a:pt x="621929" y="341265"/>
                  </a:lnTo>
                  <a:lnTo>
                    <a:pt x="613858" y="331797"/>
                  </a:lnTo>
                  <a:lnTo>
                    <a:pt x="612961" y="314953"/>
                  </a:lnTo>
                  <a:lnTo>
                    <a:pt x="605285" y="312461"/>
                  </a:lnTo>
                  <a:lnTo>
                    <a:pt x="601596" y="301398"/>
                  </a:lnTo>
                  <a:lnTo>
                    <a:pt x="593726" y="296114"/>
                  </a:lnTo>
                  <a:lnTo>
                    <a:pt x="582963" y="292331"/>
                  </a:lnTo>
                  <a:lnTo>
                    <a:pt x="582462" y="283958"/>
                  </a:lnTo>
                  <a:lnTo>
                    <a:pt x="575783" y="272995"/>
                  </a:lnTo>
                  <a:lnTo>
                    <a:pt x="564918" y="267811"/>
                  </a:lnTo>
                  <a:lnTo>
                    <a:pt x="563821" y="248274"/>
                  </a:lnTo>
                  <a:lnTo>
                    <a:pt x="536613" y="249372"/>
                  </a:lnTo>
                  <a:lnTo>
                    <a:pt x="515584" y="254556"/>
                  </a:lnTo>
                  <a:lnTo>
                    <a:pt x="494452" y="258243"/>
                  </a:lnTo>
                  <a:lnTo>
                    <a:pt x="479005" y="251863"/>
                  </a:lnTo>
                  <a:lnTo>
                    <a:pt x="466247" y="242592"/>
                  </a:lnTo>
                  <a:lnTo>
                    <a:pt x="450799" y="236213"/>
                  </a:lnTo>
                  <a:lnTo>
                    <a:pt x="441032" y="224057"/>
                  </a:lnTo>
                  <a:lnTo>
                    <a:pt x="422593" y="220568"/>
                  </a:lnTo>
                  <a:lnTo>
                    <a:pt x="405648" y="217079"/>
                  </a:lnTo>
                  <a:lnTo>
                    <a:pt x="389102" y="219273"/>
                  </a:lnTo>
                  <a:lnTo>
                    <a:pt x="376448" y="210002"/>
                  </a:lnTo>
                  <a:lnTo>
                    <a:pt x="362096" y="196549"/>
                  </a:lnTo>
                  <a:lnTo>
                    <a:pt x="356810" y="182693"/>
                  </a:lnTo>
                  <a:lnTo>
                    <a:pt x="350136" y="173225"/>
                  </a:lnTo>
                  <a:lnTo>
                    <a:pt x="350431" y="147909"/>
                  </a:lnTo>
                  <a:lnTo>
                    <a:pt x="344952" y="131263"/>
                  </a:lnTo>
                  <a:lnTo>
                    <a:pt x="336481" y="114721"/>
                  </a:lnTo>
                  <a:lnTo>
                    <a:pt x="336977" y="96480"/>
                  </a:lnTo>
                  <a:lnTo>
                    <a:pt x="331595" y="79837"/>
                  </a:lnTo>
                  <a:lnTo>
                    <a:pt x="341565" y="68173"/>
                  </a:lnTo>
                  <a:lnTo>
                    <a:pt x="351231" y="49536"/>
                  </a:lnTo>
                  <a:lnTo>
                    <a:pt x="348639" y="28605"/>
                  </a:lnTo>
                  <a:lnTo>
                    <a:pt x="337378" y="17842"/>
                  </a:lnTo>
                  <a:lnTo>
                    <a:pt x="315548" y="7574"/>
                  </a:lnTo>
                  <a:lnTo>
                    <a:pt x="296910" y="0"/>
                  </a:lnTo>
                  <a:lnTo>
                    <a:pt x="277174" y="698"/>
                  </a:lnTo>
                  <a:lnTo>
                    <a:pt x="270201" y="10864"/>
                  </a:lnTo>
                  <a:lnTo>
                    <a:pt x="255747" y="25618"/>
                  </a:lnTo>
                  <a:lnTo>
                    <a:pt x="250168" y="35683"/>
                  </a:lnTo>
                  <a:lnTo>
                    <a:pt x="258243" y="45151"/>
                  </a:lnTo>
                  <a:lnTo>
                    <a:pt x="266313" y="53223"/>
                  </a:lnTo>
                  <a:lnTo>
                    <a:pt x="263822" y="63191"/>
                  </a:lnTo>
                  <a:lnTo>
                    <a:pt x="250765" y="74952"/>
                  </a:lnTo>
                  <a:lnTo>
                    <a:pt x="233125" y="85514"/>
                  </a:lnTo>
                  <a:lnTo>
                    <a:pt x="225252" y="80237"/>
                  </a:lnTo>
                  <a:lnTo>
                    <a:pt x="214487" y="77939"/>
                  </a:lnTo>
                  <a:lnTo>
                    <a:pt x="208803" y="86616"/>
                  </a:lnTo>
                  <a:lnTo>
                    <a:pt x="206611" y="102063"/>
                  </a:lnTo>
                  <a:lnTo>
                    <a:pt x="198440" y="119303"/>
                  </a:lnTo>
                  <a:lnTo>
                    <a:pt x="186977" y="132458"/>
                  </a:lnTo>
                  <a:lnTo>
                    <a:pt x="176612" y="138539"/>
                  </a:lnTo>
                  <a:lnTo>
                    <a:pt x="171230" y="151397"/>
                  </a:lnTo>
                  <a:lnTo>
                    <a:pt x="159666" y="163061"/>
                  </a:lnTo>
                  <a:lnTo>
                    <a:pt x="151297" y="176115"/>
                  </a:lnTo>
                  <a:lnTo>
                    <a:pt x="145915" y="190367"/>
                  </a:lnTo>
                  <a:lnTo>
                    <a:pt x="128271" y="199537"/>
                  </a:lnTo>
                  <a:lnTo>
                    <a:pt x="119700" y="211096"/>
                  </a:lnTo>
                  <a:lnTo>
                    <a:pt x="108136" y="221465"/>
                  </a:lnTo>
                  <a:lnTo>
                    <a:pt x="99565" y="231631"/>
                  </a:lnTo>
                  <a:lnTo>
                    <a:pt x="95677" y="245883"/>
                  </a:lnTo>
                  <a:lnTo>
                    <a:pt x="87109" y="254654"/>
                  </a:lnTo>
                  <a:lnTo>
                    <a:pt x="72655" y="267912"/>
                  </a:lnTo>
                  <a:lnTo>
                    <a:pt x="61193" y="281066"/>
                  </a:lnTo>
                  <a:lnTo>
                    <a:pt x="44650" y="285951"/>
                  </a:lnTo>
                  <a:lnTo>
                    <a:pt x="36878" y="282064"/>
                  </a:lnTo>
                  <a:lnTo>
                    <a:pt x="23321" y="284058"/>
                  </a:lnTo>
                  <a:lnTo>
                    <a:pt x="20732" y="291232"/>
                  </a:lnTo>
                  <a:lnTo>
                    <a:pt x="16445" y="298411"/>
                  </a:lnTo>
                  <a:lnTo>
                    <a:pt x="12556" y="309769"/>
                  </a:lnTo>
                  <a:lnTo>
                    <a:pt x="5382" y="318542"/>
                  </a:lnTo>
                  <a:lnTo>
                    <a:pt x="0" y="331401"/>
                  </a:lnTo>
                  <a:lnTo>
                    <a:pt x="15944" y="346151"/>
                  </a:lnTo>
                  <a:lnTo>
                    <a:pt x="36774" y="364888"/>
                  </a:lnTo>
                  <a:lnTo>
                    <a:pt x="47937" y="375653"/>
                  </a:lnTo>
                  <a:lnTo>
                    <a:pt x="60098" y="376549"/>
                  </a:lnTo>
                  <a:lnTo>
                    <a:pt x="69170" y="374756"/>
                  </a:lnTo>
                  <a:lnTo>
                    <a:pt x="80133" y="381334"/>
                  </a:lnTo>
                  <a:lnTo>
                    <a:pt x="80633" y="391100"/>
                  </a:lnTo>
                  <a:lnTo>
                    <a:pt x="87109" y="397879"/>
                  </a:lnTo>
                  <a:lnTo>
                    <a:pt x="95281" y="408740"/>
                  </a:lnTo>
                  <a:lnTo>
                    <a:pt x="107139" y="404056"/>
                  </a:lnTo>
                  <a:lnTo>
                    <a:pt x="113821" y="414921"/>
                  </a:lnTo>
                  <a:lnTo>
                    <a:pt x="127375" y="411631"/>
                  </a:lnTo>
                  <a:lnTo>
                    <a:pt x="139334" y="408244"/>
                  </a:lnTo>
                  <a:lnTo>
                    <a:pt x="148903" y="416314"/>
                  </a:lnTo>
                  <a:lnTo>
                    <a:pt x="159368" y="414421"/>
                  </a:lnTo>
                  <a:lnTo>
                    <a:pt x="166046" y="425386"/>
                  </a:lnTo>
                  <a:lnTo>
                    <a:pt x="178106" y="423492"/>
                  </a:lnTo>
                  <a:lnTo>
                    <a:pt x="187675" y="431467"/>
                  </a:lnTo>
                  <a:lnTo>
                    <a:pt x="199635" y="428176"/>
                  </a:lnTo>
                  <a:lnTo>
                    <a:pt x="208606" y="426380"/>
                  </a:lnTo>
                  <a:lnTo>
                    <a:pt x="229035" y="438144"/>
                  </a:lnTo>
                  <a:lnTo>
                    <a:pt x="221861" y="446813"/>
                  </a:lnTo>
                  <a:lnTo>
                    <a:pt x="232722" y="450601"/>
                  </a:lnTo>
                  <a:lnTo>
                    <a:pt x="236213" y="458873"/>
                  </a:lnTo>
                  <a:lnTo>
                    <a:pt x="232128" y="467446"/>
                  </a:lnTo>
                  <a:lnTo>
                    <a:pt x="231030" y="475919"/>
                  </a:lnTo>
                  <a:lnTo>
                    <a:pt x="241895" y="479706"/>
                  </a:lnTo>
                  <a:lnTo>
                    <a:pt x="253853" y="476319"/>
                  </a:lnTo>
                  <a:lnTo>
                    <a:pt x="261327" y="474624"/>
                  </a:lnTo>
                  <a:lnTo>
                    <a:pt x="264820" y="482897"/>
                  </a:lnTo>
                  <a:lnTo>
                    <a:pt x="273787" y="479706"/>
                  </a:lnTo>
                  <a:lnTo>
                    <a:pt x="283457" y="489172"/>
                  </a:lnTo>
                  <a:lnTo>
                    <a:pt x="285548" y="500237"/>
                  </a:lnTo>
                  <a:lnTo>
                    <a:pt x="281462" y="510303"/>
                  </a:lnTo>
                  <a:lnTo>
                    <a:pt x="285153" y="521366"/>
                  </a:lnTo>
                  <a:lnTo>
                    <a:pt x="290131" y="529541"/>
                  </a:lnTo>
                  <a:lnTo>
                    <a:pt x="300398" y="523558"/>
                  </a:lnTo>
                  <a:lnTo>
                    <a:pt x="314549" y="531334"/>
                  </a:lnTo>
                  <a:lnTo>
                    <a:pt x="331196" y="530636"/>
                  </a:lnTo>
                  <a:lnTo>
                    <a:pt x="343555" y="534323"/>
                  </a:lnTo>
                  <a:lnTo>
                    <a:pt x="353124" y="542300"/>
                  </a:lnTo>
                  <a:lnTo>
                    <a:pt x="353721" y="554958"/>
                  </a:lnTo>
                  <a:lnTo>
                    <a:pt x="349337" y="557946"/>
                  </a:lnTo>
                  <a:lnTo>
                    <a:pt x="351428" y="567612"/>
                  </a:lnTo>
                  <a:lnTo>
                    <a:pt x="359302" y="574390"/>
                  </a:lnTo>
                  <a:lnTo>
                    <a:pt x="358305" y="584258"/>
                  </a:lnTo>
                  <a:lnTo>
                    <a:pt x="368971" y="583761"/>
                  </a:lnTo>
                  <a:lnTo>
                    <a:pt x="372459" y="593427"/>
                  </a:lnTo>
                  <a:lnTo>
                    <a:pt x="380433" y="598712"/>
                  </a:lnTo>
                  <a:lnTo>
                    <a:pt x="390599" y="591235"/>
                  </a:lnTo>
                  <a:lnTo>
                    <a:pt x="396979" y="596618"/>
                  </a:lnTo>
                  <a:lnTo>
                    <a:pt x="405648" y="589240"/>
                  </a:lnTo>
                  <a:lnTo>
                    <a:pt x="412027" y="593129"/>
                  </a:lnTo>
                  <a:lnTo>
                    <a:pt x="422492" y="591336"/>
                  </a:lnTo>
                  <a:lnTo>
                    <a:pt x="442728" y="600303"/>
                  </a:lnTo>
                  <a:lnTo>
                    <a:pt x="437047" y="607579"/>
                  </a:lnTo>
                  <a:lnTo>
                    <a:pt x="448009" y="614058"/>
                  </a:lnTo>
                  <a:lnTo>
                    <a:pt x="458575" y="612165"/>
                  </a:lnTo>
                  <a:lnTo>
                    <a:pt x="463557" y="620438"/>
                  </a:lnTo>
                  <a:lnTo>
                    <a:pt x="472326" y="614459"/>
                  </a:lnTo>
                  <a:lnTo>
                    <a:pt x="483389" y="620938"/>
                  </a:lnTo>
                  <a:lnTo>
                    <a:pt x="489672" y="624923"/>
                  </a:lnTo>
                  <a:lnTo>
                    <a:pt x="497645" y="632995"/>
                  </a:lnTo>
                  <a:lnTo>
                    <a:pt x="511600" y="637978"/>
                  </a:lnTo>
                  <a:lnTo>
                    <a:pt x="530035" y="642862"/>
                  </a:lnTo>
                  <a:lnTo>
                    <a:pt x="545482" y="646452"/>
                  </a:lnTo>
                  <a:lnTo>
                    <a:pt x="555851" y="640372"/>
                  </a:lnTo>
                  <a:lnTo>
                    <a:pt x="566615" y="644057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72" name="object 151">
              <a:extLst>
                <a:ext uri="{FF2B5EF4-FFF2-40B4-BE49-F238E27FC236}">
                  <a16:creationId xmlns:a16="http://schemas.microsoft.com/office/drawing/2014/main" id="{B6F2BE03-1F32-4644-B9A8-8C6CBD46C871}"/>
                </a:ext>
              </a:extLst>
            </p:cNvPr>
            <p:cNvSpPr/>
            <p:nvPr/>
          </p:nvSpPr>
          <p:spPr>
            <a:xfrm>
              <a:off x="3564318" y="3151677"/>
              <a:ext cx="777909" cy="452598"/>
            </a:xfrm>
            <a:custGeom>
              <a:avLst/>
              <a:gdLst/>
              <a:ahLst/>
              <a:cxnLst/>
              <a:rect l="l" t="t" r="r" b="b"/>
              <a:pathLst>
                <a:path w="777909" h="452598">
                  <a:moveTo>
                    <a:pt x="653623" y="195152"/>
                  </a:moveTo>
                  <a:lnTo>
                    <a:pt x="662492" y="189172"/>
                  </a:lnTo>
                  <a:lnTo>
                    <a:pt x="676147" y="189971"/>
                  </a:lnTo>
                  <a:lnTo>
                    <a:pt x="686412" y="182493"/>
                  </a:lnTo>
                  <a:lnTo>
                    <a:pt x="696780" y="177810"/>
                  </a:lnTo>
                  <a:lnTo>
                    <a:pt x="707443" y="178808"/>
                  </a:lnTo>
                  <a:lnTo>
                    <a:pt x="725482" y="175218"/>
                  </a:lnTo>
                  <a:lnTo>
                    <a:pt x="742027" y="171730"/>
                  </a:lnTo>
                  <a:lnTo>
                    <a:pt x="747708" y="164454"/>
                  </a:lnTo>
                  <a:lnTo>
                    <a:pt x="751996" y="158572"/>
                  </a:lnTo>
                  <a:lnTo>
                    <a:pt x="757476" y="148607"/>
                  </a:lnTo>
                  <a:lnTo>
                    <a:pt x="770835" y="140931"/>
                  </a:lnTo>
                  <a:lnTo>
                    <a:pt x="777909" y="130867"/>
                  </a:lnTo>
                  <a:lnTo>
                    <a:pt x="774222" y="119804"/>
                  </a:lnTo>
                  <a:lnTo>
                    <a:pt x="766547" y="117308"/>
                  </a:lnTo>
                  <a:lnTo>
                    <a:pt x="756281" y="124786"/>
                  </a:lnTo>
                  <a:lnTo>
                    <a:pt x="746913" y="120898"/>
                  </a:lnTo>
                  <a:lnTo>
                    <a:pt x="738240" y="128375"/>
                  </a:lnTo>
                  <a:lnTo>
                    <a:pt x="722894" y="126183"/>
                  </a:lnTo>
                  <a:lnTo>
                    <a:pt x="715716" y="133559"/>
                  </a:lnTo>
                  <a:lnTo>
                    <a:pt x="687809" y="123389"/>
                  </a:lnTo>
                  <a:lnTo>
                    <a:pt x="676346" y="135150"/>
                  </a:lnTo>
                  <a:lnTo>
                    <a:pt x="668177" y="125783"/>
                  </a:lnTo>
                  <a:lnTo>
                    <a:pt x="655718" y="120700"/>
                  </a:lnTo>
                  <a:lnTo>
                    <a:pt x="645152" y="121099"/>
                  </a:lnTo>
                  <a:lnTo>
                    <a:pt x="639669" y="104453"/>
                  </a:lnTo>
                  <a:lnTo>
                    <a:pt x="633092" y="94884"/>
                  </a:lnTo>
                  <a:lnTo>
                    <a:pt x="626511" y="85416"/>
                  </a:lnTo>
                  <a:lnTo>
                    <a:pt x="615452" y="77442"/>
                  </a:lnTo>
                  <a:lnTo>
                    <a:pt x="603291" y="76546"/>
                  </a:lnTo>
                  <a:lnTo>
                    <a:pt x="593824" y="69969"/>
                  </a:lnTo>
                  <a:lnTo>
                    <a:pt x="664189" y="21926"/>
                  </a:lnTo>
                  <a:lnTo>
                    <a:pt x="659005" y="9568"/>
                  </a:lnTo>
                  <a:lnTo>
                    <a:pt x="643557" y="4585"/>
                  </a:lnTo>
                  <a:lnTo>
                    <a:pt x="634884" y="13359"/>
                  </a:lnTo>
                  <a:lnTo>
                    <a:pt x="636879" y="23125"/>
                  </a:lnTo>
                  <a:lnTo>
                    <a:pt x="625218" y="32092"/>
                  </a:lnTo>
                  <a:lnTo>
                    <a:pt x="620334" y="26711"/>
                  </a:lnTo>
                  <a:lnTo>
                    <a:pt x="605483" y="31495"/>
                  </a:lnTo>
                  <a:lnTo>
                    <a:pt x="605083" y="24518"/>
                  </a:lnTo>
                  <a:lnTo>
                    <a:pt x="590035" y="26610"/>
                  </a:lnTo>
                  <a:lnTo>
                    <a:pt x="589535" y="18241"/>
                  </a:lnTo>
                  <a:lnTo>
                    <a:pt x="572893" y="20234"/>
                  </a:lnTo>
                  <a:lnTo>
                    <a:pt x="565020" y="14950"/>
                  </a:lnTo>
                  <a:lnTo>
                    <a:pt x="551563" y="18441"/>
                  </a:lnTo>
                  <a:lnTo>
                    <a:pt x="542095" y="11760"/>
                  </a:lnTo>
                  <a:lnTo>
                    <a:pt x="534617" y="14950"/>
                  </a:lnTo>
                  <a:lnTo>
                    <a:pt x="522161" y="8473"/>
                  </a:lnTo>
                  <a:lnTo>
                    <a:pt x="514785" y="12955"/>
                  </a:lnTo>
                  <a:lnTo>
                    <a:pt x="501130" y="13557"/>
                  </a:lnTo>
                  <a:lnTo>
                    <a:pt x="494751" y="6777"/>
                  </a:lnTo>
                  <a:lnTo>
                    <a:pt x="489869" y="0"/>
                  </a:lnTo>
                  <a:lnTo>
                    <a:pt x="482889" y="12955"/>
                  </a:lnTo>
                  <a:lnTo>
                    <a:pt x="469536" y="17744"/>
                  </a:lnTo>
                  <a:lnTo>
                    <a:pt x="459968" y="9668"/>
                  </a:lnTo>
                  <a:lnTo>
                    <a:pt x="455881" y="18241"/>
                  </a:lnTo>
                  <a:lnTo>
                    <a:pt x="446511" y="14453"/>
                  </a:lnTo>
                  <a:lnTo>
                    <a:pt x="436147" y="20533"/>
                  </a:lnTo>
                  <a:lnTo>
                    <a:pt x="419503" y="21229"/>
                  </a:lnTo>
                  <a:lnTo>
                    <a:pt x="404351" y="20533"/>
                  </a:lnTo>
                  <a:lnTo>
                    <a:pt x="396378" y="13855"/>
                  </a:lnTo>
                  <a:lnTo>
                    <a:pt x="384717" y="24119"/>
                  </a:lnTo>
                  <a:lnTo>
                    <a:pt x="368071" y="26214"/>
                  </a:lnTo>
                  <a:lnTo>
                    <a:pt x="348537" y="29900"/>
                  </a:lnTo>
                  <a:lnTo>
                    <a:pt x="327408" y="32194"/>
                  </a:lnTo>
                  <a:lnTo>
                    <a:pt x="317642" y="20032"/>
                  </a:lnTo>
                  <a:lnTo>
                    <a:pt x="305481" y="19137"/>
                  </a:lnTo>
                  <a:lnTo>
                    <a:pt x="301395" y="27708"/>
                  </a:lnTo>
                  <a:lnTo>
                    <a:pt x="303588" y="41662"/>
                  </a:lnTo>
                  <a:lnTo>
                    <a:pt x="289533" y="33889"/>
                  </a:lnTo>
                  <a:lnTo>
                    <a:pt x="279270" y="39865"/>
                  </a:lnTo>
                  <a:lnTo>
                    <a:pt x="262522" y="40563"/>
                  </a:lnTo>
                  <a:lnTo>
                    <a:pt x="247874" y="51033"/>
                  </a:lnTo>
                  <a:lnTo>
                    <a:pt x="232722" y="51728"/>
                  </a:lnTo>
                  <a:lnTo>
                    <a:pt x="234720" y="60101"/>
                  </a:lnTo>
                  <a:lnTo>
                    <a:pt x="219668" y="62092"/>
                  </a:lnTo>
                  <a:lnTo>
                    <a:pt x="218570" y="71963"/>
                  </a:lnTo>
                  <a:lnTo>
                    <a:pt x="211294" y="77943"/>
                  </a:lnTo>
                  <a:lnTo>
                    <a:pt x="197539" y="75746"/>
                  </a:lnTo>
                  <a:lnTo>
                    <a:pt x="176410" y="77943"/>
                  </a:lnTo>
                  <a:lnTo>
                    <a:pt x="164252" y="77143"/>
                  </a:lnTo>
                  <a:lnTo>
                    <a:pt x="153888" y="83124"/>
                  </a:lnTo>
                  <a:lnTo>
                    <a:pt x="143722" y="91997"/>
                  </a:lnTo>
                  <a:lnTo>
                    <a:pt x="139736" y="102063"/>
                  </a:lnTo>
                  <a:lnTo>
                    <a:pt x="135550" y="110634"/>
                  </a:lnTo>
                  <a:lnTo>
                    <a:pt x="126478" y="111034"/>
                  </a:lnTo>
                  <a:lnTo>
                    <a:pt x="117510" y="112826"/>
                  </a:lnTo>
                  <a:lnTo>
                    <a:pt x="110332" y="121596"/>
                  </a:lnTo>
                  <a:lnTo>
                    <a:pt x="92191" y="123687"/>
                  </a:lnTo>
                  <a:lnTo>
                    <a:pt x="78538" y="124289"/>
                  </a:lnTo>
                  <a:lnTo>
                    <a:pt x="68273" y="130369"/>
                  </a:lnTo>
                  <a:lnTo>
                    <a:pt x="59004" y="127975"/>
                  </a:lnTo>
                  <a:lnTo>
                    <a:pt x="47040" y="131262"/>
                  </a:lnTo>
                  <a:lnTo>
                    <a:pt x="36179" y="126183"/>
                  </a:lnTo>
                  <a:lnTo>
                    <a:pt x="18140" y="131165"/>
                  </a:lnTo>
                  <a:lnTo>
                    <a:pt x="7174" y="124588"/>
                  </a:lnTo>
                  <a:lnTo>
                    <a:pt x="0" y="133357"/>
                  </a:lnTo>
                  <a:lnTo>
                    <a:pt x="1393" y="273690"/>
                  </a:lnTo>
                  <a:lnTo>
                    <a:pt x="2490" y="293226"/>
                  </a:lnTo>
                  <a:lnTo>
                    <a:pt x="13355" y="298410"/>
                  </a:lnTo>
                  <a:lnTo>
                    <a:pt x="20034" y="309373"/>
                  </a:lnTo>
                  <a:lnTo>
                    <a:pt x="20534" y="317746"/>
                  </a:lnTo>
                  <a:lnTo>
                    <a:pt x="31297" y="321529"/>
                  </a:lnTo>
                  <a:lnTo>
                    <a:pt x="39168" y="326814"/>
                  </a:lnTo>
                  <a:lnTo>
                    <a:pt x="42857" y="337877"/>
                  </a:lnTo>
                  <a:lnTo>
                    <a:pt x="50533" y="340368"/>
                  </a:lnTo>
                  <a:lnTo>
                    <a:pt x="51429" y="357212"/>
                  </a:lnTo>
                  <a:lnTo>
                    <a:pt x="59500" y="366680"/>
                  </a:lnTo>
                  <a:lnTo>
                    <a:pt x="73854" y="378644"/>
                  </a:lnTo>
                  <a:lnTo>
                    <a:pt x="83325" y="385317"/>
                  </a:lnTo>
                  <a:lnTo>
                    <a:pt x="97275" y="391697"/>
                  </a:lnTo>
                  <a:lnTo>
                    <a:pt x="107045" y="402562"/>
                  </a:lnTo>
                  <a:lnTo>
                    <a:pt x="116413" y="407746"/>
                  </a:lnTo>
                  <a:lnTo>
                    <a:pt x="131763" y="411335"/>
                  </a:lnTo>
                  <a:lnTo>
                    <a:pt x="143521" y="403760"/>
                  </a:lnTo>
                  <a:lnTo>
                    <a:pt x="146116" y="395286"/>
                  </a:lnTo>
                  <a:lnTo>
                    <a:pt x="153391" y="387910"/>
                  </a:lnTo>
                  <a:lnTo>
                    <a:pt x="163854" y="386016"/>
                  </a:lnTo>
                  <a:lnTo>
                    <a:pt x="169534" y="377347"/>
                  </a:lnTo>
                  <a:lnTo>
                    <a:pt x="167342" y="366184"/>
                  </a:lnTo>
                  <a:lnTo>
                    <a:pt x="177407" y="354520"/>
                  </a:lnTo>
                  <a:lnTo>
                    <a:pt x="186378" y="352727"/>
                  </a:lnTo>
                  <a:lnTo>
                    <a:pt x="193053" y="362397"/>
                  </a:lnTo>
                  <a:lnTo>
                    <a:pt x="201527" y="352130"/>
                  </a:lnTo>
                  <a:lnTo>
                    <a:pt x="212493" y="357314"/>
                  </a:lnTo>
                  <a:lnTo>
                    <a:pt x="225050" y="363790"/>
                  </a:lnTo>
                  <a:lnTo>
                    <a:pt x="245379" y="375551"/>
                  </a:lnTo>
                  <a:lnTo>
                    <a:pt x="254052" y="368175"/>
                  </a:lnTo>
                  <a:lnTo>
                    <a:pt x="266810" y="378842"/>
                  </a:lnTo>
                  <a:lnTo>
                    <a:pt x="271990" y="391300"/>
                  </a:lnTo>
                  <a:lnTo>
                    <a:pt x="277174" y="402263"/>
                  </a:lnTo>
                  <a:lnTo>
                    <a:pt x="286444" y="404653"/>
                  </a:lnTo>
                  <a:lnTo>
                    <a:pt x="293122" y="415618"/>
                  </a:lnTo>
                  <a:lnTo>
                    <a:pt x="292025" y="424089"/>
                  </a:lnTo>
                  <a:lnTo>
                    <a:pt x="299998" y="430768"/>
                  </a:lnTo>
                  <a:lnTo>
                    <a:pt x="307375" y="427680"/>
                  </a:lnTo>
                  <a:lnTo>
                    <a:pt x="311360" y="444326"/>
                  </a:lnTo>
                  <a:lnTo>
                    <a:pt x="320234" y="441135"/>
                  </a:lnTo>
                  <a:lnTo>
                    <a:pt x="329201" y="437946"/>
                  </a:lnTo>
                  <a:lnTo>
                    <a:pt x="340164" y="444524"/>
                  </a:lnTo>
                  <a:lnTo>
                    <a:pt x="346744" y="452598"/>
                  </a:lnTo>
                  <a:lnTo>
                    <a:pt x="358505" y="445121"/>
                  </a:lnTo>
                  <a:lnTo>
                    <a:pt x="405151" y="407944"/>
                  </a:lnTo>
                  <a:lnTo>
                    <a:pt x="404351" y="393990"/>
                  </a:lnTo>
                  <a:lnTo>
                    <a:pt x="414517" y="385119"/>
                  </a:lnTo>
                  <a:lnTo>
                    <a:pt x="425382" y="388907"/>
                  </a:lnTo>
                  <a:lnTo>
                    <a:pt x="435650" y="381430"/>
                  </a:lnTo>
                  <a:lnTo>
                    <a:pt x="442824" y="374056"/>
                  </a:lnTo>
                  <a:lnTo>
                    <a:pt x="443821" y="364190"/>
                  </a:lnTo>
                  <a:lnTo>
                    <a:pt x="449502" y="356914"/>
                  </a:lnTo>
                  <a:lnTo>
                    <a:pt x="461760" y="357814"/>
                  </a:lnTo>
                  <a:lnTo>
                    <a:pt x="456379" y="344055"/>
                  </a:lnTo>
                  <a:lnTo>
                    <a:pt x="455583" y="328607"/>
                  </a:lnTo>
                  <a:lnTo>
                    <a:pt x="462260" y="310067"/>
                  </a:lnTo>
                  <a:lnTo>
                    <a:pt x="462560" y="287545"/>
                  </a:lnTo>
                  <a:lnTo>
                    <a:pt x="463057" y="269304"/>
                  </a:lnTo>
                  <a:lnTo>
                    <a:pt x="456479" y="259735"/>
                  </a:lnTo>
                  <a:lnTo>
                    <a:pt x="452789" y="247276"/>
                  </a:lnTo>
                  <a:lnTo>
                    <a:pt x="462855" y="235619"/>
                  </a:lnTo>
                  <a:lnTo>
                    <a:pt x="478109" y="237811"/>
                  </a:lnTo>
                  <a:lnTo>
                    <a:pt x="490863" y="248475"/>
                  </a:lnTo>
                  <a:lnTo>
                    <a:pt x="508006" y="257543"/>
                  </a:lnTo>
                  <a:lnTo>
                    <a:pt x="516779" y="250170"/>
                  </a:lnTo>
                  <a:lnTo>
                    <a:pt x="522161" y="237310"/>
                  </a:lnTo>
                  <a:lnTo>
                    <a:pt x="535316" y="228239"/>
                  </a:lnTo>
                  <a:lnTo>
                    <a:pt x="550170" y="220665"/>
                  </a:lnTo>
                  <a:lnTo>
                    <a:pt x="566812" y="219970"/>
                  </a:lnTo>
                  <a:lnTo>
                    <a:pt x="576878" y="209703"/>
                  </a:lnTo>
                  <a:lnTo>
                    <a:pt x="583858" y="198142"/>
                  </a:lnTo>
                  <a:lnTo>
                    <a:pt x="602197" y="198741"/>
                  </a:lnTo>
                  <a:lnTo>
                    <a:pt x="615650" y="195353"/>
                  </a:lnTo>
                  <a:lnTo>
                    <a:pt x="627908" y="197642"/>
                  </a:lnTo>
                  <a:lnTo>
                    <a:pt x="638672" y="200037"/>
                  </a:lnTo>
                  <a:lnTo>
                    <a:pt x="653623" y="195152"/>
                  </a:lnTo>
                  <a:close/>
                </a:path>
              </a:pathLst>
            </a:custGeom>
            <a:solidFill>
              <a:srgbClr val="446A1C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73" name="object 152">
              <a:extLst>
                <a:ext uri="{FF2B5EF4-FFF2-40B4-BE49-F238E27FC236}">
                  <a16:creationId xmlns:a16="http://schemas.microsoft.com/office/drawing/2014/main" id="{0F8AC707-7B59-4266-A291-CAC8043F49FA}"/>
                </a:ext>
              </a:extLst>
            </p:cNvPr>
            <p:cNvSpPr/>
            <p:nvPr/>
          </p:nvSpPr>
          <p:spPr>
            <a:xfrm>
              <a:off x="3564318" y="3151677"/>
              <a:ext cx="777909" cy="452598"/>
            </a:xfrm>
            <a:custGeom>
              <a:avLst/>
              <a:gdLst/>
              <a:ahLst/>
              <a:cxnLst/>
              <a:rect l="l" t="t" r="r" b="b"/>
              <a:pathLst>
                <a:path w="777909" h="452598">
                  <a:moveTo>
                    <a:pt x="664189" y="21926"/>
                  </a:moveTo>
                  <a:lnTo>
                    <a:pt x="659005" y="9568"/>
                  </a:lnTo>
                  <a:lnTo>
                    <a:pt x="643557" y="4585"/>
                  </a:lnTo>
                  <a:lnTo>
                    <a:pt x="634884" y="13359"/>
                  </a:lnTo>
                  <a:lnTo>
                    <a:pt x="636879" y="23125"/>
                  </a:lnTo>
                  <a:lnTo>
                    <a:pt x="625218" y="32092"/>
                  </a:lnTo>
                  <a:lnTo>
                    <a:pt x="620334" y="26711"/>
                  </a:lnTo>
                  <a:lnTo>
                    <a:pt x="605483" y="31495"/>
                  </a:lnTo>
                  <a:lnTo>
                    <a:pt x="605083" y="24518"/>
                  </a:lnTo>
                  <a:lnTo>
                    <a:pt x="590035" y="26610"/>
                  </a:lnTo>
                  <a:lnTo>
                    <a:pt x="589535" y="18241"/>
                  </a:lnTo>
                  <a:lnTo>
                    <a:pt x="572893" y="20234"/>
                  </a:lnTo>
                  <a:lnTo>
                    <a:pt x="565020" y="14950"/>
                  </a:lnTo>
                  <a:lnTo>
                    <a:pt x="551563" y="18441"/>
                  </a:lnTo>
                  <a:lnTo>
                    <a:pt x="542095" y="11760"/>
                  </a:lnTo>
                  <a:lnTo>
                    <a:pt x="534617" y="14950"/>
                  </a:lnTo>
                  <a:lnTo>
                    <a:pt x="522161" y="8473"/>
                  </a:lnTo>
                  <a:lnTo>
                    <a:pt x="514785" y="12955"/>
                  </a:lnTo>
                  <a:lnTo>
                    <a:pt x="501130" y="13557"/>
                  </a:lnTo>
                  <a:lnTo>
                    <a:pt x="494751" y="6777"/>
                  </a:lnTo>
                  <a:lnTo>
                    <a:pt x="489869" y="0"/>
                  </a:lnTo>
                  <a:lnTo>
                    <a:pt x="482889" y="12955"/>
                  </a:lnTo>
                  <a:lnTo>
                    <a:pt x="469536" y="17744"/>
                  </a:lnTo>
                  <a:lnTo>
                    <a:pt x="459968" y="9668"/>
                  </a:lnTo>
                  <a:lnTo>
                    <a:pt x="455881" y="18241"/>
                  </a:lnTo>
                  <a:lnTo>
                    <a:pt x="446511" y="14453"/>
                  </a:lnTo>
                  <a:lnTo>
                    <a:pt x="436147" y="20533"/>
                  </a:lnTo>
                  <a:lnTo>
                    <a:pt x="419503" y="21229"/>
                  </a:lnTo>
                  <a:lnTo>
                    <a:pt x="404351" y="20533"/>
                  </a:lnTo>
                  <a:lnTo>
                    <a:pt x="396378" y="13855"/>
                  </a:lnTo>
                  <a:lnTo>
                    <a:pt x="384717" y="24119"/>
                  </a:lnTo>
                  <a:lnTo>
                    <a:pt x="368071" y="26214"/>
                  </a:lnTo>
                  <a:lnTo>
                    <a:pt x="348537" y="29900"/>
                  </a:lnTo>
                  <a:lnTo>
                    <a:pt x="327408" y="32194"/>
                  </a:lnTo>
                  <a:lnTo>
                    <a:pt x="317642" y="20032"/>
                  </a:lnTo>
                  <a:lnTo>
                    <a:pt x="305481" y="19137"/>
                  </a:lnTo>
                  <a:lnTo>
                    <a:pt x="301395" y="27708"/>
                  </a:lnTo>
                  <a:lnTo>
                    <a:pt x="303588" y="41662"/>
                  </a:lnTo>
                  <a:lnTo>
                    <a:pt x="289533" y="33889"/>
                  </a:lnTo>
                  <a:lnTo>
                    <a:pt x="279270" y="39865"/>
                  </a:lnTo>
                  <a:lnTo>
                    <a:pt x="262522" y="40563"/>
                  </a:lnTo>
                  <a:lnTo>
                    <a:pt x="247874" y="51033"/>
                  </a:lnTo>
                  <a:lnTo>
                    <a:pt x="232722" y="51728"/>
                  </a:lnTo>
                  <a:lnTo>
                    <a:pt x="234720" y="60101"/>
                  </a:lnTo>
                  <a:lnTo>
                    <a:pt x="219668" y="62092"/>
                  </a:lnTo>
                  <a:lnTo>
                    <a:pt x="218570" y="71963"/>
                  </a:lnTo>
                  <a:lnTo>
                    <a:pt x="211294" y="77943"/>
                  </a:lnTo>
                  <a:lnTo>
                    <a:pt x="197539" y="75746"/>
                  </a:lnTo>
                  <a:lnTo>
                    <a:pt x="176410" y="77943"/>
                  </a:lnTo>
                  <a:lnTo>
                    <a:pt x="164252" y="77143"/>
                  </a:lnTo>
                  <a:lnTo>
                    <a:pt x="153888" y="83124"/>
                  </a:lnTo>
                  <a:lnTo>
                    <a:pt x="143722" y="91997"/>
                  </a:lnTo>
                  <a:lnTo>
                    <a:pt x="139736" y="102063"/>
                  </a:lnTo>
                  <a:lnTo>
                    <a:pt x="135550" y="110634"/>
                  </a:lnTo>
                  <a:lnTo>
                    <a:pt x="126478" y="111034"/>
                  </a:lnTo>
                  <a:lnTo>
                    <a:pt x="117510" y="112826"/>
                  </a:lnTo>
                  <a:lnTo>
                    <a:pt x="110332" y="121596"/>
                  </a:lnTo>
                  <a:lnTo>
                    <a:pt x="92191" y="123687"/>
                  </a:lnTo>
                  <a:lnTo>
                    <a:pt x="78538" y="124289"/>
                  </a:lnTo>
                  <a:lnTo>
                    <a:pt x="68273" y="130369"/>
                  </a:lnTo>
                  <a:lnTo>
                    <a:pt x="59004" y="127975"/>
                  </a:lnTo>
                  <a:lnTo>
                    <a:pt x="47040" y="131262"/>
                  </a:lnTo>
                  <a:lnTo>
                    <a:pt x="36179" y="126183"/>
                  </a:lnTo>
                  <a:lnTo>
                    <a:pt x="18140" y="131165"/>
                  </a:lnTo>
                  <a:lnTo>
                    <a:pt x="7174" y="124588"/>
                  </a:lnTo>
                  <a:lnTo>
                    <a:pt x="0" y="133357"/>
                  </a:lnTo>
                  <a:lnTo>
                    <a:pt x="1393" y="273690"/>
                  </a:lnTo>
                  <a:lnTo>
                    <a:pt x="2490" y="293226"/>
                  </a:lnTo>
                  <a:lnTo>
                    <a:pt x="13355" y="298410"/>
                  </a:lnTo>
                  <a:lnTo>
                    <a:pt x="20034" y="309373"/>
                  </a:lnTo>
                  <a:lnTo>
                    <a:pt x="20534" y="317746"/>
                  </a:lnTo>
                  <a:lnTo>
                    <a:pt x="31297" y="321529"/>
                  </a:lnTo>
                  <a:lnTo>
                    <a:pt x="39168" y="326814"/>
                  </a:lnTo>
                  <a:lnTo>
                    <a:pt x="42857" y="337877"/>
                  </a:lnTo>
                  <a:lnTo>
                    <a:pt x="50533" y="340368"/>
                  </a:lnTo>
                  <a:lnTo>
                    <a:pt x="51429" y="357212"/>
                  </a:lnTo>
                  <a:lnTo>
                    <a:pt x="59500" y="366680"/>
                  </a:lnTo>
                  <a:lnTo>
                    <a:pt x="73854" y="378644"/>
                  </a:lnTo>
                  <a:lnTo>
                    <a:pt x="83325" y="385317"/>
                  </a:lnTo>
                  <a:lnTo>
                    <a:pt x="97275" y="391697"/>
                  </a:lnTo>
                  <a:lnTo>
                    <a:pt x="107045" y="402562"/>
                  </a:lnTo>
                  <a:lnTo>
                    <a:pt x="116413" y="407746"/>
                  </a:lnTo>
                  <a:lnTo>
                    <a:pt x="131763" y="411335"/>
                  </a:lnTo>
                  <a:lnTo>
                    <a:pt x="143521" y="403760"/>
                  </a:lnTo>
                  <a:lnTo>
                    <a:pt x="146116" y="395286"/>
                  </a:lnTo>
                  <a:lnTo>
                    <a:pt x="153391" y="387910"/>
                  </a:lnTo>
                  <a:lnTo>
                    <a:pt x="163854" y="386016"/>
                  </a:lnTo>
                  <a:lnTo>
                    <a:pt x="169534" y="377347"/>
                  </a:lnTo>
                  <a:lnTo>
                    <a:pt x="167342" y="366184"/>
                  </a:lnTo>
                  <a:lnTo>
                    <a:pt x="177407" y="354520"/>
                  </a:lnTo>
                  <a:lnTo>
                    <a:pt x="186378" y="352727"/>
                  </a:lnTo>
                  <a:lnTo>
                    <a:pt x="193053" y="362397"/>
                  </a:lnTo>
                  <a:lnTo>
                    <a:pt x="201527" y="352130"/>
                  </a:lnTo>
                  <a:lnTo>
                    <a:pt x="212493" y="357314"/>
                  </a:lnTo>
                  <a:lnTo>
                    <a:pt x="225050" y="363790"/>
                  </a:lnTo>
                  <a:lnTo>
                    <a:pt x="245379" y="375551"/>
                  </a:lnTo>
                  <a:lnTo>
                    <a:pt x="254052" y="368175"/>
                  </a:lnTo>
                  <a:lnTo>
                    <a:pt x="266810" y="378842"/>
                  </a:lnTo>
                  <a:lnTo>
                    <a:pt x="271990" y="391300"/>
                  </a:lnTo>
                  <a:lnTo>
                    <a:pt x="277174" y="402263"/>
                  </a:lnTo>
                  <a:lnTo>
                    <a:pt x="286444" y="404653"/>
                  </a:lnTo>
                  <a:lnTo>
                    <a:pt x="293122" y="415618"/>
                  </a:lnTo>
                  <a:lnTo>
                    <a:pt x="292025" y="424089"/>
                  </a:lnTo>
                  <a:lnTo>
                    <a:pt x="299998" y="430768"/>
                  </a:lnTo>
                  <a:lnTo>
                    <a:pt x="307375" y="427680"/>
                  </a:lnTo>
                  <a:lnTo>
                    <a:pt x="311360" y="444326"/>
                  </a:lnTo>
                  <a:lnTo>
                    <a:pt x="320234" y="441135"/>
                  </a:lnTo>
                  <a:lnTo>
                    <a:pt x="329201" y="437946"/>
                  </a:lnTo>
                  <a:lnTo>
                    <a:pt x="340164" y="444524"/>
                  </a:lnTo>
                  <a:lnTo>
                    <a:pt x="346744" y="452598"/>
                  </a:lnTo>
                  <a:lnTo>
                    <a:pt x="358505" y="445121"/>
                  </a:lnTo>
                  <a:lnTo>
                    <a:pt x="405151" y="407944"/>
                  </a:lnTo>
                  <a:lnTo>
                    <a:pt x="404351" y="393990"/>
                  </a:lnTo>
                  <a:lnTo>
                    <a:pt x="414517" y="385119"/>
                  </a:lnTo>
                  <a:lnTo>
                    <a:pt x="425382" y="388907"/>
                  </a:lnTo>
                  <a:lnTo>
                    <a:pt x="435650" y="381430"/>
                  </a:lnTo>
                  <a:lnTo>
                    <a:pt x="442824" y="374056"/>
                  </a:lnTo>
                  <a:lnTo>
                    <a:pt x="443821" y="364190"/>
                  </a:lnTo>
                  <a:lnTo>
                    <a:pt x="449502" y="356914"/>
                  </a:lnTo>
                  <a:lnTo>
                    <a:pt x="461760" y="357814"/>
                  </a:lnTo>
                  <a:lnTo>
                    <a:pt x="456379" y="344055"/>
                  </a:lnTo>
                  <a:lnTo>
                    <a:pt x="455583" y="328607"/>
                  </a:lnTo>
                  <a:lnTo>
                    <a:pt x="462260" y="310067"/>
                  </a:lnTo>
                  <a:lnTo>
                    <a:pt x="462560" y="287545"/>
                  </a:lnTo>
                  <a:lnTo>
                    <a:pt x="463057" y="269304"/>
                  </a:lnTo>
                  <a:lnTo>
                    <a:pt x="456479" y="259735"/>
                  </a:lnTo>
                  <a:lnTo>
                    <a:pt x="452789" y="247276"/>
                  </a:lnTo>
                  <a:lnTo>
                    <a:pt x="462855" y="235619"/>
                  </a:lnTo>
                  <a:lnTo>
                    <a:pt x="478109" y="237811"/>
                  </a:lnTo>
                  <a:lnTo>
                    <a:pt x="490863" y="248475"/>
                  </a:lnTo>
                  <a:lnTo>
                    <a:pt x="508006" y="257543"/>
                  </a:lnTo>
                  <a:lnTo>
                    <a:pt x="516779" y="250170"/>
                  </a:lnTo>
                  <a:lnTo>
                    <a:pt x="522161" y="237310"/>
                  </a:lnTo>
                  <a:lnTo>
                    <a:pt x="535316" y="228239"/>
                  </a:lnTo>
                  <a:lnTo>
                    <a:pt x="550170" y="220665"/>
                  </a:lnTo>
                  <a:lnTo>
                    <a:pt x="566812" y="219970"/>
                  </a:lnTo>
                  <a:lnTo>
                    <a:pt x="576878" y="209703"/>
                  </a:lnTo>
                  <a:lnTo>
                    <a:pt x="583858" y="198142"/>
                  </a:lnTo>
                  <a:lnTo>
                    <a:pt x="602197" y="198741"/>
                  </a:lnTo>
                  <a:lnTo>
                    <a:pt x="615650" y="195353"/>
                  </a:lnTo>
                  <a:lnTo>
                    <a:pt x="627908" y="197642"/>
                  </a:lnTo>
                  <a:lnTo>
                    <a:pt x="638672" y="200037"/>
                  </a:lnTo>
                  <a:lnTo>
                    <a:pt x="653623" y="195152"/>
                  </a:lnTo>
                  <a:lnTo>
                    <a:pt x="662492" y="189172"/>
                  </a:lnTo>
                  <a:lnTo>
                    <a:pt x="676147" y="189971"/>
                  </a:lnTo>
                  <a:lnTo>
                    <a:pt x="686412" y="182493"/>
                  </a:lnTo>
                  <a:lnTo>
                    <a:pt x="696780" y="177810"/>
                  </a:lnTo>
                  <a:lnTo>
                    <a:pt x="707443" y="178808"/>
                  </a:lnTo>
                  <a:lnTo>
                    <a:pt x="725482" y="175218"/>
                  </a:lnTo>
                  <a:lnTo>
                    <a:pt x="742027" y="171730"/>
                  </a:lnTo>
                  <a:lnTo>
                    <a:pt x="747708" y="164454"/>
                  </a:lnTo>
                  <a:lnTo>
                    <a:pt x="751996" y="158572"/>
                  </a:lnTo>
                  <a:lnTo>
                    <a:pt x="757476" y="148607"/>
                  </a:lnTo>
                  <a:lnTo>
                    <a:pt x="770835" y="140931"/>
                  </a:lnTo>
                  <a:lnTo>
                    <a:pt x="777909" y="130867"/>
                  </a:lnTo>
                  <a:lnTo>
                    <a:pt x="774222" y="119804"/>
                  </a:lnTo>
                  <a:lnTo>
                    <a:pt x="766547" y="117308"/>
                  </a:lnTo>
                  <a:lnTo>
                    <a:pt x="756281" y="124786"/>
                  </a:lnTo>
                  <a:lnTo>
                    <a:pt x="746913" y="120898"/>
                  </a:lnTo>
                  <a:lnTo>
                    <a:pt x="738240" y="128375"/>
                  </a:lnTo>
                  <a:lnTo>
                    <a:pt x="722894" y="126183"/>
                  </a:lnTo>
                  <a:lnTo>
                    <a:pt x="715716" y="133559"/>
                  </a:lnTo>
                  <a:lnTo>
                    <a:pt x="687809" y="123389"/>
                  </a:lnTo>
                  <a:lnTo>
                    <a:pt x="676346" y="135150"/>
                  </a:lnTo>
                  <a:lnTo>
                    <a:pt x="668177" y="125783"/>
                  </a:lnTo>
                  <a:lnTo>
                    <a:pt x="655718" y="120700"/>
                  </a:lnTo>
                  <a:lnTo>
                    <a:pt x="645152" y="121099"/>
                  </a:lnTo>
                  <a:lnTo>
                    <a:pt x="639669" y="104453"/>
                  </a:lnTo>
                  <a:lnTo>
                    <a:pt x="633092" y="94884"/>
                  </a:lnTo>
                  <a:lnTo>
                    <a:pt x="626511" y="85416"/>
                  </a:lnTo>
                  <a:lnTo>
                    <a:pt x="615452" y="77442"/>
                  </a:lnTo>
                  <a:lnTo>
                    <a:pt x="603291" y="76546"/>
                  </a:lnTo>
                  <a:lnTo>
                    <a:pt x="593824" y="69969"/>
                  </a:lnTo>
                  <a:lnTo>
                    <a:pt x="664189" y="21926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74" name="object 153">
              <a:extLst>
                <a:ext uri="{FF2B5EF4-FFF2-40B4-BE49-F238E27FC236}">
                  <a16:creationId xmlns:a16="http://schemas.microsoft.com/office/drawing/2014/main" id="{5881A049-EF50-4506-A4B8-EFA7E920100B}"/>
                </a:ext>
              </a:extLst>
            </p:cNvPr>
            <p:cNvSpPr/>
            <p:nvPr/>
          </p:nvSpPr>
          <p:spPr>
            <a:xfrm>
              <a:off x="3911063" y="3310250"/>
              <a:ext cx="620135" cy="629906"/>
            </a:xfrm>
            <a:custGeom>
              <a:avLst/>
              <a:gdLst/>
              <a:ahLst/>
              <a:cxnLst/>
              <a:rect l="l" t="t" r="r" b="b"/>
              <a:pathLst>
                <a:path w="620135" h="629906">
                  <a:moveTo>
                    <a:pt x="11761" y="286548"/>
                  </a:moveTo>
                  <a:lnTo>
                    <a:pt x="0" y="294026"/>
                  </a:lnTo>
                  <a:lnTo>
                    <a:pt x="9169" y="295121"/>
                  </a:lnTo>
                  <a:lnTo>
                    <a:pt x="11261" y="306184"/>
                  </a:lnTo>
                  <a:lnTo>
                    <a:pt x="17640" y="312958"/>
                  </a:lnTo>
                  <a:lnTo>
                    <a:pt x="25118" y="309869"/>
                  </a:lnTo>
                  <a:lnTo>
                    <a:pt x="30298" y="322229"/>
                  </a:lnTo>
                  <a:lnTo>
                    <a:pt x="30798" y="331999"/>
                  </a:lnTo>
                  <a:lnTo>
                    <a:pt x="41263" y="328809"/>
                  </a:lnTo>
                  <a:lnTo>
                    <a:pt x="46443" y="339771"/>
                  </a:lnTo>
                  <a:lnTo>
                    <a:pt x="50032" y="350834"/>
                  </a:lnTo>
                  <a:lnTo>
                    <a:pt x="59101" y="349041"/>
                  </a:lnTo>
                  <a:lnTo>
                    <a:pt x="65581" y="357214"/>
                  </a:lnTo>
                  <a:lnTo>
                    <a:pt x="73256" y="358311"/>
                  </a:lnTo>
                  <a:lnTo>
                    <a:pt x="78239" y="366483"/>
                  </a:lnTo>
                  <a:lnTo>
                    <a:pt x="86310" y="374554"/>
                  </a:lnTo>
                  <a:lnTo>
                    <a:pt x="95580" y="378443"/>
                  </a:lnTo>
                  <a:lnTo>
                    <a:pt x="104651" y="378043"/>
                  </a:lnTo>
                  <a:lnTo>
                    <a:pt x="113918" y="380437"/>
                  </a:lnTo>
                  <a:lnTo>
                    <a:pt x="118803" y="385819"/>
                  </a:lnTo>
                  <a:lnTo>
                    <a:pt x="127574" y="379839"/>
                  </a:lnTo>
                  <a:lnTo>
                    <a:pt x="133953" y="385221"/>
                  </a:lnTo>
                  <a:lnTo>
                    <a:pt x="141333" y="380635"/>
                  </a:lnTo>
                  <a:lnTo>
                    <a:pt x="151992" y="383029"/>
                  </a:lnTo>
                  <a:lnTo>
                    <a:pt x="156978" y="389808"/>
                  </a:lnTo>
                  <a:lnTo>
                    <a:pt x="164948" y="397879"/>
                  </a:lnTo>
                  <a:lnTo>
                    <a:pt x="180101" y="395784"/>
                  </a:lnTo>
                  <a:lnTo>
                    <a:pt x="190566" y="392595"/>
                  </a:lnTo>
                  <a:lnTo>
                    <a:pt x="195548" y="400867"/>
                  </a:lnTo>
                  <a:lnTo>
                    <a:pt x="197543" y="409143"/>
                  </a:lnTo>
                  <a:lnTo>
                    <a:pt x="211396" y="412729"/>
                  </a:lnTo>
                  <a:lnTo>
                    <a:pt x="220666" y="416613"/>
                  </a:lnTo>
                  <a:lnTo>
                    <a:pt x="229535" y="411929"/>
                  </a:lnTo>
                  <a:lnTo>
                    <a:pt x="240897" y="424091"/>
                  </a:lnTo>
                  <a:lnTo>
                    <a:pt x="248771" y="430768"/>
                  </a:lnTo>
                  <a:lnTo>
                    <a:pt x="234119" y="439837"/>
                  </a:lnTo>
                  <a:lnTo>
                    <a:pt x="246780" y="449207"/>
                  </a:lnTo>
                  <a:lnTo>
                    <a:pt x="253058" y="454489"/>
                  </a:lnTo>
                  <a:lnTo>
                    <a:pt x="255250" y="467050"/>
                  </a:lnTo>
                  <a:lnTo>
                    <a:pt x="273791" y="471830"/>
                  </a:lnTo>
                  <a:lnTo>
                    <a:pt x="282459" y="463061"/>
                  </a:lnTo>
                  <a:lnTo>
                    <a:pt x="301100" y="472132"/>
                  </a:lnTo>
                  <a:lnTo>
                    <a:pt x="308574" y="468943"/>
                  </a:lnTo>
                  <a:lnTo>
                    <a:pt x="314953" y="474324"/>
                  </a:lnTo>
                  <a:lnTo>
                    <a:pt x="336283" y="476215"/>
                  </a:lnTo>
                  <a:lnTo>
                    <a:pt x="346050" y="488476"/>
                  </a:lnTo>
                  <a:lnTo>
                    <a:pt x="358505" y="493560"/>
                  </a:lnTo>
                  <a:lnTo>
                    <a:pt x="370767" y="495752"/>
                  </a:lnTo>
                  <a:lnTo>
                    <a:pt x="377741" y="484290"/>
                  </a:lnTo>
                  <a:lnTo>
                    <a:pt x="388407" y="483793"/>
                  </a:lnTo>
                  <a:lnTo>
                    <a:pt x="399268" y="487580"/>
                  </a:lnTo>
                  <a:lnTo>
                    <a:pt x="391996" y="494855"/>
                  </a:lnTo>
                  <a:lnTo>
                    <a:pt x="381730" y="502329"/>
                  </a:lnTo>
                  <a:lnTo>
                    <a:pt x="377845" y="515087"/>
                  </a:lnTo>
                  <a:lnTo>
                    <a:pt x="390003" y="514587"/>
                  </a:lnTo>
                  <a:lnTo>
                    <a:pt x="392295" y="528544"/>
                  </a:lnTo>
                  <a:lnTo>
                    <a:pt x="389901" y="541303"/>
                  </a:lnTo>
                  <a:lnTo>
                    <a:pt x="382428" y="544493"/>
                  </a:lnTo>
                  <a:lnTo>
                    <a:pt x="381431" y="552862"/>
                  </a:lnTo>
                  <a:lnTo>
                    <a:pt x="389502" y="562432"/>
                  </a:lnTo>
                  <a:lnTo>
                    <a:pt x="398974" y="569008"/>
                  </a:lnTo>
                  <a:lnTo>
                    <a:pt x="391996" y="580571"/>
                  </a:lnTo>
                  <a:lnTo>
                    <a:pt x="381628" y="585155"/>
                  </a:lnTo>
                  <a:lnTo>
                    <a:pt x="386614" y="593427"/>
                  </a:lnTo>
                  <a:lnTo>
                    <a:pt x="400265" y="592829"/>
                  </a:lnTo>
                  <a:lnTo>
                    <a:pt x="402361" y="603994"/>
                  </a:lnTo>
                  <a:lnTo>
                    <a:pt x="413424" y="611967"/>
                  </a:lnTo>
                  <a:lnTo>
                    <a:pt x="422097" y="604490"/>
                  </a:lnTo>
                  <a:lnTo>
                    <a:pt x="427777" y="595821"/>
                  </a:lnTo>
                  <a:lnTo>
                    <a:pt x="413920" y="592232"/>
                  </a:lnTo>
                  <a:lnTo>
                    <a:pt x="422593" y="584856"/>
                  </a:lnTo>
                  <a:lnTo>
                    <a:pt x="436349" y="585651"/>
                  </a:lnTo>
                  <a:lnTo>
                    <a:pt x="446813" y="583761"/>
                  </a:lnTo>
                  <a:lnTo>
                    <a:pt x="460468" y="581766"/>
                  </a:lnTo>
                  <a:lnTo>
                    <a:pt x="454888" y="591832"/>
                  </a:lnTo>
                  <a:lnTo>
                    <a:pt x="453989" y="603097"/>
                  </a:lnTo>
                  <a:lnTo>
                    <a:pt x="464854" y="606884"/>
                  </a:lnTo>
                  <a:lnTo>
                    <a:pt x="475218" y="602200"/>
                  </a:lnTo>
                  <a:lnTo>
                    <a:pt x="479308" y="595022"/>
                  </a:lnTo>
                  <a:lnTo>
                    <a:pt x="492163" y="607179"/>
                  </a:lnTo>
                  <a:lnTo>
                    <a:pt x="494654" y="597114"/>
                  </a:lnTo>
                  <a:lnTo>
                    <a:pt x="501930" y="591235"/>
                  </a:lnTo>
                  <a:lnTo>
                    <a:pt x="511498" y="599310"/>
                  </a:lnTo>
                  <a:lnTo>
                    <a:pt x="516582" y="608874"/>
                  </a:lnTo>
                  <a:lnTo>
                    <a:pt x="510800" y="616150"/>
                  </a:lnTo>
                  <a:lnTo>
                    <a:pt x="517679" y="629906"/>
                  </a:lnTo>
                  <a:lnTo>
                    <a:pt x="530636" y="616651"/>
                  </a:lnTo>
                  <a:lnTo>
                    <a:pt x="541599" y="623228"/>
                  </a:lnTo>
                  <a:lnTo>
                    <a:pt x="553659" y="621334"/>
                  </a:lnTo>
                  <a:lnTo>
                    <a:pt x="555951" y="607179"/>
                  </a:lnTo>
                  <a:lnTo>
                    <a:pt x="557147" y="600105"/>
                  </a:lnTo>
                  <a:lnTo>
                    <a:pt x="562928" y="594222"/>
                  </a:lnTo>
                  <a:lnTo>
                    <a:pt x="563825" y="584358"/>
                  </a:lnTo>
                  <a:lnTo>
                    <a:pt x="554357" y="577782"/>
                  </a:lnTo>
                  <a:lnTo>
                    <a:pt x="540500" y="572799"/>
                  </a:lnTo>
                  <a:lnTo>
                    <a:pt x="544589" y="564123"/>
                  </a:lnTo>
                  <a:lnTo>
                    <a:pt x="533526" y="556153"/>
                  </a:lnTo>
                  <a:lnTo>
                    <a:pt x="525352" y="545288"/>
                  </a:lnTo>
                  <a:lnTo>
                    <a:pt x="520167" y="534323"/>
                  </a:lnTo>
                  <a:lnTo>
                    <a:pt x="525952" y="528444"/>
                  </a:lnTo>
                  <a:lnTo>
                    <a:pt x="533026" y="518278"/>
                  </a:lnTo>
                  <a:lnTo>
                    <a:pt x="525153" y="514490"/>
                  </a:lnTo>
                  <a:lnTo>
                    <a:pt x="524657" y="503229"/>
                  </a:lnTo>
                  <a:lnTo>
                    <a:pt x="525452" y="490567"/>
                  </a:lnTo>
                  <a:lnTo>
                    <a:pt x="513093" y="485485"/>
                  </a:lnTo>
                  <a:lnTo>
                    <a:pt x="499042" y="479008"/>
                  </a:lnTo>
                  <a:lnTo>
                    <a:pt x="486382" y="471236"/>
                  </a:lnTo>
                  <a:lnTo>
                    <a:pt x="474023" y="464656"/>
                  </a:lnTo>
                  <a:lnTo>
                    <a:pt x="458673" y="462564"/>
                  </a:lnTo>
                  <a:lnTo>
                    <a:pt x="444419" y="451900"/>
                  </a:lnTo>
                  <a:lnTo>
                    <a:pt x="436147" y="438246"/>
                  </a:lnTo>
                  <a:lnTo>
                    <a:pt x="432363" y="425786"/>
                  </a:lnTo>
                  <a:lnTo>
                    <a:pt x="431565" y="296614"/>
                  </a:lnTo>
                  <a:lnTo>
                    <a:pt x="448110" y="293126"/>
                  </a:lnTo>
                  <a:lnTo>
                    <a:pt x="455386" y="287147"/>
                  </a:lnTo>
                  <a:lnTo>
                    <a:pt x="470736" y="289339"/>
                  </a:lnTo>
                  <a:lnTo>
                    <a:pt x="484390" y="288742"/>
                  </a:lnTo>
                  <a:lnTo>
                    <a:pt x="494654" y="281264"/>
                  </a:lnTo>
                  <a:lnTo>
                    <a:pt x="504821" y="272394"/>
                  </a:lnTo>
                  <a:lnTo>
                    <a:pt x="515686" y="277577"/>
                  </a:lnTo>
                  <a:lnTo>
                    <a:pt x="531831" y="267012"/>
                  </a:lnTo>
                  <a:lnTo>
                    <a:pt x="537512" y="259736"/>
                  </a:lnTo>
                  <a:lnTo>
                    <a:pt x="548276" y="262130"/>
                  </a:lnTo>
                  <a:lnTo>
                    <a:pt x="562330" y="269902"/>
                  </a:lnTo>
                  <a:lnTo>
                    <a:pt x="580569" y="269208"/>
                  </a:lnTo>
                  <a:lnTo>
                    <a:pt x="586948" y="275882"/>
                  </a:lnTo>
                  <a:lnTo>
                    <a:pt x="596318" y="279673"/>
                  </a:lnTo>
                  <a:lnTo>
                    <a:pt x="604987" y="270899"/>
                  </a:lnTo>
                  <a:lnTo>
                    <a:pt x="620135" y="270201"/>
                  </a:lnTo>
                  <a:lnTo>
                    <a:pt x="613458" y="259340"/>
                  </a:lnTo>
                  <a:lnTo>
                    <a:pt x="605483" y="252658"/>
                  </a:lnTo>
                  <a:lnTo>
                    <a:pt x="614257" y="245286"/>
                  </a:lnTo>
                  <a:lnTo>
                    <a:pt x="610671" y="234121"/>
                  </a:lnTo>
                  <a:lnTo>
                    <a:pt x="619539" y="229539"/>
                  </a:lnTo>
                  <a:lnTo>
                    <a:pt x="606982" y="223060"/>
                  </a:lnTo>
                  <a:lnTo>
                    <a:pt x="609473" y="213192"/>
                  </a:lnTo>
                  <a:lnTo>
                    <a:pt x="604486" y="204919"/>
                  </a:lnTo>
                  <a:lnTo>
                    <a:pt x="593327" y="195552"/>
                  </a:lnTo>
                  <a:lnTo>
                    <a:pt x="579572" y="193360"/>
                  </a:lnTo>
                  <a:lnTo>
                    <a:pt x="565520" y="186980"/>
                  </a:lnTo>
                  <a:lnTo>
                    <a:pt x="558540" y="198438"/>
                  </a:lnTo>
                  <a:lnTo>
                    <a:pt x="545983" y="189172"/>
                  </a:lnTo>
                  <a:lnTo>
                    <a:pt x="538708" y="196549"/>
                  </a:lnTo>
                  <a:lnTo>
                    <a:pt x="526547" y="195652"/>
                  </a:lnTo>
                  <a:lnTo>
                    <a:pt x="523062" y="187377"/>
                  </a:lnTo>
                  <a:lnTo>
                    <a:pt x="510800" y="186480"/>
                  </a:lnTo>
                  <a:lnTo>
                    <a:pt x="500537" y="192559"/>
                  </a:lnTo>
                  <a:lnTo>
                    <a:pt x="494056" y="184388"/>
                  </a:lnTo>
                  <a:lnTo>
                    <a:pt x="486482" y="186180"/>
                  </a:lnTo>
                  <a:lnTo>
                    <a:pt x="479308" y="193456"/>
                  </a:lnTo>
                  <a:lnTo>
                    <a:pt x="468741" y="195353"/>
                  </a:lnTo>
                  <a:lnTo>
                    <a:pt x="468342" y="73159"/>
                  </a:lnTo>
                  <a:lnTo>
                    <a:pt x="460468" y="66480"/>
                  </a:lnTo>
                  <a:lnTo>
                    <a:pt x="452596" y="62593"/>
                  </a:lnTo>
                  <a:lnTo>
                    <a:pt x="436050" y="64688"/>
                  </a:lnTo>
                  <a:lnTo>
                    <a:pt x="423792" y="62395"/>
                  </a:lnTo>
                  <a:lnTo>
                    <a:pt x="414025" y="50234"/>
                  </a:lnTo>
                  <a:lnTo>
                    <a:pt x="405950" y="42162"/>
                  </a:lnTo>
                  <a:lnTo>
                    <a:pt x="395085" y="36979"/>
                  </a:lnTo>
                  <a:lnTo>
                    <a:pt x="396083" y="27111"/>
                  </a:lnTo>
                  <a:lnTo>
                    <a:pt x="404853" y="21131"/>
                  </a:lnTo>
                  <a:lnTo>
                    <a:pt x="405850" y="11264"/>
                  </a:lnTo>
                  <a:lnTo>
                    <a:pt x="405251" y="0"/>
                  </a:lnTo>
                  <a:lnTo>
                    <a:pt x="395283" y="13158"/>
                  </a:lnTo>
                  <a:lnTo>
                    <a:pt x="378738" y="16645"/>
                  </a:lnTo>
                  <a:lnTo>
                    <a:pt x="360699" y="20236"/>
                  </a:lnTo>
                  <a:lnTo>
                    <a:pt x="350036" y="19237"/>
                  </a:lnTo>
                  <a:lnTo>
                    <a:pt x="339667" y="23921"/>
                  </a:lnTo>
                  <a:lnTo>
                    <a:pt x="329403" y="31399"/>
                  </a:lnTo>
                  <a:lnTo>
                    <a:pt x="315748" y="30600"/>
                  </a:lnTo>
                  <a:lnTo>
                    <a:pt x="306878" y="36579"/>
                  </a:lnTo>
                  <a:lnTo>
                    <a:pt x="291928" y="41465"/>
                  </a:lnTo>
                  <a:lnTo>
                    <a:pt x="281164" y="39070"/>
                  </a:lnTo>
                  <a:lnTo>
                    <a:pt x="268905" y="36781"/>
                  </a:lnTo>
                  <a:lnTo>
                    <a:pt x="255452" y="40168"/>
                  </a:lnTo>
                  <a:lnTo>
                    <a:pt x="237114" y="39570"/>
                  </a:lnTo>
                  <a:lnTo>
                    <a:pt x="230134" y="51131"/>
                  </a:lnTo>
                  <a:lnTo>
                    <a:pt x="220068" y="61398"/>
                  </a:lnTo>
                  <a:lnTo>
                    <a:pt x="203426" y="62092"/>
                  </a:lnTo>
                  <a:lnTo>
                    <a:pt x="188572" y="69667"/>
                  </a:lnTo>
                  <a:lnTo>
                    <a:pt x="175417" y="78738"/>
                  </a:lnTo>
                  <a:lnTo>
                    <a:pt x="170035" y="91598"/>
                  </a:lnTo>
                  <a:lnTo>
                    <a:pt x="161262" y="98971"/>
                  </a:lnTo>
                  <a:lnTo>
                    <a:pt x="144119" y="89903"/>
                  </a:lnTo>
                  <a:lnTo>
                    <a:pt x="131364" y="79239"/>
                  </a:lnTo>
                  <a:lnTo>
                    <a:pt x="116111" y="77047"/>
                  </a:lnTo>
                  <a:lnTo>
                    <a:pt x="106044" y="88704"/>
                  </a:lnTo>
                  <a:lnTo>
                    <a:pt x="109735" y="101163"/>
                  </a:lnTo>
                  <a:lnTo>
                    <a:pt x="116312" y="110732"/>
                  </a:lnTo>
                  <a:lnTo>
                    <a:pt x="115816" y="128973"/>
                  </a:lnTo>
                  <a:lnTo>
                    <a:pt x="115516" y="151495"/>
                  </a:lnTo>
                  <a:lnTo>
                    <a:pt x="108838" y="170035"/>
                  </a:lnTo>
                  <a:lnTo>
                    <a:pt x="109635" y="185483"/>
                  </a:lnTo>
                  <a:lnTo>
                    <a:pt x="115016" y="199242"/>
                  </a:lnTo>
                  <a:lnTo>
                    <a:pt x="102758" y="198342"/>
                  </a:lnTo>
                  <a:lnTo>
                    <a:pt x="97077" y="205618"/>
                  </a:lnTo>
                  <a:lnTo>
                    <a:pt x="96080" y="215484"/>
                  </a:lnTo>
                  <a:lnTo>
                    <a:pt x="88906" y="222858"/>
                  </a:lnTo>
                  <a:lnTo>
                    <a:pt x="78638" y="230334"/>
                  </a:lnTo>
                  <a:lnTo>
                    <a:pt x="67773" y="226547"/>
                  </a:lnTo>
                  <a:lnTo>
                    <a:pt x="57607" y="235418"/>
                  </a:lnTo>
                  <a:lnTo>
                    <a:pt x="58407" y="249372"/>
                  </a:lnTo>
                  <a:lnTo>
                    <a:pt x="11761" y="286548"/>
                  </a:lnTo>
                  <a:close/>
                </a:path>
              </a:pathLst>
            </a:custGeom>
            <a:solidFill>
              <a:srgbClr val="446A1C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75" name="object 154">
              <a:extLst>
                <a:ext uri="{FF2B5EF4-FFF2-40B4-BE49-F238E27FC236}">
                  <a16:creationId xmlns:a16="http://schemas.microsoft.com/office/drawing/2014/main" id="{9220A08B-AA37-4FD4-A187-FDE41EAA7B2E}"/>
                </a:ext>
              </a:extLst>
            </p:cNvPr>
            <p:cNvSpPr/>
            <p:nvPr/>
          </p:nvSpPr>
          <p:spPr>
            <a:xfrm>
              <a:off x="3911063" y="3310250"/>
              <a:ext cx="620135" cy="629906"/>
            </a:xfrm>
            <a:custGeom>
              <a:avLst/>
              <a:gdLst/>
              <a:ahLst/>
              <a:cxnLst/>
              <a:rect l="l" t="t" r="r" b="b"/>
              <a:pathLst>
                <a:path w="620135" h="629906">
                  <a:moveTo>
                    <a:pt x="164948" y="397879"/>
                  </a:moveTo>
                  <a:lnTo>
                    <a:pt x="180101" y="395784"/>
                  </a:lnTo>
                  <a:lnTo>
                    <a:pt x="190566" y="392595"/>
                  </a:lnTo>
                  <a:lnTo>
                    <a:pt x="195548" y="400867"/>
                  </a:lnTo>
                  <a:lnTo>
                    <a:pt x="197543" y="409143"/>
                  </a:lnTo>
                  <a:lnTo>
                    <a:pt x="211396" y="412729"/>
                  </a:lnTo>
                  <a:lnTo>
                    <a:pt x="220666" y="416613"/>
                  </a:lnTo>
                  <a:lnTo>
                    <a:pt x="229535" y="411929"/>
                  </a:lnTo>
                  <a:lnTo>
                    <a:pt x="240897" y="424091"/>
                  </a:lnTo>
                  <a:lnTo>
                    <a:pt x="248771" y="430768"/>
                  </a:lnTo>
                  <a:lnTo>
                    <a:pt x="234119" y="439837"/>
                  </a:lnTo>
                  <a:lnTo>
                    <a:pt x="246780" y="449207"/>
                  </a:lnTo>
                  <a:lnTo>
                    <a:pt x="253058" y="454489"/>
                  </a:lnTo>
                  <a:lnTo>
                    <a:pt x="255250" y="467050"/>
                  </a:lnTo>
                  <a:lnTo>
                    <a:pt x="273791" y="471830"/>
                  </a:lnTo>
                  <a:lnTo>
                    <a:pt x="282459" y="463061"/>
                  </a:lnTo>
                  <a:lnTo>
                    <a:pt x="301100" y="472132"/>
                  </a:lnTo>
                  <a:lnTo>
                    <a:pt x="308574" y="468943"/>
                  </a:lnTo>
                  <a:lnTo>
                    <a:pt x="314953" y="474324"/>
                  </a:lnTo>
                  <a:lnTo>
                    <a:pt x="336283" y="476215"/>
                  </a:lnTo>
                  <a:lnTo>
                    <a:pt x="346050" y="488476"/>
                  </a:lnTo>
                  <a:lnTo>
                    <a:pt x="358505" y="493560"/>
                  </a:lnTo>
                  <a:lnTo>
                    <a:pt x="370767" y="495752"/>
                  </a:lnTo>
                  <a:lnTo>
                    <a:pt x="377741" y="484290"/>
                  </a:lnTo>
                  <a:lnTo>
                    <a:pt x="388407" y="483793"/>
                  </a:lnTo>
                  <a:lnTo>
                    <a:pt x="399268" y="487580"/>
                  </a:lnTo>
                  <a:lnTo>
                    <a:pt x="391996" y="494855"/>
                  </a:lnTo>
                  <a:lnTo>
                    <a:pt x="381730" y="502329"/>
                  </a:lnTo>
                  <a:lnTo>
                    <a:pt x="377845" y="515087"/>
                  </a:lnTo>
                  <a:lnTo>
                    <a:pt x="390003" y="514587"/>
                  </a:lnTo>
                  <a:lnTo>
                    <a:pt x="392295" y="528544"/>
                  </a:lnTo>
                  <a:lnTo>
                    <a:pt x="389901" y="541303"/>
                  </a:lnTo>
                  <a:lnTo>
                    <a:pt x="382428" y="544493"/>
                  </a:lnTo>
                  <a:lnTo>
                    <a:pt x="381431" y="552862"/>
                  </a:lnTo>
                  <a:lnTo>
                    <a:pt x="389502" y="562432"/>
                  </a:lnTo>
                  <a:lnTo>
                    <a:pt x="398974" y="569008"/>
                  </a:lnTo>
                  <a:lnTo>
                    <a:pt x="391996" y="580571"/>
                  </a:lnTo>
                  <a:lnTo>
                    <a:pt x="381628" y="585155"/>
                  </a:lnTo>
                  <a:lnTo>
                    <a:pt x="386614" y="593427"/>
                  </a:lnTo>
                  <a:lnTo>
                    <a:pt x="400265" y="592829"/>
                  </a:lnTo>
                  <a:lnTo>
                    <a:pt x="402361" y="603994"/>
                  </a:lnTo>
                  <a:lnTo>
                    <a:pt x="413424" y="611967"/>
                  </a:lnTo>
                  <a:lnTo>
                    <a:pt x="422097" y="604490"/>
                  </a:lnTo>
                  <a:lnTo>
                    <a:pt x="427777" y="595821"/>
                  </a:lnTo>
                  <a:lnTo>
                    <a:pt x="413920" y="592232"/>
                  </a:lnTo>
                  <a:lnTo>
                    <a:pt x="422593" y="584856"/>
                  </a:lnTo>
                  <a:lnTo>
                    <a:pt x="436349" y="585651"/>
                  </a:lnTo>
                  <a:lnTo>
                    <a:pt x="446813" y="583761"/>
                  </a:lnTo>
                  <a:lnTo>
                    <a:pt x="460468" y="581766"/>
                  </a:lnTo>
                  <a:lnTo>
                    <a:pt x="454888" y="591832"/>
                  </a:lnTo>
                  <a:lnTo>
                    <a:pt x="453989" y="603097"/>
                  </a:lnTo>
                  <a:lnTo>
                    <a:pt x="464854" y="606884"/>
                  </a:lnTo>
                  <a:lnTo>
                    <a:pt x="475218" y="602200"/>
                  </a:lnTo>
                  <a:lnTo>
                    <a:pt x="479308" y="595022"/>
                  </a:lnTo>
                  <a:lnTo>
                    <a:pt x="492163" y="607179"/>
                  </a:lnTo>
                  <a:lnTo>
                    <a:pt x="494654" y="597114"/>
                  </a:lnTo>
                  <a:lnTo>
                    <a:pt x="501930" y="591235"/>
                  </a:lnTo>
                  <a:lnTo>
                    <a:pt x="511498" y="599310"/>
                  </a:lnTo>
                  <a:lnTo>
                    <a:pt x="516582" y="608874"/>
                  </a:lnTo>
                  <a:lnTo>
                    <a:pt x="510800" y="616150"/>
                  </a:lnTo>
                  <a:lnTo>
                    <a:pt x="517679" y="629906"/>
                  </a:lnTo>
                  <a:lnTo>
                    <a:pt x="530636" y="616651"/>
                  </a:lnTo>
                  <a:lnTo>
                    <a:pt x="541599" y="623228"/>
                  </a:lnTo>
                  <a:lnTo>
                    <a:pt x="553659" y="621334"/>
                  </a:lnTo>
                  <a:lnTo>
                    <a:pt x="555951" y="607179"/>
                  </a:lnTo>
                  <a:lnTo>
                    <a:pt x="557147" y="600105"/>
                  </a:lnTo>
                  <a:lnTo>
                    <a:pt x="562928" y="594222"/>
                  </a:lnTo>
                  <a:lnTo>
                    <a:pt x="563825" y="584358"/>
                  </a:lnTo>
                  <a:lnTo>
                    <a:pt x="554357" y="577782"/>
                  </a:lnTo>
                  <a:lnTo>
                    <a:pt x="540500" y="572799"/>
                  </a:lnTo>
                  <a:lnTo>
                    <a:pt x="544589" y="564123"/>
                  </a:lnTo>
                  <a:lnTo>
                    <a:pt x="533526" y="556153"/>
                  </a:lnTo>
                  <a:lnTo>
                    <a:pt x="525352" y="545288"/>
                  </a:lnTo>
                  <a:lnTo>
                    <a:pt x="520167" y="534323"/>
                  </a:lnTo>
                  <a:lnTo>
                    <a:pt x="525952" y="528444"/>
                  </a:lnTo>
                  <a:lnTo>
                    <a:pt x="533026" y="518278"/>
                  </a:lnTo>
                  <a:lnTo>
                    <a:pt x="525153" y="514490"/>
                  </a:lnTo>
                  <a:lnTo>
                    <a:pt x="524657" y="503229"/>
                  </a:lnTo>
                  <a:lnTo>
                    <a:pt x="525452" y="490567"/>
                  </a:lnTo>
                  <a:lnTo>
                    <a:pt x="513093" y="485485"/>
                  </a:lnTo>
                  <a:lnTo>
                    <a:pt x="499042" y="479008"/>
                  </a:lnTo>
                  <a:lnTo>
                    <a:pt x="486382" y="471236"/>
                  </a:lnTo>
                  <a:lnTo>
                    <a:pt x="474023" y="464656"/>
                  </a:lnTo>
                  <a:lnTo>
                    <a:pt x="458673" y="462564"/>
                  </a:lnTo>
                  <a:lnTo>
                    <a:pt x="444419" y="451900"/>
                  </a:lnTo>
                  <a:lnTo>
                    <a:pt x="436147" y="438246"/>
                  </a:lnTo>
                  <a:lnTo>
                    <a:pt x="432363" y="425786"/>
                  </a:lnTo>
                  <a:lnTo>
                    <a:pt x="431565" y="296614"/>
                  </a:lnTo>
                  <a:lnTo>
                    <a:pt x="448110" y="293126"/>
                  </a:lnTo>
                  <a:lnTo>
                    <a:pt x="455386" y="287147"/>
                  </a:lnTo>
                  <a:lnTo>
                    <a:pt x="470736" y="289339"/>
                  </a:lnTo>
                  <a:lnTo>
                    <a:pt x="484390" y="288742"/>
                  </a:lnTo>
                  <a:lnTo>
                    <a:pt x="494654" y="281264"/>
                  </a:lnTo>
                  <a:lnTo>
                    <a:pt x="504821" y="272394"/>
                  </a:lnTo>
                  <a:lnTo>
                    <a:pt x="515686" y="277577"/>
                  </a:lnTo>
                  <a:lnTo>
                    <a:pt x="531831" y="267012"/>
                  </a:lnTo>
                  <a:lnTo>
                    <a:pt x="537512" y="259736"/>
                  </a:lnTo>
                  <a:lnTo>
                    <a:pt x="548276" y="262130"/>
                  </a:lnTo>
                  <a:lnTo>
                    <a:pt x="562330" y="269902"/>
                  </a:lnTo>
                  <a:lnTo>
                    <a:pt x="580569" y="269208"/>
                  </a:lnTo>
                  <a:lnTo>
                    <a:pt x="586948" y="275882"/>
                  </a:lnTo>
                  <a:lnTo>
                    <a:pt x="596318" y="279673"/>
                  </a:lnTo>
                  <a:lnTo>
                    <a:pt x="604987" y="270899"/>
                  </a:lnTo>
                  <a:lnTo>
                    <a:pt x="620135" y="270201"/>
                  </a:lnTo>
                  <a:lnTo>
                    <a:pt x="613458" y="259340"/>
                  </a:lnTo>
                  <a:lnTo>
                    <a:pt x="605483" y="252658"/>
                  </a:lnTo>
                  <a:lnTo>
                    <a:pt x="614257" y="245286"/>
                  </a:lnTo>
                  <a:lnTo>
                    <a:pt x="610671" y="234121"/>
                  </a:lnTo>
                  <a:lnTo>
                    <a:pt x="619539" y="229539"/>
                  </a:lnTo>
                  <a:lnTo>
                    <a:pt x="606982" y="223060"/>
                  </a:lnTo>
                  <a:lnTo>
                    <a:pt x="609473" y="213192"/>
                  </a:lnTo>
                  <a:lnTo>
                    <a:pt x="604486" y="204919"/>
                  </a:lnTo>
                  <a:lnTo>
                    <a:pt x="593327" y="195552"/>
                  </a:lnTo>
                  <a:lnTo>
                    <a:pt x="579572" y="193360"/>
                  </a:lnTo>
                  <a:lnTo>
                    <a:pt x="565520" y="186980"/>
                  </a:lnTo>
                  <a:lnTo>
                    <a:pt x="558540" y="198438"/>
                  </a:lnTo>
                  <a:lnTo>
                    <a:pt x="545983" y="189172"/>
                  </a:lnTo>
                  <a:lnTo>
                    <a:pt x="538708" y="196549"/>
                  </a:lnTo>
                  <a:lnTo>
                    <a:pt x="526547" y="195652"/>
                  </a:lnTo>
                  <a:lnTo>
                    <a:pt x="523062" y="187377"/>
                  </a:lnTo>
                  <a:lnTo>
                    <a:pt x="510800" y="186480"/>
                  </a:lnTo>
                  <a:lnTo>
                    <a:pt x="500537" y="192559"/>
                  </a:lnTo>
                  <a:lnTo>
                    <a:pt x="494056" y="184388"/>
                  </a:lnTo>
                  <a:lnTo>
                    <a:pt x="486482" y="186180"/>
                  </a:lnTo>
                  <a:lnTo>
                    <a:pt x="479308" y="193456"/>
                  </a:lnTo>
                  <a:lnTo>
                    <a:pt x="468741" y="195353"/>
                  </a:lnTo>
                  <a:lnTo>
                    <a:pt x="468342" y="73159"/>
                  </a:lnTo>
                  <a:lnTo>
                    <a:pt x="460468" y="66480"/>
                  </a:lnTo>
                  <a:lnTo>
                    <a:pt x="452596" y="62593"/>
                  </a:lnTo>
                  <a:lnTo>
                    <a:pt x="436050" y="64688"/>
                  </a:lnTo>
                  <a:lnTo>
                    <a:pt x="423792" y="62395"/>
                  </a:lnTo>
                  <a:lnTo>
                    <a:pt x="414025" y="50234"/>
                  </a:lnTo>
                  <a:lnTo>
                    <a:pt x="405950" y="42162"/>
                  </a:lnTo>
                  <a:lnTo>
                    <a:pt x="395085" y="36979"/>
                  </a:lnTo>
                  <a:lnTo>
                    <a:pt x="396083" y="27111"/>
                  </a:lnTo>
                  <a:lnTo>
                    <a:pt x="404853" y="21131"/>
                  </a:lnTo>
                  <a:lnTo>
                    <a:pt x="405850" y="11264"/>
                  </a:lnTo>
                  <a:lnTo>
                    <a:pt x="405251" y="0"/>
                  </a:lnTo>
                  <a:lnTo>
                    <a:pt x="395283" y="13158"/>
                  </a:lnTo>
                  <a:lnTo>
                    <a:pt x="378738" y="16645"/>
                  </a:lnTo>
                  <a:lnTo>
                    <a:pt x="360699" y="20236"/>
                  </a:lnTo>
                  <a:lnTo>
                    <a:pt x="350036" y="19237"/>
                  </a:lnTo>
                  <a:lnTo>
                    <a:pt x="339667" y="23921"/>
                  </a:lnTo>
                  <a:lnTo>
                    <a:pt x="329403" y="31399"/>
                  </a:lnTo>
                  <a:lnTo>
                    <a:pt x="315748" y="30600"/>
                  </a:lnTo>
                  <a:lnTo>
                    <a:pt x="306878" y="36579"/>
                  </a:lnTo>
                  <a:lnTo>
                    <a:pt x="291928" y="41465"/>
                  </a:lnTo>
                  <a:lnTo>
                    <a:pt x="281164" y="39070"/>
                  </a:lnTo>
                  <a:lnTo>
                    <a:pt x="268905" y="36781"/>
                  </a:lnTo>
                  <a:lnTo>
                    <a:pt x="255452" y="40168"/>
                  </a:lnTo>
                  <a:lnTo>
                    <a:pt x="237114" y="39570"/>
                  </a:lnTo>
                  <a:lnTo>
                    <a:pt x="230134" y="51131"/>
                  </a:lnTo>
                  <a:lnTo>
                    <a:pt x="220068" y="61398"/>
                  </a:lnTo>
                  <a:lnTo>
                    <a:pt x="203426" y="62092"/>
                  </a:lnTo>
                  <a:lnTo>
                    <a:pt x="188572" y="69667"/>
                  </a:lnTo>
                  <a:lnTo>
                    <a:pt x="175417" y="78738"/>
                  </a:lnTo>
                  <a:lnTo>
                    <a:pt x="170035" y="91598"/>
                  </a:lnTo>
                  <a:lnTo>
                    <a:pt x="161262" y="98971"/>
                  </a:lnTo>
                  <a:lnTo>
                    <a:pt x="144119" y="89903"/>
                  </a:lnTo>
                  <a:lnTo>
                    <a:pt x="131364" y="79239"/>
                  </a:lnTo>
                  <a:lnTo>
                    <a:pt x="116111" y="77047"/>
                  </a:lnTo>
                  <a:lnTo>
                    <a:pt x="106044" y="88704"/>
                  </a:lnTo>
                  <a:lnTo>
                    <a:pt x="109735" y="101163"/>
                  </a:lnTo>
                  <a:lnTo>
                    <a:pt x="116312" y="110732"/>
                  </a:lnTo>
                  <a:lnTo>
                    <a:pt x="115816" y="128973"/>
                  </a:lnTo>
                  <a:lnTo>
                    <a:pt x="115516" y="151495"/>
                  </a:lnTo>
                  <a:lnTo>
                    <a:pt x="108838" y="170035"/>
                  </a:lnTo>
                  <a:lnTo>
                    <a:pt x="109635" y="185483"/>
                  </a:lnTo>
                  <a:lnTo>
                    <a:pt x="115016" y="199242"/>
                  </a:lnTo>
                  <a:lnTo>
                    <a:pt x="102758" y="198342"/>
                  </a:lnTo>
                  <a:lnTo>
                    <a:pt x="97077" y="205618"/>
                  </a:lnTo>
                  <a:lnTo>
                    <a:pt x="96080" y="215484"/>
                  </a:lnTo>
                  <a:lnTo>
                    <a:pt x="88906" y="222858"/>
                  </a:lnTo>
                  <a:lnTo>
                    <a:pt x="78638" y="230334"/>
                  </a:lnTo>
                  <a:lnTo>
                    <a:pt x="67773" y="226547"/>
                  </a:lnTo>
                  <a:lnTo>
                    <a:pt x="57607" y="235418"/>
                  </a:lnTo>
                  <a:lnTo>
                    <a:pt x="58407" y="249372"/>
                  </a:lnTo>
                  <a:lnTo>
                    <a:pt x="11761" y="286548"/>
                  </a:lnTo>
                  <a:lnTo>
                    <a:pt x="0" y="294026"/>
                  </a:lnTo>
                  <a:lnTo>
                    <a:pt x="9169" y="295121"/>
                  </a:lnTo>
                  <a:lnTo>
                    <a:pt x="11261" y="306184"/>
                  </a:lnTo>
                  <a:lnTo>
                    <a:pt x="17640" y="312958"/>
                  </a:lnTo>
                  <a:lnTo>
                    <a:pt x="25118" y="309869"/>
                  </a:lnTo>
                  <a:lnTo>
                    <a:pt x="30298" y="322229"/>
                  </a:lnTo>
                  <a:lnTo>
                    <a:pt x="30798" y="331999"/>
                  </a:lnTo>
                  <a:lnTo>
                    <a:pt x="41263" y="328809"/>
                  </a:lnTo>
                  <a:lnTo>
                    <a:pt x="46443" y="339771"/>
                  </a:lnTo>
                  <a:lnTo>
                    <a:pt x="50032" y="350834"/>
                  </a:lnTo>
                  <a:lnTo>
                    <a:pt x="59101" y="349041"/>
                  </a:lnTo>
                  <a:lnTo>
                    <a:pt x="65581" y="357214"/>
                  </a:lnTo>
                  <a:lnTo>
                    <a:pt x="73256" y="358311"/>
                  </a:lnTo>
                  <a:lnTo>
                    <a:pt x="78239" y="366483"/>
                  </a:lnTo>
                  <a:lnTo>
                    <a:pt x="86310" y="374554"/>
                  </a:lnTo>
                  <a:lnTo>
                    <a:pt x="95580" y="378443"/>
                  </a:lnTo>
                  <a:lnTo>
                    <a:pt x="104651" y="378043"/>
                  </a:lnTo>
                  <a:lnTo>
                    <a:pt x="113918" y="380437"/>
                  </a:lnTo>
                  <a:lnTo>
                    <a:pt x="118803" y="385819"/>
                  </a:lnTo>
                  <a:lnTo>
                    <a:pt x="127574" y="379839"/>
                  </a:lnTo>
                  <a:lnTo>
                    <a:pt x="133953" y="385221"/>
                  </a:lnTo>
                  <a:lnTo>
                    <a:pt x="141333" y="380635"/>
                  </a:lnTo>
                  <a:lnTo>
                    <a:pt x="151992" y="383029"/>
                  </a:lnTo>
                  <a:lnTo>
                    <a:pt x="156978" y="389808"/>
                  </a:lnTo>
                  <a:lnTo>
                    <a:pt x="164948" y="397879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76" name="object 155">
              <a:extLst>
                <a:ext uri="{FF2B5EF4-FFF2-40B4-BE49-F238E27FC236}">
                  <a16:creationId xmlns:a16="http://schemas.microsoft.com/office/drawing/2014/main" id="{D562EF0B-5646-49BB-B837-B208B4223B04}"/>
                </a:ext>
              </a:extLst>
            </p:cNvPr>
            <p:cNvSpPr/>
            <p:nvPr/>
          </p:nvSpPr>
          <p:spPr>
            <a:xfrm>
              <a:off x="3422889" y="3700058"/>
              <a:ext cx="1059173" cy="791564"/>
            </a:xfrm>
            <a:custGeom>
              <a:avLst/>
              <a:gdLst/>
              <a:ahLst/>
              <a:cxnLst/>
              <a:rect l="l" t="t" r="r" b="b"/>
              <a:pathLst>
                <a:path w="1059173" h="791564">
                  <a:moveTo>
                    <a:pt x="14353" y="195548"/>
                  </a:moveTo>
                  <a:lnTo>
                    <a:pt x="22226" y="200828"/>
                  </a:lnTo>
                  <a:lnTo>
                    <a:pt x="28803" y="210398"/>
                  </a:lnTo>
                  <a:lnTo>
                    <a:pt x="23122" y="217672"/>
                  </a:lnTo>
                  <a:lnTo>
                    <a:pt x="28105" y="225845"/>
                  </a:lnTo>
                  <a:lnTo>
                    <a:pt x="25617" y="235813"/>
                  </a:lnTo>
                  <a:lnTo>
                    <a:pt x="35182" y="243784"/>
                  </a:lnTo>
                  <a:lnTo>
                    <a:pt x="47146" y="240497"/>
                  </a:lnTo>
                  <a:lnTo>
                    <a:pt x="59500" y="244184"/>
                  </a:lnTo>
                  <a:lnTo>
                    <a:pt x="76542" y="250465"/>
                  </a:lnTo>
                  <a:lnTo>
                    <a:pt x="81528" y="258634"/>
                  </a:lnTo>
                  <a:lnTo>
                    <a:pt x="90798" y="262521"/>
                  </a:lnTo>
                  <a:lnTo>
                    <a:pt x="101163" y="256442"/>
                  </a:lnTo>
                  <a:lnTo>
                    <a:pt x="106246" y="266010"/>
                  </a:lnTo>
                  <a:lnTo>
                    <a:pt x="111329" y="277077"/>
                  </a:lnTo>
                  <a:lnTo>
                    <a:pt x="119203" y="282357"/>
                  </a:lnTo>
                  <a:lnTo>
                    <a:pt x="157377" y="284949"/>
                  </a:lnTo>
                  <a:lnTo>
                    <a:pt x="165251" y="290231"/>
                  </a:lnTo>
                  <a:lnTo>
                    <a:pt x="176212" y="296711"/>
                  </a:lnTo>
                  <a:lnTo>
                    <a:pt x="176712" y="306575"/>
                  </a:lnTo>
                  <a:lnTo>
                    <a:pt x="186180" y="313152"/>
                  </a:lnTo>
                  <a:lnTo>
                    <a:pt x="183588" y="320230"/>
                  </a:lnTo>
                  <a:lnTo>
                    <a:pt x="191462" y="325612"/>
                  </a:lnTo>
                  <a:lnTo>
                    <a:pt x="202424" y="332188"/>
                  </a:lnTo>
                  <a:lnTo>
                    <a:pt x="195350" y="342258"/>
                  </a:lnTo>
                  <a:lnTo>
                    <a:pt x="206114" y="344552"/>
                  </a:lnTo>
                  <a:lnTo>
                    <a:pt x="192959" y="353620"/>
                  </a:lnTo>
                  <a:lnTo>
                    <a:pt x="190465" y="364884"/>
                  </a:lnTo>
                  <a:lnTo>
                    <a:pt x="198540" y="372955"/>
                  </a:lnTo>
                  <a:lnTo>
                    <a:pt x="207709" y="374054"/>
                  </a:lnTo>
                  <a:lnTo>
                    <a:pt x="215784" y="383522"/>
                  </a:lnTo>
                  <a:lnTo>
                    <a:pt x="225050" y="385912"/>
                  </a:lnTo>
                  <a:lnTo>
                    <a:pt x="238705" y="386711"/>
                  </a:lnTo>
                  <a:lnTo>
                    <a:pt x="247575" y="380732"/>
                  </a:lnTo>
                  <a:lnTo>
                    <a:pt x="256846" y="384519"/>
                  </a:lnTo>
                  <a:lnTo>
                    <a:pt x="262428" y="375846"/>
                  </a:lnTo>
                  <a:lnTo>
                    <a:pt x="263023" y="385613"/>
                  </a:lnTo>
                  <a:lnTo>
                    <a:pt x="275087" y="385213"/>
                  </a:lnTo>
                  <a:lnTo>
                    <a:pt x="274090" y="394980"/>
                  </a:lnTo>
                  <a:lnTo>
                    <a:pt x="283359" y="397475"/>
                  </a:lnTo>
                  <a:lnTo>
                    <a:pt x="283856" y="407242"/>
                  </a:lnTo>
                  <a:lnTo>
                    <a:pt x="282959" y="418506"/>
                  </a:lnTo>
                  <a:lnTo>
                    <a:pt x="292629" y="427970"/>
                  </a:lnTo>
                  <a:lnTo>
                    <a:pt x="285249" y="432460"/>
                  </a:lnTo>
                  <a:lnTo>
                    <a:pt x="293223" y="440531"/>
                  </a:lnTo>
                  <a:lnTo>
                    <a:pt x="284454" y="446510"/>
                  </a:lnTo>
                  <a:lnTo>
                    <a:pt x="278870" y="455183"/>
                  </a:lnTo>
                  <a:lnTo>
                    <a:pt x="269902" y="458469"/>
                  </a:lnTo>
                  <a:lnTo>
                    <a:pt x="276678" y="470731"/>
                  </a:lnTo>
                  <a:lnTo>
                    <a:pt x="281562" y="477607"/>
                  </a:lnTo>
                  <a:lnTo>
                    <a:pt x="295419" y="481196"/>
                  </a:lnTo>
                  <a:lnTo>
                    <a:pt x="309167" y="481992"/>
                  </a:lnTo>
                  <a:lnTo>
                    <a:pt x="319834" y="484386"/>
                  </a:lnTo>
                  <a:lnTo>
                    <a:pt x="318740" y="491460"/>
                  </a:lnTo>
                  <a:lnTo>
                    <a:pt x="325318" y="500932"/>
                  </a:lnTo>
                  <a:lnTo>
                    <a:pt x="343353" y="497443"/>
                  </a:lnTo>
                  <a:lnTo>
                    <a:pt x="363089" y="496547"/>
                  </a:lnTo>
                  <a:lnTo>
                    <a:pt x="368571" y="486478"/>
                  </a:lnTo>
                  <a:lnTo>
                    <a:pt x="375347" y="498836"/>
                  </a:lnTo>
                  <a:lnTo>
                    <a:pt x="382525" y="491460"/>
                  </a:lnTo>
                  <a:lnTo>
                    <a:pt x="389602" y="481298"/>
                  </a:lnTo>
                  <a:lnTo>
                    <a:pt x="398970" y="486578"/>
                  </a:lnTo>
                  <a:lnTo>
                    <a:pt x="409935" y="491662"/>
                  </a:lnTo>
                  <a:lnTo>
                    <a:pt x="424882" y="488270"/>
                  </a:lnTo>
                  <a:lnTo>
                    <a:pt x="440232" y="490366"/>
                  </a:lnTo>
                  <a:lnTo>
                    <a:pt x="451199" y="495550"/>
                  </a:lnTo>
                  <a:lnTo>
                    <a:pt x="464652" y="492159"/>
                  </a:lnTo>
                  <a:lnTo>
                    <a:pt x="476614" y="488872"/>
                  </a:lnTo>
                  <a:lnTo>
                    <a:pt x="487277" y="489769"/>
                  </a:lnTo>
                  <a:lnTo>
                    <a:pt x="497243" y="476711"/>
                  </a:lnTo>
                  <a:lnTo>
                    <a:pt x="508906" y="467841"/>
                  </a:lnTo>
                  <a:lnTo>
                    <a:pt x="524353" y="471430"/>
                  </a:lnTo>
                  <a:lnTo>
                    <a:pt x="538008" y="470731"/>
                  </a:lnTo>
                  <a:lnTo>
                    <a:pt x="539003" y="462260"/>
                  </a:lnTo>
                  <a:lnTo>
                    <a:pt x="547974" y="459071"/>
                  </a:lnTo>
                  <a:lnTo>
                    <a:pt x="550566" y="450597"/>
                  </a:lnTo>
                  <a:lnTo>
                    <a:pt x="554454" y="437741"/>
                  </a:lnTo>
                  <a:lnTo>
                    <a:pt x="566413" y="434450"/>
                  </a:lnTo>
                  <a:lnTo>
                    <a:pt x="576780" y="429767"/>
                  </a:lnTo>
                  <a:lnTo>
                    <a:pt x="578973" y="442324"/>
                  </a:lnTo>
                  <a:lnTo>
                    <a:pt x="598507" y="438637"/>
                  </a:lnTo>
                  <a:lnTo>
                    <a:pt x="606477" y="444019"/>
                  </a:lnTo>
                  <a:lnTo>
                    <a:pt x="621731" y="446115"/>
                  </a:lnTo>
                  <a:lnTo>
                    <a:pt x="627411" y="466944"/>
                  </a:lnTo>
                  <a:lnTo>
                    <a:pt x="632494" y="448403"/>
                  </a:lnTo>
                  <a:lnTo>
                    <a:pt x="639273" y="460763"/>
                  </a:lnTo>
                  <a:lnTo>
                    <a:pt x="650336" y="470133"/>
                  </a:lnTo>
                  <a:lnTo>
                    <a:pt x="660899" y="468341"/>
                  </a:lnTo>
                  <a:lnTo>
                    <a:pt x="674356" y="463456"/>
                  </a:lnTo>
                  <a:lnTo>
                    <a:pt x="682128" y="467441"/>
                  </a:lnTo>
                  <a:lnTo>
                    <a:pt x="695585" y="464054"/>
                  </a:lnTo>
                  <a:lnTo>
                    <a:pt x="699570" y="452591"/>
                  </a:lnTo>
                  <a:lnTo>
                    <a:pt x="702161" y="444019"/>
                  </a:lnTo>
                  <a:lnTo>
                    <a:pt x="714322" y="444920"/>
                  </a:lnTo>
                  <a:lnTo>
                    <a:pt x="731264" y="448403"/>
                  </a:lnTo>
                  <a:lnTo>
                    <a:pt x="728874" y="431761"/>
                  </a:lnTo>
                  <a:lnTo>
                    <a:pt x="741434" y="439634"/>
                  </a:lnTo>
                  <a:lnTo>
                    <a:pt x="753292" y="434850"/>
                  </a:lnTo>
                  <a:lnTo>
                    <a:pt x="764355" y="441427"/>
                  </a:lnTo>
                  <a:lnTo>
                    <a:pt x="766249" y="449800"/>
                  </a:lnTo>
                  <a:lnTo>
                    <a:pt x="776815" y="447907"/>
                  </a:lnTo>
                  <a:lnTo>
                    <a:pt x="786383" y="455881"/>
                  </a:lnTo>
                  <a:lnTo>
                    <a:pt x="800135" y="458073"/>
                  </a:lnTo>
                  <a:lnTo>
                    <a:pt x="805219" y="467739"/>
                  </a:lnTo>
                  <a:lnTo>
                    <a:pt x="807311" y="478904"/>
                  </a:lnTo>
                  <a:lnTo>
                    <a:pt x="819572" y="479703"/>
                  </a:lnTo>
                  <a:lnTo>
                    <a:pt x="823558" y="469734"/>
                  </a:lnTo>
                  <a:lnTo>
                    <a:pt x="834523" y="476312"/>
                  </a:lnTo>
                  <a:lnTo>
                    <a:pt x="841899" y="471830"/>
                  </a:lnTo>
                  <a:lnTo>
                    <a:pt x="850270" y="485484"/>
                  </a:lnTo>
                  <a:lnTo>
                    <a:pt x="860536" y="479404"/>
                  </a:lnTo>
                  <a:lnTo>
                    <a:pt x="871401" y="483188"/>
                  </a:lnTo>
                  <a:lnTo>
                    <a:pt x="861134" y="490564"/>
                  </a:lnTo>
                  <a:lnTo>
                    <a:pt x="870404" y="494451"/>
                  </a:lnTo>
                  <a:lnTo>
                    <a:pt x="886748" y="486777"/>
                  </a:lnTo>
                  <a:lnTo>
                    <a:pt x="890337" y="496345"/>
                  </a:lnTo>
                  <a:lnTo>
                    <a:pt x="892328" y="506112"/>
                  </a:lnTo>
                  <a:lnTo>
                    <a:pt x="902893" y="504319"/>
                  </a:lnTo>
                  <a:lnTo>
                    <a:pt x="902094" y="516876"/>
                  </a:lnTo>
                  <a:lnTo>
                    <a:pt x="918143" y="505018"/>
                  </a:lnTo>
                  <a:lnTo>
                    <a:pt x="923728" y="524451"/>
                  </a:lnTo>
                  <a:lnTo>
                    <a:pt x="785285" y="721299"/>
                  </a:lnTo>
                  <a:lnTo>
                    <a:pt x="797645" y="724985"/>
                  </a:lnTo>
                  <a:lnTo>
                    <a:pt x="815687" y="722792"/>
                  </a:lnTo>
                  <a:lnTo>
                    <a:pt x="827946" y="723692"/>
                  </a:lnTo>
                  <a:lnTo>
                    <a:pt x="844887" y="728574"/>
                  </a:lnTo>
                  <a:lnTo>
                    <a:pt x="854952" y="718408"/>
                  </a:lnTo>
                  <a:lnTo>
                    <a:pt x="865120" y="709537"/>
                  </a:lnTo>
                  <a:lnTo>
                    <a:pt x="878975" y="713122"/>
                  </a:lnTo>
                  <a:lnTo>
                    <a:pt x="884055" y="721299"/>
                  </a:lnTo>
                  <a:lnTo>
                    <a:pt x="893627" y="730766"/>
                  </a:lnTo>
                  <a:lnTo>
                    <a:pt x="901500" y="736047"/>
                  </a:lnTo>
                  <a:lnTo>
                    <a:pt x="915353" y="739637"/>
                  </a:lnTo>
                  <a:lnTo>
                    <a:pt x="921830" y="746415"/>
                  </a:lnTo>
                  <a:lnTo>
                    <a:pt x="922529" y="758973"/>
                  </a:lnTo>
                  <a:lnTo>
                    <a:pt x="924425" y="767342"/>
                  </a:lnTo>
                  <a:lnTo>
                    <a:pt x="935388" y="772527"/>
                  </a:lnTo>
                  <a:lnTo>
                    <a:pt x="939074" y="784986"/>
                  </a:lnTo>
                  <a:lnTo>
                    <a:pt x="948542" y="791564"/>
                  </a:lnTo>
                  <a:lnTo>
                    <a:pt x="1048312" y="295810"/>
                  </a:lnTo>
                  <a:lnTo>
                    <a:pt x="1046217" y="286044"/>
                  </a:lnTo>
                  <a:lnTo>
                    <a:pt x="1051502" y="270395"/>
                  </a:lnTo>
                  <a:lnTo>
                    <a:pt x="1055390" y="257641"/>
                  </a:lnTo>
                  <a:lnTo>
                    <a:pt x="1051801" y="246578"/>
                  </a:lnTo>
                  <a:lnTo>
                    <a:pt x="1052495" y="231129"/>
                  </a:lnTo>
                  <a:lnTo>
                    <a:pt x="1059173" y="213885"/>
                  </a:lnTo>
                  <a:lnTo>
                    <a:pt x="1051102" y="204414"/>
                  </a:lnTo>
                  <a:lnTo>
                    <a:pt x="1045321" y="210296"/>
                  </a:lnTo>
                  <a:lnTo>
                    <a:pt x="1044125" y="217370"/>
                  </a:lnTo>
                  <a:lnTo>
                    <a:pt x="1041833" y="231526"/>
                  </a:lnTo>
                  <a:lnTo>
                    <a:pt x="1029773" y="233419"/>
                  </a:lnTo>
                  <a:lnTo>
                    <a:pt x="1018810" y="226842"/>
                  </a:lnTo>
                  <a:lnTo>
                    <a:pt x="1005853" y="240097"/>
                  </a:lnTo>
                  <a:lnTo>
                    <a:pt x="998974" y="226341"/>
                  </a:lnTo>
                  <a:lnTo>
                    <a:pt x="1004756" y="219066"/>
                  </a:lnTo>
                  <a:lnTo>
                    <a:pt x="999672" y="209501"/>
                  </a:lnTo>
                  <a:lnTo>
                    <a:pt x="990104" y="201427"/>
                  </a:lnTo>
                  <a:lnTo>
                    <a:pt x="982828" y="207305"/>
                  </a:lnTo>
                  <a:lnTo>
                    <a:pt x="980337" y="217370"/>
                  </a:lnTo>
                  <a:lnTo>
                    <a:pt x="967482" y="205214"/>
                  </a:lnTo>
                  <a:lnTo>
                    <a:pt x="963392" y="212392"/>
                  </a:lnTo>
                  <a:lnTo>
                    <a:pt x="953028" y="217076"/>
                  </a:lnTo>
                  <a:lnTo>
                    <a:pt x="942163" y="213288"/>
                  </a:lnTo>
                  <a:lnTo>
                    <a:pt x="943062" y="202023"/>
                  </a:lnTo>
                  <a:lnTo>
                    <a:pt x="948643" y="191957"/>
                  </a:lnTo>
                  <a:lnTo>
                    <a:pt x="934987" y="193953"/>
                  </a:lnTo>
                  <a:lnTo>
                    <a:pt x="924523" y="195842"/>
                  </a:lnTo>
                  <a:lnTo>
                    <a:pt x="910767" y="195047"/>
                  </a:lnTo>
                  <a:lnTo>
                    <a:pt x="902094" y="202424"/>
                  </a:lnTo>
                  <a:lnTo>
                    <a:pt x="915951" y="206013"/>
                  </a:lnTo>
                  <a:lnTo>
                    <a:pt x="910271" y="214682"/>
                  </a:lnTo>
                  <a:lnTo>
                    <a:pt x="901598" y="222158"/>
                  </a:lnTo>
                  <a:lnTo>
                    <a:pt x="890535" y="214185"/>
                  </a:lnTo>
                  <a:lnTo>
                    <a:pt x="888439" y="203020"/>
                  </a:lnTo>
                  <a:lnTo>
                    <a:pt x="874788" y="203619"/>
                  </a:lnTo>
                  <a:lnTo>
                    <a:pt x="869802" y="195346"/>
                  </a:lnTo>
                  <a:lnTo>
                    <a:pt x="880170" y="190762"/>
                  </a:lnTo>
                  <a:lnTo>
                    <a:pt x="887148" y="179199"/>
                  </a:lnTo>
                  <a:lnTo>
                    <a:pt x="877676" y="172623"/>
                  </a:lnTo>
                  <a:lnTo>
                    <a:pt x="869605" y="163054"/>
                  </a:lnTo>
                  <a:lnTo>
                    <a:pt x="870602" y="154684"/>
                  </a:lnTo>
                  <a:lnTo>
                    <a:pt x="878075" y="151494"/>
                  </a:lnTo>
                  <a:lnTo>
                    <a:pt x="880469" y="138736"/>
                  </a:lnTo>
                  <a:lnTo>
                    <a:pt x="878177" y="124778"/>
                  </a:lnTo>
                  <a:lnTo>
                    <a:pt x="866019" y="125279"/>
                  </a:lnTo>
                  <a:lnTo>
                    <a:pt x="869904" y="112520"/>
                  </a:lnTo>
                  <a:lnTo>
                    <a:pt x="880170" y="105046"/>
                  </a:lnTo>
                  <a:lnTo>
                    <a:pt x="887442" y="97772"/>
                  </a:lnTo>
                  <a:lnTo>
                    <a:pt x="876581" y="93985"/>
                  </a:lnTo>
                  <a:lnTo>
                    <a:pt x="865915" y="94481"/>
                  </a:lnTo>
                  <a:lnTo>
                    <a:pt x="858941" y="105943"/>
                  </a:lnTo>
                  <a:lnTo>
                    <a:pt x="846679" y="103751"/>
                  </a:lnTo>
                  <a:lnTo>
                    <a:pt x="834224" y="98667"/>
                  </a:lnTo>
                  <a:lnTo>
                    <a:pt x="824457" y="86406"/>
                  </a:lnTo>
                  <a:lnTo>
                    <a:pt x="803127" y="84515"/>
                  </a:lnTo>
                  <a:lnTo>
                    <a:pt x="796748" y="79134"/>
                  </a:lnTo>
                  <a:lnTo>
                    <a:pt x="789274" y="82323"/>
                  </a:lnTo>
                  <a:lnTo>
                    <a:pt x="770633" y="73252"/>
                  </a:lnTo>
                  <a:lnTo>
                    <a:pt x="761965" y="82021"/>
                  </a:lnTo>
                  <a:lnTo>
                    <a:pt x="743424" y="77241"/>
                  </a:lnTo>
                  <a:lnTo>
                    <a:pt x="741232" y="64681"/>
                  </a:lnTo>
                  <a:lnTo>
                    <a:pt x="734954" y="59399"/>
                  </a:lnTo>
                  <a:lnTo>
                    <a:pt x="722293" y="50029"/>
                  </a:lnTo>
                  <a:lnTo>
                    <a:pt x="736945" y="40960"/>
                  </a:lnTo>
                  <a:lnTo>
                    <a:pt x="729071" y="34282"/>
                  </a:lnTo>
                  <a:lnTo>
                    <a:pt x="717710" y="22120"/>
                  </a:lnTo>
                  <a:lnTo>
                    <a:pt x="708840" y="26804"/>
                  </a:lnTo>
                  <a:lnTo>
                    <a:pt x="699570" y="22920"/>
                  </a:lnTo>
                  <a:lnTo>
                    <a:pt x="685717" y="19334"/>
                  </a:lnTo>
                  <a:lnTo>
                    <a:pt x="683722" y="11059"/>
                  </a:lnTo>
                  <a:lnTo>
                    <a:pt x="678740" y="2786"/>
                  </a:lnTo>
                  <a:lnTo>
                    <a:pt x="668275" y="5975"/>
                  </a:lnTo>
                  <a:lnTo>
                    <a:pt x="653122" y="8070"/>
                  </a:lnTo>
                  <a:lnTo>
                    <a:pt x="645152" y="0"/>
                  </a:lnTo>
                  <a:lnTo>
                    <a:pt x="642762" y="12754"/>
                  </a:lnTo>
                  <a:lnTo>
                    <a:pt x="629401" y="17538"/>
                  </a:lnTo>
                  <a:lnTo>
                    <a:pt x="606678" y="18535"/>
                  </a:lnTo>
                  <a:lnTo>
                    <a:pt x="590133" y="22024"/>
                  </a:lnTo>
                  <a:lnTo>
                    <a:pt x="585849" y="27801"/>
                  </a:lnTo>
                  <a:lnTo>
                    <a:pt x="580265" y="37871"/>
                  </a:lnTo>
                  <a:lnTo>
                    <a:pt x="570002" y="43952"/>
                  </a:lnTo>
                  <a:lnTo>
                    <a:pt x="561229" y="49931"/>
                  </a:lnTo>
                  <a:lnTo>
                    <a:pt x="557244" y="61394"/>
                  </a:lnTo>
                  <a:lnTo>
                    <a:pt x="551962" y="75642"/>
                  </a:lnTo>
                  <a:lnTo>
                    <a:pt x="535518" y="81925"/>
                  </a:lnTo>
                  <a:lnTo>
                    <a:pt x="521661" y="78334"/>
                  </a:lnTo>
                  <a:lnTo>
                    <a:pt x="506214" y="73352"/>
                  </a:lnTo>
                  <a:lnTo>
                    <a:pt x="499038" y="80728"/>
                  </a:lnTo>
                  <a:lnTo>
                    <a:pt x="496644" y="93386"/>
                  </a:lnTo>
                  <a:lnTo>
                    <a:pt x="484686" y="96774"/>
                  </a:lnTo>
                  <a:lnTo>
                    <a:pt x="472823" y="102854"/>
                  </a:lnTo>
                  <a:lnTo>
                    <a:pt x="467442" y="115710"/>
                  </a:lnTo>
                  <a:lnTo>
                    <a:pt x="465051" y="128469"/>
                  </a:lnTo>
                  <a:lnTo>
                    <a:pt x="458075" y="140032"/>
                  </a:lnTo>
                  <a:lnTo>
                    <a:pt x="448207" y="154482"/>
                  </a:lnTo>
                  <a:lnTo>
                    <a:pt x="436046" y="153586"/>
                  </a:lnTo>
                  <a:lnTo>
                    <a:pt x="425182" y="149895"/>
                  </a:lnTo>
                  <a:lnTo>
                    <a:pt x="417109" y="140331"/>
                  </a:lnTo>
                  <a:lnTo>
                    <a:pt x="408142" y="143520"/>
                  </a:lnTo>
                  <a:lnTo>
                    <a:pt x="399765" y="156578"/>
                  </a:lnTo>
                  <a:lnTo>
                    <a:pt x="391096" y="166740"/>
                  </a:lnTo>
                  <a:lnTo>
                    <a:pt x="378936" y="165844"/>
                  </a:lnTo>
                  <a:lnTo>
                    <a:pt x="366278" y="155181"/>
                  </a:lnTo>
                  <a:lnTo>
                    <a:pt x="352026" y="146011"/>
                  </a:lnTo>
                  <a:lnTo>
                    <a:pt x="341261" y="143617"/>
                  </a:lnTo>
                  <a:lnTo>
                    <a:pt x="334187" y="152387"/>
                  </a:lnTo>
                  <a:lnTo>
                    <a:pt x="323719" y="155577"/>
                  </a:lnTo>
                  <a:lnTo>
                    <a:pt x="311360" y="151890"/>
                  </a:lnTo>
                  <a:lnTo>
                    <a:pt x="300203" y="141126"/>
                  </a:lnTo>
                  <a:lnTo>
                    <a:pt x="287841" y="137440"/>
                  </a:lnTo>
                  <a:lnTo>
                    <a:pt x="280565" y="144813"/>
                  </a:lnTo>
                  <a:lnTo>
                    <a:pt x="273488" y="153586"/>
                  </a:lnTo>
                  <a:lnTo>
                    <a:pt x="256946" y="157074"/>
                  </a:lnTo>
                  <a:lnTo>
                    <a:pt x="241195" y="147905"/>
                  </a:lnTo>
                  <a:lnTo>
                    <a:pt x="228837" y="142821"/>
                  </a:lnTo>
                  <a:lnTo>
                    <a:pt x="217976" y="137739"/>
                  </a:lnTo>
                  <a:lnTo>
                    <a:pt x="204423" y="141029"/>
                  </a:lnTo>
                  <a:lnTo>
                    <a:pt x="192463" y="144416"/>
                  </a:lnTo>
                  <a:lnTo>
                    <a:pt x="182991" y="137739"/>
                  </a:lnTo>
                  <a:lnTo>
                    <a:pt x="172526" y="141029"/>
                  </a:lnTo>
                  <a:lnTo>
                    <a:pt x="171828" y="128469"/>
                  </a:lnTo>
                  <a:lnTo>
                    <a:pt x="156678" y="129066"/>
                  </a:lnTo>
                  <a:lnTo>
                    <a:pt x="156279" y="120696"/>
                  </a:lnTo>
                  <a:lnTo>
                    <a:pt x="145616" y="121091"/>
                  </a:lnTo>
                  <a:lnTo>
                    <a:pt x="134852" y="117406"/>
                  </a:lnTo>
                  <a:lnTo>
                    <a:pt x="124484" y="123487"/>
                  </a:lnTo>
                  <a:lnTo>
                    <a:pt x="109037" y="119896"/>
                  </a:lnTo>
                  <a:lnTo>
                    <a:pt x="0" y="153986"/>
                  </a:lnTo>
                  <a:lnTo>
                    <a:pt x="9968" y="170531"/>
                  </a:lnTo>
                  <a:lnTo>
                    <a:pt x="12059" y="180197"/>
                  </a:lnTo>
                  <a:lnTo>
                    <a:pt x="298" y="187772"/>
                  </a:lnTo>
                  <a:lnTo>
                    <a:pt x="14353" y="195548"/>
                  </a:lnTo>
                  <a:close/>
                </a:path>
              </a:pathLst>
            </a:custGeom>
            <a:solidFill>
              <a:srgbClr val="389DE5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77" name="object 156">
              <a:extLst>
                <a:ext uri="{FF2B5EF4-FFF2-40B4-BE49-F238E27FC236}">
                  <a16:creationId xmlns:a16="http://schemas.microsoft.com/office/drawing/2014/main" id="{DBC1ED55-3A02-4853-AD66-AD9DC793F5A9}"/>
                </a:ext>
              </a:extLst>
            </p:cNvPr>
            <p:cNvSpPr/>
            <p:nvPr/>
          </p:nvSpPr>
          <p:spPr>
            <a:xfrm>
              <a:off x="3422889" y="3700058"/>
              <a:ext cx="1059173" cy="791564"/>
            </a:xfrm>
            <a:custGeom>
              <a:avLst/>
              <a:gdLst/>
              <a:ahLst/>
              <a:cxnLst/>
              <a:rect l="l" t="t" r="r" b="b"/>
              <a:pathLst>
                <a:path w="1059173" h="791564">
                  <a:moveTo>
                    <a:pt x="0" y="153986"/>
                  </a:moveTo>
                  <a:lnTo>
                    <a:pt x="109037" y="119896"/>
                  </a:lnTo>
                  <a:lnTo>
                    <a:pt x="124484" y="123487"/>
                  </a:lnTo>
                  <a:lnTo>
                    <a:pt x="134852" y="117406"/>
                  </a:lnTo>
                  <a:lnTo>
                    <a:pt x="145616" y="121091"/>
                  </a:lnTo>
                  <a:lnTo>
                    <a:pt x="156279" y="120696"/>
                  </a:lnTo>
                  <a:lnTo>
                    <a:pt x="156678" y="129066"/>
                  </a:lnTo>
                  <a:lnTo>
                    <a:pt x="171828" y="128469"/>
                  </a:lnTo>
                  <a:lnTo>
                    <a:pt x="172526" y="141029"/>
                  </a:lnTo>
                  <a:lnTo>
                    <a:pt x="182991" y="137739"/>
                  </a:lnTo>
                  <a:lnTo>
                    <a:pt x="192463" y="144416"/>
                  </a:lnTo>
                  <a:lnTo>
                    <a:pt x="204423" y="141029"/>
                  </a:lnTo>
                  <a:lnTo>
                    <a:pt x="217976" y="137739"/>
                  </a:lnTo>
                  <a:lnTo>
                    <a:pt x="228837" y="142821"/>
                  </a:lnTo>
                  <a:lnTo>
                    <a:pt x="241195" y="147905"/>
                  </a:lnTo>
                  <a:lnTo>
                    <a:pt x="256946" y="157074"/>
                  </a:lnTo>
                  <a:lnTo>
                    <a:pt x="273488" y="153586"/>
                  </a:lnTo>
                  <a:lnTo>
                    <a:pt x="280565" y="144813"/>
                  </a:lnTo>
                  <a:lnTo>
                    <a:pt x="287841" y="137440"/>
                  </a:lnTo>
                  <a:lnTo>
                    <a:pt x="300203" y="141126"/>
                  </a:lnTo>
                  <a:lnTo>
                    <a:pt x="311360" y="151890"/>
                  </a:lnTo>
                  <a:lnTo>
                    <a:pt x="323719" y="155577"/>
                  </a:lnTo>
                  <a:lnTo>
                    <a:pt x="334187" y="152387"/>
                  </a:lnTo>
                  <a:lnTo>
                    <a:pt x="341261" y="143617"/>
                  </a:lnTo>
                  <a:lnTo>
                    <a:pt x="352026" y="146011"/>
                  </a:lnTo>
                  <a:lnTo>
                    <a:pt x="366278" y="155181"/>
                  </a:lnTo>
                  <a:lnTo>
                    <a:pt x="378936" y="165844"/>
                  </a:lnTo>
                  <a:lnTo>
                    <a:pt x="391096" y="166740"/>
                  </a:lnTo>
                  <a:lnTo>
                    <a:pt x="399765" y="156578"/>
                  </a:lnTo>
                  <a:lnTo>
                    <a:pt x="408142" y="143520"/>
                  </a:lnTo>
                  <a:lnTo>
                    <a:pt x="417109" y="140331"/>
                  </a:lnTo>
                  <a:lnTo>
                    <a:pt x="425182" y="149895"/>
                  </a:lnTo>
                  <a:lnTo>
                    <a:pt x="436046" y="153586"/>
                  </a:lnTo>
                  <a:lnTo>
                    <a:pt x="448207" y="154482"/>
                  </a:lnTo>
                  <a:lnTo>
                    <a:pt x="458075" y="140032"/>
                  </a:lnTo>
                  <a:lnTo>
                    <a:pt x="465051" y="128469"/>
                  </a:lnTo>
                  <a:lnTo>
                    <a:pt x="467442" y="115710"/>
                  </a:lnTo>
                  <a:lnTo>
                    <a:pt x="472823" y="102854"/>
                  </a:lnTo>
                  <a:lnTo>
                    <a:pt x="484686" y="96774"/>
                  </a:lnTo>
                  <a:lnTo>
                    <a:pt x="496644" y="93386"/>
                  </a:lnTo>
                  <a:lnTo>
                    <a:pt x="499038" y="80728"/>
                  </a:lnTo>
                  <a:lnTo>
                    <a:pt x="506214" y="73352"/>
                  </a:lnTo>
                  <a:lnTo>
                    <a:pt x="521661" y="78334"/>
                  </a:lnTo>
                  <a:lnTo>
                    <a:pt x="535518" y="81925"/>
                  </a:lnTo>
                  <a:lnTo>
                    <a:pt x="551962" y="75642"/>
                  </a:lnTo>
                  <a:lnTo>
                    <a:pt x="557244" y="61394"/>
                  </a:lnTo>
                  <a:lnTo>
                    <a:pt x="561229" y="49931"/>
                  </a:lnTo>
                  <a:lnTo>
                    <a:pt x="570002" y="43952"/>
                  </a:lnTo>
                  <a:lnTo>
                    <a:pt x="580265" y="37871"/>
                  </a:lnTo>
                  <a:lnTo>
                    <a:pt x="585849" y="27801"/>
                  </a:lnTo>
                  <a:lnTo>
                    <a:pt x="590133" y="22024"/>
                  </a:lnTo>
                  <a:lnTo>
                    <a:pt x="606678" y="18535"/>
                  </a:lnTo>
                  <a:lnTo>
                    <a:pt x="629401" y="17538"/>
                  </a:lnTo>
                  <a:lnTo>
                    <a:pt x="642762" y="12754"/>
                  </a:lnTo>
                  <a:lnTo>
                    <a:pt x="645152" y="0"/>
                  </a:lnTo>
                  <a:lnTo>
                    <a:pt x="653122" y="8070"/>
                  </a:lnTo>
                  <a:lnTo>
                    <a:pt x="668275" y="5975"/>
                  </a:lnTo>
                  <a:lnTo>
                    <a:pt x="678740" y="2786"/>
                  </a:lnTo>
                  <a:lnTo>
                    <a:pt x="683722" y="11059"/>
                  </a:lnTo>
                  <a:lnTo>
                    <a:pt x="685717" y="19334"/>
                  </a:lnTo>
                  <a:lnTo>
                    <a:pt x="699570" y="22920"/>
                  </a:lnTo>
                  <a:lnTo>
                    <a:pt x="708840" y="26804"/>
                  </a:lnTo>
                  <a:lnTo>
                    <a:pt x="717710" y="22120"/>
                  </a:lnTo>
                  <a:lnTo>
                    <a:pt x="729071" y="34282"/>
                  </a:lnTo>
                  <a:lnTo>
                    <a:pt x="736945" y="40960"/>
                  </a:lnTo>
                  <a:lnTo>
                    <a:pt x="722293" y="50029"/>
                  </a:lnTo>
                  <a:lnTo>
                    <a:pt x="734954" y="59399"/>
                  </a:lnTo>
                  <a:lnTo>
                    <a:pt x="741232" y="64681"/>
                  </a:lnTo>
                  <a:lnTo>
                    <a:pt x="743424" y="77241"/>
                  </a:lnTo>
                  <a:lnTo>
                    <a:pt x="761965" y="82021"/>
                  </a:lnTo>
                  <a:lnTo>
                    <a:pt x="770633" y="73252"/>
                  </a:lnTo>
                  <a:lnTo>
                    <a:pt x="789274" y="82323"/>
                  </a:lnTo>
                  <a:lnTo>
                    <a:pt x="796748" y="79134"/>
                  </a:lnTo>
                  <a:lnTo>
                    <a:pt x="803127" y="84515"/>
                  </a:lnTo>
                  <a:lnTo>
                    <a:pt x="824457" y="86406"/>
                  </a:lnTo>
                  <a:lnTo>
                    <a:pt x="834224" y="98667"/>
                  </a:lnTo>
                  <a:lnTo>
                    <a:pt x="846679" y="103751"/>
                  </a:lnTo>
                  <a:lnTo>
                    <a:pt x="858941" y="105943"/>
                  </a:lnTo>
                  <a:lnTo>
                    <a:pt x="865915" y="94481"/>
                  </a:lnTo>
                  <a:lnTo>
                    <a:pt x="876581" y="93985"/>
                  </a:lnTo>
                  <a:lnTo>
                    <a:pt x="887442" y="97772"/>
                  </a:lnTo>
                  <a:lnTo>
                    <a:pt x="880170" y="105046"/>
                  </a:lnTo>
                  <a:lnTo>
                    <a:pt x="869904" y="112520"/>
                  </a:lnTo>
                  <a:lnTo>
                    <a:pt x="866019" y="125279"/>
                  </a:lnTo>
                  <a:lnTo>
                    <a:pt x="878177" y="124778"/>
                  </a:lnTo>
                  <a:lnTo>
                    <a:pt x="880469" y="138736"/>
                  </a:lnTo>
                  <a:lnTo>
                    <a:pt x="878075" y="151494"/>
                  </a:lnTo>
                  <a:lnTo>
                    <a:pt x="870602" y="154684"/>
                  </a:lnTo>
                  <a:lnTo>
                    <a:pt x="869605" y="163054"/>
                  </a:lnTo>
                  <a:lnTo>
                    <a:pt x="877676" y="172623"/>
                  </a:lnTo>
                  <a:lnTo>
                    <a:pt x="887148" y="179199"/>
                  </a:lnTo>
                  <a:lnTo>
                    <a:pt x="880170" y="190762"/>
                  </a:lnTo>
                  <a:lnTo>
                    <a:pt x="869802" y="195346"/>
                  </a:lnTo>
                  <a:lnTo>
                    <a:pt x="874788" y="203619"/>
                  </a:lnTo>
                  <a:lnTo>
                    <a:pt x="888439" y="203020"/>
                  </a:lnTo>
                  <a:lnTo>
                    <a:pt x="890535" y="214185"/>
                  </a:lnTo>
                  <a:lnTo>
                    <a:pt x="901598" y="222158"/>
                  </a:lnTo>
                  <a:lnTo>
                    <a:pt x="910271" y="214682"/>
                  </a:lnTo>
                  <a:lnTo>
                    <a:pt x="915951" y="206013"/>
                  </a:lnTo>
                  <a:lnTo>
                    <a:pt x="902094" y="202424"/>
                  </a:lnTo>
                  <a:lnTo>
                    <a:pt x="910767" y="195047"/>
                  </a:lnTo>
                  <a:lnTo>
                    <a:pt x="924523" y="195842"/>
                  </a:lnTo>
                  <a:lnTo>
                    <a:pt x="934987" y="193953"/>
                  </a:lnTo>
                  <a:lnTo>
                    <a:pt x="948643" y="191957"/>
                  </a:lnTo>
                  <a:lnTo>
                    <a:pt x="943062" y="202023"/>
                  </a:lnTo>
                  <a:lnTo>
                    <a:pt x="942163" y="213288"/>
                  </a:lnTo>
                  <a:lnTo>
                    <a:pt x="953028" y="217076"/>
                  </a:lnTo>
                  <a:lnTo>
                    <a:pt x="963392" y="212392"/>
                  </a:lnTo>
                  <a:lnTo>
                    <a:pt x="967482" y="205214"/>
                  </a:lnTo>
                  <a:lnTo>
                    <a:pt x="980337" y="217370"/>
                  </a:lnTo>
                  <a:lnTo>
                    <a:pt x="982828" y="207305"/>
                  </a:lnTo>
                  <a:lnTo>
                    <a:pt x="990104" y="201427"/>
                  </a:lnTo>
                  <a:lnTo>
                    <a:pt x="999672" y="209501"/>
                  </a:lnTo>
                  <a:lnTo>
                    <a:pt x="1004756" y="219066"/>
                  </a:lnTo>
                  <a:lnTo>
                    <a:pt x="998974" y="226341"/>
                  </a:lnTo>
                  <a:lnTo>
                    <a:pt x="1005853" y="240097"/>
                  </a:lnTo>
                  <a:lnTo>
                    <a:pt x="1018810" y="226842"/>
                  </a:lnTo>
                  <a:lnTo>
                    <a:pt x="1029773" y="233419"/>
                  </a:lnTo>
                  <a:lnTo>
                    <a:pt x="1041833" y="231526"/>
                  </a:lnTo>
                  <a:lnTo>
                    <a:pt x="1044125" y="217370"/>
                  </a:lnTo>
                  <a:lnTo>
                    <a:pt x="1045321" y="210296"/>
                  </a:lnTo>
                  <a:lnTo>
                    <a:pt x="1051102" y="204414"/>
                  </a:lnTo>
                  <a:lnTo>
                    <a:pt x="1059173" y="213885"/>
                  </a:lnTo>
                  <a:lnTo>
                    <a:pt x="1052495" y="231129"/>
                  </a:lnTo>
                  <a:lnTo>
                    <a:pt x="1051801" y="246578"/>
                  </a:lnTo>
                  <a:lnTo>
                    <a:pt x="1055390" y="257641"/>
                  </a:lnTo>
                  <a:lnTo>
                    <a:pt x="1051502" y="270395"/>
                  </a:lnTo>
                  <a:lnTo>
                    <a:pt x="1046217" y="286044"/>
                  </a:lnTo>
                  <a:lnTo>
                    <a:pt x="1048312" y="295810"/>
                  </a:lnTo>
                  <a:lnTo>
                    <a:pt x="948542" y="791564"/>
                  </a:lnTo>
                  <a:lnTo>
                    <a:pt x="939074" y="784986"/>
                  </a:lnTo>
                  <a:lnTo>
                    <a:pt x="935388" y="772527"/>
                  </a:lnTo>
                  <a:lnTo>
                    <a:pt x="924425" y="767342"/>
                  </a:lnTo>
                  <a:lnTo>
                    <a:pt x="922529" y="758973"/>
                  </a:lnTo>
                  <a:lnTo>
                    <a:pt x="921830" y="746415"/>
                  </a:lnTo>
                  <a:lnTo>
                    <a:pt x="915353" y="739637"/>
                  </a:lnTo>
                  <a:lnTo>
                    <a:pt x="901500" y="736047"/>
                  </a:lnTo>
                  <a:lnTo>
                    <a:pt x="893627" y="730766"/>
                  </a:lnTo>
                  <a:lnTo>
                    <a:pt x="884055" y="721299"/>
                  </a:lnTo>
                  <a:lnTo>
                    <a:pt x="878975" y="713122"/>
                  </a:lnTo>
                  <a:lnTo>
                    <a:pt x="865120" y="709537"/>
                  </a:lnTo>
                  <a:lnTo>
                    <a:pt x="854952" y="718408"/>
                  </a:lnTo>
                  <a:lnTo>
                    <a:pt x="844887" y="728574"/>
                  </a:lnTo>
                  <a:lnTo>
                    <a:pt x="827946" y="723692"/>
                  </a:lnTo>
                  <a:lnTo>
                    <a:pt x="815687" y="722792"/>
                  </a:lnTo>
                  <a:lnTo>
                    <a:pt x="797645" y="724985"/>
                  </a:lnTo>
                  <a:lnTo>
                    <a:pt x="785285" y="721299"/>
                  </a:lnTo>
                  <a:lnTo>
                    <a:pt x="923728" y="524451"/>
                  </a:lnTo>
                  <a:lnTo>
                    <a:pt x="918143" y="505018"/>
                  </a:lnTo>
                  <a:lnTo>
                    <a:pt x="902094" y="516876"/>
                  </a:lnTo>
                  <a:lnTo>
                    <a:pt x="902893" y="504319"/>
                  </a:lnTo>
                  <a:lnTo>
                    <a:pt x="892328" y="506112"/>
                  </a:lnTo>
                  <a:lnTo>
                    <a:pt x="890337" y="496345"/>
                  </a:lnTo>
                  <a:lnTo>
                    <a:pt x="886748" y="486777"/>
                  </a:lnTo>
                  <a:lnTo>
                    <a:pt x="870404" y="494451"/>
                  </a:lnTo>
                  <a:lnTo>
                    <a:pt x="861134" y="490564"/>
                  </a:lnTo>
                  <a:lnTo>
                    <a:pt x="871401" y="483188"/>
                  </a:lnTo>
                  <a:lnTo>
                    <a:pt x="860536" y="479404"/>
                  </a:lnTo>
                  <a:lnTo>
                    <a:pt x="850270" y="485484"/>
                  </a:lnTo>
                  <a:lnTo>
                    <a:pt x="841899" y="471830"/>
                  </a:lnTo>
                  <a:lnTo>
                    <a:pt x="834523" y="476312"/>
                  </a:lnTo>
                  <a:lnTo>
                    <a:pt x="823558" y="469734"/>
                  </a:lnTo>
                  <a:lnTo>
                    <a:pt x="819572" y="479703"/>
                  </a:lnTo>
                  <a:lnTo>
                    <a:pt x="807311" y="478904"/>
                  </a:lnTo>
                  <a:lnTo>
                    <a:pt x="805219" y="467739"/>
                  </a:lnTo>
                  <a:lnTo>
                    <a:pt x="800135" y="458073"/>
                  </a:lnTo>
                  <a:lnTo>
                    <a:pt x="786383" y="455881"/>
                  </a:lnTo>
                  <a:lnTo>
                    <a:pt x="776815" y="447907"/>
                  </a:lnTo>
                  <a:lnTo>
                    <a:pt x="766249" y="449800"/>
                  </a:lnTo>
                  <a:lnTo>
                    <a:pt x="764355" y="441427"/>
                  </a:lnTo>
                  <a:lnTo>
                    <a:pt x="753292" y="434850"/>
                  </a:lnTo>
                  <a:lnTo>
                    <a:pt x="741434" y="439634"/>
                  </a:lnTo>
                  <a:lnTo>
                    <a:pt x="728874" y="431761"/>
                  </a:lnTo>
                  <a:lnTo>
                    <a:pt x="731264" y="448403"/>
                  </a:lnTo>
                  <a:lnTo>
                    <a:pt x="714322" y="444920"/>
                  </a:lnTo>
                  <a:lnTo>
                    <a:pt x="702161" y="444019"/>
                  </a:lnTo>
                  <a:lnTo>
                    <a:pt x="699570" y="452591"/>
                  </a:lnTo>
                  <a:lnTo>
                    <a:pt x="695585" y="464054"/>
                  </a:lnTo>
                  <a:lnTo>
                    <a:pt x="682128" y="467441"/>
                  </a:lnTo>
                  <a:lnTo>
                    <a:pt x="674356" y="463456"/>
                  </a:lnTo>
                  <a:lnTo>
                    <a:pt x="660899" y="468341"/>
                  </a:lnTo>
                  <a:lnTo>
                    <a:pt x="650336" y="470133"/>
                  </a:lnTo>
                  <a:lnTo>
                    <a:pt x="639273" y="460763"/>
                  </a:lnTo>
                  <a:lnTo>
                    <a:pt x="632494" y="448403"/>
                  </a:lnTo>
                  <a:lnTo>
                    <a:pt x="627411" y="466944"/>
                  </a:lnTo>
                  <a:lnTo>
                    <a:pt x="621731" y="446115"/>
                  </a:lnTo>
                  <a:lnTo>
                    <a:pt x="606477" y="444019"/>
                  </a:lnTo>
                  <a:lnTo>
                    <a:pt x="598507" y="438637"/>
                  </a:lnTo>
                  <a:lnTo>
                    <a:pt x="578973" y="442324"/>
                  </a:lnTo>
                  <a:lnTo>
                    <a:pt x="576780" y="429767"/>
                  </a:lnTo>
                  <a:lnTo>
                    <a:pt x="566413" y="434450"/>
                  </a:lnTo>
                  <a:lnTo>
                    <a:pt x="554454" y="437741"/>
                  </a:lnTo>
                  <a:lnTo>
                    <a:pt x="550566" y="450597"/>
                  </a:lnTo>
                  <a:lnTo>
                    <a:pt x="547974" y="459071"/>
                  </a:lnTo>
                  <a:lnTo>
                    <a:pt x="539003" y="462260"/>
                  </a:lnTo>
                  <a:lnTo>
                    <a:pt x="538008" y="470731"/>
                  </a:lnTo>
                  <a:lnTo>
                    <a:pt x="524353" y="471430"/>
                  </a:lnTo>
                  <a:lnTo>
                    <a:pt x="508906" y="467841"/>
                  </a:lnTo>
                  <a:lnTo>
                    <a:pt x="497243" y="476711"/>
                  </a:lnTo>
                  <a:lnTo>
                    <a:pt x="487277" y="489769"/>
                  </a:lnTo>
                  <a:lnTo>
                    <a:pt x="476614" y="488872"/>
                  </a:lnTo>
                  <a:lnTo>
                    <a:pt x="464652" y="492159"/>
                  </a:lnTo>
                  <a:lnTo>
                    <a:pt x="451199" y="495550"/>
                  </a:lnTo>
                  <a:lnTo>
                    <a:pt x="440232" y="490366"/>
                  </a:lnTo>
                  <a:lnTo>
                    <a:pt x="424882" y="488270"/>
                  </a:lnTo>
                  <a:lnTo>
                    <a:pt x="409935" y="491662"/>
                  </a:lnTo>
                  <a:lnTo>
                    <a:pt x="398970" y="486578"/>
                  </a:lnTo>
                  <a:lnTo>
                    <a:pt x="389602" y="481298"/>
                  </a:lnTo>
                  <a:lnTo>
                    <a:pt x="382525" y="491460"/>
                  </a:lnTo>
                  <a:lnTo>
                    <a:pt x="375347" y="498836"/>
                  </a:lnTo>
                  <a:lnTo>
                    <a:pt x="368571" y="486478"/>
                  </a:lnTo>
                  <a:lnTo>
                    <a:pt x="363089" y="496547"/>
                  </a:lnTo>
                  <a:lnTo>
                    <a:pt x="343353" y="497443"/>
                  </a:lnTo>
                  <a:lnTo>
                    <a:pt x="325318" y="500932"/>
                  </a:lnTo>
                  <a:lnTo>
                    <a:pt x="318740" y="491460"/>
                  </a:lnTo>
                  <a:lnTo>
                    <a:pt x="319834" y="484386"/>
                  </a:lnTo>
                  <a:lnTo>
                    <a:pt x="309167" y="481992"/>
                  </a:lnTo>
                  <a:lnTo>
                    <a:pt x="295419" y="481196"/>
                  </a:lnTo>
                  <a:lnTo>
                    <a:pt x="281562" y="477607"/>
                  </a:lnTo>
                  <a:lnTo>
                    <a:pt x="276678" y="470731"/>
                  </a:lnTo>
                  <a:lnTo>
                    <a:pt x="269902" y="458469"/>
                  </a:lnTo>
                  <a:lnTo>
                    <a:pt x="278870" y="455183"/>
                  </a:lnTo>
                  <a:lnTo>
                    <a:pt x="284454" y="446510"/>
                  </a:lnTo>
                  <a:lnTo>
                    <a:pt x="293223" y="440531"/>
                  </a:lnTo>
                  <a:lnTo>
                    <a:pt x="285249" y="432460"/>
                  </a:lnTo>
                  <a:lnTo>
                    <a:pt x="292629" y="427970"/>
                  </a:lnTo>
                  <a:lnTo>
                    <a:pt x="282959" y="418506"/>
                  </a:lnTo>
                  <a:lnTo>
                    <a:pt x="283856" y="407242"/>
                  </a:lnTo>
                  <a:lnTo>
                    <a:pt x="283359" y="397475"/>
                  </a:lnTo>
                  <a:lnTo>
                    <a:pt x="274090" y="394980"/>
                  </a:lnTo>
                  <a:lnTo>
                    <a:pt x="275087" y="385213"/>
                  </a:lnTo>
                  <a:lnTo>
                    <a:pt x="263023" y="385613"/>
                  </a:lnTo>
                  <a:lnTo>
                    <a:pt x="262428" y="375846"/>
                  </a:lnTo>
                  <a:lnTo>
                    <a:pt x="256846" y="384519"/>
                  </a:lnTo>
                  <a:lnTo>
                    <a:pt x="247575" y="380732"/>
                  </a:lnTo>
                  <a:lnTo>
                    <a:pt x="238705" y="386711"/>
                  </a:lnTo>
                  <a:lnTo>
                    <a:pt x="225050" y="385912"/>
                  </a:lnTo>
                  <a:lnTo>
                    <a:pt x="215784" y="383522"/>
                  </a:lnTo>
                  <a:lnTo>
                    <a:pt x="207709" y="374054"/>
                  </a:lnTo>
                  <a:lnTo>
                    <a:pt x="198540" y="372955"/>
                  </a:lnTo>
                  <a:lnTo>
                    <a:pt x="190465" y="364884"/>
                  </a:lnTo>
                  <a:lnTo>
                    <a:pt x="192959" y="353620"/>
                  </a:lnTo>
                  <a:lnTo>
                    <a:pt x="206114" y="344552"/>
                  </a:lnTo>
                  <a:lnTo>
                    <a:pt x="195350" y="342258"/>
                  </a:lnTo>
                  <a:lnTo>
                    <a:pt x="202424" y="332188"/>
                  </a:lnTo>
                  <a:lnTo>
                    <a:pt x="191462" y="325612"/>
                  </a:lnTo>
                  <a:lnTo>
                    <a:pt x="183588" y="320230"/>
                  </a:lnTo>
                  <a:lnTo>
                    <a:pt x="186180" y="313152"/>
                  </a:lnTo>
                  <a:lnTo>
                    <a:pt x="176712" y="306575"/>
                  </a:lnTo>
                  <a:lnTo>
                    <a:pt x="176212" y="296711"/>
                  </a:lnTo>
                  <a:lnTo>
                    <a:pt x="165251" y="290231"/>
                  </a:lnTo>
                  <a:lnTo>
                    <a:pt x="157377" y="284949"/>
                  </a:lnTo>
                  <a:lnTo>
                    <a:pt x="119203" y="282357"/>
                  </a:lnTo>
                  <a:lnTo>
                    <a:pt x="111329" y="277077"/>
                  </a:lnTo>
                  <a:lnTo>
                    <a:pt x="106246" y="266010"/>
                  </a:lnTo>
                  <a:lnTo>
                    <a:pt x="101163" y="256442"/>
                  </a:lnTo>
                  <a:lnTo>
                    <a:pt x="90798" y="262521"/>
                  </a:lnTo>
                  <a:lnTo>
                    <a:pt x="81528" y="258634"/>
                  </a:lnTo>
                  <a:lnTo>
                    <a:pt x="76542" y="250465"/>
                  </a:lnTo>
                  <a:lnTo>
                    <a:pt x="59500" y="244184"/>
                  </a:lnTo>
                  <a:lnTo>
                    <a:pt x="47146" y="240497"/>
                  </a:lnTo>
                  <a:lnTo>
                    <a:pt x="35182" y="243784"/>
                  </a:lnTo>
                  <a:lnTo>
                    <a:pt x="25617" y="235813"/>
                  </a:lnTo>
                  <a:lnTo>
                    <a:pt x="28105" y="225845"/>
                  </a:lnTo>
                  <a:lnTo>
                    <a:pt x="23122" y="217672"/>
                  </a:lnTo>
                  <a:lnTo>
                    <a:pt x="28803" y="210398"/>
                  </a:lnTo>
                  <a:lnTo>
                    <a:pt x="22226" y="200828"/>
                  </a:lnTo>
                  <a:lnTo>
                    <a:pt x="14353" y="195548"/>
                  </a:lnTo>
                  <a:lnTo>
                    <a:pt x="298" y="187772"/>
                  </a:lnTo>
                  <a:lnTo>
                    <a:pt x="12059" y="180197"/>
                  </a:lnTo>
                  <a:lnTo>
                    <a:pt x="9968" y="170531"/>
                  </a:lnTo>
                  <a:lnTo>
                    <a:pt x="0" y="153986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78" name="object 157">
              <a:extLst>
                <a:ext uri="{FF2B5EF4-FFF2-40B4-BE49-F238E27FC236}">
                  <a16:creationId xmlns:a16="http://schemas.microsoft.com/office/drawing/2014/main" id="{FAA923BB-3D72-4E3C-8BA1-C95E0743C266}"/>
                </a:ext>
              </a:extLst>
            </p:cNvPr>
            <p:cNvSpPr/>
            <p:nvPr/>
          </p:nvSpPr>
          <p:spPr>
            <a:xfrm>
              <a:off x="3150397" y="1580305"/>
              <a:ext cx="116111" cy="145018"/>
            </a:xfrm>
            <a:custGeom>
              <a:avLst/>
              <a:gdLst/>
              <a:ahLst/>
              <a:cxnLst/>
              <a:rect l="l" t="t" r="r" b="b"/>
              <a:pathLst>
                <a:path w="116111" h="145018">
                  <a:moveTo>
                    <a:pt x="31690" y="114819"/>
                  </a:moveTo>
                  <a:lnTo>
                    <a:pt x="33785" y="124487"/>
                  </a:lnTo>
                  <a:lnTo>
                    <a:pt x="45841" y="122591"/>
                  </a:lnTo>
                  <a:lnTo>
                    <a:pt x="61192" y="126180"/>
                  </a:lnTo>
                  <a:lnTo>
                    <a:pt x="69066" y="129967"/>
                  </a:lnTo>
                  <a:lnTo>
                    <a:pt x="78936" y="145018"/>
                  </a:lnTo>
                  <a:lnTo>
                    <a:pt x="86208" y="139139"/>
                  </a:lnTo>
                  <a:lnTo>
                    <a:pt x="90197" y="127678"/>
                  </a:lnTo>
                  <a:lnTo>
                    <a:pt x="94283" y="119106"/>
                  </a:lnTo>
                  <a:lnTo>
                    <a:pt x="98272" y="107741"/>
                  </a:lnTo>
                  <a:lnTo>
                    <a:pt x="100764" y="97776"/>
                  </a:lnTo>
                  <a:lnTo>
                    <a:pt x="109235" y="86116"/>
                  </a:lnTo>
                  <a:lnTo>
                    <a:pt x="113320" y="77544"/>
                  </a:lnTo>
                  <a:lnTo>
                    <a:pt x="112722" y="64984"/>
                  </a:lnTo>
                  <a:lnTo>
                    <a:pt x="110628" y="55217"/>
                  </a:lnTo>
                  <a:lnTo>
                    <a:pt x="116111" y="43759"/>
                  </a:lnTo>
                  <a:lnTo>
                    <a:pt x="111027" y="32692"/>
                  </a:lnTo>
                  <a:lnTo>
                    <a:pt x="111427" y="13058"/>
                  </a:lnTo>
                  <a:lnTo>
                    <a:pt x="103254" y="800"/>
                  </a:lnTo>
                  <a:lnTo>
                    <a:pt x="88005" y="0"/>
                  </a:lnTo>
                  <a:lnTo>
                    <a:pt x="68367" y="3690"/>
                  </a:lnTo>
                  <a:lnTo>
                    <a:pt x="56710" y="12658"/>
                  </a:lnTo>
                  <a:lnTo>
                    <a:pt x="48139" y="22824"/>
                  </a:lnTo>
                  <a:lnTo>
                    <a:pt x="37674" y="26115"/>
                  </a:lnTo>
                  <a:lnTo>
                    <a:pt x="34980" y="33188"/>
                  </a:lnTo>
                  <a:lnTo>
                    <a:pt x="21625" y="37976"/>
                  </a:lnTo>
                  <a:lnTo>
                    <a:pt x="7970" y="38571"/>
                  </a:lnTo>
                  <a:lnTo>
                    <a:pt x="892" y="48741"/>
                  </a:lnTo>
                  <a:lnTo>
                    <a:pt x="0" y="60001"/>
                  </a:lnTo>
                  <a:lnTo>
                    <a:pt x="2091" y="71165"/>
                  </a:lnTo>
                  <a:lnTo>
                    <a:pt x="2688" y="82325"/>
                  </a:lnTo>
                  <a:lnTo>
                    <a:pt x="1691" y="92196"/>
                  </a:lnTo>
                  <a:lnTo>
                    <a:pt x="9665" y="98870"/>
                  </a:lnTo>
                  <a:lnTo>
                    <a:pt x="11657" y="108640"/>
                  </a:lnTo>
                  <a:lnTo>
                    <a:pt x="22324" y="108140"/>
                  </a:lnTo>
                  <a:lnTo>
                    <a:pt x="31690" y="114819"/>
                  </a:lnTo>
                  <a:close/>
                </a:path>
              </a:pathLst>
            </a:custGeom>
            <a:solidFill>
              <a:srgbClr val="093959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79" name="object 158">
              <a:extLst>
                <a:ext uri="{FF2B5EF4-FFF2-40B4-BE49-F238E27FC236}">
                  <a16:creationId xmlns:a16="http://schemas.microsoft.com/office/drawing/2014/main" id="{0ABE151E-8B15-4F0F-9301-4A76421AD62E}"/>
                </a:ext>
              </a:extLst>
            </p:cNvPr>
            <p:cNvSpPr/>
            <p:nvPr/>
          </p:nvSpPr>
          <p:spPr>
            <a:xfrm>
              <a:off x="3150397" y="1580305"/>
              <a:ext cx="116111" cy="145018"/>
            </a:xfrm>
            <a:custGeom>
              <a:avLst/>
              <a:gdLst/>
              <a:ahLst/>
              <a:cxnLst/>
              <a:rect l="l" t="t" r="r" b="b"/>
              <a:pathLst>
                <a:path w="116111" h="145018">
                  <a:moveTo>
                    <a:pt x="103254" y="800"/>
                  </a:moveTo>
                  <a:lnTo>
                    <a:pt x="88005" y="0"/>
                  </a:lnTo>
                  <a:lnTo>
                    <a:pt x="68367" y="3690"/>
                  </a:lnTo>
                  <a:lnTo>
                    <a:pt x="56710" y="12658"/>
                  </a:lnTo>
                  <a:lnTo>
                    <a:pt x="48139" y="22824"/>
                  </a:lnTo>
                  <a:lnTo>
                    <a:pt x="37674" y="26115"/>
                  </a:lnTo>
                  <a:lnTo>
                    <a:pt x="34980" y="33188"/>
                  </a:lnTo>
                  <a:lnTo>
                    <a:pt x="21625" y="37976"/>
                  </a:lnTo>
                  <a:lnTo>
                    <a:pt x="7970" y="38571"/>
                  </a:lnTo>
                  <a:lnTo>
                    <a:pt x="892" y="48741"/>
                  </a:lnTo>
                  <a:lnTo>
                    <a:pt x="0" y="60001"/>
                  </a:lnTo>
                  <a:lnTo>
                    <a:pt x="2091" y="71165"/>
                  </a:lnTo>
                  <a:lnTo>
                    <a:pt x="2688" y="82325"/>
                  </a:lnTo>
                  <a:lnTo>
                    <a:pt x="1691" y="92196"/>
                  </a:lnTo>
                  <a:lnTo>
                    <a:pt x="9665" y="98870"/>
                  </a:lnTo>
                  <a:lnTo>
                    <a:pt x="11657" y="108640"/>
                  </a:lnTo>
                  <a:lnTo>
                    <a:pt x="22324" y="108140"/>
                  </a:lnTo>
                  <a:lnTo>
                    <a:pt x="31690" y="114819"/>
                  </a:lnTo>
                  <a:lnTo>
                    <a:pt x="33785" y="124487"/>
                  </a:lnTo>
                  <a:lnTo>
                    <a:pt x="45841" y="122591"/>
                  </a:lnTo>
                  <a:lnTo>
                    <a:pt x="61192" y="126180"/>
                  </a:lnTo>
                  <a:lnTo>
                    <a:pt x="69066" y="129967"/>
                  </a:lnTo>
                  <a:lnTo>
                    <a:pt x="78936" y="145018"/>
                  </a:lnTo>
                  <a:lnTo>
                    <a:pt x="86208" y="139139"/>
                  </a:lnTo>
                  <a:lnTo>
                    <a:pt x="90197" y="127678"/>
                  </a:lnTo>
                  <a:lnTo>
                    <a:pt x="94283" y="119106"/>
                  </a:lnTo>
                  <a:lnTo>
                    <a:pt x="98272" y="107741"/>
                  </a:lnTo>
                  <a:lnTo>
                    <a:pt x="100764" y="97776"/>
                  </a:lnTo>
                  <a:lnTo>
                    <a:pt x="109235" y="86116"/>
                  </a:lnTo>
                  <a:lnTo>
                    <a:pt x="113320" y="77544"/>
                  </a:lnTo>
                  <a:lnTo>
                    <a:pt x="112722" y="64984"/>
                  </a:lnTo>
                  <a:lnTo>
                    <a:pt x="110628" y="55217"/>
                  </a:lnTo>
                  <a:lnTo>
                    <a:pt x="116111" y="43759"/>
                  </a:lnTo>
                  <a:lnTo>
                    <a:pt x="111027" y="32692"/>
                  </a:lnTo>
                  <a:lnTo>
                    <a:pt x="111427" y="13058"/>
                  </a:lnTo>
                  <a:lnTo>
                    <a:pt x="103254" y="800"/>
                  </a:lnTo>
                  <a:close/>
                </a:path>
              </a:pathLst>
            </a:custGeom>
            <a:ln w="12701">
              <a:solidFill>
                <a:srgbClr val="FEFFF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80" name="object 159">
              <a:extLst>
                <a:ext uri="{FF2B5EF4-FFF2-40B4-BE49-F238E27FC236}">
                  <a16:creationId xmlns:a16="http://schemas.microsoft.com/office/drawing/2014/main" id="{172B7B24-8FC0-465A-B24D-3E5218E4B780}"/>
                </a:ext>
              </a:extLst>
            </p:cNvPr>
            <p:cNvSpPr/>
            <p:nvPr/>
          </p:nvSpPr>
          <p:spPr>
            <a:xfrm>
              <a:off x="2578359" y="1356253"/>
              <a:ext cx="178745" cy="415616"/>
            </a:xfrm>
            <a:custGeom>
              <a:avLst/>
              <a:gdLst/>
              <a:ahLst/>
              <a:cxnLst/>
              <a:rect l="l" t="t" r="r" b="b"/>
              <a:pathLst>
                <a:path w="178745" h="415616">
                  <a:moveTo>
                    <a:pt x="122329" y="106743"/>
                  </a:moveTo>
                  <a:lnTo>
                    <a:pt x="108775" y="77245"/>
                  </a:lnTo>
                  <a:lnTo>
                    <a:pt x="131301" y="63590"/>
                  </a:lnTo>
                  <a:lnTo>
                    <a:pt x="178745" y="52224"/>
                  </a:lnTo>
                  <a:lnTo>
                    <a:pt x="142662" y="34084"/>
                  </a:lnTo>
                  <a:lnTo>
                    <a:pt x="131301" y="18237"/>
                  </a:lnTo>
                  <a:lnTo>
                    <a:pt x="115554" y="0"/>
                  </a:lnTo>
                  <a:lnTo>
                    <a:pt x="63627" y="54517"/>
                  </a:lnTo>
                  <a:lnTo>
                    <a:pt x="56849" y="79533"/>
                  </a:lnTo>
                  <a:lnTo>
                    <a:pt x="43393" y="97674"/>
                  </a:lnTo>
                  <a:lnTo>
                    <a:pt x="27546" y="143121"/>
                  </a:lnTo>
                  <a:lnTo>
                    <a:pt x="9505" y="208903"/>
                  </a:lnTo>
                  <a:lnTo>
                    <a:pt x="20766" y="245281"/>
                  </a:lnTo>
                  <a:lnTo>
                    <a:pt x="20766" y="308872"/>
                  </a:lnTo>
                  <a:lnTo>
                    <a:pt x="19693" y="313462"/>
                  </a:lnTo>
                  <a:lnTo>
                    <a:pt x="16671" y="326081"/>
                  </a:lnTo>
                  <a:lnTo>
                    <a:pt x="12471" y="342975"/>
                  </a:lnTo>
                  <a:lnTo>
                    <a:pt x="7866" y="360366"/>
                  </a:lnTo>
                  <a:lnTo>
                    <a:pt x="3629" y="374477"/>
                  </a:lnTo>
                  <a:lnTo>
                    <a:pt x="534" y="381530"/>
                  </a:lnTo>
                  <a:lnTo>
                    <a:pt x="0" y="384353"/>
                  </a:lnTo>
                  <a:lnTo>
                    <a:pt x="5397" y="396347"/>
                  </a:lnTo>
                  <a:lnTo>
                    <a:pt x="14049" y="409455"/>
                  </a:lnTo>
                  <a:lnTo>
                    <a:pt x="18574" y="415616"/>
                  </a:lnTo>
                  <a:lnTo>
                    <a:pt x="45588" y="386118"/>
                  </a:lnTo>
                  <a:lnTo>
                    <a:pt x="81668" y="279370"/>
                  </a:lnTo>
                  <a:lnTo>
                    <a:pt x="115554" y="204417"/>
                  </a:lnTo>
                  <a:lnTo>
                    <a:pt x="122329" y="136245"/>
                  </a:lnTo>
                  <a:lnTo>
                    <a:pt x="122329" y="106743"/>
                  </a:lnTo>
                  <a:close/>
                </a:path>
              </a:pathLst>
            </a:custGeom>
            <a:solidFill>
              <a:srgbClr val="093959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81" name="object 160">
              <a:extLst>
                <a:ext uri="{FF2B5EF4-FFF2-40B4-BE49-F238E27FC236}">
                  <a16:creationId xmlns:a16="http://schemas.microsoft.com/office/drawing/2014/main" id="{672734EA-7CEB-44C6-919F-368B1460F1E7}"/>
                </a:ext>
              </a:extLst>
            </p:cNvPr>
            <p:cNvSpPr/>
            <p:nvPr/>
          </p:nvSpPr>
          <p:spPr>
            <a:xfrm>
              <a:off x="2869828" y="1304027"/>
              <a:ext cx="144418" cy="220266"/>
            </a:xfrm>
            <a:custGeom>
              <a:avLst/>
              <a:gdLst/>
              <a:ahLst/>
              <a:cxnLst/>
              <a:rect l="l" t="t" r="r" b="b"/>
              <a:pathLst>
                <a:path w="144418" h="220266">
                  <a:moveTo>
                    <a:pt x="121895" y="74949"/>
                  </a:moveTo>
                  <a:lnTo>
                    <a:pt x="128573" y="34085"/>
                  </a:lnTo>
                  <a:lnTo>
                    <a:pt x="110534" y="18238"/>
                  </a:lnTo>
                  <a:lnTo>
                    <a:pt x="88005" y="0"/>
                  </a:lnTo>
                  <a:lnTo>
                    <a:pt x="76744" y="20430"/>
                  </a:lnTo>
                  <a:lnTo>
                    <a:pt x="65479" y="43153"/>
                  </a:lnTo>
                  <a:lnTo>
                    <a:pt x="29404" y="68173"/>
                  </a:lnTo>
                  <a:lnTo>
                    <a:pt x="15847" y="84020"/>
                  </a:lnTo>
                  <a:lnTo>
                    <a:pt x="9069" y="115816"/>
                  </a:lnTo>
                  <a:lnTo>
                    <a:pt x="0" y="138539"/>
                  </a:lnTo>
                  <a:lnTo>
                    <a:pt x="9069" y="163555"/>
                  </a:lnTo>
                  <a:lnTo>
                    <a:pt x="6779" y="195347"/>
                  </a:lnTo>
                  <a:lnTo>
                    <a:pt x="0" y="220266"/>
                  </a:lnTo>
                  <a:lnTo>
                    <a:pt x="42858" y="215780"/>
                  </a:lnTo>
                  <a:lnTo>
                    <a:pt x="76744" y="190764"/>
                  </a:lnTo>
                  <a:lnTo>
                    <a:pt x="84108" y="184903"/>
                  </a:lnTo>
                  <a:lnTo>
                    <a:pt x="97642" y="174492"/>
                  </a:lnTo>
                  <a:lnTo>
                    <a:pt x="103755" y="170334"/>
                  </a:lnTo>
                  <a:lnTo>
                    <a:pt x="113217" y="159513"/>
                  </a:lnTo>
                  <a:lnTo>
                    <a:pt x="119602" y="149900"/>
                  </a:lnTo>
                  <a:lnTo>
                    <a:pt x="117309" y="124884"/>
                  </a:lnTo>
                  <a:lnTo>
                    <a:pt x="144418" y="93089"/>
                  </a:lnTo>
                  <a:lnTo>
                    <a:pt x="135348" y="72655"/>
                  </a:lnTo>
                  <a:lnTo>
                    <a:pt x="121895" y="74949"/>
                  </a:lnTo>
                  <a:close/>
                </a:path>
              </a:pathLst>
            </a:custGeom>
            <a:solidFill>
              <a:srgbClr val="093959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82" name="Grupo 81">
            <a:extLst>
              <a:ext uri="{FF2B5EF4-FFF2-40B4-BE49-F238E27FC236}">
                <a16:creationId xmlns:a16="http://schemas.microsoft.com/office/drawing/2014/main" id="{6FCDA4FC-D1D9-48C3-9E28-EDEF5FE16521}"/>
              </a:ext>
            </a:extLst>
          </p:cNvPr>
          <p:cNvGrpSpPr/>
          <p:nvPr/>
        </p:nvGrpSpPr>
        <p:grpSpPr>
          <a:xfrm>
            <a:off x="8629795" y="2236027"/>
            <a:ext cx="245151" cy="331612"/>
            <a:chOff x="496097" y="6110053"/>
            <a:chExt cx="280166" cy="345068"/>
          </a:xfrm>
        </p:grpSpPr>
        <p:sp>
          <p:nvSpPr>
            <p:cNvPr id="83" name="object 358">
              <a:extLst>
                <a:ext uri="{FF2B5EF4-FFF2-40B4-BE49-F238E27FC236}">
                  <a16:creationId xmlns:a16="http://schemas.microsoft.com/office/drawing/2014/main" id="{CFCDF418-EF38-4E4C-8512-0105311B048E}"/>
                </a:ext>
              </a:extLst>
            </p:cNvPr>
            <p:cNvSpPr/>
            <p:nvPr/>
          </p:nvSpPr>
          <p:spPr>
            <a:xfrm>
              <a:off x="496097" y="6110053"/>
              <a:ext cx="280166" cy="345068"/>
            </a:xfrm>
            <a:custGeom>
              <a:avLst/>
              <a:gdLst/>
              <a:ahLst/>
              <a:cxnLst/>
              <a:rect l="l" t="t" r="r" b="b"/>
              <a:pathLst>
                <a:path w="176249" h="233777">
                  <a:moveTo>
                    <a:pt x="795" y="76235"/>
                  </a:moveTo>
                  <a:lnTo>
                    <a:pt x="0" y="88125"/>
                  </a:lnTo>
                  <a:lnTo>
                    <a:pt x="985" y="101328"/>
                  </a:lnTo>
                  <a:lnTo>
                    <a:pt x="3844" y="113914"/>
                  </a:lnTo>
                  <a:lnTo>
                    <a:pt x="8430" y="125746"/>
                  </a:lnTo>
                  <a:lnTo>
                    <a:pt x="13676" y="135260"/>
                  </a:lnTo>
                  <a:lnTo>
                    <a:pt x="88121" y="233777"/>
                  </a:lnTo>
                  <a:lnTo>
                    <a:pt x="160553" y="138301"/>
                  </a:lnTo>
                  <a:lnTo>
                    <a:pt x="162582" y="135260"/>
                  </a:lnTo>
                  <a:lnTo>
                    <a:pt x="168532" y="124192"/>
                  </a:lnTo>
                  <a:lnTo>
                    <a:pt x="172895" y="112250"/>
                  </a:lnTo>
                  <a:lnTo>
                    <a:pt x="175509" y="99572"/>
                  </a:lnTo>
                  <a:lnTo>
                    <a:pt x="176249" y="88125"/>
                  </a:lnTo>
                  <a:lnTo>
                    <a:pt x="175052" y="73565"/>
                  </a:lnTo>
                  <a:lnTo>
                    <a:pt x="171588" y="59772"/>
                  </a:lnTo>
                  <a:lnTo>
                    <a:pt x="166051" y="46937"/>
                  </a:lnTo>
                  <a:lnTo>
                    <a:pt x="158631" y="35251"/>
                  </a:lnTo>
                  <a:lnTo>
                    <a:pt x="149520" y="24908"/>
                  </a:lnTo>
                  <a:lnTo>
                    <a:pt x="138912" y="16099"/>
                  </a:lnTo>
                  <a:lnTo>
                    <a:pt x="126997" y="9016"/>
                  </a:lnTo>
                  <a:lnTo>
                    <a:pt x="113968" y="3850"/>
                  </a:lnTo>
                  <a:lnTo>
                    <a:pt x="100016" y="795"/>
                  </a:lnTo>
                  <a:lnTo>
                    <a:pt x="88121" y="0"/>
                  </a:lnTo>
                  <a:lnTo>
                    <a:pt x="73560" y="1197"/>
                  </a:lnTo>
                  <a:lnTo>
                    <a:pt x="59766" y="4660"/>
                  </a:lnTo>
                  <a:lnTo>
                    <a:pt x="46931" y="10198"/>
                  </a:lnTo>
                  <a:lnTo>
                    <a:pt x="35246" y="17619"/>
                  </a:lnTo>
                  <a:lnTo>
                    <a:pt x="24903" y="26730"/>
                  </a:lnTo>
                  <a:lnTo>
                    <a:pt x="16095" y="37339"/>
                  </a:lnTo>
                  <a:lnTo>
                    <a:pt x="9013" y="49254"/>
                  </a:lnTo>
                  <a:lnTo>
                    <a:pt x="3849" y="62283"/>
                  </a:lnTo>
                  <a:lnTo>
                    <a:pt x="795" y="76235"/>
                  </a:lnTo>
                  <a:close/>
                </a:path>
              </a:pathLst>
            </a:custGeom>
            <a:solidFill>
              <a:srgbClr val="B50D00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84" name="object 359">
              <a:extLst>
                <a:ext uri="{FF2B5EF4-FFF2-40B4-BE49-F238E27FC236}">
                  <a16:creationId xmlns:a16="http://schemas.microsoft.com/office/drawing/2014/main" id="{13F4F60F-DB22-4E92-8412-895DD741C0A9}"/>
                </a:ext>
              </a:extLst>
            </p:cNvPr>
            <p:cNvSpPr/>
            <p:nvPr/>
          </p:nvSpPr>
          <p:spPr>
            <a:xfrm>
              <a:off x="538139" y="6151170"/>
              <a:ext cx="204059" cy="189474"/>
            </a:xfrm>
            <a:custGeom>
              <a:avLst/>
              <a:gdLst/>
              <a:ahLst/>
              <a:cxnLst/>
              <a:rect l="l" t="t" r="r" b="b"/>
              <a:pathLst>
                <a:path w="128371" h="128365">
                  <a:moveTo>
                    <a:pt x="64184" y="0"/>
                  </a:moveTo>
                  <a:lnTo>
                    <a:pt x="49758" y="1627"/>
                  </a:lnTo>
                  <a:lnTo>
                    <a:pt x="36483" y="6268"/>
                  </a:lnTo>
                  <a:lnTo>
                    <a:pt x="24721" y="13560"/>
                  </a:lnTo>
                  <a:lnTo>
                    <a:pt x="14834" y="23141"/>
                  </a:lnTo>
                  <a:lnTo>
                    <a:pt x="7183" y="34650"/>
                  </a:lnTo>
                  <a:lnTo>
                    <a:pt x="2129" y="47724"/>
                  </a:lnTo>
                  <a:lnTo>
                    <a:pt x="36" y="62001"/>
                  </a:lnTo>
                  <a:lnTo>
                    <a:pt x="0" y="64184"/>
                  </a:lnTo>
                  <a:lnTo>
                    <a:pt x="1627" y="78605"/>
                  </a:lnTo>
                  <a:lnTo>
                    <a:pt x="6267" y="91877"/>
                  </a:lnTo>
                  <a:lnTo>
                    <a:pt x="13558" y="103639"/>
                  </a:lnTo>
                  <a:lnTo>
                    <a:pt x="23140" y="113527"/>
                  </a:lnTo>
                  <a:lnTo>
                    <a:pt x="34649" y="121180"/>
                  </a:lnTo>
                  <a:lnTo>
                    <a:pt x="47724" y="126235"/>
                  </a:lnTo>
                  <a:lnTo>
                    <a:pt x="62004" y="128328"/>
                  </a:lnTo>
                  <a:lnTo>
                    <a:pt x="64184" y="128365"/>
                  </a:lnTo>
                  <a:lnTo>
                    <a:pt x="78609" y="126737"/>
                  </a:lnTo>
                  <a:lnTo>
                    <a:pt x="91884" y="122095"/>
                  </a:lnTo>
                  <a:lnTo>
                    <a:pt x="103646" y="114802"/>
                  </a:lnTo>
                  <a:lnTo>
                    <a:pt x="113535" y="105220"/>
                  </a:lnTo>
                  <a:lnTo>
                    <a:pt x="121187" y="93712"/>
                  </a:lnTo>
                  <a:lnTo>
                    <a:pt x="126241" y="80639"/>
                  </a:lnTo>
                  <a:lnTo>
                    <a:pt x="128335" y="66365"/>
                  </a:lnTo>
                  <a:lnTo>
                    <a:pt x="128371" y="64184"/>
                  </a:lnTo>
                  <a:lnTo>
                    <a:pt x="126744" y="49761"/>
                  </a:lnTo>
                  <a:lnTo>
                    <a:pt x="122103" y="36487"/>
                  </a:lnTo>
                  <a:lnTo>
                    <a:pt x="114811" y="24725"/>
                  </a:lnTo>
                  <a:lnTo>
                    <a:pt x="105230" y="14837"/>
                  </a:lnTo>
                  <a:lnTo>
                    <a:pt x="93721" y="7185"/>
                  </a:lnTo>
                  <a:lnTo>
                    <a:pt x="80647" y="2130"/>
                  </a:lnTo>
                  <a:lnTo>
                    <a:pt x="66369" y="36"/>
                  </a:lnTo>
                  <a:lnTo>
                    <a:pt x="64184" y="0"/>
                  </a:lnTo>
                  <a:close/>
                </a:path>
              </a:pathLst>
            </a:custGeom>
            <a:solidFill>
              <a:srgbClr val="FEFFF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85" name="object 80">
              <a:extLst>
                <a:ext uri="{FF2B5EF4-FFF2-40B4-BE49-F238E27FC236}">
                  <a16:creationId xmlns:a16="http://schemas.microsoft.com/office/drawing/2014/main" id="{36D9448B-4901-4929-B33B-8E0FF5D15A60}"/>
                </a:ext>
              </a:extLst>
            </p:cNvPr>
            <p:cNvSpPr txBox="1"/>
            <p:nvPr/>
          </p:nvSpPr>
          <p:spPr>
            <a:xfrm>
              <a:off x="592400" y="6176256"/>
              <a:ext cx="167558" cy="22494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6933" defTabSz="914377">
                <a:lnSpc>
                  <a:spcPts val="1507"/>
                </a:lnSpc>
                <a:spcBef>
                  <a:spcPts val="75"/>
                </a:spcBef>
              </a:pPr>
              <a:r>
                <a:rPr lang="es-CO" sz="1200" dirty="0">
                  <a:solidFill>
                    <a:prstClr val="black"/>
                  </a:solidFill>
                  <a:latin typeface="Times New Roman"/>
                  <a:cs typeface="Times New Roman"/>
                </a:rPr>
                <a:t>8</a:t>
              </a:r>
              <a:endParaRPr sz="12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87" name="Grupo 86">
            <a:extLst>
              <a:ext uri="{FF2B5EF4-FFF2-40B4-BE49-F238E27FC236}">
                <a16:creationId xmlns:a16="http://schemas.microsoft.com/office/drawing/2014/main" id="{B4773E3C-02D6-478F-BB83-70EBEC1076F8}"/>
              </a:ext>
            </a:extLst>
          </p:cNvPr>
          <p:cNvGrpSpPr/>
          <p:nvPr/>
        </p:nvGrpSpPr>
        <p:grpSpPr>
          <a:xfrm>
            <a:off x="9714165" y="3208717"/>
            <a:ext cx="245151" cy="331612"/>
            <a:chOff x="496097" y="6110053"/>
            <a:chExt cx="280166" cy="345068"/>
          </a:xfrm>
        </p:grpSpPr>
        <p:sp>
          <p:nvSpPr>
            <p:cNvPr id="88" name="object 358">
              <a:extLst>
                <a:ext uri="{FF2B5EF4-FFF2-40B4-BE49-F238E27FC236}">
                  <a16:creationId xmlns:a16="http://schemas.microsoft.com/office/drawing/2014/main" id="{126B73A9-45FE-4162-B26C-AAD27C192992}"/>
                </a:ext>
              </a:extLst>
            </p:cNvPr>
            <p:cNvSpPr/>
            <p:nvPr/>
          </p:nvSpPr>
          <p:spPr>
            <a:xfrm>
              <a:off x="496097" y="6110053"/>
              <a:ext cx="280166" cy="345068"/>
            </a:xfrm>
            <a:custGeom>
              <a:avLst/>
              <a:gdLst/>
              <a:ahLst/>
              <a:cxnLst/>
              <a:rect l="l" t="t" r="r" b="b"/>
              <a:pathLst>
                <a:path w="176249" h="233777">
                  <a:moveTo>
                    <a:pt x="795" y="76235"/>
                  </a:moveTo>
                  <a:lnTo>
                    <a:pt x="0" y="88125"/>
                  </a:lnTo>
                  <a:lnTo>
                    <a:pt x="985" y="101328"/>
                  </a:lnTo>
                  <a:lnTo>
                    <a:pt x="3844" y="113914"/>
                  </a:lnTo>
                  <a:lnTo>
                    <a:pt x="8430" y="125746"/>
                  </a:lnTo>
                  <a:lnTo>
                    <a:pt x="13676" y="135260"/>
                  </a:lnTo>
                  <a:lnTo>
                    <a:pt x="88121" y="233777"/>
                  </a:lnTo>
                  <a:lnTo>
                    <a:pt x="160553" y="138301"/>
                  </a:lnTo>
                  <a:lnTo>
                    <a:pt x="162582" y="135260"/>
                  </a:lnTo>
                  <a:lnTo>
                    <a:pt x="168532" y="124192"/>
                  </a:lnTo>
                  <a:lnTo>
                    <a:pt x="172895" y="112250"/>
                  </a:lnTo>
                  <a:lnTo>
                    <a:pt x="175509" y="99572"/>
                  </a:lnTo>
                  <a:lnTo>
                    <a:pt x="176249" y="88125"/>
                  </a:lnTo>
                  <a:lnTo>
                    <a:pt x="175052" y="73565"/>
                  </a:lnTo>
                  <a:lnTo>
                    <a:pt x="171588" y="59772"/>
                  </a:lnTo>
                  <a:lnTo>
                    <a:pt x="166051" y="46937"/>
                  </a:lnTo>
                  <a:lnTo>
                    <a:pt x="158631" y="35251"/>
                  </a:lnTo>
                  <a:lnTo>
                    <a:pt x="149520" y="24908"/>
                  </a:lnTo>
                  <a:lnTo>
                    <a:pt x="138912" y="16099"/>
                  </a:lnTo>
                  <a:lnTo>
                    <a:pt x="126997" y="9016"/>
                  </a:lnTo>
                  <a:lnTo>
                    <a:pt x="113968" y="3850"/>
                  </a:lnTo>
                  <a:lnTo>
                    <a:pt x="100016" y="795"/>
                  </a:lnTo>
                  <a:lnTo>
                    <a:pt x="88121" y="0"/>
                  </a:lnTo>
                  <a:lnTo>
                    <a:pt x="73560" y="1197"/>
                  </a:lnTo>
                  <a:lnTo>
                    <a:pt x="59766" y="4660"/>
                  </a:lnTo>
                  <a:lnTo>
                    <a:pt x="46931" y="10198"/>
                  </a:lnTo>
                  <a:lnTo>
                    <a:pt x="35246" y="17619"/>
                  </a:lnTo>
                  <a:lnTo>
                    <a:pt x="24903" y="26730"/>
                  </a:lnTo>
                  <a:lnTo>
                    <a:pt x="16095" y="37339"/>
                  </a:lnTo>
                  <a:lnTo>
                    <a:pt x="9013" y="49254"/>
                  </a:lnTo>
                  <a:lnTo>
                    <a:pt x="3849" y="62283"/>
                  </a:lnTo>
                  <a:lnTo>
                    <a:pt x="795" y="76235"/>
                  </a:lnTo>
                  <a:close/>
                </a:path>
              </a:pathLst>
            </a:custGeom>
            <a:solidFill>
              <a:srgbClr val="B50D00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89" name="object 359">
              <a:extLst>
                <a:ext uri="{FF2B5EF4-FFF2-40B4-BE49-F238E27FC236}">
                  <a16:creationId xmlns:a16="http://schemas.microsoft.com/office/drawing/2014/main" id="{458D8655-E77A-4131-834D-B977144EBA97}"/>
                </a:ext>
              </a:extLst>
            </p:cNvPr>
            <p:cNvSpPr/>
            <p:nvPr/>
          </p:nvSpPr>
          <p:spPr>
            <a:xfrm>
              <a:off x="538139" y="6151170"/>
              <a:ext cx="204059" cy="189474"/>
            </a:xfrm>
            <a:custGeom>
              <a:avLst/>
              <a:gdLst/>
              <a:ahLst/>
              <a:cxnLst/>
              <a:rect l="l" t="t" r="r" b="b"/>
              <a:pathLst>
                <a:path w="128371" h="128365">
                  <a:moveTo>
                    <a:pt x="64184" y="0"/>
                  </a:moveTo>
                  <a:lnTo>
                    <a:pt x="49758" y="1627"/>
                  </a:lnTo>
                  <a:lnTo>
                    <a:pt x="36483" y="6268"/>
                  </a:lnTo>
                  <a:lnTo>
                    <a:pt x="24721" y="13560"/>
                  </a:lnTo>
                  <a:lnTo>
                    <a:pt x="14834" y="23141"/>
                  </a:lnTo>
                  <a:lnTo>
                    <a:pt x="7183" y="34650"/>
                  </a:lnTo>
                  <a:lnTo>
                    <a:pt x="2129" y="47724"/>
                  </a:lnTo>
                  <a:lnTo>
                    <a:pt x="36" y="62001"/>
                  </a:lnTo>
                  <a:lnTo>
                    <a:pt x="0" y="64184"/>
                  </a:lnTo>
                  <a:lnTo>
                    <a:pt x="1627" y="78605"/>
                  </a:lnTo>
                  <a:lnTo>
                    <a:pt x="6267" y="91877"/>
                  </a:lnTo>
                  <a:lnTo>
                    <a:pt x="13558" y="103639"/>
                  </a:lnTo>
                  <a:lnTo>
                    <a:pt x="23140" y="113527"/>
                  </a:lnTo>
                  <a:lnTo>
                    <a:pt x="34649" y="121180"/>
                  </a:lnTo>
                  <a:lnTo>
                    <a:pt x="47724" y="126235"/>
                  </a:lnTo>
                  <a:lnTo>
                    <a:pt x="62004" y="128328"/>
                  </a:lnTo>
                  <a:lnTo>
                    <a:pt x="64184" y="128365"/>
                  </a:lnTo>
                  <a:lnTo>
                    <a:pt x="78609" y="126737"/>
                  </a:lnTo>
                  <a:lnTo>
                    <a:pt x="91884" y="122095"/>
                  </a:lnTo>
                  <a:lnTo>
                    <a:pt x="103646" y="114802"/>
                  </a:lnTo>
                  <a:lnTo>
                    <a:pt x="113535" y="105220"/>
                  </a:lnTo>
                  <a:lnTo>
                    <a:pt x="121187" y="93712"/>
                  </a:lnTo>
                  <a:lnTo>
                    <a:pt x="126241" y="80639"/>
                  </a:lnTo>
                  <a:lnTo>
                    <a:pt x="128335" y="66365"/>
                  </a:lnTo>
                  <a:lnTo>
                    <a:pt x="128371" y="64184"/>
                  </a:lnTo>
                  <a:lnTo>
                    <a:pt x="126744" y="49761"/>
                  </a:lnTo>
                  <a:lnTo>
                    <a:pt x="122103" y="36487"/>
                  </a:lnTo>
                  <a:lnTo>
                    <a:pt x="114811" y="24725"/>
                  </a:lnTo>
                  <a:lnTo>
                    <a:pt x="105230" y="14837"/>
                  </a:lnTo>
                  <a:lnTo>
                    <a:pt x="93721" y="7185"/>
                  </a:lnTo>
                  <a:lnTo>
                    <a:pt x="80647" y="2130"/>
                  </a:lnTo>
                  <a:lnTo>
                    <a:pt x="66369" y="36"/>
                  </a:lnTo>
                  <a:lnTo>
                    <a:pt x="64184" y="0"/>
                  </a:lnTo>
                  <a:close/>
                </a:path>
              </a:pathLst>
            </a:custGeom>
            <a:solidFill>
              <a:srgbClr val="FEFFF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90" name="object 80">
              <a:extLst>
                <a:ext uri="{FF2B5EF4-FFF2-40B4-BE49-F238E27FC236}">
                  <a16:creationId xmlns:a16="http://schemas.microsoft.com/office/drawing/2014/main" id="{2D082B73-C1D0-4BD7-8499-7720961DFE6A}"/>
                </a:ext>
              </a:extLst>
            </p:cNvPr>
            <p:cNvSpPr txBox="1"/>
            <p:nvPr/>
          </p:nvSpPr>
          <p:spPr>
            <a:xfrm>
              <a:off x="545793" y="6162595"/>
              <a:ext cx="214166" cy="23861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6933" defTabSz="914377">
                <a:lnSpc>
                  <a:spcPts val="1507"/>
                </a:lnSpc>
                <a:spcBef>
                  <a:spcPts val="75"/>
                </a:spcBef>
              </a:pPr>
              <a:r>
                <a:rPr lang="es-CO" sz="1000" dirty="0">
                  <a:solidFill>
                    <a:prstClr val="black"/>
                  </a:solidFill>
                  <a:latin typeface="Times New Roman"/>
                  <a:cs typeface="Times New Roman"/>
                </a:rPr>
                <a:t>20</a:t>
              </a:r>
              <a:endParaRPr sz="10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91" name="Grupo 90">
            <a:extLst>
              <a:ext uri="{FF2B5EF4-FFF2-40B4-BE49-F238E27FC236}">
                <a16:creationId xmlns:a16="http://schemas.microsoft.com/office/drawing/2014/main" id="{405E8DAC-7DAE-4111-9A1A-832D9D399F25}"/>
              </a:ext>
            </a:extLst>
          </p:cNvPr>
          <p:cNvGrpSpPr/>
          <p:nvPr/>
        </p:nvGrpSpPr>
        <p:grpSpPr>
          <a:xfrm>
            <a:off x="9400661" y="4828327"/>
            <a:ext cx="245151" cy="331612"/>
            <a:chOff x="496097" y="6110053"/>
            <a:chExt cx="280166" cy="345068"/>
          </a:xfrm>
        </p:grpSpPr>
        <p:sp>
          <p:nvSpPr>
            <p:cNvPr id="92" name="object 358">
              <a:extLst>
                <a:ext uri="{FF2B5EF4-FFF2-40B4-BE49-F238E27FC236}">
                  <a16:creationId xmlns:a16="http://schemas.microsoft.com/office/drawing/2014/main" id="{FF191EC6-6874-4BC7-9412-1105821C426F}"/>
                </a:ext>
              </a:extLst>
            </p:cNvPr>
            <p:cNvSpPr/>
            <p:nvPr/>
          </p:nvSpPr>
          <p:spPr>
            <a:xfrm>
              <a:off x="496097" y="6110053"/>
              <a:ext cx="280166" cy="345068"/>
            </a:xfrm>
            <a:custGeom>
              <a:avLst/>
              <a:gdLst/>
              <a:ahLst/>
              <a:cxnLst/>
              <a:rect l="l" t="t" r="r" b="b"/>
              <a:pathLst>
                <a:path w="176249" h="233777">
                  <a:moveTo>
                    <a:pt x="795" y="76235"/>
                  </a:moveTo>
                  <a:lnTo>
                    <a:pt x="0" y="88125"/>
                  </a:lnTo>
                  <a:lnTo>
                    <a:pt x="985" y="101328"/>
                  </a:lnTo>
                  <a:lnTo>
                    <a:pt x="3844" y="113914"/>
                  </a:lnTo>
                  <a:lnTo>
                    <a:pt x="8430" y="125746"/>
                  </a:lnTo>
                  <a:lnTo>
                    <a:pt x="13676" y="135260"/>
                  </a:lnTo>
                  <a:lnTo>
                    <a:pt x="88121" y="233777"/>
                  </a:lnTo>
                  <a:lnTo>
                    <a:pt x="160553" y="138301"/>
                  </a:lnTo>
                  <a:lnTo>
                    <a:pt x="162582" y="135260"/>
                  </a:lnTo>
                  <a:lnTo>
                    <a:pt x="168532" y="124192"/>
                  </a:lnTo>
                  <a:lnTo>
                    <a:pt x="172895" y="112250"/>
                  </a:lnTo>
                  <a:lnTo>
                    <a:pt x="175509" y="99572"/>
                  </a:lnTo>
                  <a:lnTo>
                    <a:pt x="176249" y="88125"/>
                  </a:lnTo>
                  <a:lnTo>
                    <a:pt x="175052" y="73565"/>
                  </a:lnTo>
                  <a:lnTo>
                    <a:pt x="171588" y="59772"/>
                  </a:lnTo>
                  <a:lnTo>
                    <a:pt x="166051" y="46937"/>
                  </a:lnTo>
                  <a:lnTo>
                    <a:pt x="158631" y="35251"/>
                  </a:lnTo>
                  <a:lnTo>
                    <a:pt x="149520" y="24908"/>
                  </a:lnTo>
                  <a:lnTo>
                    <a:pt x="138912" y="16099"/>
                  </a:lnTo>
                  <a:lnTo>
                    <a:pt x="126997" y="9016"/>
                  </a:lnTo>
                  <a:lnTo>
                    <a:pt x="113968" y="3850"/>
                  </a:lnTo>
                  <a:lnTo>
                    <a:pt x="100016" y="795"/>
                  </a:lnTo>
                  <a:lnTo>
                    <a:pt x="88121" y="0"/>
                  </a:lnTo>
                  <a:lnTo>
                    <a:pt x="73560" y="1197"/>
                  </a:lnTo>
                  <a:lnTo>
                    <a:pt x="59766" y="4660"/>
                  </a:lnTo>
                  <a:lnTo>
                    <a:pt x="46931" y="10198"/>
                  </a:lnTo>
                  <a:lnTo>
                    <a:pt x="35246" y="17619"/>
                  </a:lnTo>
                  <a:lnTo>
                    <a:pt x="24903" y="26730"/>
                  </a:lnTo>
                  <a:lnTo>
                    <a:pt x="16095" y="37339"/>
                  </a:lnTo>
                  <a:lnTo>
                    <a:pt x="9013" y="49254"/>
                  </a:lnTo>
                  <a:lnTo>
                    <a:pt x="3849" y="62283"/>
                  </a:lnTo>
                  <a:lnTo>
                    <a:pt x="795" y="76235"/>
                  </a:lnTo>
                  <a:close/>
                </a:path>
              </a:pathLst>
            </a:custGeom>
            <a:solidFill>
              <a:srgbClr val="B50D00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93" name="object 359">
              <a:extLst>
                <a:ext uri="{FF2B5EF4-FFF2-40B4-BE49-F238E27FC236}">
                  <a16:creationId xmlns:a16="http://schemas.microsoft.com/office/drawing/2014/main" id="{7F9E39D8-8E52-4514-94FD-B56BA7641C01}"/>
                </a:ext>
              </a:extLst>
            </p:cNvPr>
            <p:cNvSpPr/>
            <p:nvPr/>
          </p:nvSpPr>
          <p:spPr>
            <a:xfrm>
              <a:off x="538139" y="6151170"/>
              <a:ext cx="204059" cy="189474"/>
            </a:xfrm>
            <a:custGeom>
              <a:avLst/>
              <a:gdLst/>
              <a:ahLst/>
              <a:cxnLst/>
              <a:rect l="l" t="t" r="r" b="b"/>
              <a:pathLst>
                <a:path w="128371" h="128365">
                  <a:moveTo>
                    <a:pt x="64184" y="0"/>
                  </a:moveTo>
                  <a:lnTo>
                    <a:pt x="49758" y="1627"/>
                  </a:lnTo>
                  <a:lnTo>
                    <a:pt x="36483" y="6268"/>
                  </a:lnTo>
                  <a:lnTo>
                    <a:pt x="24721" y="13560"/>
                  </a:lnTo>
                  <a:lnTo>
                    <a:pt x="14834" y="23141"/>
                  </a:lnTo>
                  <a:lnTo>
                    <a:pt x="7183" y="34650"/>
                  </a:lnTo>
                  <a:lnTo>
                    <a:pt x="2129" y="47724"/>
                  </a:lnTo>
                  <a:lnTo>
                    <a:pt x="36" y="62001"/>
                  </a:lnTo>
                  <a:lnTo>
                    <a:pt x="0" y="64184"/>
                  </a:lnTo>
                  <a:lnTo>
                    <a:pt x="1627" y="78605"/>
                  </a:lnTo>
                  <a:lnTo>
                    <a:pt x="6267" y="91877"/>
                  </a:lnTo>
                  <a:lnTo>
                    <a:pt x="13558" y="103639"/>
                  </a:lnTo>
                  <a:lnTo>
                    <a:pt x="23140" y="113527"/>
                  </a:lnTo>
                  <a:lnTo>
                    <a:pt x="34649" y="121180"/>
                  </a:lnTo>
                  <a:lnTo>
                    <a:pt x="47724" y="126235"/>
                  </a:lnTo>
                  <a:lnTo>
                    <a:pt x="62004" y="128328"/>
                  </a:lnTo>
                  <a:lnTo>
                    <a:pt x="64184" y="128365"/>
                  </a:lnTo>
                  <a:lnTo>
                    <a:pt x="78609" y="126737"/>
                  </a:lnTo>
                  <a:lnTo>
                    <a:pt x="91884" y="122095"/>
                  </a:lnTo>
                  <a:lnTo>
                    <a:pt x="103646" y="114802"/>
                  </a:lnTo>
                  <a:lnTo>
                    <a:pt x="113535" y="105220"/>
                  </a:lnTo>
                  <a:lnTo>
                    <a:pt x="121187" y="93712"/>
                  </a:lnTo>
                  <a:lnTo>
                    <a:pt x="126241" y="80639"/>
                  </a:lnTo>
                  <a:lnTo>
                    <a:pt x="128335" y="66365"/>
                  </a:lnTo>
                  <a:lnTo>
                    <a:pt x="128371" y="64184"/>
                  </a:lnTo>
                  <a:lnTo>
                    <a:pt x="126744" y="49761"/>
                  </a:lnTo>
                  <a:lnTo>
                    <a:pt x="122103" y="36487"/>
                  </a:lnTo>
                  <a:lnTo>
                    <a:pt x="114811" y="24725"/>
                  </a:lnTo>
                  <a:lnTo>
                    <a:pt x="105230" y="14837"/>
                  </a:lnTo>
                  <a:lnTo>
                    <a:pt x="93721" y="7185"/>
                  </a:lnTo>
                  <a:lnTo>
                    <a:pt x="80647" y="2130"/>
                  </a:lnTo>
                  <a:lnTo>
                    <a:pt x="66369" y="36"/>
                  </a:lnTo>
                  <a:lnTo>
                    <a:pt x="64184" y="0"/>
                  </a:lnTo>
                  <a:close/>
                </a:path>
              </a:pathLst>
            </a:custGeom>
            <a:solidFill>
              <a:srgbClr val="FEFFF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r>
                <a:rPr lang="es-CO" sz="1200" dirty="0">
                  <a:solidFill>
                    <a:prstClr val="black"/>
                  </a:solidFill>
                </a:rPr>
                <a:t>9</a:t>
              </a:r>
              <a:endParaRPr sz="1200" dirty="0">
                <a:solidFill>
                  <a:prstClr val="black"/>
                </a:solidFill>
              </a:endParaRPr>
            </a:p>
          </p:txBody>
        </p:sp>
        <p:sp>
          <p:nvSpPr>
            <p:cNvPr id="94" name="object 80">
              <a:extLst>
                <a:ext uri="{FF2B5EF4-FFF2-40B4-BE49-F238E27FC236}">
                  <a16:creationId xmlns:a16="http://schemas.microsoft.com/office/drawing/2014/main" id="{5C63B69F-D341-4E2D-9073-887D3CD81513}"/>
                </a:ext>
              </a:extLst>
            </p:cNvPr>
            <p:cNvSpPr txBox="1"/>
            <p:nvPr/>
          </p:nvSpPr>
          <p:spPr>
            <a:xfrm>
              <a:off x="592400" y="6176256"/>
              <a:ext cx="167558" cy="22494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6933" defTabSz="914377">
                <a:lnSpc>
                  <a:spcPts val="1507"/>
                </a:lnSpc>
                <a:spcBef>
                  <a:spcPts val="75"/>
                </a:spcBef>
              </a:pPr>
              <a:endParaRPr sz="16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95" name="Grupo 94">
            <a:extLst>
              <a:ext uri="{FF2B5EF4-FFF2-40B4-BE49-F238E27FC236}">
                <a16:creationId xmlns:a16="http://schemas.microsoft.com/office/drawing/2014/main" id="{F74566EE-1972-4C00-AF6C-8E3CBF4EB385}"/>
              </a:ext>
            </a:extLst>
          </p:cNvPr>
          <p:cNvGrpSpPr/>
          <p:nvPr/>
        </p:nvGrpSpPr>
        <p:grpSpPr>
          <a:xfrm>
            <a:off x="10325817" y="5358770"/>
            <a:ext cx="245151" cy="331612"/>
            <a:chOff x="496097" y="6110053"/>
            <a:chExt cx="280166" cy="345068"/>
          </a:xfrm>
        </p:grpSpPr>
        <p:sp>
          <p:nvSpPr>
            <p:cNvPr id="96" name="object 358">
              <a:extLst>
                <a:ext uri="{FF2B5EF4-FFF2-40B4-BE49-F238E27FC236}">
                  <a16:creationId xmlns:a16="http://schemas.microsoft.com/office/drawing/2014/main" id="{0B00FD45-4C06-42DB-9949-88396E5539AF}"/>
                </a:ext>
              </a:extLst>
            </p:cNvPr>
            <p:cNvSpPr/>
            <p:nvPr/>
          </p:nvSpPr>
          <p:spPr>
            <a:xfrm>
              <a:off x="496097" y="6110053"/>
              <a:ext cx="280166" cy="345068"/>
            </a:xfrm>
            <a:custGeom>
              <a:avLst/>
              <a:gdLst/>
              <a:ahLst/>
              <a:cxnLst/>
              <a:rect l="l" t="t" r="r" b="b"/>
              <a:pathLst>
                <a:path w="176249" h="233777">
                  <a:moveTo>
                    <a:pt x="795" y="76235"/>
                  </a:moveTo>
                  <a:lnTo>
                    <a:pt x="0" y="88125"/>
                  </a:lnTo>
                  <a:lnTo>
                    <a:pt x="985" y="101328"/>
                  </a:lnTo>
                  <a:lnTo>
                    <a:pt x="3844" y="113914"/>
                  </a:lnTo>
                  <a:lnTo>
                    <a:pt x="8430" y="125746"/>
                  </a:lnTo>
                  <a:lnTo>
                    <a:pt x="13676" y="135260"/>
                  </a:lnTo>
                  <a:lnTo>
                    <a:pt x="88121" y="233777"/>
                  </a:lnTo>
                  <a:lnTo>
                    <a:pt x="160553" y="138301"/>
                  </a:lnTo>
                  <a:lnTo>
                    <a:pt x="162582" y="135260"/>
                  </a:lnTo>
                  <a:lnTo>
                    <a:pt x="168532" y="124192"/>
                  </a:lnTo>
                  <a:lnTo>
                    <a:pt x="172895" y="112250"/>
                  </a:lnTo>
                  <a:lnTo>
                    <a:pt x="175509" y="99572"/>
                  </a:lnTo>
                  <a:lnTo>
                    <a:pt x="176249" y="88125"/>
                  </a:lnTo>
                  <a:lnTo>
                    <a:pt x="175052" y="73565"/>
                  </a:lnTo>
                  <a:lnTo>
                    <a:pt x="171588" y="59772"/>
                  </a:lnTo>
                  <a:lnTo>
                    <a:pt x="166051" y="46937"/>
                  </a:lnTo>
                  <a:lnTo>
                    <a:pt x="158631" y="35251"/>
                  </a:lnTo>
                  <a:lnTo>
                    <a:pt x="149520" y="24908"/>
                  </a:lnTo>
                  <a:lnTo>
                    <a:pt x="138912" y="16099"/>
                  </a:lnTo>
                  <a:lnTo>
                    <a:pt x="126997" y="9016"/>
                  </a:lnTo>
                  <a:lnTo>
                    <a:pt x="113968" y="3850"/>
                  </a:lnTo>
                  <a:lnTo>
                    <a:pt x="100016" y="795"/>
                  </a:lnTo>
                  <a:lnTo>
                    <a:pt x="88121" y="0"/>
                  </a:lnTo>
                  <a:lnTo>
                    <a:pt x="73560" y="1197"/>
                  </a:lnTo>
                  <a:lnTo>
                    <a:pt x="59766" y="4660"/>
                  </a:lnTo>
                  <a:lnTo>
                    <a:pt x="46931" y="10198"/>
                  </a:lnTo>
                  <a:lnTo>
                    <a:pt x="35246" y="17619"/>
                  </a:lnTo>
                  <a:lnTo>
                    <a:pt x="24903" y="26730"/>
                  </a:lnTo>
                  <a:lnTo>
                    <a:pt x="16095" y="37339"/>
                  </a:lnTo>
                  <a:lnTo>
                    <a:pt x="9013" y="49254"/>
                  </a:lnTo>
                  <a:lnTo>
                    <a:pt x="3849" y="62283"/>
                  </a:lnTo>
                  <a:lnTo>
                    <a:pt x="795" y="76235"/>
                  </a:lnTo>
                  <a:close/>
                </a:path>
              </a:pathLst>
            </a:custGeom>
            <a:solidFill>
              <a:srgbClr val="B50D00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97" name="object 359">
              <a:extLst>
                <a:ext uri="{FF2B5EF4-FFF2-40B4-BE49-F238E27FC236}">
                  <a16:creationId xmlns:a16="http://schemas.microsoft.com/office/drawing/2014/main" id="{20D258A8-F527-414B-AA2F-7CB955CEBA85}"/>
                </a:ext>
              </a:extLst>
            </p:cNvPr>
            <p:cNvSpPr/>
            <p:nvPr/>
          </p:nvSpPr>
          <p:spPr>
            <a:xfrm>
              <a:off x="538139" y="6165809"/>
              <a:ext cx="204059" cy="189474"/>
            </a:xfrm>
            <a:custGeom>
              <a:avLst/>
              <a:gdLst/>
              <a:ahLst/>
              <a:cxnLst/>
              <a:rect l="l" t="t" r="r" b="b"/>
              <a:pathLst>
                <a:path w="128371" h="128365">
                  <a:moveTo>
                    <a:pt x="64184" y="0"/>
                  </a:moveTo>
                  <a:lnTo>
                    <a:pt x="49758" y="1627"/>
                  </a:lnTo>
                  <a:lnTo>
                    <a:pt x="36483" y="6268"/>
                  </a:lnTo>
                  <a:lnTo>
                    <a:pt x="24721" y="13560"/>
                  </a:lnTo>
                  <a:lnTo>
                    <a:pt x="14834" y="23141"/>
                  </a:lnTo>
                  <a:lnTo>
                    <a:pt x="7183" y="34650"/>
                  </a:lnTo>
                  <a:lnTo>
                    <a:pt x="2129" y="47724"/>
                  </a:lnTo>
                  <a:lnTo>
                    <a:pt x="36" y="62001"/>
                  </a:lnTo>
                  <a:lnTo>
                    <a:pt x="0" y="64184"/>
                  </a:lnTo>
                  <a:lnTo>
                    <a:pt x="1627" y="78605"/>
                  </a:lnTo>
                  <a:lnTo>
                    <a:pt x="6267" y="91877"/>
                  </a:lnTo>
                  <a:lnTo>
                    <a:pt x="13558" y="103639"/>
                  </a:lnTo>
                  <a:lnTo>
                    <a:pt x="23140" y="113527"/>
                  </a:lnTo>
                  <a:lnTo>
                    <a:pt x="34649" y="121180"/>
                  </a:lnTo>
                  <a:lnTo>
                    <a:pt x="47724" y="126235"/>
                  </a:lnTo>
                  <a:lnTo>
                    <a:pt x="62004" y="128328"/>
                  </a:lnTo>
                  <a:lnTo>
                    <a:pt x="64184" y="128365"/>
                  </a:lnTo>
                  <a:lnTo>
                    <a:pt x="78609" y="126737"/>
                  </a:lnTo>
                  <a:lnTo>
                    <a:pt x="91884" y="122095"/>
                  </a:lnTo>
                  <a:lnTo>
                    <a:pt x="103646" y="114802"/>
                  </a:lnTo>
                  <a:lnTo>
                    <a:pt x="113535" y="105220"/>
                  </a:lnTo>
                  <a:lnTo>
                    <a:pt x="121187" y="93712"/>
                  </a:lnTo>
                  <a:lnTo>
                    <a:pt x="126241" y="80639"/>
                  </a:lnTo>
                  <a:lnTo>
                    <a:pt x="128335" y="66365"/>
                  </a:lnTo>
                  <a:lnTo>
                    <a:pt x="128371" y="64184"/>
                  </a:lnTo>
                  <a:lnTo>
                    <a:pt x="126744" y="49761"/>
                  </a:lnTo>
                  <a:lnTo>
                    <a:pt x="122103" y="36487"/>
                  </a:lnTo>
                  <a:lnTo>
                    <a:pt x="114811" y="24725"/>
                  </a:lnTo>
                  <a:lnTo>
                    <a:pt x="105230" y="14837"/>
                  </a:lnTo>
                  <a:lnTo>
                    <a:pt x="93721" y="7185"/>
                  </a:lnTo>
                  <a:lnTo>
                    <a:pt x="80647" y="2130"/>
                  </a:lnTo>
                  <a:lnTo>
                    <a:pt x="66369" y="36"/>
                  </a:lnTo>
                  <a:lnTo>
                    <a:pt x="64184" y="0"/>
                  </a:lnTo>
                  <a:close/>
                </a:path>
              </a:pathLst>
            </a:custGeom>
            <a:solidFill>
              <a:srgbClr val="FEFFF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r>
                <a:rPr lang="es-CO" sz="1200" dirty="0">
                  <a:solidFill>
                    <a:prstClr val="black"/>
                  </a:solidFill>
                </a:rPr>
                <a:t>14</a:t>
              </a:r>
              <a:endParaRPr sz="1200" dirty="0">
                <a:solidFill>
                  <a:prstClr val="black"/>
                </a:solidFill>
              </a:endParaRPr>
            </a:p>
          </p:txBody>
        </p:sp>
        <p:sp>
          <p:nvSpPr>
            <p:cNvPr id="98" name="object 80">
              <a:extLst>
                <a:ext uri="{FF2B5EF4-FFF2-40B4-BE49-F238E27FC236}">
                  <a16:creationId xmlns:a16="http://schemas.microsoft.com/office/drawing/2014/main" id="{02FB04B7-6834-4D88-8D59-C4BC03D061C5}"/>
                </a:ext>
              </a:extLst>
            </p:cNvPr>
            <p:cNvSpPr txBox="1"/>
            <p:nvPr/>
          </p:nvSpPr>
          <p:spPr>
            <a:xfrm>
              <a:off x="592400" y="6176256"/>
              <a:ext cx="167558" cy="22494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6933" defTabSz="914377">
                <a:lnSpc>
                  <a:spcPts val="1507"/>
                </a:lnSpc>
                <a:spcBef>
                  <a:spcPts val="75"/>
                </a:spcBef>
              </a:pPr>
              <a:endParaRPr sz="16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99" name="Grupo 98">
            <a:extLst>
              <a:ext uri="{FF2B5EF4-FFF2-40B4-BE49-F238E27FC236}">
                <a16:creationId xmlns:a16="http://schemas.microsoft.com/office/drawing/2014/main" id="{0293776F-854E-4723-8619-FA8499D0070C}"/>
              </a:ext>
            </a:extLst>
          </p:cNvPr>
          <p:cNvGrpSpPr/>
          <p:nvPr/>
        </p:nvGrpSpPr>
        <p:grpSpPr>
          <a:xfrm>
            <a:off x="9000857" y="1624723"/>
            <a:ext cx="245151" cy="331612"/>
            <a:chOff x="496097" y="6110053"/>
            <a:chExt cx="280166" cy="345068"/>
          </a:xfrm>
        </p:grpSpPr>
        <p:sp>
          <p:nvSpPr>
            <p:cNvPr id="100" name="object 358">
              <a:extLst>
                <a:ext uri="{FF2B5EF4-FFF2-40B4-BE49-F238E27FC236}">
                  <a16:creationId xmlns:a16="http://schemas.microsoft.com/office/drawing/2014/main" id="{ED30EF90-957D-48D5-96EB-2628BFD7F8E3}"/>
                </a:ext>
              </a:extLst>
            </p:cNvPr>
            <p:cNvSpPr/>
            <p:nvPr/>
          </p:nvSpPr>
          <p:spPr>
            <a:xfrm>
              <a:off x="496097" y="6110053"/>
              <a:ext cx="280166" cy="345068"/>
            </a:xfrm>
            <a:custGeom>
              <a:avLst/>
              <a:gdLst/>
              <a:ahLst/>
              <a:cxnLst/>
              <a:rect l="l" t="t" r="r" b="b"/>
              <a:pathLst>
                <a:path w="176249" h="233777">
                  <a:moveTo>
                    <a:pt x="795" y="76235"/>
                  </a:moveTo>
                  <a:lnTo>
                    <a:pt x="0" y="88125"/>
                  </a:lnTo>
                  <a:lnTo>
                    <a:pt x="985" y="101328"/>
                  </a:lnTo>
                  <a:lnTo>
                    <a:pt x="3844" y="113914"/>
                  </a:lnTo>
                  <a:lnTo>
                    <a:pt x="8430" y="125746"/>
                  </a:lnTo>
                  <a:lnTo>
                    <a:pt x="13676" y="135260"/>
                  </a:lnTo>
                  <a:lnTo>
                    <a:pt x="88121" y="233777"/>
                  </a:lnTo>
                  <a:lnTo>
                    <a:pt x="160553" y="138301"/>
                  </a:lnTo>
                  <a:lnTo>
                    <a:pt x="162582" y="135260"/>
                  </a:lnTo>
                  <a:lnTo>
                    <a:pt x="168532" y="124192"/>
                  </a:lnTo>
                  <a:lnTo>
                    <a:pt x="172895" y="112250"/>
                  </a:lnTo>
                  <a:lnTo>
                    <a:pt x="175509" y="99572"/>
                  </a:lnTo>
                  <a:lnTo>
                    <a:pt x="176249" y="88125"/>
                  </a:lnTo>
                  <a:lnTo>
                    <a:pt x="175052" y="73565"/>
                  </a:lnTo>
                  <a:lnTo>
                    <a:pt x="171588" y="59772"/>
                  </a:lnTo>
                  <a:lnTo>
                    <a:pt x="166051" y="46937"/>
                  </a:lnTo>
                  <a:lnTo>
                    <a:pt x="158631" y="35251"/>
                  </a:lnTo>
                  <a:lnTo>
                    <a:pt x="149520" y="24908"/>
                  </a:lnTo>
                  <a:lnTo>
                    <a:pt x="138912" y="16099"/>
                  </a:lnTo>
                  <a:lnTo>
                    <a:pt x="126997" y="9016"/>
                  </a:lnTo>
                  <a:lnTo>
                    <a:pt x="113968" y="3850"/>
                  </a:lnTo>
                  <a:lnTo>
                    <a:pt x="100016" y="795"/>
                  </a:lnTo>
                  <a:lnTo>
                    <a:pt x="88121" y="0"/>
                  </a:lnTo>
                  <a:lnTo>
                    <a:pt x="73560" y="1197"/>
                  </a:lnTo>
                  <a:lnTo>
                    <a:pt x="59766" y="4660"/>
                  </a:lnTo>
                  <a:lnTo>
                    <a:pt x="46931" y="10198"/>
                  </a:lnTo>
                  <a:lnTo>
                    <a:pt x="35246" y="17619"/>
                  </a:lnTo>
                  <a:lnTo>
                    <a:pt x="24903" y="26730"/>
                  </a:lnTo>
                  <a:lnTo>
                    <a:pt x="16095" y="37339"/>
                  </a:lnTo>
                  <a:lnTo>
                    <a:pt x="9013" y="49254"/>
                  </a:lnTo>
                  <a:lnTo>
                    <a:pt x="3849" y="62283"/>
                  </a:lnTo>
                  <a:lnTo>
                    <a:pt x="795" y="76235"/>
                  </a:lnTo>
                  <a:close/>
                </a:path>
              </a:pathLst>
            </a:custGeom>
            <a:solidFill>
              <a:srgbClr val="B50D00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01" name="object 359">
              <a:extLst>
                <a:ext uri="{FF2B5EF4-FFF2-40B4-BE49-F238E27FC236}">
                  <a16:creationId xmlns:a16="http://schemas.microsoft.com/office/drawing/2014/main" id="{A77A593B-BF16-4AA4-81A8-2BC774FFC3C3}"/>
                </a:ext>
              </a:extLst>
            </p:cNvPr>
            <p:cNvSpPr/>
            <p:nvPr/>
          </p:nvSpPr>
          <p:spPr>
            <a:xfrm>
              <a:off x="538139" y="6151170"/>
              <a:ext cx="204059" cy="189474"/>
            </a:xfrm>
            <a:custGeom>
              <a:avLst/>
              <a:gdLst/>
              <a:ahLst/>
              <a:cxnLst/>
              <a:rect l="l" t="t" r="r" b="b"/>
              <a:pathLst>
                <a:path w="128371" h="128365">
                  <a:moveTo>
                    <a:pt x="64184" y="0"/>
                  </a:moveTo>
                  <a:lnTo>
                    <a:pt x="49758" y="1627"/>
                  </a:lnTo>
                  <a:lnTo>
                    <a:pt x="36483" y="6268"/>
                  </a:lnTo>
                  <a:lnTo>
                    <a:pt x="24721" y="13560"/>
                  </a:lnTo>
                  <a:lnTo>
                    <a:pt x="14834" y="23141"/>
                  </a:lnTo>
                  <a:lnTo>
                    <a:pt x="7183" y="34650"/>
                  </a:lnTo>
                  <a:lnTo>
                    <a:pt x="2129" y="47724"/>
                  </a:lnTo>
                  <a:lnTo>
                    <a:pt x="36" y="62001"/>
                  </a:lnTo>
                  <a:lnTo>
                    <a:pt x="0" y="64184"/>
                  </a:lnTo>
                  <a:lnTo>
                    <a:pt x="1627" y="78605"/>
                  </a:lnTo>
                  <a:lnTo>
                    <a:pt x="6267" y="91877"/>
                  </a:lnTo>
                  <a:lnTo>
                    <a:pt x="13558" y="103639"/>
                  </a:lnTo>
                  <a:lnTo>
                    <a:pt x="23140" y="113527"/>
                  </a:lnTo>
                  <a:lnTo>
                    <a:pt x="34649" y="121180"/>
                  </a:lnTo>
                  <a:lnTo>
                    <a:pt x="47724" y="126235"/>
                  </a:lnTo>
                  <a:lnTo>
                    <a:pt x="62004" y="128328"/>
                  </a:lnTo>
                  <a:lnTo>
                    <a:pt x="64184" y="128365"/>
                  </a:lnTo>
                  <a:lnTo>
                    <a:pt x="78609" y="126737"/>
                  </a:lnTo>
                  <a:lnTo>
                    <a:pt x="91884" y="122095"/>
                  </a:lnTo>
                  <a:lnTo>
                    <a:pt x="103646" y="114802"/>
                  </a:lnTo>
                  <a:lnTo>
                    <a:pt x="113535" y="105220"/>
                  </a:lnTo>
                  <a:lnTo>
                    <a:pt x="121187" y="93712"/>
                  </a:lnTo>
                  <a:lnTo>
                    <a:pt x="126241" y="80639"/>
                  </a:lnTo>
                  <a:lnTo>
                    <a:pt x="128335" y="66365"/>
                  </a:lnTo>
                  <a:lnTo>
                    <a:pt x="128371" y="64184"/>
                  </a:lnTo>
                  <a:lnTo>
                    <a:pt x="126744" y="49761"/>
                  </a:lnTo>
                  <a:lnTo>
                    <a:pt x="122103" y="36487"/>
                  </a:lnTo>
                  <a:lnTo>
                    <a:pt x="114811" y="24725"/>
                  </a:lnTo>
                  <a:lnTo>
                    <a:pt x="105230" y="14837"/>
                  </a:lnTo>
                  <a:lnTo>
                    <a:pt x="93721" y="7185"/>
                  </a:lnTo>
                  <a:lnTo>
                    <a:pt x="80647" y="2130"/>
                  </a:lnTo>
                  <a:lnTo>
                    <a:pt x="66369" y="36"/>
                  </a:lnTo>
                  <a:lnTo>
                    <a:pt x="64184" y="0"/>
                  </a:lnTo>
                  <a:close/>
                </a:path>
              </a:pathLst>
            </a:custGeom>
            <a:solidFill>
              <a:srgbClr val="FEFFF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r>
                <a:rPr lang="es-CO" sz="1400" dirty="0">
                  <a:solidFill>
                    <a:prstClr val="black"/>
                  </a:solidFill>
                </a:rPr>
                <a:t>2</a:t>
              </a:r>
              <a:endParaRPr sz="1400" dirty="0">
                <a:solidFill>
                  <a:prstClr val="black"/>
                </a:solidFill>
              </a:endParaRPr>
            </a:p>
          </p:txBody>
        </p:sp>
        <p:sp>
          <p:nvSpPr>
            <p:cNvPr id="102" name="object 80">
              <a:extLst>
                <a:ext uri="{FF2B5EF4-FFF2-40B4-BE49-F238E27FC236}">
                  <a16:creationId xmlns:a16="http://schemas.microsoft.com/office/drawing/2014/main" id="{40D8C5FE-9147-4AC8-800A-3CA50964AAE5}"/>
                </a:ext>
              </a:extLst>
            </p:cNvPr>
            <p:cNvSpPr txBox="1"/>
            <p:nvPr/>
          </p:nvSpPr>
          <p:spPr>
            <a:xfrm>
              <a:off x="592400" y="6176256"/>
              <a:ext cx="167558" cy="22494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6933" defTabSz="914377">
                <a:lnSpc>
                  <a:spcPts val="1507"/>
                </a:lnSpc>
                <a:spcBef>
                  <a:spcPts val="75"/>
                </a:spcBef>
              </a:pPr>
              <a:endParaRPr sz="16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103" name="Grupo 102">
            <a:extLst>
              <a:ext uri="{FF2B5EF4-FFF2-40B4-BE49-F238E27FC236}">
                <a16:creationId xmlns:a16="http://schemas.microsoft.com/office/drawing/2014/main" id="{0D4A8BFF-01DA-42C7-A0E1-6D09C70D2D48}"/>
              </a:ext>
            </a:extLst>
          </p:cNvPr>
          <p:cNvGrpSpPr/>
          <p:nvPr/>
        </p:nvGrpSpPr>
        <p:grpSpPr>
          <a:xfrm>
            <a:off x="9472290" y="2925343"/>
            <a:ext cx="245151" cy="331612"/>
            <a:chOff x="496097" y="6110053"/>
            <a:chExt cx="280166" cy="345068"/>
          </a:xfrm>
        </p:grpSpPr>
        <p:sp>
          <p:nvSpPr>
            <p:cNvPr id="104" name="object 358">
              <a:extLst>
                <a:ext uri="{FF2B5EF4-FFF2-40B4-BE49-F238E27FC236}">
                  <a16:creationId xmlns:a16="http://schemas.microsoft.com/office/drawing/2014/main" id="{E6199F1C-F862-4EFF-BDFB-86151F60B399}"/>
                </a:ext>
              </a:extLst>
            </p:cNvPr>
            <p:cNvSpPr/>
            <p:nvPr/>
          </p:nvSpPr>
          <p:spPr>
            <a:xfrm>
              <a:off x="496097" y="6110053"/>
              <a:ext cx="280166" cy="345068"/>
            </a:xfrm>
            <a:custGeom>
              <a:avLst/>
              <a:gdLst/>
              <a:ahLst/>
              <a:cxnLst/>
              <a:rect l="l" t="t" r="r" b="b"/>
              <a:pathLst>
                <a:path w="176249" h="233777">
                  <a:moveTo>
                    <a:pt x="795" y="76235"/>
                  </a:moveTo>
                  <a:lnTo>
                    <a:pt x="0" y="88125"/>
                  </a:lnTo>
                  <a:lnTo>
                    <a:pt x="985" y="101328"/>
                  </a:lnTo>
                  <a:lnTo>
                    <a:pt x="3844" y="113914"/>
                  </a:lnTo>
                  <a:lnTo>
                    <a:pt x="8430" y="125746"/>
                  </a:lnTo>
                  <a:lnTo>
                    <a:pt x="13676" y="135260"/>
                  </a:lnTo>
                  <a:lnTo>
                    <a:pt x="88121" y="233777"/>
                  </a:lnTo>
                  <a:lnTo>
                    <a:pt x="160553" y="138301"/>
                  </a:lnTo>
                  <a:lnTo>
                    <a:pt x="162582" y="135260"/>
                  </a:lnTo>
                  <a:lnTo>
                    <a:pt x="168532" y="124192"/>
                  </a:lnTo>
                  <a:lnTo>
                    <a:pt x="172895" y="112250"/>
                  </a:lnTo>
                  <a:lnTo>
                    <a:pt x="175509" y="99572"/>
                  </a:lnTo>
                  <a:lnTo>
                    <a:pt x="176249" y="88125"/>
                  </a:lnTo>
                  <a:lnTo>
                    <a:pt x="175052" y="73565"/>
                  </a:lnTo>
                  <a:lnTo>
                    <a:pt x="171588" y="59772"/>
                  </a:lnTo>
                  <a:lnTo>
                    <a:pt x="166051" y="46937"/>
                  </a:lnTo>
                  <a:lnTo>
                    <a:pt x="158631" y="35251"/>
                  </a:lnTo>
                  <a:lnTo>
                    <a:pt x="149520" y="24908"/>
                  </a:lnTo>
                  <a:lnTo>
                    <a:pt x="138912" y="16099"/>
                  </a:lnTo>
                  <a:lnTo>
                    <a:pt x="126997" y="9016"/>
                  </a:lnTo>
                  <a:lnTo>
                    <a:pt x="113968" y="3850"/>
                  </a:lnTo>
                  <a:lnTo>
                    <a:pt x="100016" y="795"/>
                  </a:lnTo>
                  <a:lnTo>
                    <a:pt x="88121" y="0"/>
                  </a:lnTo>
                  <a:lnTo>
                    <a:pt x="73560" y="1197"/>
                  </a:lnTo>
                  <a:lnTo>
                    <a:pt x="59766" y="4660"/>
                  </a:lnTo>
                  <a:lnTo>
                    <a:pt x="46931" y="10198"/>
                  </a:lnTo>
                  <a:lnTo>
                    <a:pt x="35246" y="17619"/>
                  </a:lnTo>
                  <a:lnTo>
                    <a:pt x="24903" y="26730"/>
                  </a:lnTo>
                  <a:lnTo>
                    <a:pt x="16095" y="37339"/>
                  </a:lnTo>
                  <a:lnTo>
                    <a:pt x="9013" y="49254"/>
                  </a:lnTo>
                  <a:lnTo>
                    <a:pt x="3849" y="62283"/>
                  </a:lnTo>
                  <a:lnTo>
                    <a:pt x="795" y="76235"/>
                  </a:lnTo>
                  <a:close/>
                </a:path>
              </a:pathLst>
            </a:custGeom>
            <a:solidFill>
              <a:srgbClr val="B50D00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05" name="object 359">
              <a:extLst>
                <a:ext uri="{FF2B5EF4-FFF2-40B4-BE49-F238E27FC236}">
                  <a16:creationId xmlns:a16="http://schemas.microsoft.com/office/drawing/2014/main" id="{B1246F73-F4DC-4441-BFC0-325DB808C019}"/>
                </a:ext>
              </a:extLst>
            </p:cNvPr>
            <p:cNvSpPr/>
            <p:nvPr/>
          </p:nvSpPr>
          <p:spPr>
            <a:xfrm>
              <a:off x="538139" y="6151170"/>
              <a:ext cx="204059" cy="189474"/>
            </a:xfrm>
            <a:custGeom>
              <a:avLst/>
              <a:gdLst/>
              <a:ahLst/>
              <a:cxnLst/>
              <a:rect l="l" t="t" r="r" b="b"/>
              <a:pathLst>
                <a:path w="128371" h="128365">
                  <a:moveTo>
                    <a:pt x="64184" y="0"/>
                  </a:moveTo>
                  <a:lnTo>
                    <a:pt x="49758" y="1627"/>
                  </a:lnTo>
                  <a:lnTo>
                    <a:pt x="36483" y="6268"/>
                  </a:lnTo>
                  <a:lnTo>
                    <a:pt x="24721" y="13560"/>
                  </a:lnTo>
                  <a:lnTo>
                    <a:pt x="14834" y="23141"/>
                  </a:lnTo>
                  <a:lnTo>
                    <a:pt x="7183" y="34650"/>
                  </a:lnTo>
                  <a:lnTo>
                    <a:pt x="2129" y="47724"/>
                  </a:lnTo>
                  <a:lnTo>
                    <a:pt x="36" y="62001"/>
                  </a:lnTo>
                  <a:lnTo>
                    <a:pt x="0" y="64184"/>
                  </a:lnTo>
                  <a:lnTo>
                    <a:pt x="1627" y="78605"/>
                  </a:lnTo>
                  <a:lnTo>
                    <a:pt x="6267" y="91877"/>
                  </a:lnTo>
                  <a:lnTo>
                    <a:pt x="13558" y="103639"/>
                  </a:lnTo>
                  <a:lnTo>
                    <a:pt x="23140" y="113527"/>
                  </a:lnTo>
                  <a:lnTo>
                    <a:pt x="34649" y="121180"/>
                  </a:lnTo>
                  <a:lnTo>
                    <a:pt x="47724" y="126235"/>
                  </a:lnTo>
                  <a:lnTo>
                    <a:pt x="62004" y="128328"/>
                  </a:lnTo>
                  <a:lnTo>
                    <a:pt x="64184" y="128365"/>
                  </a:lnTo>
                  <a:lnTo>
                    <a:pt x="78609" y="126737"/>
                  </a:lnTo>
                  <a:lnTo>
                    <a:pt x="91884" y="122095"/>
                  </a:lnTo>
                  <a:lnTo>
                    <a:pt x="103646" y="114802"/>
                  </a:lnTo>
                  <a:lnTo>
                    <a:pt x="113535" y="105220"/>
                  </a:lnTo>
                  <a:lnTo>
                    <a:pt x="121187" y="93712"/>
                  </a:lnTo>
                  <a:lnTo>
                    <a:pt x="126241" y="80639"/>
                  </a:lnTo>
                  <a:lnTo>
                    <a:pt x="128335" y="66365"/>
                  </a:lnTo>
                  <a:lnTo>
                    <a:pt x="128371" y="64184"/>
                  </a:lnTo>
                  <a:lnTo>
                    <a:pt x="126744" y="49761"/>
                  </a:lnTo>
                  <a:lnTo>
                    <a:pt x="122103" y="36487"/>
                  </a:lnTo>
                  <a:lnTo>
                    <a:pt x="114811" y="24725"/>
                  </a:lnTo>
                  <a:lnTo>
                    <a:pt x="105230" y="14837"/>
                  </a:lnTo>
                  <a:lnTo>
                    <a:pt x="93721" y="7185"/>
                  </a:lnTo>
                  <a:lnTo>
                    <a:pt x="80647" y="2130"/>
                  </a:lnTo>
                  <a:lnTo>
                    <a:pt x="66369" y="36"/>
                  </a:lnTo>
                  <a:lnTo>
                    <a:pt x="64184" y="0"/>
                  </a:lnTo>
                  <a:close/>
                </a:path>
              </a:pathLst>
            </a:custGeom>
            <a:solidFill>
              <a:srgbClr val="FEFFF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r>
                <a:rPr lang="es-CO" sz="1000" dirty="0">
                  <a:solidFill>
                    <a:prstClr val="black"/>
                  </a:solidFill>
                </a:rPr>
                <a:t>12</a:t>
              </a:r>
              <a:endParaRPr sz="1000" dirty="0">
                <a:solidFill>
                  <a:prstClr val="black"/>
                </a:solidFill>
              </a:endParaRPr>
            </a:p>
          </p:txBody>
        </p:sp>
        <p:sp>
          <p:nvSpPr>
            <p:cNvPr id="106" name="object 80">
              <a:extLst>
                <a:ext uri="{FF2B5EF4-FFF2-40B4-BE49-F238E27FC236}">
                  <a16:creationId xmlns:a16="http://schemas.microsoft.com/office/drawing/2014/main" id="{85A25EAE-772F-445B-A621-A2F3A4C0D09A}"/>
                </a:ext>
              </a:extLst>
            </p:cNvPr>
            <p:cNvSpPr txBox="1"/>
            <p:nvPr/>
          </p:nvSpPr>
          <p:spPr>
            <a:xfrm>
              <a:off x="592400" y="6176256"/>
              <a:ext cx="167558" cy="22494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6933" defTabSz="914377">
                <a:lnSpc>
                  <a:spcPts val="1507"/>
                </a:lnSpc>
                <a:spcBef>
                  <a:spcPts val="75"/>
                </a:spcBef>
              </a:pPr>
              <a:endParaRPr sz="16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107" name="Grupo 106">
            <a:extLst>
              <a:ext uri="{FF2B5EF4-FFF2-40B4-BE49-F238E27FC236}">
                <a16:creationId xmlns:a16="http://schemas.microsoft.com/office/drawing/2014/main" id="{547BA333-ED58-494E-8B08-B539AD1DC35D}"/>
              </a:ext>
            </a:extLst>
          </p:cNvPr>
          <p:cNvGrpSpPr/>
          <p:nvPr/>
        </p:nvGrpSpPr>
        <p:grpSpPr>
          <a:xfrm>
            <a:off x="8917114" y="3814275"/>
            <a:ext cx="245151" cy="331612"/>
            <a:chOff x="496097" y="6110053"/>
            <a:chExt cx="280166" cy="345068"/>
          </a:xfrm>
        </p:grpSpPr>
        <p:sp>
          <p:nvSpPr>
            <p:cNvPr id="108" name="object 358">
              <a:extLst>
                <a:ext uri="{FF2B5EF4-FFF2-40B4-BE49-F238E27FC236}">
                  <a16:creationId xmlns:a16="http://schemas.microsoft.com/office/drawing/2014/main" id="{9CC75EF4-33CF-44AB-BDC1-267CE7E4E275}"/>
                </a:ext>
              </a:extLst>
            </p:cNvPr>
            <p:cNvSpPr/>
            <p:nvPr/>
          </p:nvSpPr>
          <p:spPr>
            <a:xfrm>
              <a:off x="496097" y="6110053"/>
              <a:ext cx="280166" cy="345068"/>
            </a:xfrm>
            <a:custGeom>
              <a:avLst/>
              <a:gdLst/>
              <a:ahLst/>
              <a:cxnLst/>
              <a:rect l="l" t="t" r="r" b="b"/>
              <a:pathLst>
                <a:path w="176249" h="233777">
                  <a:moveTo>
                    <a:pt x="795" y="76235"/>
                  </a:moveTo>
                  <a:lnTo>
                    <a:pt x="0" y="88125"/>
                  </a:lnTo>
                  <a:lnTo>
                    <a:pt x="985" y="101328"/>
                  </a:lnTo>
                  <a:lnTo>
                    <a:pt x="3844" y="113914"/>
                  </a:lnTo>
                  <a:lnTo>
                    <a:pt x="8430" y="125746"/>
                  </a:lnTo>
                  <a:lnTo>
                    <a:pt x="13676" y="135260"/>
                  </a:lnTo>
                  <a:lnTo>
                    <a:pt x="88121" y="233777"/>
                  </a:lnTo>
                  <a:lnTo>
                    <a:pt x="160553" y="138301"/>
                  </a:lnTo>
                  <a:lnTo>
                    <a:pt x="162582" y="135260"/>
                  </a:lnTo>
                  <a:lnTo>
                    <a:pt x="168532" y="124192"/>
                  </a:lnTo>
                  <a:lnTo>
                    <a:pt x="172895" y="112250"/>
                  </a:lnTo>
                  <a:lnTo>
                    <a:pt x="175509" y="99572"/>
                  </a:lnTo>
                  <a:lnTo>
                    <a:pt x="176249" y="88125"/>
                  </a:lnTo>
                  <a:lnTo>
                    <a:pt x="175052" y="73565"/>
                  </a:lnTo>
                  <a:lnTo>
                    <a:pt x="171588" y="59772"/>
                  </a:lnTo>
                  <a:lnTo>
                    <a:pt x="166051" y="46937"/>
                  </a:lnTo>
                  <a:lnTo>
                    <a:pt x="158631" y="35251"/>
                  </a:lnTo>
                  <a:lnTo>
                    <a:pt x="149520" y="24908"/>
                  </a:lnTo>
                  <a:lnTo>
                    <a:pt x="138912" y="16099"/>
                  </a:lnTo>
                  <a:lnTo>
                    <a:pt x="126997" y="9016"/>
                  </a:lnTo>
                  <a:lnTo>
                    <a:pt x="113968" y="3850"/>
                  </a:lnTo>
                  <a:lnTo>
                    <a:pt x="100016" y="795"/>
                  </a:lnTo>
                  <a:lnTo>
                    <a:pt x="88121" y="0"/>
                  </a:lnTo>
                  <a:lnTo>
                    <a:pt x="73560" y="1197"/>
                  </a:lnTo>
                  <a:lnTo>
                    <a:pt x="59766" y="4660"/>
                  </a:lnTo>
                  <a:lnTo>
                    <a:pt x="46931" y="10198"/>
                  </a:lnTo>
                  <a:lnTo>
                    <a:pt x="35246" y="17619"/>
                  </a:lnTo>
                  <a:lnTo>
                    <a:pt x="24903" y="26730"/>
                  </a:lnTo>
                  <a:lnTo>
                    <a:pt x="16095" y="37339"/>
                  </a:lnTo>
                  <a:lnTo>
                    <a:pt x="9013" y="49254"/>
                  </a:lnTo>
                  <a:lnTo>
                    <a:pt x="3849" y="62283"/>
                  </a:lnTo>
                  <a:lnTo>
                    <a:pt x="795" y="76235"/>
                  </a:lnTo>
                  <a:close/>
                </a:path>
              </a:pathLst>
            </a:custGeom>
            <a:solidFill>
              <a:srgbClr val="B50D00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09" name="object 359">
              <a:extLst>
                <a:ext uri="{FF2B5EF4-FFF2-40B4-BE49-F238E27FC236}">
                  <a16:creationId xmlns:a16="http://schemas.microsoft.com/office/drawing/2014/main" id="{6EDFAC07-849D-40A0-9ED5-7A8E6BAD1400}"/>
                </a:ext>
              </a:extLst>
            </p:cNvPr>
            <p:cNvSpPr/>
            <p:nvPr/>
          </p:nvSpPr>
          <p:spPr>
            <a:xfrm>
              <a:off x="538139" y="6151170"/>
              <a:ext cx="204059" cy="189474"/>
            </a:xfrm>
            <a:custGeom>
              <a:avLst/>
              <a:gdLst/>
              <a:ahLst/>
              <a:cxnLst/>
              <a:rect l="l" t="t" r="r" b="b"/>
              <a:pathLst>
                <a:path w="128371" h="128365">
                  <a:moveTo>
                    <a:pt x="64184" y="0"/>
                  </a:moveTo>
                  <a:lnTo>
                    <a:pt x="49758" y="1627"/>
                  </a:lnTo>
                  <a:lnTo>
                    <a:pt x="36483" y="6268"/>
                  </a:lnTo>
                  <a:lnTo>
                    <a:pt x="24721" y="13560"/>
                  </a:lnTo>
                  <a:lnTo>
                    <a:pt x="14834" y="23141"/>
                  </a:lnTo>
                  <a:lnTo>
                    <a:pt x="7183" y="34650"/>
                  </a:lnTo>
                  <a:lnTo>
                    <a:pt x="2129" y="47724"/>
                  </a:lnTo>
                  <a:lnTo>
                    <a:pt x="36" y="62001"/>
                  </a:lnTo>
                  <a:lnTo>
                    <a:pt x="0" y="64184"/>
                  </a:lnTo>
                  <a:lnTo>
                    <a:pt x="1627" y="78605"/>
                  </a:lnTo>
                  <a:lnTo>
                    <a:pt x="6267" y="91877"/>
                  </a:lnTo>
                  <a:lnTo>
                    <a:pt x="13558" y="103639"/>
                  </a:lnTo>
                  <a:lnTo>
                    <a:pt x="23140" y="113527"/>
                  </a:lnTo>
                  <a:lnTo>
                    <a:pt x="34649" y="121180"/>
                  </a:lnTo>
                  <a:lnTo>
                    <a:pt x="47724" y="126235"/>
                  </a:lnTo>
                  <a:lnTo>
                    <a:pt x="62004" y="128328"/>
                  </a:lnTo>
                  <a:lnTo>
                    <a:pt x="64184" y="128365"/>
                  </a:lnTo>
                  <a:lnTo>
                    <a:pt x="78609" y="126737"/>
                  </a:lnTo>
                  <a:lnTo>
                    <a:pt x="91884" y="122095"/>
                  </a:lnTo>
                  <a:lnTo>
                    <a:pt x="103646" y="114802"/>
                  </a:lnTo>
                  <a:lnTo>
                    <a:pt x="113535" y="105220"/>
                  </a:lnTo>
                  <a:lnTo>
                    <a:pt x="121187" y="93712"/>
                  </a:lnTo>
                  <a:lnTo>
                    <a:pt x="126241" y="80639"/>
                  </a:lnTo>
                  <a:lnTo>
                    <a:pt x="128335" y="66365"/>
                  </a:lnTo>
                  <a:lnTo>
                    <a:pt x="128371" y="64184"/>
                  </a:lnTo>
                  <a:lnTo>
                    <a:pt x="126744" y="49761"/>
                  </a:lnTo>
                  <a:lnTo>
                    <a:pt x="122103" y="36487"/>
                  </a:lnTo>
                  <a:lnTo>
                    <a:pt x="114811" y="24725"/>
                  </a:lnTo>
                  <a:lnTo>
                    <a:pt x="105230" y="14837"/>
                  </a:lnTo>
                  <a:lnTo>
                    <a:pt x="93721" y="7185"/>
                  </a:lnTo>
                  <a:lnTo>
                    <a:pt x="80647" y="2130"/>
                  </a:lnTo>
                  <a:lnTo>
                    <a:pt x="66369" y="36"/>
                  </a:lnTo>
                  <a:lnTo>
                    <a:pt x="64184" y="0"/>
                  </a:lnTo>
                  <a:close/>
                </a:path>
              </a:pathLst>
            </a:custGeom>
            <a:solidFill>
              <a:srgbClr val="FEFFF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r>
                <a:rPr lang="es-CO" sz="1200" dirty="0">
                  <a:solidFill>
                    <a:prstClr val="black"/>
                  </a:solidFill>
                </a:rPr>
                <a:t>7</a:t>
              </a:r>
              <a:endParaRPr sz="1200" dirty="0">
                <a:solidFill>
                  <a:prstClr val="black"/>
                </a:solidFill>
              </a:endParaRPr>
            </a:p>
          </p:txBody>
        </p:sp>
        <p:sp>
          <p:nvSpPr>
            <p:cNvPr id="110" name="object 80">
              <a:extLst>
                <a:ext uri="{FF2B5EF4-FFF2-40B4-BE49-F238E27FC236}">
                  <a16:creationId xmlns:a16="http://schemas.microsoft.com/office/drawing/2014/main" id="{B1CB84F9-78B5-43AE-B4DC-E4A92250726B}"/>
                </a:ext>
              </a:extLst>
            </p:cNvPr>
            <p:cNvSpPr txBox="1"/>
            <p:nvPr/>
          </p:nvSpPr>
          <p:spPr>
            <a:xfrm>
              <a:off x="592400" y="6176256"/>
              <a:ext cx="167558" cy="22494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6933" defTabSz="914377">
                <a:lnSpc>
                  <a:spcPts val="1507"/>
                </a:lnSpc>
                <a:spcBef>
                  <a:spcPts val="75"/>
                </a:spcBef>
              </a:pPr>
              <a:endParaRPr sz="16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111" name="Grupo 110">
            <a:extLst>
              <a:ext uri="{FF2B5EF4-FFF2-40B4-BE49-F238E27FC236}">
                <a16:creationId xmlns:a16="http://schemas.microsoft.com/office/drawing/2014/main" id="{5F05EB07-09BB-4AA4-911E-9FC35050FBEB}"/>
              </a:ext>
            </a:extLst>
          </p:cNvPr>
          <p:cNvGrpSpPr/>
          <p:nvPr/>
        </p:nvGrpSpPr>
        <p:grpSpPr>
          <a:xfrm>
            <a:off x="9345112" y="3562557"/>
            <a:ext cx="206181" cy="311331"/>
            <a:chOff x="496097" y="6110053"/>
            <a:chExt cx="280166" cy="345068"/>
          </a:xfrm>
        </p:grpSpPr>
        <p:sp>
          <p:nvSpPr>
            <p:cNvPr id="112" name="object 358">
              <a:extLst>
                <a:ext uri="{FF2B5EF4-FFF2-40B4-BE49-F238E27FC236}">
                  <a16:creationId xmlns:a16="http://schemas.microsoft.com/office/drawing/2014/main" id="{CA2D3433-CE06-40EA-A2BE-118D7B6C6A61}"/>
                </a:ext>
              </a:extLst>
            </p:cNvPr>
            <p:cNvSpPr/>
            <p:nvPr/>
          </p:nvSpPr>
          <p:spPr>
            <a:xfrm>
              <a:off x="496097" y="6110053"/>
              <a:ext cx="280166" cy="345068"/>
            </a:xfrm>
            <a:custGeom>
              <a:avLst/>
              <a:gdLst/>
              <a:ahLst/>
              <a:cxnLst/>
              <a:rect l="l" t="t" r="r" b="b"/>
              <a:pathLst>
                <a:path w="176249" h="233777">
                  <a:moveTo>
                    <a:pt x="795" y="76235"/>
                  </a:moveTo>
                  <a:lnTo>
                    <a:pt x="0" y="88125"/>
                  </a:lnTo>
                  <a:lnTo>
                    <a:pt x="985" y="101328"/>
                  </a:lnTo>
                  <a:lnTo>
                    <a:pt x="3844" y="113914"/>
                  </a:lnTo>
                  <a:lnTo>
                    <a:pt x="8430" y="125746"/>
                  </a:lnTo>
                  <a:lnTo>
                    <a:pt x="13676" y="135260"/>
                  </a:lnTo>
                  <a:lnTo>
                    <a:pt x="88121" y="233777"/>
                  </a:lnTo>
                  <a:lnTo>
                    <a:pt x="160553" y="138301"/>
                  </a:lnTo>
                  <a:lnTo>
                    <a:pt x="162582" y="135260"/>
                  </a:lnTo>
                  <a:lnTo>
                    <a:pt x="168532" y="124192"/>
                  </a:lnTo>
                  <a:lnTo>
                    <a:pt x="172895" y="112250"/>
                  </a:lnTo>
                  <a:lnTo>
                    <a:pt x="175509" y="99572"/>
                  </a:lnTo>
                  <a:lnTo>
                    <a:pt x="176249" y="88125"/>
                  </a:lnTo>
                  <a:lnTo>
                    <a:pt x="175052" y="73565"/>
                  </a:lnTo>
                  <a:lnTo>
                    <a:pt x="171588" y="59772"/>
                  </a:lnTo>
                  <a:lnTo>
                    <a:pt x="166051" y="46937"/>
                  </a:lnTo>
                  <a:lnTo>
                    <a:pt x="158631" y="35251"/>
                  </a:lnTo>
                  <a:lnTo>
                    <a:pt x="149520" y="24908"/>
                  </a:lnTo>
                  <a:lnTo>
                    <a:pt x="138912" y="16099"/>
                  </a:lnTo>
                  <a:lnTo>
                    <a:pt x="126997" y="9016"/>
                  </a:lnTo>
                  <a:lnTo>
                    <a:pt x="113968" y="3850"/>
                  </a:lnTo>
                  <a:lnTo>
                    <a:pt x="100016" y="795"/>
                  </a:lnTo>
                  <a:lnTo>
                    <a:pt x="88121" y="0"/>
                  </a:lnTo>
                  <a:lnTo>
                    <a:pt x="73560" y="1197"/>
                  </a:lnTo>
                  <a:lnTo>
                    <a:pt x="59766" y="4660"/>
                  </a:lnTo>
                  <a:lnTo>
                    <a:pt x="46931" y="10198"/>
                  </a:lnTo>
                  <a:lnTo>
                    <a:pt x="35246" y="17619"/>
                  </a:lnTo>
                  <a:lnTo>
                    <a:pt x="24903" y="26730"/>
                  </a:lnTo>
                  <a:lnTo>
                    <a:pt x="16095" y="37339"/>
                  </a:lnTo>
                  <a:lnTo>
                    <a:pt x="9013" y="49254"/>
                  </a:lnTo>
                  <a:lnTo>
                    <a:pt x="3849" y="62283"/>
                  </a:lnTo>
                  <a:lnTo>
                    <a:pt x="795" y="76235"/>
                  </a:lnTo>
                  <a:close/>
                </a:path>
              </a:pathLst>
            </a:custGeom>
            <a:solidFill>
              <a:srgbClr val="B50D00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3" name="object 359">
              <a:extLst>
                <a:ext uri="{FF2B5EF4-FFF2-40B4-BE49-F238E27FC236}">
                  <a16:creationId xmlns:a16="http://schemas.microsoft.com/office/drawing/2014/main" id="{F495D270-E767-42AC-8369-C72FE98E59EF}"/>
                </a:ext>
              </a:extLst>
            </p:cNvPr>
            <p:cNvSpPr/>
            <p:nvPr/>
          </p:nvSpPr>
          <p:spPr>
            <a:xfrm>
              <a:off x="538139" y="6151170"/>
              <a:ext cx="204059" cy="189474"/>
            </a:xfrm>
            <a:custGeom>
              <a:avLst/>
              <a:gdLst/>
              <a:ahLst/>
              <a:cxnLst/>
              <a:rect l="l" t="t" r="r" b="b"/>
              <a:pathLst>
                <a:path w="128371" h="128365">
                  <a:moveTo>
                    <a:pt x="64184" y="0"/>
                  </a:moveTo>
                  <a:lnTo>
                    <a:pt x="49758" y="1627"/>
                  </a:lnTo>
                  <a:lnTo>
                    <a:pt x="36483" y="6268"/>
                  </a:lnTo>
                  <a:lnTo>
                    <a:pt x="24721" y="13560"/>
                  </a:lnTo>
                  <a:lnTo>
                    <a:pt x="14834" y="23141"/>
                  </a:lnTo>
                  <a:lnTo>
                    <a:pt x="7183" y="34650"/>
                  </a:lnTo>
                  <a:lnTo>
                    <a:pt x="2129" y="47724"/>
                  </a:lnTo>
                  <a:lnTo>
                    <a:pt x="36" y="62001"/>
                  </a:lnTo>
                  <a:lnTo>
                    <a:pt x="0" y="64184"/>
                  </a:lnTo>
                  <a:lnTo>
                    <a:pt x="1627" y="78605"/>
                  </a:lnTo>
                  <a:lnTo>
                    <a:pt x="6267" y="91877"/>
                  </a:lnTo>
                  <a:lnTo>
                    <a:pt x="13558" y="103639"/>
                  </a:lnTo>
                  <a:lnTo>
                    <a:pt x="23140" y="113527"/>
                  </a:lnTo>
                  <a:lnTo>
                    <a:pt x="34649" y="121180"/>
                  </a:lnTo>
                  <a:lnTo>
                    <a:pt x="47724" y="126235"/>
                  </a:lnTo>
                  <a:lnTo>
                    <a:pt x="62004" y="128328"/>
                  </a:lnTo>
                  <a:lnTo>
                    <a:pt x="64184" y="128365"/>
                  </a:lnTo>
                  <a:lnTo>
                    <a:pt x="78609" y="126737"/>
                  </a:lnTo>
                  <a:lnTo>
                    <a:pt x="91884" y="122095"/>
                  </a:lnTo>
                  <a:lnTo>
                    <a:pt x="103646" y="114802"/>
                  </a:lnTo>
                  <a:lnTo>
                    <a:pt x="113535" y="105220"/>
                  </a:lnTo>
                  <a:lnTo>
                    <a:pt x="121187" y="93712"/>
                  </a:lnTo>
                  <a:lnTo>
                    <a:pt x="126241" y="80639"/>
                  </a:lnTo>
                  <a:lnTo>
                    <a:pt x="128335" y="66365"/>
                  </a:lnTo>
                  <a:lnTo>
                    <a:pt x="128371" y="64184"/>
                  </a:lnTo>
                  <a:lnTo>
                    <a:pt x="126744" y="49761"/>
                  </a:lnTo>
                  <a:lnTo>
                    <a:pt x="122103" y="36487"/>
                  </a:lnTo>
                  <a:lnTo>
                    <a:pt x="114811" y="24725"/>
                  </a:lnTo>
                  <a:lnTo>
                    <a:pt x="105230" y="14837"/>
                  </a:lnTo>
                  <a:lnTo>
                    <a:pt x="93721" y="7185"/>
                  </a:lnTo>
                  <a:lnTo>
                    <a:pt x="80647" y="2130"/>
                  </a:lnTo>
                  <a:lnTo>
                    <a:pt x="66369" y="36"/>
                  </a:lnTo>
                  <a:lnTo>
                    <a:pt x="64184" y="0"/>
                  </a:lnTo>
                  <a:close/>
                </a:path>
              </a:pathLst>
            </a:custGeom>
            <a:solidFill>
              <a:srgbClr val="FEFFF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r>
                <a:rPr lang="es-CO" sz="1200" dirty="0">
                  <a:solidFill>
                    <a:prstClr val="black"/>
                  </a:solidFill>
                </a:rPr>
                <a:t>3</a:t>
              </a:r>
              <a:endParaRPr sz="1200" dirty="0">
                <a:solidFill>
                  <a:prstClr val="black"/>
                </a:solidFill>
              </a:endParaRPr>
            </a:p>
          </p:txBody>
        </p:sp>
        <p:sp>
          <p:nvSpPr>
            <p:cNvPr id="114" name="object 80">
              <a:extLst>
                <a:ext uri="{FF2B5EF4-FFF2-40B4-BE49-F238E27FC236}">
                  <a16:creationId xmlns:a16="http://schemas.microsoft.com/office/drawing/2014/main" id="{F03844DC-B646-46F5-BDFE-510AB754BAA1}"/>
                </a:ext>
              </a:extLst>
            </p:cNvPr>
            <p:cNvSpPr txBox="1"/>
            <p:nvPr/>
          </p:nvSpPr>
          <p:spPr>
            <a:xfrm>
              <a:off x="592400" y="6176256"/>
              <a:ext cx="167558" cy="22494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6933" defTabSz="914377">
                <a:lnSpc>
                  <a:spcPts val="1507"/>
                </a:lnSpc>
                <a:spcBef>
                  <a:spcPts val="75"/>
                </a:spcBef>
              </a:pPr>
              <a:endParaRPr sz="16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115" name="Grupo 114">
            <a:extLst>
              <a:ext uri="{FF2B5EF4-FFF2-40B4-BE49-F238E27FC236}">
                <a16:creationId xmlns:a16="http://schemas.microsoft.com/office/drawing/2014/main" id="{C3F895E5-3760-4262-9AC4-46C0EC8DB411}"/>
              </a:ext>
            </a:extLst>
          </p:cNvPr>
          <p:cNvGrpSpPr/>
          <p:nvPr/>
        </p:nvGrpSpPr>
        <p:grpSpPr>
          <a:xfrm>
            <a:off x="9997570" y="1211339"/>
            <a:ext cx="245151" cy="331612"/>
            <a:chOff x="496097" y="6110053"/>
            <a:chExt cx="280166" cy="345068"/>
          </a:xfrm>
        </p:grpSpPr>
        <p:sp>
          <p:nvSpPr>
            <p:cNvPr id="116" name="object 358">
              <a:extLst>
                <a:ext uri="{FF2B5EF4-FFF2-40B4-BE49-F238E27FC236}">
                  <a16:creationId xmlns:a16="http://schemas.microsoft.com/office/drawing/2014/main" id="{DB961DB3-92E0-491E-9964-967782258E9B}"/>
                </a:ext>
              </a:extLst>
            </p:cNvPr>
            <p:cNvSpPr/>
            <p:nvPr/>
          </p:nvSpPr>
          <p:spPr>
            <a:xfrm>
              <a:off x="496097" y="6110053"/>
              <a:ext cx="280166" cy="345068"/>
            </a:xfrm>
            <a:custGeom>
              <a:avLst/>
              <a:gdLst/>
              <a:ahLst/>
              <a:cxnLst/>
              <a:rect l="l" t="t" r="r" b="b"/>
              <a:pathLst>
                <a:path w="176249" h="233777">
                  <a:moveTo>
                    <a:pt x="795" y="76235"/>
                  </a:moveTo>
                  <a:lnTo>
                    <a:pt x="0" y="88125"/>
                  </a:lnTo>
                  <a:lnTo>
                    <a:pt x="985" y="101328"/>
                  </a:lnTo>
                  <a:lnTo>
                    <a:pt x="3844" y="113914"/>
                  </a:lnTo>
                  <a:lnTo>
                    <a:pt x="8430" y="125746"/>
                  </a:lnTo>
                  <a:lnTo>
                    <a:pt x="13676" y="135260"/>
                  </a:lnTo>
                  <a:lnTo>
                    <a:pt x="88121" y="233777"/>
                  </a:lnTo>
                  <a:lnTo>
                    <a:pt x="160553" y="138301"/>
                  </a:lnTo>
                  <a:lnTo>
                    <a:pt x="162582" y="135260"/>
                  </a:lnTo>
                  <a:lnTo>
                    <a:pt x="168532" y="124192"/>
                  </a:lnTo>
                  <a:lnTo>
                    <a:pt x="172895" y="112250"/>
                  </a:lnTo>
                  <a:lnTo>
                    <a:pt x="175509" y="99572"/>
                  </a:lnTo>
                  <a:lnTo>
                    <a:pt x="176249" y="88125"/>
                  </a:lnTo>
                  <a:lnTo>
                    <a:pt x="175052" y="73565"/>
                  </a:lnTo>
                  <a:lnTo>
                    <a:pt x="171588" y="59772"/>
                  </a:lnTo>
                  <a:lnTo>
                    <a:pt x="166051" y="46937"/>
                  </a:lnTo>
                  <a:lnTo>
                    <a:pt x="158631" y="35251"/>
                  </a:lnTo>
                  <a:lnTo>
                    <a:pt x="149520" y="24908"/>
                  </a:lnTo>
                  <a:lnTo>
                    <a:pt x="138912" y="16099"/>
                  </a:lnTo>
                  <a:lnTo>
                    <a:pt x="126997" y="9016"/>
                  </a:lnTo>
                  <a:lnTo>
                    <a:pt x="113968" y="3850"/>
                  </a:lnTo>
                  <a:lnTo>
                    <a:pt x="100016" y="795"/>
                  </a:lnTo>
                  <a:lnTo>
                    <a:pt x="88121" y="0"/>
                  </a:lnTo>
                  <a:lnTo>
                    <a:pt x="73560" y="1197"/>
                  </a:lnTo>
                  <a:lnTo>
                    <a:pt x="59766" y="4660"/>
                  </a:lnTo>
                  <a:lnTo>
                    <a:pt x="46931" y="10198"/>
                  </a:lnTo>
                  <a:lnTo>
                    <a:pt x="35246" y="17619"/>
                  </a:lnTo>
                  <a:lnTo>
                    <a:pt x="24903" y="26730"/>
                  </a:lnTo>
                  <a:lnTo>
                    <a:pt x="16095" y="37339"/>
                  </a:lnTo>
                  <a:lnTo>
                    <a:pt x="9013" y="49254"/>
                  </a:lnTo>
                  <a:lnTo>
                    <a:pt x="3849" y="62283"/>
                  </a:lnTo>
                  <a:lnTo>
                    <a:pt x="795" y="76235"/>
                  </a:lnTo>
                  <a:close/>
                </a:path>
              </a:pathLst>
            </a:custGeom>
            <a:solidFill>
              <a:srgbClr val="B50D00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7" name="object 359">
              <a:extLst>
                <a:ext uri="{FF2B5EF4-FFF2-40B4-BE49-F238E27FC236}">
                  <a16:creationId xmlns:a16="http://schemas.microsoft.com/office/drawing/2014/main" id="{028F66FC-E216-477B-8C5D-7042F0D8B163}"/>
                </a:ext>
              </a:extLst>
            </p:cNvPr>
            <p:cNvSpPr/>
            <p:nvPr/>
          </p:nvSpPr>
          <p:spPr>
            <a:xfrm>
              <a:off x="538139" y="6151170"/>
              <a:ext cx="204059" cy="189474"/>
            </a:xfrm>
            <a:custGeom>
              <a:avLst/>
              <a:gdLst/>
              <a:ahLst/>
              <a:cxnLst/>
              <a:rect l="l" t="t" r="r" b="b"/>
              <a:pathLst>
                <a:path w="128371" h="128365">
                  <a:moveTo>
                    <a:pt x="64184" y="0"/>
                  </a:moveTo>
                  <a:lnTo>
                    <a:pt x="49758" y="1627"/>
                  </a:lnTo>
                  <a:lnTo>
                    <a:pt x="36483" y="6268"/>
                  </a:lnTo>
                  <a:lnTo>
                    <a:pt x="24721" y="13560"/>
                  </a:lnTo>
                  <a:lnTo>
                    <a:pt x="14834" y="23141"/>
                  </a:lnTo>
                  <a:lnTo>
                    <a:pt x="7183" y="34650"/>
                  </a:lnTo>
                  <a:lnTo>
                    <a:pt x="2129" y="47724"/>
                  </a:lnTo>
                  <a:lnTo>
                    <a:pt x="36" y="62001"/>
                  </a:lnTo>
                  <a:lnTo>
                    <a:pt x="0" y="64184"/>
                  </a:lnTo>
                  <a:lnTo>
                    <a:pt x="1627" y="78605"/>
                  </a:lnTo>
                  <a:lnTo>
                    <a:pt x="6267" y="91877"/>
                  </a:lnTo>
                  <a:lnTo>
                    <a:pt x="13558" y="103639"/>
                  </a:lnTo>
                  <a:lnTo>
                    <a:pt x="23140" y="113527"/>
                  </a:lnTo>
                  <a:lnTo>
                    <a:pt x="34649" y="121180"/>
                  </a:lnTo>
                  <a:lnTo>
                    <a:pt x="47724" y="126235"/>
                  </a:lnTo>
                  <a:lnTo>
                    <a:pt x="62004" y="128328"/>
                  </a:lnTo>
                  <a:lnTo>
                    <a:pt x="64184" y="128365"/>
                  </a:lnTo>
                  <a:lnTo>
                    <a:pt x="78609" y="126737"/>
                  </a:lnTo>
                  <a:lnTo>
                    <a:pt x="91884" y="122095"/>
                  </a:lnTo>
                  <a:lnTo>
                    <a:pt x="103646" y="114802"/>
                  </a:lnTo>
                  <a:lnTo>
                    <a:pt x="113535" y="105220"/>
                  </a:lnTo>
                  <a:lnTo>
                    <a:pt x="121187" y="93712"/>
                  </a:lnTo>
                  <a:lnTo>
                    <a:pt x="126241" y="80639"/>
                  </a:lnTo>
                  <a:lnTo>
                    <a:pt x="128335" y="66365"/>
                  </a:lnTo>
                  <a:lnTo>
                    <a:pt x="128371" y="64184"/>
                  </a:lnTo>
                  <a:lnTo>
                    <a:pt x="126744" y="49761"/>
                  </a:lnTo>
                  <a:lnTo>
                    <a:pt x="122103" y="36487"/>
                  </a:lnTo>
                  <a:lnTo>
                    <a:pt x="114811" y="24725"/>
                  </a:lnTo>
                  <a:lnTo>
                    <a:pt x="105230" y="14837"/>
                  </a:lnTo>
                  <a:lnTo>
                    <a:pt x="93721" y="7185"/>
                  </a:lnTo>
                  <a:lnTo>
                    <a:pt x="80647" y="2130"/>
                  </a:lnTo>
                  <a:lnTo>
                    <a:pt x="66369" y="36"/>
                  </a:lnTo>
                  <a:lnTo>
                    <a:pt x="64184" y="0"/>
                  </a:lnTo>
                  <a:close/>
                </a:path>
              </a:pathLst>
            </a:custGeom>
            <a:solidFill>
              <a:srgbClr val="FEFFF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r>
                <a:rPr lang="es-CO" sz="1000" dirty="0">
                  <a:solidFill>
                    <a:prstClr val="black"/>
                  </a:solidFill>
                </a:rPr>
                <a:t>19</a:t>
              </a:r>
              <a:endParaRPr sz="1000" dirty="0">
                <a:solidFill>
                  <a:prstClr val="black"/>
                </a:solidFill>
              </a:endParaRPr>
            </a:p>
          </p:txBody>
        </p:sp>
        <p:sp>
          <p:nvSpPr>
            <p:cNvPr id="118" name="object 80">
              <a:extLst>
                <a:ext uri="{FF2B5EF4-FFF2-40B4-BE49-F238E27FC236}">
                  <a16:creationId xmlns:a16="http://schemas.microsoft.com/office/drawing/2014/main" id="{8A24BD12-6268-4FB1-8948-10AF25C55241}"/>
                </a:ext>
              </a:extLst>
            </p:cNvPr>
            <p:cNvSpPr txBox="1"/>
            <p:nvPr/>
          </p:nvSpPr>
          <p:spPr>
            <a:xfrm>
              <a:off x="592400" y="6176256"/>
              <a:ext cx="167558" cy="22494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6933" defTabSz="914377">
                <a:lnSpc>
                  <a:spcPts val="1507"/>
                </a:lnSpc>
                <a:spcBef>
                  <a:spcPts val="75"/>
                </a:spcBef>
              </a:pPr>
              <a:endParaRPr sz="16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119" name="Grupo 118">
            <a:extLst>
              <a:ext uri="{FF2B5EF4-FFF2-40B4-BE49-F238E27FC236}">
                <a16:creationId xmlns:a16="http://schemas.microsoft.com/office/drawing/2014/main" id="{71F3D03A-D997-4EFD-A4DC-619A485C9862}"/>
              </a:ext>
            </a:extLst>
          </p:cNvPr>
          <p:cNvGrpSpPr/>
          <p:nvPr/>
        </p:nvGrpSpPr>
        <p:grpSpPr>
          <a:xfrm>
            <a:off x="10194359" y="3297106"/>
            <a:ext cx="245151" cy="331612"/>
            <a:chOff x="496097" y="6110053"/>
            <a:chExt cx="280166" cy="345068"/>
          </a:xfrm>
        </p:grpSpPr>
        <p:sp>
          <p:nvSpPr>
            <p:cNvPr id="120" name="object 358">
              <a:extLst>
                <a:ext uri="{FF2B5EF4-FFF2-40B4-BE49-F238E27FC236}">
                  <a16:creationId xmlns:a16="http://schemas.microsoft.com/office/drawing/2014/main" id="{C10AA89E-1D33-4A7E-8B39-664C661C5FF1}"/>
                </a:ext>
              </a:extLst>
            </p:cNvPr>
            <p:cNvSpPr/>
            <p:nvPr/>
          </p:nvSpPr>
          <p:spPr>
            <a:xfrm>
              <a:off x="496097" y="6110053"/>
              <a:ext cx="280166" cy="345068"/>
            </a:xfrm>
            <a:custGeom>
              <a:avLst/>
              <a:gdLst/>
              <a:ahLst/>
              <a:cxnLst/>
              <a:rect l="l" t="t" r="r" b="b"/>
              <a:pathLst>
                <a:path w="176249" h="233777">
                  <a:moveTo>
                    <a:pt x="795" y="76235"/>
                  </a:moveTo>
                  <a:lnTo>
                    <a:pt x="0" y="88125"/>
                  </a:lnTo>
                  <a:lnTo>
                    <a:pt x="985" y="101328"/>
                  </a:lnTo>
                  <a:lnTo>
                    <a:pt x="3844" y="113914"/>
                  </a:lnTo>
                  <a:lnTo>
                    <a:pt x="8430" y="125746"/>
                  </a:lnTo>
                  <a:lnTo>
                    <a:pt x="13676" y="135260"/>
                  </a:lnTo>
                  <a:lnTo>
                    <a:pt x="88121" y="233777"/>
                  </a:lnTo>
                  <a:lnTo>
                    <a:pt x="160553" y="138301"/>
                  </a:lnTo>
                  <a:lnTo>
                    <a:pt x="162582" y="135260"/>
                  </a:lnTo>
                  <a:lnTo>
                    <a:pt x="168532" y="124192"/>
                  </a:lnTo>
                  <a:lnTo>
                    <a:pt x="172895" y="112250"/>
                  </a:lnTo>
                  <a:lnTo>
                    <a:pt x="175509" y="99572"/>
                  </a:lnTo>
                  <a:lnTo>
                    <a:pt x="176249" y="88125"/>
                  </a:lnTo>
                  <a:lnTo>
                    <a:pt x="175052" y="73565"/>
                  </a:lnTo>
                  <a:lnTo>
                    <a:pt x="171588" y="59772"/>
                  </a:lnTo>
                  <a:lnTo>
                    <a:pt x="166051" y="46937"/>
                  </a:lnTo>
                  <a:lnTo>
                    <a:pt x="158631" y="35251"/>
                  </a:lnTo>
                  <a:lnTo>
                    <a:pt x="149520" y="24908"/>
                  </a:lnTo>
                  <a:lnTo>
                    <a:pt x="138912" y="16099"/>
                  </a:lnTo>
                  <a:lnTo>
                    <a:pt x="126997" y="9016"/>
                  </a:lnTo>
                  <a:lnTo>
                    <a:pt x="113968" y="3850"/>
                  </a:lnTo>
                  <a:lnTo>
                    <a:pt x="100016" y="795"/>
                  </a:lnTo>
                  <a:lnTo>
                    <a:pt x="88121" y="0"/>
                  </a:lnTo>
                  <a:lnTo>
                    <a:pt x="73560" y="1197"/>
                  </a:lnTo>
                  <a:lnTo>
                    <a:pt x="59766" y="4660"/>
                  </a:lnTo>
                  <a:lnTo>
                    <a:pt x="46931" y="10198"/>
                  </a:lnTo>
                  <a:lnTo>
                    <a:pt x="35246" y="17619"/>
                  </a:lnTo>
                  <a:lnTo>
                    <a:pt x="24903" y="26730"/>
                  </a:lnTo>
                  <a:lnTo>
                    <a:pt x="16095" y="37339"/>
                  </a:lnTo>
                  <a:lnTo>
                    <a:pt x="9013" y="49254"/>
                  </a:lnTo>
                  <a:lnTo>
                    <a:pt x="3849" y="62283"/>
                  </a:lnTo>
                  <a:lnTo>
                    <a:pt x="795" y="76235"/>
                  </a:lnTo>
                  <a:close/>
                </a:path>
              </a:pathLst>
            </a:custGeom>
            <a:solidFill>
              <a:srgbClr val="B50D00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1" name="object 359">
              <a:extLst>
                <a:ext uri="{FF2B5EF4-FFF2-40B4-BE49-F238E27FC236}">
                  <a16:creationId xmlns:a16="http://schemas.microsoft.com/office/drawing/2014/main" id="{3D0757A8-93B1-44B9-927F-A95BC2480BB3}"/>
                </a:ext>
              </a:extLst>
            </p:cNvPr>
            <p:cNvSpPr/>
            <p:nvPr/>
          </p:nvSpPr>
          <p:spPr>
            <a:xfrm>
              <a:off x="538139" y="6151170"/>
              <a:ext cx="204059" cy="189474"/>
            </a:xfrm>
            <a:custGeom>
              <a:avLst/>
              <a:gdLst/>
              <a:ahLst/>
              <a:cxnLst/>
              <a:rect l="l" t="t" r="r" b="b"/>
              <a:pathLst>
                <a:path w="128371" h="128365">
                  <a:moveTo>
                    <a:pt x="64184" y="0"/>
                  </a:moveTo>
                  <a:lnTo>
                    <a:pt x="49758" y="1627"/>
                  </a:lnTo>
                  <a:lnTo>
                    <a:pt x="36483" y="6268"/>
                  </a:lnTo>
                  <a:lnTo>
                    <a:pt x="24721" y="13560"/>
                  </a:lnTo>
                  <a:lnTo>
                    <a:pt x="14834" y="23141"/>
                  </a:lnTo>
                  <a:lnTo>
                    <a:pt x="7183" y="34650"/>
                  </a:lnTo>
                  <a:lnTo>
                    <a:pt x="2129" y="47724"/>
                  </a:lnTo>
                  <a:lnTo>
                    <a:pt x="36" y="62001"/>
                  </a:lnTo>
                  <a:lnTo>
                    <a:pt x="0" y="64184"/>
                  </a:lnTo>
                  <a:lnTo>
                    <a:pt x="1627" y="78605"/>
                  </a:lnTo>
                  <a:lnTo>
                    <a:pt x="6267" y="91877"/>
                  </a:lnTo>
                  <a:lnTo>
                    <a:pt x="13558" y="103639"/>
                  </a:lnTo>
                  <a:lnTo>
                    <a:pt x="23140" y="113527"/>
                  </a:lnTo>
                  <a:lnTo>
                    <a:pt x="34649" y="121180"/>
                  </a:lnTo>
                  <a:lnTo>
                    <a:pt x="47724" y="126235"/>
                  </a:lnTo>
                  <a:lnTo>
                    <a:pt x="62004" y="128328"/>
                  </a:lnTo>
                  <a:lnTo>
                    <a:pt x="64184" y="128365"/>
                  </a:lnTo>
                  <a:lnTo>
                    <a:pt x="78609" y="126737"/>
                  </a:lnTo>
                  <a:lnTo>
                    <a:pt x="91884" y="122095"/>
                  </a:lnTo>
                  <a:lnTo>
                    <a:pt x="103646" y="114802"/>
                  </a:lnTo>
                  <a:lnTo>
                    <a:pt x="113535" y="105220"/>
                  </a:lnTo>
                  <a:lnTo>
                    <a:pt x="121187" y="93712"/>
                  </a:lnTo>
                  <a:lnTo>
                    <a:pt x="126241" y="80639"/>
                  </a:lnTo>
                  <a:lnTo>
                    <a:pt x="128335" y="66365"/>
                  </a:lnTo>
                  <a:lnTo>
                    <a:pt x="128371" y="64184"/>
                  </a:lnTo>
                  <a:lnTo>
                    <a:pt x="126744" y="49761"/>
                  </a:lnTo>
                  <a:lnTo>
                    <a:pt x="122103" y="36487"/>
                  </a:lnTo>
                  <a:lnTo>
                    <a:pt x="114811" y="24725"/>
                  </a:lnTo>
                  <a:lnTo>
                    <a:pt x="105230" y="14837"/>
                  </a:lnTo>
                  <a:lnTo>
                    <a:pt x="93721" y="7185"/>
                  </a:lnTo>
                  <a:lnTo>
                    <a:pt x="80647" y="2130"/>
                  </a:lnTo>
                  <a:lnTo>
                    <a:pt x="66369" y="36"/>
                  </a:lnTo>
                  <a:lnTo>
                    <a:pt x="64184" y="0"/>
                  </a:lnTo>
                  <a:close/>
                </a:path>
              </a:pathLst>
            </a:custGeom>
            <a:solidFill>
              <a:srgbClr val="FEFFF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r>
                <a:rPr lang="es-CO" sz="1200" dirty="0">
                  <a:solidFill>
                    <a:prstClr val="black"/>
                  </a:solidFill>
                </a:rPr>
                <a:t>4</a:t>
              </a:r>
              <a:endParaRPr sz="1200" dirty="0">
                <a:solidFill>
                  <a:prstClr val="black"/>
                </a:solidFill>
              </a:endParaRPr>
            </a:p>
          </p:txBody>
        </p:sp>
        <p:sp>
          <p:nvSpPr>
            <p:cNvPr id="122" name="object 80">
              <a:extLst>
                <a:ext uri="{FF2B5EF4-FFF2-40B4-BE49-F238E27FC236}">
                  <a16:creationId xmlns:a16="http://schemas.microsoft.com/office/drawing/2014/main" id="{B442A446-5379-44A6-8D53-F30CD8A3D02F}"/>
                </a:ext>
              </a:extLst>
            </p:cNvPr>
            <p:cNvSpPr txBox="1"/>
            <p:nvPr/>
          </p:nvSpPr>
          <p:spPr>
            <a:xfrm>
              <a:off x="565024" y="6168110"/>
              <a:ext cx="194934" cy="23309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6933" defTabSz="914377">
                <a:lnSpc>
                  <a:spcPts val="1507"/>
                </a:lnSpc>
                <a:spcBef>
                  <a:spcPts val="75"/>
                </a:spcBef>
              </a:pPr>
              <a:endParaRPr sz="1400" b="1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125" name="Grupo 124">
            <a:extLst>
              <a:ext uri="{FF2B5EF4-FFF2-40B4-BE49-F238E27FC236}">
                <a16:creationId xmlns:a16="http://schemas.microsoft.com/office/drawing/2014/main" id="{83D82236-211D-4432-BAA8-CCC34ADC2CAD}"/>
              </a:ext>
            </a:extLst>
          </p:cNvPr>
          <p:cNvGrpSpPr/>
          <p:nvPr/>
        </p:nvGrpSpPr>
        <p:grpSpPr>
          <a:xfrm>
            <a:off x="8634433" y="3331819"/>
            <a:ext cx="245151" cy="331612"/>
            <a:chOff x="496097" y="6110053"/>
            <a:chExt cx="280166" cy="345068"/>
          </a:xfrm>
        </p:grpSpPr>
        <p:sp>
          <p:nvSpPr>
            <p:cNvPr id="126" name="object 358">
              <a:extLst>
                <a:ext uri="{FF2B5EF4-FFF2-40B4-BE49-F238E27FC236}">
                  <a16:creationId xmlns:a16="http://schemas.microsoft.com/office/drawing/2014/main" id="{E9513292-B7D8-4BCA-AC17-6C26232BF250}"/>
                </a:ext>
              </a:extLst>
            </p:cNvPr>
            <p:cNvSpPr/>
            <p:nvPr/>
          </p:nvSpPr>
          <p:spPr>
            <a:xfrm>
              <a:off x="496097" y="6110053"/>
              <a:ext cx="280166" cy="345068"/>
            </a:xfrm>
            <a:custGeom>
              <a:avLst/>
              <a:gdLst/>
              <a:ahLst/>
              <a:cxnLst/>
              <a:rect l="l" t="t" r="r" b="b"/>
              <a:pathLst>
                <a:path w="176249" h="233777">
                  <a:moveTo>
                    <a:pt x="795" y="76235"/>
                  </a:moveTo>
                  <a:lnTo>
                    <a:pt x="0" y="88125"/>
                  </a:lnTo>
                  <a:lnTo>
                    <a:pt x="985" y="101328"/>
                  </a:lnTo>
                  <a:lnTo>
                    <a:pt x="3844" y="113914"/>
                  </a:lnTo>
                  <a:lnTo>
                    <a:pt x="8430" y="125746"/>
                  </a:lnTo>
                  <a:lnTo>
                    <a:pt x="13676" y="135260"/>
                  </a:lnTo>
                  <a:lnTo>
                    <a:pt x="88121" y="233777"/>
                  </a:lnTo>
                  <a:lnTo>
                    <a:pt x="160553" y="138301"/>
                  </a:lnTo>
                  <a:lnTo>
                    <a:pt x="162582" y="135260"/>
                  </a:lnTo>
                  <a:lnTo>
                    <a:pt x="168532" y="124192"/>
                  </a:lnTo>
                  <a:lnTo>
                    <a:pt x="172895" y="112250"/>
                  </a:lnTo>
                  <a:lnTo>
                    <a:pt x="175509" y="99572"/>
                  </a:lnTo>
                  <a:lnTo>
                    <a:pt x="176249" y="88125"/>
                  </a:lnTo>
                  <a:lnTo>
                    <a:pt x="175052" y="73565"/>
                  </a:lnTo>
                  <a:lnTo>
                    <a:pt x="171588" y="59772"/>
                  </a:lnTo>
                  <a:lnTo>
                    <a:pt x="166051" y="46937"/>
                  </a:lnTo>
                  <a:lnTo>
                    <a:pt x="158631" y="35251"/>
                  </a:lnTo>
                  <a:lnTo>
                    <a:pt x="149520" y="24908"/>
                  </a:lnTo>
                  <a:lnTo>
                    <a:pt x="138912" y="16099"/>
                  </a:lnTo>
                  <a:lnTo>
                    <a:pt x="126997" y="9016"/>
                  </a:lnTo>
                  <a:lnTo>
                    <a:pt x="113968" y="3850"/>
                  </a:lnTo>
                  <a:lnTo>
                    <a:pt x="100016" y="795"/>
                  </a:lnTo>
                  <a:lnTo>
                    <a:pt x="88121" y="0"/>
                  </a:lnTo>
                  <a:lnTo>
                    <a:pt x="73560" y="1197"/>
                  </a:lnTo>
                  <a:lnTo>
                    <a:pt x="59766" y="4660"/>
                  </a:lnTo>
                  <a:lnTo>
                    <a:pt x="46931" y="10198"/>
                  </a:lnTo>
                  <a:lnTo>
                    <a:pt x="35246" y="17619"/>
                  </a:lnTo>
                  <a:lnTo>
                    <a:pt x="24903" y="26730"/>
                  </a:lnTo>
                  <a:lnTo>
                    <a:pt x="16095" y="37339"/>
                  </a:lnTo>
                  <a:lnTo>
                    <a:pt x="9013" y="49254"/>
                  </a:lnTo>
                  <a:lnTo>
                    <a:pt x="3849" y="62283"/>
                  </a:lnTo>
                  <a:lnTo>
                    <a:pt x="795" y="76235"/>
                  </a:lnTo>
                  <a:close/>
                </a:path>
              </a:pathLst>
            </a:custGeom>
            <a:solidFill>
              <a:srgbClr val="B50D00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7" name="object 359">
              <a:extLst>
                <a:ext uri="{FF2B5EF4-FFF2-40B4-BE49-F238E27FC236}">
                  <a16:creationId xmlns:a16="http://schemas.microsoft.com/office/drawing/2014/main" id="{0BF1E0AC-A9F8-45A8-B4A0-4068EC10E5BB}"/>
                </a:ext>
              </a:extLst>
            </p:cNvPr>
            <p:cNvSpPr/>
            <p:nvPr/>
          </p:nvSpPr>
          <p:spPr>
            <a:xfrm>
              <a:off x="538139" y="6151170"/>
              <a:ext cx="204059" cy="189474"/>
            </a:xfrm>
            <a:custGeom>
              <a:avLst/>
              <a:gdLst/>
              <a:ahLst/>
              <a:cxnLst/>
              <a:rect l="l" t="t" r="r" b="b"/>
              <a:pathLst>
                <a:path w="128371" h="128365">
                  <a:moveTo>
                    <a:pt x="64184" y="0"/>
                  </a:moveTo>
                  <a:lnTo>
                    <a:pt x="49758" y="1627"/>
                  </a:lnTo>
                  <a:lnTo>
                    <a:pt x="36483" y="6268"/>
                  </a:lnTo>
                  <a:lnTo>
                    <a:pt x="24721" y="13560"/>
                  </a:lnTo>
                  <a:lnTo>
                    <a:pt x="14834" y="23141"/>
                  </a:lnTo>
                  <a:lnTo>
                    <a:pt x="7183" y="34650"/>
                  </a:lnTo>
                  <a:lnTo>
                    <a:pt x="2129" y="47724"/>
                  </a:lnTo>
                  <a:lnTo>
                    <a:pt x="36" y="62001"/>
                  </a:lnTo>
                  <a:lnTo>
                    <a:pt x="0" y="64184"/>
                  </a:lnTo>
                  <a:lnTo>
                    <a:pt x="1627" y="78605"/>
                  </a:lnTo>
                  <a:lnTo>
                    <a:pt x="6267" y="91877"/>
                  </a:lnTo>
                  <a:lnTo>
                    <a:pt x="13558" y="103639"/>
                  </a:lnTo>
                  <a:lnTo>
                    <a:pt x="23140" y="113527"/>
                  </a:lnTo>
                  <a:lnTo>
                    <a:pt x="34649" y="121180"/>
                  </a:lnTo>
                  <a:lnTo>
                    <a:pt x="47724" y="126235"/>
                  </a:lnTo>
                  <a:lnTo>
                    <a:pt x="62004" y="128328"/>
                  </a:lnTo>
                  <a:lnTo>
                    <a:pt x="64184" y="128365"/>
                  </a:lnTo>
                  <a:lnTo>
                    <a:pt x="78609" y="126737"/>
                  </a:lnTo>
                  <a:lnTo>
                    <a:pt x="91884" y="122095"/>
                  </a:lnTo>
                  <a:lnTo>
                    <a:pt x="103646" y="114802"/>
                  </a:lnTo>
                  <a:lnTo>
                    <a:pt x="113535" y="105220"/>
                  </a:lnTo>
                  <a:lnTo>
                    <a:pt x="121187" y="93712"/>
                  </a:lnTo>
                  <a:lnTo>
                    <a:pt x="126241" y="80639"/>
                  </a:lnTo>
                  <a:lnTo>
                    <a:pt x="128335" y="66365"/>
                  </a:lnTo>
                  <a:lnTo>
                    <a:pt x="128371" y="64184"/>
                  </a:lnTo>
                  <a:lnTo>
                    <a:pt x="126744" y="49761"/>
                  </a:lnTo>
                  <a:lnTo>
                    <a:pt x="122103" y="36487"/>
                  </a:lnTo>
                  <a:lnTo>
                    <a:pt x="114811" y="24725"/>
                  </a:lnTo>
                  <a:lnTo>
                    <a:pt x="105230" y="14837"/>
                  </a:lnTo>
                  <a:lnTo>
                    <a:pt x="93721" y="7185"/>
                  </a:lnTo>
                  <a:lnTo>
                    <a:pt x="80647" y="2130"/>
                  </a:lnTo>
                  <a:lnTo>
                    <a:pt x="66369" y="36"/>
                  </a:lnTo>
                  <a:lnTo>
                    <a:pt x="64184" y="0"/>
                  </a:lnTo>
                  <a:close/>
                </a:path>
              </a:pathLst>
            </a:custGeom>
            <a:solidFill>
              <a:srgbClr val="FEFFF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r>
                <a:rPr lang="es-CO" sz="1000" dirty="0">
                  <a:solidFill>
                    <a:prstClr val="black"/>
                  </a:solidFill>
                </a:rPr>
                <a:t>15</a:t>
              </a:r>
              <a:endParaRPr sz="1000" dirty="0">
                <a:solidFill>
                  <a:prstClr val="black"/>
                </a:solidFill>
              </a:endParaRPr>
            </a:p>
          </p:txBody>
        </p:sp>
        <p:sp>
          <p:nvSpPr>
            <p:cNvPr id="128" name="object 80">
              <a:extLst>
                <a:ext uri="{FF2B5EF4-FFF2-40B4-BE49-F238E27FC236}">
                  <a16:creationId xmlns:a16="http://schemas.microsoft.com/office/drawing/2014/main" id="{2692A91C-7FC2-4949-8166-48DDBD97576E}"/>
                </a:ext>
              </a:extLst>
            </p:cNvPr>
            <p:cNvSpPr txBox="1"/>
            <p:nvPr/>
          </p:nvSpPr>
          <p:spPr>
            <a:xfrm>
              <a:off x="592400" y="6176256"/>
              <a:ext cx="167558" cy="22494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6933" defTabSz="914377">
                <a:lnSpc>
                  <a:spcPts val="1507"/>
                </a:lnSpc>
                <a:spcBef>
                  <a:spcPts val="75"/>
                </a:spcBef>
              </a:pPr>
              <a:endParaRPr sz="16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29" name="Título 1">
            <a:extLst>
              <a:ext uri="{FF2B5EF4-FFF2-40B4-BE49-F238E27FC236}">
                <a16:creationId xmlns:a16="http://schemas.microsoft.com/office/drawing/2014/main" id="{8E4BC605-309F-456A-969A-930C89924FC8}"/>
              </a:ext>
            </a:extLst>
          </p:cNvPr>
          <p:cNvSpPr txBox="1">
            <a:spLocks/>
          </p:cNvSpPr>
          <p:nvPr/>
        </p:nvSpPr>
        <p:spPr>
          <a:xfrm>
            <a:off x="4424823" y="430198"/>
            <a:ext cx="7541343" cy="809116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6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2056B7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es-ES" sz="4800" dirty="0"/>
              <a:t>Acompañamiento en territorio en 2019</a:t>
            </a:r>
            <a:endParaRPr lang="es-CO" sz="48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689202" y="1829479"/>
          <a:ext cx="6028740" cy="3635803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4124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4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97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Departamento</a:t>
                      </a:r>
                      <a:endParaRPr lang="es-CO" sz="15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26100" marR="261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Fecha de la reunión </a:t>
                      </a:r>
                      <a:endParaRPr lang="es-CO" sz="15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26100" marR="2610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5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Cesar, Atlántico</a:t>
                      </a:r>
                      <a:endParaRPr lang="es-CO" sz="1500" b="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26100" marR="261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15/01/2019</a:t>
                      </a:r>
                      <a:endParaRPr lang="es-CO" sz="15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26100" marR="261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4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5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Bogotá</a:t>
                      </a:r>
                      <a:endParaRPr lang="es-CO" sz="1500" b="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26100" marR="261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16/01/2019</a:t>
                      </a:r>
                      <a:endParaRPr lang="es-CO" sz="15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26100" marR="2610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2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5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Casanare </a:t>
                      </a:r>
                      <a:endParaRPr lang="es-CO" sz="1500" b="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26100" marR="261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17/01/2019</a:t>
                      </a:r>
                      <a:endParaRPr lang="es-CO" sz="15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26100" marR="2610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5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Cesar,</a:t>
                      </a:r>
                      <a:r>
                        <a:rPr lang="es-CO" sz="1500" b="0" baseline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San Andrés</a:t>
                      </a:r>
                      <a:endParaRPr lang="es-CO" sz="1500" b="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26100" marR="261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18/01/2019</a:t>
                      </a:r>
                      <a:endParaRPr lang="es-CO" sz="15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26100" marR="2610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2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500" b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Choco </a:t>
                      </a:r>
                      <a:endParaRPr lang="es-CO" sz="1500" b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26100" marR="261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21/01/2019</a:t>
                      </a:r>
                      <a:endParaRPr lang="es-CO" sz="15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26100" marR="2610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2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5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Tolima,</a:t>
                      </a:r>
                      <a:r>
                        <a:rPr lang="es-CO" sz="1500" b="0" baseline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Córdoba</a:t>
                      </a:r>
                      <a:endParaRPr lang="es-CO" sz="1500" b="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26100" marR="261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22/01/2019</a:t>
                      </a:r>
                      <a:endParaRPr lang="es-CO" sz="15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26100" marR="2610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2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5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Caquetá, Meta</a:t>
                      </a:r>
                      <a:endParaRPr lang="es-CO" sz="1500" b="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26100" marR="261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23/01/2019</a:t>
                      </a:r>
                      <a:endParaRPr lang="es-CO" sz="15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26100" marR="2610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10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5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Magdalena, Santander, Putumayo, Amazonas, Risaralda</a:t>
                      </a:r>
                      <a:endParaRPr lang="es-CO" sz="1500" b="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26100" marR="261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24/01/2019</a:t>
                      </a:r>
                      <a:endParaRPr lang="es-CO" sz="15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26100" marR="2610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1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5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Valle del Cauca, Nariño, Caldas</a:t>
                      </a:r>
                      <a:endParaRPr lang="es-CO" sz="1500" b="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26100" marR="261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25/01/2019</a:t>
                      </a:r>
                      <a:endParaRPr lang="es-CO" sz="15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26100" marR="2610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7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5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Guajira, Boyacá y Antioquia</a:t>
                      </a:r>
                      <a:endParaRPr lang="es-CO" sz="1500" b="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26100" marR="261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28/01/2019</a:t>
                      </a:r>
                      <a:endParaRPr lang="es-CO" sz="15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26100" marR="2610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124" name="Grupo 123">
            <a:extLst>
              <a:ext uri="{FF2B5EF4-FFF2-40B4-BE49-F238E27FC236}">
                <a16:creationId xmlns:a16="http://schemas.microsoft.com/office/drawing/2014/main" id="{C3F895E5-3760-4262-9AC4-46C0EC8DB411}"/>
              </a:ext>
            </a:extLst>
          </p:cNvPr>
          <p:cNvGrpSpPr/>
          <p:nvPr/>
        </p:nvGrpSpPr>
        <p:grpSpPr>
          <a:xfrm>
            <a:off x="9492074" y="1883521"/>
            <a:ext cx="245151" cy="331612"/>
            <a:chOff x="496097" y="6110053"/>
            <a:chExt cx="280166" cy="345068"/>
          </a:xfrm>
        </p:grpSpPr>
        <p:sp>
          <p:nvSpPr>
            <p:cNvPr id="130" name="object 358">
              <a:extLst>
                <a:ext uri="{FF2B5EF4-FFF2-40B4-BE49-F238E27FC236}">
                  <a16:creationId xmlns:a16="http://schemas.microsoft.com/office/drawing/2014/main" id="{DB961DB3-92E0-491E-9964-967782258E9B}"/>
                </a:ext>
              </a:extLst>
            </p:cNvPr>
            <p:cNvSpPr/>
            <p:nvPr/>
          </p:nvSpPr>
          <p:spPr>
            <a:xfrm>
              <a:off x="496097" y="6110053"/>
              <a:ext cx="280166" cy="345068"/>
            </a:xfrm>
            <a:custGeom>
              <a:avLst/>
              <a:gdLst/>
              <a:ahLst/>
              <a:cxnLst/>
              <a:rect l="l" t="t" r="r" b="b"/>
              <a:pathLst>
                <a:path w="176249" h="233777">
                  <a:moveTo>
                    <a:pt x="795" y="76235"/>
                  </a:moveTo>
                  <a:lnTo>
                    <a:pt x="0" y="88125"/>
                  </a:lnTo>
                  <a:lnTo>
                    <a:pt x="985" y="101328"/>
                  </a:lnTo>
                  <a:lnTo>
                    <a:pt x="3844" y="113914"/>
                  </a:lnTo>
                  <a:lnTo>
                    <a:pt x="8430" y="125746"/>
                  </a:lnTo>
                  <a:lnTo>
                    <a:pt x="13676" y="135260"/>
                  </a:lnTo>
                  <a:lnTo>
                    <a:pt x="88121" y="233777"/>
                  </a:lnTo>
                  <a:lnTo>
                    <a:pt x="160553" y="138301"/>
                  </a:lnTo>
                  <a:lnTo>
                    <a:pt x="162582" y="135260"/>
                  </a:lnTo>
                  <a:lnTo>
                    <a:pt x="168532" y="124192"/>
                  </a:lnTo>
                  <a:lnTo>
                    <a:pt x="172895" y="112250"/>
                  </a:lnTo>
                  <a:lnTo>
                    <a:pt x="175509" y="99572"/>
                  </a:lnTo>
                  <a:lnTo>
                    <a:pt x="176249" y="88125"/>
                  </a:lnTo>
                  <a:lnTo>
                    <a:pt x="175052" y="73565"/>
                  </a:lnTo>
                  <a:lnTo>
                    <a:pt x="171588" y="59772"/>
                  </a:lnTo>
                  <a:lnTo>
                    <a:pt x="166051" y="46937"/>
                  </a:lnTo>
                  <a:lnTo>
                    <a:pt x="158631" y="35251"/>
                  </a:lnTo>
                  <a:lnTo>
                    <a:pt x="149520" y="24908"/>
                  </a:lnTo>
                  <a:lnTo>
                    <a:pt x="138912" y="16099"/>
                  </a:lnTo>
                  <a:lnTo>
                    <a:pt x="126997" y="9016"/>
                  </a:lnTo>
                  <a:lnTo>
                    <a:pt x="113968" y="3850"/>
                  </a:lnTo>
                  <a:lnTo>
                    <a:pt x="100016" y="795"/>
                  </a:lnTo>
                  <a:lnTo>
                    <a:pt x="88121" y="0"/>
                  </a:lnTo>
                  <a:lnTo>
                    <a:pt x="73560" y="1197"/>
                  </a:lnTo>
                  <a:lnTo>
                    <a:pt x="59766" y="4660"/>
                  </a:lnTo>
                  <a:lnTo>
                    <a:pt x="46931" y="10198"/>
                  </a:lnTo>
                  <a:lnTo>
                    <a:pt x="35246" y="17619"/>
                  </a:lnTo>
                  <a:lnTo>
                    <a:pt x="24903" y="26730"/>
                  </a:lnTo>
                  <a:lnTo>
                    <a:pt x="16095" y="37339"/>
                  </a:lnTo>
                  <a:lnTo>
                    <a:pt x="9013" y="49254"/>
                  </a:lnTo>
                  <a:lnTo>
                    <a:pt x="3849" y="62283"/>
                  </a:lnTo>
                  <a:lnTo>
                    <a:pt x="795" y="76235"/>
                  </a:lnTo>
                  <a:close/>
                </a:path>
              </a:pathLst>
            </a:custGeom>
            <a:solidFill>
              <a:srgbClr val="B50D00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1" name="object 359">
              <a:extLst>
                <a:ext uri="{FF2B5EF4-FFF2-40B4-BE49-F238E27FC236}">
                  <a16:creationId xmlns:a16="http://schemas.microsoft.com/office/drawing/2014/main" id="{028F66FC-E216-477B-8C5D-7042F0D8B163}"/>
                </a:ext>
              </a:extLst>
            </p:cNvPr>
            <p:cNvSpPr/>
            <p:nvPr/>
          </p:nvSpPr>
          <p:spPr>
            <a:xfrm>
              <a:off x="538139" y="6151170"/>
              <a:ext cx="204059" cy="189474"/>
            </a:xfrm>
            <a:custGeom>
              <a:avLst/>
              <a:gdLst/>
              <a:ahLst/>
              <a:cxnLst/>
              <a:rect l="l" t="t" r="r" b="b"/>
              <a:pathLst>
                <a:path w="128371" h="128365">
                  <a:moveTo>
                    <a:pt x="64184" y="0"/>
                  </a:moveTo>
                  <a:lnTo>
                    <a:pt x="49758" y="1627"/>
                  </a:lnTo>
                  <a:lnTo>
                    <a:pt x="36483" y="6268"/>
                  </a:lnTo>
                  <a:lnTo>
                    <a:pt x="24721" y="13560"/>
                  </a:lnTo>
                  <a:lnTo>
                    <a:pt x="14834" y="23141"/>
                  </a:lnTo>
                  <a:lnTo>
                    <a:pt x="7183" y="34650"/>
                  </a:lnTo>
                  <a:lnTo>
                    <a:pt x="2129" y="47724"/>
                  </a:lnTo>
                  <a:lnTo>
                    <a:pt x="36" y="62001"/>
                  </a:lnTo>
                  <a:lnTo>
                    <a:pt x="0" y="64184"/>
                  </a:lnTo>
                  <a:lnTo>
                    <a:pt x="1627" y="78605"/>
                  </a:lnTo>
                  <a:lnTo>
                    <a:pt x="6267" y="91877"/>
                  </a:lnTo>
                  <a:lnTo>
                    <a:pt x="13558" y="103639"/>
                  </a:lnTo>
                  <a:lnTo>
                    <a:pt x="23140" y="113527"/>
                  </a:lnTo>
                  <a:lnTo>
                    <a:pt x="34649" y="121180"/>
                  </a:lnTo>
                  <a:lnTo>
                    <a:pt x="47724" y="126235"/>
                  </a:lnTo>
                  <a:lnTo>
                    <a:pt x="62004" y="128328"/>
                  </a:lnTo>
                  <a:lnTo>
                    <a:pt x="64184" y="128365"/>
                  </a:lnTo>
                  <a:lnTo>
                    <a:pt x="78609" y="126737"/>
                  </a:lnTo>
                  <a:lnTo>
                    <a:pt x="91884" y="122095"/>
                  </a:lnTo>
                  <a:lnTo>
                    <a:pt x="103646" y="114802"/>
                  </a:lnTo>
                  <a:lnTo>
                    <a:pt x="113535" y="105220"/>
                  </a:lnTo>
                  <a:lnTo>
                    <a:pt x="121187" y="93712"/>
                  </a:lnTo>
                  <a:lnTo>
                    <a:pt x="126241" y="80639"/>
                  </a:lnTo>
                  <a:lnTo>
                    <a:pt x="128335" y="66365"/>
                  </a:lnTo>
                  <a:lnTo>
                    <a:pt x="128371" y="64184"/>
                  </a:lnTo>
                  <a:lnTo>
                    <a:pt x="126744" y="49761"/>
                  </a:lnTo>
                  <a:lnTo>
                    <a:pt x="122103" y="36487"/>
                  </a:lnTo>
                  <a:lnTo>
                    <a:pt x="114811" y="24725"/>
                  </a:lnTo>
                  <a:lnTo>
                    <a:pt x="105230" y="14837"/>
                  </a:lnTo>
                  <a:lnTo>
                    <a:pt x="93721" y="7185"/>
                  </a:lnTo>
                  <a:lnTo>
                    <a:pt x="80647" y="2130"/>
                  </a:lnTo>
                  <a:lnTo>
                    <a:pt x="66369" y="36"/>
                  </a:lnTo>
                  <a:lnTo>
                    <a:pt x="64184" y="0"/>
                  </a:lnTo>
                  <a:close/>
                </a:path>
              </a:pathLst>
            </a:custGeom>
            <a:solidFill>
              <a:srgbClr val="FEFFF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r>
                <a:rPr lang="es-CO" sz="1200" dirty="0">
                  <a:solidFill>
                    <a:prstClr val="black"/>
                  </a:solidFill>
                </a:rPr>
                <a:t>1</a:t>
              </a:r>
              <a:endParaRPr sz="1200" dirty="0">
                <a:solidFill>
                  <a:prstClr val="black"/>
                </a:solidFill>
              </a:endParaRPr>
            </a:p>
          </p:txBody>
        </p:sp>
        <p:sp>
          <p:nvSpPr>
            <p:cNvPr id="132" name="object 80">
              <a:extLst>
                <a:ext uri="{FF2B5EF4-FFF2-40B4-BE49-F238E27FC236}">
                  <a16:creationId xmlns:a16="http://schemas.microsoft.com/office/drawing/2014/main" id="{8A24BD12-6268-4FB1-8948-10AF25C55241}"/>
                </a:ext>
              </a:extLst>
            </p:cNvPr>
            <p:cNvSpPr txBox="1"/>
            <p:nvPr/>
          </p:nvSpPr>
          <p:spPr>
            <a:xfrm>
              <a:off x="592400" y="6176256"/>
              <a:ext cx="167558" cy="22494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6933" defTabSz="914377">
                <a:lnSpc>
                  <a:spcPts val="1507"/>
                </a:lnSpc>
                <a:spcBef>
                  <a:spcPts val="75"/>
                </a:spcBef>
              </a:pPr>
              <a:endParaRPr sz="16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133" name="Grupo 132">
            <a:extLst>
              <a:ext uri="{FF2B5EF4-FFF2-40B4-BE49-F238E27FC236}">
                <a16:creationId xmlns:a16="http://schemas.microsoft.com/office/drawing/2014/main" id="{0D4A8BFF-01DA-42C7-A0E1-6D09C70D2D48}"/>
              </a:ext>
            </a:extLst>
          </p:cNvPr>
          <p:cNvGrpSpPr/>
          <p:nvPr/>
        </p:nvGrpSpPr>
        <p:grpSpPr>
          <a:xfrm>
            <a:off x="8084942" y="1306631"/>
            <a:ext cx="245151" cy="331612"/>
            <a:chOff x="496097" y="6110053"/>
            <a:chExt cx="280166" cy="345068"/>
          </a:xfrm>
        </p:grpSpPr>
        <p:sp>
          <p:nvSpPr>
            <p:cNvPr id="134" name="object 358">
              <a:extLst>
                <a:ext uri="{FF2B5EF4-FFF2-40B4-BE49-F238E27FC236}">
                  <a16:creationId xmlns:a16="http://schemas.microsoft.com/office/drawing/2014/main" id="{E6199F1C-F862-4EFF-BDFB-86151F60B399}"/>
                </a:ext>
              </a:extLst>
            </p:cNvPr>
            <p:cNvSpPr/>
            <p:nvPr/>
          </p:nvSpPr>
          <p:spPr>
            <a:xfrm>
              <a:off x="496097" y="6110053"/>
              <a:ext cx="280166" cy="345068"/>
            </a:xfrm>
            <a:custGeom>
              <a:avLst/>
              <a:gdLst/>
              <a:ahLst/>
              <a:cxnLst/>
              <a:rect l="l" t="t" r="r" b="b"/>
              <a:pathLst>
                <a:path w="176249" h="233777">
                  <a:moveTo>
                    <a:pt x="795" y="76235"/>
                  </a:moveTo>
                  <a:lnTo>
                    <a:pt x="0" y="88125"/>
                  </a:lnTo>
                  <a:lnTo>
                    <a:pt x="985" y="101328"/>
                  </a:lnTo>
                  <a:lnTo>
                    <a:pt x="3844" y="113914"/>
                  </a:lnTo>
                  <a:lnTo>
                    <a:pt x="8430" y="125746"/>
                  </a:lnTo>
                  <a:lnTo>
                    <a:pt x="13676" y="135260"/>
                  </a:lnTo>
                  <a:lnTo>
                    <a:pt x="88121" y="233777"/>
                  </a:lnTo>
                  <a:lnTo>
                    <a:pt x="160553" y="138301"/>
                  </a:lnTo>
                  <a:lnTo>
                    <a:pt x="162582" y="135260"/>
                  </a:lnTo>
                  <a:lnTo>
                    <a:pt x="168532" y="124192"/>
                  </a:lnTo>
                  <a:lnTo>
                    <a:pt x="172895" y="112250"/>
                  </a:lnTo>
                  <a:lnTo>
                    <a:pt x="175509" y="99572"/>
                  </a:lnTo>
                  <a:lnTo>
                    <a:pt x="176249" y="88125"/>
                  </a:lnTo>
                  <a:lnTo>
                    <a:pt x="175052" y="73565"/>
                  </a:lnTo>
                  <a:lnTo>
                    <a:pt x="171588" y="59772"/>
                  </a:lnTo>
                  <a:lnTo>
                    <a:pt x="166051" y="46937"/>
                  </a:lnTo>
                  <a:lnTo>
                    <a:pt x="158631" y="35251"/>
                  </a:lnTo>
                  <a:lnTo>
                    <a:pt x="149520" y="24908"/>
                  </a:lnTo>
                  <a:lnTo>
                    <a:pt x="138912" y="16099"/>
                  </a:lnTo>
                  <a:lnTo>
                    <a:pt x="126997" y="9016"/>
                  </a:lnTo>
                  <a:lnTo>
                    <a:pt x="113968" y="3850"/>
                  </a:lnTo>
                  <a:lnTo>
                    <a:pt x="100016" y="795"/>
                  </a:lnTo>
                  <a:lnTo>
                    <a:pt x="88121" y="0"/>
                  </a:lnTo>
                  <a:lnTo>
                    <a:pt x="73560" y="1197"/>
                  </a:lnTo>
                  <a:lnTo>
                    <a:pt x="59766" y="4660"/>
                  </a:lnTo>
                  <a:lnTo>
                    <a:pt x="46931" y="10198"/>
                  </a:lnTo>
                  <a:lnTo>
                    <a:pt x="35246" y="17619"/>
                  </a:lnTo>
                  <a:lnTo>
                    <a:pt x="24903" y="26730"/>
                  </a:lnTo>
                  <a:lnTo>
                    <a:pt x="16095" y="37339"/>
                  </a:lnTo>
                  <a:lnTo>
                    <a:pt x="9013" y="49254"/>
                  </a:lnTo>
                  <a:lnTo>
                    <a:pt x="3849" y="62283"/>
                  </a:lnTo>
                  <a:lnTo>
                    <a:pt x="795" y="76235"/>
                  </a:lnTo>
                  <a:close/>
                </a:path>
              </a:pathLst>
            </a:custGeom>
            <a:solidFill>
              <a:srgbClr val="B50D00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5" name="object 359">
              <a:extLst>
                <a:ext uri="{FF2B5EF4-FFF2-40B4-BE49-F238E27FC236}">
                  <a16:creationId xmlns:a16="http://schemas.microsoft.com/office/drawing/2014/main" id="{B1246F73-F4DC-4441-BFC0-325DB808C019}"/>
                </a:ext>
              </a:extLst>
            </p:cNvPr>
            <p:cNvSpPr/>
            <p:nvPr/>
          </p:nvSpPr>
          <p:spPr>
            <a:xfrm>
              <a:off x="538139" y="6151170"/>
              <a:ext cx="204059" cy="189474"/>
            </a:xfrm>
            <a:custGeom>
              <a:avLst/>
              <a:gdLst/>
              <a:ahLst/>
              <a:cxnLst/>
              <a:rect l="l" t="t" r="r" b="b"/>
              <a:pathLst>
                <a:path w="128371" h="128365">
                  <a:moveTo>
                    <a:pt x="64184" y="0"/>
                  </a:moveTo>
                  <a:lnTo>
                    <a:pt x="49758" y="1627"/>
                  </a:lnTo>
                  <a:lnTo>
                    <a:pt x="36483" y="6268"/>
                  </a:lnTo>
                  <a:lnTo>
                    <a:pt x="24721" y="13560"/>
                  </a:lnTo>
                  <a:lnTo>
                    <a:pt x="14834" y="23141"/>
                  </a:lnTo>
                  <a:lnTo>
                    <a:pt x="7183" y="34650"/>
                  </a:lnTo>
                  <a:lnTo>
                    <a:pt x="2129" y="47724"/>
                  </a:lnTo>
                  <a:lnTo>
                    <a:pt x="36" y="62001"/>
                  </a:lnTo>
                  <a:lnTo>
                    <a:pt x="0" y="64184"/>
                  </a:lnTo>
                  <a:lnTo>
                    <a:pt x="1627" y="78605"/>
                  </a:lnTo>
                  <a:lnTo>
                    <a:pt x="6267" y="91877"/>
                  </a:lnTo>
                  <a:lnTo>
                    <a:pt x="13558" y="103639"/>
                  </a:lnTo>
                  <a:lnTo>
                    <a:pt x="23140" y="113527"/>
                  </a:lnTo>
                  <a:lnTo>
                    <a:pt x="34649" y="121180"/>
                  </a:lnTo>
                  <a:lnTo>
                    <a:pt x="47724" y="126235"/>
                  </a:lnTo>
                  <a:lnTo>
                    <a:pt x="62004" y="128328"/>
                  </a:lnTo>
                  <a:lnTo>
                    <a:pt x="64184" y="128365"/>
                  </a:lnTo>
                  <a:lnTo>
                    <a:pt x="78609" y="126737"/>
                  </a:lnTo>
                  <a:lnTo>
                    <a:pt x="91884" y="122095"/>
                  </a:lnTo>
                  <a:lnTo>
                    <a:pt x="103646" y="114802"/>
                  </a:lnTo>
                  <a:lnTo>
                    <a:pt x="113535" y="105220"/>
                  </a:lnTo>
                  <a:lnTo>
                    <a:pt x="121187" y="93712"/>
                  </a:lnTo>
                  <a:lnTo>
                    <a:pt x="126241" y="80639"/>
                  </a:lnTo>
                  <a:lnTo>
                    <a:pt x="128335" y="66365"/>
                  </a:lnTo>
                  <a:lnTo>
                    <a:pt x="128371" y="64184"/>
                  </a:lnTo>
                  <a:lnTo>
                    <a:pt x="126744" y="49761"/>
                  </a:lnTo>
                  <a:lnTo>
                    <a:pt x="122103" y="36487"/>
                  </a:lnTo>
                  <a:lnTo>
                    <a:pt x="114811" y="24725"/>
                  </a:lnTo>
                  <a:lnTo>
                    <a:pt x="105230" y="14837"/>
                  </a:lnTo>
                  <a:lnTo>
                    <a:pt x="93721" y="7185"/>
                  </a:lnTo>
                  <a:lnTo>
                    <a:pt x="80647" y="2130"/>
                  </a:lnTo>
                  <a:lnTo>
                    <a:pt x="66369" y="36"/>
                  </a:lnTo>
                  <a:lnTo>
                    <a:pt x="64184" y="0"/>
                  </a:lnTo>
                  <a:close/>
                </a:path>
              </a:pathLst>
            </a:custGeom>
            <a:solidFill>
              <a:srgbClr val="FEFFF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r>
                <a:rPr lang="es-CO" sz="1200" dirty="0">
                  <a:solidFill>
                    <a:prstClr val="black"/>
                  </a:solidFill>
                </a:rPr>
                <a:t>5</a:t>
              </a:r>
              <a:endParaRPr sz="1200" dirty="0">
                <a:solidFill>
                  <a:prstClr val="black"/>
                </a:solidFill>
              </a:endParaRPr>
            </a:p>
          </p:txBody>
        </p:sp>
        <p:sp>
          <p:nvSpPr>
            <p:cNvPr id="136" name="object 80">
              <a:extLst>
                <a:ext uri="{FF2B5EF4-FFF2-40B4-BE49-F238E27FC236}">
                  <a16:creationId xmlns:a16="http://schemas.microsoft.com/office/drawing/2014/main" id="{85A25EAE-772F-445B-A621-A2F3A4C0D09A}"/>
                </a:ext>
              </a:extLst>
            </p:cNvPr>
            <p:cNvSpPr txBox="1"/>
            <p:nvPr/>
          </p:nvSpPr>
          <p:spPr>
            <a:xfrm>
              <a:off x="592400" y="6176256"/>
              <a:ext cx="167558" cy="22494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6933" defTabSz="914377">
                <a:lnSpc>
                  <a:spcPts val="1507"/>
                </a:lnSpc>
                <a:spcBef>
                  <a:spcPts val="75"/>
                </a:spcBef>
              </a:pPr>
              <a:endParaRPr sz="16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137" name="Grupo 136">
            <a:extLst>
              <a:ext uri="{FF2B5EF4-FFF2-40B4-BE49-F238E27FC236}">
                <a16:creationId xmlns:a16="http://schemas.microsoft.com/office/drawing/2014/main" id="{6FCDA4FC-D1D9-48C3-9E28-EDEF5FE16521}"/>
              </a:ext>
            </a:extLst>
          </p:cNvPr>
          <p:cNvGrpSpPr/>
          <p:nvPr/>
        </p:nvGrpSpPr>
        <p:grpSpPr>
          <a:xfrm>
            <a:off x="8142902" y="2739765"/>
            <a:ext cx="245151" cy="331612"/>
            <a:chOff x="496097" y="6110053"/>
            <a:chExt cx="280166" cy="345068"/>
          </a:xfrm>
        </p:grpSpPr>
        <p:sp>
          <p:nvSpPr>
            <p:cNvPr id="138" name="object 358">
              <a:extLst>
                <a:ext uri="{FF2B5EF4-FFF2-40B4-BE49-F238E27FC236}">
                  <a16:creationId xmlns:a16="http://schemas.microsoft.com/office/drawing/2014/main" id="{CFCDF418-EF38-4E4C-8512-0105311B048E}"/>
                </a:ext>
              </a:extLst>
            </p:cNvPr>
            <p:cNvSpPr/>
            <p:nvPr/>
          </p:nvSpPr>
          <p:spPr>
            <a:xfrm>
              <a:off x="496097" y="6110053"/>
              <a:ext cx="280166" cy="345068"/>
            </a:xfrm>
            <a:custGeom>
              <a:avLst/>
              <a:gdLst/>
              <a:ahLst/>
              <a:cxnLst/>
              <a:rect l="l" t="t" r="r" b="b"/>
              <a:pathLst>
                <a:path w="176249" h="233777">
                  <a:moveTo>
                    <a:pt x="795" y="76235"/>
                  </a:moveTo>
                  <a:lnTo>
                    <a:pt x="0" y="88125"/>
                  </a:lnTo>
                  <a:lnTo>
                    <a:pt x="985" y="101328"/>
                  </a:lnTo>
                  <a:lnTo>
                    <a:pt x="3844" y="113914"/>
                  </a:lnTo>
                  <a:lnTo>
                    <a:pt x="8430" y="125746"/>
                  </a:lnTo>
                  <a:lnTo>
                    <a:pt x="13676" y="135260"/>
                  </a:lnTo>
                  <a:lnTo>
                    <a:pt x="88121" y="233777"/>
                  </a:lnTo>
                  <a:lnTo>
                    <a:pt x="160553" y="138301"/>
                  </a:lnTo>
                  <a:lnTo>
                    <a:pt x="162582" y="135260"/>
                  </a:lnTo>
                  <a:lnTo>
                    <a:pt x="168532" y="124192"/>
                  </a:lnTo>
                  <a:lnTo>
                    <a:pt x="172895" y="112250"/>
                  </a:lnTo>
                  <a:lnTo>
                    <a:pt x="175509" y="99572"/>
                  </a:lnTo>
                  <a:lnTo>
                    <a:pt x="176249" y="88125"/>
                  </a:lnTo>
                  <a:lnTo>
                    <a:pt x="175052" y="73565"/>
                  </a:lnTo>
                  <a:lnTo>
                    <a:pt x="171588" y="59772"/>
                  </a:lnTo>
                  <a:lnTo>
                    <a:pt x="166051" y="46937"/>
                  </a:lnTo>
                  <a:lnTo>
                    <a:pt x="158631" y="35251"/>
                  </a:lnTo>
                  <a:lnTo>
                    <a:pt x="149520" y="24908"/>
                  </a:lnTo>
                  <a:lnTo>
                    <a:pt x="138912" y="16099"/>
                  </a:lnTo>
                  <a:lnTo>
                    <a:pt x="126997" y="9016"/>
                  </a:lnTo>
                  <a:lnTo>
                    <a:pt x="113968" y="3850"/>
                  </a:lnTo>
                  <a:lnTo>
                    <a:pt x="100016" y="795"/>
                  </a:lnTo>
                  <a:lnTo>
                    <a:pt x="88121" y="0"/>
                  </a:lnTo>
                  <a:lnTo>
                    <a:pt x="73560" y="1197"/>
                  </a:lnTo>
                  <a:lnTo>
                    <a:pt x="59766" y="4660"/>
                  </a:lnTo>
                  <a:lnTo>
                    <a:pt x="46931" y="10198"/>
                  </a:lnTo>
                  <a:lnTo>
                    <a:pt x="35246" y="17619"/>
                  </a:lnTo>
                  <a:lnTo>
                    <a:pt x="24903" y="26730"/>
                  </a:lnTo>
                  <a:lnTo>
                    <a:pt x="16095" y="37339"/>
                  </a:lnTo>
                  <a:lnTo>
                    <a:pt x="9013" y="49254"/>
                  </a:lnTo>
                  <a:lnTo>
                    <a:pt x="3849" y="62283"/>
                  </a:lnTo>
                  <a:lnTo>
                    <a:pt x="795" y="76235"/>
                  </a:lnTo>
                  <a:close/>
                </a:path>
              </a:pathLst>
            </a:custGeom>
            <a:solidFill>
              <a:srgbClr val="B50D00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9" name="object 359">
              <a:extLst>
                <a:ext uri="{FF2B5EF4-FFF2-40B4-BE49-F238E27FC236}">
                  <a16:creationId xmlns:a16="http://schemas.microsoft.com/office/drawing/2014/main" id="{13F4F60F-DB22-4E92-8412-895DD741C0A9}"/>
                </a:ext>
              </a:extLst>
            </p:cNvPr>
            <p:cNvSpPr/>
            <p:nvPr/>
          </p:nvSpPr>
          <p:spPr>
            <a:xfrm>
              <a:off x="538139" y="6151170"/>
              <a:ext cx="204059" cy="189474"/>
            </a:xfrm>
            <a:custGeom>
              <a:avLst/>
              <a:gdLst/>
              <a:ahLst/>
              <a:cxnLst/>
              <a:rect l="l" t="t" r="r" b="b"/>
              <a:pathLst>
                <a:path w="128371" h="128365">
                  <a:moveTo>
                    <a:pt x="64184" y="0"/>
                  </a:moveTo>
                  <a:lnTo>
                    <a:pt x="49758" y="1627"/>
                  </a:lnTo>
                  <a:lnTo>
                    <a:pt x="36483" y="6268"/>
                  </a:lnTo>
                  <a:lnTo>
                    <a:pt x="24721" y="13560"/>
                  </a:lnTo>
                  <a:lnTo>
                    <a:pt x="14834" y="23141"/>
                  </a:lnTo>
                  <a:lnTo>
                    <a:pt x="7183" y="34650"/>
                  </a:lnTo>
                  <a:lnTo>
                    <a:pt x="2129" y="47724"/>
                  </a:lnTo>
                  <a:lnTo>
                    <a:pt x="36" y="62001"/>
                  </a:lnTo>
                  <a:lnTo>
                    <a:pt x="0" y="64184"/>
                  </a:lnTo>
                  <a:lnTo>
                    <a:pt x="1627" y="78605"/>
                  </a:lnTo>
                  <a:lnTo>
                    <a:pt x="6267" y="91877"/>
                  </a:lnTo>
                  <a:lnTo>
                    <a:pt x="13558" y="103639"/>
                  </a:lnTo>
                  <a:lnTo>
                    <a:pt x="23140" y="113527"/>
                  </a:lnTo>
                  <a:lnTo>
                    <a:pt x="34649" y="121180"/>
                  </a:lnTo>
                  <a:lnTo>
                    <a:pt x="47724" y="126235"/>
                  </a:lnTo>
                  <a:lnTo>
                    <a:pt x="62004" y="128328"/>
                  </a:lnTo>
                  <a:lnTo>
                    <a:pt x="64184" y="128365"/>
                  </a:lnTo>
                  <a:lnTo>
                    <a:pt x="78609" y="126737"/>
                  </a:lnTo>
                  <a:lnTo>
                    <a:pt x="91884" y="122095"/>
                  </a:lnTo>
                  <a:lnTo>
                    <a:pt x="103646" y="114802"/>
                  </a:lnTo>
                  <a:lnTo>
                    <a:pt x="113535" y="105220"/>
                  </a:lnTo>
                  <a:lnTo>
                    <a:pt x="121187" y="93712"/>
                  </a:lnTo>
                  <a:lnTo>
                    <a:pt x="126241" y="80639"/>
                  </a:lnTo>
                  <a:lnTo>
                    <a:pt x="128335" y="66365"/>
                  </a:lnTo>
                  <a:lnTo>
                    <a:pt x="128371" y="64184"/>
                  </a:lnTo>
                  <a:lnTo>
                    <a:pt x="126744" y="49761"/>
                  </a:lnTo>
                  <a:lnTo>
                    <a:pt x="122103" y="36487"/>
                  </a:lnTo>
                  <a:lnTo>
                    <a:pt x="114811" y="24725"/>
                  </a:lnTo>
                  <a:lnTo>
                    <a:pt x="105230" y="14837"/>
                  </a:lnTo>
                  <a:lnTo>
                    <a:pt x="93721" y="7185"/>
                  </a:lnTo>
                  <a:lnTo>
                    <a:pt x="80647" y="2130"/>
                  </a:lnTo>
                  <a:lnTo>
                    <a:pt x="66369" y="36"/>
                  </a:lnTo>
                  <a:lnTo>
                    <a:pt x="64184" y="0"/>
                  </a:lnTo>
                  <a:close/>
                </a:path>
              </a:pathLst>
            </a:custGeom>
            <a:solidFill>
              <a:srgbClr val="FEFFF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r>
                <a:rPr lang="es-CO" sz="1200" dirty="0">
                  <a:solidFill>
                    <a:prstClr val="black"/>
                  </a:solidFill>
                </a:rPr>
                <a:t>6</a:t>
              </a:r>
              <a:endParaRPr sz="1200" dirty="0">
                <a:solidFill>
                  <a:prstClr val="black"/>
                </a:solidFill>
              </a:endParaRPr>
            </a:p>
          </p:txBody>
        </p:sp>
        <p:sp>
          <p:nvSpPr>
            <p:cNvPr id="140" name="object 80">
              <a:extLst>
                <a:ext uri="{FF2B5EF4-FFF2-40B4-BE49-F238E27FC236}">
                  <a16:creationId xmlns:a16="http://schemas.microsoft.com/office/drawing/2014/main" id="{36D9448B-4901-4929-B33B-8E0FF5D15A60}"/>
                </a:ext>
              </a:extLst>
            </p:cNvPr>
            <p:cNvSpPr txBox="1"/>
            <p:nvPr/>
          </p:nvSpPr>
          <p:spPr>
            <a:xfrm>
              <a:off x="592400" y="6176256"/>
              <a:ext cx="167558" cy="22494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6933" defTabSz="914377">
                <a:lnSpc>
                  <a:spcPts val="1507"/>
                </a:lnSpc>
                <a:spcBef>
                  <a:spcPts val="75"/>
                </a:spcBef>
              </a:pPr>
              <a:endParaRPr sz="16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141" name="Grupo 140">
            <a:extLst>
              <a:ext uri="{FF2B5EF4-FFF2-40B4-BE49-F238E27FC236}">
                <a16:creationId xmlns:a16="http://schemas.microsoft.com/office/drawing/2014/main" id="{C3F895E5-3760-4262-9AC4-46C0EC8DB411}"/>
              </a:ext>
            </a:extLst>
          </p:cNvPr>
          <p:cNvGrpSpPr/>
          <p:nvPr/>
        </p:nvGrpSpPr>
        <p:grpSpPr>
          <a:xfrm>
            <a:off x="9654312" y="4007538"/>
            <a:ext cx="321496" cy="317191"/>
            <a:chOff x="496097" y="6110053"/>
            <a:chExt cx="280166" cy="345068"/>
          </a:xfrm>
        </p:grpSpPr>
        <p:sp>
          <p:nvSpPr>
            <p:cNvPr id="142" name="object 358">
              <a:extLst>
                <a:ext uri="{FF2B5EF4-FFF2-40B4-BE49-F238E27FC236}">
                  <a16:creationId xmlns:a16="http://schemas.microsoft.com/office/drawing/2014/main" id="{DB961DB3-92E0-491E-9964-967782258E9B}"/>
                </a:ext>
              </a:extLst>
            </p:cNvPr>
            <p:cNvSpPr/>
            <p:nvPr/>
          </p:nvSpPr>
          <p:spPr>
            <a:xfrm>
              <a:off x="496097" y="6110053"/>
              <a:ext cx="280166" cy="345068"/>
            </a:xfrm>
            <a:custGeom>
              <a:avLst/>
              <a:gdLst/>
              <a:ahLst/>
              <a:cxnLst/>
              <a:rect l="l" t="t" r="r" b="b"/>
              <a:pathLst>
                <a:path w="176249" h="233777">
                  <a:moveTo>
                    <a:pt x="795" y="76235"/>
                  </a:moveTo>
                  <a:lnTo>
                    <a:pt x="0" y="88125"/>
                  </a:lnTo>
                  <a:lnTo>
                    <a:pt x="985" y="101328"/>
                  </a:lnTo>
                  <a:lnTo>
                    <a:pt x="3844" y="113914"/>
                  </a:lnTo>
                  <a:lnTo>
                    <a:pt x="8430" y="125746"/>
                  </a:lnTo>
                  <a:lnTo>
                    <a:pt x="13676" y="135260"/>
                  </a:lnTo>
                  <a:lnTo>
                    <a:pt x="88121" y="233777"/>
                  </a:lnTo>
                  <a:lnTo>
                    <a:pt x="160553" y="138301"/>
                  </a:lnTo>
                  <a:lnTo>
                    <a:pt x="162582" y="135260"/>
                  </a:lnTo>
                  <a:lnTo>
                    <a:pt x="168532" y="124192"/>
                  </a:lnTo>
                  <a:lnTo>
                    <a:pt x="172895" y="112250"/>
                  </a:lnTo>
                  <a:lnTo>
                    <a:pt x="175509" y="99572"/>
                  </a:lnTo>
                  <a:lnTo>
                    <a:pt x="176249" y="88125"/>
                  </a:lnTo>
                  <a:lnTo>
                    <a:pt x="175052" y="73565"/>
                  </a:lnTo>
                  <a:lnTo>
                    <a:pt x="171588" y="59772"/>
                  </a:lnTo>
                  <a:lnTo>
                    <a:pt x="166051" y="46937"/>
                  </a:lnTo>
                  <a:lnTo>
                    <a:pt x="158631" y="35251"/>
                  </a:lnTo>
                  <a:lnTo>
                    <a:pt x="149520" y="24908"/>
                  </a:lnTo>
                  <a:lnTo>
                    <a:pt x="138912" y="16099"/>
                  </a:lnTo>
                  <a:lnTo>
                    <a:pt x="126997" y="9016"/>
                  </a:lnTo>
                  <a:lnTo>
                    <a:pt x="113968" y="3850"/>
                  </a:lnTo>
                  <a:lnTo>
                    <a:pt x="100016" y="795"/>
                  </a:lnTo>
                  <a:lnTo>
                    <a:pt x="88121" y="0"/>
                  </a:lnTo>
                  <a:lnTo>
                    <a:pt x="73560" y="1197"/>
                  </a:lnTo>
                  <a:lnTo>
                    <a:pt x="59766" y="4660"/>
                  </a:lnTo>
                  <a:lnTo>
                    <a:pt x="46931" y="10198"/>
                  </a:lnTo>
                  <a:lnTo>
                    <a:pt x="35246" y="17619"/>
                  </a:lnTo>
                  <a:lnTo>
                    <a:pt x="24903" y="26730"/>
                  </a:lnTo>
                  <a:lnTo>
                    <a:pt x="16095" y="37339"/>
                  </a:lnTo>
                  <a:lnTo>
                    <a:pt x="9013" y="49254"/>
                  </a:lnTo>
                  <a:lnTo>
                    <a:pt x="3849" y="62283"/>
                  </a:lnTo>
                  <a:lnTo>
                    <a:pt x="795" y="76235"/>
                  </a:lnTo>
                  <a:close/>
                </a:path>
              </a:pathLst>
            </a:custGeom>
            <a:solidFill>
              <a:srgbClr val="B50D00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3" name="object 359">
              <a:extLst>
                <a:ext uri="{FF2B5EF4-FFF2-40B4-BE49-F238E27FC236}">
                  <a16:creationId xmlns:a16="http://schemas.microsoft.com/office/drawing/2014/main" id="{028F66FC-E216-477B-8C5D-7042F0D8B163}"/>
                </a:ext>
              </a:extLst>
            </p:cNvPr>
            <p:cNvSpPr/>
            <p:nvPr/>
          </p:nvSpPr>
          <p:spPr>
            <a:xfrm>
              <a:off x="538139" y="6151170"/>
              <a:ext cx="204059" cy="189474"/>
            </a:xfrm>
            <a:custGeom>
              <a:avLst/>
              <a:gdLst/>
              <a:ahLst/>
              <a:cxnLst/>
              <a:rect l="l" t="t" r="r" b="b"/>
              <a:pathLst>
                <a:path w="128371" h="128365">
                  <a:moveTo>
                    <a:pt x="64184" y="0"/>
                  </a:moveTo>
                  <a:lnTo>
                    <a:pt x="49758" y="1627"/>
                  </a:lnTo>
                  <a:lnTo>
                    <a:pt x="36483" y="6268"/>
                  </a:lnTo>
                  <a:lnTo>
                    <a:pt x="24721" y="13560"/>
                  </a:lnTo>
                  <a:lnTo>
                    <a:pt x="14834" y="23141"/>
                  </a:lnTo>
                  <a:lnTo>
                    <a:pt x="7183" y="34650"/>
                  </a:lnTo>
                  <a:lnTo>
                    <a:pt x="2129" y="47724"/>
                  </a:lnTo>
                  <a:lnTo>
                    <a:pt x="36" y="62001"/>
                  </a:lnTo>
                  <a:lnTo>
                    <a:pt x="0" y="64184"/>
                  </a:lnTo>
                  <a:lnTo>
                    <a:pt x="1627" y="78605"/>
                  </a:lnTo>
                  <a:lnTo>
                    <a:pt x="6267" y="91877"/>
                  </a:lnTo>
                  <a:lnTo>
                    <a:pt x="13558" y="103639"/>
                  </a:lnTo>
                  <a:lnTo>
                    <a:pt x="23140" y="113527"/>
                  </a:lnTo>
                  <a:lnTo>
                    <a:pt x="34649" y="121180"/>
                  </a:lnTo>
                  <a:lnTo>
                    <a:pt x="47724" y="126235"/>
                  </a:lnTo>
                  <a:lnTo>
                    <a:pt x="62004" y="128328"/>
                  </a:lnTo>
                  <a:lnTo>
                    <a:pt x="64184" y="128365"/>
                  </a:lnTo>
                  <a:lnTo>
                    <a:pt x="78609" y="126737"/>
                  </a:lnTo>
                  <a:lnTo>
                    <a:pt x="91884" y="122095"/>
                  </a:lnTo>
                  <a:lnTo>
                    <a:pt x="103646" y="114802"/>
                  </a:lnTo>
                  <a:lnTo>
                    <a:pt x="113535" y="105220"/>
                  </a:lnTo>
                  <a:lnTo>
                    <a:pt x="121187" y="93712"/>
                  </a:lnTo>
                  <a:lnTo>
                    <a:pt x="126241" y="80639"/>
                  </a:lnTo>
                  <a:lnTo>
                    <a:pt x="128335" y="66365"/>
                  </a:lnTo>
                  <a:lnTo>
                    <a:pt x="128371" y="64184"/>
                  </a:lnTo>
                  <a:lnTo>
                    <a:pt x="126744" y="49761"/>
                  </a:lnTo>
                  <a:lnTo>
                    <a:pt x="122103" y="36487"/>
                  </a:lnTo>
                  <a:lnTo>
                    <a:pt x="114811" y="24725"/>
                  </a:lnTo>
                  <a:lnTo>
                    <a:pt x="105230" y="14837"/>
                  </a:lnTo>
                  <a:lnTo>
                    <a:pt x="93721" y="7185"/>
                  </a:lnTo>
                  <a:lnTo>
                    <a:pt x="80647" y="2130"/>
                  </a:lnTo>
                  <a:lnTo>
                    <a:pt x="66369" y="36"/>
                  </a:lnTo>
                  <a:lnTo>
                    <a:pt x="64184" y="0"/>
                  </a:lnTo>
                  <a:close/>
                </a:path>
              </a:pathLst>
            </a:custGeom>
            <a:solidFill>
              <a:srgbClr val="FEFFF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4" name="object 80">
              <a:extLst>
                <a:ext uri="{FF2B5EF4-FFF2-40B4-BE49-F238E27FC236}">
                  <a16:creationId xmlns:a16="http://schemas.microsoft.com/office/drawing/2014/main" id="{8A24BD12-6268-4FB1-8948-10AF25C55241}"/>
                </a:ext>
              </a:extLst>
            </p:cNvPr>
            <p:cNvSpPr txBox="1"/>
            <p:nvPr/>
          </p:nvSpPr>
          <p:spPr>
            <a:xfrm>
              <a:off x="572773" y="6176256"/>
              <a:ext cx="187185" cy="16592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6933" defTabSz="914377">
                <a:lnSpc>
                  <a:spcPts val="1507"/>
                </a:lnSpc>
                <a:spcBef>
                  <a:spcPts val="75"/>
                </a:spcBef>
              </a:pPr>
              <a:r>
                <a:rPr lang="es-CO" sz="1000" dirty="0">
                  <a:solidFill>
                    <a:prstClr val="black"/>
                  </a:solidFill>
                  <a:latin typeface="Times New Roman"/>
                  <a:cs typeface="Times New Roman"/>
                </a:rPr>
                <a:t>10</a:t>
              </a:r>
              <a:endParaRPr sz="10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146" name="Grupo 145">
            <a:extLst>
              <a:ext uri="{FF2B5EF4-FFF2-40B4-BE49-F238E27FC236}">
                <a16:creationId xmlns:a16="http://schemas.microsoft.com/office/drawing/2014/main" id="{C3F895E5-3760-4262-9AC4-46C0EC8DB411}"/>
              </a:ext>
            </a:extLst>
          </p:cNvPr>
          <p:cNvGrpSpPr/>
          <p:nvPr/>
        </p:nvGrpSpPr>
        <p:grpSpPr>
          <a:xfrm>
            <a:off x="9243999" y="1487078"/>
            <a:ext cx="321496" cy="317191"/>
            <a:chOff x="496097" y="6110053"/>
            <a:chExt cx="280166" cy="345068"/>
          </a:xfrm>
        </p:grpSpPr>
        <p:sp>
          <p:nvSpPr>
            <p:cNvPr id="147" name="object 358">
              <a:extLst>
                <a:ext uri="{FF2B5EF4-FFF2-40B4-BE49-F238E27FC236}">
                  <a16:creationId xmlns:a16="http://schemas.microsoft.com/office/drawing/2014/main" id="{DB961DB3-92E0-491E-9964-967782258E9B}"/>
                </a:ext>
              </a:extLst>
            </p:cNvPr>
            <p:cNvSpPr/>
            <p:nvPr/>
          </p:nvSpPr>
          <p:spPr>
            <a:xfrm>
              <a:off x="496097" y="6110053"/>
              <a:ext cx="280166" cy="345068"/>
            </a:xfrm>
            <a:custGeom>
              <a:avLst/>
              <a:gdLst/>
              <a:ahLst/>
              <a:cxnLst/>
              <a:rect l="l" t="t" r="r" b="b"/>
              <a:pathLst>
                <a:path w="176249" h="233777">
                  <a:moveTo>
                    <a:pt x="795" y="76235"/>
                  </a:moveTo>
                  <a:lnTo>
                    <a:pt x="0" y="88125"/>
                  </a:lnTo>
                  <a:lnTo>
                    <a:pt x="985" y="101328"/>
                  </a:lnTo>
                  <a:lnTo>
                    <a:pt x="3844" y="113914"/>
                  </a:lnTo>
                  <a:lnTo>
                    <a:pt x="8430" y="125746"/>
                  </a:lnTo>
                  <a:lnTo>
                    <a:pt x="13676" y="135260"/>
                  </a:lnTo>
                  <a:lnTo>
                    <a:pt x="88121" y="233777"/>
                  </a:lnTo>
                  <a:lnTo>
                    <a:pt x="160553" y="138301"/>
                  </a:lnTo>
                  <a:lnTo>
                    <a:pt x="162582" y="135260"/>
                  </a:lnTo>
                  <a:lnTo>
                    <a:pt x="168532" y="124192"/>
                  </a:lnTo>
                  <a:lnTo>
                    <a:pt x="172895" y="112250"/>
                  </a:lnTo>
                  <a:lnTo>
                    <a:pt x="175509" y="99572"/>
                  </a:lnTo>
                  <a:lnTo>
                    <a:pt x="176249" y="88125"/>
                  </a:lnTo>
                  <a:lnTo>
                    <a:pt x="175052" y="73565"/>
                  </a:lnTo>
                  <a:lnTo>
                    <a:pt x="171588" y="59772"/>
                  </a:lnTo>
                  <a:lnTo>
                    <a:pt x="166051" y="46937"/>
                  </a:lnTo>
                  <a:lnTo>
                    <a:pt x="158631" y="35251"/>
                  </a:lnTo>
                  <a:lnTo>
                    <a:pt x="149520" y="24908"/>
                  </a:lnTo>
                  <a:lnTo>
                    <a:pt x="138912" y="16099"/>
                  </a:lnTo>
                  <a:lnTo>
                    <a:pt x="126997" y="9016"/>
                  </a:lnTo>
                  <a:lnTo>
                    <a:pt x="113968" y="3850"/>
                  </a:lnTo>
                  <a:lnTo>
                    <a:pt x="100016" y="795"/>
                  </a:lnTo>
                  <a:lnTo>
                    <a:pt x="88121" y="0"/>
                  </a:lnTo>
                  <a:lnTo>
                    <a:pt x="73560" y="1197"/>
                  </a:lnTo>
                  <a:lnTo>
                    <a:pt x="59766" y="4660"/>
                  </a:lnTo>
                  <a:lnTo>
                    <a:pt x="46931" y="10198"/>
                  </a:lnTo>
                  <a:lnTo>
                    <a:pt x="35246" y="17619"/>
                  </a:lnTo>
                  <a:lnTo>
                    <a:pt x="24903" y="26730"/>
                  </a:lnTo>
                  <a:lnTo>
                    <a:pt x="16095" y="37339"/>
                  </a:lnTo>
                  <a:lnTo>
                    <a:pt x="9013" y="49254"/>
                  </a:lnTo>
                  <a:lnTo>
                    <a:pt x="3849" y="62283"/>
                  </a:lnTo>
                  <a:lnTo>
                    <a:pt x="795" y="76235"/>
                  </a:lnTo>
                  <a:close/>
                </a:path>
              </a:pathLst>
            </a:custGeom>
            <a:solidFill>
              <a:srgbClr val="B50D00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8" name="object 359">
              <a:extLst>
                <a:ext uri="{FF2B5EF4-FFF2-40B4-BE49-F238E27FC236}">
                  <a16:creationId xmlns:a16="http://schemas.microsoft.com/office/drawing/2014/main" id="{028F66FC-E216-477B-8C5D-7042F0D8B163}"/>
                </a:ext>
              </a:extLst>
            </p:cNvPr>
            <p:cNvSpPr/>
            <p:nvPr/>
          </p:nvSpPr>
          <p:spPr>
            <a:xfrm>
              <a:off x="538139" y="6151170"/>
              <a:ext cx="204059" cy="189474"/>
            </a:xfrm>
            <a:custGeom>
              <a:avLst/>
              <a:gdLst/>
              <a:ahLst/>
              <a:cxnLst/>
              <a:rect l="l" t="t" r="r" b="b"/>
              <a:pathLst>
                <a:path w="128371" h="128365">
                  <a:moveTo>
                    <a:pt x="64184" y="0"/>
                  </a:moveTo>
                  <a:lnTo>
                    <a:pt x="49758" y="1627"/>
                  </a:lnTo>
                  <a:lnTo>
                    <a:pt x="36483" y="6268"/>
                  </a:lnTo>
                  <a:lnTo>
                    <a:pt x="24721" y="13560"/>
                  </a:lnTo>
                  <a:lnTo>
                    <a:pt x="14834" y="23141"/>
                  </a:lnTo>
                  <a:lnTo>
                    <a:pt x="7183" y="34650"/>
                  </a:lnTo>
                  <a:lnTo>
                    <a:pt x="2129" y="47724"/>
                  </a:lnTo>
                  <a:lnTo>
                    <a:pt x="36" y="62001"/>
                  </a:lnTo>
                  <a:lnTo>
                    <a:pt x="0" y="64184"/>
                  </a:lnTo>
                  <a:lnTo>
                    <a:pt x="1627" y="78605"/>
                  </a:lnTo>
                  <a:lnTo>
                    <a:pt x="6267" y="91877"/>
                  </a:lnTo>
                  <a:lnTo>
                    <a:pt x="13558" y="103639"/>
                  </a:lnTo>
                  <a:lnTo>
                    <a:pt x="23140" y="113527"/>
                  </a:lnTo>
                  <a:lnTo>
                    <a:pt x="34649" y="121180"/>
                  </a:lnTo>
                  <a:lnTo>
                    <a:pt x="47724" y="126235"/>
                  </a:lnTo>
                  <a:lnTo>
                    <a:pt x="62004" y="128328"/>
                  </a:lnTo>
                  <a:lnTo>
                    <a:pt x="64184" y="128365"/>
                  </a:lnTo>
                  <a:lnTo>
                    <a:pt x="78609" y="126737"/>
                  </a:lnTo>
                  <a:lnTo>
                    <a:pt x="91884" y="122095"/>
                  </a:lnTo>
                  <a:lnTo>
                    <a:pt x="103646" y="114802"/>
                  </a:lnTo>
                  <a:lnTo>
                    <a:pt x="113535" y="105220"/>
                  </a:lnTo>
                  <a:lnTo>
                    <a:pt x="121187" y="93712"/>
                  </a:lnTo>
                  <a:lnTo>
                    <a:pt x="126241" y="80639"/>
                  </a:lnTo>
                  <a:lnTo>
                    <a:pt x="128335" y="66365"/>
                  </a:lnTo>
                  <a:lnTo>
                    <a:pt x="128371" y="64184"/>
                  </a:lnTo>
                  <a:lnTo>
                    <a:pt x="126744" y="49761"/>
                  </a:lnTo>
                  <a:lnTo>
                    <a:pt x="122103" y="36487"/>
                  </a:lnTo>
                  <a:lnTo>
                    <a:pt x="114811" y="24725"/>
                  </a:lnTo>
                  <a:lnTo>
                    <a:pt x="105230" y="14837"/>
                  </a:lnTo>
                  <a:lnTo>
                    <a:pt x="93721" y="7185"/>
                  </a:lnTo>
                  <a:lnTo>
                    <a:pt x="80647" y="2130"/>
                  </a:lnTo>
                  <a:lnTo>
                    <a:pt x="66369" y="36"/>
                  </a:lnTo>
                  <a:lnTo>
                    <a:pt x="64184" y="0"/>
                  </a:lnTo>
                  <a:close/>
                </a:path>
              </a:pathLst>
            </a:custGeom>
            <a:solidFill>
              <a:srgbClr val="FEFFF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9" name="object 80">
              <a:extLst>
                <a:ext uri="{FF2B5EF4-FFF2-40B4-BE49-F238E27FC236}">
                  <a16:creationId xmlns:a16="http://schemas.microsoft.com/office/drawing/2014/main" id="{8A24BD12-6268-4FB1-8948-10AF25C55241}"/>
                </a:ext>
              </a:extLst>
            </p:cNvPr>
            <p:cNvSpPr txBox="1"/>
            <p:nvPr/>
          </p:nvSpPr>
          <p:spPr>
            <a:xfrm>
              <a:off x="572773" y="6176256"/>
              <a:ext cx="187185" cy="16592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6933" defTabSz="914377">
                <a:lnSpc>
                  <a:spcPts val="1507"/>
                </a:lnSpc>
                <a:spcBef>
                  <a:spcPts val="75"/>
                </a:spcBef>
              </a:pPr>
              <a:r>
                <a:rPr lang="es-CO" sz="1000" dirty="0">
                  <a:solidFill>
                    <a:prstClr val="black"/>
                  </a:solidFill>
                  <a:latin typeface="Times New Roman"/>
                  <a:cs typeface="Times New Roman"/>
                </a:rPr>
                <a:t>11</a:t>
              </a:r>
              <a:endParaRPr sz="10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150" name="Grupo 149">
            <a:extLst>
              <a:ext uri="{FF2B5EF4-FFF2-40B4-BE49-F238E27FC236}">
                <a16:creationId xmlns:a16="http://schemas.microsoft.com/office/drawing/2014/main" id="{C3F895E5-3760-4262-9AC4-46C0EC8DB411}"/>
              </a:ext>
            </a:extLst>
          </p:cNvPr>
          <p:cNvGrpSpPr/>
          <p:nvPr/>
        </p:nvGrpSpPr>
        <p:grpSpPr>
          <a:xfrm>
            <a:off x="8824043" y="4829939"/>
            <a:ext cx="245151" cy="331612"/>
            <a:chOff x="496097" y="6110053"/>
            <a:chExt cx="280166" cy="345068"/>
          </a:xfrm>
        </p:grpSpPr>
        <p:sp>
          <p:nvSpPr>
            <p:cNvPr id="151" name="object 358">
              <a:extLst>
                <a:ext uri="{FF2B5EF4-FFF2-40B4-BE49-F238E27FC236}">
                  <a16:creationId xmlns:a16="http://schemas.microsoft.com/office/drawing/2014/main" id="{DB961DB3-92E0-491E-9964-967782258E9B}"/>
                </a:ext>
              </a:extLst>
            </p:cNvPr>
            <p:cNvSpPr/>
            <p:nvPr/>
          </p:nvSpPr>
          <p:spPr>
            <a:xfrm>
              <a:off x="496097" y="6110053"/>
              <a:ext cx="280166" cy="345068"/>
            </a:xfrm>
            <a:custGeom>
              <a:avLst/>
              <a:gdLst/>
              <a:ahLst/>
              <a:cxnLst/>
              <a:rect l="l" t="t" r="r" b="b"/>
              <a:pathLst>
                <a:path w="176249" h="233777">
                  <a:moveTo>
                    <a:pt x="795" y="76235"/>
                  </a:moveTo>
                  <a:lnTo>
                    <a:pt x="0" y="88125"/>
                  </a:lnTo>
                  <a:lnTo>
                    <a:pt x="985" y="101328"/>
                  </a:lnTo>
                  <a:lnTo>
                    <a:pt x="3844" y="113914"/>
                  </a:lnTo>
                  <a:lnTo>
                    <a:pt x="8430" y="125746"/>
                  </a:lnTo>
                  <a:lnTo>
                    <a:pt x="13676" y="135260"/>
                  </a:lnTo>
                  <a:lnTo>
                    <a:pt x="88121" y="233777"/>
                  </a:lnTo>
                  <a:lnTo>
                    <a:pt x="160553" y="138301"/>
                  </a:lnTo>
                  <a:lnTo>
                    <a:pt x="162582" y="135260"/>
                  </a:lnTo>
                  <a:lnTo>
                    <a:pt x="168532" y="124192"/>
                  </a:lnTo>
                  <a:lnTo>
                    <a:pt x="172895" y="112250"/>
                  </a:lnTo>
                  <a:lnTo>
                    <a:pt x="175509" y="99572"/>
                  </a:lnTo>
                  <a:lnTo>
                    <a:pt x="176249" y="88125"/>
                  </a:lnTo>
                  <a:lnTo>
                    <a:pt x="175052" y="73565"/>
                  </a:lnTo>
                  <a:lnTo>
                    <a:pt x="171588" y="59772"/>
                  </a:lnTo>
                  <a:lnTo>
                    <a:pt x="166051" y="46937"/>
                  </a:lnTo>
                  <a:lnTo>
                    <a:pt x="158631" y="35251"/>
                  </a:lnTo>
                  <a:lnTo>
                    <a:pt x="149520" y="24908"/>
                  </a:lnTo>
                  <a:lnTo>
                    <a:pt x="138912" y="16099"/>
                  </a:lnTo>
                  <a:lnTo>
                    <a:pt x="126997" y="9016"/>
                  </a:lnTo>
                  <a:lnTo>
                    <a:pt x="113968" y="3850"/>
                  </a:lnTo>
                  <a:lnTo>
                    <a:pt x="100016" y="795"/>
                  </a:lnTo>
                  <a:lnTo>
                    <a:pt x="88121" y="0"/>
                  </a:lnTo>
                  <a:lnTo>
                    <a:pt x="73560" y="1197"/>
                  </a:lnTo>
                  <a:lnTo>
                    <a:pt x="59766" y="4660"/>
                  </a:lnTo>
                  <a:lnTo>
                    <a:pt x="46931" y="10198"/>
                  </a:lnTo>
                  <a:lnTo>
                    <a:pt x="35246" y="17619"/>
                  </a:lnTo>
                  <a:lnTo>
                    <a:pt x="24903" y="26730"/>
                  </a:lnTo>
                  <a:lnTo>
                    <a:pt x="16095" y="37339"/>
                  </a:lnTo>
                  <a:lnTo>
                    <a:pt x="9013" y="49254"/>
                  </a:lnTo>
                  <a:lnTo>
                    <a:pt x="3849" y="62283"/>
                  </a:lnTo>
                  <a:lnTo>
                    <a:pt x="795" y="76235"/>
                  </a:lnTo>
                  <a:close/>
                </a:path>
              </a:pathLst>
            </a:custGeom>
            <a:solidFill>
              <a:srgbClr val="B50D00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2" name="object 359">
              <a:extLst>
                <a:ext uri="{FF2B5EF4-FFF2-40B4-BE49-F238E27FC236}">
                  <a16:creationId xmlns:a16="http://schemas.microsoft.com/office/drawing/2014/main" id="{028F66FC-E216-477B-8C5D-7042F0D8B163}"/>
                </a:ext>
              </a:extLst>
            </p:cNvPr>
            <p:cNvSpPr/>
            <p:nvPr/>
          </p:nvSpPr>
          <p:spPr>
            <a:xfrm>
              <a:off x="538139" y="6151170"/>
              <a:ext cx="204059" cy="189474"/>
            </a:xfrm>
            <a:custGeom>
              <a:avLst/>
              <a:gdLst/>
              <a:ahLst/>
              <a:cxnLst/>
              <a:rect l="l" t="t" r="r" b="b"/>
              <a:pathLst>
                <a:path w="128371" h="128365">
                  <a:moveTo>
                    <a:pt x="64184" y="0"/>
                  </a:moveTo>
                  <a:lnTo>
                    <a:pt x="49758" y="1627"/>
                  </a:lnTo>
                  <a:lnTo>
                    <a:pt x="36483" y="6268"/>
                  </a:lnTo>
                  <a:lnTo>
                    <a:pt x="24721" y="13560"/>
                  </a:lnTo>
                  <a:lnTo>
                    <a:pt x="14834" y="23141"/>
                  </a:lnTo>
                  <a:lnTo>
                    <a:pt x="7183" y="34650"/>
                  </a:lnTo>
                  <a:lnTo>
                    <a:pt x="2129" y="47724"/>
                  </a:lnTo>
                  <a:lnTo>
                    <a:pt x="36" y="62001"/>
                  </a:lnTo>
                  <a:lnTo>
                    <a:pt x="0" y="64184"/>
                  </a:lnTo>
                  <a:lnTo>
                    <a:pt x="1627" y="78605"/>
                  </a:lnTo>
                  <a:lnTo>
                    <a:pt x="6267" y="91877"/>
                  </a:lnTo>
                  <a:lnTo>
                    <a:pt x="13558" y="103639"/>
                  </a:lnTo>
                  <a:lnTo>
                    <a:pt x="23140" y="113527"/>
                  </a:lnTo>
                  <a:lnTo>
                    <a:pt x="34649" y="121180"/>
                  </a:lnTo>
                  <a:lnTo>
                    <a:pt x="47724" y="126235"/>
                  </a:lnTo>
                  <a:lnTo>
                    <a:pt x="62004" y="128328"/>
                  </a:lnTo>
                  <a:lnTo>
                    <a:pt x="64184" y="128365"/>
                  </a:lnTo>
                  <a:lnTo>
                    <a:pt x="78609" y="126737"/>
                  </a:lnTo>
                  <a:lnTo>
                    <a:pt x="91884" y="122095"/>
                  </a:lnTo>
                  <a:lnTo>
                    <a:pt x="103646" y="114802"/>
                  </a:lnTo>
                  <a:lnTo>
                    <a:pt x="113535" y="105220"/>
                  </a:lnTo>
                  <a:lnTo>
                    <a:pt x="121187" y="93712"/>
                  </a:lnTo>
                  <a:lnTo>
                    <a:pt x="126241" y="80639"/>
                  </a:lnTo>
                  <a:lnTo>
                    <a:pt x="128335" y="66365"/>
                  </a:lnTo>
                  <a:lnTo>
                    <a:pt x="128371" y="64184"/>
                  </a:lnTo>
                  <a:lnTo>
                    <a:pt x="126744" y="49761"/>
                  </a:lnTo>
                  <a:lnTo>
                    <a:pt x="122103" y="36487"/>
                  </a:lnTo>
                  <a:lnTo>
                    <a:pt x="114811" y="24725"/>
                  </a:lnTo>
                  <a:lnTo>
                    <a:pt x="105230" y="14837"/>
                  </a:lnTo>
                  <a:lnTo>
                    <a:pt x="93721" y="7185"/>
                  </a:lnTo>
                  <a:lnTo>
                    <a:pt x="80647" y="2130"/>
                  </a:lnTo>
                  <a:lnTo>
                    <a:pt x="66369" y="36"/>
                  </a:lnTo>
                  <a:lnTo>
                    <a:pt x="64184" y="0"/>
                  </a:lnTo>
                  <a:close/>
                </a:path>
              </a:pathLst>
            </a:custGeom>
            <a:solidFill>
              <a:srgbClr val="FEFFF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r>
                <a:rPr lang="es-CO" sz="1200" dirty="0">
                  <a:solidFill>
                    <a:prstClr val="black"/>
                  </a:solidFill>
                </a:rPr>
                <a:t>13</a:t>
              </a:r>
              <a:endParaRPr sz="1200" dirty="0">
                <a:solidFill>
                  <a:prstClr val="black"/>
                </a:solidFill>
              </a:endParaRPr>
            </a:p>
          </p:txBody>
        </p:sp>
        <p:sp>
          <p:nvSpPr>
            <p:cNvPr id="153" name="object 80">
              <a:extLst>
                <a:ext uri="{FF2B5EF4-FFF2-40B4-BE49-F238E27FC236}">
                  <a16:creationId xmlns:a16="http://schemas.microsoft.com/office/drawing/2014/main" id="{8A24BD12-6268-4FB1-8948-10AF25C55241}"/>
                </a:ext>
              </a:extLst>
            </p:cNvPr>
            <p:cNvSpPr txBox="1"/>
            <p:nvPr/>
          </p:nvSpPr>
          <p:spPr>
            <a:xfrm>
              <a:off x="592400" y="6176256"/>
              <a:ext cx="167558" cy="22494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6933" defTabSz="914377">
                <a:lnSpc>
                  <a:spcPts val="1507"/>
                </a:lnSpc>
                <a:spcBef>
                  <a:spcPts val="75"/>
                </a:spcBef>
              </a:pPr>
              <a:endParaRPr sz="16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154" name="Grupo 153">
            <a:extLst>
              <a:ext uri="{FF2B5EF4-FFF2-40B4-BE49-F238E27FC236}">
                <a16:creationId xmlns:a16="http://schemas.microsoft.com/office/drawing/2014/main" id="{83D82236-211D-4432-BAA8-CCC34ADC2CAD}"/>
              </a:ext>
            </a:extLst>
          </p:cNvPr>
          <p:cNvGrpSpPr/>
          <p:nvPr/>
        </p:nvGrpSpPr>
        <p:grpSpPr>
          <a:xfrm>
            <a:off x="8526578" y="3878115"/>
            <a:ext cx="245151" cy="331612"/>
            <a:chOff x="496097" y="6110053"/>
            <a:chExt cx="280166" cy="345068"/>
          </a:xfrm>
        </p:grpSpPr>
        <p:sp>
          <p:nvSpPr>
            <p:cNvPr id="155" name="object 358">
              <a:extLst>
                <a:ext uri="{FF2B5EF4-FFF2-40B4-BE49-F238E27FC236}">
                  <a16:creationId xmlns:a16="http://schemas.microsoft.com/office/drawing/2014/main" id="{E9513292-B7D8-4BCA-AC17-6C26232BF250}"/>
                </a:ext>
              </a:extLst>
            </p:cNvPr>
            <p:cNvSpPr/>
            <p:nvPr/>
          </p:nvSpPr>
          <p:spPr>
            <a:xfrm>
              <a:off x="496097" y="6110053"/>
              <a:ext cx="280166" cy="345068"/>
            </a:xfrm>
            <a:custGeom>
              <a:avLst/>
              <a:gdLst/>
              <a:ahLst/>
              <a:cxnLst/>
              <a:rect l="l" t="t" r="r" b="b"/>
              <a:pathLst>
                <a:path w="176249" h="233777">
                  <a:moveTo>
                    <a:pt x="795" y="76235"/>
                  </a:moveTo>
                  <a:lnTo>
                    <a:pt x="0" y="88125"/>
                  </a:lnTo>
                  <a:lnTo>
                    <a:pt x="985" y="101328"/>
                  </a:lnTo>
                  <a:lnTo>
                    <a:pt x="3844" y="113914"/>
                  </a:lnTo>
                  <a:lnTo>
                    <a:pt x="8430" y="125746"/>
                  </a:lnTo>
                  <a:lnTo>
                    <a:pt x="13676" y="135260"/>
                  </a:lnTo>
                  <a:lnTo>
                    <a:pt x="88121" y="233777"/>
                  </a:lnTo>
                  <a:lnTo>
                    <a:pt x="160553" y="138301"/>
                  </a:lnTo>
                  <a:lnTo>
                    <a:pt x="162582" y="135260"/>
                  </a:lnTo>
                  <a:lnTo>
                    <a:pt x="168532" y="124192"/>
                  </a:lnTo>
                  <a:lnTo>
                    <a:pt x="172895" y="112250"/>
                  </a:lnTo>
                  <a:lnTo>
                    <a:pt x="175509" y="99572"/>
                  </a:lnTo>
                  <a:lnTo>
                    <a:pt x="176249" y="88125"/>
                  </a:lnTo>
                  <a:lnTo>
                    <a:pt x="175052" y="73565"/>
                  </a:lnTo>
                  <a:lnTo>
                    <a:pt x="171588" y="59772"/>
                  </a:lnTo>
                  <a:lnTo>
                    <a:pt x="166051" y="46937"/>
                  </a:lnTo>
                  <a:lnTo>
                    <a:pt x="158631" y="35251"/>
                  </a:lnTo>
                  <a:lnTo>
                    <a:pt x="149520" y="24908"/>
                  </a:lnTo>
                  <a:lnTo>
                    <a:pt x="138912" y="16099"/>
                  </a:lnTo>
                  <a:lnTo>
                    <a:pt x="126997" y="9016"/>
                  </a:lnTo>
                  <a:lnTo>
                    <a:pt x="113968" y="3850"/>
                  </a:lnTo>
                  <a:lnTo>
                    <a:pt x="100016" y="795"/>
                  </a:lnTo>
                  <a:lnTo>
                    <a:pt x="88121" y="0"/>
                  </a:lnTo>
                  <a:lnTo>
                    <a:pt x="73560" y="1197"/>
                  </a:lnTo>
                  <a:lnTo>
                    <a:pt x="59766" y="4660"/>
                  </a:lnTo>
                  <a:lnTo>
                    <a:pt x="46931" y="10198"/>
                  </a:lnTo>
                  <a:lnTo>
                    <a:pt x="35246" y="17619"/>
                  </a:lnTo>
                  <a:lnTo>
                    <a:pt x="24903" y="26730"/>
                  </a:lnTo>
                  <a:lnTo>
                    <a:pt x="16095" y="37339"/>
                  </a:lnTo>
                  <a:lnTo>
                    <a:pt x="9013" y="49254"/>
                  </a:lnTo>
                  <a:lnTo>
                    <a:pt x="3849" y="62283"/>
                  </a:lnTo>
                  <a:lnTo>
                    <a:pt x="795" y="76235"/>
                  </a:lnTo>
                  <a:close/>
                </a:path>
              </a:pathLst>
            </a:custGeom>
            <a:solidFill>
              <a:srgbClr val="B50D00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6" name="object 359">
              <a:extLst>
                <a:ext uri="{FF2B5EF4-FFF2-40B4-BE49-F238E27FC236}">
                  <a16:creationId xmlns:a16="http://schemas.microsoft.com/office/drawing/2014/main" id="{0BF1E0AC-A9F8-45A8-B4A0-4068EC10E5BB}"/>
                </a:ext>
              </a:extLst>
            </p:cNvPr>
            <p:cNvSpPr/>
            <p:nvPr/>
          </p:nvSpPr>
          <p:spPr>
            <a:xfrm>
              <a:off x="538139" y="6151170"/>
              <a:ext cx="204059" cy="189474"/>
            </a:xfrm>
            <a:custGeom>
              <a:avLst/>
              <a:gdLst/>
              <a:ahLst/>
              <a:cxnLst/>
              <a:rect l="l" t="t" r="r" b="b"/>
              <a:pathLst>
                <a:path w="128371" h="128365">
                  <a:moveTo>
                    <a:pt x="64184" y="0"/>
                  </a:moveTo>
                  <a:lnTo>
                    <a:pt x="49758" y="1627"/>
                  </a:lnTo>
                  <a:lnTo>
                    <a:pt x="36483" y="6268"/>
                  </a:lnTo>
                  <a:lnTo>
                    <a:pt x="24721" y="13560"/>
                  </a:lnTo>
                  <a:lnTo>
                    <a:pt x="14834" y="23141"/>
                  </a:lnTo>
                  <a:lnTo>
                    <a:pt x="7183" y="34650"/>
                  </a:lnTo>
                  <a:lnTo>
                    <a:pt x="2129" y="47724"/>
                  </a:lnTo>
                  <a:lnTo>
                    <a:pt x="36" y="62001"/>
                  </a:lnTo>
                  <a:lnTo>
                    <a:pt x="0" y="64184"/>
                  </a:lnTo>
                  <a:lnTo>
                    <a:pt x="1627" y="78605"/>
                  </a:lnTo>
                  <a:lnTo>
                    <a:pt x="6267" y="91877"/>
                  </a:lnTo>
                  <a:lnTo>
                    <a:pt x="13558" y="103639"/>
                  </a:lnTo>
                  <a:lnTo>
                    <a:pt x="23140" y="113527"/>
                  </a:lnTo>
                  <a:lnTo>
                    <a:pt x="34649" y="121180"/>
                  </a:lnTo>
                  <a:lnTo>
                    <a:pt x="47724" y="126235"/>
                  </a:lnTo>
                  <a:lnTo>
                    <a:pt x="62004" y="128328"/>
                  </a:lnTo>
                  <a:lnTo>
                    <a:pt x="64184" y="128365"/>
                  </a:lnTo>
                  <a:lnTo>
                    <a:pt x="78609" y="126737"/>
                  </a:lnTo>
                  <a:lnTo>
                    <a:pt x="91884" y="122095"/>
                  </a:lnTo>
                  <a:lnTo>
                    <a:pt x="103646" y="114802"/>
                  </a:lnTo>
                  <a:lnTo>
                    <a:pt x="113535" y="105220"/>
                  </a:lnTo>
                  <a:lnTo>
                    <a:pt x="121187" y="93712"/>
                  </a:lnTo>
                  <a:lnTo>
                    <a:pt x="126241" y="80639"/>
                  </a:lnTo>
                  <a:lnTo>
                    <a:pt x="128335" y="66365"/>
                  </a:lnTo>
                  <a:lnTo>
                    <a:pt x="128371" y="64184"/>
                  </a:lnTo>
                  <a:lnTo>
                    <a:pt x="126744" y="49761"/>
                  </a:lnTo>
                  <a:lnTo>
                    <a:pt x="122103" y="36487"/>
                  </a:lnTo>
                  <a:lnTo>
                    <a:pt x="114811" y="24725"/>
                  </a:lnTo>
                  <a:lnTo>
                    <a:pt x="105230" y="14837"/>
                  </a:lnTo>
                  <a:lnTo>
                    <a:pt x="93721" y="7185"/>
                  </a:lnTo>
                  <a:lnTo>
                    <a:pt x="80647" y="2130"/>
                  </a:lnTo>
                  <a:lnTo>
                    <a:pt x="66369" y="36"/>
                  </a:lnTo>
                  <a:lnTo>
                    <a:pt x="64184" y="0"/>
                  </a:lnTo>
                  <a:close/>
                </a:path>
              </a:pathLst>
            </a:custGeom>
            <a:solidFill>
              <a:srgbClr val="FEFFF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r>
                <a:rPr lang="es-CO" sz="1000" dirty="0">
                  <a:solidFill>
                    <a:prstClr val="black"/>
                  </a:solidFill>
                </a:rPr>
                <a:t>16</a:t>
              </a:r>
              <a:endParaRPr sz="1000" dirty="0">
                <a:solidFill>
                  <a:prstClr val="black"/>
                </a:solidFill>
              </a:endParaRPr>
            </a:p>
          </p:txBody>
        </p:sp>
        <p:sp>
          <p:nvSpPr>
            <p:cNvPr id="157" name="object 80">
              <a:extLst>
                <a:ext uri="{FF2B5EF4-FFF2-40B4-BE49-F238E27FC236}">
                  <a16:creationId xmlns:a16="http://schemas.microsoft.com/office/drawing/2014/main" id="{2692A91C-7FC2-4949-8166-48DDBD97576E}"/>
                </a:ext>
              </a:extLst>
            </p:cNvPr>
            <p:cNvSpPr txBox="1"/>
            <p:nvPr/>
          </p:nvSpPr>
          <p:spPr>
            <a:xfrm>
              <a:off x="592400" y="6176256"/>
              <a:ext cx="167558" cy="22494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6933" defTabSz="914377">
                <a:lnSpc>
                  <a:spcPts val="1507"/>
                </a:lnSpc>
                <a:spcBef>
                  <a:spcPts val="75"/>
                </a:spcBef>
              </a:pPr>
              <a:endParaRPr sz="16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158" name="Grupo 157">
            <a:extLst>
              <a:ext uri="{FF2B5EF4-FFF2-40B4-BE49-F238E27FC236}">
                <a16:creationId xmlns:a16="http://schemas.microsoft.com/office/drawing/2014/main" id="{83D82236-211D-4432-BAA8-CCC34ADC2CAD}"/>
              </a:ext>
            </a:extLst>
          </p:cNvPr>
          <p:cNvGrpSpPr/>
          <p:nvPr/>
        </p:nvGrpSpPr>
        <p:grpSpPr>
          <a:xfrm>
            <a:off x="7991050" y="4535534"/>
            <a:ext cx="245151" cy="331612"/>
            <a:chOff x="496097" y="6110053"/>
            <a:chExt cx="280166" cy="345068"/>
          </a:xfrm>
        </p:grpSpPr>
        <p:sp>
          <p:nvSpPr>
            <p:cNvPr id="159" name="object 358">
              <a:extLst>
                <a:ext uri="{FF2B5EF4-FFF2-40B4-BE49-F238E27FC236}">
                  <a16:creationId xmlns:a16="http://schemas.microsoft.com/office/drawing/2014/main" id="{E9513292-B7D8-4BCA-AC17-6C26232BF250}"/>
                </a:ext>
              </a:extLst>
            </p:cNvPr>
            <p:cNvSpPr/>
            <p:nvPr/>
          </p:nvSpPr>
          <p:spPr>
            <a:xfrm>
              <a:off x="496097" y="6110053"/>
              <a:ext cx="280166" cy="345068"/>
            </a:xfrm>
            <a:custGeom>
              <a:avLst/>
              <a:gdLst/>
              <a:ahLst/>
              <a:cxnLst/>
              <a:rect l="l" t="t" r="r" b="b"/>
              <a:pathLst>
                <a:path w="176249" h="233777">
                  <a:moveTo>
                    <a:pt x="795" y="76235"/>
                  </a:moveTo>
                  <a:lnTo>
                    <a:pt x="0" y="88125"/>
                  </a:lnTo>
                  <a:lnTo>
                    <a:pt x="985" y="101328"/>
                  </a:lnTo>
                  <a:lnTo>
                    <a:pt x="3844" y="113914"/>
                  </a:lnTo>
                  <a:lnTo>
                    <a:pt x="8430" y="125746"/>
                  </a:lnTo>
                  <a:lnTo>
                    <a:pt x="13676" y="135260"/>
                  </a:lnTo>
                  <a:lnTo>
                    <a:pt x="88121" y="233777"/>
                  </a:lnTo>
                  <a:lnTo>
                    <a:pt x="160553" y="138301"/>
                  </a:lnTo>
                  <a:lnTo>
                    <a:pt x="162582" y="135260"/>
                  </a:lnTo>
                  <a:lnTo>
                    <a:pt x="168532" y="124192"/>
                  </a:lnTo>
                  <a:lnTo>
                    <a:pt x="172895" y="112250"/>
                  </a:lnTo>
                  <a:lnTo>
                    <a:pt x="175509" y="99572"/>
                  </a:lnTo>
                  <a:lnTo>
                    <a:pt x="176249" y="88125"/>
                  </a:lnTo>
                  <a:lnTo>
                    <a:pt x="175052" y="73565"/>
                  </a:lnTo>
                  <a:lnTo>
                    <a:pt x="171588" y="59772"/>
                  </a:lnTo>
                  <a:lnTo>
                    <a:pt x="166051" y="46937"/>
                  </a:lnTo>
                  <a:lnTo>
                    <a:pt x="158631" y="35251"/>
                  </a:lnTo>
                  <a:lnTo>
                    <a:pt x="149520" y="24908"/>
                  </a:lnTo>
                  <a:lnTo>
                    <a:pt x="138912" y="16099"/>
                  </a:lnTo>
                  <a:lnTo>
                    <a:pt x="126997" y="9016"/>
                  </a:lnTo>
                  <a:lnTo>
                    <a:pt x="113968" y="3850"/>
                  </a:lnTo>
                  <a:lnTo>
                    <a:pt x="100016" y="795"/>
                  </a:lnTo>
                  <a:lnTo>
                    <a:pt x="88121" y="0"/>
                  </a:lnTo>
                  <a:lnTo>
                    <a:pt x="73560" y="1197"/>
                  </a:lnTo>
                  <a:lnTo>
                    <a:pt x="59766" y="4660"/>
                  </a:lnTo>
                  <a:lnTo>
                    <a:pt x="46931" y="10198"/>
                  </a:lnTo>
                  <a:lnTo>
                    <a:pt x="35246" y="17619"/>
                  </a:lnTo>
                  <a:lnTo>
                    <a:pt x="24903" y="26730"/>
                  </a:lnTo>
                  <a:lnTo>
                    <a:pt x="16095" y="37339"/>
                  </a:lnTo>
                  <a:lnTo>
                    <a:pt x="9013" y="49254"/>
                  </a:lnTo>
                  <a:lnTo>
                    <a:pt x="3849" y="62283"/>
                  </a:lnTo>
                  <a:lnTo>
                    <a:pt x="795" y="76235"/>
                  </a:lnTo>
                  <a:close/>
                </a:path>
              </a:pathLst>
            </a:custGeom>
            <a:solidFill>
              <a:srgbClr val="B50D00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0" name="object 359">
              <a:extLst>
                <a:ext uri="{FF2B5EF4-FFF2-40B4-BE49-F238E27FC236}">
                  <a16:creationId xmlns:a16="http://schemas.microsoft.com/office/drawing/2014/main" id="{0BF1E0AC-A9F8-45A8-B4A0-4068EC10E5BB}"/>
                </a:ext>
              </a:extLst>
            </p:cNvPr>
            <p:cNvSpPr/>
            <p:nvPr/>
          </p:nvSpPr>
          <p:spPr>
            <a:xfrm>
              <a:off x="538139" y="6151170"/>
              <a:ext cx="204059" cy="189474"/>
            </a:xfrm>
            <a:custGeom>
              <a:avLst/>
              <a:gdLst/>
              <a:ahLst/>
              <a:cxnLst/>
              <a:rect l="l" t="t" r="r" b="b"/>
              <a:pathLst>
                <a:path w="128371" h="128365">
                  <a:moveTo>
                    <a:pt x="64184" y="0"/>
                  </a:moveTo>
                  <a:lnTo>
                    <a:pt x="49758" y="1627"/>
                  </a:lnTo>
                  <a:lnTo>
                    <a:pt x="36483" y="6268"/>
                  </a:lnTo>
                  <a:lnTo>
                    <a:pt x="24721" y="13560"/>
                  </a:lnTo>
                  <a:lnTo>
                    <a:pt x="14834" y="23141"/>
                  </a:lnTo>
                  <a:lnTo>
                    <a:pt x="7183" y="34650"/>
                  </a:lnTo>
                  <a:lnTo>
                    <a:pt x="2129" y="47724"/>
                  </a:lnTo>
                  <a:lnTo>
                    <a:pt x="36" y="62001"/>
                  </a:lnTo>
                  <a:lnTo>
                    <a:pt x="0" y="64184"/>
                  </a:lnTo>
                  <a:lnTo>
                    <a:pt x="1627" y="78605"/>
                  </a:lnTo>
                  <a:lnTo>
                    <a:pt x="6267" y="91877"/>
                  </a:lnTo>
                  <a:lnTo>
                    <a:pt x="13558" y="103639"/>
                  </a:lnTo>
                  <a:lnTo>
                    <a:pt x="23140" y="113527"/>
                  </a:lnTo>
                  <a:lnTo>
                    <a:pt x="34649" y="121180"/>
                  </a:lnTo>
                  <a:lnTo>
                    <a:pt x="47724" y="126235"/>
                  </a:lnTo>
                  <a:lnTo>
                    <a:pt x="62004" y="128328"/>
                  </a:lnTo>
                  <a:lnTo>
                    <a:pt x="64184" y="128365"/>
                  </a:lnTo>
                  <a:lnTo>
                    <a:pt x="78609" y="126737"/>
                  </a:lnTo>
                  <a:lnTo>
                    <a:pt x="91884" y="122095"/>
                  </a:lnTo>
                  <a:lnTo>
                    <a:pt x="103646" y="114802"/>
                  </a:lnTo>
                  <a:lnTo>
                    <a:pt x="113535" y="105220"/>
                  </a:lnTo>
                  <a:lnTo>
                    <a:pt x="121187" y="93712"/>
                  </a:lnTo>
                  <a:lnTo>
                    <a:pt x="126241" y="80639"/>
                  </a:lnTo>
                  <a:lnTo>
                    <a:pt x="128335" y="66365"/>
                  </a:lnTo>
                  <a:lnTo>
                    <a:pt x="128371" y="64184"/>
                  </a:lnTo>
                  <a:lnTo>
                    <a:pt x="126744" y="49761"/>
                  </a:lnTo>
                  <a:lnTo>
                    <a:pt x="122103" y="36487"/>
                  </a:lnTo>
                  <a:lnTo>
                    <a:pt x="114811" y="24725"/>
                  </a:lnTo>
                  <a:lnTo>
                    <a:pt x="105230" y="14837"/>
                  </a:lnTo>
                  <a:lnTo>
                    <a:pt x="93721" y="7185"/>
                  </a:lnTo>
                  <a:lnTo>
                    <a:pt x="80647" y="2130"/>
                  </a:lnTo>
                  <a:lnTo>
                    <a:pt x="66369" y="36"/>
                  </a:lnTo>
                  <a:lnTo>
                    <a:pt x="64184" y="0"/>
                  </a:lnTo>
                  <a:close/>
                </a:path>
              </a:pathLst>
            </a:custGeom>
            <a:solidFill>
              <a:srgbClr val="FEFFF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r>
                <a:rPr lang="es-CO" sz="1000" dirty="0">
                  <a:solidFill>
                    <a:prstClr val="black"/>
                  </a:solidFill>
                </a:rPr>
                <a:t>17</a:t>
              </a:r>
              <a:endParaRPr sz="1000" dirty="0">
                <a:solidFill>
                  <a:prstClr val="black"/>
                </a:solidFill>
              </a:endParaRPr>
            </a:p>
          </p:txBody>
        </p:sp>
        <p:sp>
          <p:nvSpPr>
            <p:cNvPr id="161" name="object 80">
              <a:extLst>
                <a:ext uri="{FF2B5EF4-FFF2-40B4-BE49-F238E27FC236}">
                  <a16:creationId xmlns:a16="http://schemas.microsoft.com/office/drawing/2014/main" id="{2692A91C-7FC2-4949-8166-48DDBD97576E}"/>
                </a:ext>
              </a:extLst>
            </p:cNvPr>
            <p:cNvSpPr txBox="1"/>
            <p:nvPr/>
          </p:nvSpPr>
          <p:spPr>
            <a:xfrm>
              <a:off x="592400" y="6176256"/>
              <a:ext cx="167558" cy="22494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6933" defTabSz="914377">
                <a:lnSpc>
                  <a:spcPts val="1507"/>
                </a:lnSpc>
                <a:spcBef>
                  <a:spcPts val="75"/>
                </a:spcBef>
              </a:pPr>
              <a:endParaRPr sz="16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162" name="Grupo 161">
            <a:extLst>
              <a:ext uri="{FF2B5EF4-FFF2-40B4-BE49-F238E27FC236}">
                <a16:creationId xmlns:a16="http://schemas.microsoft.com/office/drawing/2014/main" id="{83D82236-211D-4432-BAA8-CCC34ADC2CAD}"/>
              </a:ext>
            </a:extLst>
          </p:cNvPr>
          <p:cNvGrpSpPr/>
          <p:nvPr/>
        </p:nvGrpSpPr>
        <p:grpSpPr>
          <a:xfrm>
            <a:off x="9013139" y="3245027"/>
            <a:ext cx="245152" cy="331612"/>
            <a:chOff x="496097" y="6110053"/>
            <a:chExt cx="280166" cy="345068"/>
          </a:xfrm>
        </p:grpSpPr>
        <p:sp>
          <p:nvSpPr>
            <p:cNvPr id="163" name="object 358">
              <a:extLst>
                <a:ext uri="{FF2B5EF4-FFF2-40B4-BE49-F238E27FC236}">
                  <a16:creationId xmlns:a16="http://schemas.microsoft.com/office/drawing/2014/main" id="{E9513292-B7D8-4BCA-AC17-6C26232BF250}"/>
                </a:ext>
              </a:extLst>
            </p:cNvPr>
            <p:cNvSpPr/>
            <p:nvPr/>
          </p:nvSpPr>
          <p:spPr>
            <a:xfrm>
              <a:off x="496097" y="6110053"/>
              <a:ext cx="280166" cy="345068"/>
            </a:xfrm>
            <a:custGeom>
              <a:avLst/>
              <a:gdLst/>
              <a:ahLst/>
              <a:cxnLst/>
              <a:rect l="l" t="t" r="r" b="b"/>
              <a:pathLst>
                <a:path w="176249" h="233777">
                  <a:moveTo>
                    <a:pt x="795" y="76235"/>
                  </a:moveTo>
                  <a:lnTo>
                    <a:pt x="0" y="88125"/>
                  </a:lnTo>
                  <a:lnTo>
                    <a:pt x="985" y="101328"/>
                  </a:lnTo>
                  <a:lnTo>
                    <a:pt x="3844" y="113914"/>
                  </a:lnTo>
                  <a:lnTo>
                    <a:pt x="8430" y="125746"/>
                  </a:lnTo>
                  <a:lnTo>
                    <a:pt x="13676" y="135260"/>
                  </a:lnTo>
                  <a:lnTo>
                    <a:pt x="88121" y="233777"/>
                  </a:lnTo>
                  <a:lnTo>
                    <a:pt x="160553" y="138301"/>
                  </a:lnTo>
                  <a:lnTo>
                    <a:pt x="162582" y="135260"/>
                  </a:lnTo>
                  <a:lnTo>
                    <a:pt x="168532" y="124192"/>
                  </a:lnTo>
                  <a:lnTo>
                    <a:pt x="172895" y="112250"/>
                  </a:lnTo>
                  <a:lnTo>
                    <a:pt x="175509" y="99572"/>
                  </a:lnTo>
                  <a:lnTo>
                    <a:pt x="176249" y="88125"/>
                  </a:lnTo>
                  <a:lnTo>
                    <a:pt x="175052" y="73565"/>
                  </a:lnTo>
                  <a:lnTo>
                    <a:pt x="171588" y="59772"/>
                  </a:lnTo>
                  <a:lnTo>
                    <a:pt x="166051" y="46937"/>
                  </a:lnTo>
                  <a:lnTo>
                    <a:pt x="158631" y="35251"/>
                  </a:lnTo>
                  <a:lnTo>
                    <a:pt x="149520" y="24908"/>
                  </a:lnTo>
                  <a:lnTo>
                    <a:pt x="138912" y="16099"/>
                  </a:lnTo>
                  <a:lnTo>
                    <a:pt x="126997" y="9016"/>
                  </a:lnTo>
                  <a:lnTo>
                    <a:pt x="113968" y="3850"/>
                  </a:lnTo>
                  <a:lnTo>
                    <a:pt x="100016" y="795"/>
                  </a:lnTo>
                  <a:lnTo>
                    <a:pt x="88121" y="0"/>
                  </a:lnTo>
                  <a:lnTo>
                    <a:pt x="73560" y="1197"/>
                  </a:lnTo>
                  <a:lnTo>
                    <a:pt x="59766" y="4660"/>
                  </a:lnTo>
                  <a:lnTo>
                    <a:pt x="46931" y="10198"/>
                  </a:lnTo>
                  <a:lnTo>
                    <a:pt x="35246" y="17619"/>
                  </a:lnTo>
                  <a:lnTo>
                    <a:pt x="24903" y="26730"/>
                  </a:lnTo>
                  <a:lnTo>
                    <a:pt x="16095" y="37339"/>
                  </a:lnTo>
                  <a:lnTo>
                    <a:pt x="9013" y="49254"/>
                  </a:lnTo>
                  <a:lnTo>
                    <a:pt x="3849" y="62283"/>
                  </a:lnTo>
                  <a:lnTo>
                    <a:pt x="795" y="76235"/>
                  </a:lnTo>
                  <a:close/>
                </a:path>
              </a:pathLst>
            </a:custGeom>
            <a:solidFill>
              <a:srgbClr val="B50D00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4" name="object 359">
              <a:extLst>
                <a:ext uri="{FF2B5EF4-FFF2-40B4-BE49-F238E27FC236}">
                  <a16:creationId xmlns:a16="http://schemas.microsoft.com/office/drawing/2014/main" id="{0BF1E0AC-A9F8-45A8-B4A0-4068EC10E5BB}"/>
                </a:ext>
              </a:extLst>
            </p:cNvPr>
            <p:cNvSpPr/>
            <p:nvPr/>
          </p:nvSpPr>
          <p:spPr>
            <a:xfrm>
              <a:off x="554214" y="6151174"/>
              <a:ext cx="204058" cy="189474"/>
            </a:xfrm>
            <a:custGeom>
              <a:avLst/>
              <a:gdLst/>
              <a:ahLst/>
              <a:cxnLst/>
              <a:rect l="l" t="t" r="r" b="b"/>
              <a:pathLst>
                <a:path w="128371" h="128365">
                  <a:moveTo>
                    <a:pt x="64184" y="0"/>
                  </a:moveTo>
                  <a:lnTo>
                    <a:pt x="49758" y="1627"/>
                  </a:lnTo>
                  <a:lnTo>
                    <a:pt x="36483" y="6268"/>
                  </a:lnTo>
                  <a:lnTo>
                    <a:pt x="24721" y="13560"/>
                  </a:lnTo>
                  <a:lnTo>
                    <a:pt x="14834" y="23141"/>
                  </a:lnTo>
                  <a:lnTo>
                    <a:pt x="7183" y="34650"/>
                  </a:lnTo>
                  <a:lnTo>
                    <a:pt x="2129" y="47724"/>
                  </a:lnTo>
                  <a:lnTo>
                    <a:pt x="36" y="62001"/>
                  </a:lnTo>
                  <a:lnTo>
                    <a:pt x="0" y="64184"/>
                  </a:lnTo>
                  <a:lnTo>
                    <a:pt x="1627" y="78605"/>
                  </a:lnTo>
                  <a:lnTo>
                    <a:pt x="6267" y="91877"/>
                  </a:lnTo>
                  <a:lnTo>
                    <a:pt x="13558" y="103639"/>
                  </a:lnTo>
                  <a:lnTo>
                    <a:pt x="23140" y="113527"/>
                  </a:lnTo>
                  <a:lnTo>
                    <a:pt x="34649" y="121180"/>
                  </a:lnTo>
                  <a:lnTo>
                    <a:pt x="47724" y="126235"/>
                  </a:lnTo>
                  <a:lnTo>
                    <a:pt x="62004" y="128328"/>
                  </a:lnTo>
                  <a:lnTo>
                    <a:pt x="64184" y="128365"/>
                  </a:lnTo>
                  <a:lnTo>
                    <a:pt x="78609" y="126737"/>
                  </a:lnTo>
                  <a:lnTo>
                    <a:pt x="91884" y="122095"/>
                  </a:lnTo>
                  <a:lnTo>
                    <a:pt x="103646" y="114802"/>
                  </a:lnTo>
                  <a:lnTo>
                    <a:pt x="113535" y="105220"/>
                  </a:lnTo>
                  <a:lnTo>
                    <a:pt x="121187" y="93712"/>
                  </a:lnTo>
                  <a:lnTo>
                    <a:pt x="126241" y="80639"/>
                  </a:lnTo>
                  <a:lnTo>
                    <a:pt x="128335" y="66365"/>
                  </a:lnTo>
                  <a:lnTo>
                    <a:pt x="128371" y="64184"/>
                  </a:lnTo>
                  <a:lnTo>
                    <a:pt x="126744" y="49761"/>
                  </a:lnTo>
                  <a:lnTo>
                    <a:pt x="122103" y="36487"/>
                  </a:lnTo>
                  <a:lnTo>
                    <a:pt x="114811" y="24725"/>
                  </a:lnTo>
                  <a:lnTo>
                    <a:pt x="105230" y="14837"/>
                  </a:lnTo>
                  <a:lnTo>
                    <a:pt x="93721" y="7185"/>
                  </a:lnTo>
                  <a:lnTo>
                    <a:pt x="80647" y="2130"/>
                  </a:lnTo>
                  <a:lnTo>
                    <a:pt x="66369" y="36"/>
                  </a:lnTo>
                  <a:lnTo>
                    <a:pt x="64184" y="0"/>
                  </a:lnTo>
                  <a:close/>
                </a:path>
              </a:pathLst>
            </a:custGeom>
            <a:solidFill>
              <a:srgbClr val="FEFFF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r>
                <a:rPr lang="es-CO" sz="1000" dirty="0">
                  <a:solidFill>
                    <a:prstClr val="black"/>
                  </a:solidFill>
                </a:rPr>
                <a:t>18</a:t>
              </a:r>
              <a:endParaRPr sz="1000" dirty="0">
                <a:solidFill>
                  <a:prstClr val="black"/>
                </a:solidFill>
              </a:endParaRPr>
            </a:p>
          </p:txBody>
        </p:sp>
        <p:sp>
          <p:nvSpPr>
            <p:cNvPr id="165" name="object 80">
              <a:extLst>
                <a:ext uri="{FF2B5EF4-FFF2-40B4-BE49-F238E27FC236}">
                  <a16:creationId xmlns:a16="http://schemas.microsoft.com/office/drawing/2014/main" id="{2692A91C-7FC2-4949-8166-48DDBD97576E}"/>
                </a:ext>
              </a:extLst>
            </p:cNvPr>
            <p:cNvSpPr txBox="1"/>
            <p:nvPr/>
          </p:nvSpPr>
          <p:spPr>
            <a:xfrm>
              <a:off x="592400" y="6176256"/>
              <a:ext cx="167558" cy="22494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6933" defTabSz="914377">
                <a:lnSpc>
                  <a:spcPts val="1507"/>
                </a:lnSpc>
                <a:spcBef>
                  <a:spcPts val="75"/>
                </a:spcBef>
              </a:pPr>
              <a:endParaRPr sz="16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166" name="Grupo 165">
            <a:extLst>
              <a:ext uri="{FF2B5EF4-FFF2-40B4-BE49-F238E27FC236}">
                <a16:creationId xmlns:a16="http://schemas.microsoft.com/office/drawing/2014/main" id="{B4773E3C-02D6-478F-BB83-70EBEC1076F8}"/>
              </a:ext>
            </a:extLst>
          </p:cNvPr>
          <p:cNvGrpSpPr/>
          <p:nvPr/>
        </p:nvGrpSpPr>
        <p:grpSpPr>
          <a:xfrm>
            <a:off x="8832787" y="2875858"/>
            <a:ext cx="245151" cy="331612"/>
            <a:chOff x="496097" y="6110053"/>
            <a:chExt cx="280166" cy="345068"/>
          </a:xfrm>
        </p:grpSpPr>
        <p:sp>
          <p:nvSpPr>
            <p:cNvPr id="167" name="object 358">
              <a:extLst>
                <a:ext uri="{FF2B5EF4-FFF2-40B4-BE49-F238E27FC236}">
                  <a16:creationId xmlns:a16="http://schemas.microsoft.com/office/drawing/2014/main" id="{126B73A9-45FE-4162-B26C-AAD27C192992}"/>
                </a:ext>
              </a:extLst>
            </p:cNvPr>
            <p:cNvSpPr/>
            <p:nvPr/>
          </p:nvSpPr>
          <p:spPr>
            <a:xfrm>
              <a:off x="496097" y="6110053"/>
              <a:ext cx="280166" cy="345068"/>
            </a:xfrm>
            <a:custGeom>
              <a:avLst/>
              <a:gdLst/>
              <a:ahLst/>
              <a:cxnLst/>
              <a:rect l="l" t="t" r="r" b="b"/>
              <a:pathLst>
                <a:path w="176249" h="233777">
                  <a:moveTo>
                    <a:pt x="795" y="76235"/>
                  </a:moveTo>
                  <a:lnTo>
                    <a:pt x="0" y="88125"/>
                  </a:lnTo>
                  <a:lnTo>
                    <a:pt x="985" y="101328"/>
                  </a:lnTo>
                  <a:lnTo>
                    <a:pt x="3844" y="113914"/>
                  </a:lnTo>
                  <a:lnTo>
                    <a:pt x="8430" y="125746"/>
                  </a:lnTo>
                  <a:lnTo>
                    <a:pt x="13676" y="135260"/>
                  </a:lnTo>
                  <a:lnTo>
                    <a:pt x="88121" y="233777"/>
                  </a:lnTo>
                  <a:lnTo>
                    <a:pt x="160553" y="138301"/>
                  </a:lnTo>
                  <a:lnTo>
                    <a:pt x="162582" y="135260"/>
                  </a:lnTo>
                  <a:lnTo>
                    <a:pt x="168532" y="124192"/>
                  </a:lnTo>
                  <a:lnTo>
                    <a:pt x="172895" y="112250"/>
                  </a:lnTo>
                  <a:lnTo>
                    <a:pt x="175509" y="99572"/>
                  </a:lnTo>
                  <a:lnTo>
                    <a:pt x="176249" y="88125"/>
                  </a:lnTo>
                  <a:lnTo>
                    <a:pt x="175052" y="73565"/>
                  </a:lnTo>
                  <a:lnTo>
                    <a:pt x="171588" y="59772"/>
                  </a:lnTo>
                  <a:lnTo>
                    <a:pt x="166051" y="46937"/>
                  </a:lnTo>
                  <a:lnTo>
                    <a:pt x="158631" y="35251"/>
                  </a:lnTo>
                  <a:lnTo>
                    <a:pt x="149520" y="24908"/>
                  </a:lnTo>
                  <a:lnTo>
                    <a:pt x="138912" y="16099"/>
                  </a:lnTo>
                  <a:lnTo>
                    <a:pt x="126997" y="9016"/>
                  </a:lnTo>
                  <a:lnTo>
                    <a:pt x="113968" y="3850"/>
                  </a:lnTo>
                  <a:lnTo>
                    <a:pt x="100016" y="795"/>
                  </a:lnTo>
                  <a:lnTo>
                    <a:pt x="88121" y="0"/>
                  </a:lnTo>
                  <a:lnTo>
                    <a:pt x="73560" y="1197"/>
                  </a:lnTo>
                  <a:lnTo>
                    <a:pt x="59766" y="4660"/>
                  </a:lnTo>
                  <a:lnTo>
                    <a:pt x="46931" y="10198"/>
                  </a:lnTo>
                  <a:lnTo>
                    <a:pt x="35246" y="17619"/>
                  </a:lnTo>
                  <a:lnTo>
                    <a:pt x="24903" y="26730"/>
                  </a:lnTo>
                  <a:lnTo>
                    <a:pt x="16095" y="37339"/>
                  </a:lnTo>
                  <a:lnTo>
                    <a:pt x="9013" y="49254"/>
                  </a:lnTo>
                  <a:lnTo>
                    <a:pt x="3849" y="62283"/>
                  </a:lnTo>
                  <a:lnTo>
                    <a:pt x="795" y="76235"/>
                  </a:lnTo>
                  <a:close/>
                </a:path>
              </a:pathLst>
            </a:custGeom>
            <a:solidFill>
              <a:srgbClr val="B50D00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8" name="object 359">
              <a:extLst>
                <a:ext uri="{FF2B5EF4-FFF2-40B4-BE49-F238E27FC236}">
                  <a16:creationId xmlns:a16="http://schemas.microsoft.com/office/drawing/2014/main" id="{458D8655-E77A-4131-834D-B977144EBA97}"/>
                </a:ext>
              </a:extLst>
            </p:cNvPr>
            <p:cNvSpPr/>
            <p:nvPr/>
          </p:nvSpPr>
          <p:spPr>
            <a:xfrm>
              <a:off x="538139" y="6151170"/>
              <a:ext cx="204059" cy="189474"/>
            </a:xfrm>
            <a:custGeom>
              <a:avLst/>
              <a:gdLst/>
              <a:ahLst/>
              <a:cxnLst/>
              <a:rect l="l" t="t" r="r" b="b"/>
              <a:pathLst>
                <a:path w="128371" h="128365">
                  <a:moveTo>
                    <a:pt x="64184" y="0"/>
                  </a:moveTo>
                  <a:lnTo>
                    <a:pt x="49758" y="1627"/>
                  </a:lnTo>
                  <a:lnTo>
                    <a:pt x="36483" y="6268"/>
                  </a:lnTo>
                  <a:lnTo>
                    <a:pt x="24721" y="13560"/>
                  </a:lnTo>
                  <a:lnTo>
                    <a:pt x="14834" y="23141"/>
                  </a:lnTo>
                  <a:lnTo>
                    <a:pt x="7183" y="34650"/>
                  </a:lnTo>
                  <a:lnTo>
                    <a:pt x="2129" y="47724"/>
                  </a:lnTo>
                  <a:lnTo>
                    <a:pt x="36" y="62001"/>
                  </a:lnTo>
                  <a:lnTo>
                    <a:pt x="0" y="64184"/>
                  </a:lnTo>
                  <a:lnTo>
                    <a:pt x="1627" y="78605"/>
                  </a:lnTo>
                  <a:lnTo>
                    <a:pt x="6267" y="91877"/>
                  </a:lnTo>
                  <a:lnTo>
                    <a:pt x="13558" y="103639"/>
                  </a:lnTo>
                  <a:lnTo>
                    <a:pt x="23140" y="113527"/>
                  </a:lnTo>
                  <a:lnTo>
                    <a:pt x="34649" y="121180"/>
                  </a:lnTo>
                  <a:lnTo>
                    <a:pt x="47724" y="126235"/>
                  </a:lnTo>
                  <a:lnTo>
                    <a:pt x="62004" y="128328"/>
                  </a:lnTo>
                  <a:lnTo>
                    <a:pt x="64184" y="128365"/>
                  </a:lnTo>
                  <a:lnTo>
                    <a:pt x="78609" y="126737"/>
                  </a:lnTo>
                  <a:lnTo>
                    <a:pt x="91884" y="122095"/>
                  </a:lnTo>
                  <a:lnTo>
                    <a:pt x="103646" y="114802"/>
                  </a:lnTo>
                  <a:lnTo>
                    <a:pt x="113535" y="105220"/>
                  </a:lnTo>
                  <a:lnTo>
                    <a:pt x="121187" y="93712"/>
                  </a:lnTo>
                  <a:lnTo>
                    <a:pt x="126241" y="80639"/>
                  </a:lnTo>
                  <a:lnTo>
                    <a:pt x="128335" y="66365"/>
                  </a:lnTo>
                  <a:lnTo>
                    <a:pt x="128371" y="64184"/>
                  </a:lnTo>
                  <a:lnTo>
                    <a:pt x="126744" y="49761"/>
                  </a:lnTo>
                  <a:lnTo>
                    <a:pt x="122103" y="36487"/>
                  </a:lnTo>
                  <a:lnTo>
                    <a:pt x="114811" y="24725"/>
                  </a:lnTo>
                  <a:lnTo>
                    <a:pt x="105230" y="14837"/>
                  </a:lnTo>
                  <a:lnTo>
                    <a:pt x="93721" y="7185"/>
                  </a:lnTo>
                  <a:lnTo>
                    <a:pt x="80647" y="2130"/>
                  </a:lnTo>
                  <a:lnTo>
                    <a:pt x="66369" y="36"/>
                  </a:lnTo>
                  <a:lnTo>
                    <a:pt x="64184" y="0"/>
                  </a:lnTo>
                  <a:close/>
                </a:path>
              </a:pathLst>
            </a:custGeom>
            <a:solidFill>
              <a:srgbClr val="FEFFFE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914377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9" name="object 80">
              <a:extLst>
                <a:ext uri="{FF2B5EF4-FFF2-40B4-BE49-F238E27FC236}">
                  <a16:creationId xmlns:a16="http://schemas.microsoft.com/office/drawing/2014/main" id="{2D082B73-C1D0-4BD7-8499-7720961DFE6A}"/>
                </a:ext>
              </a:extLst>
            </p:cNvPr>
            <p:cNvSpPr txBox="1"/>
            <p:nvPr/>
          </p:nvSpPr>
          <p:spPr>
            <a:xfrm>
              <a:off x="545793" y="6162595"/>
              <a:ext cx="214166" cy="23861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6933" defTabSz="914377">
                <a:lnSpc>
                  <a:spcPts val="1507"/>
                </a:lnSpc>
                <a:spcBef>
                  <a:spcPts val="75"/>
                </a:spcBef>
              </a:pPr>
              <a:r>
                <a:rPr lang="es-CO" sz="1000" dirty="0">
                  <a:solidFill>
                    <a:prstClr val="black"/>
                  </a:solidFill>
                  <a:latin typeface="Times New Roman"/>
                  <a:cs typeface="Times New Roman"/>
                </a:rPr>
                <a:t>21</a:t>
              </a:r>
              <a:endParaRPr sz="10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70" name="Rectángulo: esquinas redondeadas 14">
            <a:extLst>
              <a:ext uri="{FF2B5EF4-FFF2-40B4-BE49-F238E27FC236}">
                <a16:creationId xmlns:a16="http://schemas.microsoft.com/office/drawing/2014/main" id="{3922C109-84C0-48B6-B75D-FF2D4844C7A1}"/>
              </a:ext>
            </a:extLst>
          </p:cNvPr>
          <p:cNvSpPr/>
          <p:nvPr/>
        </p:nvSpPr>
        <p:spPr>
          <a:xfrm>
            <a:off x="588511" y="5672902"/>
            <a:ext cx="8703732" cy="762340"/>
          </a:xfrm>
          <a:prstGeom prst="roundRect">
            <a:avLst/>
          </a:prstGeom>
          <a:solidFill>
            <a:schemeClr val="bg1"/>
          </a:solidFill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 Las sesiones de los CODECTI contaron con la participación de los representantes de las Comisiones Regionales de Competitividad y el sector productivo del departamento</a:t>
            </a:r>
          </a:p>
        </p:txBody>
      </p:sp>
    </p:spTree>
    <p:extLst>
      <p:ext uri="{BB962C8B-B14F-4D97-AF65-F5344CB8AC3E}">
        <p14:creationId xmlns:p14="http://schemas.microsoft.com/office/powerpoint/2010/main" val="3851167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257F58-6493-463D-9ECA-CE99E9349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770447">
              <a:spcAft>
                <a:spcPct val="35000"/>
              </a:spcAft>
            </a:pPr>
            <a:r>
              <a:rPr lang="es-CO" dirty="0">
                <a:latin typeface="Segoe UI" panose="020B0502040204020203" pitchFamily="34" charset="0"/>
                <a:cs typeface="Segoe UI" panose="020B0502040204020203" pitchFamily="34" charset="0"/>
              </a:rPr>
              <a:t>Plan Bienal de Convocatorias 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6C9EA8EC-48A4-4E94-8E09-401B255EF9A2}"/>
              </a:ext>
            </a:extLst>
          </p:cNvPr>
          <p:cNvGrpSpPr/>
          <p:nvPr/>
        </p:nvGrpSpPr>
        <p:grpSpPr>
          <a:xfrm>
            <a:off x="321822" y="1587302"/>
            <a:ext cx="3819969" cy="357261"/>
            <a:chOff x="529993" y="937760"/>
            <a:chExt cx="2864977" cy="267946"/>
          </a:xfrm>
          <a:solidFill>
            <a:schemeClr val="accent1">
              <a:lumMod val="5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31" name="Rectángulo: esquinas redondeadas 30">
              <a:extLst>
                <a:ext uri="{FF2B5EF4-FFF2-40B4-BE49-F238E27FC236}">
                  <a16:creationId xmlns:a16="http://schemas.microsoft.com/office/drawing/2014/main" id="{1BB501FB-19CB-4BE8-AB9D-D2ABEAE72066}"/>
                </a:ext>
              </a:extLst>
            </p:cNvPr>
            <p:cNvSpPr/>
            <p:nvPr/>
          </p:nvSpPr>
          <p:spPr>
            <a:xfrm>
              <a:off x="529993" y="937760"/>
              <a:ext cx="2864977" cy="267946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shade val="80000"/>
                <a:hueOff val="122498"/>
                <a:satOff val="-1757"/>
                <a:lumOff val="10246"/>
                <a:alphaOff val="0"/>
              </a:schemeClr>
            </a:fillRef>
            <a:effectRef idx="1">
              <a:schemeClr val="accent1">
                <a:shade val="80000"/>
                <a:hueOff val="122498"/>
                <a:satOff val="-1757"/>
                <a:lumOff val="10246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2" name="Rectángulo: esquinas redondeadas 4">
              <a:extLst>
                <a:ext uri="{FF2B5EF4-FFF2-40B4-BE49-F238E27FC236}">
                  <a16:creationId xmlns:a16="http://schemas.microsoft.com/office/drawing/2014/main" id="{1B4929D6-9671-40BE-AC9F-3683E5549662}"/>
                </a:ext>
              </a:extLst>
            </p:cNvPr>
            <p:cNvSpPr txBox="1"/>
            <p:nvPr/>
          </p:nvSpPr>
          <p:spPr>
            <a:xfrm>
              <a:off x="543073" y="950840"/>
              <a:ext cx="2838817" cy="24178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83576" tIns="44027" rIns="44027" bIns="44027" numCol="1" spcCol="1270" anchor="ctr" anchorCtr="0">
              <a:noAutofit/>
            </a:bodyPr>
            <a:lstStyle/>
            <a:p>
              <a:pPr defTabSz="77044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733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Propuesta componentes </a:t>
              </a:r>
            </a:p>
          </p:txBody>
        </p:sp>
      </p:grpSp>
      <p:sp>
        <p:nvSpPr>
          <p:cNvPr id="19" name="Elipse 18">
            <a:extLst>
              <a:ext uri="{FF2B5EF4-FFF2-40B4-BE49-F238E27FC236}">
                <a16:creationId xmlns:a16="http://schemas.microsoft.com/office/drawing/2014/main" id="{B0DFADB0-C165-4B6C-A879-65801BF58878}"/>
              </a:ext>
            </a:extLst>
          </p:cNvPr>
          <p:cNvSpPr/>
          <p:nvPr/>
        </p:nvSpPr>
        <p:spPr>
          <a:xfrm>
            <a:off x="98535" y="1557417"/>
            <a:ext cx="446576" cy="446576"/>
          </a:xfrm>
          <a:prstGeom prst="ellipse">
            <a:avLst/>
          </a:prstGeom>
        </p:spPr>
        <p:style>
          <a:lnRef idx="1">
            <a:schemeClr val="accent1">
              <a:shade val="80000"/>
              <a:hueOff val="122498"/>
              <a:satOff val="-1757"/>
              <a:lumOff val="10246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30" name="Picture 6" descr="Resultado de imagen para visto bueno rojo">
            <a:extLst>
              <a:ext uri="{FF2B5EF4-FFF2-40B4-BE49-F238E27FC236}">
                <a16:creationId xmlns:a16="http://schemas.microsoft.com/office/drawing/2014/main" id="{3CEC69E5-575F-428C-AB97-ECBF5C14C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38" y="1621125"/>
            <a:ext cx="300567" cy="30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2B665F41-C8E2-42E4-9A62-9F41657B7DE1}"/>
              </a:ext>
            </a:extLst>
          </p:cNvPr>
          <p:cNvSpPr/>
          <p:nvPr/>
        </p:nvSpPr>
        <p:spPr>
          <a:xfrm>
            <a:off x="7311628" y="2176425"/>
            <a:ext cx="4781837" cy="1637233"/>
          </a:xfrm>
          <a:prstGeom prst="roundRect">
            <a:avLst/>
          </a:prstGeom>
          <a:noFill/>
          <a:ln w="3175"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4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Recursos</a:t>
            </a:r>
          </a:p>
          <a:p>
            <a:endParaRPr lang="es-ES" sz="14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594" indent="-228594">
              <a:buFont typeface="Wingdings" panose="05000000000000000000" pitchFamily="2" charset="2"/>
              <a:buChar char="Ø"/>
            </a:pPr>
            <a:r>
              <a:rPr 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Saldo disponible 2017-2018 por departamento, incluyendo el Distrito Capital.</a:t>
            </a:r>
          </a:p>
          <a:p>
            <a:pPr marL="228594" indent="-228594">
              <a:buFont typeface="Wingdings" panose="05000000000000000000" pitchFamily="2" charset="2"/>
              <a:buChar char="Ø"/>
            </a:pPr>
            <a:r>
              <a:rPr 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Presupuesto disponible 2019-2020, considerando restricción del 50% 2019.</a:t>
            </a:r>
            <a:endParaRPr lang="es-ES" sz="14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6723676E-225B-4DF4-8884-85EFD5AD64B0}"/>
              </a:ext>
            </a:extLst>
          </p:cNvPr>
          <p:cNvSpPr/>
          <p:nvPr/>
        </p:nvSpPr>
        <p:spPr>
          <a:xfrm>
            <a:off x="7291123" y="3963881"/>
            <a:ext cx="4781837" cy="1439553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4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5. Cantidad y estructura de convocatorias</a:t>
            </a:r>
          </a:p>
          <a:p>
            <a:endParaRPr lang="es-ES" sz="14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s-ES" sz="1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*Se define con base en la definición de retos y propuesta de porcentajes de inversión por línea programática </a:t>
            </a:r>
            <a:endParaRPr lang="es-ES" sz="14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1172CB3F-D3A8-4245-B3AB-6D0D336435E6}"/>
              </a:ext>
            </a:extLst>
          </p:cNvPr>
          <p:cNvSpPr/>
          <p:nvPr/>
        </p:nvSpPr>
        <p:spPr>
          <a:xfrm>
            <a:off x="197228" y="5623343"/>
            <a:ext cx="5820744" cy="1071232"/>
          </a:xfrm>
          <a:prstGeom prst="roundRect">
            <a:avLst/>
          </a:prstGeom>
          <a:noFill/>
          <a:ln w="3175"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4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Detalle del proceso de conformación lista de elegibles:  </a:t>
            </a:r>
          </a:p>
          <a:p>
            <a:endParaRPr lang="es-ES" sz="14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Aclaración sobre el proceso de conformación lista de elegibles de acuerdo con el marco normativo vigente</a:t>
            </a:r>
            <a:endParaRPr lang="es-ES" sz="14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6AF29BE7-19F2-482F-9A32-3D1BC1D58D0A}"/>
              </a:ext>
            </a:extLst>
          </p:cNvPr>
          <p:cNvSpPr/>
          <p:nvPr/>
        </p:nvSpPr>
        <p:spPr>
          <a:xfrm>
            <a:off x="6252216" y="5653987"/>
            <a:ext cx="5820744" cy="1040588"/>
          </a:xfrm>
          <a:prstGeom prst="roundRect">
            <a:avLst/>
          </a:prstGeom>
          <a:noFill/>
          <a:ln w="3175"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4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Aprobación:  </a:t>
            </a:r>
          </a:p>
          <a:p>
            <a:endParaRPr lang="es-ES" sz="14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Aprobación del Plan Bienal por el OCAD</a:t>
            </a:r>
            <a:endParaRPr lang="es-ES" sz="14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48A3147-A97B-4D49-8D00-FCCA7E46C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3" y="2111686"/>
            <a:ext cx="7254240" cy="338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360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2210</Words>
  <Application>Microsoft Office PowerPoint</Application>
  <PresentationFormat>Panorámica</PresentationFormat>
  <Paragraphs>527</Paragraphs>
  <Slides>34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7" baseType="lpstr">
      <vt:lpstr>Arial</vt:lpstr>
      <vt:lpstr>Arial Narrow</vt:lpstr>
      <vt:lpstr>Arial Unicode MS</vt:lpstr>
      <vt:lpstr>Calibri</vt:lpstr>
      <vt:lpstr>Calibri Light</vt:lpstr>
      <vt:lpstr>Helvetica</vt:lpstr>
      <vt:lpstr>Helvetica Light</vt:lpstr>
      <vt:lpstr>Segoe UI</vt:lpstr>
      <vt:lpstr>Segoe UI Light</vt:lpstr>
      <vt:lpstr>Tahoma</vt:lpstr>
      <vt:lpstr>Times New Roman</vt:lpstr>
      <vt:lpstr>Wingdings</vt:lpstr>
      <vt:lpstr>Tema de Office</vt:lpstr>
      <vt:lpstr>Presentación de PowerPoint</vt:lpstr>
      <vt:lpstr>Presentación de PowerPoint</vt:lpstr>
      <vt:lpstr>Evolución normativa </vt:lpstr>
      <vt:lpstr>Proceso general de Convocatorias </vt:lpstr>
      <vt:lpstr>Definición retos y propuesta de porcentajes </vt:lpstr>
      <vt:lpstr>Elementos a considerar </vt:lpstr>
      <vt:lpstr>Presentación de PowerPoint</vt:lpstr>
      <vt:lpstr>Presentación de PowerPoint</vt:lpstr>
      <vt:lpstr>Plan Bienal de Convocatorias </vt:lpstr>
      <vt:lpstr>Insumos para la estructura de convocatorias </vt:lpstr>
      <vt:lpstr>Presentación de PowerPoint</vt:lpstr>
      <vt:lpstr>Estructura de convocatorias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Johanna Galeano Hernandez</dc:creator>
  <cp:lastModifiedBy>Natalia Amaya Cuartas</cp:lastModifiedBy>
  <cp:revision>36</cp:revision>
  <dcterms:created xsi:type="dcterms:W3CDTF">2019-01-30T17:06:42Z</dcterms:created>
  <dcterms:modified xsi:type="dcterms:W3CDTF">2019-01-31T19:15:22Z</dcterms:modified>
</cp:coreProperties>
</file>