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9"/>
  </p:notesMasterIdLst>
  <p:sldIdLst>
    <p:sldId id="256" r:id="rId3"/>
    <p:sldId id="278" r:id="rId4"/>
    <p:sldId id="289" r:id="rId5"/>
    <p:sldId id="313" r:id="rId6"/>
    <p:sldId id="270" r:id="rId7"/>
    <p:sldId id="274" r:id="rId8"/>
    <p:sldId id="257" r:id="rId9"/>
    <p:sldId id="273" r:id="rId10"/>
    <p:sldId id="291" r:id="rId11"/>
    <p:sldId id="275" r:id="rId12"/>
    <p:sldId id="280" r:id="rId13"/>
    <p:sldId id="314" r:id="rId14"/>
    <p:sldId id="279" r:id="rId15"/>
    <p:sldId id="315" r:id="rId16"/>
    <p:sldId id="283" r:id="rId17"/>
    <p:sldId id="309" r:id="rId18"/>
    <p:sldId id="310" r:id="rId19"/>
    <p:sldId id="311" r:id="rId20"/>
    <p:sldId id="288" r:id="rId21"/>
    <p:sldId id="284" r:id="rId22"/>
    <p:sldId id="292" r:id="rId23"/>
    <p:sldId id="316" r:id="rId24"/>
    <p:sldId id="293" r:id="rId25"/>
    <p:sldId id="294" r:id="rId26"/>
    <p:sldId id="299" r:id="rId27"/>
    <p:sldId id="317" r:id="rId28"/>
  </p:sldIdLst>
  <p:sldSz cx="12192000" cy="6858000"/>
  <p:notesSz cx="6858000" cy="1000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866"/>
    <a:srgbClr val="E3ECF8"/>
    <a:srgbClr val="6F91C8"/>
    <a:srgbClr val="3F65AA"/>
    <a:srgbClr val="436CB7"/>
    <a:srgbClr val="487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8"/>
    <p:restoredTop sz="50000"/>
  </p:normalViewPr>
  <p:slideViewPr>
    <p:cSldViewPr snapToGrid="0" snapToObjects="1">
      <p:cViewPr varScale="1">
        <p:scale>
          <a:sx n="124" d="100"/>
          <a:sy n="124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31/01/19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Marcador de notas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/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38207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98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24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554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25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4577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DAA810-4EEC-4D0F-B163-DFC963816F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rtl="0"/>
            <a:r>
              <a:rPr lang="es-ES_tradnl" dirty="0"/>
              <a:t>Haga clic para editar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s-ES_tradnl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83ADE164-D45A-44D8-82C5-2E0962BB70DA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091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31/01/19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31/01/19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EB02131-22DB-4754-A433-C2056EB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5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rtl="0"/>
            <a:r>
              <a:rPr lang="es-ES_tradnl" dirty="0"/>
              <a:t>Haga clic para editar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C0150D3D-41CA-4DC7-907E-3C00ACD28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224000"/>
            <a:ext cx="11339999" cy="485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_tradnl" dirty="0"/>
              <a:t>Editar estilos de texto del patrón</a:t>
            </a:r>
          </a:p>
          <a:p>
            <a:pPr lvl="1" rtl="0"/>
            <a:r>
              <a:rPr lang="es-ES_tradnl" dirty="0"/>
              <a:t>Segundo nivel</a:t>
            </a:r>
          </a:p>
          <a:p>
            <a:pPr lvl="2" rtl="0"/>
            <a:r>
              <a:rPr lang="es-ES_tradnl" dirty="0"/>
              <a:t>Tercer nivel</a:t>
            </a:r>
          </a:p>
          <a:p>
            <a:pPr lvl="3" rtl="0"/>
            <a:r>
              <a:rPr lang="es-ES_tradnl" dirty="0"/>
              <a:t>Cuarto nivel</a:t>
            </a:r>
          </a:p>
          <a:p>
            <a:pPr lvl="4" rtl="0"/>
            <a:r>
              <a:rPr lang="es-ES_tradnl" dirty="0"/>
              <a:t>Quinto nivel</a:t>
            </a: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7806C7A0-E91C-4A95-B866-B5D3FEE09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s-ES_tradnl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42F51BA1-B199-498E-8F99-F7D1F5869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87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83ADE164-D45A-44D8-82C5-2E0962BB70DA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7214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4" Type="http://schemas.openxmlformats.org/officeDocument/2006/relationships/image" Target="../media/image85.png"/><Relationship Id="rId5" Type="http://schemas.openxmlformats.org/officeDocument/2006/relationships/image" Target="../media/image91.svg"/><Relationship Id="rId6" Type="http://schemas.openxmlformats.org/officeDocument/2006/relationships/image" Target="../media/image86.png"/><Relationship Id="rId7" Type="http://schemas.openxmlformats.org/officeDocument/2006/relationships/image" Target="../media/image93.sv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96.sv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svg"/><Relationship Id="rId5" Type="http://schemas.openxmlformats.org/officeDocument/2006/relationships/image" Target="../media/image9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png"/><Relationship Id="rId3" Type="http://schemas.openxmlformats.org/officeDocument/2006/relationships/image" Target="../media/image9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6" Type="http://schemas.openxmlformats.org/officeDocument/2006/relationships/image" Target="../media/image5.png"/><Relationship Id="rId7" Type="http://schemas.openxmlformats.org/officeDocument/2006/relationships/image" Target="../media/image8.svg"/><Relationship Id="rId8" Type="http://schemas.openxmlformats.org/officeDocument/2006/relationships/image" Target="../media/image6.png"/><Relationship Id="rId9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8.emf"/><Relationship Id="rId5" Type="http://schemas.openxmlformats.org/officeDocument/2006/relationships/image" Target="../media/image99.emf"/><Relationship Id="rId6" Type="http://schemas.openxmlformats.org/officeDocument/2006/relationships/image" Target="../media/image100.emf"/><Relationship Id="rId7" Type="http://schemas.openxmlformats.org/officeDocument/2006/relationships/image" Target="../media/image10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4" Type="http://schemas.openxmlformats.org/officeDocument/2006/relationships/image" Target="../media/image104.png"/><Relationship Id="rId5" Type="http://schemas.openxmlformats.org/officeDocument/2006/relationships/image" Target="../media/image105.emf"/><Relationship Id="rId6" Type="http://schemas.openxmlformats.org/officeDocument/2006/relationships/image" Target="../media/image106.emf"/><Relationship Id="rId7" Type="http://schemas.openxmlformats.org/officeDocument/2006/relationships/image" Target="../media/image99.emf"/><Relationship Id="rId8" Type="http://schemas.openxmlformats.org/officeDocument/2006/relationships/image" Target="../media/image101.emf"/><Relationship Id="rId9" Type="http://schemas.openxmlformats.org/officeDocument/2006/relationships/image" Target="../media/image10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8.emf"/><Relationship Id="rId5" Type="http://schemas.openxmlformats.org/officeDocument/2006/relationships/image" Target="../media/image109.emf"/><Relationship Id="rId6" Type="http://schemas.openxmlformats.org/officeDocument/2006/relationships/image" Target="../media/image106.emf"/><Relationship Id="rId7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svg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4" Type="http://schemas.openxmlformats.org/officeDocument/2006/relationships/image" Target="../media/image19.png"/><Relationship Id="rId5" Type="http://schemas.openxmlformats.org/officeDocument/2006/relationships/image" Target="../media/image24.svg"/><Relationship Id="rId6" Type="http://schemas.openxmlformats.org/officeDocument/2006/relationships/image" Target="../media/image20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4" Type="http://schemas.openxmlformats.org/officeDocument/2006/relationships/image" Target="../media/image38.jpeg"/><Relationship Id="rId15" Type="http://schemas.openxmlformats.org/officeDocument/2006/relationships/image" Target="../media/image39.jpeg"/><Relationship Id="rId16" Type="http://schemas.openxmlformats.org/officeDocument/2006/relationships/image" Target="../media/image40.png"/><Relationship Id="rId17" Type="http://schemas.openxmlformats.org/officeDocument/2006/relationships/image" Target="../media/image41.jpeg"/><Relationship Id="rId18" Type="http://schemas.openxmlformats.org/officeDocument/2006/relationships/image" Target="../media/image42.jpeg"/><Relationship Id="rId19" Type="http://schemas.openxmlformats.org/officeDocument/2006/relationships/image" Target="../media/image43.png"/><Relationship Id="rId50" Type="http://schemas.openxmlformats.org/officeDocument/2006/relationships/image" Target="../media/image74.jpeg"/><Relationship Id="rId51" Type="http://schemas.openxmlformats.org/officeDocument/2006/relationships/image" Target="../media/image75.png"/><Relationship Id="rId52" Type="http://schemas.openxmlformats.org/officeDocument/2006/relationships/image" Target="../media/image76.jpeg"/><Relationship Id="rId53" Type="http://schemas.openxmlformats.org/officeDocument/2006/relationships/image" Target="../media/image77.jpeg"/><Relationship Id="rId54" Type="http://schemas.openxmlformats.org/officeDocument/2006/relationships/image" Target="../media/image78.png"/><Relationship Id="rId55" Type="http://schemas.openxmlformats.org/officeDocument/2006/relationships/image" Target="../media/image79.png"/><Relationship Id="rId56" Type="http://schemas.openxmlformats.org/officeDocument/2006/relationships/image" Target="../media/image80.jpeg"/><Relationship Id="rId57" Type="http://schemas.openxmlformats.org/officeDocument/2006/relationships/image" Target="../media/image81.jpeg"/><Relationship Id="rId58" Type="http://schemas.openxmlformats.org/officeDocument/2006/relationships/image" Target="../media/image82.png"/><Relationship Id="rId59" Type="http://schemas.openxmlformats.org/officeDocument/2006/relationships/image" Target="../media/image83.png"/><Relationship Id="rId40" Type="http://schemas.openxmlformats.org/officeDocument/2006/relationships/image" Target="../media/image64.png"/><Relationship Id="rId41" Type="http://schemas.openxmlformats.org/officeDocument/2006/relationships/image" Target="../media/image65.jpeg"/><Relationship Id="rId42" Type="http://schemas.openxmlformats.org/officeDocument/2006/relationships/image" Target="../media/image66.png"/><Relationship Id="rId43" Type="http://schemas.openxmlformats.org/officeDocument/2006/relationships/image" Target="../media/image67.jpeg"/><Relationship Id="rId44" Type="http://schemas.openxmlformats.org/officeDocument/2006/relationships/image" Target="../media/image68.jpeg"/><Relationship Id="rId45" Type="http://schemas.openxmlformats.org/officeDocument/2006/relationships/image" Target="../media/image69.jpeg"/><Relationship Id="rId46" Type="http://schemas.openxmlformats.org/officeDocument/2006/relationships/image" Target="../media/image70.jpeg"/><Relationship Id="rId47" Type="http://schemas.openxmlformats.org/officeDocument/2006/relationships/image" Target="../media/image71.jpeg"/><Relationship Id="rId48" Type="http://schemas.openxmlformats.org/officeDocument/2006/relationships/image" Target="../media/image72.png"/><Relationship Id="rId49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jpeg"/><Relationship Id="rId30" Type="http://schemas.openxmlformats.org/officeDocument/2006/relationships/image" Target="../media/image54.png"/><Relationship Id="rId31" Type="http://schemas.openxmlformats.org/officeDocument/2006/relationships/image" Target="../media/image55.png"/><Relationship Id="rId32" Type="http://schemas.openxmlformats.org/officeDocument/2006/relationships/image" Target="../media/image56.png"/><Relationship Id="rId33" Type="http://schemas.openxmlformats.org/officeDocument/2006/relationships/image" Target="../media/image57.jpeg"/><Relationship Id="rId34" Type="http://schemas.openxmlformats.org/officeDocument/2006/relationships/image" Target="../media/image58.jpeg"/><Relationship Id="rId35" Type="http://schemas.openxmlformats.org/officeDocument/2006/relationships/image" Target="../media/image59.png"/><Relationship Id="rId36" Type="http://schemas.openxmlformats.org/officeDocument/2006/relationships/image" Target="../media/image60.png"/><Relationship Id="rId37" Type="http://schemas.openxmlformats.org/officeDocument/2006/relationships/image" Target="../media/image61.png"/><Relationship Id="rId38" Type="http://schemas.openxmlformats.org/officeDocument/2006/relationships/image" Target="../media/image62.jpeg"/><Relationship Id="rId39" Type="http://schemas.openxmlformats.org/officeDocument/2006/relationships/image" Target="../media/image63.jpeg"/><Relationship Id="rId20" Type="http://schemas.openxmlformats.org/officeDocument/2006/relationships/image" Target="../media/image44.jpeg"/><Relationship Id="rId21" Type="http://schemas.openxmlformats.org/officeDocument/2006/relationships/image" Target="../media/image45.png"/><Relationship Id="rId22" Type="http://schemas.openxmlformats.org/officeDocument/2006/relationships/image" Target="../media/image46.jpe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png"/><Relationship Id="rId26" Type="http://schemas.openxmlformats.org/officeDocument/2006/relationships/image" Target="../media/image50.jpeg"/><Relationship Id="rId27" Type="http://schemas.openxmlformats.org/officeDocument/2006/relationships/image" Target="../media/image51.png"/><Relationship Id="rId28" Type="http://schemas.openxmlformats.org/officeDocument/2006/relationships/image" Target="../media/image52.jpeg"/><Relationship Id="rId29" Type="http://schemas.openxmlformats.org/officeDocument/2006/relationships/image" Target="../media/image53.png"/><Relationship Id="rId60" Type="http://schemas.openxmlformats.org/officeDocument/2006/relationships/image" Target="../media/image84.jpeg"/><Relationship Id="rId61" Type="http://schemas.openxmlformats.org/officeDocument/2006/relationships/image" Target="../media/image13.png"/><Relationship Id="rId10" Type="http://schemas.openxmlformats.org/officeDocument/2006/relationships/image" Target="../media/image34.jpeg"/><Relationship Id="rId11" Type="http://schemas.openxmlformats.org/officeDocument/2006/relationships/image" Target="../media/image35.png"/><Relationship Id="rId12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198" y="577381"/>
            <a:ext cx="3580475" cy="68110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34CD10D-905D-3947-A650-33A2203D5DC4}"/>
              </a:ext>
            </a:extLst>
          </p:cNvPr>
          <p:cNvSpPr txBox="1"/>
          <p:nvPr/>
        </p:nvSpPr>
        <p:spPr>
          <a:xfrm>
            <a:off x="6330929" y="1436069"/>
            <a:ext cx="5549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O" sz="2400" b="1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CO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Fomento de la Educación Superior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7D294CF-C86D-9449-A665-74E3810FA0E4}"/>
              </a:ext>
            </a:extLst>
          </p:cNvPr>
          <p:cNvSpPr/>
          <p:nvPr/>
        </p:nvSpPr>
        <p:spPr>
          <a:xfrm flipV="1">
            <a:off x="6818945" y="1610879"/>
            <a:ext cx="5009209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83FC49A-C6EB-4BAD-9107-757417E76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1909"/>
            <a:ext cx="12192000" cy="29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agrama de flujo: conector 32">
            <a:extLst>
              <a:ext uri="{FF2B5EF4-FFF2-40B4-BE49-F238E27FC236}">
                <a16:creationId xmlns:a16="http://schemas.microsoft.com/office/drawing/2014/main" xmlns="" id="{D987C3D5-5EE6-4ACE-A228-98B738BEB489}"/>
              </a:ext>
            </a:extLst>
          </p:cNvPr>
          <p:cNvSpPr/>
          <p:nvPr/>
        </p:nvSpPr>
        <p:spPr>
          <a:xfrm>
            <a:off x="10394464" y="1973904"/>
            <a:ext cx="1320112" cy="1287446"/>
          </a:xfrm>
          <a:prstGeom prst="flowChartConnector">
            <a:avLst/>
          </a:prstGeom>
          <a:solidFill>
            <a:srgbClr val="9B28B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Diagrama de flujo: conector 33">
            <a:extLst>
              <a:ext uri="{FF2B5EF4-FFF2-40B4-BE49-F238E27FC236}">
                <a16:creationId xmlns:a16="http://schemas.microsoft.com/office/drawing/2014/main" xmlns="" id="{49FE6984-CBE9-48A9-8351-02A40254A2A8}"/>
              </a:ext>
            </a:extLst>
          </p:cNvPr>
          <p:cNvSpPr/>
          <p:nvPr/>
        </p:nvSpPr>
        <p:spPr>
          <a:xfrm>
            <a:off x="10511537" y="2096370"/>
            <a:ext cx="1078302" cy="105710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0974E3D4-67CC-4BFD-A3B4-138BFF04C1CA}"/>
              </a:ext>
            </a:extLst>
          </p:cNvPr>
          <p:cNvCxnSpPr>
            <a:cxnSpLocks/>
          </p:cNvCxnSpPr>
          <p:nvPr/>
        </p:nvCxnSpPr>
        <p:spPr>
          <a:xfrm flipH="1">
            <a:off x="11046851" y="3251323"/>
            <a:ext cx="3834" cy="328351"/>
          </a:xfrm>
          <a:prstGeom prst="straightConnector1">
            <a:avLst/>
          </a:prstGeom>
          <a:ln w="38100">
            <a:solidFill>
              <a:srgbClr val="9B28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9">
            <a:extLst>
              <a:ext uri="{FF2B5EF4-FFF2-40B4-BE49-F238E27FC236}">
                <a16:creationId xmlns:a16="http://schemas.microsoft.com/office/drawing/2014/main" xmlns="" id="{6FE6E443-E09E-4614-B238-7E8AC9991001}"/>
              </a:ext>
            </a:extLst>
          </p:cNvPr>
          <p:cNvSpPr txBox="1"/>
          <p:nvPr/>
        </p:nvSpPr>
        <p:spPr>
          <a:xfrm>
            <a:off x="183894" y="3614696"/>
            <a:ext cx="157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Estudiante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uadroTexto 10">
            <a:extLst>
              <a:ext uri="{FF2B5EF4-FFF2-40B4-BE49-F238E27FC236}">
                <a16:creationId xmlns:a16="http://schemas.microsoft.com/office/drawing/2014/main" xmlns="" id="{AC5A89A6-7F7D-4C1D-9518-B0DC4176031A}"/>
              </a:ext>
            </a:extLst>
          </p:cNvPr>
          <p:cNvSpPr txBox="1"/>
          <p:nvPr/>
        </p:nvSpPr>
        <p:spPr>
          <a:xfrm>
            <a:off x="-108302" y="4131046"/>
            <a:ext cx="2257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Hace proceso de admisión a IES pública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Formaliza proceso de matrícula en la IES</a:t>
            </a:r>
            <a:r>
              <a:rPr kumimoji="0" lang="es-E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adjunta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certificado SISBEN</a:t>
            </a:r>
          </a:p>
        </p:txBody>
      </p:sp>
      <p:sp>
        <p:nvSpPr>
          <p:cNvPr id="20" name="Diagrama de flujo: conector 37">
            <a:extLst>
              <a:ext uri="{FF2B5EF4-FFF2-40B4-BE49-F238E27FC236}">
                <a16:creationId xmlns:a16="http://schemas.microsoft.com/office/drawing/2014/main" xmlns="" id="{E875662C-8556-4777-A1DE-E06FF93C24BB}"/>
              </a:ext>
            </a:extLst>
          </p:cNvPr>
          <p:cNvSpPr/>
          <p:nvPr/>
        </p:nvSpPr>
        <p:spPr>
          <a:xfrm>
            <a:off x="320212" y="1973904"/>
            <a:ext cx="1320112" cy="1287446"/>
          </a:xfrm>
          <a:prstGeom prst="flowChartConnector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Diagrama de flujo: conector 38">
            <a:extLst>
              <a:ext uri="{FF2B5EF4-FFF2-40B4-BE49-F238E27FC236}">
                <a16:creationId xmlns:a16="http://schemas.microsoft.com/office/drawing/2014/main" xmlns="" id="{C8A401CA-394D-4B51-999B-B3A183FB78EC}"/>
              </a:ext>
            </a:extLst>
          </p:cNvPr>
          <p:cNvSpPr/>
          <p:nvPr/>
        </p:nvSpPr>
        <p:spPr>
          <a:xfrm>
            <a:off x="437285" y="2096370"/>
            <a:ext cx="1078302" cy="105710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uadroTexto 43">
            <a:extLst>
              <a:ext uri="{FF2B5EF4-FFF2-40B4-BE49-F238E27FC236}">
                <a16:creationId xmlns:a16="http://schemas.microsoft.com/office/drawing/2014/main" xmlns="" id="{CC72B14F-AC11-4D5A-ADED-28DCFD2771BE}"/>
              </a:ext>
            </a:extLst>
          </p:cNvPr>
          <p:cNvSpPr txBox="1"/>
          <p:nvPr/>
        </p:nvSpPr>
        <p:spPr>
          <a:xfrm>
            <a:off x="2775514" y="3611383"/>
            <a:ext cx="157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IES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uadroTexto 57">
            <a:extLst>
              <a:ext uri="{FF2B5EF4-FFF2-40B4-BE49-F238E27FC236}">
                <a16:creationId xmlns:a16="http://schemas.microsoft.com/office/drawing/2014/main" xmlns="" id="{7414E74E-F751-4D95-956F-70979448BB86}"/>
              </a:ext>
            </a:extLst>
          </p:cNvPr>
          <p:cNvSpPr txBox="1"/>
          <p:nvPr/>
        </p:nvSpPr>
        <p:spPr>
          <a:xfrm>
            <a:off x="2252462" y="4131046"/>
            <a:ext cx="26177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 cumplimiento de requisitos, consolida y reporta  la información de los estudiantes beneficiarios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iagrama de flujo: conector 58">
            <a:extLst>
              <a:ext uri="{FF2B5EF4-FFF2-40B4-BE49-F238E27FC236}">
                <a16:creationId xmlns:a16="http://schemas.microsoft.com/office/drawing/2014/main" xmlns="" id="{FE80C094-A19E-48C7-B020-2C80023E9A75}"/>
              </a:ext>
            </a:extLst>
          </p:cNvPr>
          <p:cNvSpPr/>
          <p:nvPr/>
        </p:nvSpPr>
        <p:spPr>
          <a:xfrm>
            <a:off x="2908159" y="1973904"/>
            <a:ext cx="1320112" cy="1287446"/>
          </a:xfrm>
          <a:prstGeom prst="flowChartConnector">
            <a:avLst/>
          </a:prstGeom>
          <a:solidFill>
            <a:srgbClr val="A2B5C7"/>
          </a:solidFill>
          <a:ln>
            <a:solidFill>
              <a:srgbClr val="A2B5C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iagrama de flujo: conector 60">
            <a:extLst>
              <a:ext uri="{FF2B5EF4-FFF2-40B4-BE49-F238E27FC236}">
                <a16:creationId xmlns:a16="http://schemas.microsoft.com/office/drawing/2014/main" xmlns="" id="{522C4074-A4A4-4D55-84D4-B031126123AD}"/>
              </a:ext>
            </a:extLst>
          </p:cNvPr>
          <p:cNvSpPr/>
          <p:nvPr/>
        </p:nvSpPr>
        <p:spPr>
          <a:xfrm>
            <a:off x="3025232" y="2096370"/>
            <a:ext cx="1078302" cy="105710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Diagrama de flujo: conector 69">
            <a:extLst>
              <a:ext uri="{FF2B5EF4-FFF2-40B4-BE49-F238E27FC236}">
                <a16:creationId xmlns:a16="http://schemas.microsoft.com/office/drawing/2014/main" xmlns="" id="{D0FD5A29-4C68-4436-9673-CD649D060521}"/>
              </a:ext>
            </a:extLst>
          </p:cNvPr>
          <p:cNvSpPr/>
          <p:nvPr/>
        </p:nvSpPr>
        <p:spPr>
          <a:xfrm>
            <a:off x="8046987" y="1973904"/>
            <a:ext cx="1320112" cy="1287446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Diagrama de flujo: conector 70">
            <a:extLst>
              <a:ext uri="{FF2B5EF4-FFF2-40B4-BE49-F238E27FC236}">
                <a16:creationId xmlns:a16="http://schemas.microsoft.com/office/drawing/2014/main" xmlns="" id="{ED5AF692-DBF2-4E73-B388-C24288F21F36}"/>
              </a:ext>
            </a:extLst>
          </p:cNvPr>
          <p:cNvSpPr/>
          <p:nvPr/>
        </p:nvSpPr>
        <p:spPr>
          <a:xfrm>
            <a:off x="8164060" y="2096370"/>
            <a:ext cx="1078302" cy="105710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CuadroTexto 71">
            <a:extLst>
              <a:ext uri="{FF2B5EF4-FFF2-40B4-BE49-F238E27FC236}">
                <a16:creationId xmlns:a16="http://schemas.microsoft.com/office/drawing/2014/main" xmlns="" id="{BCFD1FD7-669B-4D76-BD32-19FB20299EB9}"/>
              </a:ext>
            </a:extLst>
          </p:cNvPr>
          <p:cNvSpPr txBox="1"/>
          <p:nvPr/>
        </p:nvSpPr>
        <p:spPr>
          <a:xfrm>
            <a:off x="7453592" y="3611382"/>
            <a:ext cx="250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FONDO - ICETEX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CuadroTexto 72">
            <a:extLst>
              <a:ext uri="{FF2B5EF4-FFF2-40B4-BE49-F238E27FC236}">
                <a16:creationId xmlns:a16="http://schemas.microsoft.com/office/drawing/2014/main" xmlns="" id="{B5366424-409C-4719-B4ED-C3EFA666151B}"/>
              </a:ext>
            </a:extLst>
          </p:cNvPr>
          <p:cNvSpPr txBox="1"/>
          <p:nvPr/>
        </p:nvSpPr>
        <p:spPr>
          <a:xfrm>
            <a:off x="7516068" y="4037524"/>
            <a:ext cx="23819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Gira recursos a las 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Recoge información de beneficiarios a través de formulario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Giro de recursos de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subsidio de gastos académicos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estudiantes financiados por el MEN</a:t>
            </a:r>
          </a:p>
        </p:txBody>
      </p:sp>
      <p:sp>
        <p:nvSpPr>
          <p:cNvPr id="30" name="Diagrama de flujo: conector 73">
            <a:extLst>
              <a:ext uri="{FF2B5EF4-FFF2-40B4-BE49-F238E27FC236}">
                <a16:creationId xmlns:a16="http://schemas.microsoft.com/office/drawing/2014/main" xmlns="" id="{93171DCD-56A5-43E5-B95A-F4301011C4DB}"/>
              </a:ext>
            </a:extLst>
          </p:cNvPr>
          <p:cNvSpPr/>
          <p:nvPr/>
        </p:nvSpPr>
        <p:spPr>
          <a:xfrm>
            <a:off x="5582309" y="1973904"/>
            <a:ext cx="1320112" cy="1287446"/>
          </a:xfrm>
          <a:prstGeom prst="flowChartConnector">
            <a:avLst/>
          </a:prstGeom>
          <a:solidFill>
            <a:srgbClr val="F7931E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Diagrama de flujo: conector 74">
            <a:extLst>
              <a:ext uri="{FF2B5EF4-FFF2-40B4-BE49-F238E27FC236}">
                <a16:creationId xmlns:a16="http://schemas.microsoft.com/office/drawing/2014/main" xmlns="" id="{D4E93D02-3816-49ED-AB40-99E8588C386D}"/>
              </a:ext>
            </a:extLst>
          </p:cNvPr>
          <p:cNvSpPr/>
          <p:nvPr/>
        </p:nvSpPr>
        <p:spPr>
          <a:xfrm>
            <a:off x="5699382" y="2096370"/>
            <a:ext cx="1078302" cy="105710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CuadroTexto 75">
            <a:extLst>
              <a:ext uri="{FF2B5EF4-FFF2-40B4-BE49-F238E27FC236}">
                <a16:creationId xmlns:a16="http://schemas.microsoft.com/office/drawing/2014/main" xmlns="" id="{16973A6E-7E88-4977-8419-14EA89CDB181}"/>
              </a:ext>
            </a:extLst>
          </p:cNvPr>
          <p:cNvSpPr txBox="1"/>
          <p:nvPr/>
        </p:nvSpPr>
        <p:spPr>
          <a:xfrm>
            <a:off x="5092315" y="3614697"/>
            <a:ext cx="228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7931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F7931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uadroTexto 76">
            <a:extLst>
              <a:ext uri="{FF2B5EF4-FFF2-40B4-BE49-F238E27FC236}">
                <a16:creationId xmlns:a16="http://schemas.microsoft.com/office/drawing/2014/main" xmlns="" id="{9CF357FE-F218-4557-8302-5F4F277F0F57}"/>
              </a:ext>
            </a:extLst>
          </p:cNvPr>
          <p:cNvSpPr txBox="1"/>
          <p:nvPr/>
        </p:nvSpPr>
        <p:spPr>
          <a:xfrm>
            <a:off x="5099589" y="4131046"/>
            <a:ext cx="2285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Gestiona cruces de admitidos </a:t>
            </a:r>
            <a:r>
              <a:rPr kumimoji="0" lang="es-E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SISBEN, Censo Indígena y UARIV para identificación de potenciales beneficiarios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 información de beneficiarios remitida por las IES y autoriza giro de recursos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Gráfico 12" descr="Equipo">
            <a:extLst>
              <a:ext uri="{FF2B5EF4-FFF2-40B4-BE49-F238E27FC236}">
                <a16:creationId xmlns:a16="http://schemas.microsoft.com/office/drawing/2014/main" xmlns="" id="{81BDF799-1325-4A9B-91E0-E18B912977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5818" y="2241950"/>
            <a:ext cx="747779" cy="747779"/>
          </a:xfrm>
          <a:prstGeom prst="rect">
            <a:avLst/>
          </a:prstGeom>
        </p:spPr>
      </p:pic>
      <p:pic>
        <p:nvPicPr>
          <p:cNvPr id="35" name="Gráfico 14" descr="Tribunal">
            <a:extLst>
              <a:ext uri="{FF2B5EF4-FFF2-40B4-BE49-F238E27FC236}">
                <a16:creationId xmlns:a16="http://schemas.microsoft.com/office/drawing/2014/main" xmlns="" id="{602C23EB-1BE5-4248-8BA0-86CAD434F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39127" y="2270453"/>
            <a:ext cx="644400" cy="644400"/>
          </a:xfrm>
          <a:prstGeom prst="rect">
            <a:avLst/>
          </a:prstGeom>
        </p:spPr>
      </p:pic>
      <p:pic>
        <p:nvPicPr>
          <p:cNvPr id="36" name="Gráfico 16" descr="Tendencia al alza">
            <a:extLst>
              <a:ext uri="{FF2B5EF4-FFF2-40B4-BE49-F238E27FC236}">
                <a16:creationId xmlns:a16="http://schemas.microsoft.com/office/drawing/2014/main" xmlns="" id="{84386896-2DD2-4DEA-BC37-B3206F67AA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01545" y="2241950"/>
            <a:ext cx="716933" cy="716933"/>
          </a:xfrm>
          <a:prstGeom prst="rect">
            <a:avLst/>
          </a:prstGeom>
        </p:spPr>
      </p:pic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xmlns="" id="{BEC30C25-44F9-420C-9990-BA38B1566D9E}"/>
              </a:ext>
            </a:extLst>
          </p:cNvPr>
          <p:cNvCxnSpPr>
            <a:cxnSpLocks/>
            <a:stCxn id="20" idx="6"/>
            <a:endCxn id="24" idx="2"/>
          </p:cNvCxnSpPr>
          <p:nvPr/>
        </p:nvCxnSpPr>
        <p:spPr>
          <a:xfrm>
            <a:off x="1640324" y="2617627"/>
            <a:ext cx="1267835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xmlns="" id="{B5429891-F3EF-4D65-A920-44F191757AD2}"/>
              </a:ext>
            </a:extLst>
          </p:cNvPr>
          <p:cNvCxnSpPr>
            <a:cxnSpLocks/>
            <a:stCxn id="24" idx="6"/>
            <a:endCxn id="30" idx="2"/>
          </p:cNvCxnSpPr>
          <p:nvPr/>
        </p:nvCxnSpPr>
        <p:spPr>
          <a:xfrm>
            <a:off x="4228271" y="2617627"/>
            <a:ext cx="1354038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xmlns="" id="{14CBD880-0FF6-4B39-9FBC-8CD5DC332D47}"/>
              </a:ext>
            </a:extLst>
          </p:cNvPr>
          <p:cNvCxnSpPr>
            <a:cxnSpLocks/>
            <a:stCxn id="30" idx="6"/>
            <a:endCxn id="26" idx="2"/>
          </p:cNvCxnSpPr>
          <p:nvPr/>
        </p:nvCxnSpPr>
        <p:spPr>
          <a:xfrm>
            <a:off x="6902421" y="2617627"/>
            <a:ext cx="1144566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xmlns="" id="{CD1D7F6D-C2FF-435B-9752-D2F9A410B241}"/>
              </a:ext>
            </a:extLst>
          </p:cNvPr>
          <p:cNvCxnSpPr/>
          <p:nvPr/>
        </p:nvCxnSpPr>
        <p:spPr>
          <a:xfrm flipH="1">
            <a:off x="978097" y="3251323"/>
            <a:ext cx="3834" cy="3283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xmlns="" id="{A52EDB76-C662-4459-8581-E8E1CE24975E}"/>
              </a:ext>
            </a:extLst>
          </p:cNvPr>
          <p:cNvCxnSpPr/>
          <p:nvPr/>
        </p:nvCxnSpPr>
        <p:spPr>
          <a:xfrm flipH="1">
            <a:off x="3564381" y="3257361"/>
            <a:ext cx="3834" cy="328351"/>
          </a:xfrm>
          <a:prstGeom prst="straightConnector1">
            <a:avLst/>
          </a:prstGeom>
          <a:ln w="38100">
            <a:solidFill>
              <a:srgbClr val="A2B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xmlns="" id="{3BFD7F5A-8F44-489D-90C9-552408B0C93B}"/>
              </a:ext>
            </a:extLst>
          </p:cNvPr>
          <p:cNvCxnSpPr/>
          <p:nvPr/>
        </p:nvCxnSpPr>
        <p:spPr>
          <a:xfrm flipH="1">
            <a:off x="6242365" y="3271633"/>
            <a:ext cx="3834" cy="328351"/>
          </a:xfrm>
          <a:prstGeom prst="straightConnector1">
            <a:avLst/>
          </a:prstGeom>
          <a:ln w="38100">
            <a:solidFill>
              <a:srgbClr val="F793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xmlns="" id="{D25DE354-13D3-43C3-83C9-E597F82B21EF}"/>
              </a:ext>
            </a:extLst>
          </p:cNvPr>
          <p:cNvCxnSpPr>
            <a:cxnSpLocks/>
          </p:cNvCxnSpPr>
          <p:nvPr/>
        </p:nvCxnSpPr>
        <p:spPr>
          <a:xfrm flipH="1">
            <a:off x="8699374" y="3251323"/>
            <a:ext cx="3834" cy="32835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16EFC613-AF06-40A0-9CD9-3B7F9CD4A75C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75" y="2242535"/>
            <a:ext cx="700233" cy="700233"/>
          </a:xfrm>
          <a:prstGeom prst="rect">
            <a:avLst/>
          </a:prstGeom>
        </p:spPr>
      </p:pic>
      <p:sp>
        <p:nvSpPr>
          <p:cNvPr id="45" name="CuadroTexto 34">
            <a:extLst>
              <a:ext uri="{FF2B5EF4-FFF2-40B4-BE49-F238E27FC236}">
                <a16:creationId xmlns:a16="http://schemas.microsoft.com/office/drawing/2014/main" xmlns="" id="{E2C297E3-8A49-4F08-A52D-881ED6E648C1}"/>
              </a:ext>
            </a:extLst>
          </p:cNvPr>
          <p:cNvSpPr txBox="1"/>
          <p:nvPr/>
        </p:nvSpPr>
        <p:spPr>
          <a:xfrm>
            <a:off x="9793400" y="3609790"/>
            <a:ext cx="2506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9B28B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DPS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9B28B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xmlns="" id="{0CFD17D0-C0B3-4C7D-A266-2D5053205733}"/>
              </a:ext>
            </a:extLst>
          </p:cNvPr>
          <p:cNvCxnSpPr>
            <a:cxnSpLocks/>
            <a:stCxn id="26" idx="6"/>
            <a:endCxn id="15" idx="2"/>
          </p:cNvCxnSpPr>
          <p:nvPr/>
        </p:nvCxnSpPr>
        <p:spPr>
          <a:xfrm>
            <a:off x="9367099" y="2617627"/>
            <a:ext cx="1027365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7" name="Gráfico 8" descr="Maletín">
            <a:extLst>
              <a:ext uri="{FF2B5EF4-FFF2-40B4-BE49-F238E27FC236}">
                <a16:creationId xmlns:a16="http://schemas.microsoft.com/office/drawing/2014/main" xmlns="" id="{C3A3E9EE-2157-45AB-8EA6-73C98A992F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324658" y="2232637"/>
            <a:ext cx="749694" cy="749694"/>
          </a:xfrm>
          <a:prstGeom prst="rect">
            <a:avLst/>
          </a:prstGeom>
        </p:spPr>
      </p:pic>
      <p:sp>
        <p:nvSpPr>
          <p:cNvPr id="48" name="CuadroTexto 45">
            <a:extLst>
              <a:ext uri="{FF2B5EF4-FFF2-40B4-BE49-F238E27FC236}">
                <a16:creationId xmlns:a16="http://schemas.microsoft.com/office/drawing/2014/main" xmlns="" id="{154427B7-EB5A-4F2E-BC14-EE2010C089E5}"/>
              </a:ext>
            </a:extLst>
          </p:cNvPr>
          <p:cNvSpPr txBox="1"/>
          <p:nvPr/>
        </p:nvSpPr>
        <p:spPr>
          <a:xfrm>
            <a:off x="9990078" y="4131046"/>
            <a:ext cx="21288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Apoyo de sostenimiento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 información de potenciales beneficiarios de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JeA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realiza giro de incentivos monetarios a estudiantes</a:t>
            </a:r>
          </a:p>
        </p:txBody>
      </p:sp>
      <p:sp>
        <p:nvSpPr>
          <p:cNvPr id="49" name="CuadroTexto 6">
            <a:extLst>
              <a:ext uri="{FF2B5EF4-FFF2-40B4-BE49-F238E27FC236}">
                <a16:creationId xmlns:a16="http://schemas.microsoft.com/office/drawing/2014/main" xmlns="" id="{C3FA2A63-6394-714D-9ADE-24FF5BE4CABE}"/>
              </a:ext>
            </a:extLst>
          </p:cNvPr>
          <p:cNvSpPr txBox="1"/>
          <p:nvPr/>
        </p:nvSpPr>
        <p:spPr>
          <a:xfrm>
            <a:off x="574371" y="1047537"/>
            <a:ext cx="8667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 dirty="0">
                <a:solidFill>
                  <a:srgbClr val="7030A0"/>
                </a:solidFill>
              </a:rPr>
              <a:t>Actores que participan en el proceso y operación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672825BC-24CA-4A49-A550-DD0B49FB22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139" y="163388"/>
            <a:ext cx="5262750" cy="7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2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B36A820-15B4-4E48-833B-9CE2FF668DC6}"/>
              </a:ext>
            </a:extLst>
          </p:cNvPr>
          <p:cNvSpPr/>
          <p:nvPr/>
        </p:nvSpPr>
        <p:spPr>
          <a:xfrm>
            <a:off x="340019" y="1146385"/>
            <a:ext cx="11397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2800" b="1" dirty="0">
                <a:solidFill>
                  <a:srgbClr val="7030A0"/>
                </a:solidFill>
              </a:rPr>
              <a:t>Proceso para formalizar el beneficio en primer o segundo semestre del 2019 </a:t>
            </a:r>
            <a:endParaRPr lang="es-ES" sz="2800" b="1" dirty="0">
              <a:solidFill>
                <a:srgbClr val="7030A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D6D8130-5AE2-4BC0-9C0B-C0BEFA9620B0}"/>
              </a:ext>
            </a:extLst>
          </p:cNvPr>
          <p:cNvSpPr/>
          <p:nvPr/>
        </p:nvSpPr>
        <p:spPr>
          <a:xfrm>
            <a:off x="6038879" y="2479568"/>
            <a:ext cx="5442858" cy="434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CO" dirty="0">
                <a:cs typeface="Times New Roman" panose="02020603050405020304" pitchFamily="18" charset="0"/>
              </a:rPr>
              <a:t>Consultar en el micrositio de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Generación E, el </a:t>
            </a:r>
            <a:r>
              <a:rPr lang="es-CO" b="1" dirty="0">
                <a:solidFill>
                  <a:srgbClr val="F7931E"/>
                </a:solidFill>
                <a:cs typeface="Times New Roman" panose="02020603050405020304" pitchFamily="18" charset="0"/>
              </a:rPr>
              <a:t>listado de las 61 IES públicas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 que se encuentran en los distintos departamentos del país, a las cuales podrán aplicar. </a:t>
            </a:r>
            <a:endParaRPr lang="es-C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Realizar el </a:t>
            </a:r>
            <a:r>
              <a:rPr lang="es-CO" b="1" dirty="0">
                <a:solidFill>
                  <a:srgbClr val="F7931E"/>
                </a:solidFill>
                <a:cs typeface="Times New Roman" panose="02020603050405020304" pitchFamily="18" charset="0"/>
              </a:rPr>
              <a:t>trámite de admisión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en la IES pública de su interés. </a:t>
            </a:r>
            <a:endParaRPr lang="es-C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Cuando finalice el proceso de admisión en la institución pública y sea admitido, solicitar los soportes correspondientes para </a:t>
            </a:r>
            <a:r>
              <a:rPr lang="es-CO" b="1" dirty="0">
                <a:solidFill>
                  <a:srgbClr val="F7931E"/>
                </a:solidFill>
                <a:cs typeface="Times New Roman" panose="02020603050405020304" pitchFamily="18" charset="0"/>
              </a:rPr>
              <a:t>formalizar la matrícula.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ES" dirty="0">
                <a:cs typeface="Times New Roman" panose="02020603050405020304" pitchFamily="18" charset="0"/>
              </a:rPr>
              <a:t>D</a:t>
            </a:r>
            <a:r>
              <a:rPr lang="es-CO" dirty="0" err="1">
                <a:cs typeface="Times New Roman" panose="02020603050405020304" pitchFamily="18" charset="0"/>
              </a:rPr>
              <a:t>iligenciar</a:t>
            </a:r>
            <a:r>
              <a:rPr lang="es-CO" dirty="0">
                <a:cs typeface="Times New Roman" panose="02020603050405020304" pitchFamily="18" charset="0"/>
              </a:rPr>
              <a:t> el </a:t>
            </a:r>
            <a:r>
              <a:rPr lang="es-CO" b="1" dirty="0">
                <a:solidFill>
                  <a:srgbClr val="F7931E"/>
                </a:solidFill>
                <a:cs typeface="Times New Roman" panose="02020603050405020304" pitchFamily="18" charset="0"/>
              </a:rPr>
              <a:t>formulario de registro</a:t>
            </a:r>
            <a:r>
              <a:rPr lang="es-CO" dirty="0">
                <a:cs typeface="Times New Roman" panose="02020603050405020304" pitchFamily="18" charset="0"/>
              </a:rPr>
              <a:t> en la página de  ICETEX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CO" dirty="0"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34B1CFF-3F3B-4D4A-ADBF-70BB0A0D77FA}"/>
              </a:ext>
            </a:extLst>
          </p:cNvPr>
          <p:cNvSpPr/>
          <p:nvPr/>
        </p:nvSpPr>
        <p:spPr>
          <a:xfrm>
            <a:off x="701749" y="3426878"/>
            <a:ext cx="405373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Los estudiantes que cumplan con los requisitos</a:t>
            </a:r>
            <a:r>
              <a:rPr lang="es-CO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deberán realizar el siguiente proceso para formalizar el beneficio del componente de Equidad:</a:t>
            </a:r>
            <a:endParaRPr lang="es-C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xmlns="" id="{1DE41B0E-7ECC-4DE9-AC2C-6278352A81FF}"/>
              </a:ext>
            </a:extLst>
          </p:cNvPr>
          <p:cNvSpPr/>
          <p:nvPr/>
        </p:nvSpPr>
        <p:spPr>
          <a:xfrm>
            <a:off x="5629577" y="2028492"/>
            <a:ext cx="409303" cy="4439420"/>
          </a:xfrm>
          <a:prstGeom prst="leftBrace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7F040D4-EBA5-498D-861D-E15978322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8" y="210203"/>
            <a:ext cx="5262750" cy="7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29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219091D-ACDB-4085-A401-4F84DD99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95" y="920804"/>
            <a:ext cx="10900208" cy="1555226"/>
          </a:xfrm>
          <a:prstGeom prst="rect">
            <a:avLst/>
          </a:prstGeom>
        </p:spPr>
      </p:pic>
      <p:pic>
        <p:nvPicPr>
          <p:cNvPr id="13" name="Gráfico 13">
            <a:extLst>
              <a:ext uri="{FF2B5EF4-FFF2-40B4-BE49-F238E27FC236}">
                <a16:creationId xmlns:a16="http://schemas.microsoft.com/office/drawing/2014/main" xmlns="" id="{EF56AB46-9238-45C1-8FB7-470289036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42508" y="3308073"/>
            <a:ext cx="1715092" cy="214779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88" y="2872195"/>
            <a:ext cx="52387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9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584771" y="1540525"/>
            <a:ext cx="67091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3200" b="1" dirty="0"/>
              <a:t>16.000</a:t>
            </a:r>
            <a:r>
              <a:rPr lang="es-ES_tradnl" sz="3200" dirty="0"/>
              <a:t> </a:t>
            </a:r>
            <a:r>
              <a:rPr lang="es-ES_tradnl" sz="2400" dirty="0"/>
              <a:t>estudiantes nuevos en</a:t>
            </a:r>
            <a:r>
              <a:rPr lang="es-ES_tradnl" sz="2800" dirty="0"/>
              <a:t> </a:t>
            </a:r>
            <a:r>
              <a:rPr lang="es-ES_tradnl" sz="3200" b="1" dirty="0"/>
              <a:t>4</a:t>
            </a:r>
            <a:r>
              <a:rPr lang="es-ES_tradnl" sz="3200" dirty="0"/>
              <a:t> </a:t>
            </a:r>
            <a:r>
              <a:rPr lang="es-ES_tradnl" sz="2400" dirty="0"/>
              <a:t>años</a:t>
            </a:r>
          </a:p>
          <a:p>
            <a:endParaRPr lang="es-ES_tradnl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dirty="0"/>
              <a:t>Instituciones y programas con </a:t>
            </a:r>
            <a:r>
              <a:rPr lang="es-ES_tradnl" sz="3200" b="1" dirty="0"/>
              <a:t>acreditación </a:t>
            </a:r>
          </a:p>
          <a:p>
            <a:r>
              <a:rPr lang="es-ES_tradnl" sz="3200" b="1" dirty="0"/>
              <a:t>de alta calidad </a:t>
            </a:r>
            <a:r>
              <a:rPr lang="es-ES_tradnl" sz="2400" dirty="0"/>
              <a:t>públicas y privadas</a:t>
            </a:r>
          </a:p>
          <a:p>
            <a:endParaRPr lang="es-ES_tradnl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dirty="0"/>
              <a:t>Financiación del </a:t>
            </a:r>
            <a:r>
              <a:rPr lang="es-ES_tradnl" sz="2800" b="1" dirty="0"/>
              <a:t>100%</a:t>
            </a:r>
            <a:r>
              <a:rPr lang="es-ES_tradnl" sz="2400" dirty="0"/>
              <a:t> valor de la matrícula </a:t>
            </a:r>
          </a:p>
          <a:p>
            <a:endParaRPr lang="es-ES_tradnl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dirty="0"/>
              <a:t>Apoyo a gastos de sostenimiento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FDC3419-EB29-44C9-A84C-F4C23406C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6" y="347667"/>
            <a:ext cx="5201174" cy="7580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3" y="2346688"/>
            <a:ext cx="46958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18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FB579F57-E165-9544-A623-FBCEC2ED2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3" y="1989534"/>
            <a:ext cx="1060551" cy="1060551"/>
          </a:xfrm>
          <a:prstGeom prst="rect">
            <a:avLst/>
          </a:prstGeom>
        </p:spPr>
      </p:pic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xmlns="" id="{1B9345DE-2832-4142-A5A6-CBFBE38054BB}"/>
              </a:ext>
            </a:extLst>
          </p:cNvPr>
          <p:cNvSpPr/>
          <p:nvPr/>
        </p:nvSpPr>
        <p:spPr>
          <a:xfrm>
            <a:off x="1913590" y="2140404"/>
            <a:ext cx="2954191" cy="759900"/>
          </a:xfrm>
          <a:prstGeom prst="roundRect">
            <a:avLst/>
          </a:prstGeom>
          <a:noFill/>
          <a:ln w="28575">
            <a:solidFill>
              <a:srgbClr val="511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xmlns="" id="{6FA0FB70-6C20-C74B-AE26-EB2622B60BCF}"/>
              </a:ext>
            </a:extLst>
          </p:cNvPr>
          <p:cNvSpPr txBox="1"/>
          <p:nvPr/>
        </p:nvSpPr>
        <p:spPr>
          <a:xfrm>
            <a:off x="1915432" y="2130863"/>
            <a:ext cx="2706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Tener nacionalidad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511D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colombiana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4521E83C-250B-D247-85A8-BFCA5D13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3" y="3564460"/>
            <a:ext cx="1129211" cy="1057134"/>
          </a:xfrm>
          <a:prstGeom prst="rect">
            <a:avLst/>
          </a:prstGeom>
        </p:spPr>
      </p:pic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xmlns="" id="{C1AF74ED-9B32-2B48-A74A-59CB98A90936}"/>
              </a:ext>
            </a:extLst>
          </p:cNvPr>
          <p:cNvSpPr/>
          <p:nvPr/>
        </p:nvSpPr>
        <p:spPr>
          <a:xfrm>
            <a:off x="1935633" y="3515436"/>
            <a:ext cx="2870805" cy="769441"/>
          </a:xfrm>
          <a:prstGeom prst="roundRect">
            <a:avLst/>
          </a:prstGeom>
          <a:noFill/>
          <a:ln w="28575">
            <a:solidFill>
              <a:srgbClr val="F892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17">
            <a:extLst>
              <a:ext uri="{FF2B5EF4-FFF2-40B4-BE49-F238E27FC236}">
                <a16:creationId xmlns:a16="http://schemas.microsoft.com/office/drawing/2014/main" xmlns="" id="{F5E45FD0-5502-B646-A494-C2C26A0B32EA}"/>
              </a:ext>
            </a:extLst>
          </p:cNvPr>
          <p:cNvSpPr txBox="1"/>
          <p:nvPr/>
        </p:nvSpPr>
        <p:spPr>
          <a:xfrm>
            <a:off x="2088282" y="3541187"/>
            <a:ext cx="2821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 el título de 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bachiller en el 2018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F8921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2BEB1278-7535-F848-81F6-ADBB97BFC5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29" y="5017114"/>
            <a:ext cx="928868" cy="928868"/>
          </a:xfrm>
          <a:prstGeom prst="rect">
            <a:avLst/>
          </a:prstGeom>
          <a:ln>
            <a:noFill/>
          </a:ln>
        </p:spPr>
      </p:pic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xmlns="" id="{40ADDA76-D405-9A48-B346-1C5A8335D5CF}"/>
              </a:ext>
            </a:extLst>
          </p:cNvPr>
          <p:cNvSpPr/>
          <p:nvPr/>
        </p:nvSpPr>
        <p:spPr>
          <a:xfrm>
            <a:off x="3247814" y="4861943"/>
            <a:ext cx="6278958" cy="1919730"/>
          </a:xfrm>
          <a:prstGeom prst="roundRect">
            <a:avLst/>
          </a:prstGeom>
          <a:noFill/>
          <a:ln w="28575">
            <a:solidFill>
              <a:srgbClr val="608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ABF0A7D9-99E2-A545-87DF-9FA07E2B4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46" y="2090348"/>
            <a:ext cx="957669" cy="928867"/>
          </a:xfrm>
          <a:prstGeom prst="rect">
            <a:avLst/>
          </a:prstGeom>
          <a:ln>
            <a:noFill/>
          </a:ln>
        </p:spPr>
      </p:pic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xmlns="" id="{EACE86A5-5297-034A-BD2F-25D89666B5D8}"/>
              </a:ext>
            </a:extLst>
          </p:cNvPr>
          <p:cNvSpPr/>
          <p:nvPr/>
        </p:nvSpPr>
        <p:spPr>
          <a:xfrm>
            <a:off x="7244649" y="1844344"/>
            <a:ext cx="4422926" cy="1392824"/>
          </a:xfrm>
          <a:prstGeom prst="roundRect">
            <a:avLst/>
          </a:prstGeom>
          <a:noFill/>
          <a:ln w="28575">
            <a:solidFill>
              <a:srgbClr val="A34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92725638-CB5F-A845-B22F-9ACA77AB54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70" y="3461474"/>
            <a:ext cx="1020231" cy="928868"/>
          </a:xfrm>
          <a:prstGeom prst="rect">
            <a:avLst/>
          </a:prstGeom>
          <a:ln>
            <a:noFill/>
          </a:ln>
        </p:spPr>
      </p:pic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xmlns="" id="{772DB007-D97A-DB47-BBF6-D58610F23DAA}"/>
              </a:ext>
            </a:extLst>
          </p:cNvPr>
          <p:cNvSpPr/>
          <p:nvPr/>
        </p:nvSpPr>
        <p:spPr>
          <a:xfrm>
            <a:off x="7280552" y="3530950"/>
            <a:ext cx="4422926" cy="1192379"/>
          </a:xfrm>
          <a:prstGeom prst="roundRect">
            <a:avLst/>
          </a:prstGeom>
          <a:noFill/>
          <a:ln w="28575">
            <a:solidFill>
              <a:srgbClr val="B1B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0">
            <a:extLst>
              <a:ext uri="{FF2B5EF4-FFF2-40B4-BE49-F238E27FC236}">
                <a16:creationId xmlns:a16="http://schemas.microsoft.com/office/drawing/2014/main" xmlns="" id="{B72E5CD2-25E9-FC45-8238-9387D8C3DAD1}"/>
              </a:ext>
            </a:extLst>
          </p:cNvPr>
          <p:cNvSpPr txBox="1"/>
          <p:nvPr/>
        </p:nvSpPr>
        <p:spPr>
          <a:xfrm>
            <a:off x="7364442" y="3598782"/>
            <a:ext cx="455509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Estar admitido en un programa o institución de educación superior acreditada en alta calidad</a:t>
            </a:r>
            <a:endParaRPr kumimoji="0" lang="es-CO" sz="19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CuadroTexto 6">
            <a:extLst>
              <a:ext uri="{FF2B5EF4-FFF2-40B4-BE49-F238E27FC236}">
                <a16:creationId xmlns:a16="http://schemas.microsoft.com/office/drawing/2014/main" xmlns="" id="{C3FA2A63-6394-714D-9ADE-24FF5BE4CABE}"/>
              </a:ext>
            </a:extLst>
          </p:cNvPr>
          <p:cNvSpPr txBox="1"/>
          <p:nvPr/>
        </p:nvSpPr>
        <p:spPr>
          <a:xfrm>
            <a:off x="593142" y="1134994"/>
            <a:ext cx="687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Requisitos para acceder al beneficio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6B708D35-653F-4F51-93B7-1CCD7B87FF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346" y="312602"/>
            <a:ext cx="5201174" cy="75803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A24DC75-A943-4BE0-8A27-8F8698869260}"/>
              </a:ext>
            </a:extLst>
          </p:cNvPr>
          <p:cNvSpPr/>
          <p:nvPr/>
        </p:nvSpPr>
        <p:spPr>
          <a:xfrm>
            <a:off x="7228568" y="1913729"/>
            <a:ext cx="4355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ES_tradnl" altLang="es-CO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Haber presentado las pruebas de Estado Saber 11º en 2018 y </a:t>
            </a:r>
            <a:r>
              <a:rPr lang="es-CO" altLang="es-CO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haber logrado: </a:t>
            </a:r>
          </a:p>
          <a:p>
            <a:pPr marL="400050" lvl="0" indent="-400050" algn="just" defTabSz="914400" eaLnBrk="0" fontAlgn="base" hangingPunct="0">
              <a:spcBef>
                <a:spcPct val="0"/>
              </a:spcBef>
              <a:spcAft>
                <a:spcPts val="600"/>
              </a:spcAft>
              <a:buAutoNum type="romanLcParenBoth"/>
            </a:pPr>
            <a:r>
              <a:rPr lang="es-ES_tradnl" altLang="es-CO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 un puntaje igual o superior a </a:t>
            </a:r>
            <a:r>
              <a:rPr lang="es-ES_tradnl" altLang="es-CO" sz="1400" b="1" dirty="0">
                <a:solidFill>
                  <a:srgbClr val="9C28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359</a:t>
            </a:r>
            <a:r>
              <a:rPr lang="es-ES_tradnl" altLang="es-CO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</a:p>
          <a:p>
            <a:pPr marL="400050" lvl="0" indent="-400050" algn="just" defTabSz="914400" eaLnBrk="0" fontAlgn="base" hangingPunct="0">
              <a:spcBef>
                <a:spcPct val="0"/>
              </a:spcBef>
              <a:spcAft>
                <a:spcPts val="600"/>
              </a:spcAft>
              <a:buAutoNum type="romanLcParenBoth"/>
            </a:pPr>
            <a:r>
              <a:rPr lang="es-ES_tradnl" altLang="es-CO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encontrarse dentro de los </a:t>
            </a:r>
            <a:r>
              <a:rPr lang="es-ES_tradnl" altLang="es-CO" sz="1400" b="1" dirty="0">
                <a:solidFill>
                  <a:srgbClr val="9C28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bachilleres con los mejores puntajes del departamento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95CE9BC-DDEA-43C4-BB1A-CCA67407513D}"/>
              </a:ext>
            </a:extLst>
          </p:cNvPr>
          <p:cNvSpPr/>
          <p:nvPr/>
        </p:nvSpPr>
        <p:spPr>
          <a:xfrm>
            <a:off x="3335585" y="49186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ES_tradnl" altLang="es-CO" dirty="0">
                <a:solidFill>
                  <a:prstClr val="black"/>
                </a:solidFill>
                <a:cs typeface="Arial" panose="020B0604020202020204" pitchFamily="34" charset="0"/>
              </a:rPr>
              <a:t>Estar registrado en el SISBEN con corte a 30 de agosto de 2018, con un puntaje igual o inferior a:</a:t>
            </a:r>
          </a:p>
        </p:txBody>
      </p:sp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xmlns="" id="{C35C1F17-5CEB-4294-8C80-63BE31C0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648215"/>
              </p:ext>
            </p:extLst>
          </p:nvPr>
        </p:nvGraphicFramePr>
        <p:xfrm>
          <a:off x="3861018" y="5550817"/>
          <a:ext cx="5045134" cy="92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3869">
                  <a:extLst>
                    <a:ext uri="{9D8B030D-6E8A-4147-A177-3AD203B41FA5}">
                      <a16:colId xmlns:a16="http://schemas.microsoft.com/office/drawing/2014/main" xmlns="" val="1904831738"/>
                    </a:ext>
                  </a:extLst>
                </a:gridCol>
                <a:gridCol w="1511265">
                  <a:extLst>
                    <a:ext uri="{9D8B030D-6E8A-4147-A177-3AD203B41FA5}">
                      <a16:colId xmlns:a16="http://schemas.microsoft.com/office/drawing/2014/main" xmlns="" val="2775206895"/>
                    </a:ext>
                  </a:extLst>
                </a:gridCol>
              </a:tblGrid>
              <a:tr h="233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Área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Puntaje Máximo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5892673"/>
                  </a:ext>
                </a:extLst>
              </a:tr>
              <a:tr h="22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</a:rPr>
                        <a:t>14 ciudades principales sin sus áreas metropolitanas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</a:rPr>
                        <a:t>57,21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9353659"/>
                  </a:ext>
                </a:extLst>
              </a:tr>
              <a:tr h="233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</a:rPr>
                        <a:t>Resto urbano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</a:rPr>
                        <a:t>56,31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2815108"/>
                  </a:ext>
                </a:extLst>
              </a:tr>
              <a:tr h="233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</a:rPr>
                        <a:t>Rural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0" dirty="0">
                          <a:solidFill>
                            <a:schemeClr val="tx1"/>
                          </a:solidFill>
                          <a:effectLst/>
                        </a:rPr>
                        <a:t>40,75</a:t>
                      </a:r>
                      <a:endParaRPr lang="es-CO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3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3217680"/>
                  </a:ext>
                </a:extLst>
              </a:tr>
            </a:tbl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EAC7DBE3-E4DD-4876-AC50-ABF7292F4420}"/>
              </a:ext>
            </a:extLst>
          </p:cNvPr>
          <p:cNvSpPr/>
          <p:nvPr/>
        </p:nvSpPr>
        <p:spPr>
          <a:xfrm>
            <a:off x="3861018" y="6487226"/>
            <a:ext cx="51617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s-ES" altLang="es-CO" sz="1050" dirty="0">
                <a:solidFill>
                  <a:prstClr val="black"/>
                </a:solidFill>
                <a:cs typeface="Arial" panose="020B0604020202020204" pitchFamily="34" charset="0"/>
              </a:rPr>
              <a:t>Población indígena - base censal del </a:t>
            </a:r>
            <a:r>
              <a:rPr lang="es-ES" altLang="es-CO" sz="1050" dirty="0" err="1">
                <a:solidFill>
                  <a:prstClr val="black"/>
                </a:solidFill>
                <a:cs typeface="Arial" panose="020B0604020202020204" pitchFamily="34" charset="0"/>
              </a:rPr>
              <a:t>MinInterior</a:t>
            </a:r>
            <a:r>
              <a:rPr lang="es-ES" altLang="es-CO" sz="1050" dirty="0">
                <a:solidFill>
                  <a:prstClr val="black"/>
                </a:solidFill>
                <a:cs typeface="Arial" panose="020B0604020202020204" pitchFamily="34" charset="0"/>
              </a:rPr>
              <a:t> con corte del 30 de septiembre 2018 </a:t>
            </a:r>
          </a:p>
        </p:txBody>
      </p:sp>
    </p:spTree>
    <p:extLst>
      <p:ext uri="{BB962C8B-B14F-4D97-AF65-F5344CB8AC3E}">
        <p14:creationId xmlns:p14="http://schemas.microsoft.com/office/powerpoint/2010/main" val="172600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xmlns="" id="{3DA9C4FA-1B7E-4D3A-90A6-1D3EF87C1F63}"/>
              </a:ext>
            </a:extLst>
          </p:cNvPr>
          <p:cNvSpPr/>
          <p:nvPr/>
        </p:nvSpPr>
        <p:spPr>
          <a:xfrm>
            <a:off x="2031457" y="2152196"/>
            <a:ext cx="1709733" cy="158390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CF2D50D-8E8F-4F41-9282-51FF01725BC7}"/>
              </a:ext>
            </a:extLst>
          </p:cNvPr>
          <p:cNvSpPr txBox="1"/>
          <p:nvPr/>
        </p:nvSpPr>
        <p:spPr>
          <a:xfrm>
            <a:off x="2081365" y="2428532"/>
            <a:ext cx="16598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3 </a:t>
            </a:r>
            <a:r>
              <a:rPr lang="es-CO" b="1" dirty="0">
                <a:solidFill>
                  <a:schemeClr val="bg1"/>
                </a:solidFill>
              </a:rPr>
              <a:t>mejores por departamento</a:t>
            </a:r>
          </a:p>
          <a:p>
            <a:pPr algn="ctr"/>
            <a:r>
              <a:rPr lang="es-CO" sz="2000" b="1" dirty="0">
                <a:solidFill>
                  <a:schemeClr val="bg1"/>
                </a:solidFill>
              </a:rPr>
              <a:t>(Total 101)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2D0405B-5BFE-4FC0-82C8-2B81A161116E}"/>
              </a:ext>
            </a:extLst>
          </p:cNvPr>
          <p:cNvSpPr txBox="1"/>
          <p:nvPr/>
        </p:nvSpPr>
        <p:spPr>
          <a:xfrm>
            <a:off x="7582360" y="2561625"/>
            <a:ext cx="534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673132E8-8687-4FEA-B260-C251FB144FAC}"/>
              </a:ext>
            </a:extLst>
          </p:cNvPr>
          <p:cNvSpPr txBox="1"/>
          <p:nvPr/>
        </p:nvSpPr>
        <p:spPr>
          <a:xfrm>
            <a:off x="4391271" y="2509056"/>
            <a:ext cx="534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C49FA1C8-D264-4DC5-835E-DC408C95BFCA}"/>
              </a:ext>
            </a:extLst>
          </p:cNvPr>
          <p:cNvSpPr/>
          <p:nvPr/>
        </p:nvSpPr>
        <p:spPr>
          <a:xfrm>
            <a:off x="8691421" y="2115866"/>
            <a:ext cx="1709734" cy="1623562"/>
          </a:xfrm>
          <a:prstGeom prst="ellipse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E08F2C3-9EAC-42ED-B0DA-0D1543761AA0}"/>
              </a:ext>
            </a:extLst>
          </p:cNvPr>
          <p:cNvSpPr txBox="1"/>
          <p:nvPr/>
        </p:nvSpPr>
        <p:spPr>
          <a:xfrm>
            <a:off x="8765171" y="2456256"/>
            <a:ext cx="156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</a:rPr>
              <a:t>4.000</a:t>
            </a:r>
            <a:r>
              <a:rPr lang="es-CO" sz="2000" b="1" dirty="0">
                <a:solidFill>
                  <a:schemeClr val="bg1"/>
                </a:solidFill>
              </a:rPr>
              <a:t> Beneficiarios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32EBF208-9C29-4450-B1C3-31069D3D86B7}"/>
              </a:ext>
            </a:extLst>
          </p:cNvPr>
          <p:cNvSpPr txBox="1"/>
          <p:nvPr/>
        </p:nvSpPr>
        <p:spPr>
          <a:xfrm>
            <a:off x="194978" y="1011394"/>
            <a:ext cx="11855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7030A0"/>
                </a:solidFill>
              </a:rPr>
              <a:t>Enfoque territorial: </a:t>
            </a:r>
            <a:r>
              <a:rPr lang="es-ES" sz="2000" b="1" dirty="0">
                <a:solidFill>
                  <a:srgbClr val="7030A0"/>
                </a:solidFill>
              </a:rPr>
              <a:t>admitir a los mejores por departamento, reconociendo las diferencias y brechas</a:t>
            </a:r>
            <a:endParaRPr lang="es-CO" sz="2000" b="1" dirty="0">
              <a:solidFill>
                <a:srgbClr val="7030A0"/>
              </a:solidFill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50B0E26F-BF35-478B-9BAB-E405F85E5DC2}"/>
              </a:ext>
            </a:extLst>
          </p:cNvPr>
          <p:cNvCxnSpPr>
            <a:cxnSpLocks/>
          </p:cNvCxnSpPr>
          <p:nvPr/>
        </p:nvCxnSpPr>
        <p:spPr>
          <a:xfrm>
            <a:off x="2985489" y="3878105"/>
            <a:ext cx="0" cy="940768"/>
          </a:xfrm>
          <a:prstGeom prst="line">
            <a:avLst/>
          </a:prstGeom>
          <a:ln w="28575">
            <a:solidFill>
              <a:srgbClr val="9B28B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9D5D72B4-0E2F-4BB4-84B8-6B16D5404401}"/>
              </a:ext>
            </a:extLst>
          </p:cNvPr>
          <p:cNvCxnSpPr>
            <a:cxnSpLocks/>
          </p:cNvCxnSpPr>
          <p:nvPr/>
        </p:nvCxnSpPr>
        <p:spPr>
          <a:xfrm>
            <a:off x="5253897" y="4237224"/>
            <a:ext cx="1106029" cy="0"/>
          </a:xfrm>
          <a:prstGeom prst="line">
            <a:avLst/>
          </a:prstGeom>
          <a:ln w="28575">
            <a:solidFill>
              <a:srgbClr val="9B28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64 Imagen">
            <a:extLst>
              <a:ext uri="{FF2B5EF4-FFF2-40B4-BE49-F238E27FC236}">
                <a16:creationId xmlns:a16="http://schemas.microsoft.com/office/drawing/2014/main" xmlns="" id="{4822748E-37DC-48E0-BC66-78751D84D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r="7543" b="26567"/>
          <a:stretch/>
        </p:blipFill>
        <p:spPr>
          <a:xfrm>
            <a:off x="4255545" y="4014693"/>
            <a:ext cx="806287" cy="445062"/>
          </a:xfrm>
          <a:prstGeom prst="rect">
            <a:avLst/>
          </a:prstGeom>
        </p:spPr>
      </p:pic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xmlns="" id="{8F42E107-ABA9-4991-A05D-D21CAAECB185}"/>
              </a:ext>
            </a:extLst>
          </p:cNvPr>
          <p:cNvCxnSpPr>
            <a:cxnSpLocks/>
          </p:cNvCxnSpPr>
          <p:nvPr/>
        </p:nvCxnSpPr>
        <p:spPr>
          <a:xfrm>
            <a:off x="2985489" y="4237224"/>
            <a:ext cx="1106029" cy="0"/>
          </a:xfrm>
          <a:prstGeom prst="line">
            <a:avLst/>
          </a:prstGeom>
          <a:ln w="28575">
            <a:solidFill>
              <a:srgbClr val="9B28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E5A39B07-B082-4A87-8B74-90E474AD1630}"/>
              </a:ext>
            </a:extLst>
          </p:cNvPr>
          <p:cNvSpPr txBox="1"/>
          <p:nvPr/>
        </p:nvSpPr>
        <p:spPr>
          <a:xfrm>
            <a:off x="1522510" y="4960880"/>
            <a:ext cx="2925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3 mejores </a:t>
            </a:r>
            <a:r>
              <a:rPr lang="es-CO" dirty="0"/>
              <a:t>resultados Saber 11 por </a:t>
            </a:r>
            <a:r>
              <a:rPr lang="es-CO" b="1" dirty="0"/>
              <a:t>Departamento</a:t>
            </a:r>
            <a:r>
              <a:rPr lang="es-CO" dirty="0"/>
              <a:t> (Incluye Bogotá)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8C9BDFD9-15F2-44A9-BB96-51B6EFB95E41}"/>
              </a:ext>
            </a:extLst>
          </p:cNvPr>
          <p:cNvSpPr txBox="1"/>
          <p:nvPr/>
        </p:nvSpPr>
        <p:spPr>
          <a:xfrm>
            <a:off x="5428402" y="4960880"/>
            <a:ext cx="200530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Mejores resultados </a:t>
            </a:r>
            <a:r>
              <a:rPr lang="es-CO" dirty="0"/>
              <a:t>Saber 11 a nivel </a:t>
            </a:r>
            <a:r>
              <a:rPr lang="es-CO" b="1" dirty="0"/>
              <a:t>nacional </a:t>
            </a:r>
          </a:p>
          <a:p>
            <a:pPr algn="ctr"/>
            <a:r>
              <a:rPr lang="es-CO" sz="1400" dirty="0"/>
              <a:t>(Lista inicial de 3.841 candidatos)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xmlns="" id="{40F5142D-26DA-445A-A076-6FD630FD8681}"/>
              </a:ext>
            </a:extLst>
          </p:cNvPr>
          <p:cNvCxnSpPr>
            <a:cxnSpLocks/>
          </p:cNvCxnSpPr>
          <p:nvPr/>
        </p:nvCxnSpPr>
        <p:spPr>
          <a:xfrm>
            <a:off x="6359926" y="3878105"/>
            <a:ext cx="0" cy="940768"/>
          </a:xfrm>
          <a:prstGeom prst="line">
            <a:avLst/>
          </a:prstGeom>
          <a:ln w="28575">
            <a:solidFill>
              <a:srgbClr val="9B28B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xmlns="" id="{1B8B1906-84B0-4881-B182-4892AA601BF9}"/>
              </a:ext>
            </a:extLst>
          </p:cNvPr>
          <p:cNvCxnSpPr>
            <a:cxnSpLocks/>
          </p:cNvCxnSpPr>
          <p:nvPr/>
        </p:nvCxnSpPr>
        <p:spPr>
          <a:xfrm>
            <a:off x="9546288" y="3878105"/>
            <a:ext cx="0" cy="940768"/>
          </a:xfrm>
          <a:prstGeom prst="line">
            <a:avLst/>
          </a:prstGeom>
          <a:ln w="28575">
            <a:solidFill>
              <a:srgbClr val="F7931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F4929164-8B62-41BA-B152-C84873E6EABD}"/>
              </a:ext>
            </a:extLst>
          </p:cNvPr>
          <p:cNvSpPr txBox="1"/>
          <p:nvPr/>
        </p:nvSpPr>
        <p:spPr>
          <a:xfrm>
            <a:off x="8591038" y="4977380"/>
            <a:ext cx="2005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Lista de elegibles + lista de espera</a:t>
            </a:r>
          </a:p>
          <a:p>
            <a:pPr algn="ctr"/>
            <a:r>
              <a:rPr lang="es-CO" sz="1400" dirty="0"/>
              <a:t>(Hasta completar 4.000 beneficiarios)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32060F83-1449-4205-8118-C4F852D20037}"/>
              </a:ext>
            </a:extLst>
          </p:cNvPr>
          <p:cNvSpPr/>
          <p:nvPr/>
        </p:nvSpPr>
        <p:spPr>
          <a:xfrm>
            <a:off x="5576189" y="2135696"/>
            <a:ext cx="1709733" cy="158390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155767C-C319-4A87-8B78-8DE3C4EF8F08}"/>
              </a:ext>
            </a:extLst>
          </p:cNvPr>
          <p:cNvSpPr txBox="1"/>
          <p:nvPr/>
        </p:nvSpPr>
        <p:spPr>
          <a:xfrm>
            <a:off x="5698468" y="2394924"/>
            <a:ext cx="147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3.899</a:t>
            </a:r>
            <a:r>
              <a:rPr lang="es-CO" b="1" dirty="0">
                <a:solidFill>
                  <a:schemeClr val="bg1"/>
                </a:solidFill>
              </a:rPr>
              <a:t> Cupos Variables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89EB7D85-16E7-4868-BF8D-5F4C3EF41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46" y="287739"/>
            <a:ext cx="5201174" cy="7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7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C9F34A5-EDAC-460F-8740-52B3177B7380}"/>
              </a:ext>
            </a:extLst>
          </p:cNvPr>
          <p:cNvSpPr txBox="1"/>
          <p:nvPr/>
        </p:nvSpPr>
        <p:spPr>
          <a:xfrm>
            <a:off x="676788" y="922404"/>
            <a:ext cx="2691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s-CO" sz="2000" b="1" dirty="0"/>
              <a:t>Cupos para adjudicar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902CE2A7-E759-42AF-85E9-BF94CD1AD6DD}"/>
              </a:ext>
            </a:extLst>
          </p:cNvPr>
          <p:cNvSpPr/>
          <p:nvPr/>
        </p:nvSpPr>
        <p:spPr>
          <a:xfrm>
            <a:off x="973933" y="1470698"/>
            <a:ext cx="1709734" cy="1623562"/>
          </a:xfrm>
          <a:prstGeom prst="ellipse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2FA55ED0-990B-4663-8464-546A8556AEBD}"/>
              </a:ext>
            </a:extLst>
          </p:cNvPr>
          <p:cNvSpPr txBox="1"/>
          <p:nvPr/>
        </p:nvSpPr>
        <p:spPr>
          <a:xfrm>
            <a:off x="1047683" y="1752624"/>
            <a:ext cx="156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</a:rPr>
              <a:t>4.000</a:t>
            </a:r>
            <a:r>
              <a:rPr lang="es-CO" sz="2000" b="1" dirty="0">
                <a:solidFill>
                  <a:schemeClr val="bg1"/>
                </a:solidFill>
              </a:rPr>
              <a:t> Beneficiarios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4E620DF-E3DA-4B01-9971-63CB81C2182E}"/>
              </a:ext>
            </a:extLst>
          </p:cNvPr>
          <p:cNvSpPr/>
          <p:nvPr/>
        </p:nvSpPr>
        <p:spPr>
          <a:xfrm>
            <a:off x="3929962" y="1835178"/>
            <a:ext cx="77078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altLang="es-CO" sz="2800" b="1" dirty="0" smtClean="0">
                <a:solidFill>
                  <a:srgbClr val="124F82"/>
                </a:solidFill>
                <a:cs typeface="Arial" panose="020B0604020202020204" pitchFamily="34" charset="0"/>
              </a:rPr>
              <a:t>3.543</a:t>
            </a:r>
            <a:r>
              <a:rPr lang="es-CO" altLang="es-CO" dirty="0" smtClean="0">
                <a:solidFill>
                  <a:srgbClr val="124F82"/>
                </a:solidFill>
                <a:cs typeface="Arial" panose="020B0604020202020204" pitchFamily="34" charset="0"/>
              </a:rPr>
              <a:t> candidatos aceptaron </a:t>
            </a:r>
            <a:r>
              <a:rPr lang="es-CO" altLang="es-CO" dirty="0">
                <a:solidFill>
                  <a:srgbClr val="124F82"/>
                </a:solidFill>
                <a:cs typeface="Arial" panose="020B0604020202020204" pitchFamily="34" charset="0"/>
              </a:rPr>
              <a:t>el beneficio y </a:t>
            </a:r>
            <a:r>
              <a:rPr lang="es-CO" altLang="es-CO" dirty="0" smtClean="0">
                <a:solidFill>
                  <a:srgbClr val="124F82"/>
                </a:solidFill>
                <a:cs typeface="Arial" panose="020B0604020202020204" pitchFamily="34" charset="0"/>
              </a:rPr>
              <a:t>han sido adjudicados </a:t>
            </a:r>
            <a:r>
              <a:rPr lang="es-CO" altLang="es-CO" sz="2800" b="1" dirty="0" smtClean="0">
                <a:solidFill>
                  <a:srgbClr val="124F82"/>
                </a:solidFill>
                <a:cs typeface="Arial" panose="020B0604020202020204" pitchFamily="34" charset="0"/>
              </a:rPr>
              <a:t>2.647 </a:t>
            </a:r>
            <a:r>
              <a:rPr lang="es-CO" altLang="es-CO" dirty="0" smtClean="0">
                <a:solidFill>
                  <a:srgbClr val="124F82"/>
                </a:solidFill>
                <a:cs typeface="Arial" panose="020B0604020202020204" pitchFamily="34" charset="0"/>
              </a:rPr>
              <a:t>para </a:t>
            </a:r>
            <a:r>
              <a:rPr lang="es-CO" altLang="es-CO" dirty="0">
                <a:solidFill>
                  <a:srgbClr val="124F82"/>
                </a:solidFill>
                <a:cs typeface="Arial" panose="020B0604020202020204" pitchFamily="34" charset="0"/>
              </a:rPr>
              <a:t>iniciar clases en primer semestre de 2019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xmlns="" id="{34ECAC58-BE36-450B-8034-A1301D3442BF}"/>
              </a:ext>
            </a:extLst>
          </p:cNvPr>
          <p:cNvSpPr/>
          <p:nvPr/>
        </p:nvSpPr>
        <p:spPr>
          <a:xfrm>
            <a:off x="2944006" y="2051273"/>
            <a:ext cx="848973" cy="42592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xmlns="" id="{551BC599-28F2-478E-AADE-FFA3CF3FB25B}"/>
              </a:ext>
            </a:extLst>
          </p:cNvPr>
          <p:cNvSpPr/>
          <p:nvPr/>
        </p:nvSpPr>
        <p:spPr>
          <a:xfrm rot="5400000">
            <a:off x="6171810" y="328113"/>
            <a:ext cx="651164" cy="59859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5AF98A75-B51A-455B-B3EF-39C6C51BD661}"/>
              </a:ext>
            </a:extLst>
          </p:cNvPr>
          <p:cNvSpPr txBox="1"/>
          <p:nvPr/>
        </p:nvSpPr>
        <p:spPr>
          <a:xfrm>
            <a:off x="2412320" y="3910576"/>
            <a:ext cx="25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Nacional</a:t>
            </a:r>
          </a:p>
          <a:p>
            <a:pPr algn="ctr"/>
            <a:r>
              <a:rPr lang="es-CO" b="1" dirty="0"/>
              <a:t>(Saber 11 &gt; 359)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C8EDBACD-C301-4550-87CC-2BF0B6C68BF5}"/>
              </a:ext>
            </a:extLst>
          </p:cNvPr>
          <p:cNvSpPr txBox="1"/>
          <p:nvPr/>
        </p:nvSpPr>
        <p:spPr>
          <a:xfrm>
            <a:off x="8184844" y="3910575"/>
            <a:ext cx="25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3 Mejores por     Departamento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4176140-F7E8-49D4-B75A-9653045FD36F}"/>
              </a:ext>
            </a:extLst>
          </p:cNvPr>
          <p:cNvSpPr txBox="1"/>
          <p:nvPr/>
        </p:nvSpPr>
        <p:spPr>
          <a:xfrm>
            <a:off x="784343" y="6026725"/>
            <a:ext cx="1100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Con el objetivo de completar la adjudicación de los 4.000 cupos, se habilitará lista de espera, priorizando Saber más altos con Sisbén mas bajos.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D92AD1A0-7E39-4196-A024-0E885D5ECE8C}"/>
              </a:ext>
            </a:extLst>
          </p:cNvPr>
          <p:cNvSpPr txBox="1"/>
          <p:nvPr/>
        </p:nvSpPr>
        <p:spPr>
          <a:xfrm>
            <a:off x="1594016" y="4761840"/>
            <a:ext cx="4677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dirty="0">
                <a:solidFill>
                  <a:srgbClr val="124F82"/>
                </a:solidFill>
                <a:cs typeface="Arial" panose="020B0604020202020204" pitchFamily="34" charset="0"/>
              </a:rPr>
              <a:t>3.449 estudiantes aceptaron el beneficio, de los cuales 2.589 fueron adjudicados para iniciar clases en primer semestre de 2019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CC75D858-395C-41E0-BD4B-1BB3ED85DB06}"/>
              </a:ext>
            </a:extLst>
          </p:cNvPr>
          <p:cNvSpPr txBox="1"/>
          <p:nvPr/>
        </p:nvSpPr>
        <p:spPr>
          <a:xfrm>
            <a:off x="7113748" y="4761840"/>
            <a:ext cx="4677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dirty="0">
                <a:solidFill>
                  <a:srgbClr val="124F82"/>
                </a:solidFill>
                <a:cs typeface="Arial" panose="020B0604020202020204" pitchFamily="34" charset="0"/>
              </a:rPr>
              <a:t>94 estudiantes aceptaron el beneficio de los cuales 58 fueron adjudicados para iniciar clases en primer semestre de 2019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3AC126C-4B7D-4252-9935-EBC5F6550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6" y="132076"/>
            <a:ext cx="5201174" cy="7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8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BC2D21B5-CC11-429E-BB03-6E568ABF8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219015"/>
              </p:ext>
            </p:extLst>
          </p:nvPr>
        </p:nvGraphicFramePr>
        <p:xfrm>
          <a:off x="2548808" y="1544043"/>
          <a:ext cx="3609108" cy="5047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272">
                  <a:extLst>
                    <a:ext uri="{9D8B030D-6E8A-4147-A177-3AD203B41FA5}">
                      <a16:colId xmlns:a16="http://schemas.microsoft.com/office/drawing/2014/main" xmlns="" val="3995275147"/>
                    </a:ext>
                  </a:extLst>
                </a:gridCol>
                <a:gridCol w="1561836">
                  <a:extLst>
                    <a:ext uri="{9D8B030D-6E8A-4147-A177-3AD203B41FA5}">
                      <a16:colId xmlns:a16="http://schemas.microsoft.com/office/drawing/2014/main" xmlns="" val="847894422"/>
                    </a:ext>
                  </a:extLst>
                </a:gridCol>
              </a:tblGrid>
              <a:tr h="26264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6799" marR="6799" marT="67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799" marR="6799" marT="67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411637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AMAZONAS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0886057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ANTIOQUIA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285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4069028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ARAUCA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21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0638194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ATLANTICO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393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2939603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BOGOTA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297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6610603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BOLIVAR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172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5050533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BOYACA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127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3660562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CALDAS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47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2957918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CAQUETA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5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8522441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CASANARE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56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1100743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CAUCA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58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9423935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CESAR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90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5869834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 smtClean="0">
                          <a:effectLst/>
                        </a:rPr>
                        <a:t>CHOCÓ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52343233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CORDOBA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198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0331210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CUNDINAMARCA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140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8280260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GUAINIA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9650633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GUAVIARE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838020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C7D9208C-31A8-4F9E-A58F-3283098BA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98744"/>
              </p:ext>
            </p:extLst>
          </p:nvPr>
        </p:nvGraphicFramePr>
        <p:xfrm>
          <a:off x="6535585" y="1541047"/>
          <a:ext cx="3609109" cy="5047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7273">
                  <a:extLst>
                    <a:ext uri="{9D8B030D-6E8A-4147-A177-3AD203B41FA5}">
                      <a16:colId xmlns:a16="http://schemas.microsoft.com/office/drawing/2014/main" xmlns="" val="3024848679"/>
                    </a:ext>
                  </a:extLst>
                </a:gridCol>
                <a:gridCol w="1561836">
                  <a:extLst>
                    <a:ext uri="{9D8B030D-6E8A-4147-A177-3AD203B41FA5}">
                      <a16:colId xmlns:a16="http://schemas.microsoft.com/office/drawing/2014/main" xmlns="" val="2812912092"/>
                    </a:ext>
                  </a:extLst>
                </a:gridCol>
              </a:tblGrid>
              <a:tr h="26264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6799" marR="6799" marT="67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799" marR="6799" marT="67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05346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HUILA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106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8455705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LA GUAJIRA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28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7315717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MAGDALENA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32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4491189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META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62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6072792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NARIÑO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>
                          <a:effectLst/>
                        </a:rPr>
                        <a:t>178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2007476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NORTE SANTANDER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264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6010161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PUTUMAYO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31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2594379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QUINDIO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27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10855767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RISARALDA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66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0648402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SAN ANDRES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1766891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SANTANDER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403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1981119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SUCRE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108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7722841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TOLIMA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69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6578987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VALLE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258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8966670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VAUPES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4810798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VICHADA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6669789"/>
                  </a:ext>
                </a:extLst>
              </a:tr>
              <a:tr h="262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TOTAL </a:t>
                      </a:r>
                      <a:endParaRPr lang="es-CO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3.543</a:t>
                      </a: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8013676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D828C3C-849B-4A11-B0B8-3848F4CA0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6" y="128044"/>
            <a:ext cx="5201174" cy="75803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238F9F7-CB54-403F-B376-C3B230822832}"/>
              </a:ext>
            </a:extLst>
          </p:cNvPr>
          <p:cNvSpPr/>
          <p:nvPr/>
        </p:nvSpPr>
        <p:spPr>
          <a:xfrm>
            <a:off x="4112906" y="966681"/>
            <a:ext cx="5130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7030A0"/>
                </a:solidFill>
              </a:rPr>
              <a:t>Estudiantes que aceptaron el beneficio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35835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5E4146B-4128-4111-93B3-9DAC8903E450}"/>
              </a:ext>
            </a:extLst>
          </p:cNvPr>
          <p:cNvSpPr txBox="1"/>
          <p:nvPr/>
        </p:nvSpPr>
        <p:spPr>
          <a:xfrm>
            <a:off x="982340" y="4048242"/>
            <a:ext cx="4173643" cy="21452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De los departamentos </a:t>
            </a:r>
            <a:r>
              <a:rPr lang="es-CO" sz="2400" dirty="0"/>
              <a:t>de Amazonas, Vaupés y Vichada, ninguno de los candidatos ha legalizado el beneficio para iniciar estudios en 2019 - 1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83B4B97-8405-4F43-84C2-CB8F73FB9445}"/>
              </a:ext>
            </a:extLst>
          </p:cNvPr>
          <p:cNvSpPr/>
          <p:nvPr/>
        </p:nvSpPr>
        <p:spPr>
          <a:xfrm>
            <a:off x="139135" y="1196307"/>
            <a:ext cx="58760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7030A0"/>
                </a:solidFill>
              </a:rPr>
              <a:t>Primeros beneficiarios adjudicados para iniciar estudios en primer semestre de 2019</a:t>
            </a:r>
            <a:endParaRPr lang="es-ES" sz="2800" b="1" dirty="0">
              <a:solidFill>
                <a:srgbClr val="7030A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9BA810E-56D8-4051-B598-6A3E5B3C8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6" y="132076"/>
            <a:ext cx="5201174" cy="758037"/>
          </a:xfrm>
          <a:prstGeom prst="rect">
            <a:avLst/>
          </a:prstGeom>
        </p:spPr>
      </p:pic>
      <p:grpSp>
        <p:nvGrpSpPr>
          <p:cNvPr id="7" name="14 Grupo"/>
          <p:cNvGrpSpPr/>
          <p:nvPr/>
        </p:nvGrpSpPr>
        <p:grpSpPr>
          <a:xfrm>
            <a:off x="6694948" y="105613"/>
            <a:ext cx="5288190" cy="6641581"/>
            <a:chOff x="4675184" y="467469"/>
            <a:chExt cx="5222875" cy="6552456"/>
          </a:xfrm>
        </p:grpSpPr>
        <p:sp>
          <p:nvSpPr>
            <p:cNvPr id="8" name="Freeform 15"/>
            <p:cNvSpPr>
              <a:spLocks noChangeArrowheads="1"/>
            </p:cNvSpPr>
            <p:nvPr/>
          </p:nvSpPr>
          <p:spPr bwMode="auto">
            <a:xfrm>
              <a:off x="5056184" y="2166938"/>
              <a:ext cx="830262" cy="1833562"/>
            </a:xfrm>
            <a:custGeom>
              <a:avLst/>
              <a:gdLst>
                <a:gd name="T0" fmla="*/ 2198 w 2305"/>
                <a:gd name="T1" fmla="*/ 3211 h 5092"/>
                <a:gd name="T2" fmla="*/ 2162 w 2305"/>
                <a:gd name="T3" fmla="*/ 2929 h 5092"/>
                <a:gd name="T4" fmla="*/ 1995 w 2305"/>
                <a:gd name="T5" fmla="*/ 2752 h 5092"/>
                <a:gd name="T6" fmla="*/ 1730 w 2305"/>
                <a:gd name="T7" fmla="*/ 2646 h 5092"/>
                <a:gd name="T8" fmla="*/ 1421 w 2305"/>
                <a:gd name="T9" fmla="*/ 2567 h 5092"/>
                <a:gd name="T10" fmla="*/ 1377 w 2305"/>
                <a:gd name="T11" fmla="*/ 2329 h 5092"/>
                <a:gd name="T12" fmla="*/ 1183 w 2305"/>
                <a:gd name="T13" fmla="*/ 2152 h 5092"/>
                <a:gd name="T14" fmla="*/ 1253 w 2305"/>
                <a:gd name="T15" fmla="*/ 1923 h 5092"/>
                <a:gd name="T16" fmla="*/ 1412 w 2305"/>
                <a:gd name="T17" fmla="*/ 1720 h 5092"/>
                <a:gd name="T18" fmla="*/ 1668 w 2305"/>
                <a:gd name="T19" fmla="*/ 1614 h 5092"/>
                <a:gd name="T20" fmla="*/ 1456 w 2305"/>
                <a:gd name="T21" fmla="*/ 1393 h 5092"/>
                <a:gd name="T22" fmla="*/ 945 w 2305"/>
                <a:gd name="T23" fmla="*/ 829 h 5092"/>
                <a:gd name="T24" fmla="*/ 1112 w 2305"/>
                <a:gd name="T25" fmla="*/ 618 h 5092"/>
                <a:gd name="T26" fmla="*/ 1059 w 2305"/>
                <a:gd name="T27" fmla="*/ 371 h 5092"/>
                <a:gd name="T28" fmla="*/ 768 w 2305"/>
                <a:gd name="T29" fmla="*/ 177 h 5092"/>
                <a:gd name="T30" fmla="*/ 503 w 2305"/>
                <a:gd name="T31" fmla="*/ 106 h 5092"/>
                <a:gd name="T32" fmla="*/ 627 w 2305"/>
                <a:gd name="T33" fmla="*/ 371 h 5092"/>
                <a:gd name="T34" fmla="*/ 786 w 2305"/>
                <a:gd name="T35" fmla="*/ 609 h 5092"/>
                <a:gd name="T36" fmla="*/ 742 w 2305"/>
                <a:gd name="T37" fmla="*/ 829 h 5092"/>
                <a:gd name="T38" fmla="*/ 283 w 2305"/>
                <a:gd name="T39" fmla="*/ 1120 h 5092"/>
                <a:gd name="T40" fmla="*/ 186 w 2305"/>
                <a:gd name="T41" fmla="*/ 1279 h 5092"/>
                <a:gd name="T42" fmla="*/ 71 w 2305"/>
                <a:gd name="T43" fmla="*/ 1605 h 5092"/>
                <a:gd name="T44" fmla="*/ 309 w 2305"/>
                <a:gd name="T45" fmla="*/ 1852 h 5092"/>
                <a:gd name="T46" fmla="*/ 389 w 2305"/>
                <a:gd name="T47" fmla="*/ 2011 h 5092"/>
                <a:gd name="T48" fmla="*/ 583 w 2305"/>
                <a:gd name="T49" fmla="*/ 2117 h 5092"/>
                <a:gd name="T50" fmla="*/ 671 w 2305"/>
                <a:gd name="T51" fmla="*/ 2346 h 5092"/>
                <a:gd name="T52" fmla="*/ 556 w 2305"/>
                <a:gd name="T53" fmla="*/ 2549 h 5092"/>
                <a:gd name="T54" fmla="*/ 662 w 2305"/>
                <a:gd name="T55" fmla="*/ 2805 h 5092"/>
                <a:gd name="T56" fmla="*/ 750 w 2305"/>
                <a:gd name="T57" fmla="*/ 3035 h 5092"/>
                <a:gd name="T58" fmla="*/ 697 w 2305"/>
                <a:gd name="T59" fmla="*/ 3317 h 5092"/>
                <a:gd name="T60" fmla="*/ 503 w 2305"/>
                <a:gd name="T61" fmla="*/ 3379 h 5092"/>
                <a:gd name="T62" fmla="*/ 618 w 2305"/>
                <a:gd name="T63" fmla="*/ 3546 h 5092"/>
                <a:gd name="T64" fmla="*/ 689 w 2305"/>
                <a:gd name="T65" fmla="*/ 3820 h 5092"/>
                <a:gd name="T66" fmla="*/ 750 w 2305"/>
                <a:gd name="T67" fmla="*/ 4146 h 5092"/>
                <a:gd name="T68" fmla="*/ 777 w 2305"/>
                <a:gd name="T69" fmla="*/ 4464 h 5092"/>
                <a:gd name="T70" fmla="*/ 653 w 2305"/>
                <a:gd name="T71" fmla="*/ 4746 h 5092"/>
                <a:gd name="T72" fmla="*/ 547 w 2305"/>
                <a:gd name="T73" fmla="*/ 4914 h 5092"/>
                <a:gd name="T74" fmla="*/ 768 w 2305"/>
                <a:gd name="T75" fmla="*/ 4870 h 5092"/>
                <a:gd name="T76" fmla="*/ 998 w 2305"/>
                <a:gd name="T77" fmla="*/ 4879 h 5092"/>
                <a:gd name="T78" fmla="*/ 1333 w 2305"/>
                <a:gd name="T79" fmla="*/ 5011 h 5092"/>
                <a:gd name="T80" fmla="*/ 1686 w 2305"/>
                <a:gd name="T81" fmla="*/ 5029 h 5092"/>
                <a:gd name="T82" fmla="*/ 1827 w 2305"/>
                <a:gd name="T83" fmla="*/ 4835 h 5092"/>
                <a:gd name="T84" fmla="*/ 1668 w 2305"/>
                <a:gd name="T85" fmla="*/ 4579 h 5092"/>
                <a:gd name="T86" fmla="*/ 1906 w 2305"/>
                <a:gd name="T87" fmla="*/ 4235 h 5092"/>
                <a:gd name="T88" fmla="*/ 2154 w 2305"/>
                <a:gd name="T89" fmla="*/ 3996 h 5092"/>
                <a:gd name="T90" fmla="*/ 2012 w 2305"/>
                <a:gd name="T91" fmla="*/ 3758 h 5092"/>
                <a:gd name="T92" fmla="*/ 2039 w 2305"/>
                <a:gd name="T93" fmla="*/ 3538 h 5092"/>
                <a:gd name="T94" fmla="*/ 2304 w 2305"/>
                <a:gd name="T95" fmla="*/ 3432 h 5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05" h="5092">
                  <a:moveTo>
                    <a:pt x="2277" y="3352"/>
                  </a:moveTo>
                  <a:lnTo>
                    <a:pt x="2268" y="3308"/>
                  </a:lnTo>
                  <a:lnTo>
                    <a:pt x="2233" y="3273"/>
                  </a:lnTo>
                  <a:lnTo>
                    <a:pt x="2198" y="3211"/>
                  </a:lnTo>
                  <a:lnTo>
                    <a:pt x="2207" y="3141"/>
                  </a:lnTo>
                  <a:lnTo>
                    <a:pt x="2171" y="3088"/>
                  </a:lnTo>
                  <a:lnTo>
                    <a:pt x="2127" y="3017"/>
                  </a:lnTo>
                  <a:lnTo>
                    <a:pt x="2162" y="2929"/>
                  </a:lnTo>
                  <a:lnTo>
                    <a:pt x="2171" y="2867"/>
                  </a:lnTo>
                  <a:lnTo>
                    <a:pt x="2145" y="2814"/>
                  </a:lnTo>
                  <a:lnTo>
                    <a:pt x="2039" y="2823"/>
                  </a:lnTo>
                  <a:lnTo>
                    <a:pt x="1995" y="2752"/>
                  </a:lnTo>
                  <a:lnTo>
                    <a:pt x="2004" y="2664"/>
                  </a:lnTo>
                  <a:lnTo>
                    <a:pt x="1977" y="2611"/>
                  </a:lnTo>
                  <a:lnTo>
                    <a:pt x="1871" y="2620"/>
                  </a:lnTo>
                  <a:lnTo>
                    <a:pt x="1730" y="2646"/>
                  </a:lnTo>
                  <a:lnTo>
                    <a:pt x="1633" y="2664"/>
                  </a:lnTo>
                  <a:lnTo>
                    <a:pt x="1527" y="2673"/>
                  </a:lnTo>
                  <a:lnTo>
                    <a:pt x="1448" y="2638"/>
                  </a:lnTo>
                  <a:lnTo>
                    <a:pt x="1421" y="2567"/>
                  </a:lnTo>
                  <a:lnTo>
                    <a:pt x="1359" y="2532"/>
                  </a:lnTo>
                  <a:lnTo>
                    <a:pt x="1351" y="2470"/>
                  </a:lnTo>
                  <a:lnTo>
                    <a:pt x="1351" y="2399"/>
                  </a:lnTo>
                  <a:lnTo>
                    <a:pt x="1377" y="2329"/>
                  </a:lnTo>
                  <a:lnTo>
                    <a:pt x="1324" y="2293"/>
                  </a:lnTo>
                  <a:lnTo>
                    <a:pt x="1262" y="2241"/>
                  </a:lnTo>
                  <a:lnTo>
                    <a:pt x="1236" y="2179"/>
                  </a:lnTo>
                  <a:lnTo>
                    <a:pt x="1183" y="2152"/>
                  </a:lnTo>
                  <a:lnTo>
                    <a:pt x="1174" y="2082"/>
                  </a:lnTo>
                  <a:lnTo>
                    <a:pt x="1121" y="2029"/>
                  </a:lnTo>
                  <a:lnTo>
                    <a:pt x="1121" y="1976"/>
                  </a:lnTo>
                  <a:lnTo>
                    <a:pt x="1253" y="1923"/>
                  </a:lnTo>
                  <a:lnTo>
                    <a:pt x="1315" y="1888"/>
                  </a:lnTo>
                  <a:lnTo>
                    <a:pt x="1306" y="1817"/>
                  </a:lnTo>
                  <a:lnTo>
                    <a:pt x="1298" y="1746"/>
                  </a:lnTo>
                  <a:lnTo>
                    <a:pt x="1412" y="1720"/>
                  </a:lnTo>
                  <a:lnTo>
                    <a:pt x="1492" y="1738"/>
                  </a:lnTo>
                  <a:lnTo>
                    <a:pt x="1562" y="1755"/>
                  </a:lnTo>
                  <a:lnTo>
                    <a:pt x="1633" y="1746"/>
                  </a:lnTo>
                  <a:lnTo>
                    <a:pt x="1668" y="1614"/>
                  </a:lnTo>
                  <a:lnTo>
                    <a:pt x="1651" y="1526"/>
                  </a:lnTo>
                  <a:lnTo>
                    <a:pt x="1615" y="1455"/>
                  </a:lnTo>
                  <a:lnTo>
                    <a:pt x="1545" y="1402"/>
                  </a:lnTo>
                  <a:lnTo>
                    <a:pt x="1456" y="1393"/>
                  </a:lnTo>
                  <a:lnTo>
                    <a:pt x="1271" y="1173"/>
                  </a:lnTo>
                  <a:lnTo>
                    <a:pt x="962" y="943"/>
                  </a:lnTo>
                  <a:lnTo>
                    <a:pt x="900" y="864"/>
                  </a:lnTo>
                  <a:lnTo>
                    <a:pt x="945" y="829"/>
                  </a:lnTo>
                  <a:lnTo>
                    <a:pt x="1006" y="785"/>
                  </a:lnTo>
                  <a:lnTo>
                    <a:pt x="1024" y="705"/>
                  </a:lnTo>
                  <a:lnTo>
                    <a:pt x="1033" y="644"/>
                  </a:lnTo>
                  <a:lnTo>
                    <a:pt x="1112" y="618"/>
                  </a:lnTo>
                  <a:lnTo>
                    <a:pt x="1103" y="556"/>
                  </a:lnTo>
                  <a:lnTo>
                    <a:pt x="1077" y="494"/>
                  </a:lnTo>
                  <a:lnTo>
                    <a:pt x="1095" y="441"/>
                  </a:lnTo>
                  <a:lnTo>
                    <a:pt x="1059" y="371"/>
                  </a:lnTo>
                  <a:lnTo>
                    <a:pt x="971" y="371"/>
                  </a:lnTo>
                  <a:lnTo>
                    <a:pt x="927" y="327"/>
                  </a:lnTo>
                  <a:lnTo>
                    <a:pt x="865" y="203"/>
                  </a:lnTo>
                  <a:lnTo>
                    <a:pt x="768" y="177"/>
                  </a:lnTo>
                  <a:lnTo>
                    <a:pt x="697" y="141"/>
                  </a:lnTo>
                  <a:lnTo>
                    <a:pt x="689" y="80"/>
                  </a:lnTo>
                  <a:lnTo>
                    <a:pt x="583" y="0"/>
                  </a:lnTo>
                  <a:lnTo>
                    <a:pt x="503" y="106"/>
                  </a:lnTo>
                  <a:lnTo>
                    <a:pt x="512" y="168"/>
                  </a:lnTo>
                  <a:lnTo>
                    <a:pt x="565" y="221"/>
                  </a:lnTo>
                  <a:lnTo>
                    <a:pt x="627" y="291"/>
                  </a:lnTo>
                  <a:lnTo>
                    <a:pt x="627" y="371"/>
                  </a:lnTo>
                  <a:lnTo>
                    <a:pt x="680" y="424"/>
                  </a:lnTo>
                  <a:lnTo>
                    <a:pt x="742" y="486"/>
                  </a:lnTo>
                  <a:lnTo>
                    <a:pt x="759" y="556"/>
                  </a:lnTo>
                  <a:lnTo>
                    <a:pt x="786" y="609"/>
                  </a:lnTo>
                  <a:lnTo>
                    <a:pt x="812" y="696"/>
                  </a:lnTo>
                  <a:lnTo>
                    <a:pt x="803" y="740"/>
                  </a:lnTo>
                  <a:lnTo>
                    <a:pt x="803" y="793"/>
                  </a:lnTo>
                  <a:lnTo>
                    <a:pt x="742" y="829"/>
                  </a:lnTo>
                  <a:lnTo>
                    <a:pt x="671" y="855"/>
                  </a:lnTo>
                  <a:lnTo>
                    <a:pt x="406" y="1217"/>
                  </a:lnTo>
                  <a:lnTo>
                    <a:pt x="344" y="1199"/>
                  </a:lnTo>
                  <a:lnTo>
                    <a:pt x="283" y="1120"/>
                  </a:lnTo>
                  <a:lnTo>
                    <a:pt x="230" y="1067"/>
                  </a:lnTo>
                  <a:lnTo>
                    <a:pt x="177" y="1093"/>
                  </a:lnTo>
                  <a:lnTo>
                    <a:pt x="186" y="1199"/>
                  </a:lnTo>
                  <a:lnTo>
                    <a:pt x="186" y="1279"/>
                  </a:lnTo>
                  <a:lnTo>
                    <a:pt x="97" y="1323"/>
                  </a:lnTo>
                  <a:lnTo>
                    <a:pt x="80" y="1358"/>
                  </a:lnTo>
                  <a:lnTo>
                    <a:pt x="0" y="1552"/>
                  </a:lnTo>
                  <a:lnTo>
                    <a:pt x="71" y="1605"/>
                  </a:lnTo>
                  <a:lnTo>
                    <a:pt x="142" y="1667"/>
                  </a:lnTo>
                  <a:lnTo>
                    <a:pt x="239" y="1729"/>
                  </a:lnTo>
                  <a:lnTo>
                    <a:pt x="283" y="1791"/>
                  </a:lnTo>
                  <a:lnTo>
                    <a:pt x="309" y="1852"/>
                  </a:lnTo>
                  <a:lnTo>
                    <a:pt x="265" y="1888"/>
                  </a:lnTo>
                  <a:lnTo>
                    <a:pt x="239" y="1949"/>
                  </a:lnTo>
                  <a:lnTo>
                    <a:pt x="309" y="1985"/>
                  </a:lnTo>
                  <a:lnTo>
                    <a:pt x="389" y="2011"/>
                  </a:lnTo>
                  <a:lnTo>
                    <a:pt x="442" y="2073"/>
                  </a:lnTo>
                  <a:lnTo>
                    <a:pt x="459" y="2161"/>
                  </a:lnTo>
                  <a:lnTo>
                    <a:pt x="512" y="2117"/>
                  </a:lnTo>
                  <a:lnTo>
                    <a:pt x="583" y="2117"/>
                  </a:lnTo>
                  <a:lnTo>
                    <a:pt x="636" y="2161"/>
                  </a:lnTo>
                  <a:lnTo>
                    <a:pt x="627" y="2205"/>
                  </a:lnTo>
                  <a:lnTo>
                    <a:pt x="671" y="2267"/>
                  </a:lnTo>
                  <a:lnTo>
                    <a:pt x="671" y="2346"/>
                  </a:lnTo>
                  <a:lnTo>
                    <a:pt x="671" y="2435"/>
                  </a:lnTo>
                  <a:lnTo>
                    <a:pt x="636" y="2470"/>
                  </a:lnTo>
                  <a:lnTo>
                    <a:pt x="627" y="2532"/>
                  </a:lnTo>
                  <a:lnTo>
                    <a:pt x="556" y="2549"/>
                  </a:lnTo>
                  <a:lnTo>
                    <a:pt x="547" y="2629"/>
                  </a:lnTo>
                  <a:lnTo>
                    <a:pt x="539" y="2708"/>
                  </a:lnTo>
                  <a:lnTo>
                    <a:pt x="609" y="2743"/>
                  </a:lnTo>
                  <a:lnTo>
                    <a:pt x="662" y="2805"/>
                  </a:lnTo>
                  <a:lnTo>
                    <a:pt x="697" y="2858"/>
                  </a:lnTo>
                  <a:lnTo>
                    <a:pt x="697" y="2920"/>
                  </a:lnTo>
                  <a:lnTo>
                    <a:pt x="733" y="2973"/>
                  </a:lnTo>
                  <a:lnTo>
                    <a:pt x="750" y="3035"/>
                  </a:lnTo>
                  <a:lnTo>
                    <a:pt x="812" y="3096"/>
                  </a:lnTo>
                  <a:lnTo>
                    <a:pt x="803" y="3176"/>
                  </a:lnTo>
                  <a:lnTo>
                    <a:pt x="750" y="3246"/>
                  </a:lnTo>
                  <a:lnTo>
                    <a:pt x="697" y="3317"/>
                  </a:lnTo>
                  <a:lnTo>
                    <a:pt x="662" y="3361"/>
                  </a:lnTo>
                  <a:lnTo>
                    <a:pt x="583" y="3352"/>
                  </a:lnTo>
                  <a:lnTo>
                    <a:pt x="512" y="3317"/>
                  </a:lnTo>
                  <a:lnTo>
                    <a:pt x="503" y="3379"/>
                  </a:lnTo>
                  <a:lnTo>
                    <a:pt x="468" y="3441"/>
                  </a:lnTo>
                  <a:lnTo>
                    <a:pt x="521" y="3458"/>
                  </a:lnTo>
                  <a:lnTo>
                    <a:pt x="618" y="3485"/>
                  </a:lnTo>
                  <a:lnTo>
                    <a:pt x="618" y="3546"/>
                  </a:lnTo>
                  <a:lnTo>
                    <a:pt x="653" y="3608"/>
                  </a:lnTo>
                  <a:lnTo>
                    <a:pt x="653" y="3679"/>
                  </a:lnTo>
                  <a:lnTo>
                    <a:pt x="653" y="3749"/>
                  </a:lnTo>
                  <a:lnTo>
                    <a:pt x="689" y="3820"/>
                  </a:lnTo>
                  <a:lnTo>
                    <a:pt x="680" y="3917"/>
                  </a:lnTo>
                  <a:lnTo>
                    <a:pt x="715" y="3979"/>
                  </a:lnTo>
                  <a:lnTo>
                    <a:pt x="689" y="4049"/>
                  </a:lnTo>
                  <a:lnTo>
                    <a:pt x="750" y="4146"/>
                  </a:lnTo>
                  <a:lnTo>
                    <a:pt x="733" y="4226"/>
                  </a:lnTo>
                  <a:lnTo>
                    <a:pt x="777" y="4279"/>
                  </a:lnTo>
                  <a:lnTo>
                    <a:pt x="777" y="4367"/>
                  </a:lnTo>
                  <a:lnTo>
                    <a:pt x="777" y="4464"/>
                  </a:lnTo>
                  <a:lnTo>
                    <a:pt x="777" y="4552"/>
                  </a:lnTo>
                  <a:lnTo>
                    <a:pt x="768" y="4614"/>
                  </a:lnTo>
                  <a:lnTo>
                    <a:pt x="715" y="4685"/>
                  </a:lnTo>
                  <a:lnTo>
                    <a:pt x="653" y="4746"/>
                  </a:lnTo>
                  <a:lnTo>
                    <a:pt x="556" y="4799"/>
                  </a:lnTo>
                  <a:lnTo>
                    <a:pt x="539" y="4861"/>
                  </a:lnTo>
                  <a:lnTo>
                    <a:pt x="636" y="4861"/>
                  </a:lnTo>
                  <a:lnTo>
                    <a:pt x="547" y="4914"/>
                  </a:lnTo>
                  <a:lnTo>
                    <a:pt x="556" y="4958"/>
                  </a:lnTo>
                  <a:lnTo>
                    <a:pt x="645" y="4923"/>
                  </a:lnTo>
                  <a:lnTo>
                    <a:pt x="715" y="4949"/>
                  </a:lnTo>
                  <a:lnTo>
                    <a:pt x="768" y="4870"/>
                  </a:lnTo>
                  <a:lnTo>
                    <a:pt x="795" y="4905"/>
                  </a:lnTo>
                  <a:lnTo>
                    <a:pt x="839" y="4852"/>
                  </a:lnTo>
                  <a:lnTo>
                    <a:pt x="927" y="4852"/>
                  </a:lnTo>
                  <a:lnTo>
                    <a:pt x="998" y="4879"/>
                  </a:lnTo>
                  <a:lnTo>
                    <a:pt x="1086" y="4932"/>
                  </a:lnTo>
                  <a:lnTo>
                    <a:pt x="1130" y="4967"/>
                  </a:lnTo>
                  <a:lnTo>
                    <a:pt x="1245" y="4941"/>
                  </a:lnTo>
                  <a:lnTo>
                    <a:pt x="1333" y="5011"/>
                  </a:lnTo>
                  <a:lnTo>
                    <a:pt x="1403" y="5055"/>
                  </a:lnTo>
                  <a:lnTo>
                    <a:pt x="1509" y="5091"/>
                  </a:lnTo>
                  <a:lnTo>
                    <a:pt x="1553" y="5029"/>
                  </a:lnTo>
                  <a:lnTo>
                    <a:pt x="1686" y="5029"/>
                  </a:lnTo>
                  <a:lnTo>
                    <a:pt x="1721" y="4949"/>
                  </a:lnTo>
                  <a:lnTo>
                    <a:pt x="1783" y="4923"/>
                  </a:lnTo>
                  <a:lnTo>
                    <a:pt x="1845" y="4905"/>
                  </a:lnTo>
                  <a:lnTo>
                    <a:pt x="1827" y="4835"/>
                  </a:lnTo>
                  <a:lnTo>
                    <a:pt x="1739" y="4799"/>
                  </a:lnTo>
                  <a:lnTo>
                    <a:pt x="1721" y="4746"/>
                  </a:lnTo>
                  <a:lnTo>
                    <a:pt x="1686" y="4676"/>
                  </a:lnTo>
                  <a:lnTo>
                    <a:pt x="1668" y="4579"/>
                  </a:lnTo>
                  <a:lnTo>
                    <a:pt x="1739" y="4579"/>
                  </a:lnTo>
                  <a:lnTo>
                    <a:pt x="1756" y="4508"/>
                  </a:lnTo>
                  <a:lnTo>
                    <a:pt x="1845" y="4341"/>
                  </a:lnTo>
                  <a:lnTo>
                    <a:pt x="1906" y="4235"/>
                  </a:lnTo>
                  <a:lnTo>
                    <a:pt x="1933" y="4191"/>
                  </a:lnTo>
                  <a:lnTo>
                    <a:pt x="2012" y="4164"/>
                  </a:lnTo>
                  <a:lnTo>
                    <a:pt x="2092" y="4076"/>
                  </a:lnTo>
                  <a:lnTo>
                    <a:pt x="2154" y="3996"/>
                  </a:lnTo>
                  <a:lnTo>
                    <a:pt x="2136" y="3944"/>
                  </a:lnTo>
                  <a:lnTo>
                    <a:pt x="2065" y="3899"/>
                  </a:lnTo>
                  <a:lnTo>
                    <a:pt x="2057" y="3829"/>
                  </a:lnTo>
                  <a:lnTo>
                    <a:pt x="2012" y="3758"/>
                  </a:lnTo>
                  <a:lnTo>
                    <a:pt x="1959" y="3714"/>
                  </a:lnTo>
                  <a:lnTo>
                    <a:pt x="1915" y="3644"/>
                  </a:lnTo>
                  <a:lnTo>
                    <a:pt x="1995" y="3599"/>
                  </a:lnTo>
                  <a:lnTo>
                    <a:pt x="2039" y="3538"/>
                  </a:lnTo>
                  <a:lnTo>
                    <a:pt x="2092" y="3485"/>
                  </a:lnTo>
                  <a:lnTo>
                    <a:pt x="2145" y="3485"/>
                  </a:lnTo>
                  <a:lnTo>
                    <a:pt x="2198" y="3432"/>
                  </a:lnTo>
                  <a:lnTo>
                    <a:pt x="2304" y="3432"/>
                  </a:lnTo>
                  <a:lnTo>
                    <a:pt x="2277" y="3352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   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    Chocó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    3</a:t>
              </a:r>
            </a:p>
          </p:txBody>
        </p:sp>
        <p:sp>
          <p:nvSpPr>
            <p:cNvPr id="9" name="Freeform 1"/>
            <p:cNvSpPr>
              <a:spLocks noChangeArrowheads="1"/>
            </p:cNvSpPr>
            <p:nvPr/>
          </p:nvSpPr>
          <p:spPr bwMode="auto">
            <a:xfrm>
              <a:off x="5641971" y="1830388"/>
              <a:ext cx="747713" cy="819150"/>
            </a:xfrm>
            <a:custGeom>
              <a:avLst/>
              <a:gdLst>
                <a:gd name="T0" fmla="*/ 918 w 2075"/>
                <a:gd name="T1" fmla="*/ 106 h 2277"/>
                <a:gd name="T2" fmla="*/ 1041 w 2075"/>
                <a:gd name="T3" fmla="*/ 124 h 2277"/>
                <a:gd name="T4" fmla="*/ 1200 w 2075"/>
                <a:gd name="T5" fmla="*/ 194 h 2277"/>
                <a:gd name="T6" fmla="*/ 1244 w 2075"/>
                <a:gd name="T7" fmla="*/ 256 h 2277"/>
                <a:gd name="T8" fmla="*/ 1376 w 2075"/>
                <a:gd name="T9" fmla="*/ 318 h 2277"/>
                <a:gd name="T10" fmla="*/ 1465 w 2075"/>
                <a:gd name="T11" fmla="*/ 379 h 2277"/>
                <a:gd name="T12" fmla="*/ 1500 w 2075"/>
                <a:gd name="T13" fmla="*/ 529 h 2277"/>
                <a:gd name="T14" fmla="*/ 1385 w 2075"/>
                <a:gd name="T15" fmla="*/ 574 h 2277"/>
                <a:gd name="T16" fmla="*/ 1279 w 2075"/>
                <a:gd name="T17" fmla="*/ 644 h 2277"/>
                <a:gd name="T18" fmla="*/ 1341 w 2075"/>
                <a:gd name="T19" fmla="*/ 741 h 2277"/>
                <a:gd name="T20" fmla="*/ 1376 w 2075"/>
                <a:gd name="T21" fmla="*/ 874 h 2277"/>
                <a:gd name="T22" fmla="*/ 1403 w 2075"/>
                <a:gd name="T23" fmla="*/ 979 h 2277"/>
                <a:gd name="T24" fmla="*/ 1526 w 2075"/>
                <a:gd name="T25" fmla="*/ 1006 h 2277"/>
                <a:gd name="T26" fmla="*/ 1588 w 2075"/>
                <a:gd name="T27" fmla="*/ 1085 h 2277"/>
                <a:gd name="T28" fmla="*/ 1756 w 2075"/>
                <a:gd name="T29" fmla="*/ 953 h 2277"/>
                <a:gd name="T30" fmla="*/ 1844 w 2075"/>
                <a:gd name="T31" fmla="*/ 1006 h 2277"/>
                <a:gd name="T32" fmla="*/ 1941 w 2075"/>
                <a:gd name="T33" fmla="*/ 1068 h 2277"/>
                <a:gd name="T34" fmla="*/ 2021 w 2075"/>
                <a:gd name="T35" fmla="*/ 1129 h 2277"/>
                <a:gd name="T36" fmla="*/ 2074 w 2075"/>
                <a:gd name="T37" fmla="*/ 1200 h 2277"/>
                <a:gd name="T38" fmla="*/ 1985 w 2075"/>
                <a:gd name="T39" fmla="*/ 1288 h 2277"/>
                <a:gd name="T40" fmla="*/ 1897 w 2075"/>
                <a:gd name="T41" fmla="*/ 1385 h 2277"/>
                <a:gd name="T42" fmla="*/ 1782 w 2075"/>
                <a:gd name="T43" fmla="*/ 1429 h 2277"/>
                <a:gd name="T44" fmla="*/ 1650 w 2075"/>
                <a:gd name="T45" fmla="*/ 1465 h 2277"/>
                <a:gd name="T46" fmla="*/ 1500 w 2075"/>
                <a:gd name="T47" fmla="*/ 1465 h 2277"/>
                <a:gd name="T48" fmla="*/ 1491 w 2075"/>
                <a:gd name="T49" fmla="*/ 1571 h 2277"/>
                <a:gd name="T50" fmla="*/ 1385 w 2075"/>
                <a:gd name="T51" fmla="*/ 1631 h 2277"/>
                <a:gd name="T52" fmla="*/ 1226 w 2075"/>
                <a:gd name="T53" fmla="*/ 1737 h 2277"/>
                <a:gd name="T54" fmla="*/ 1165 w 2075"/>
                <a:gd name="T55" fmla="*/ 1852 h 2277"/>
                <a:gd name="T56" fmla="*/ 1006 w 2075"/>
                <a:gd name="T57" fmla="*/ 1834 h 2277"/>
                <a:gd name="T58" fmla="*/ 926 w 2075"/>
                <a:gd name="T59" fmla="*/ 2046 h 2277"/>
                <a:gd name="T60" fmla="*/ 185 w 2075"/>
                <a:gd name="T61" fmla="*/ 2276 h 2277"/>
                <a:gd name="T62" fmla="*/ 44 w 2075"/>
                <a:gd name="T63" fmla="*/ 2081 h 2277"/>
                <a:gd name="T64" fmla="*/ 0 w 2075"/>
                <a:gd name="T65" fmla="*/ 1870 h 2277"/>
                <a:gd name="T66" fmla="*/ 53 w 2075"/>
                <a:gd name="T67" fmla="*/ 1658 h 2277"/>
                <a:gd name="T68" fmla="*/ 106 w 2075"/>
                <a:gd name="T69" fmla="*/ 1482 h 2277"/>
                <a:gd name="T70" fmla="*/ 194 w 2075"/>
                <a:gd name="T71" fmla="*/ 1244 h 2277"/>
                <a:gd name="T72" fmla="*/ 317 w 2075"/>
                <a:gd name="T73" fmla="*/ 1147 h 2277"/>
                <a:gd name="T74" fmla="*/ 344 w 2075"/>
                <a:gd name="T75" fmla="*/ 979 h 2277"/>
                <a:gd name="T76" fmla="*/ 273 w 2075"/>
                <a:gd name="T77" fmla="*/ 891 h 2277"/>
                <a:gd name="T78" fmla="*/ 141 w 2075"/>
                <a:gd name="T79" fmla="*/ 785 h 2277"/>
                <a:gd name="T80" fmla="*/ 70 w 2075"/>
                <a:gd name="T81" fmla="*/ 626 h 2277"/>
                <a:gd name="T82" fmla="*/ 132 w 2075"/>
                <a:gd name="T83" fmla="*/ 529 h 2277"/>
                <a:gd name="T84" fmla="*/ 229 w 2075"/>
                <a:gd name="T85" fmla="*/ 432 h 2277"/>
                <a:gd name="T86" fmla="*/ 335 w 2075"/>
                <a:gd name="T87" fmla="*/ 344 h 2277"/>
                <a:gd name="T88" fmla="*/ 397 w 2075"/>
                <a:gd name="T89" fmla="*/ 212 h 2277"/>
                <a:gd name="T90" fmla="*/ 450 w 2075"/>
                <a:gd name="T91" fmla="*/ 115 h 2277"/>
                <a:gd name="T92" fmla="*/ 582 w 2075"/>
                <a:gd name="T93" fmla="*/ 44 h 2277"/>
                <a:gd name="T94" fmla="*/ 741 w 2075"/>
                <a:gd name="T95" fmla="*/ 0 h 2277"/>
                <a:gd name="T96" fmla="*/ 900 w 2075"/>
                <a:gd name="T97" fmla="*/ 26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75" h="2277">
                  <a:moveTo>
                    <a:pt x="900" y="26"/>
                  </a:moveTo>
                  <a:lnTo>
                    <a:pt x="918" y="106"/>
                  </a:lnTo>
                  <a:lnTo>
                    <a:pt x="979" y="124"/>
                  </a:lnTo>
                  <a:lnTo>
                    <a:pt x="1041" y="124"/>
                  </a:lnTo>
                  <a:lnTo>
                    <a:pt x="1112" y="185"/>
                  </a:lnTo>
                  <a:lnTo>
                    <a:pt x="1200" y="194"/>
                  </a:lnTo>
                  <a:lnTo>
                    <a:pt x="1191" y="238"/>
                  </a:lnTo>
                  <a:lnTo>
                    <a:pt x="1244" y="256"/>
                  </a:lnTo>
                  <a:lnTo>
                    <a:pt x="1297" y="291"/>
                  </a:lnTo>
                  <a:lnTo>
                    <a:pt x="1376" y="318"/>
                  </a:lnTo>
                  <a:lnTo>
                    <a:pt x="1394" y="371"/>
                  </a:lnTo>
                  <a:lnTo>
                    <a:pt x="1465" y="379"/>
                  </a:lnTo>
                  <a:lnTo>
                    <a:pt x="1491" y="441"/>
                  </a:lnTo>
                  <a:lnTo>
                    <a:pt x="1500" y="529"/>
                  </a:lnTo>
                  <a:lnTo>
                    <a:pt x="1465" y="565"/>
                  </a:lnTo>
                  <a:lnTo>
                    <a:pt x="1385" y="574"/>
                  </a:lnTo>
                  <a:lnTo>
                    <a:pt x="1306" y="600"/>
                  </a:lnTo>
                  <a:lnTo>
                    <a:pt x="1279" y="644"/>
                  </a:lnTo>
                  <a:lnTo>
                    <a:pt x="1350" y="679"/>
                  </a:lnTo>
                  <a:lnTo>
                    <a:pt x="1341" y="741"/>
                  </a:lnTo>
                  <a:lnTo>
                    <a:pt x="1359" y="812"/>
                  </a:lnTo>
                  <a:lnTo>
                    <a:pt x="1376" y="874"/>
                  </a:lnTo>
                  <a:lnTo>
                    <a:pt x="1385" y="935"/>
                  </a:lnTo>
                  <a:lnTo>
                    <a:pt x="1403" y="979"/>
                  </a:lnTo>
                  <a:lnTo>
                    <a:pt x="1482" y="979"/>
                  </a:lnTo>
                  <a:lnTo>
                    <a:pt x="1526" y="1006"/>
                  </a:lnTo>
                  <a:lnTo>
                    <a:pt x="1518" y="1068"/>
                  </a:lnTo>
                  <a:lnTo>
                    <a:pt x="1588" y="1085"/>
                  </a:lnTo>
                  <a:lnTo>
                    <a:pt x="1676" y="1050"/>
                  </a:lnTo>
                  <a:lnTo>
                    <a:pt x="1756" y="953"/>
                  </a:lnTo>
                  <a:lnTo>
                    <a:pt x="1765" y="1015"/>
                  </a:lnTo>
                  <a:lnTo>
                    <a:pt x="1844" y="1006"/>
                  </a:lnTo>
                  <a:lnTo>
                    <a:pt x="1906" y="1032"/>
                  </a:lnTo>
                  <a:lnTo>
                    <a:pt x="1941" y="1068"/>
                  </a:lnTo>
                  <a:lnTo>
                    <a:pt x="2012" y="1076"/>
                  </a:lnTo>
                  <a:lnTo>
                    <a:pt x="2021" y="1129"/>
                  </a:lnTo>
                  <a:lnTo>
                    <a:pt x="2029" y="1182"/>
                  </a:lnTo>
                  <a:lnTo>
                    <a:pt x="2074" y="1200"/>
                  </a:lnTo>
                  <a:lnTo>
                    <a:pt x="2056" y="1253"/>
                  </a:lnTo>
                  <a:lnTo>
                    <a:pt x="1985" y="1288"/>
                  </a:lnTo>
                  <a:lnTo>
                    <a:pt x="1932" y="1324"/>
                  </a:lnTo>
                  <a:lnTo>
                    <a:pt x="1897" y="1385"/>
                  </a:lnTo>
                  <a:lnTo>
                    <a:pt x="1862" y="1438"/>
                  </a:lnTo>
                  <a:lnTo>
                    <a:pt x="1782" y="1429"/>
                  </a:lnTo>
                  <a:lnTo>
                    <a:pt x="1721" y="1456"/>
                  </a:lnTo>
                  <a:lnTo>
                    <a:pt x="1650" y="1465"/>
                  </a:lnTo>
                  <a:lnTo>
                    <a:pt x="1571" y="1456"/>
                  </a:lnTo>
                  <a:lnTo>
                    <a:pt x="1500" y="1465"/>
                  </a:lnTo>
                  <a:lnTo>
                    <a:pt x="1491" y="1509"/>
                  </a:lnTo>
                  <a:lnTo>
                    <a:pt x="1491" y="1571"/>
                  </a:lnTo>
                  <a:lnTo>
                    <a:pt x="1412" y="1579"/>
                  </a:lnTo>
                  <a:lnTo>
                    <a:pt x="1385" y="1631"/>
                  </a:lnTo>
                  <a:lnTo>
                    <a:pt x="1323" y="1693"/>
                  </a:lnTo>
                  <a:lnTo>
                    <a:pt x="1226" y="1737"/>
                  </a:lnTo>
                  <a:lnTo>
                    <a:pt x="1218" y="1817"/>
                  </a:lnTo>
                  <a:lnTo>
                    <a:pt x="1165" y="1852"/>
                  </a:lnTo>
                  <a:lnTo>
                    <a:pt x="1094" y="1817"/>
                  </a:lnTo>
                  <a:lnTo>
                    <a:pt x="1006" y="1834"/>
                  </a:lnTo>
                  <a:lnTo>
                    <a:pt x="970" y="1949"/>
                  </a:lnTo>
                  <a:lnTo>
                    <a:pt x="926" y="2046"/>
                  </a:lnTo>
                  <a:lnTo>
                    <a:pt x="803" y="2249"/>
                  </a:lnTo>
                  <a:lnTo>
                    <a:pt x="185" y="2276"/>
                  </a:lnTo>
                  <a:lnTo>
                    <a:pt x="132" y="2187"/>
                  </a:lnTo>
                  <a:lnTo>
                    <a:pt x="44" y="2081"/>
                  </a:lnTo>
                  <a:lnTo>
                    <a:pt x="26" y="2002"/>
                  </a:lnTo>
                  <a:lnTo>
                    <a:pt x="0" y="1870"/>
                  </a:lnTo>
                  <a:lnTo>
                    <a:pt x="17" y="1764"/>
                  </a:lnTo>
                  <a:lnTo>
                    <a:pt x="53" y="1658"/>
                  </a:lnTo>
                  <a:lnTo>
                    <a:pt x="106" y="1571"/>
                  </a:lnTo>
                  <a:lnTo>
                    <a:pt x="106" y="1482"/>
                  </a:lnTo>
                  <a:lnTo>
                    <a:pt x="123" y="1376"/>
                  </a:lnTo>
                  <a:lnTo>
                    <a:pt x="194" y="1244"/>
                  </a:lnTo>
                  <a:lnTo>
                    <a:pt x="256" y="1191"/>
                  </a:lnTo>
                  <a:lnTo>
                    <a:pt x="317" y="1147"/>
                  </a:lnTo>
                  <a:lnTo>
                    <a:pt x="335" y="1076"/>
                  </a:lnTo>
                  <a:lnTo>
                    <a:pt x="344" y="979"/>
                  </a:lnTo>
                  <a:lnTo>
                    <a:pt x="335" y="926"/>
                  </a:lnTo>
                  <a:lnTo>
                    <a:pt x="273" y="891"/>
                  </a:lnTo>
                  <a:lnTo>
                    <a:pt x="194" y="847"/>
                  </a:lnTo>
                  <a:lnTo>
                    <a:pt x="141" y="785"/>
                  </a:lnTo>
                  <a:lnTo>
                    <a:pt x="114" y="706"/>
                  </a:lnTo>
                  <a:lnTo>
                    <a:pt x="70" y="626"/>
                  </a:lnTo>
                  <a:lnTo>
                    <a:pt x="123" y="591"/>
                  </a:lnTo>
                  <a:lnTo>
                    <a:pt x="132" y="529"/>
                  </a:lnTo>
                  <a:lnTo>
                    <a:pt x="203" y="494"/>
                  </a:lnTo>
                  <a:lnTo>
                    <a:pt x="229" y="432"/>
                  </a:lnTo>
                  <a:lnTo>
                    <a:pt x="264" y="397"/>
                  </a:lnTo>
                  <a:lnTo>
                    <a:pt x="335" y="344"/>
                  </a:lnTo>
                  <a:lnTo>
                    <a:pt x="326" y="265"/>
                  </a:lnTo>
                  <a:lnTo>
                    <a:pt x="397" y="212"/>
                  </a:lnTo>
                  <a:lnTo>
                    <a:pt x="441" y="176"/>
                  </a:lnTo>
                  <a:lnTo>
                    <a:pt x="450" y="115"/>
                  </a:lnTo>
                  <a:lnTo>
                    <a:pt x="520" y="71"/>
                  </a:lnTo>
                  <a:lnTo>
                    <a:pt x="582" y="44"/>
                  </a:lnTo>
                  <a:lnTo>
                    <a:pt x="644" y="26"/>
                  </a:lnTo>
                  <a:lnTo>
                    <a:pt x="741" y="0"/>
                  </a:lnTo>
                  <a:lnTo>
                    <a:pt x="829" y="9"/>
                  </a:lnTo>
                  <a:lnTo>
                    <a:pt x="900" y="26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</a:t>
              </a:r>
              <a:endPara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5375271" y="2055813"/>
              <a:ext cx="1404938" cy="1331912"/>
            </a:xfrm>
            <a:custGeom>
              <a:avLst/>
              <a:gdLst>
                <a:gd name="T0" fmla="*/ 3901 w 3902"/>
                <a:gd name="T1" fmla="*/ 1897 h 3698"/>
                <a:gd name="T2" fmla="*/ 3716 w 3902"/>
                <a:gd name="T3" fmla="*/ 2073 h 3698"/>
                <a:gd name="T4" fmla="*/ 3495 w 3902"/>
                <a:gd name="T5" fmla="*/ 2258 h 3698"/>
                <a:gd name="T6" fmla="*/ 3283 w 3902"/>
                <a:gd name="T7" fmla="*/ 2417 h 3698"/>
                <a:gd name="T8" fmla="*/ 3239 w 3902"/>
                <a:gd name="T9" fmla="*/ 2664 h 3698"/>
                <a:gd name="T10" fmla="*/ 3045 w 3902"/>
                <a:gd name="T11" fmla="*/ 2929 h 3698"/>
                <a:gd name="T12" fmla="*/ 3098 w 3902"/>
                <a:gd name="T13" fmla="*/ 3105 h 3698"/>
                <a:gd name="T14" fmla="*/ 3063 w 3902"/>
                <a:gd name="T15" fmla="*/ 3352 h 3698"/>
                <a:gd name="T16" fmla="*/ 2798 w 3902"/>
                <a:gd name="T17" fmla="*/ 3388 h 3698"/>
                <a:gd name="T18" fmla="*/ 2489 w 3902"/>
                <a:gd name="T19" fmla="*/ 3476 h 3698"/>
                <a:gd name="T20" fmla="*/ 2286 w 3902"/>
                <a:gd name="T21" fmla="*/ 3697 h 3698"/>
                <a:gd name="T22" fmla="*/ 2057 w 3902"/>
                <a:gd name="T23" fmla="*/ 3458 h 3698"/>
                <a:gd name="T24" fmla="*/ 1871 w 3902"/>
                <a:gd name="T25" fmla="*/ 3485 h 3698"/>
                <a:gd name="T26" fmla="*/ 1712 w 3902"/>
                <a:gd name="T27" fmla="*/ 3626 h 3698"/>
                <a:gd name="T28" fmla="*/ 1448 w 3902"/>
                <a:gd name="T29" fmla="*/ 3697 h 3698"/>
                <a:gd name="T30" fmla="*/ 1298 w 3902"/>
                <a:gd name="T31" fmla="*/ 3520 h 3698"/>
                <a:gd name="T32" fmla="*/ 1262 w 3902"/>
                <a:gd name="T33" fmla="*/ 3238 h 3698"/>
                <a:gd name="T34" fmla="*/ 1095 w 3902"/>
                <a:gd name="T35" fmla="*/ 3061 h 3698"/>
                <a:gd name="T36" fmla="*/ 830 w 3902"/>
                <a:gd name="T37" fmla="*/ 2955 h 3698"/>
                <a:gd name="T38" fmla="*/ 521 w 3902"/>
                <a:gd name="T39" fmla="*/ 2876 h 3698"/>
                <a:gd name="T40" fmla="*/ 477 w 3902"/>
                <a:gd name="T41" fmla="*/ 2638 h 3698"/>
                <a:gd name="T42" fmla="*/ 283 w 3902"/>
                <a:gd name="T43" fmla="*/ 2461 h 3698"/>
                <a:gd name="T44" fmla="*/ 353 w 3902"/>
                <a:gd name="T45" fmla="*/ 2232 h 3698"/>
                <a:gd name="T46" fmla="*/ 512 w 3902"/>
                <a:gd name="T47" fmla="*/ 2029 h 3698"/>
                <a:gd name="T48" fmla="*/ 768 w 3902"/>
                <a:gd name="T49" fmla="*/ 1923 h 3698"/>
                <a:gd name="T50" fmla="*/ 556 w 3902"/>
                <a:gd name="T51" fmla="*/ 1702 h 3698"/>
                <a:gd name="T52" fmla="*/ 45 w 3902"/>
                <a:gd name="T53" fmla="*/ 1138 h 3698"/>
                <a:gd name="T54" fmla="*/ 212 w 3902"/>
                <a:gd name="T55" fmla="*/ 927 h 3698"/>
                <a:gd name="T56" fmla="*/ 353 w 3902"/>
                <a:gd name="T57" fmla="*/ 1067 h 3698"/>
                <a:gd name="T58" fmla="*/ 442 w 3902"/>
                <a:gd name="T59" fmla="*/ 777 h 3698"/>
                <a:gd name="T60" fmla="*/ 353 w 3902"/>
                <a:gd name="T61" fmla="*/ 450 h 3698"/>
                <a:gd name="T62" fmla="*/ 318 w 3902"/>
                <a:gd name="T63" fmla="*/ 274 h 3698"/>
                <a:gd name="T64" fmla="*/ 556 w 3902"/>
                <a:gd name="T65" fmla="*/ 168 h 3698"/>
                <a:gd name="T66" fmla="*/ 812 w 3902"/>
                <a:gd name="T67" fmla="*/ 0 h 3698"/>
                <a:gd name="T68" fmla="*/ 1015 w 3902"/>
                <a:gd name="T69" fmla="*/ 265 h 3698"/>
                <a:gd name="T70" fmla="*/ 1059 w 3902"/>
                <a:gd name="T71" fmla="*/ 521 h 3698"/>
                <a:gd name="T72" fmla="*/ 848 w 3902"/>
                <a:gd name="T73" fmla="*/ 856 h 3698"/>
                <a:gd name="T74" fmla="*/ 742 w 3902"/>
                <a:gd name="T75" fmla="*/ 1244 h 3698"/>
                <a:gd name="T76" fmla="*/ 927 w 3902"/>
                <a:gd name="T77" fmla="*/ 1650 h 3698"/>
                <a:gd name="T78" fmla="*/ 1748 w 3902"/>
                <a:gd name="T79" fmla="*/ 1208 h 3698"/>
                <a:gd name="T80" fmla="*/ 1968 w 3902"/>
                <a:gd name="T81" fmla="*/ 1111 h 3698"/>
                <a:gd name="T82" fmla="*/ 2233 w 3902"/>
                <a:gd name="T83" fmla="*/ 945 h 3698"/>
                <a:gd name="T84" fmla="*/ 2392 w 3902"/>
                <a:gd name="T85" fmla="*/ 839 h 3698"/>
                <a:gd name="T86" fmla="*/ 2639 w 3902"/>
                <a:gd name="T87" fmla="*/ 759 h 3698"/>
                <a:gd name="T88" fmla="*/ 2930 w 3902"/>
                <a:gd name="T89" fmla="*/ 795 h 3698"/>
                <a:gd name="T90" fmla="*/ 3080 w 3902"/>
                <a:gd name="T91" fmla="*/ 1085 h 3698"/>
                <a:gd name="T92" fmla="*/ 3054 w 3902"/>
                <a:gd name="T93" fmla="*/ 1261 h 3698"/>
                <a:gd name="T94" fmla="*/ 3054 w 3902"/>
                <a:gd name="T95" fmla="*/ 1508 h 3698"/>
                <a:gd name="T96" fmla="*/ 3230 w 3902"/>
                <a:gd name="T97" fmla="*/ 1482 h 3698"/>
                <a:gd name="T98" fmla="*/ 3248 w 3902"/>
                <a:gd name="T99" fmla="*/ 1605 h 3698"/>
                <a:gd name="T100" fmla="*/ 3310 w 3902"/>
                <a:gd name="T101" fmla="*/ 1844 h 3698"/>
                <a:gd name="T102" fmla="*/ 3751 w 3902"/>
                <a:gd name="T103" fmla="*/ 1694 h 3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02" h="3698">
                  <a:moveTo>
                    <a:pt x="3822" y="1694"/>
                  </a:moveTo>
                  <a:lnTo>
                    <a:pt x="3822" y="1773"/>
                  </a:lnTo>
                  <a:lnTo>
                    <a:pt x="3857" y="1844"/>
                  </a:lnTo>
                  <a:lnTo>
                    <a:pt x="3901" y="1897"/>
                  </a:lnTo>
                  <a:lnTo>
                    <a:pt x="3875" y="1950"/>
                  </a:lnTo>
                  <a:lnTo>
                    <a:pt x="3822" y="2002"/>
                  </a:lnTo>
                  <a:lnTo>
                    <a:pt x="3733" y="2020"/>
                  </a:lnTo>
                  <a:lnTo>
                    <a:pt x="3716" y="2073"/>
                  </a:lnTo>
                  <a:lnTo>
                    <a:pt x="3654" y="2100"/>
                  </a:lnTo>
                  <a:lnTo>
                    <a:pt x="3619" y="2179"/>
                  </a:lnTo>
                  <a:lnTo>
                    <a:pt x="3575" y="2241"/>
                  </a:lnTo>
                  <a:lnTo>
                    <a:pt x="3495" y="2258"/>
                  </a:lnTo>
                  <a:lnTo>
                    <a:pt x="3433" y="2294"/>
                  </a:lnTo>
                  <a:lnTo>
                    <a:pt x="3407" y="2355"/>
                  </a:lnTo>
                  <a:lnTo>
                    <a:pt x="3319" y="2373"/>
                  </a:lnTo>
                  <a:lnTo>
                    <a:pt x="3283" y="2417"/>
                  </a:lnTo>
                  <a:lnTo>
                    <a:pt x="3266" y="2479"/>
                  </a:lnTo>
                  <a:lnTo>
                    <a:pt x="3274" y="2558"/>
                  </a:lnTo>
                  <a:lnTo>
                    <a:pt x="3292" y="2620"/>
                  </a:lnTo>
                  <a:lnTo>
                    <a:pt x="3239" y="2664"/>
                  </a:lnTo>
                  <a:lnTo>
                    <a:pt x="3204" y="2726"/>
                  </a:lnTo>
                  <a:lnTo>
                    <a:pt x="3124" y="2797"/>
                  </a:lnTo>
                  <a:lnTo>
                    <a:pt x="3063" y="2876"/>
                  </a:lnTo>
                  <a:lnTo>
                    <a:pt x="3045" y="2929"/>
                  </a:lnTo>
                  <a:lnTo>
                    <a:pt x="3080" y="2991"/>
                  </a:lnTo>
                  <a:lnTo>
                    <a:pt x="3124" y="3000"/>
                  </a:lnTo>
                  <a:lnTo>
                    <a:pt x="3124" y="3061"/>
                  </a:lnTo>
                  <a:lnTo>
                    <a:pt x="3098" y="3105"/>
                  </a:lnTo>
                  <a:lnTo>
                    <a:pt x="3071" y="3158"/>
                  </a:lnTo>
                  <a:lnTo>
                    <a:pt x="3036" y="3211"/>
                  </a:lnTo>
                  <a:lnTo>
                    <a:pt x="3045" y="3282"/>
                  </a:lnTo>
                  <a:lnTo>
                    <a:pt x="3063" y="3352"/>
                  </a:lnTo>
                  <a:lnTo>
                    <a:pt x="2992" y="3335"/>
                  </a:lnTo>
                  <a:lnTo>
                    <a:pt x="2930" y="3352"/>
                  </a:lnTo>
                  <a:lnTo>
                    <a:pt x="2877" y="3414"/>
                  </a:lnTo>
                  <a:lnTo>
                    <a:pt x="2798" y="3388"/>
                  </a:lnTo>
                  <a:lnTo>
                    <a:pt x="2719" y="3370"/>
                  </a:lnTo>
                  <a:lnTo>
                    <a:pt x="2648" y="3397"/>
                  </a:lnTo>
                  <a:lnTo>
                    <a:pt x="2560" y="3450"/>
                  </a:lnTo>
                  <a:lnTo>
                    <a:pt x="2489" y="3476"/>
                  </a:lnTo>
                  <a:lnTo>
                    <a:pt x="2489" y="3529"/>
                  </a:lnTo>
                  <a:lnTo>
                    <a:pt x="2445" y="3591"/>
                  </a:lnTo>
                  <a:lnTo>
                    <a:pt x="2330" y="3635"/>
                  </a:lnTo>
                  <a:lnTo>
                    <a:pt x="2286" y="3697"/>
                  </a:lnTo>
                  <a:lnTo>
                    <a:pt x="2215" y="3661"/>
                  </a:lnTo>
                  <a:lnTo>
                    <a:pt x="2163" y="3511"/>
                  </a:lnTo>
                  <a:lnTo>
                    <a:pt x="2110" y="3432"/>
                  </a:lnTo>
                  <a:lnTo>
                    <a:pt x="2057" y="3458"/>
                  </a:lnTo>
                  <a:lnTo>
                    <a:pt x="1986" y="3485"/>
                  </a:lnTo>
                  <a:lnTo>
                    <a:pt x="1942" y="3432"/>
                  </a:lnTo>
                  <a:lnTo>
                    <a:pt x="1854" y="3414"/>
                  </a:lnTo>
                  <a:lnTo>
                    <a:pt x="1871" y="3485"/>
                  </a:lnTo>
                  <a:lnTo>
                    <a:pt x="1889" y="3573"/>
                  </a:lnTo>
                  <a:lnTo>
                    <a:pt x="1836" y="3635"/>
                  </a:lnTo>
                  <a:lnTo>
                    <a:pt x="1774" y="3617"/>
                  </a:lnTo>
                  <a:lnTo>
                    <a:pt x="1712" y="3626"/>
                  </a:lnTo>
                  <a:lnTo>
                    <a:pt x="1660" y="3661"/>
                  </a:lnTo>
                  <a:lnTo>
                    <a:pt x="1624" y="3688"/>
                  </a:lnTo>
                  <a:lnTo>
                    <a:pt x="1554" y="3697"/>
                  </a:lnTo>
                  <a:lnTo>
                    <a:pt x="1448" y="3697"/>
                  </a:lnTo>
                  <a:lnTo>
                    <a:pt x="1377" y="3661"/>
                  </a:lnTo>
                  <a:lnTo>
                    <a:pt x="1368" y="3617"/>
                  </a:lnTo>
                  <a:lnTo>
                    <a:pt x="1333" y="3582"/>
                  </a:lnTo>
                  <a:lnTo>
                    <a:pt x="1298" y="3520"/>
                  </a:lnTo>
                  <a:lnTo>
                    <a:pt x="1307" y="3450"/>
                  </a:lnTo>
                  <a:lnTo>
                    <a:pt x="1271" y="3397"/>
                  </a:lnTo>
                  <a:lnTo>
                    <a:pt x="1227" y="3326"/>
                  </a:lnTo>
                  <a:lnTo>
                    <a:pt x="1262" y="3238"/>
                  </a:lnTo>
                  <a:lnTo>
                    <a:pt x="1271" y="3176"/>
                  </a:lnTo>
                  <a:lnTo>
                    <a:pt x="1245" y="3123"/>
                  </a:lnTo>
                  <a:lnTo>
                    <a:pt x="1139" y="3132"/>
                  </a:lnTo>
                  <a:lnTo>
                    <a:pt x="1095" y="3061"/>
                  </a:lnTo>
                  <a:lnTo>
                    <a:pt x="1104" y="2973"/>
                  </a:lnTo>
                  <a:lnTo>
                    <a:pt x="1077" y="2920"/>
                  </a:lnTo>
                  <a:lnTo>
                    <a:pt x="971" y="2929"/>
                  </a:lnTo>
                  <a:lnTo>
                    <a:pt x="830" y="2955"/>
                  </a:lnTo>
                  <a:lnTo>
                    <a:pt x="733" y="2973"/>
                  </a:lnTo>
                  <a:lnTo>
                    <a:pt x="627" y="2982"/>
                  </a:lnTo>
                  <a:lnTo>
                    <a:pt x="548" y="2947"/>
                  </a:lnTo>
                  <a:lnTo>
                    <a:pt x="521" y="2876"/>
                  </a:lnTo>
                  <a:lnTo>
                    <a:pt x="459" y="2841"/>
                  </a:lnTo>
                  <a:lnTo>
                    <a:pt x="451" y="2779"/>
                  </a:lnTo>
                  <a:lnTo>
                    <a:pt x="451" y="2708"/>
                  </a:lnTo>
                  <a:lnTo>
                    <a:pt x="477" y="2638"/>
                  </a:lnTo>
                  <a:lnTo>
                    <a:pt x="424" y="2602"/>
                  </a:lnTo>
                  <a:lnTo>
                    <a:pt x="362" y="2550"/>
                  </a:lnTo>
                  <a:lnTo>
                    <a:pt x="336" y="2488"/>
                  </a:lnTo>
                  <a:lnTo>
                    <a:pt x="283" y="2461"/>
                  </a:lnTo>
                  <a:lnTo>
                    <a:pt x="274" y="2391"/>
                  </a:lnTo>
                  <a:lnTo>
                    <a:pt x="221" y="2338"/>
                  </a:lnTo>
                  <a:lnTo>
                    <a:pt x="221" y="2285"/>
                  </a:lnTo>
                  <a:lnTo>
                    <a:pt x="353" y="2232"/>
                  </a:lnTo>
                  <a:lnTo>
                    <a:pt x="415" y="2197"/>
                  </a:lnTo>
                  <a:lnTo>
                    <a:pt x="406" y="2126"/>
                  </a:lnTo>
                  <a:lnTo>
                    <a:pt x="398" y="2055"/>
                  </a:lnTo>
                  <a:lnTo>
                    <a:pt x="512" y="2029"/>
                  </a:lnTo>
                  <a:lnTo>
                    <a:pt x="592" y="2047"/>
                  </a:lnTo>
                  <a:lnTo>
                    <a:pt x="662" y="2064"/>
                  </a:lnTo>
                  <a:lnTo>
                    <a:pt x="733" y="2055"/>
                  </a:lnTo>
                  <a:lnTo>
                    <a:pt x="768" y="1923"/>
                  </a:lnTo>
                  <a:lnTo>
                    <a:pt x="751" y="1835"/>
                  </a:lnTo>
                  <a:lnTo>
                    <a:pt x="715" y="1764"/>
                  </a:lnTo>
                  <a:lnTo>
                    <a:pt x="645" y="1711"/>
                  </a:lnTo>
                  <a:lnTo>
                    <a:pt x="556" y="1702"/>
                  </a:lnTo>
                  <a:lnTo>
                    <a:pt x="371" y="1482"/>
                  </a:lnTo>
                  <a:lnTo>
                    <a:pt x="62" y="1252"/>
                  </a:lnTo>
                  <a:lnTo>
                    <a:pt x="0" y="1173"/>
                  </a:lnTo>
                  <a:lnTo>
                    <a:pt x="45" y="1138"/>
                  </a:lnTo>
                  <a:lnTo>
                    <a:pt x="106" y="1094"/>
                  </a:lnTo>
                  <a:lnTo>
                    <a:pt x="124" y="1014"/>
                  </a:lnTo>
                  <a:lnTo>
                    <a:pt x="133" y="953"/>
                  </a:lnTo>
                  <a:lnTo>
                    <a:pt x="212" y="927"/>
                  </a:lnTo>
                  <a:lnTo>
                    <a:pt x="248" y="970"/>
                  </a:lnTo>
                  <a:lnTo>
                    <a:pt x="239" y="1014"/>
                  </a:lnTo>
                  <a:lnTo>
                    <a:pt x="256" y="1049"/>
                  </a:lnTo>
                  <a:lnTo>
                    <a:pt x="353" y="1067"/>
                  </a:lnTo>
                  <a:lnTo>
                    <a:pt x="433" y="1041"/>
                  </a:lnTo>
                  <a:lnTo>
                    <a:pt x="459" y="953"/>
                  </a:lnTo>
                  <a:lnTo>
                    <a:pt x="442" y="848"/>
                  </a:lnTo>
                  <a:lnTo>
                    <a:pt x="442" y="777"/>
                  </a:lnTo>
                  <a:lnTo>
                    <a:pt x="406" y="706"/>
                  </a:lnTo>
                  <a:lnTo>
                    <a:pt x="415" y="627"/>
                  </a:lnTo>
                  <a:lnTo>
                    <a:pt x="433" y="539"/>
                  </a:lnTo>
                  <a:lnTo>
                    <a:pt x="353" y="450"/>
                  </a:lnTo>
                  <a:lnTo>
                    <a:pt x="283" y="415"/>
                  </a:lnTo>
                  <a:lnTo>
                    <a:pt x="203" y="345"/>
                  </a:lnTo>
                  <a:lnTo>
                    <a:pt x="248" y="292"/>
                  </a:lnTo>
                  <a:lnTo>
                    <a:pt x="318" y="274"/>
                  </a:lnTo>
                  <a:lnTo>
                    <a:pt x="433" y="256"/>
                  </a:lnTo>
                  <a:lnTo>
                    <a:pt x="486" y="265"/>
                  </a:lnTo>
                  <a:lnTo>
                    <a:pt x="503" y="212"/>
                  </a:lnTo>
                  <a:lnTo>
                    <a:pt x="556" y="168"/>
                  </a:lnTo>
                  <a:lnTo>
                    <a:pt x="636" y="115"/>
                  </a:lnTo>
                  <a:lnTo>
                    <a:pt x="698" y="71"/>
                  </a:lnTo>
                  <a:lnTo>
                    <a:pt x="759" y="36"/>
                  </a:lnTo>
                  <a:lnTo>
                    <a:pt x="812" y="0"/>
                  </a:lnTo>
                  <a:lnTo>
                    <a:pt x="856" y="80"/>
                  </a:lnTo>
                  <a:lnTo>
                    <a:pt x="883" y="159"/>
                  </a:lnTo>
                  <a:lnTo>
                    <a:pt x="936" y="221"/>
                  </a:lnTo>
                  <a:lnTo>
                    <a:pt x="1015" y="265"/>
                  </a:lnTo>
                  <a:lnTo>
                    <a:pt x="1077" y="300"/>
                  </a:lnTo>
                  <a:lnTo>
                    <a:pt x="1086" y="353"/>
                  </a:lnTo>
                  <a:lnTo>
                    <a:pt x="1077" y="450"/>
                  </a:lnTo>
                  <a:lnTo>
                    <a:pt x="1059" y="521"/>
                  </a:lnTo>
                  <a:lnTo>
                    <a:pt x="998" y="565"/>
                  </a:lnTo>
                  <a:lnTo>
                    <a:pt x="936" y="618"/>
                  </a:lnTo>
                  <a:lnTo>
                    <a:pt x="865" y="750"/>
                  </a:lnTo>
                  <a:lnTo>
                    <a:pt x="848" y="856"/>
                  </a:lnTo>
                  <a:lnTo>
                    <a:pt x="848" y="945"/>
                  </a:lnTo>
                  <a:lnTo>
                    <a:pt x="795" y="1032"/>
                  </a:lnTo>
                  <a:lnTo>
                    <a:pt x="759" y="1138"/>
                  </a:lnTo>
                  <a:lnTo>
                    <a:pt x="742" y="1244"/>
                  </a:lnTo>
                  <a:lnTo>
                    <a:pt x="768" y="1376"/>
                  </a:lnTo>
                  <a:lnTo>
                    <a:pt x="786" y="1455"/>
                  </a:lnTo>
                  <a:lnTo>
                    <a:pt x="874" y="1561"/>
                  </a:lnTo>
                  <a:lnTo>
                    <a:pt x="927" y="1650"/>
                  </a:lnTo>
                  <a:lnTo>
                    <a:pt x="1545" y="1623"/>
                  </a:lnTo>
                  <a:lnTo>
                    <a:pt x="1668" y="1420"/>
                  </a:lnTo>
                  <a:lnTo>
                    <a:pt x="1712" y="1323"/>
                  </a:lnTo>
                  <a:lnTo>
                    <a:pt x="1748" y="1208"/>
                  </a:lnTo>
                  <a:lnTo>
                    <a:pt x="1836" y="1191"/>
                  </a:lnTo>
                  <a:lnTo>
                    <a:pt x="1907" y="1226"/>
                  </a:lnTo>
                  <a:lnTo>
                    <a:pt x="1960" y="1191"/>
                  </a:lnTo>
                  <a:lnTo>
                    <a:pt x="1968" y="1111"/>
                  </a:lnTo>
                  <a:lnTo>
                    <a:pt x="2065" y="1067"/>
                  </a:lnTo>
                  <a:lnTo>
                    <a:pt x="2127" y="1005"/>
                  </a:lnTo>
                  <a:lnTo>
                    <a:pt x="2154" y="953"/>
                  </a:lnTo>
                  <a:lnTo>
                    <a:pt x="2233" y="945"/>
                  </a:lnTo>
                  <a:lnTo>
                    <a:pt x="2233" y="883"/>
                  </a:lnTo>
                  <a:lnTo>
                    <a:pt x="2242" y="839"/>
                  </a:lnTo>
                  <a:lnTo>
                    <a:pt x="2313" y="830"/>
                  </a:lnTo>
                  <a:lnTo>
                    <a:pt x="2392" y="839"/>
                  </a:lnTo>
                  <a:lnTo>
                    <a:pt x="2463" y="830"/>
                  </a:lnTo>
                  <a:lnTo>
                    <a:pt x="2524" y="803"/>
                  </a:lnTo>
                  <a:lnTo>
                    <a:pt x="2604" y="812"/>
                  </a:lnTo>
                  <a:lnTo>
                    <a:pt x="2639" y="759"/>
                  </a:lnTo>
                  <a:lnTo>
                    <a:pt x="2674" y="698"/>
                  </a:lnTo>
                  <a:lnTo>
                    <a:pt x="2727" y="662"/>
                  </a:lnTo>
                  <a:lnTo>
                    <a:pt x="2842" y="750"/>
                  </a:lnTo>
                  <a:lnTo>
                    <a:pt x="2930" y="795"/>
                  </a:lnTo>
                  <a:lnTo>
                    <a:pt x="3010" y="856"/>
                  </a:lnTo>
                  <a:lnTo>
                    <a:pt x="3071" y="927"/>
                  </a:lnTo>
                  <a:lnTo>
                    <a:pt x="3089" y="997"/>
                  </a:lnTo>
                  <a:lnTo>
                    <a:pt x="3080" y="1085"/>
                  </a:lnTo>
                  <a:lnTo>
                    <a:pt x="3124" y="1120"/>
                  </a:lnTo>
                  <a:lnTo>
                    <a:pt x="3177" y="1164"/>
                  </a:lnTo>
                  <a:lnTo>
                    <a:pt x="3142" y="1235"/>
                  </a:lnTo>
                  <a:lnTo>
                    <a:pt x="3054" y="1261"/>
                  </a:lnTo>
                  <a:lnTo>
                    <a:pt x="3054" y="1323"/>
                  </a:lnTo>
                  <a:lnTo>
                    <a:pt x="3036" y="1376"/>
                  </a:lnTo>
                  <a:lnTo>
                    <a:pt x="3027" y="1447"/>
                  </a:lnTo>
                  <a:lnTo>
                    <a:pt x="3054" y="1508"/>
                  </a:lnTo>
                  <a:lnTo>
                    <a:pt x="3089" y="1544"/>
                  </a:lnTo>
                  <a:lnTo>
                    <a:pt x="3151" y="1588"/>
                  </a:lnTo>
                  <a:lnTo>
                    <a:pt x="3204" y="1552"/>
                  </a:lnTo>
                  <a:lnTo>
                    <a:pt x="3230" y="1482"/>
                  </a:lnTo>
                  <a:lnTo>
                    <a:pt x="3257" y="1429"/>
                  </a:lnTo>
                  <a:lnTo>
                    <a:pt x="3319" y="1499"/>
                  </a:lnTo>
                  <a:lnTo>
                    <a:pt x="3310" y="1544"/>
                  </a:lnTo>
                  <a:lnTo>
                    <a:pt x="3248" y="1605"/>
                  </a:lnTo>
                  <a:lnTo>
                    <a:pt x="3283" y="1667"/>
                  </a:lnTo>
                  <a:lnTo>
                    <a:pt x="3257" y="1720"/>
                  </a:lnTo>
                  <a:lnTo>
                    <a:pt x="3274" y="1791"/>
                  </a:lnTo>
                  <a:lnTo>
                    <a:pt x="3310" y="1844"/>
                  </a:lnTo>
                  <a:lnTo>
                    <a:pt x="3310" y="1923"/>
                  </a:lnTo>
                  <a:lnTo>
                    <a:pt x="3372" y="1950"/>
                  </a:lnTo>
                  <a:lnTo>
                    <a:pt x="3451" y="1950"/>
                  </a:lnTo>
                  <a:lnTo>
                    <a:pt x="3751" y="1694"/>
                  </a:lnTo>
                  <a:lnTo>
                    <a:pt x="3804" y="1614"/>
                  </a:lnTo>
                  <a:lnTo>
                    <a:pt x="3822" y="1694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 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Antioquia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198</a:t>
              </a:r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5953121" y="3687763"/>
              <a:ext cx="215900" cy="260350"/>
            </a:xfrm>
            <a:custGeom>
              <a:avLst/>
              <a:gdLst>
                <a:gd name="T0" fmla="*/ 547 w 601"/>
                <a:gd name="T1" fmla="*/ 0 h 724"/>
                <a:gd name="T2" fmla="*/ 467 w 601"/>
                <a:gd name="T3" fmla="*/ 44 h 724"/>
                <a:gd name="T4" fmla="*/ 397 w 601"/>
                <a:gd name="T5" fmla="*/ 26 h 724"/>
                <a:gd name="T6" fmla="*/ 317 w 601"/>
                <a:gd name="T7" fmla="*/ 9 h 724"/>
                <a:gd name="T8" fmla="*/ 229 w 601"/>
                <a:gd name="T9" fmla="*/ 18 h 724"/>
                <a:gd name="T10" fmla="*/ 158 w 601"/>
                <a:gd name="T11" fmla="*/ 26 h 724"/>
                <a:gd name="T12" fmla="*/ 176 w 601"/>
                <a:gd name="T13" fmla="*/ 62 h 724"/>
                <a:gd name="T14" fmla="*/ 88 w 601"/>
                <a:gd name="T15" fmla="*/ 97 h 724"/>
                <a:gd name="T16" fmla="*/ 35 w 601"/>
                <a:gd name="T17" fmla="*/ 106 h 724"/>
                <a:gd name="T18" fmla="*/ 0 w 601"/>
                <a:gd name="T19" fmla="*/ 150 h 724"/>
                <a:gd name="T20" fmla="*/ 17 w 601"/>
                <a:gd name="T21" fmla="*/ 220 h 724"/>
                <a:gd name="T22" fmla="*/ 26 w 601"/>
                <a:gd name="T23" fmla="*/ 291 h 724"/>
                <a:gd name="T24" fmla="*/ 61 w 601"/>
                <a:gd name="T25" fmla="*/ 344 h 724"/>
                <a:gd name="T26" fmla="*/ 105 w 601"/>
                <a:gd name="T27" fmla="*/ 397 h 724"/>
                <a:gd name="T28" fmla="*/ 88 w 601"/>
                <a:gd name="T29" fmla="*/ 468 h 724"/>
                <a:gd name="T30" fmla="*/ 114 w 601"/>
                <a:gd name="T31" fmla="*/ 565 h 724"/>
                <a:gd name="T32" fmla="*/ 114 w 601"/>
                <a:gd name="T33" fmla="*/ 644 h 724"/>
                <a:gd name="T34" fmla="*/ 150 w 601"/>
                <a:gd name="T35" fmla="*/ 706 h 724"/>
                <a:gd name="T36" fmla="*/ 211 w 601"/>
                <a:gd name="T37" fmla="*/ 723 h 724"/>
                <a:gd name="T38" fmla="*/ 220 w 601"/>
                <a:gd name="T39" fmla="*/ 653 h 724"/>
                <a:gd name="T40" fmla="*/ 247 w 601"/>
                <a:gd name="T41" fmla="*/ 591 h 724"/>
                <a:gd name="T42" fmla="*/ 300 w 601"/>
                <a:gd name="T43" fmla="*/ 494 h 724"/>
                <a:gd name="T44" fmla="*/ 353 w 601"/>
                <a:gd name="T45" fmla="*/ 397 h 724"/>
                <a:gd name="T46" fmla="*/ 344 w 601"/>
                <a:gd name="T47" fmla="*/ 335 h 724"/>
                <a:gd name="T48" fmla="*/ 361 w 601"/>
                <a:gd name="T49" fmla="*/ 265 h 724"/>
                <a:gd name="T50" fmla="*/ 423 w 601"/>
                <a:gd name="T51" fmla="*/ 203 h 724"/>
                <a:gd name="T52" fmla="*/ 494 w 601"/>
                <a:gd name="T53" fmla="*/ 132 h 724"/>
                <a:gd name="T54" fmla="*/ 564 w 601"/>
                <a:gd name="T55" fmla="*/ 97 h 724"/>
                <a:gd name="T56" fmla="*/ 600 w 601"/>
                <a:gd name="T57" fmla="*/ 44 h 724"/>
                <a:gd name="T58" fmla="*/ 547 w 601"/>
                <a:gd name="T59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1" h="724">
                  <a:moveTo>
                    <a:pt x="547" y="0"/>
                  </a:moveTo>
                  <a:lnTo>
                    <a:pt x="467" y="44"/>
                  </a:lnTo>
                  <a:lnTo>
                    <a:pt x="397" y="26"/>
                  </a:lnTo>
                  <a:lnTo>
                    <a:pt x="317" y="9"/>
                  </a:lnTo>
                  <a:lnTo>
                    <a:pt x="229" y="18"/>
                  </a:lnTo>
                  <a:lnTo>
                    <a:pt x="158" y="26"/>
                  </a:lnTo>
                  <a:lnTo>
                    <a:pt x="176" y="62"/>
                  </a:lnTo>
                  <a:lnTo>
                    <a:pt x="88" y="97"/>
                  </a:lnTo>
                  <a:lnTo>
                    <a:pt x="35" y="106"/>
                  </a:lnTo>
                  <a:lnTo>
                    <a:pt x="0" y="150"/>
                  </a:lnTo>
                  <a:lnTo>
                    <a:pt x="17" y="220"/>
                  </a:lnTo>
                  <a:lnTo>
                    <a:pt x="26" y="291"/>
                  </a:lnTo>
                  <a:lnTo>
                    <a:pt x="61" y="344"/>
                  </a:lnTo>
                  <a:lnTo>
                    <a:pt x="105" y="397"/>
                  </a:lnTo>
                  <a:lnTo>
                    <a:pt x="88" y="468"/>
                  </a:lnTo>
                  <a:lnTo>
                    <a:pt x="114" y="565"/>
                  </a:lnTo>
                  <a:lnTo>
                    <a:pt x="114" y="644"/>
                  </a:lnTo>
                  <a:lnTo>
                    <a:pt x="150" y="706"/>
                  </a:lnTo>
                  <a:lnTo>
                    <a:pt x="211" y="723"/>
                  </a:lnTo>
                  <a:lnTo>
                    <a:pt x="220" y="653"/>
                  </a:lnTo>
                  <a:lnTo>
                    <a:pt x="247" y="591"/>
                  </a:lnTo>
                  <a:lnTo>
                    <a:pt x="300" y="494"/>
                  </a:lnTo>
                  <a:lnTo>
                    <a:pt x="353" y="397"/>
                  </a:lnTo>
                  <a:lnTo>
                    <a:pt x="344" y="335"/>
                  </a:lnTo>
                  <a:lnTo>
                    <a:pt x="361" y="265"/>
                  </a:lnTo>
                  <a:lnTo>
                    <a:pt x="423" y="203"/>
                  </a:lnTo>
                  <a:lnTo>
                    <a:pt x="494" y="132"/>
                  </a:lnTo>
                  <a:lnTo>
                    <a:pt x="564" y="97"/>
                  </a:lnTo>
                  <a:lnTo>
                    <a:pt x="600" y="44"/>
                  </a:lnTo>
                  <a:lnTo>
                    <a:pt x="547" y="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12" name="Freeform 4"/>
            <p:cNvSpPr>
              <a:spLocks noChangeArrowheads="1"/>
            </p:cNvSpPr>
            <p:nvPr/>
          </p:nvSpPr>
          <p:spPr bwMode="auto">
            <a:xfrm>
              <a:off x="6391271" y="3230563"/>
              <a:ext cx="766763" cy="868362"/>
            </a:xfrm>
            <a:custGeom>
              <a:avLst/>
              <a:gdLst>
                <a:gd name="T0" fmla="*/ 2004 w 2128"/>
                <a:gd name="T1" fmla="*/ 1739 h 2410"/>
                <a:gd name="T2" fmla="*/ 1854 w 2128"/>
                <a:gd name="T3" fmla="*/ 1659 h 2410"/>
                <a:gd name="T4" fmla="*/ 1721 w 2128"/>
                <a:gd name="T5" fmla="*/ 1686 h 2410"/>
                <a:gd name="T6" fmla="*/ 1589 w 2128"/>
                <a:gd name="T7" fmla="*/ 1712 h 2410"/>
                <a:gd name="T8" fmla="*/ 1509 w 2128"/>
                <a:gd name="T9" fmla="*/ 1518 h 2410"/>
                <a:gd name="T10" fmla="*/ 1351 w 2128"/>
                <a:gd name="T11" fmla="*/ 1447 h 2410"/>
                <a:gd name="T12" fmla="*/ 1245 w 2128"/>
                <a:gd name="T13" fmla="*/ 1580 h 2410"/>
                <a:gd name="T14" fmla="*/ 1333 w 2128"/>
                <a:gd name="T15" fmla="*/ 1747 h 2410"/>
                <a:gd name="T16" fmla="*/ 1236 w 2128"/>
                <a:gd name="T17" fmla="*/ 1827 h 2410"/>
                <a:gd name="T18" fmla="*/ 1112 w 2128"/>
                <a:gd name="T19" fmla="*/ 1906 h 2410"/>
                <a:gd name="T20" fmla="*/ 962 w 2128"/>
                <a:gd name="T21" fmla="*/ 1968 h 2410"/>
                <a:gd name="T22" fmla="*/ 795 w 2128"/>
                <a:gd name="T23" fmla="*/ 2012 h 2410"/>
                <a:gd name="T24" fmla="*/ 618 w 2128"/>
                <a:gd name="T25" fmla="*/ 2277 h 2410"/>
                <a:gd name="T26" fmla="*/ 521 w 2128"/>
                <a:gd name="T27" fmla="*/ 2391 h 2410"/>
                <a:gd name="T28" fmla="*/ 468 w 2128"/>
                <a:gd name="T29" fmla="*/ 2356 h 2410"/>
                <a:gd name="T30" fmla="*/ 389 w 2128"/>
                <a:gd name="T31" fmla="*/ 2241 h 2410"/>
                <a:gd name="T32" fmla="*/ 406 w 2128"/>
                <a:gd name="T33" fmla="*/ 2065 h 2410"/>
                <a:gd name="T34" fmla="*/ 442 w 2128"/>
                <a:gd name="T35" fmla="*/ 1933 h 2410"/>
                <a:gd name="T36" fmla="*/ 406 w 2128"/>
                <a:gd name="T37" fmla="*/ 1800 h 2410"/>
                <a:gd name="T38" fmla="*/ 300 w 2128"/>
                <a:gd name="T39" fmla="*/ 1774 h 2410"/>
                <a:gd name="T40" fmla="*/ 168 w 2128"/>
                <a:gd name="T41" fmla="*/ 1800 h 2410"/>
                <a:gd name="T42" fmla="*/ 53 w 2128"/>
                <a:gd name="T43" fmla="*/ 1730 h 2410"/>
                <a:gd name="T44" fmla="*/ 27 w 2128"/>
                <a:gd name="T45" fmla="*/ 1553 h 2410"/>
                <a:gd name="T46" fmla="*/ 36 w 2128"/>
                <a:gd name="T47" fmla="*/ 1421 h 2410"/>
                <a:gd name="T48" fmla="*/ 36 w 2128"/>
                <a:gd name="T49" fmla="*/ 1262 h 2410"/>
                <a:gd name="T50" fmla="*/ 80 w 2128"/>
                <a:gd name="T51" fmla="*/ 1112 h 2410"/>
                <a:gd name="T52" fmla="*/ 80 w 2128"/>
                <a:gd name="T53" fmla="*/ 989 h 2410"/>
                <a:gd name="T54" fmla="*/ 106 w 2128"/>
                <a:gd name="T55" fmla="*/ 874 h 2410"/>
                <a:gd name="T56" fmla="*/ 115 w 2128"/>
                <a:gd name="T57" fmla="*/ 777 h 2410"/>
                <a:gd name="T58" fmla="*/ 106 w 2128"/>
                <a:gd name="T59" fmla="*/ 636 h 2410"/>
                <a:gd name="T60" fmla="*/ 115 w 2128"/>
                <a:gd name="T61" fmla="*/ 574 h 2410"/>
                <a:gd name="T62" fmla="*/ 177 w 2128"/>
                <a:gd name="T63" fmla="*/ 397 h 2410"/>
                <a:gd name="T64" fmla="*/ 203 w 2128"/>
                <a:gd name="T65" fmla="*/ 238 h 2410"/>
                <a:gd name="T66" fmla="*/ 239 w 2128"/>
                <a:gd name="T67" fmla="*/ 88 h 2410"/>
                <a:gd name="T68" fmla="*/ 362 w 2128"/>
                <a:gd name="T69" fmla="*/ 44 h 2410"/>
                <a:gd name="T70" fmla="*/ 477 w 2128"/>
                <a:gd name="T71" fmla="*/ 62 h 2410"/>
                <a:gd name="T72" fmla="*/ 556 w 2128"/>
                <a:gd name="T73" fmla="*/ 0 h 2410"/>
                <a:gd name="T74" fmla="*/ 627 w 2128"/>
                <a:gd name="T75" fmla="*/ 150 h 2410"/>
                <a:gd name="T76" fmla="*/ 627 w 2128"/>
                <a:gd name="T77" fmla="*/ 274 h 2410"/>
                <a:gd name="T78" fmla="*/ 689 w 2128"/>
                <a:gd name="T79" fmla="*/ 371 h 2410"/>
                <a:gd name="T80" fmla="*/ 848 w 2128"/>
                <a:gd name="T81" fmla="*/ 397 h 2410"/>
                <a:gd name="T82" fmla="*/ 936 w 2128"/>
                <a:gd name="T83" fmla="*/ 486 h 2410"/>
                <a:gd name="T84" fmla="*/ 1086 w 2128"/>
                <a:gd name="T85" fmla="*/ 388 h 2410"/>
                <a:gd name="T86" fmla="*/ 1156 w 2128"/>
                <a:gd name="T87" fmla="*/ 309 h 2410"/>
                <a:gd name="T88" fmla="*/ 1227 w 2128"/>
                <a:gd name="T89" fmla="*/ 327 h 2410"/>
                <a:gd name="T90" fmla="*/ 1412 w 2128"/>
                <a:gd name="T91" fmla="*/ 388 h 2410"/>
                <a:gd name="T92" fmla="*/ 1439 w 2128"/>
                <a:gd name="T93" fmla="*/ 521 h 2410"/>
                <a:gd name="T94" fmla="*/ 1554 w 2128"/>
                <a:gd name="T95" fmla="*/ 600 h 2410"/>
                <a:gd name="T96" fmla="*/ 1607 w 2128"/>
                <a:gd name="T97" fmla="*/ 768 h 2410"/>
                <a:gd name="T98" fmla="*/ 1589 w 2128"/>
                <a:gd name="T99" fmla="*/ 883 h 2410"/>
                <a:gd name="T100" fmla="*/ 1598 w 2128"/>
                <a:gd name="T101" fmla="*/ 997 h 2410"/>
                <a:gd name="T102" fmla="*/ 1739 w 2128"/>
                <a:gd name="T103" fmla="*/ 1041 h 2410"/>
                <a:gd name="T104" fmla="*/ 1809 w 2128"/>
                <a:gd name="T105" fmla="*/ 1121 h 2410"/>
                <a:gd name="T106" fmla="*/ 1907 w 2128"/>
                <a:gd name="T107" fmla="*/ 1165 h 2410"/>
                <a:gd name="T108" fmla="*/ 2074 w 2128"/>
                <a:gd name="T109" fmla="*/ 1244 h 2410"/>
                <a:gd name="T110" fmla="*/ 2074 w 2128"/>
                <a:gd name="T111" fmla="*/ 1765 h 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28" h="2410">
                  <a:moveTo>
                    <a:pt x="2074" y="1765"/>
                  </a:moveTo>
                  <a:lnTo>
                    <a:pt x="2004" y="1739"/>
                  </a:lnTo>
                  <a:lnTo>
                    <a:pt x="1942" y="1694"/>
                  </a:lnTo>
                  <a:lnTo>
                    <a:pt x="1854" y="1659"/>
                  </a:lnTo>
                  <a:lnTo>
                    <a:pt x="1774" y="1641"/>
                  </a:lnTo>
                  <a:lnTo>
                    <a:pt x="1721" y="1686"/>
                  </a:lnTo>
                  <a:lnTo>
                    <a:pt x="1659" y="1712"/>
                  </a:lnTo>
                  <a:lnTo>
                    <a:pt x="1589" y="1712"/>
                  </a:lnTo>
                  <a:lnTo>
                    <a:pt x="1536" y="1624"/>
                  </a:lnTo>
                  <a:lnTo>
                    <a:pt x="1509" y="1518"/>
                  </a:lnTo>
                  <a:lnTo>
                    <a:pt x="1430" y="1456"/>
                  </a:lnTo>
                  <a:lnTo>
                    <a:pt x="1351" y="1447"/>
                  </a:lnTo>
                  <a:lnTo>
                    <a:pt x="1289" y="1500"/>
                  </a:lnTo>
                  <a:lnTo>
                    <a:pt x="1245" y="1580"/>
                  </a:lnTo>
                  <a:lnTo>
                    <a:pt x="1280" y="1659"/>
                  </a:lnTo>
                  <a:lnTo>
                    <a:pt x="1333" y="1747"/>
                  </a:lnTo>
                  <a:lnTo>
                    <a:pt x="1298" y="1791"/>
                  </a:lnTo>
                  <a:lnTo>
                    <a:pt x="1236" y="1827"/>
                  </a:lnTo>
                  <a:lnTo>
                    <a:pt x="1192" y="1871"/>
                  </a:lnTo>
                  <a:lnTo>
                    <a:pt x="1112" y="1906"/>
                  </a:lnTo>
                  <a:lnTo>
                    <a:pt x="1015" y="1906"/>
                  </a:lnTo>
                  <a:lnTo>
                    <a:pt x="962" y="1968"/>
                  </a:lnTo>
                  <a:lnTo>
                    <a:pt x="874" y="2003"/>
                  </a:lnTo>
                  <a:lnTo>
                    <a:pt x="795" y="2012"/>
                  </a:lnTo>
                  <a:lnTo>
                    <a:pt x="680" y="2162"/>
                  </a:lnTo>
                  <a:lnTo>
                    <a:pt x="618" y="2277"/>
                  </a:lnTo>
                  <a:lnTo>
                    <a:pt x="574" y="2339"/>
                  </a:lnTo>
                  <a:lnTo>
                    <a:pt x="521" y="2391"/>
                  </a:lnTo>
                  <a:lnTo>
                    <a:pt x="477" y="2409"/>
                  </a:lnTo>
                  <a:lnTo>
                    <a:pt x="468" y="2356"/>
                  </a:lnTo>
                  <a:lnTo>
                    <a:pt x="450" y="2277"/>
                  </a:lnTo>
                  <a:lnTo>
                    <a:pt x="389" y="2241"/>
                  </a:lnTo>
                  <a:lnTo>
                    <a:pt x="442" y="2127"/>
                  </a:lnTo>
                  <a:lnTo>
                    <a:pt x="406" y="2065"/>
                  </a:lnTo>
                  <a:lnTo>
                    <a:pt x="389" y="1986"/>
                  </a:lnTo>
                  <a:lnTo>
                    <a:pt x="442" y="1933"/>
                  </a:lnTo>
                  <a:lnTo>
                    <a:pt x="442" y="1853"/>
                  </a:lnTo>
                  <a:lnTo>
                    <a:pt x="406" y="1800"/>
                  </a:lnTo>
                  <a:lnTo>
                    <a:pt x="353" y="1747"/>
                  </a:lnTo>
                  <a:lnTo>
                    <a:pt x="300" y="1774"/>
                  </a:lnTo>
                  <a:lnTo>
                    <a:pt x="239" y="1809"/>
                  </a:lnTo>
                  <a:lnTo>
                    <a:pt x="168" y="1800"/>
                  </a:lnTo>
                  <a:lnTo>
                    <a:pt x="124" y="1747"/>
                  </a:lnTo>
                  <a:lnTo>
                    <a:pt x="53" y="1730"/>
                  </a:lnTo>
                  <a:lnTo>
                    <a:pt x="0" y="1624"/>
                  </a:lnTo>
                  <a:lnTo>
                    <a:pt x="27" y="1553"/>
                  </a:lnTo>
                  <a:lnTo>
                    <a:pt x="45" y="1456"/>
                  </a:lnTo>
                  <a:lnTo>
                    <a:pt x="36" y="1421"/>
                  </a:lnTo>
                  <a:lnTo>
                    <a:pt x="36" y="1341"/>
                  </a:lnTo>
                  <a:lnTo>
                    <a:pt x="36" y="1262"/>
                  </a:lnTo>
                  <a:lnTo>
                    <a:pt x="53" y="1191"/>
                  </a:lnTo>
                  <a:lnTo>
                    <a:pt x="80" y="1112"/>
                  </a:lnTo>
                  <a:lnTo>
                    <a:pt x="62" y="1050"/>
                  </a:lnTo>
                  <a:lnTo>
                    <a:pt x="80" y="989"/>
                  </a:lnTo>
                  <a:lnTo>
                    <a:pt x="124" y="944"/>
                  </a:lnTo>
                  <a:lnTo>
                    <a:pt x="106" y="874"/>
                  </a:lnTo>
                  <a:lnTo>
                    <a:pt x="142" y="830"/>
                  </a:lnTo>
                  <a:lnTo>
                    <a:pt x="115" y="777"/>
                  </a:lnTo>
                  <a:lnTo>
                    <a:pt x="106" y="715"/>
                  </a:lnTo>
                  <a:lnTo>
                    <a:pt x="106" y="636"/>
                  </a:lnTo>
                  <a:lnTo>
                    <a:pt x="80" y="591"/>
                  </a:lnTo>
                  <a:lnTo>
                    <a:pt x="115" y="574"/>
                  </a:lnTo>
                  <a:lnTo>
                    <a:pt x="177" y="486"/>
                  </a:lnTo>
                  <a:lnTo>
                    <a:pt x="177" y="397"/>
                  </a:lnTo>
                  <a:lnTo>
                    <a:pt x="212" y="336"/>
                  </a:lnTo>
                  <a:lnTo>
                    <a:pt x="203" y="238"/>
                  </a:lnTo>
                  <a:lnTo>
                    <a:pt x="212" y="168"/>
                  </a:lnTo>
                  <a:lnTo>
                    <a:pt x="239" y="88"/>
                  </a:lnTo>
                  <a:lnTo>
                    <a:pt x="300" y="71"/>
                  </a:lnTo>
                  <a:lnTo>
                    <a:pt x="362" y="44"/>
                  </a:lnTo>
                  <a:lnTo>
                    <a:pt x="415" y="80"/>
                  </a:lnTo>
                  <a:lnTo>
                    <a:pt x="477" y="62"/>
                  </a:lnTo>
                  <a:lnTo>
                    <a:pt x="521" y="18"/>
                  </a:lnTo>
                  <a:lnTo>
                    <a:pt x="556" y="0"/>
                  </a:lnTo>
                  <a:lnTo>
                    <a:pt x="592" y="53"/>
                  </a:lnTo>
                  <a:lnTo>
                    <a:pt x="627" y="150"/>
                  </a:lnTo>
                  <a:lnTo>
                    <a:pt x="583" y="203"/>
                  </a:lnTo>
                  <a:lnTo>
                    <a:pt x="627" y="274"/>
                  </a:lnTo>
                  <a:lnTo>
                    <a:pt x="671" y="327"/>
                  </a:lnTo>
                  <a:lnTo>
                    <a:pt x="689" y="371"/>
                  </a:lnTo>
                  <a:lnTo>
                    <a:pt x="751" y="371"/>
                  </a:lnTo>
                  <a:lnTo>
                    <a:pt x="848" y="397"/>
                  </a:lnTo>
                  <a:lnTo>
                    <a:pt x="865" y="450"/>
                  </a:lnTo>
                  <a:lnTo>
                    <a:pt x="936" y="486"/>
                  </a:lnTo>
                  <a:lnTo>
                    <a:pt x="1015" y="450"/>
                  </a:lnTo>
                  <a:lnTo>
                    <a:pt x="1086" y="388"/>
                  </a:lnTo>
                  <a:lnTo>
                    <a:pt x="1104" y="327"/>
                  </a:lnTo>
                  <a:lnTo>
                    <a:pt x="1156" y="309"/>
                  </a:lnTo>
                  <a:lnTo>
                    <a:pt x="1192" y="265"/>
                  </a:lnTo>
                  <a:lnTo>
                    <a:pt x="1227" y="327"/>
                  </a:lnTo>
                  <a:lnTo>
                    <a:pt x="1289" y="371"/>
                  </a:lnTo>
                  <a:lnTo>
                    <a:pt x="1412" y="388"/>
                  </a:lnTo>
                  <a:lnTo>
                    <a:pt x="1439" y="450"/>
                  </a:lnTo>
                  <a:lnTo>
                    <a:pt x="1439" y="521"/>
                  </a:lnTo>
                  <a:lnTo>
                    <a:pt x="1483" y="565"/>
                  </a:lnTo>
                  <a:lnTo>
                    <a:pt x="1554" y="600"/>
                  </a:lnTo>
                  <a:lnTo>
                    <a:pt x="1562" y="680"/>
                  </a:lnTo>
                  <a:lnTo>
                    <a:pt x="1607" y="768"/>
                  </a:lnTo>
                  <a:lnTo>
                    <a:pt x="1624" y="830"/>
                  </a:lnTo>
                  <a:lnTo>
                    <a:pt x="1589" y="883"/>
                  </a:lnTo>
                  <a:lnTo>
                    <a:pt x="1545" y="962"/>
                  </a:lnTo>
                  <a:lnTo>
                    <a:pt x="1598" y="997"/>
                  </a:lnTo>
                  <a:lnTo>
                    <a:pt x="1695" y="989"/>
                  </a:lnTo>
                  <a:lnTo>
                    <a:pt x="1739" y="1041"/>
                  </a:lnTo>
                  <a:lnTo>
                    <a:pt x="1739" y="1112"/>
                  </a:lnTo>
                  <a:lnTo>
                    <a:pt x="1809" y="1121"/>
                  </a:lnTo>
                  <a:lnTo>
                    <a:pt x="1836" y="1174"/>
                  </a:lnTo>
                  <a:lnTo>
                    <a:pt x="1907" y="1165"/>
                  </a:lnTo>
                  <a:lnTo>
                    <a:pt x="1960" y="1236"/>
                  </a:lnTo>
                  <a:lnTo>
                    <a:pt x="2074" y="1244"/>
                  </a:lnTo>
                  <a:lnTo>
                    <a:pt x="2127" y="1174"/>
                  </a:lnTo>
                  <a:lnTo>
                    <a:pt x="2074" y="1765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lang="es-ES" sz="1100" b="1" kern="0" dirty="0">
                <a:solidFill>
                  <a:srgbClr val="000000"/>
                </a:solidFill>
                <a:latin typeface="Arial" charset="0"/>
                <a:ea typeface="MS Gothic" charset="-128"/>
              </a:endParaRP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Cund.</a:t>
              </a:r>
              <a:endParaRPr lang="es-ES" sz="1100" b="1" kern="0" dirty="0">
                <a:solidFill>
                  <a:srgbClr val="000000"/>
                </a:solidFill>
                <a:latin typeface="Arial" charset="0"/>
                <a:ea typeface="MS Gothic" charset="-128"/>
              </a:endParaRP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1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  </a:t>
              </a: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72</a:t>
              </a:r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auto">
            <a:xfrm>
              <a:off x="7416796" y="2674938"/>
              <a:ext cx="1271588" cy="428625"/>
            </a:xfrm>
            <a:custGeom>
              <a:avLst/>
              <a:gdLst>
                <a:gd name="T0" fmla="*/ 17 w 3531"/>
                <a:gd name="T1" fmla="*/ 944 h 1192"/>
                <a:gd name="T2" fmla="*/ 194 w 3531"/>
                <a:gd name="T3" fmla="*/ 803 h 1192"/>
                <a:gd name="T4" fmla="*/ 326 w 3531"/>
                <a:gd name="T5" fmla="*/ 662 h 1192"/>
                <a:gd name="T6" fmla="*/ 520 w 3531"/>
                <a:gd name="T7" fmla="*/ 115 h 1192"/>
                <a:gd name="T8" fmla="*/ 679 w 3531"/>
                <a:gd name="T9" fmla="*/ 80 h 1192"/>
                <a:gd name="T10" fmla="*/ 821 w 3531"/>
                <a:gd name="T11" fmla="*/ 106 h 1192"/>
                <a:gd name="T12" fmla="*/ 962 w 3531"/>
                <a:gd name="T13" fmla="*/ 115 h 1192"/>
                <a:gd name="T14" fmla="*/ 1165 w 3531"/>
                <a:gd name="T15" fmla="*/ 106 h 1192"/>
                <a:gd name="T16" fmla="*/ 1306 w 3531"/>
                <a:gd name="T17" fmla="*/ 97 h 1192"/>
                <a:gd name="T18" fmla="*/ 1474 w 3531"/>
                <a:gd name="T19" fmla="*/ 97 h 1192"/>
                <a:gd name="T20" fmla="*/ 1615 w 3531"/>
                <a:gd name="T21" fmla="*/ 150 h 1192"/>
                <a:gd name="T22" fmla="*/ 1738 w 3531"/>
                <a:gd name="T23" fmla="*/ 97 h 1192"/>
                <a:gd name="T24" fmla="*/ 1853 w 3531"/>
                <a:gd name="T25" fmla="*/ 44 h 1192"/>
                <a:gd name="T26" fmla="*/ 1994 w 3531"/>
                <a:gd name="T27" fmla="*/ 71 h 1192"/>
                <a:gd name="T28" fmla="*/ 2082 w 3531"/>
                <a:gd name="T29" fmla="*/ 44 h 1192"/>
                <a:gd name="T30" fmla="*/ 2215 w 3531"/>
                <a:gd name="T31" fmla="*/ 80 h 1192"/>
                <a:gd name="T32" fmla="*/ 2374 w 3531"/>
                <a:gd name="T33" fmla="*/ 115 h 1192"/>
                <a:gd name="T34" fmla="*/ 2515 w 3531"/>
                <a:gd name="T35" fmla="*/ 159 h 1192"/>
                <a:gd name="T36" fmla="*/ 2691 w 3531"/>
                <a:gd name="T37" fmla="*/ 124 h 1192"/>
                <a:gd name="T38" fmla="*/ 3494 w 3531"/>
                <a:gd name="T39" fmla="*/ 1112 h 1192"/>
                <a:gd name="T40" fmla="*/ 3389 w 3531"/>
                <a:gd name="T41" fmla="*/ 1156 h 1192"/>
                <a:gd name="T42" fmla="*/ 3177 w 3531"/>
                <a:gd name="T43" fmla="*/ 1156 h 1192"/>
                <a:gd name="T44" fmla="*/ 3009 w 3531"/>
                <a:gd name="T45" fmla="*/ 1121 h 1192"/>
                <a:gd name="T46" fmla="*/ 2912 w 3531"/>
                <a:gd name="T47" fmla="*/ 1041 h 1192"/>
                <a:gd name="T48" fmla="*/ 2806 w 3531"/>
                <a:gd name="T49" fmla="*/ 988 h 1192"/>
                <a:gd name="T50" fmla="*/ 2638 w 3531"/>
                <a:gd name="T51" fmla="*/ 891 h 1192"/>
                <a:gd name="T52" fmla="*/ 2418 w 3531"/>
                <a:gd name="T53" fmla="*/ 856 h 1192"/>
                <a:gd name="T54" fmla="*/ 2232 w 3531"/>
                <a:gd name="T55" fmla="*/ 971 h 1192"/>
                <a:gd name="T56" fmla="*/ 2065 w 3531"/>
                <a:gd name="T57" fmla="*/ 980 h 1192"/>
                <a:gd name="T58" fmla="*/ 1809 w 3531"/>
                <a:gd name="T59" fmla="*/ 971 h 1192"/>
                <a:gd name="T60" fmla="*/ 1615 w 3531"/>
                <a:gd name="T61" fmla="*/ 935 h 1192"/>
                <a:gd name="T62" fmla="*/ 1429 w 3531"/>
                <a:gd name="T63" fmla="*/ 909 h 1192"/>
                <a:gd name="T64" fmla="*/ 1262 w 3531"/>
                <a:gd name="T65" fmla="*/ 988 h 1192"/>
                <a:gd name="T66" fmla="*/ 1112 w 3531"/>
                <a:gd name="T67" fmla="*/ 1024 h 1192"/>
                <a:gd name="T68" fmla="*/ 935 w 3531"/>
                <a:gd name="T69" fmla="*/ 997 h 1192"/>
                <a:gd name="T70" fmla="*/ 759 w 3531"/>
                <a:gd name="T71" fmla="*/ 1032 h 1192"/>
                <a:gd name="T72" fmla="*/ 653 w 3531"/>
                <a:gd name="T73" fmla="*/ 1077 h 1192"/>
                <a:gd name="T74" fmla="*/ 468 w 3531"/>
                <a:gd name="T75" fmla="*/ 1103 h 1192"/>
                <a:gd name="T76" fmla="*/ 300 w 3531"/>
                <a:gd name="T77" fmla="*/ 1191 h 1192"/>
                <a:gd name="T78" fmla="*/ 203 w 3531"/>
                <a:gd name="T79" fmla="*/ 1156 h 1192"/>
                <a:gd name="T80" fmla="*/ 150 w 3531"/>
                <a:gd name="T81" fmla="*/ 1041 h 1192"/>
                <a:gd name="T82" fmla="*/ 0 w 3531"/>
                <a:gd name="T83" fmla="*/ 103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31" h="1192">
                  <a:moveTo>
                    <a:pt x="0" y="1032"/>
                  </a:moveTo>
                  <a:lnTo>
                    <a:pt x="17" y="944"/>
                  </a:lnTo>
                  <a:lnTo>
                    <a:pt x="88" y="874"/>
                  </a:lnTo>
                  <a:lnTo>
                    <a:pt x="194" y="803"/>
                  </a:lnTo>
                  <a:lnTo>
                    <a:pt x="282" y="741"/>
                  </a:lnTo>
                  <a:lnTo>
                    <a:pt x="326" y="662"/>
                  </a:lnTo>
                  <a:lnTo>
                    <a:pt x="318" y="574"/>
                  </a:lnTo>
                  <a:lnTo>
                    <a:pt x="520" y="115"/>
                  </a:lnTo>
                  <a:lnTo>
                    <a:pt x="635" y="124"/>
                  </a:lnTo>
                  <a:lnTo>
                    <a:pt x="679" y="80"/>
                  </a:lnTo>
                  <a:lnTo>
                    <a:pt x="750" y="53"/>
                  </a:lnTo>
                  <a:lnTo>
                    <a:pt x="821" y="106"/>
                  </a:lnTo>
                  <a:lnTo>
                    <a:pt x="900" y="71"/>
                  </a:lnTo>
                  <a:lnTo>
                    <a:pt x="962" y="115"/>
                  </a:lnTo>
                  <a:lnTo>
                    <a:pt x="1068" y="71"/>
                  </a:lnTo>
                  <a:lnTo>
                    <a:pt x="1165" y="106"/>
                  </a:lnTo>
                  <a:lnTo>
                    <a:pt x="1235" y="124"/>
                  </a:lnTo>
                  <a:lnTo>
                    <a:pt x="1306" y="97"/>
                  </a:lnTo>
                  <a:lnTo>
                    <a:pt x="1368" y="115"/>
                  </a:lnTo>
                  <a:lnTo>
                    <a:pt x="1474" y="97"/>
                  </a:lnTo>
                  <a:lnTo>
                    <a:pt x="1535" y="132"/>
                  </a:lnTo>
                  <a:lnTo>
                    <a:pt x="1615" y="150"/>
                  </a:lnTo>
                  <a:lnTo>
                    <a:pt x="1677" y="115"/>
                  </a:lnTo>
                  <a:lnTo>
                    <a:pt x="1738" y="97"/>
                  </a:lnTo>
                  <a:lnTo>
                    <a:pt x="1791" y="71"/>
                  </a:lnTo>
                  <a:lnTo>
                    <a:pt x="1853" y="44"/>
                  </a:lnTo>
                  <a:lnTo>
                    <a:pt x="1941" y="27"/>
                  </a:lnTo>
                  <a:lnTo>
                    <a:pt x="1994" y="71"/>
                  </a:lnTo>
                  <a:lnTo>
                    <a:pt x="2012" y="0"/>
                  </a:lnTo>
                  <a:lnTo>
                    <a:pt x="2082" y="44"/>
                  </a:lnTo>
                  <a:lnTo>
                    <a:pt x="2162" y="27"/>
                  </a:lnTo>
                  <a:lnTo>
                    <a:pt x="2215" y="80"/>
                  </a:lnTo>
                  <a:lnTo>
                    <a:pt x="2277" y="97"/>
                  </a:lnTo>
                  <a:lnTo>
                    <a:pt x="2374" y="115"/>
                  </a:lnTo>
                  <a:lnTo>
                    <a:pt x="2444" y="168"/>
                  </a:lnTo>
                  <a:lnTo>
                    <a:pt x="2515" y="159"/>
                  </a:lnTo>
                  <a:lnTo>
                    <a:pt x="2568" y="124"/>
                  </a:lnTo>
                  <a:lnTo>
                    <a:pt x="2691" y="124"/>
                  </a:lnTo>
                  <a:lnTo>
                    <a:pt x="3530" y="1032"/>
                  </a:lnTo>
                  <a:lnTo>
                    <a:pt x="3494" y="1112"/>
                  </a:lnTo>
                  <a:lnTo>
                    <a:pt x="3424" y="1112"/>
                  </a:lnTo>
                  <a:lnTo>
                    <a:pt x="3389" y="1156"/>
                  </a:lnTo>
                  <a:lnTo>
                    <a:pt x="3274" y="1147"/>
                  </a:lnTo>
                  <a:lnTo>
                    <a:pt x="3177" y="1156"/>
                  </a:lnTo>
                  <a:lnTo>
                    <a:pt x="3106" y="1121"/>
                  </a:lnTo>
                  <a:lnTo>
                    <a:pt x="3009" y="1121"/>
                  </a:lnTo>
                  <a:lnTo>
                    <a:pt x="2983" y="1077"/>
                  </a:lnTo>
                  <a:lnTo>
                    <a:pt x="2912" y="1041"/>
                  </a:lnTo>
                  <a:lnTo>
                    <a:pt x="2841" y="1041"/>
                  </a:lnTo>
                  <a:lnTo>
                    <a:pt x="2806" y="988"/>
                  </a:lnTo>
                  <a:lnTo>
                    <a:pt x="2753" y="935"/>
                  </a:lnTo>
                  <a:lnTo>
                    <a:pt x="2638" y="891"/>
                  </a:lnTo>
                  <a:lnTo>
                    <a:pt x="2550" y="900"/>
                  </a:lnTo>
                  <a:lnTo>
                    <a:pt x="2418" y="856"/>
                  </a:lnTo>
                  <a:lnTo>
                    <a:pt x="2330" y="900"/>
                  </a:lnTo>
                  <a:lnTo>
                    <a:pt x="2232" y="971"/>
                  </a:lnTo>
                  <a:lnTo>
                    <a:pt x="2144" y="944"/>
                  </a:lnTo>
                  <a:lnTo>
                    <a:pt x="2065" y="980"/>
                  </a:lnTo>
                  <a:lnTo>
                    <a:pt x="1941" y="953"/>
                  </a:lnTo>
                  <a:lnTo>
                    <a:pt x="1809" y="971"/>
                  </a:lnTo>
                  <a:lnTo>
                    <a:pt x="1712" y="953"/>
                  </a:lnTo>
                  <a:lnTo>
                    <a:pt x="1615" y="935"/>
                  </a:lnTo>
                  <a:lnTo>
                    <a:pt x="1535" y="971"/>
                  </a:lnTo>
                  <a:lnTo>
                    <a:pt x="1429" y="909"/>
                  </a:lnTo>
                  <a:lnTo>
                    <a:pt x="1350" y="953"/>
                  </a:lnTo>
                  <a:lnTo>
                    <a:pt x="1262" y="988"/>
                  </a:lnTo>
                  <a:lnTo>
                    <a:pt x="1174" y="980"/>
                  </a:lnTo>
                  <a:lnTo>
                    <a:pt x="1112" y="1024"/>
                  </a:lnTo>
                  <a:lnTo>
                    <a:pt x="997" y="1024"/>
                  </a:lnTo>
                  <a:lnTo>
                    <a:pt x="935" y="997"/>
                  </a:lnTo>
                  <a:lnTo>
                    <a:pt x="829" y="997"/>
                  </a:lnTo>
                  <a:lnTo>
                    <a:pt x="759" y="1032"/>
                  </a:lnTo>
                  <a:lnTo>
                    <a:pt x="679" y="1032"/>
                  </a:lnTo>
                  <a:lnTo>
                    <a:pt x="653" y="1077"/>
                  </a:lnTo>
                  <a:lnTo>
                    <a:pt x="538" y="1077"/>
                  </a:lnTo>
                  <a:lnTo>
                    <a:pt x="468" y="1103"/>
                  </a:lnTo>
                  <a:lnTo>
                    <a:pt x="379" y="1147"/>
                  </a:lnTo>
                  <a:lnTo>
                    <a:pt x="300" y="1191"/>
                  </a:lnTo>
                  <a:lnTo>
                    <a:pt x="256" y="1147"/>
                  </a:lnTo>
                  <a:lnTo>
                    <a:pt x="203" y="1156"/>
                  </a:lnTo>
                  <a:lnTo>
                    <a:pt x="167" y="1103"/>
                  </a:lnTo>
                  <a:lnTo>
                    <a:pt x="150" y="1041"/>
                  </a:lnTo>
                  <a:lnTo>
                    <a:pt x="88" y="1024"/>
                  </a:lnTo>
                  <a:lnTo>
                    <a:pt x="0" y="1032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Arauca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10</a:t>
              </a:r>
            </a:p>
          </p:txBody>
        </p:sp>
        <p:sp>
          <p:nvSpPr>
            <p:cNvPr id="14" name="Freeform 6"/>
            <p:cNvSpPr>
              <a:spLocks noChangeArrowheads="1"/>
            </p:cNvSpPr>
            <p:nvPr/>
          </p:nvSpPr>
          <p:spPr bwMode="auto">
            <a:xfrm>
              <a:off x="8137521" y="3821113"/>
              <a:ext cx="1760538" cy="1135062"/>
            </a:xfrm>
            <a:custGeom>
              <a:avLst/>
              <a:gdLst>
                <a:gd name="T0" fmla="*/ 3777 w 4890"/>
                <a:gd name="T1" fmla="*/ 177 h 3152"/>
                <a:gd name="T2" fmla="*/ 3918 w 4890"/>
                <a:gd name="T3" fmla="*/ 265 h 3152"/>
                <a:gd name="T4" fmla="*/ 3989 w 4890"/>
                <a:gd name="T5" fmla="*/ 495 h 3152"/>
                <a:gd name="T6" fmla="*/ 4139 w 4890"/>
                <a:gd name="T7" fmla="*/ 636 h 3152"/>
                <a:gd name="T8" fmla="*/ 3980 w 4890"/>
                <a:gd name="T9" fmla="*/ 803 h 3152"/>
                <a:gd name="T10" fmla="*/ 3601 w 4890"/>
                <a:gd name="T11" fmla="*/ 1289 h 3152"/>
                <a:gd name="T12" fmla="*/ 3821 w 4890"/>
                <a:gd name="T13" fmla="*/ 1324 h 3152"/>
                <a:gd name="T14" fmla="*/ 3962 w 4890"/>
                <a:gd name="T15" fmla="*/ 1448 h 3152"/>
                <a:gd name="T16" fmla="*/ 4112 w 4890"/>
                <a:gd name="T17" fmla="*/ 1598 h 3152"/>
                <a:gd name="T18" fmla="*/ 4315 w 4890"/>
                <a:gd name="T19" fmla="*/ 1748 h 3152"/>
                <a:gd name="T20" fmla="*/ 4386 w 4890"/>
                <a:gd name="T21" fmla="*/ 1977 h 3152"/>
                <a:gd name="T22" fmla="*/ 4518 w 4890"/>
                <a:gd name="T23" fmla="*/ 2109 h 3152"/>
                <a:gd name="T24" fmla="*/ 4571 w 4890"/>
                <a:gd name="T25" fmla="*/ 2356 h 3152"/>
                <a:gd name="T26" fmla="*/ 4695 w 4890"/>
                <a:gd name="T27" fmla="*/ 2533 h 3152"/>
                <a:gd name="T28" fmla="*/ 4748 w 4890"/>
                <a:gd name="T29" fmla="*/ 2727 h 3152"/>
                <a:gd name="T30" fmla="*/ 4889 w 4890"/>
                <a:gd name="T31" fmla="*/ 2956 h 3152"/>
                <a:gd name="T32" fmla="*/ 4704 w 4890"/>
                <a:gd name="T33" fmla="*/ 3151 h 3152"/>
                <a:gd name="T34" fmla="*/ 4598 w 4890"/>
                <a:gd name="T35" fmla="*/ 2903 h 3152"/>
                <a:gd name="T36" fmla="*/ 4430 w 4890"/>
                <a:gd name="T37" fmla="*/ 2480 h 3152"/>
                <a:gd name="T38" fmla="*/ 4174 w 4890"/>
                <a:gd name="T39" fmla="*/ 2109 h 3152"/>
                <a:gd name="T40" fmla="*/ 3795 w 4890"/>
                <a:gd name="T41" fmla="*/ 2242 h 3152"/>
                <a:gd name="T42" fmla="*/ 3539 w 4890"/>
                <a:gd name="T43" fmla="*/ 2551 h 3152"/>
                <a:gd name="T44" fmla="*/ 3389 w 4890"/>
                <a:gd name="T45" fmla="*/ 2471 h 3152"/>
                <a:gd name="T46" fmla="*/ 3177 w 4890"/>
                <a:gd name="T47" fmla="*/ 2445 h 3152"/>
                <a:gd name="T48" fmla="*/ 3274 w 4890"/>
                <a:gd name="T49" fmla="*/ 2630 h 3152"/>
                <a:gd name="T50" fmla="*/ 1536 w 4890"/>
                <a:gd name="T51" fmla="*/ 2639 h 3152"/>
                <a:gd name="T52" fmla="*/ 1288 w 4890"/>
                <a:gd name="T53" fmla="*/ 2727 h 3152"/>
                <a:gd name="T54" fmla="*/ 1041 w 4890"/>
                <a:gd name="T55" fmla="*/ 2683 h 3152"/>
                <a:gd name="T56" fmla="*/ 821 w 4890"/>
                <a:gd name="T57" fmla="*/ 2533 h 3152"/>
                <a:gd name="T58" fmla="*/ 874 w 4890"/>
                <a:gd name="T59" fmla="*/ 2321 h 3152"/>
                <a:gd name="T60" fmla="*/ 997 w 4890"/>
                <a:gd name="T61" fmla="*/ 2109 h 3152"/>
                <a:gd name="T62" fmla="*/ 803 w 4890"/>
                <a:gd name="T63" fmla="*/ 2153 h 3152"/>
                <a:gd name="T64" fmla="*/ 459 w 4890"/>
                <a:gd name="T65" fmla="*/ 2198 h 3152"/>
                <a:gd name="T66" fmla="*/ 256 w 4890"/>
                <a:gd name="T67" fmla="*/ 2021 h 3152"/>
                <a:gd name="T68" fmla="*/ 53 w 4890"/>
                <a:gd name="T69" fmla="*/ 1871 h 3152"/>
                <a:gd name="T70" fmla="*/ 538 w 4890"/>
                <a:gd name="T71" fmla="*/ 1509 h 3152"/>
                <a:gd name="T72" fmla="*/ 662 w 4890"/>
                <a:gd name="T73" fmla="*/ 1306 h 3152"/>
                <a:gd name="T74" fmla="*/ 759 w 4890"/>
                <a:gd name="T75" fmla="*/ 1112 h 3152"/>
                <a:gd name="T76" fmla="*/ 785 w 4890"/>
                <a:gd name="T77" fmla="*/ 971 h 3152"/>
                <a:gd name="T78" fmla="*/ 1006 w 4890"/>
                <a:gd name="T79" fmla="*/ 918 h 3152"/>
                <a:gd name="T80" fmla="*/ 1138 w 4890"/>
                <a:gd name="T81" fmla="*/ 812 h 3152"/>
                <a:gd name="T82" fmla="*/ 1288 w 4890"/>
                <a:gd name="T83" fmla="*/ 706 h 3152"/>
                <a:gd name="T84" fmla="*/ 1456 w 4890"/>
                <a:gd name="T85" fmla="*/ 627 h 3152"/>
                <a:gd name="T86" fmla="*/ 1606 w 4890"/>
                <a:gd name="T87" fmla="*/ 521 h 3152"/>
                <a:gd name="T88" fmla="*/ 1871 w 4890"/>
                <a:gd name="T89" fmla="*/ 565 h 3152"/>
                <a:gd name="T90" fmla="*/ 2074 w 4890"/>
                <a:gd name="T91" fmla="*/ 583 h 3152"/>
                <a:gd name="T92" fmla="*/ 2321 w 4890"/>
                <a:gd name="T93" fmla="*/ 477 h 3152"/>
                <a:gd name="T94" fmla="*/ 2559 w 4890"/>
                <a:gd name="T95" fmla="*/ 406 h 3152"/>
                <a:gd name="T96" fmla="*/ 2912 w 4890"/>
                <a:gd name="T97" fmla="*/ 292 h 3152"/>
                <a:gd name="T98" fmla="*/ 3053 w 4890"/>
                <a:gd name="T99" fmla="*/ 177 h 3152"/>
                <a:gd name="T100" fmla="*/ 3301 w 4890"/>
                <a:gd name="T101" fmla="*/ 177 h 3152"/>
                <a:gd name="T102" fmla="*/ 3618 w 4890"/>
                <a:gd name="T103" fmla="*/ 106 h 3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90" h="3152">
                  <a:moveTo>
                    <a:pt x="3698" y="0"/>
                  </a:moveTo>
                  <a:lnTo>
                    <a:pt x="3733" y="62"/>
                  </a:lnTo>
                  <a:lnTo>
                    <a:pt x="3733" y="124"/>
                  </a:lnTo>
                  <a:lnTo>
                    <a:pt x="3777" y="177"/>
                  </a:lnTo>
                  <a:lnTo>
                    <a:pt x="3830" y="212"/>
                  </a:lnTo>
                  <a:lnTo>
                    <a:pt x="3909" y="168"/>
                  </a:lnTo>
                  <a:lnTo>
                    <a:pt x="3954" y="239"/>
                  </a:lnTo>
                  <a:lnTo>
                    <a:pt x="3918" y="265"/>
                  </a:lnTo>
                  <a:lnTo>
                    <a:pt x="3927" y="345"/>
                  </a:lnTo>
                  <a:lnTo>
                    <a:pt x="3945" y="389"/>
                  </a:lnTo>
                  <a:lnTo>
                    <a:pt x="3989" y="406"/>
                  </a:lnTo>
                  <a:lnTo>
                    <a:pt x="3989" y="495"/>
                  </a:lnTo>
                  <a:lnTo>
                    <a:pt x="4042" y="521"/>
                  </a:lnTo>
                  <a:lnTo>
                    <a:pt x="4059" y="556"/>
                  </a:lnTo>
                  <a:lnTo>
                    <a:pt x="4130" y="583"/>
                  </a:lnTo>
                  <a:lnTo>
                    <a:pt x="4139" y="636"/>
                  </a:lnTo>
                  <a:lnTo>
                    <a:pt x="4112" y="689"/>
                  </a:lnTo>
                  <a:lnTo>
                    <a:pt x="4059" y="706"/>
                  </a:lnTo>
                  <a:lnTo>
                    <a:pt x="4042" y="768"/>
                  </a:lnTo>
                  <a:lnTo>
                    <a:pt x="3980" y="803"/>
                  </a:lnTo>
                  <a:lnTo>
                    <a:pt x="3909" y="821"/>
                  </a:lnTo>
                  <a:lnTo>
                    <a:pt x="3477" y="1271"/>
                  </a:lnTo>
                  <a:lnTo>
                    <a:pt x="3539" y="1306"/>
                  </a:lnTo>
                  <a:lnTo>
                    <a:pt x="3601" y="1289"/>
                  </a:lnTo>
                  <a:lnTo>
                    <a:pt x="3654" y="1333"/>
                  </a:lnTo>
                  <a:lnTo>
                    <a:pt x="3742" y="1289"/>
                  </a:lnTo>
                  <a:lnTo>
                    <a:pt x="3768" y="1324"/>
                  </a:lnTo>
                  <a:lnTo>
                    <a:pt x="3821" y="1324"/>
                  </a:lnTo>
                  <a:lnTo>
                    <a:pt x="3856" y="1368"/>
                  </a:lnTo>
                  <a:lnTo>
                    <a:pt x="3856" y="1456"/>
                  </a:lnTo>
                  <a:lnTo>
                    <a:pt x="3901" y="1492"/>
                  </a:lnTo>
                  <a:lnTo>
                    <a:pt x="3962" y="1448"/>
                  </a:lnTo>
                  <a:lnTo>
                    <a:pt x="3971" y="1501"/>
                  </a:lnTo>
                  <a:lnTo>
                    <a:pt x="4024" y="1536"/>
                  </a:lnTo>
                  <a:lnTo>
                    <a:pt x="4077" y="1536"/>
                  </a:lnTo>
                  <a:lnTo>
                    <a:pt x="4112" y="1598"/>
                  </a:lnTo>
                  <a:lnTo>
                    <a:pt x="4174" y="1642"/>
                  </a:lnTo>
                  <a:lnTo>
                    <a:pt x="4245" y="1677"/>
                  </a:lnTo>
                  <a:lnTo>
                    <a:pt x="4254" y="1721"/>
                  </a:lnTo>
                  <a:lnTo>
                    <a:pt x="4315" y="1748"/>
                  </a:lnTo>
                  <a:lnTo>
                    <a:pt x="4360" y="1818"/>
                  </a:lnTo>
                  <a:lnTo>
                    <a:pt x="4342" y="1871"/>
                  </a:lnTo>
                  <a:lnTo>
                    <a:pt x="4377" y="1924"/>
                  </a:lnTo>
                  <a:lnTo>
                    <a:pt x="4386" y="1977"/>
                  </a:lnTo>
                  <a:lnTo>
                    <a:pt x="4404" y="2048"/>
                  </a:lnTo>
                  <a:lnTo>
                    <a:pt x="4483" y="2003"/>
                  </a:lnTo>
                  <a:lnTo>
                    <a:pt x="4483" y="2065"/>
                  </a:lnTo>
                  <a:lnTo>
                    <a:pt x="4518" y="2109"/>
                  </a:lnTo>
                  <a:lnTo>
                    <a:pt x="4501" y="2180"/>
                  </a:lnTo>
                  <a:lnTo>
                    <a:pt x="4474" y="2233"/>
                  </a:lnTo>
                  <a:lnTo>
                    <a:pt x="4545" y="2312"/>
                  </a:lnTo>
                  <a:lnTo>
                    <a:pt x="4571" y="2356"/>
                  </a:lnTo>
                  <a:lnTo>
                    <a:pt x="4615" y="2383"/>
                  </a:lnTo>
                  <a:lnTo>
                    <a:pt x="4615" y="2436"/>
                  </a:lnTo>
                  <a:lnTo>
                    <a:pt x="4615" y="2498"/>
                  </a:lnTo>
                  <a:lnTo>
                    <a:pt x="4695" y="2533"/>
                  </a:lnTo>
                  <a:lnTo>
                    <a:pt x="4695" y="2577"/>
                  </a:lnTo>
                  <a:lnTo>
                    <a:pt x="4730" y="2603"/>
                  </a:lnTo>
                  <a:lnTo>
                    <a:pt x="4713" y="2665"/>
                  </a:lnTo>
                  <a:lnTo>
                    <a:pt x="4748" y="2727"/>
                  </a:lnTo>
                  <a:lnTo>
                    <a:pt x="4801" y="2780"/>
                  </a:lnTo>
                  <a:lnTo>
                    <a:pt x="4783" y="2886"/>
                  </a:lnTo>
                  <a:lnTo>
                    <a:pt x="4845" y="2912"/>
                  </a:lnTo>
                  <a:lnTo>
                    <a:pt x="4889" y="2956"/>
                  </a:lnTo>
                  <a:lnTo>
                    <a:pt x="4845" y="3027"/>
                  </a:lnTo>
                  <a:lnTo>
                    <a:pt x="4889" y="3133"/>
                  </a:lnTo>
                  <a:lnTo>
                    <a:pt x="4792" y="3124"/>
                  </a:lnTo>
                  <a:lnTo>
                    <a:pt x="4704" y="3151"/>
                  </a:lnTo>
                  <a:lnTo>
                    <a:pt x="4598" y="3142"/>
                  </a:lnTo>
                  <a:lnTo>
                    <a:pt x="4589" y="3080"/>
                  </a:lnTo>
                  <a:lnTo>
                    <a:pt x="4571" y="3001"/>
                  </a:lnTo>
                  <a:lnTo>
                    <a:pt x="4598" y="2903"/>
                  </a:lnTo>
                  <a:lnTo>
                    <a:pt x="4562" y="2780"/>
                  </a:lnTo>
                  <a:lnTo>
                    <a:pt x="4483" y="2692"/>
                  </a:lnTo>
                  <a:lnTo>
                    <a:pt x="4474" y="2595"/>
                  </a:lnTo>
                  <a:lnTo>
                    <a:pt x="4430" y="2480"/>
                  </a:lnTo>
                  <a:lnTo>
                    <a:pt x="4324" y="2418"/>
                  </a:lnTo>
                  <a:lnTo>
                    <a:pt x="4271" y="2330"/>
                  </a:lnTo>
                  <a:lnTo>
                    <a:pt x="4227" y="2198"/>
                  </a:lnTo>
                  <a:lnTo>
                    <a:pt x="4174" y="2109"/>
                  </a:lnTo>
                  <a:lnTo>
                    <a:pt x="4086" y="2065"/>
                  </a:lnTo>
                  <a:lnTo>
                    <a:pt x="3980" y="2083"/>
                  </a:lnTo>
                  <a:lnTo>
                    <a:pt x="3892" y="2171"/>
                  </a:lnTo>
                  <a:lnTo>
                    <a:pt x="3795" y="2242"/>
                  </a:lnTo>
                  <a:lnTo>
                    <a:pt x="3671" y="2401"/>
                  </a:lnTo>
                  <a:lnTo>
                    <a:pt x="3592" y="2418"/>
                  </a:lnTo>
                  <a:lnTo>
                    <a:pt x="3521" y="2471"/>
                  </a:lnTo>
                  <a:lnTo>
                    <a:pt x="3539" y="2551"/>
                  </a:lnTo>
                  <a:lnTo>
                    <a:pt x="3574" y="2595"/>
                  </a:lnTo>
                  <a:lnTo>
                    <a:pt x="3495" y="2577"/>
                  </a:lnTo>
                  <a:lnTo>
                    <a:pt x="3424" y="2542"/>
                  </a:lnTo>
                  <a:lnTo>
                    <a:pt x="3389" y="2471"/>
                  </a:lnTo>
                  <a:lnTo>
                    <a:pt x="3353" y="2401"/>
                  </a:lnTo>
                  <a:lnTo>
                    <a:pt x="3292" y="2365"/>
                  </a:lnTo>
                  <a:lnTo>
                    <a:pt x="3230" y="2374"/>
                  </a:lnTo>
                  <a:lnTo>
                    <a:pt x="3177" y="2445"/>
                  </a:lnTo>
                  <a:lnTo>
                    <a:pt x="3151" y="2506"/>
                  </a:lnTo>
                  <a:lnTo>
                    <a:pt x="3195" y="2533"/>
                  </a:lnTo>
                  <a:lnTo>
                    <a:pt x="3203" y="2577"/>
                  </a:lnTo>
                  <a:lnTo>
                    <a:pt x="3274" y="2630"/>
                  </a:lnTo>
                  <a:lnTo>
                    <a:pt x="1747" y="2683"/>
                  </a:lnTo>
                  <a:lnTo>
                    <a:pt x="1659" y="2683"/>
                  </a:lnTo>
                  <a:lnTo>
                    <a:pt x="1606" y="2656"/>
                  </a:lnTo>
                  <a:lnTo>
                    <a:pt x="1536" y="2639"/>
                  </a:lnTo>
                  <a:lnTo>
                    <a:pt x="1483" y="2683"/>
                  </a:lnTo>
                  <a:lnTo>
                    <a:pt x="1403" y="2683"/>
                  </a:lnTo>
                  <a:lnTo>
                    <a:pt x="1324" y="2692"/>
                  </a:lnTo>
                  <a:lnTo>
                    <a:pt x="1288" y="2727"/>
                  </a:lnTo>
                  <a:lnTo>
                    <a:pt x="1227" y="2727"/>
                  </a:lnTo>
                  <a:lnTo>
                    <a:pt x="1183" y="2692"/>
                  </a:lnTo>
                  <a:lnTo>
                    <a:pt x="1138" y="2674"/>
                  </a:lnTo>
                  <a:lnTo>
                    <a:pt x="1041" y="2683"/>
                  </a:lnTo>
                  <a:lnTo>
                    <a:pt x="980" y="2674"/>
                  </a:lnTo>
                  <a:lnTo>
                    <a:pt x="927" y="2603"/>
                  </a:lnTo>
                  <a:lnTo>
                    <a:pt x="883" y="2559"/>
                  </a:lnTo>
                  <a:lnTo>
                    <a:pt x="821" y="2533"/>
                  </a:lnTo>
                  <a:lnTo>
                    <a:pt x="821" y="2480"/>
                  </a:lnTo>
                  <a:lnTo>
                    <a:pt x="874" y="2445"/>
                  </a:lnTo>
                  <a:lnTo>
                    <a:pt x="883" y="2392"/>
                  </a:lnTo>
                  <a:lnTo>
                    <a:pt x="874" y="2321"/>
                  </a:lnTo>
                  <a:lnTo>
                    <a:pt x="909" y="2268"/>
                  </a:lnTo>
                  <a:lnTo>
                    <a:pt x="980" y="2224"/>
                  </a:lnTo>
                  <a:lnTo>
                    <a:pt x="1015" y="2171"/>
                  </a:lnTo>
                  <a:lnTo>
                    <a:pt x="997" y="2109"/>
                  </a:lnTo>
                  <a:lnTo>
                    <a:pt x="953" y="2092"/>
                  </a:lnTo>
                  <a:lnTo>
                    <a:pt x="900" y="2136"/>
                  </a:lnTo>
                  <a:lnTo>
                    <a:pt x="847" y="2118"/>
                  </a:lnTo>
                  <a:lnTo>
                    <a:pt x="803" y="2153"/>
                  </a:lnTo>
                  <a:lnTo>
                    <a:pt x="715" y="2145"/>
                  </a:lnTo>
                  <a:lnTo>
                    <a:pt x="671" y="2189"/>
                  </a:lnTo>
                  <a:lnTo>
                    <a:pt x="521" y="2127"/>
                  </a:lnTo>
                  <a:lnTo>
                    <a:pt x="459" y="2198"/>
                  </a:lnTo>
                  <a:lnTo>
                    <a:pt x="415" y="2145"/>
                  </a:lnTo>
                  <a:lnTo>
                    <a:pt x="344" y="2118"/>
                  </a:lnTo>
                  <a:lnTo>
                    <a:pt x="282" y="2118"/>
                  </a:lnTo>
                  <a:lnTo>
                    <a:pt x="256" y="2021"/>
                  </a:lnTo>
                  <a:lnTo>
                    <a:pt x="221" y="1968"/>
                  </a:lnTo>
                  <a:lnTo>
                    <a:pt x="177" y="1915"/>
                  </a:lnTo>
                  <a:lnTo>
                    <a:pt x="124" y="1871"/>
                  </a:lnTo>
                  <a:lnTo>
                    <a:pt x="53" y="1871"/>
                  </a:lnTo>
                  <a:lnTo>
                    <a:pt x="0" y="1836"/>
                  </a:lnTo>
                  <a:lnTo>
                    <a:pt x="388" y="1562"/>
                  </a:lnTo>
                  <a:lnTo>
                    <a:pt x="450" y="1527"/>
                  </a:lnTo>
                  <a:lnTo>
                    <a:pt x="538" y="1509"/>
                  </a:lnTo>
                  <a:lnTo>
                    <a:pt x="582" y="1430"/>
                  </a:lnTo>
                  <a:lnTo>
                    <a:pt x="662" y="1412"/>
                  </a:lnTo>
                  <a:lnTo>
                    <a:pt x="671" y="1342"/>
                  </a:lnTo>
                  <a:lnTo>
                    <a:pt x="662" y="1306"/>
                  </a:lnTo>
                  <a:lnTo>
                    <a:pt x="706" y="1271"/>
                  </a:lnTo>
                  <a:lnTo>
                    <a:pt x="653" y="1218"/>
                  </a:lnTo>
                  <a:lnTo>
                    <a:pt x="706" y="1156"/>
                  </a:lnTo>
                  <a:lnTo>
                    <a:pt x="759" y="1112"/>
                  </a:lnTo>
                  <a:lnTo>
                    <a:pt x="830" y="1121"/>
                  </a:lnTo>
                  <a:lnTo>
                    <a:pt x="821" y="1068"/>
                  </a:lnTo>
                  <a:lnTo>
                    <a:pt x="838" y="1024"/>
                  </a:lnTo>
                  <a:lnTo>
                    <a:pt x="785" y="971"/>
                  </a:lnTo>
                  <a:lnTo>
                    <a:pt x="838" y="918"/>
                  </a:lnTo>
                  <a:lnTo>
                    <a:pt x="909" y="909"/>
                  </a:lnTo>
                  <a:lnTo>
                    <a:pt x="962" y="865"/>
                  </a:lnTo>
                  <a:lnTo>
                    <a:pt x="1006" y="918"/>
                  </a:lnTo>
                  <a:lnTo>
                    <a:pt x="1059" y="892"/>
                  </a:lnTo>
                  <a:lnTo>
                    <a:pt x="1041" y="830"/>
                  </a:lnTo>
                  <a:lnTo>
                    <a:pt x="1112" y="848"/>
                  </a:lnTo>
                  <a:lnTo>
                    <a:pt x="1138" y="812"/>
                  </a:lnTo>
                  <a:lnTo>
                    <a:pt x="1147" y="759"/>
                  </a:lnTo>
                  <a:lnTo>
                    <a:pt x="1200" y="759"/>
                  </a:lnTo>
                  <a:lnTo>
                    <a:pt x="1227" y="706"/>
                  </a:lnTo>
                  <a:lnTo>
                    <a:pt x="1288" y="706"/>
                  </a:lnTo>
                  <a:lnTo>
                    <a:pt x="1288" y="671"/>
                  </a:lnTo>
                  <a:lnTo>
                    <a:pt x="1386" y="689"/>
                  </a:lnTo>
                  <a:lnTo>
                    <a:pt x="1456" y="680"/>
                  </a:lnTo>
                  <a:lnTo>
                    <a:pt x="1456" y="627"/>
                  </a:lnTo>
                  <a:lnTo>
                    <a:pt x="1465" y="556"/>
                  </a:lnTo>
                  <a:lnTo>
                    <a:pt x="1500" y="539"/>
                  </a:lnTo>
                  <a:lnTo>
                    <a:pt x="1553" y="583"/>
                  </a:lnTo>
                  <a:lnTo>
                    <a:pt x="1606" y="521"/>
                  </a:lnTo>
                  <a:lnTo>
                    <a:pt x="1677" y="556"/>
                  </a:lnTo>
                  <a:lnTo>
                    <a:pt x="1747" y="556"/>
                  </a:lnTo>
                  <a:lnTo>
                    <a:pt x="1827" y="512"/>
                  </a:lnTo>
                  <a:lnTo>
                    <a:pt x="1871" y="565"/>
                  </a:lnTo>
                  <a:lnTo>
                    <a:pt x="1924" y="539"/>
                  </a:lnTo>
                  <a:lnTo>
                    <a:pt x="1950" y="583"/>
                  </a:lnTo>
                  <a:lnTo>
                    <a:pt x="2012" y="556"/>
                  </a:lnTo>
                  <a:lnTo>
                    <a:pt x="2074" y="583"/>
                  </a:lnTo>
                  <a:lnTo>
                    <a:pt x="2118" y="530"/>
                  </a:lnTo>
                  <a:lnTo>
                    <a:pt x="2189" y="530"/>
                  </a:lnTo>
                  <a:lnTo>
                    <a:pt x="2277" y="530"/>
                  </a:lnTo>
                  <a:lnTo>
                    <a:pt x="2321" y="477"/>
                  </a:lnTo>
                  <a:lnTo>
                    <a:pt x="2383" y="486"/>
                  </a:lnTo>
                  <a:lnTo>
                    <a:pt x="2409" y="424"/>
                  </a:lnTo>
                  <a:lnTo>
                    <a:pt x="2497" y="442"/>
                  </a:lnTo>
                  <a:lnTo>
                    <a:pt x="2559" y="406"/>
                  </a:lnTo>
                  <a:lnTo>
                    <a:pt x="2789" y="406"/>
                  </a:lnTo>
                  <a:lnTo>
                    <a:pt x="2771" y="345"/>
                  </a:lnTo>
                  <a:lnTo>
                    <a:pt x="2859" y="327"/>
                  </a:lnTo>
                  <a:lnTo>
                    <a:pt x="2912" y="292"/>
                  </a:lnTo>
                  <a:lnTo>
                    <a:pt x="2903" y="239"/>
                  </a:lnTo>
                  <a:lnTo>
                    <a:pt x="2992" y="239"/>
                  </a:lnTo>
                  <a:lnTo>
                    <a:pt x="3000" y="195"/>
                  </a:lnTo>
                  <a:lnTo>
                    <a:pt x="3053" y="177"/>
                  </a:lnTo>
                  <a:lnTo>
                    <a:pt x="3124" y="177"/>
                  </a:lnTo>
                  <a:lnTo>
                    <a:pt x="3177" y="150"/>
                  </a:lnTo>
                  <a:lnTo>
                    <a:pt x="3239" y="168"/>
                  </a:lnTo>
                  <a:lnTo>
                    <a:pt x="3301" y="177"/>
                  </a:lnTo>
                  <a:lnTo>
                    <a:pt x="3371" y="168"/>
                  </a:lnTo>
                  <a:lnTo>
                    <a:pt x="3459" y="177"/>
                  </a:lnTo>
                  <a:lnTo>
                    <a:pt x="3512" y="186"/>
                  </a:lnTo>
                  <a:lnTo>
                    <a:pt x="3618" y="106"/>
                  </a:lnTo>
                  <a:lnTo>
                    <a:pt x="3698" y="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Guainía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lang="es-ES" sz="1200" b="1" kern="0" dirty="0">
                  <a:solidFill>
                    <a:srgbClr val="7030A0"/>
                  </a:solidFill>
                  <a:latin typeface="Arial" charset="0"/>
                  <a:ea typeface="MS Gothic" charset="-128"/>
                </a:rPr>
                <a:t>1</a:t>
              </a: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15" name="Freeform 7"/>
            <p:cNvSpPr>
              <a:spLocks noChangeArrowheads="1"/>
            </p:cNvSpPr>
            <p:nvPr/>
          </p:nvSpPr>
          <p:spPr bwMode="auto">
            <a:xfrm>
              <a:off x="8010521" y="2970213"/>
              <a:ext cx="1528763" cy="1436687"/>
            </a:xfrm>
            <a:custGeom>
              <a:avLst/>
              <a:gdLst>
                <a:gd name="T0" fmla="*/ 4007 w 4246"/>
                <a:gd name="T1" fmla="*/ 2285 h 3989"/>
                <a:gd name="T2" fmla="*/ 3998 w 4246"/>
                <a:gd name="T3" fmla="*/ 2100 h 3989"/>
                <a:gd name="T4" fmla="*/ 3936 w 4246"/>
                <a:gd name="T5" fmla="*/ 1862 h 3989"/>
                <a:gd name="T6" fmla="*/ 3874 w 4246"/>
                <a:gd name="T7" fmla="*/ 1667 h 3989"/>
                <a:gd name="T8" fmla="*/ 3874 w 4246"/>
                <a:gd name="T9" fmla="*/ 1447 h 3989"/>
                <a:gd name="T10" fmla="*/ 3927 w 4246"/>
                <a:gd name="T11" fmla="*/ 1279 h 3989"/>
                <a:gd name="T12" fmla="*/ 3883 w 4246"/>
                <a:gd name="T13" fmla="*/ 1129 h 3989"/>
                <a:gd name="T14" fmla="*/ 3839 w 4246"/>
                <a:gd name="T15" fmla="*/ 1014 h 3989"/>
                <a:gd name="T16" fmla="*/ 3998 w 4246"/>
                <a:gd name="T17" fmla="*/ 864 h 3989"/>
                <a:gd name="T18" fmla="*/ 4059 w 4246"/>
                <a:gd name="T19" fmla="*/ 706 h 3989"/>
                <a:gd name="T20" fmla="*/ 4042 w 4246"/>
                <a:gd name="T21" fmla="*/ 529 h 3989"/>
                <a:gd name="T22" fmla="*/ 4174 w 4246"/>
                <a:gd name="T23" fmla="*/ 309 h 3989"/>
                <a:gd name="T24" fmla="*/ 4174 w 4246"/>
                <a:gd name="T25" fmla="*/ 176 h 3989"/>
                <a:gd name="T26" fmla="*/ 4121 w 4246"/>
                <a:gd name="T27" fmla="*/ 35 h 3989"/>
                <a:gd name="T28" fmla="*/ 3918 w 4246"/>
                <a:gd name="T29" fmla="*/ 9 h 3989"/>
                <a:gd name="T30" fmla="*/ 3680 w 4246"/>
                <a:gd name="T31" fmla="*/ 61 h 3989"/>
                <a:gd name="T32" fmla="*/ 3468 w 4246"/>
                <a:gd name="T33" fmla="*/ 61 h 3989"/>
                <a:gd name="T34" fmla="*/ 3265 w 4246"/>
                <a:gd name="T35" fmla="*/ 88 h 3989"/>
                <a:gd name="T36" fmla="*/ 2992 w 4246"/>
                <a:gd name="T37" fmla="*/ 132 h 3989"/>
                <a:gd name="T38" fmla="*/ 2648 w 4246"/>
                <a:gd name="T39" fmla="*/ 123 h 3989"/>
                <a:gd name="T40" fmla="*/ 2321 w 4246"/>
                <a:gd name="T41" fmla="*/ 114 h 3989"/>
                <a:gd name="T42" fmla="*/ 2162 w 4246"/>
                <a:gd name="T43" fmla="*/ 220 h 3989"/>
                <a:gd name="T44" fmla="*/ 1986 w 4246"/>
                <a:gd name="T45" fmla="*/ 176 h 3989"/>
                <a:gd name="T46" fmla="*/ 1844 w 4246"/>
                <a:gd name="T47" fmla="*/ 291 h 3989"/>
                <a:gd name="T48" fmla="*/ 1624 w 4246"/>
                <a:gd name="T49" fmla="*/ 326 h 3989"/>
                <a:gd name="T50" fmla="*/ 1439 w 4246"/>
                <a:gd name="T51" fmla="*/ 344 h 3989"/>
                <a:gd name="T52" fmla="*/ 1297 w 4246"/>
                <a:gd name="T53" fmla="*/ 476 h 3989"/>
                <a:gd name="T54" fmla="*/ 1236 w 4246"/>
                <a:gd name="T55" fmla="*/ 626 h 3989"/>
                <a:gd name="T56" fmla="*/ 1103 w 4246"/>
                <a:gd name="T57" fmla="*/ 767 h 3989"/>
                <a:gd name="T58" fmla="*/ 927 w 4246"/>
                <a:gd name="T59" fmla="*/ 847 h 3989"/>
                <a:gd name="T60" fmla="*/ 618 w 4246"/>
                <a:gd name="T61" fmla="*/ 979 h 3989"/>
                <a:gd name="T62" fmla="*/ 441 w 4246"/>
                <a:gd name="T63" fmla="*/ 1173 h 3989"/>
                <a:gd name="T64" fmla="*/ 230 w 4246"/>
                <a:gd name="T65" fmla="*/ 1323 h 3989"/>
                <a:gd name="T66" fmla="*/ 62 w 4246"/>
                <a:gd name="T67" fmla="*/ 1562 h 3989"/>
                <a:gd name="T68" fmla="*/ 115 w 4246"/>
                <a:gd name="T69" fmla="*/ 3909 h 3989"/>
                <a:gd name="T70" fmla="*/ 327 w 4246"/>
                <a:gd name="T71" fmla="*/ 3909 h 3989"/>
                <a:gd name="T72" fmla="*/ 415 w 4246"/>
                <a:gd name="T73" fmla="*/ 3979 h 3989"/>
                <a:gd name="T74" fmla="*/ 591 w 4246"/>
                <a:gd name="T75" fmla="*/ 3935 h 3989"/>
                <a:gd name="T76" fmla="*/ 715 w 4246"/>
                <a:gd name="T77" fmla="*/ 3865 h 3989"/>
                <a:gd name="T78" fmla="*/ 891 w 4246"/>
                <a:gd name="T79" fmla="*/ 3873 h 3989"/>
                <a:gd name="T80" fmla="*/ 1024 w 4246"/>
                <a:gd name="T81" fmla="*/ 3706 h 3989"/>
                <a:gd name="T82" fmla="*/ 1006 w 4246"/>
                <a:gd name="T83" fmla="*/ 3582 h 3989"/>
                <a:gd name="T84" fmla="*/ 1183 w 4246"/>
                <a:gd name="T85" fmla="*/ 3485 h 3989"/>
                <a:gd name="T86" fmla="*/ 1138 w 4246"/>
                <a:gd name="T87" fmla="*/ 3335 h 3989"/>
                <a:gd name="T88" fmla="*/ 1315 w 4246"/>
                <a:gd name="T89" fmla="*/ 3229 h 3989"/>
                <a:gd name="T90" fmla="*/ 1394 w 4246"/>
                <a:gd name="T91" fmla="*/ 3194 h 3989"/>
                <a:gd name="T92" fmla="*/ 1500 w 4246"/>
                <a:gd name="T93" fmla="*/ 3123 h 3989"/>
                <a:gd name="T94" fmla="*/ 1641 w 4246"/>
                <a:gd name="T95" fmla="*/ 3070 h 3989"/>
                <a:gd name="T96" fmla="*/ 1809 w 4246"/>
                <a:gd name="T97" fmla="*/ 3044 h 3989"/>
                <a:gd name="T98" fmla="*/ 1853 w 4246"/>
                <a:gd name="T99" fmla="*/ 2903 h 3989"/>
                <a:gd name="T100" fmla="*/ 2030 w 4246"/>
                <a:gd name="T101" fmla="*/ 2920 h 3989"/>
                <a:gd name="T102" fmla="*/ 2224 w 4246"/>
                <a:gd name="T103" fmla="*/ 2929 h 3989"/>
                <a:gd name="T104" fmla="*/ 2365 w 4246"/>
                <a:gd name="T105" fmla="*/ 2920 h 3989"/>
                <a:gd name="T106" fmla="*/ 2542 w 4246"/>
                <a:gd name="T107" fmla="*/ 2894 h 3989"/>
                <a:gd name="T108" fmla="*/ 2736 w 4246"/>
                <a:gd name="T109" fmla="*/ 2850 h 3989"/>
                <a:gd name="T110" fmla="*/ 2912 w 4246"/>
                <a:gd name="T111" fmla="*/ 2770 h 3989"/>
                <a:gd name="T112" fmla="*/ 3212 w 4246"/>
                <a:gd name="T113" fmla="*/ 2691 h 3989"/>
                <a:gd name="T114" fmla="*/ 3345 w 4246"/>
                <a:gd name="T115" fmla="*/ 2603 h 3989"/>
                <a:gd name="T116" fmla="*/ 3477 w 4246"/>
                <a:gd name="T117" fmla="*/ 2541 h 3989"/>
                <a:gd name="T118" fmla="*/ 3654 w 4246"/>
                <a:gd name="T119" fmla="*/ 2541 h 3989"/>
                <a:gd name="T120" fmla="*/ 3865 w 4246"/>
                <a:gd name="T121" fmla="*/ 2550 h 3989"/>
                <a:gd name="T122" fmla="*/ 4033 w 4246"/>
                <a:gd name="T123" fmla="*/ 2347 h 3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46" h="3989">
                  <a:moveTo>
                    <a:pt x="4033" y="2347"/>
                  </a:moveTo>
                  <a:lnTo>
                    <a:pt x="4051" y="2303"/>
                  </a:lnTo>
                  <a:lnTo>
                    <a:pt x="4007" y="2285"/>
                  </a:lnTo>
                  <a:lnTo>
                    <a:pt x="4059" y="2197"/>
                  </a:lnTo>
                  <a:lnTo>
                    <a:pt x="4042" y="2144"/>
                  </a:lnTo>
                  <a:lnTo>
                    <a:pt x="3998" y="2100"/>
                  </a:lnTo>
                  <a:lnTo>
                    <a:pt x="4015" y="2012"/>
                  </a:lnTo>
                  <a:lnTo>
                    <a:pt x="3998" y="1941"/>
                  </a:lnTo>
                  <a:lnTo>
                    <a:pt x="3936" y="1862"/>
                  </a:lnTo>
                  <a:lnTo>
                    <a:pt x="3892" y="1809"/>
                  </a:lnTo>
                  <a:lnTo>
                    <a:pt x="3857" y="1729"/>
                  </a:lnTo>
                  <a:lnTo>
                    <a:pt x="3874" y="1667"/>
                  </a:lnTo>
                  <a:lnTo>
                    <a:pt x="3901" y="1606"/>
                  </a:lnTo>
                  <a:lnTo>
                    <a:pt x="3892" y="1509"/>
                  </a:lnTo>
                  <a:lnTo>
                    <a:pt x="3874" y="1447"/>
                  </a:lnTo>
                  <a:lnTo>
                    <a:pt x="3909" y="1394"/>
                  </a:lnTo>
                  <a:lnTo>
                    <a:pt x="3892" y="1323"/>
                  </a:lnTo>
                  <a:lnTo>
                    <a:pt x="3927" y="1279"/>
                  </a:lnTo>
                  <a:lnTo>
                    <a:pt x="3901" y="1235"/>
                  </a:lnTo>
                  <a:lnTo>
                    <a:pt x="3927" y="1182"/>
                  </a:lnTo>
                  <a:lnTo>
                    <a:pt x="3883" y="1129"/>
                  </a:lnTo>
                  <a:lnTo>
                    <a:pt x="3901" y="1094"/>
                  </a:lnTo>
                  <a:lnTo>
                    <a:pt x="3839" y="1067"/>
                  </a:lnTo>
                  <a:lnTo>
                    <a:pt x="3839" y="1014"/>
                  </a:lnTo>
                  <a:lnTo>
                    <a:pt x="3901" y="970"/>
                  </a:lnTo>
                  <a:lnTo>
                    <a:pt x="3945" y="917"/>
                  </a:lnTo>
                  <a:lnTo>
                    <a:pt x="3998" y="864"/>
                  </a:lnTo>
                  <a:lnTo>
                    <a:pt x="4051" y="811"/>
                  </a:lnTo>
                  <a:lnTo>
                    <a:pt x="4086" y="767"/>
                  </a:lnTo>
                  <a:lnTo>
                    <a:pt x="4059" y="706"/>
                  </a:lnTo>
                  <a:lnTo>
                    <a:pt x="4033" y="653"/>
                  </a:lnTo>
                  <a:lnTo>
                    <a:pt x="4068" y="591"/>
                  </a:lnTo>
                  <a:lnTo>
                    <a:pt x="4042" y="529"/>
                  </a:lnTo>
                  <a:lnTo>
                    <a:pt x="4086" y="432"/>
                  </a:lnTo>
                  <a:lnTo>
                    <a:pt x="4130" y="379"/>
                  </a:lnTo>
                  <a:lnTo>
                    <a:pt x="4174" y="309"/>
                  </a:lnTo>
                  <a:lnTo>
                    <a:pt x="4245" y="256"/>
                  </a:lnTo>
                  <a:lnTo>
                    <a:pt x="4236" y="194"/>
                  </a:lnTo>
                  <a:lnTo>
                    <a:pt x="4174" y="176"/>
                  </a:lnTo>
                  <a:lnTo>
                    <a:pt x="4139" y="114"/>
                  </a:lnTo>
                  <a:lnTo>
                    <a:pt x="4174" y="79"/>
                  </a:lnTo>
                  <a:lnTo>
                    <a:pt x="4121" y="35"/>
                  </a:lnTo>
                  <a:lnTo>
                    <a:pt x="4051" y="0"/>
                  </a:lnTo>
                  <a:lnTo>
                    <a:pt x="3971" y="0"/>
                  </a:lnTo>
                  <a:lnTo>
                    <a:pt x="3918" y="9"/>
                  </a:lnTo>
                  <a:lnTo>
                    <a:pt x="3821" y="35"/>
                  </a:lnTo>
                  <a:lnTo>
                    <a:pt x="3759" y="70"/>
                  </a:lnTo>
                  <a:lnTo>
                    <a:pt x="3680" y="61"/>
                  </a:lnTo>
                  <a:lnTo>
                    <a:pt x="3609" y="26"/>
                  </a:lnTo>
                  <a:lnTo>
                    <a:pt x="3539" y="26"/>
                  </a:lnTo>
                  <a:lnTo>
                    <a:pt x="3468" y="61"/>
                  </a:lnTo>
                  <a:lnTo>
                    <a:pt x="3433" y="106"/>
                  </a:lnTo>
                  <a:lnTo>
                    <a:pt x="3345" y="114"/>
                  </a:lnTo>
                  <a:lnTo>
                    <a:pt x="3265" y="88"/>
                  </a:lnTo>
                  <a:lnTo>
                    <a:pt x="3186" y="123"/>
                  </a:lnTo>
                  <a:lnTo>
                    <a:pt x="3133" y="159"/>
                  </a:lnTo>
                  <a:lnTo>
                    <a:pt x="2992" y="132"/>
                  </a:lnTo>
                  <a:lnTo>
                    <a:pt x="2815" y="176"/>
                  </a:lnTo>
                  <a:lnTo>
                    <a:pt x="2753" y="159"/>
                  </a:lnTo>
                  <a:lnTo>
                    <a:pt x="2648" y="123"/>
                  </a:lnTo>
                  <a:lnTo>
                    <a:pt x="2533" y="123"/>
                  </a:lnTo>
                  <a:lnTo>
                    <a:pt x="2427" y="123"/>
                  </a:lnTo>
                  <a:lnTo>
                    <a:pt x="2321" y="114"/>
                  </a:lnTo>
                  <a:lnTo>
                    <a:pt x="2250" y="106"/>
                  </a:lnTo>
                  <a:lnTo>
                    <a:pt x="2215" y="159"/>
                  </a:lnTo>
                  <a:lnTo>
                    <a:pt x="2162" y="220"/>
                  </a:lnTo>
                  <a:lnTo>
                    <a:pt x="2083" y="256"/>
                  </a:lnTo>
                  <a:lnTo>
                    <a:pt x="2030" y="229"/>
                  </a:lnTo>
                  <a:lnTo>
                    <a:pt x="1986" y="176"/>
                  </a:lnTo>
                  <a:lnTo>
                    <a:pt x="1950" y="211"/>
                  </a:lnTo>
                  <a:lnTo>
                    <a:pt x="1880" y="211"/>
                  </a:lnTo>
                  <a:lnTo>
                    <a:pt x="1844" y="291"/>
                  </a:lnTo>
                  <a:lnTo>
                    <a:pt x="1774" y="291"/>
                  </a:lnTo>
                  <a:lnTo>
                    <a:pt x="1739" y="335"/>
                  </a:lnTo>
                  <a:lnTo>
                    <a:pt x="1624" y="326"/>
                  </a:lnTo>
                  <a:lnTo>
                    <a:pt x="1527" y="335"/>
                  </a:lnTo>
                  <a:lnTo>
                    <a:pt x="1447" y="291"/>
                  </a:lnTo>
                  <a:lnTo>
                    <a:pt x="1439" y="344"/>
                  </a:lnTo>
                  <a:lnTo>
                    <a:pt x="1386" y="370"/>
                  </a:lnTo>
                  <a:lnTo>
                    <a:pt x="1359" y="441"/>
                  </a:lnTo>
                  <a:lnTo>
                    <a:pt x="1297" y="476"/>
                  </a:lnTo>
                  <a:lnTo>
                    <a:pt x="1280" y="529"/>
                  </a:lnTo>
                  <a:lnTo>
                    <a:pt x="1236" y="573"/>
                  </a:lnTo>
                  <a:lnTo>
                    <a:pt x="1236" y="626"/>
                  </a:lnTo>
                  <a:lnTo>
                    <a:pt x="1174" y="670"/>
                  </a:lnTo>
                  <a:lnTo>
                    <a:pt x="1165" y="723"/>
                  </a:lnTo>
                  <a:lnTo>
                    <a:pt x="1103" y="767"/>
                  </a:lnTo>
                  <a:lnTo>
                    <a:pt x="1077" y="811"/>
                  </a:lnTo>
                  <a:lnTo>
                    <a:pt x="997" y="820"/>
                  </a:lnTo>
                  <a:lnTo>
                    <a:pt x="927" y="847"/>
                  </a:lnTo>
                  <a:lnTo>
                    <a:pt x="821" y="847"/>
                  </a:lnTo>
                  <a:lnTo>
                    <a:pt x="715" y="917"/>
                  </a:lnTo>
                  <a:lnTo>
                    <a:pt x="618" y="979"/>
                  </a:lnTo>
                  <a:lnTo>
                    <a:pt x="547" y="1023"/>
                  </a:lnTo>
                  <a:lnTo>
                    <a:pt x="468" y="1076"/>
                  </a:lnTo>
                  <a:lnTo>
                    <a:pt x="441" y="1173"/>
                  </a:lnTo>
                  <a:lnTo>
                    <a:pt x="388" y="1217"/>
                  </a:lnTo>
                  <a:lnTo>
                    <a:pt x="300" y="1270"/>
                  </a:lnTo>
                  <a:lnTo>
                    <a:pt x="230" y="1323"/>
                  </a:lnTo>
                  <a:lnTo>
                    <a:pt x="150" y="1367"/>
                  </a:lnTo>
                  <a:lnTo>
                    <a:pt x="106" y="1482"/>
                  </a:lnTo>
                  <a:lnTo>
                    <a:pt x="62" y="1562"/>
                  </a:lnTo>
                  <a:lnTo>
                    <a:pt x="0" y="1614"/>
                  </a:lnTo>
                  <a:lnTo>
                    <a:pt x="71" y="3873"/>
                  </a:lnTo>
                  <a:lnTo>
                    <a:pt x="115" y="3909"/>
                  </a:lnTo>
                  <a:lnTo>
                    <a:pt x="194" y="3891"/>
                  </a:lnTo>
                  <a:lnTo>
                    <a:pt x="238" y="3917"/>
                  </a:lnTo>
                  <a:lnTo>
                    <a:pt x="327" y="3909"/>
                  </a:lnTo>
                  <a:lnTo>
                    <a:pt x="335" y="3953"/>
                  </a:lnTo>
                  <a:lnTo>
                    <a:pt x="415" y="3944"/>
                  </a:lnTo>
                  <a:lnTo>
                    <a:pt x="415" y="3979"/>
                  </a:lnTo>
                  <a:lnTo>
                    <a:pt x="503" y="3953"/>
                  </a:lnTo>
                  <a:lnTo>
                    <a:pt x="530" y="3988"/>
                  </a:lnTo>
                  <a:lnTo>
                    <a:pt x="591" y="3935"/>
                  </a:lnTo>
                  <a:lnTo>
                    <a:pt x="582" y="3882"/>
                  </a:lnTo>
                  <a:lnTo>
                    <a:pt x="627" y="3838"/>
                  </a:lnTo>
                  <a:lnTo>
                    <a:pt x="715" y="3865"/>
                  </a:lnTo>
                  <a:lnTo>
                    <a:pt x="741" y="3926"/>
                  </a:lnTo>
                  <a:lnTo>
                    <a:pt x="803" y="3891"/>
                  </a:lnTo>
                  <a:lnTo>
                    <a:pt x="891" y="3873"/>
                  </a:lnTo>
                  <a:lnTo>
                    <a:pt x="935" y="3794"/>
                  </a:lnTo>
                  <a:lnTo>
                    <a:pt x="1015" y="3776"/>
                  </a:lnTo>
                  <a:lnTo>
                    <a:pt x="1024" y="3706"/>
                  </a:lnTo>
                  <a:lnTo>
                    <a:pt x="1015" y="3670"/>
                  </a:lnTo>
                  <a:lnTo>
                    <a:pt x="1059" y="3635"/>
                  </a:lnTo>
                  <a:lnTo>
                    <a:pt x="1006" y="3582"/>
                  </a:lnTo>
                  <a:lnTo>
                    <a:pt x="1059" y="3520"/>
                  </a:lnTo>
                  <a:lnTo>
                    <a:pt x="1112" y="3476"/>
                  </a:lnTo>
                  <a:lnTo>
                    <a:pt x="1183" y="3485"/>
                  </a:lnTo>
                  <a:lnTo>
                    <a:pt x="1174" y="3432"/>
                  </a:lnTo>
                  <a:lnTo>
                    <a:pt x="1191" y="3388"/>
                  </a:lnTo>
                  <a:lnTo>
                    <a:pt x="1138" y="3335"/>
                  </a:lnTo>
                  <a:lnTo>
                    <a:pt x="1191" y="3282"/>
                  </a:lnTo>
                  <a:lnTo>
                    <a:pt x="1262" y="3273"/>
                  </a:lnTo>
                  <a:lnTo>
                    <a:pt x="1315" y="3229"/>
                  </a:lnTo>
                  <a:lnTo>
                    <a:pt x="1359" y="3282"/>
                  </a:lnTo>
                  <a:lnTo>
                    <a:pt x="1412" y="3256"/>
                  </a:lnTo>
                  <a:lnTo>
                    <a:pt x="1394" y="3194"/>
                  </a:lnTo>
                  <a:lnTo>
                    <a:pt x="1465" y="3212"/>
                  </a:lnTo>
                  <a:lnTo>
                    <a:pt x="1491" y="3176"/>
                  </a:lnTo>
                  <a:lnTo>
                    <a:pt x="1500" y="3123"/>
                  </a:lnTo>
                  <a:lnTo>
                    <a:pt x="1553" y="3123"/>
                  </a:lnTo>
                  <a:lnTo>
                    <a:pt x="1580" y="3070"/>
                  </a:lnTo>
                  <a:lnTo>
                    <a:pt x="1641" y="3070"/>
                  </a:lnTo>
                  <a:lnTo>
                    <a:pt x="1641" y="3035"/>
                  </a:lnTo>
                  <a:lnTo>
                    <a:pt x="1739" y="3053"/>
                  </a:lnTo>
                  <a:lnTo>
                    <a:pt x="1809" y="3044"/>
                  </a:lnTo>
                  <a:lnTo>
                    <a:pt x="1809" y="2991"/>
                  </a:lnTo>
                  <a:lnTo>
                    <a:pt x="1818" y="2920"/>
                  </a:lnTo>
                  <a:lnTo>
                    <a:pt x="1853" y="2903"/>
                  </a:lnTo>
                  <a:lnTo>
                    <a:pt x="1906" y="2947"/>
                  </a:lnTo>
                  <a:lnTo>
                    <a:pt x="1959" y="2885"/>
                  </a:lnTo>
                  <a:lnTo>
                    <a:pt x="2030" y="2920"/>
                  </a:lnTo>
                  <a:lnTo>
                    <a:pt x="2100" y="2920"/>
                  </a:lnTo>
                  <a:lnTo>
                    <a:pt x="2180" y="2876"/>
                  </a:lnTo>
                  <a:lnTo>
                    <a:pt x="2224" y="2929"/>
                  </a:lnTo>
                  <a:lnTo>
                    <a:pt x="2277" y="2903"/>
                  </a:lnTo>
                  <a:lnTo>
                    <a:pt x="2303" y="2947"/>
                  </a:lnTo>
                  <a:lnTo>
                    <a:pt x="2365" y="2920"/>
                  </a:lnTo>
                  <a:lnTo>
                    <a:pt x="2427" y="2947"/>
                  </a:lnTo>
                  <a:lnTo>
                    <a:pt x="2471" y="2894"/>
                  </a:lnTo>
                  <a:lnTo>
                    <a:pt x="2542" y="2894"/>
                  </a:lnTo>
                  <a:lnTo>
                    <a:pt x="2630" y="2894"/>
                  </a:lnTo>
                  <a:lnTo>
                    <a:pt x="2674" y="2841"/>
                  </a:lnTo>
                  <a:lnTo>
                    <a:pt x="2736" y="2850"/>
                  </a:lnTo>
                  <a:lnTo>
                    <a:pt x="2762" y="2788"/>
                  </a:lnTo>
                  <a:lnTo>
                    <a:pt x="2850" y="2806"/>
                  </a:lnTo>
                  <a:lnTo>
                    <a:pt x="2912" y="2770"/>
                  </a:lnTo>
                  <a:lnTo>
                    <a:pt x="3142" y="2770"/>
                  </a:lnTo>
                  <a:lnTo>
                    <a:pt x="3124" y="2709"/>
                  </a:lnTo>
                  <a:lnTo>
                    <a:pt x="3212" y="2691"/>
                  </a:lnTo>
                  <a:lnTo>
                    <a:pt x="3265" y="2656"/>
                  </a:lnTo>
                  <a:lnTo>
                    <a:pt x="3256" y="2603"/>
                  </a:lnTo>
                  <a:lnTo>
                    <a:pt x="3345" y="2603"/>
                  </a:lnTo>
                  <a:lnTo>
                    <a:pt x="3353" y="2559"/>
                  </a:lnTo>
                  <a:lnTo>
                    <a:pt x="3406" y="2541"/>
                  </a:lnTo>
                  <a:lnTo>
                    <a:pt x="3477" y="2541"/>
                  </a:lnTo>
                  <a:lnTo>
                    <a:pt x="3530" y="2514"/>
                  </a:lnTo>
                  <a:lnTo>
                    <a:pt x="3592" y="2532"/>
                  </a:lnTo>
                  <a:lnTo>
                    <a:pt x="3654" y="2541"/>
                  </a:lnTo>
                  <a:lnTo>
                    <a:pt x="3724" y="2532"/>
                  </a:lnTo>
                  <a:lnTo>
                    <a:pt x="3812" y="2541"/>
                  </a:lnTo>
                  <a:lnTo>
                    <a:pt x="3865" y="2550"/>
                  </a:lnTo>
                  <a:lnTo>
                    <a:pt x="3971" y="2470"/>
                  </a:lnTo>
                  <a:lnTo>
                    <a:pt x="4051" y="2364"/>
                  </a:lnTo>
                  <a:lnTo>
                    <a:pt x="4033" y="2347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Vichada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16" name="Freeform 8"/>
            <p:cNvSpPr>
              <a:spLocks noChangeArrowheads="1"/>
            </p:cNvSpPr>
            <p:nvPr/>
          </p:nvSpPr>
          <p:spPr bwMode="auto">
            <a:xfrm>
              <a:off x="6804021" y="604838"/>
              <a:ext cx="1044575" cy="809625"/>
            </a:xfrm>
            <a:custGeom>
              <a:avLst/>
              <a:gdLst>
                <a:gd name="T0" fmla="*/ 1085 w 2903"/>
                <a:gd name="T1" fmla="*/ 2188 h 2251"/>
                <a:gd name="T2" fmla="*/ 1085 w 2903"/>
                <a:gd name="T3" fmla="*/ 2091 h 2251"/>
                <a:gd name="T4" fmla="*/ 1164 w 2903"/>
                <a:gd name="T5" fmla="*/ 1994 h 2251"/>
                <a:gd name="T6" fmla="*/ 1234 w 2903"/>
                <a:gd name="T7" fmla="*/ 1844 h 2251"/>
                <a:gd name="T8" fmla="*/ 1287 w 2903"/>
                <a:gd name="T9" fmla="*/ 1712 h 2251"/>
                <a:gd name="T10" fmla="*/ 1340 w 2903"/>
                <a:gd name="T11" fmla="*/ 1597 h 2251"/>
                <a:gd name="T12" fmla="*/ 1516 w 2903"/>
                <a:gd name="T13" fmla="*/ 1465 h 2251"/>
                <a:gd name="T14" fmla="*/ 1675 w 2903"/>
                <a:gd name="T15" fmla="*/ 1394 h 2251"/>
                <a:gd name="T16" fmla="*/ 1834 w 2903"/>
                <a:gd name="T17" fmla="*/ 1138 h 2251"/>
                <a:gd name="T18" fmla="*/ 1922 w 2903"/>
                <a:gd name="T19" fmla="*/ 1006 h 2251"/>
                <a:gd name="T20" fmla="*/ 1993 w 2903"/>
                <a:gd name="T21" fmla="*/ 891 h 2251"/>
                <a:gd name="T22" fmla="*/ 2249 w 2903"/>
                <a:gd name="T23" fmla="*/ 838 h 2251"/>
                <a:gd name="T24" fmla="*/ 2478 w 2903"/>
                <a:gd name="T25" fmla="*/ 759 h 2251"/>
                <a:gd name="T26" fmla="*/ 2664 w 2903"/>
                <a:gd name="T27" fmla="*/ 671 h 2251"/>
                <a:gd name="T28" fmla="*/ 2823 w 2903"/>
                <a:gd name="T29" fmla="*/ 538 h 2251"/>
                <a:gd name="T30" fmla="*/ 2893 w 2903"/>
                <a:gd name="T31" fmla="*/ 406 h 2251"/>
                <a:gd name="T32" fmla="*/ 2796 w 2903"/>
                <a:gd name="T33" fmla="*/ 238 h 2251"/>
                <a:gd name="T34" fmla="*/ 2611 w 2903"/>
                <a:gd name="T35" fmla="*/ 115 h 2251"/>
                <a:gd name="T36" fmla="*/ 2364 w 2903"/>
                <a:gd name="T37" fmla="*/ 18 h 2251"/>
                <a:gd name="T38" fmla="*/ 2187 w 2903"/>
                <a:gd name="T39" fmla="*/ 9 h 2251"/>
                <a:gd name="T40" fmla="*/ 2187 w 2903"/>
                <a:gd name="T41" fmla="*/ 124 h 2251"/>
                <a:gd name="T42" fmla="*/ 2055 w 2903"/>
                <a:gd name="T43" fmla="*/ 168 h 2251"/>
                <a:gd name="T44" fmla="*/ 2046 w 2903"/>
                <a:gd name="T45" fmla="*/ 291 h 2251"/>
                <a:gd name="T46" fmla="*/ 1914 w 2903"/>
                <a:gd name="T47" fmla="*/ 362 h 2251"/>
                <a:gd name="T48" fmla="*/ 1799 w 2903"/>
                <a:gd name="T49" fmla="*/ 282 h 2251"/>
                <a:gd name="T50" fmla="*/ 1728 w 2903"/>
                <a:gd name="T51" fmla="*/ 450 h 2251"/>
                <a:gd name="T52" fmla="*/ 1631 w 2903"/>
                <a:gd name="T53" fmla="*/ 644 h 2251"/>
                <a:gd name="T54" fmla="*/ 1472 w 2903"/>
                <a:gd name="T55" fmla="*/ 724 h 2251"/>
                <a:gd name="T56" fmla="*/ 1340 w 2903"/>
                <a:gd name="T57" fmla="*/ 821 h 2251"/>
                <a:gd name="T58" fmla="*/ 1172 w 2903"/>
                <a:gd name="T59" fmla="*/ 812 h 2251"/>
                <a:gd name="T60" fmla="*/ 1041 w 2903"/>
                <a:gd name="T61" fmla="*/ 856 h 2251"/>
                <a:gd name="T62" fmla="*/ 873 w 2903"/>
                <a:gd name="T63" fmla="*/ 962 h 2251"/>
                <a:gd name="T64" fmla="*/ 732 w 2903"/>
                <a:gd name="T65" fmla="*/ 1068 h 2251"/>
                <a:gd name="T66" fmla="*/ 661 w 2903"/>
                <a:gd name="T67" fmla="*/ 1174 h 2251"/>
                <a:gd name="T68" fmla="*/ 511 w 2903"/>
                <a:gd name="T69" fmla="*/ 1253 h 2251"/>
                <a:gd name="T70" fmla="*/ 353 w 2903"/>
                <a:gd name="T71" fmla="*/ 1324 h 2251"/>
                <a:gd name="T72" fmla="*/ 114 w 2903"/>
                <a:gd name="T73" fmla="*/ 1332 h 2251"/>
                <a:gd name="T74" fmla="*/ 17 w 2903"/>
                <a:gd name="T75" fmla="*/ 1474 h 2251"/>
                <a:gd name="T76" fmla="*/ 0 w 2903"/>
                <a:gd name="T77" fmla="*/ 1668 h 2251"/>
                <a:gd name="T78" fmla="*/ 70 w 2903"/>
                <a:gd name="T79" fmla="*/ 1765 h 2251"/>
                <a:gd name="T80" fmla="*/ 176 w 2903"/>
                <a:gd name="T81" fmla="*/ 1800 h 2251"/>
                <a:gd name="T82" fmla="*/ 414 w 2903"/>
                <a:gd name="T83" fmla="*/ 1765 h 2251"/>
                <a:gd name="T84" fmla="*/ 467 w 2903"/>
                <a:gd name="T85" fmla="*/ 1844 h 2251"/>
                <a:gd name="T86" fmla="*/ 556 w 2903"/>
                <a:gd name="T87" fmla="*/ 1879 h 2251"/>
                <a:gd name="T88" fmla="*/ 661 w 2903"/>
                <a:gd name="T89" fmla="*/ 1959 h 2251"/>
                <a:gd name="T90" fmla="*/ 688 w 2903"/>
                <a:gd name="T91" fmla="*/ 2074 h 2251"/>
                <a:gd name="T92" fmla="*/ 591 w 2903"/>
                <a:gd name="T93" fmla="*/ 2188 h 2251"/>
                <a:gd name="T94" fmla="*/ 661 w 2903"/>
                <a:gd name="T95" fmla="*/ 2250 h 2251"/>
                <a:gd name="T96" fmla="*/ 812 w 2903"/>
                <a:gd name="T97" fmla="*/ 2215 h 2251"/>
                <a:gd name="T98" fmla="*/ 953 w 2903"/>
                <a:gd name="T99" fmla="*/ 2224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03" h="2251">
                  <a:moveTo>
                    <a:pt x="1032" y="2241"/>
                  </a:moveTo>
                  <a:lnTo>
                    <a:pt x="1085" y="2188"/>
                  </a:lnTo>
                  <a:lnTo>
                    <a:pt x="1085" y="2144"/>
                  </a:lnTo>
                  <a:lnTo>
                    <a:pt x="1085" y="2091"/>
                  </a:lnTo>
                  <a:lnTo>
                    <a:pt x="1129" y="2047"/>
                  </a:lnTo>
                  <a:lnTo>
                    <a:pt x="1164" y="1994"/>
                  </a:lnTo>
                  <a:lnTo>
                    <a:pt x="1190" y="1941"/>
                  </a:lnTo>
                  <a:lnTo>
                    <a:pt x="1234" y="1844"/>
                  </a:lnTo>
                  <a:lnTo>
                    <a:pt x="1261" y="1774"/>
                  </a:lnTo>
                  <a:lnTo>
                    <a:pt x="1287" y="1712"/>
                  </a:lnTo>
                  <a:lnTo>
                    <a:pt x="1340" y="1659"/>
                  </a:lnTo>
                  <a:lnTo>
                    <a:pt x="1340" y="1597"/>
                  </a:lnTo>
                  <a:lnTo>
                    <a:pt x="1428" y="1527"/>
                  </a:lnTo>
                  <a:lnTo>
                    <a:pt x="1516" y="1465"/>
                  </a:lnTo>
                  <a:lnTo>
                    <a:pt x="1622" y="1447"/>
                  </a:lnTo>
                  <a:lnTo>
                    <a:pt x="1675" y="1394"/>
                  </a:lnTo>
                  <a:lnTo>
                    <a:pt x="1728" y="1315"/>
                  </a:lnTo>
                  <a:lnTo>
                    <a:pt x="1834" y="1138"/>
                  </a:lnTo>
                  <a:lnTo>
                    <a:pt x="1869" y="1076"/>
                  </a:lnTo>
                  <a:lnTo>
                    <a:pt x="1922" y="1006"/>
                  </a:lnTo>
                  <a:lnTo>
                    <a:pt x="1940" y="953"/>
                  </a:lnTo>
                  <a:lnTo>
                    <a:pt x="1993" y="891"/>
                  </a:lnTo>
                  <a:lnTo>
                    <a:pt x="2090" y="865"/>
                  </a:lnTo>
                  <a:lnTo>
                    <a:pt x="2249" y="838"/>
                  </a:lnTo>
                  <a:lnTo>
                    <a:pt x="2337" y="794"/>
                  </a:lnTo>
                  <a:lnTo>
                    <a:pt x="2478" y="759"/>
                  </a:lnTo>
                  <a:lnTo>
                    <a:pt x="2567" y="732"/>
                  </a:lnTo>
                  <a:lnTo>
                    <a:pt x="2664" y="671"/>
                  </a:lnTo>
                  <a:lnTo>
                    <a:pt x="2708" y="591"/>
                  </a:lnTo>
                  <a:lnTo>
                    <a:pt x="2823" y="538"/>
                  </a:lnTo>
                  <a:lnTo>
                    <a:pt x="2902" y="476"/>
                  </a:lnTo>
                  <a:lnTo>
                    <a:pt x="2893" y="406"/>
                  </a:lnTo>
                  <a:lnTo>
                    <a:pt x="2840" y="309"/>
                  </a:lnTo>
                  <a:lnTo>
                    <a:pt x="2796" y="238"/>
                  </a:lnTo>
                  <a:lnTo>
                    <a:pt x="2717" y="168"/>
                  </a:lnTo>
                  <a:lnTo>
                    <a:pt x="2611" y="115"/>
                  </a:lnTo>
                  <a:lnTo>
                    <a:pt x="2478" y="71"/>
                  </a:lnTo>
                  <a:lnTo>
                    <a:pt x="2364" y="18"/>
                  </a:lnTo>
                  <a:lnTo>
                    <a:pt x="2284" y="0"/>
                  </a:lnTo>
                  <a:lnTo>
                    <a:pt x="2187" y="9"/>
                  </a:lnTo>
                  <a:lnTo>
                    <a:pt x="2134" y="62"/>
                  </a:lnTo>
                  <a:lnTo>
                    <a:pt x="2187" y="124"/>
                  </a:lnTo>
                  <a:lnTo>
                    <a:pt x="2161" y="185"/>
                  </a:lnTo>
                  <a:lnTo>
                    <a:pt x="2055" y="168"/>
                  </a:lnTo>
                  <a:lnTo>
                    <a:pt x="1993" y="212"/>
                  </a:lnTo>
                  <a:lnTo>
                    <a:pt x="2046" y="291"/>
                  </a:lnTo>
                  <a:lnTo>
                    <a:pt x="2020" y="353"/>
                  </a:lnTo>
                  <a:lnTo>
                    <a:pt x="1914" y="362"/>
                  </a:lnTo>
                  <a:lnTo>
                    <a:pt x="1869" y="291"/>
                  </a:lnTo>
                  <a:lnTo>
                    <a:pt x="1799" y="282"/>
                  </a:lnTo>
                  <a:lnTo>
                    <a:pt x="1737" y="309"/>
                  </a:lnTo>
                  <a:lnTo>
                    <a:pt x="1728" y="450"/>
                  </a:lnTo>
                  <a:lnTo>
                    <a:pt x="1667" y="574"/>
                  </a:lnTo>
                  <a:lnTo>
                    <a:pt x="1631" y="644"/>
                  </a:lnTo>
                  <a:lnTo>
                    <a:pt x="1534" y="688"/>
                  </a:lnTo>
                  <a:lnTo>
                    <a:pt x="1472" y="724"/>
                  </a:lnTo>
                  <a:lnTo>
                    <a:pt x="1437" y="776"/>
                  </a:lnTo>
                  <a:lnTo>
                    <a:pt x="1340" y="821"/>
                  </a:lnTo>
                  <a:lnTo>
                    <a:pt x="1243" y="803"/>
                  </a:lnTo>
                  <a:lnTo>
                    <a:pt x="1172" y="812"/>
                  </a:lnTo>
                  <a:lnTo>
                    <a:pt x="1120" y="847"/>
                  </a:lnTo>
                  <a:lnTo>
                    <a:pt x="1041" y="856"/>
                  </a:lnTo>
                  <a:lnTo>
                    <a:pt x="953" y="909"/>
                  </a:lnTo>
                  <a:lnTo>
                    <a:pt x="873" y="962"/>
                  </a:lnTo>
                  <a:lnTo>
                    <a:pt x="820" y="1041"/>
                  </a:lnTo>
                  <a:lnTo>
                    <a:pt x="732" y="1068"/>
                  </a:lnTo>
                  <a:lnTo>
                    <a:pt x="661" y="1112"/>
                  </a:lnTo>
                  <a:lnTo>
                    <a:pt x="661" y="1174"/>
                  </a:lnTo>
                  <a:lnTo>
                    <a:pt x="564" y="1191"/>
                  </a:lnTo>
                  <a:lnTo>
                    <a:pt x="511" y="1253"/>
                  </a:lnTo>
                  <a:lnTo>
                    <a:pt x="441" y="1306"/>
                  </a:lnTo>
                  <a:lnTo>
                    <a:pt x="353" y="1324"/>
                  </a:lnTo>
                  <a:lnTo>
                    <a:pt x="211" y="1324"/>
                  </a:lnTo>
                  <a:lnTo>
                    <a:pt x="114" y="1332"/>
                  </a:lnTo>
                  <a:lnTo>
                    <a:pt x="97" y="1394"/>
                  </a:lnTo>
                  <a:lnTo>
                    <a:pt x="17" y="1474"/>
                  </a:lnTo>
                  <a:lnTo>
                    <a:pt x="8" y="1571"/>
                  </a:lnTo>
                  <a:lnTo>
                    <a:pt x="0" y="1668"/>
                  </a:lnTo>
                  <a:lnTo>
                    <a:pt x="26" y="1729"/>
                  </a:lnTo>
                  <a:lnTo>
                    <a:pt x="70" y="1765"/>
                  </a:lnTo>
                  <a:lnTo>
                    <a:pt x="61" y="1809"/>
                  </a:lnTo>
                  <a:lnTo>
                    <a:pt x="176" y="1800"/>
                  </a:lnTo>
                  <a:lnTo>
                    <a:pt x="300" y="1765"/>
                  </a:lnTo>
                  <a:lnTo>
                    <a:pt x="414" y="1765"/>
                  </a:lnTo>
                  <a:lnTo>
                    <a:pt x="476" y="1774"/>
                  </a:lnTo>
                  <a:lnTo>
                    <a:pt x="467" y="1844"/>
                  </a:lnTo>
                  <a:lnTo>
                    <a:pt x="450" y="1915"/>
                  </a:lnTo>
                  <a:lnTo>
                    <a:pt x="556" y="1879"/>
                  </a:lnTo>
                  <a:lnTo>
                    <a:pt x="600" y="1941"/>
                  </a:lnTo>
                  <a:lnTo>
                    <a:pt x="661" y="1959"/>
                  </a:lnTo>
                  <a:lnTo>
                    <a:pt x="706" y="2012"/>
                  </a:lnTo>
                  <a:lnTo>
                    <a:pt x="688" y="2074"/>
                  </a:lnTo>
                  <a:lnTo>
                    <a:pt x="644" y="2118"/>
                  </a:lnTo>
                  <a:lnTo>
                    <a:pt x="591" y="2188"/>
                  </a:lnTo>
                  <a:lnTo>
                    <a:pt x="653" y="2206"/>
                  </a:lnTo>
                  <a:lnTo>
                    <a:pt x="661" y="2250"/>
                  </a:lnTo>
                  <a:lnTo>
                    <a:pt x="732" y="2215"/>
                  </a:lnTo>
                  <a:lnTo>
                    <a:pt x="812" y="2215"/>
                  </a:lnTo>
                  <a:lnTo>
                    <a:pt x="864" y="2232"/>
                  </a:lnTo>
                  <a:lnTo>
                    <a:pt x="953" y="2224"/>
                  </a:lnTo>
                  <a:lnTo>
                    <a:pt x="1032" y="2241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17" name="Freeform 9"/>
            <p:cNvSpPr>
              <a:spLocks noChangeArrowheads="1"/>
            </p:cNvSpPr>
            <p:nvPr/>
          </p:nvSpPr>
          <p:spPr bwMode="auto">
            <a:xfrm>
              <a:off x="6273796" y="1071563"/>
              <a:ext cx="577850" cy="906462"/>
            </a:xfrm>
            <a:custGeom>
              <a:avLst/>
              <a:gdLst>
                <a:gd name="T0" fmla="*/ 1535 w 1607"/>
                <a:gd name="T1" fmla="*/ 556 h 2516"/>
                <a:gd name="T2" fmla="*/ 1553 w 1607"/>
                <a:gd name="T3" fmla="*/ 680 h 2516"/>
                <a:gd name="T4" fmla="*/ 1580 w 1607"/>
                <a:gd name="T5" fmla="*/ 821 h 2516"/>
                <a:gd name="T6" fmla="*/ 1491 w 1607"/>
                <a:gd name="T7" fmla="*/ 909 h 2516"/>
                <a:gd name="T8" fmla="*/ 1341 w 1607"/>
                <a:gd name="T9" fmla="*/ 962 h 2516"/>
                <a:gd name="T10" fmla="*/ 1165 w 1607"/>
                <a:gd name="T11" fmla="*/ 1041 h 2516"/>
                <a:gd name="T12" fmla="*/ 1085 w 1607"/>
                <a:gd name="T13" fmla="*/ 1156 h 2516"/>
                <a:gd name="T14" fmla="*/ 1041 w 1607"/>
                <a:gd name="T15" fmla="*/ 1324 h 2516"/>
                <a:gd name="T16" fmla="*/ 1138 w 1607"/>
                <a:gd name="T17" fmla="*/ 1482 h 2516"/>
                <a:gd name="T18" fmla="*/ 1324 w 1607"/>
                <a:gd name="T19" fmla="*/ 1632 h 2516"/>
                <a:gd name="T20" fmla="*/ 1403 w 1607"/>
                <a:gd name="T21" fmla="*/ 1791 h 2516"/>
                <a:gd name="T22" fmla="*/ 1306 w 1607"/>
                <a:gd name="T23" fmla="*/ 1844 h 2516"/>
                <a:gd name="T24" fmla="*/ 1103 w 1607"/>
                <a:gd name="T25" fmla="*/ 1844 h 2516"/>
                <a:gd name="T26" fmla="*/ 1041 w 1607"/>
                <a:gd name="T27" fmla="*/ 1932 h 2516"/>
                <a:gd name="T28" fmla="*/ 1041 w 1607"/>
                <a:gd name="T29" fmla="*/ 1994 h 2516"/>
                <a:gd name="T30" fmla="*/ 1174 w 1607"/>
                <a:gd name="T31" fmla="*/ 2083 h 2516"/>
                <a:gd name="T32" fmla="*/ 1209 w 1607"/>
                <a:gd name="T33" fmla="*/ 2215 h 2516"/>
                <a:gd name="T34" fmla="*/ 1262 w 1607"/>
                <a:gd name="T35" fmla="*/ 2277 h 2516"/>
                <a:gd name="T36" fmla="*/ 1315 w 1607"/>
                <a:gd name="T37" fmla="*/ 2330 h 2516"/>
                <a:gd name="T38" fmla="*/ 1394 w 1607"/>
                <a:gd name="T39" fmla="*/ 2391 h 2516"/>
                <a:gd name="T40" fmla="*/ 1341 w 1607"/>
                <a:gd name="T41" fmla="*/ 2515 h 2516"/>
                <a:gd name="T42" fmla="*/ 1174 w 1607"/>
                <a:gd name="T43" fmla="*/ 2497 h 2516"/>
                <a:gd name="T44" fmla="*/ 1068 w 1607"/>
                <a:gd name="T45" fmla="*/ 2506 h 2516"/>
                <a:gd name="T46" fmla="*/ 971 w 1607"/>
                <a:gd name="T47" fmla="*/ 2427 h 2516"/>
                <a:gd name="T48" fmla="*/ 821 w 1607"/>
                <a:gd name="T49" fmla="*/ 2347 h 2516"/>
                <a:gd name="T50" fmla="*/ 732 w 1607"/>
                <a:gd name="T51" fmla="*/ 2250 h 2516"/>
                <a:gd name="T52" fmla="*/ 635 w 1607"/>
                <a:gd name="T53" fmla="*/ 2180 h 2516"/>
                <a:gd name="T54" fmla="*/ 485 w 1607"/>
                <a:gd name="T55" fmla="*/ 2206 h 2516"/>
                <a:gd name="T56" fmla="*/ 362 w 1607"/>
                <a:gd name="T57" fmla="*/ 2083 h 2516"/>
                <a:gd name="T58" fmla="*/ 212 w 1607"/>
                <a:gd name="T59" fmla="*/ 2056 h 2516"/>
                <a:gd name="T60" fmla="*/ 221 w 1607"/>
                <a:gd name="T61" fmla="*/ 1915 h 2516"/>
                <a:gd name="T62" fmla="*/ 194 w 1607"/>
                <a:gd name="T63" fmla="*/ 1818 h 2516"/>
                <a:gd name="T64" fmla="*/ 238 w 1607"/>
                <a:gd name="T65" fmla="*/ 1685 h 2516"/>
                <a:gd name="T66" fmla="*/ 141 w 1607"/>
                <a:gd name="T67" fmla="*/ 1632 h 2516"/>
                <a:gd name="T68" fmla="*/ 115 w 1607"/>
                <a:gd name="T69" fmla="*/ 1518 h 2516"/>
                <a:gd name="T70" fmla="*/ 185 w 1607"/>
                <a:gd name="T71" fmla="*/ 1438 h 2516"/>
                <a:gd name="T72" fmla="*/ 70 w 1607"/>
                <a:gd name="T73" fmla="*/ 1332 h 2516"/>
                <a:gd name="T74" fmla="*/ 53 w 1607"/>
                <a:gd name="T75" fmla="*/ 1244 h 2516"/>
                <a:gd name="T76" fmla="*/ 79 w 1607"/>
                <a:gd name="T77" fmla="*/ 1130 h 2516"/>
                <a:gd name="T78" fmla="*/ 123 w 1607"/>
                <a:gd name="T79" fmla="*/ 1024 h 2516"/>
                <a:gd name="T80" fmla="*/ 159 w 1607"/>
                <a:gd name="T81" fmla="*/ 900 h 2516"/>
                <a:gd name="T82" fmla="*/ 229 w 1607"/>
                <a:gd name="T83" fmla="*/ 785 h 2516"/>
                <a:gd name="T84" fmla="*/ 212 w 1607"/>
                <a:gd name="T85" fmla="*/ 662 h 2516"/>
                <a:gd name="T86" fmla="*/ 221 w 1607"/>
                <a:gd name="T87" fmla="*/ 538 h 2516"/>
                <a:gd name="T88" fmla="*/ 273 w 1607"/>
                <a:gd name="T89" fmla="*/ 397 h 2516"/>
                <a:gd name="T90" fmla="*/ 423 w 1607"/>
                <a:gd name="T91" fmla="*/ 371 h 2516"/>
                <a:gd name="T92" fmla="*/ 626 w 1607"/>
                <a:gd name="T93" fmla="*/ 397 h 2516"/>
                <a:gd name="T94" fmla="*/ 856 w 1607"/>
                <a:gd name="T95" fmla="*/ 344 h 2516"/>
                <a:gd name="T96" fmla="*/ 838 w 1607"/>
                <a:gd name="T97" fmla="*/ 141 h 2516"/>
                <a:gd name="T98" fmla="*/ 909 w 1607"/>
                <a:gd name="T99" fmla="*/ 62 h 2516"/>
                <a:gd name="T100" fmla="*/ 997 w 1607"/>
                <a:gd name="T101" fmla="*/ 0 h 2516"/>
                <a:gd name="T102" fmla="*/ 1129 w 1607"/>
                <a:gd name="T103" fmla="*/ 27 h 2516"/>
                <a:gd name="T104" fmla="*/ 1332 w 1607"/>
                <a:gd name="T105" fmla="*/ 62 h 2516"/>
                <a:gd name="T106" fmla="*/ 1518 w 1607"/>
                <a:gd name="T107" fmla="*/ 53 h 2516"/>
                <a:gd name="T108" fmla="*/ 1571 w 1607"/>
                <a:gd name="T109" fmla="*/ 97 h 2516"/>
                <a:gd name="T110" fmla="*/ 1482 w 1607"/>
                <a:gd name="T111" fmla="*/ 274 h 2516"/>
                <a:gd name="T112" fmla="*/ 1500 w 1607"/>
                <a:gd name="T113" fmla="*/ 432 h 2516"/>
                <a:gd name="T114" fmla="*/ 1535 w 1607"/>
                <a:gd name="T115" fmla="*/ 512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7" h="2516">
                  <a:moveTo>
                    <a:pt x="1491" y="556"/>
                  </a:moveTo>
                  <a:lnTo>
                    <a:pt x="1535" y="556"/>
                  </a:lnTo>
                  <a:lnTo>
                    <a:pt x="1606" y="600"/>
                  </a:lnTo>
                  <a:lnTo>
                    <a:pt x="1553" y="680"/>
                  </a:lnTo>
                  <a:lnTo>
                    <a:pt x="1571" y="741"/>
                  </a:lnTo>
                  <a:lnTo>
                    <a:pt x="1580" y="821"/>
                  </a:lnTo>
                  <a:lnTo>
                    <a:pt x="1509" y="847"/>
                  </a:lnTo>
                  <a:lnTo>
                    <a:pt x="1491" y="909"/>
                  </a:lnTo>
                  <a:lnTo>
                    <a:pt x="1421" y="927"/>
                  </a:lnTo>
                  <a:lnTo>
                    <a:pt x="1341" y="962"/>
                  </a:lnTo>
                  <a:lnTo>
                    <a:pt x="1244" y="971"/>
                  </a:lnTo>
                  <a:lnTo>
                    <a:pt x="1165" y="1041"/>
                  </a:lnTo>
                  <a:lnTo>
                    <a:pt x="1138" y="1112"/>
                  </a:lnTo>
                  <a:lnTo>
                    <a:pt x="1085" y="1156"/>
                  </a:lnTo>
                  <a:lnTo>
                    <a:pt x="1041" y="1218"/>
                  </a:lnTo>
                  <a:lnTo>
                    <a:pt x="1041" y="1324"/>
                  </a:lnTo>
                  <a:lnTo>
                    <a:pt x="1059" y="1403"/>
                  </a:lnTo>
                  <a:lnTo>
                    <a:pt x="1138" y="1482"/>
                  </a:lnTo>
                  <a:lnTo>
                    <a:pt x="1235" y="1553"/>
                  </a:lnTo>
                  <a:lnTo>
                    <a:pt x="1324" y="1632"/>
                  </a:lnTo>
                  <a:lnTo>
                    <a:pt x="1377" y="1721"/>
                  </a:lnTo>
                  <a:lnTo>
                    <a:pt x="1403" y="1791"/>
                  </a:lnTo>
                  <a:lnTo>
                    <a:pt x="1403" y="1853"/>
                  </a:lnTo>
                  <a:lnTo>
                    <a:pt x="1306" y="1844"/>
                  </a:lnTo>
                  <a:lnTo>
                    <a:pt x="1235" y="1853"/>
                  </a:lnTo>
                  <a:lnTo>
                    <a:pt x="1103" y="1844"/>
                  </a:lnTo>
                  <a:lnTo>
                    <a:pt x="1050" y="1862"/>
                  </a:lnTo>
                  <a:lnTo>
                    <a:pt x="1041" y="1932"/>
                  </a:lnTo>
                  <a:lnTo>
                    <a:pt x="971" y="1959"/>
                  </a:lnTo>
                  <a:lnTo>
                    <a:pt x="1041" y="1994"/>
                  </a:lnTo>
                  <a:lnTo>
                    <a:pt x="1121" y="2021"/>
                  </a:lnTo>
                  <a:lnTo>
                    <a:pt x="1174" y="2083"/>
                  </a:lnTo>
                  <a:lnTo>
                    <a:pt x="1218" y="2153"/>
                  </a:lnTo>
                  <a:lnTo>
                    <a:pt x="1209" y="2215"/>
                  </a:lnTo>
                  <a:lnTo>
                    <a:pt x="1200" y="2277"/>
                  </a:lnTo>
                  <a:lnTo>
                    <a:pt x="1262" y="2277"/>
                  </a:lnTo>
                  <a:lnTo>
                    <a:pt x="1306" y="2277"/>
                  </a:lnTo>
                  <a:lnTo>
                    <a:pt x="1315" y="2330"/>
                  </a:lnTo>
                  <a:lnTo>
                    <a:pt x="1341" y="2391"/>
                  </a:lnTo>
                  <a:lnTo>
                    <a:pt x="1394" y="2391"/>
                  </a:lnTo>
                  <a:lnTo>
                    <a:pt x="1377" y="2453"/>
                  </a:lnTo>
                  <a:lnTo>
                    <a:pt x="1341" y="2515"/>
                  </a:lnTo>
                  <a:lnTo>
                    <a:pt x="1253" y="2506"/>
                  </a:lnTo>
                  <a:lnTo>
                    <a:pt x="1174" y="2497"/>
                  </a:lnTo>
                  <a:lnTo>
                    <a:pt x="1129" y="2462"/>
                  </a:lnTo>
                  <a:lnTo>
                    <a:pt x="1068" y="2506"/>
                  </a:lnTo>
                  <a:lnTo>
                    <a:pt x="1006" y="2497"/>
                  </a:lnTo>
                  <a:lnTo>
                    <a:pt x="971" y="2427"/>
                  </a:lnTo>
                  <a:lnTo>
                    <a:pt x="900" y="2409"/>
                  </a:lnTo>
                  <a:lnTo>
                    <a:pt x="821" y="2347"/>
                  </a:lnTo>
                  <a:lnTo>
                    <a:pt x="794" y="2277"/>
                  </a:lnTo>
                  <a:lnTo>
                    <a:pt x="732" y="2250"/>
                  </a:lnTo>
                  <a:lnTo>
                    <a:pt x="671" y="2277"/>
                  </a:lnTo>
                  <a:lnTo>
                    <a:pt x="635" y="2180"/>
                  </a:lnTo>
                  <a:lnTo>
                    <a:pt x="582" y="2241"/>
                  </a:lnTo>
                  <a:lnTo>
                    <a:pt x="485" y="2206"/>
                  </a:lnTo>
                  <a:lnTo>
                    <a:pt x="432" y="2144"/>
                  </a:lnTo>
                  <a:lnTo>
                    <a:pt x="362" y="2083"/>
                  </a:lnTo>
                  <a:lnTo>
                    <a:pt x="291" y="2038"/>
                  </a:lnTo>
                  <a:lnTo>
                    <a:pt x="212" y="2056"/>
                  </a:lnTo>
                  <a:lnTo>
                    <a:pt x="203" y="1985"/>
                  </a:lnTo>
                  <a:lnTo>
                    <a:pt x="221" y="1915"/>
                  </a:lnTo>
                  <a:lnTo>
                    <a:pt x="229" y="1871"/>
                  </a:lnTo>
                  <a:lnTo>
                    <a:pt x="194" y="1818"/>
                  </a:lnTo>
                  <a:lnTo>
                    <a:pt x="159" y="1738"/>
                  </a:lnTo>
                  <a:lnTo>
                    <a:pt x="238" y="1685"/>
                  </a:lnTo>
                  <a:lnTo>
                    <a:pt x="194" y="1668"/>
                  </a:lnTo>
                  <a:lnTo>
                    <a:pt x="141" y="1632"/>
                  </a:lnTo>
                  <a:lnTo>
                    <a:pt x="123" y="1597"/>
                  </a:lnTo>
                  <a:lnTo>
                    <a:pt x="115" y="1518"/>
                  </a:lnTo>
                  <a:lnTo>
                    <a:pt x="176" y="1482"/>
                  </a:lnTo>
                  <a:lnTo>
                    <a:pt x="185" y="1438"/>
                  </a:lnTo>
                  <a:lnTo>
                    <a:pt x="123" y="1359"/>
                  </a:lnTo>
                  <a:lnTo>
                    <a:pt x="70" y="1332"/>
                  </a:lnTo>
                  <a:lnTo>
                    <a:pt x="0" y="1297"/>
                  </a:lnTo>
                  <a:lnTo>
                    <a:pt x="53" y="1244"/>
                  </a:lnTo>
                  <a:lnTo>
                    <a:pt x="35" y="1165"/>
                  </a:lnTo>
                  <a:lnTo>
                    <a:pt x="79" y="1130"/>
                  </a:lnTo>
                  <a:lnTo>
                    <a:pt x="106" y="1068"/>
                  </a:lnTo>
                  <a:lnTo>
                    <a:pt x="123" y="1024"/>
                  </a:lnTo>
                  <a:lnTo>
                    <a:pt x="150" y="953"/>
                  </a:lnTo>
                  <a:lnTo>
                    <a:pt x="159" y="900"/>
                  </a:lnTo>
                  <a:lnTo>
                    <a:pt x="203" y="838"/>
                  </a:lnTo>
                  <a:lnTo>
                    <a:pt x="229" y="785"/>
                  </a:lnTo>
                  <a:lnTo>
                    <a:pt x="229" y="715"/>
                  </a:lnTo>
                  <a:lnTo>
                    <a:pt x="212" y="662"/>
                  </a:lnTo>
                  <a:lnTo>
                    <a:pt x="247" y="600"/>
                  </a:lnTo>
                  <a:lnTo>
                    <a:pt x="221" y="538"/>
                  </a:lnTo>
                  <a:lnTo>
                    <a:pt x="221" y="432"/>
                  </a:lnTo>
                  <a:lnTo>
                    <a:pt x="273" y="397"/>
                  </a:lnTo>
                  <a:lnTo>
                    <a:pt x="318" y="344"/>
                  </a:lnTo>
                  <a:lnTo>
                    <a:pt x="423" y="371"/>
                  </a:lnTo>
                  <a:lnTo>
                    <a:pt x="512" y="380"/>
                  </a:lnTo>
                  <a:lnTo>
                    <a:pt x="626" y="397"/>
                  </a:lnTo>
                  <a:lnTo>
                    <a:pt x="768" y="380"/>
                  </a:lnTo>
                  <a:lnTo>
                    <a:pt x="856" y="344"/>
                  </a:lnTo>
                  <a:lnTo>
                    <a:pt x="838" y="230"/>
                  </a:lnTo>
                  <a:lnTo>
                    <a:pt x="838" y="141"/>
                  </a:lnTo>
                  <a:lnTo>
                    <a:pt x="865" y="80"/>
                  </a:lnTo>
                  <a:lnTo>
                    <a:pt x="909" y="62"/>
                  </a:lnTo>
                  <a:lnTo>
                    <a:pt x="926" y="0"/>
                  </a:lnTo>
                  <a:lnTo>
                    <a:pt x="997" y="0"/>
                  </a:lnTo>
                  <a:lnTo>
                    <a:pt x="1059" y="9"/>
                  </a:lnTo>
                  <a:lnTo>
                    <a:pt x="1129" y="27"/>
                  </a:lnTo>
                  <a:lnTo>
                    <a:pt x="1244" y="53"/>
                  </a:lnTo>
                  <a:lnTo>
                    <a:pt x="1332" y="62"/>
                  </a:lnTo>
                  <a:lnTo>
                    <a:pt x="1412" y="71"/>
                  </a:lnTo>
                  <a:lnTo>
                    <a:pt x="1518" y="53"/>
                  </a:lnTo>
                  <a:lnTo>
                    <a:pt x="1588" y="35"/>
                  </a:lnTo>
                  <a:lnTo>
                    <a:pt x="1571" y="97"/>
                  </a:lnTo>
                  <a:lnTo>
                    <a:pt x="1491" y="177"/>
                  </a:lnTo>
                  <a:lnTo>
                    <a:pt x="1482" y="274"/>
                  </a:lnTo>
                  <a:lnTo>
                    <a:pt x="1474" y="371"/>
                  </a:lnTo>
                  <a:lnTo>
                    <a:pt x="1500" y="432"/>
                  </a:lnTo>
                  <a:lnTo>
                    <a:pt x="1544" y="468"/>
                  </a:lnTo>
                  <a:lnTo>
                    <a:pt x="1535" y="512"/>
                  </a:lnTo>
                  <a:lnTo>
                    <a:pt x="1491" y="556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18" name="Freeform 10"/>
            <p:cNvSpPr>
              <a:spLocks noChangeArrowheads="1"/>
            </p:cNvSpPr>
            <p:nvPr/>
          </p:nvSpPr>
          <p:spPr bwMode="auto">
            <a:xfrm>
              <a:off x="6623046" y="1239838"/>
              <a:ext cx="552450" cy="1244600"/>
            </a:xfrm>
            <a:custGeom>
              <a:avLst/>
              <a:gdLst>
                <a:gd name="T0" fmla="*/ 423 w 1536"/>
                <a:gd name="T1" fmla="*/ 1923 h 3459"/>
                <a:gd name="T2" fmla="*/ 335 w 1536"/>
                <a:gd name="T3" fmla="*/ 1809 h 3459"/>
                <a:gd name="T4" fmla="*/ 238 w 1536"/>
                <a:gd name="T5" fmla="*/ 1747 h 3459"/>
                <a:gd name="T6" fmla="*/ 150 w 1536"/>
                <a:gd name="T7" fmla="*/ 1553 h 3459"/>
                <a:gd name="T8" fmla="*/ 70 w 1536"/>
                <a:gd name="T9" fmla="*/ 1464 h 3459"/>
                <a:gd name="T10" fmla="*/ 264 w 1536"/>
                <a:gd name="T11" fmla="*/ 1385 h 3459"/>
                <a:gd name="T12" fmla="*/ 432 w 1536"/>
                <a:gd name="T13" fmla="*/ 1323 h 3459"/>
                <a:gd name="T14" fmla="*/ 264 w 1536"/>
                <a:gd name="T15" fmla="*/ 1085 h 3459"/>
                <a:gd name="T16" fmla="*/ 70 w 1536"/>
                <a:gd name="T17" fmla="*/ 856 h 3459"/>
                <a:gd name="T18" fmla="*/ 167 w 1536"/>
                <a:gd name="T19" fmla="*/ 644 h 3459"/>
                <a:gd name="T20" fmla="*/ 370 w 1536"/>
                <a:gd name="T21" fmla="*/ 494 h 3459"/>
                <a:gd name="T22" fmla="*/ 538 w 1536"/>
                <a:gd name="T23" fmla="*/ 379 h 3459"/>
                <a:gd name="T24" fmla="*/ 582 w 1536"/>
                <a:gd name="T25" fmla="*/ 212 h 3459"/>
                <a:gd name="T26" fmla="*/ 520 w 1536"/>
                <a:gd name="T27" fmla="*/ 88 h 3459"/>
                <a:gd name="T28" fmla="*/ 803 w 1536"/>
                <a:gd name="T29" fmla="*/ 0 h 3459"/>
                <a:gd name="T30" fmla="*/ 970 w 1536"/>
                <a:gd name="T31" fmla="*/ 79 h 3459"/>
                <a:gd name="T32" fmla="*/ 1103 w 1536"/>
                <a:gd name="T33" fmla="*/ 176 h 3459"/>
                <a:gd name="T34" fmla="*/ 1191 w 1536"/>
                <a:gd name="T35" fmla="*/ 309 h 3459"/>
                <a:gd name="T36" fmla="*/ 1156 w 1536"/>
                <a:gd name="T37" fmla="*/ 441 h 3459"/>
                <a:gd name="T38" fmla="*/ 1315 w 1536"/>
                <a:gd name="T39" fmla="*/ 450 h 3459"/>
                <a:gd name="T40" fmla="*/ 1535 w 1536"/>
                <a:gd name="T41" fmla="*/ 476 h 3459"/>
                <a:gd name="T42" fmla="*/ 1420 w 1536"/>
                <a:gd name="T43" fmla="*/ 653 h 3459"/>
                <a:gd name="T44" fmla="*/ 1376 w 1536"/>
                <a:gd name="T45" fmla="*/ 935 h 3459"/>
                <a:gd name="T46" fmla="*/ 1385 w 1536"/>
                <a:gd name="T47" fmla="*/ 1138 h 3459"/>
                <a:gd name="T48" fmla="*/ 1253 w 1536"/>
                <a:gd name="T49" fmla="*/ 1376 h 3459"/>
                <a:gd name="T50" fmla="*/ 1059 w 1536"/>
                <a:gd name="T51" fmla="*/ 1606 h 3459"/>
                <a:gd name="T52" fmla="*/ 979 w 1536"/>
                <a:gd name="T53" fmla="*/ 1809 h 3459"/>
                <a:gd name="T54" fmla="*/ 891 w 1536"/>
                <a:gd name="T55" fmla="*/ 1888 h 3459"/>
                <a:gd name="T56" fmla="*/ 882 w 1536"/>
                <a:gd name="T57" fmla="*/ 2109 h 3459"/>
                <a:gd name="T58" fmla="*/ 856 w 1536"/>
                <a:gd name="T59" fmla="*/ 2267 h 3459"/>
                <a:gd name="T60" fmla="*/ 785 w 1536"/>
                <a:gd name="T61" fmla="*/ 2409 h 3459"/>
                <a:gd name="T62" fmla="*/ 820 w 1536"/>
                <a:gd name="T63" fmla="*/ 2567 h 3459"/>
                <a:gd name="T64" fmla="*/ 900 w 1536"/>
                <a:gd name="T65" fmla="*/ 2726 h 3459"/>
                <a:gd name="T66" fmla="*/ 1014 w 1536"/>
                <a:gd name="T67" fmla="*/ 2629 h 3459"/>
                <a:gd name="T68" fmla="*/ 944 w 1536"/>
                <a:gd name="T69" fmla="*/ 2903 h 3459"/>
                <a:gd name="T70" fmla="*/ 1067 w 1536"/>
                <a:gd name="T71" fmla="*/ 3106 h 3459"/>
                <a:gd name="T72" fmla="*/ 1023 w 1536"/>
                <a:gd name="T73" fmla="*/ 3272 h 3459"/>
                <a:gd name="T74" fmla="*/ 900 w 1536"/>
                <a:gd name="T75" fmla="*/ 3431 h 3459"/>
                <a:gd name="T76" fmla="*/ 714 w 1536"/>
                <a:gd name="T77" fmla="*/ 3387 h 3459"/>
                <a:gd name="T78" fmla="*/ 529 w 1536"/>
                <a:gd name="T79" fmla="*/ 3334 h 3459"/>
                <a:gd name="T80" fmla="*/ 617 w 1536"/>
                <a:gd name="T81" fmla="*/ 3167 h 3459"/>
                <a:gd name="T82" fmla="*/ 503 w 1536"/>
                <a:gd name="T83" fmla="*/ 2938 h 3459"/>
                <a:gd name="T84" fmla="*/ 503 w 1536"/>
                <a:gd name="T85" fmla="*/ 2576 h 3459"/>
                <a:gd name="T86" fmla="*/ 450 w 1536"/>
                <a:gd name="T87" fmla="*/ 2338 h 3459"/>
                <a:gd name="T88" fmla="*/ 344 w 1536"/>
                <a:gd name="T89" fmla="*/ 2126 h 3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36" h="3459">
                  <a:moveTo>
                    <a:pt x="370" y="2047"/>
                  </a:moveTo>
                  <a:lnTo>
                    <a:pt x="406" y="1985"/>
                  </a:lnTo>
                  <a:lnTo>
                    <a:pt x="423" y="1923"/>
                  </a:lnTo>
                  <a:lnTo>
                    <a:pt x="370" y="1923"/>
                  </a:lnTo>
                  <a:lnTo>
                    <a:pt x="344" y="1862"/>
                  </a:lnTo>
                  <a:lnTo>
                    <a:pt x="335" y="1809"/>
                  </a:lnTo>
                  <a:lnTo>
                    <a:pt x="291" y="1809"/>
                  </a:lnTo>
                  <a:lnTo>
                    <a:pt x="229" y="1809"/>
                  </a:lnTo>
                  <a:lnTo>
                    <a:pt x="238" y="1747"/>
                  </a:lnTo>
                  <a:lnTo>
                    <a:pt x="247" y="1685"/>
                  </a:lnTo>
                  <a:lnTo>
                    <a:pt x="203" y="1615"/>
                  </a:lnTo>
                  <a:lnTo>
                    <a:pt x="150" y="1553"/>
                  </a:lnTo>
                  <a:lnTo>
                    <a:pt x="70" y="1526"/>
                  </a:lnTo>
                  <a:lnTo>
                    <a:pt x="0" y="1491"/>
                  </a:lnTo>
                  <a:lnTo>
                    <a:pt x="70" y="1464"/>
                  </a:lnTo>
                  <a:lnTo>
                    <a:pt x="79" y="1394"/>
                  </a:lnTo>
                  <a:lnTo>
                    <a:pt x="132" y="1376"/>
                  </a:lnTo>
                  <a:lnTo>
                    <a:pt x="264" y="1385"/>
                  </a:lnTo>
                  <a:lnTo>
                    <a:pt x="335" y="1376"/>
                  </a:lnTo>
                  <a:lnTo>
                    <a:pt x="432" y="1385"/>
                  </a:lnTo>
                  <a:lnTo>
                    <a:pt x="432" y="1323"/>
                  </a:lnTo>
                  <a:lnTo>
                    <a:pt x="406" y="1253"/>
                  </a:lnTo>
                  <a:lnTo>
                    <a:pt x="353" y="1164"/>
                  </a:lnTo>
                  <a:lnTo>
                    <a:pt x="264" y="1085"/>
                  </a:lnTo>
                  <a:lnTo>
                    <a:pt x="167" y="1014"/>
                  </a:lnTo>
                  <a:lnTo>
                    <a:pt x="88" y="935"/>
                  </a:lnTo>
                  <a:lnTo>
                    <a:pt x="70" y="856"/>
                  </a:lnTo>
                  <a:lnTo>
                    <a:pt x="70" y="750"/>
                  </a:lnTo>
                  <a:lnTo>
                    <a:pt x="114" y="688"/>
                  </a:lnTo>
                  <a:lnTo>
                    <a:pt x="167" y="644"/>
                  </a:lnTo>
                  <a:lnTo>
                    <a:pt x="194" y="573"/>
                  </a:lnTo>
                  <a:lnTo>
                    <a:pt x="273" y="503"/>
                  </a:lnTo>
                  <a:lnTo>
                    <a:pt x="370" y="494"/>
                  </a:lnTo>
                  <a:lnTo>
                    <a:pt x="450" y="459"/>
                  </a:lnTo>
                  <a:lnTo>
                    <a:pt x="520" y="441"/>
                  </a:lnTo>
                  <a:lnTo>
                    <a:pt x="538" y="379"/>
                  </a:lnTo>
                  <a:lnTo>
                    <a:pt x="609" y="353"/>
                  </a:lnTo>
                  <a:lnTo>
                    <a:pt x="600" y="273"/>
                  </a:lnTo>
                  <a:lnTo>
                    <a:pt x="582" y="212"/>
                  </a:lnTo>
                  <a:lnTo>
                    <a:pt x="635" y="132"/>
                  </a:lnTo>
                  <a:lnTo>
                    <a:pt x="564" y="88"/>
                  </a:lnTo>
                  <a:lnTo>
                    <a:pt x="520" y="88"/>
                  </a:lnTo>
                  <a:lnTo>
                    <a:pt x="564" y="44"/>
                  </a:lnTo>
                  <a:lnTo>
                    <a:pt x="679" y="35"/>
                  </a:lnTo>
                  <a:lnTo>
                    <a:pt x="803" y="0"/>
                  </a:lnTo>
                  <a:lnTo>
                    <a:pt x="917" y="0"/>
                  </a:lnTo>
                  <a:lnTo>
                    <a:pt x="979" y="9"/>
                  </a:lnTo>
                  <a:lnTo>
                    <a:pt x="970" y="79"/>
                  </a:lnTo>
                  <a:lnTo>
                    <a:pt x="953" y="150"/>
                  </a:lnTo>
                  <a:lnTo>
                    <a:pt x="1059" y="114"/>
                  </a:lnTo>
                  <a:lnTo>
                    <a:pt x="1103" y="176"/>
                  </a:lnTo>
                  <a:lnTo>
                    <a:pt x="1164" y="194"/>
                  </a:lnTo>
                  <a:lnTo>
                    <a:pt x="1209" y="247"/>
                  </a:lnTo>
                  <a:lnTo>
                    <a:pt x="1191" y="309"/>
                  </a:lnTo>
                  <a:lnTo>
                    <a:pt x="1147" y="353"/>
                  </a:lnTo>
                  <a:lnTo>
                    <a:pt x="1094" y="423"/>
                  </a:lnTo>
                  <a:lnTo>
                    <a:pt x="1156" y="441"/>
                  </a:lnTo>
                  <a:lnTo>
                    <a:pt x="1164" y="485"/>
                  </a:lnTo>
                  <a:lnTo>
                    <a:pt x="1235" y="450"/>
                  </a:lnTo>
                  <a:lnTo>
                    <a:pt x="1315" y="450"/>
                  </a:lnTo>
                  <a:lnTo>
                    <a:pt x="1367" y="467"/>
                  </a:lnTo>
                  <a:lnTo>
                    <a:pt x="1456" y="459"/>
                  </a:lnTo>
                  <a:lnTo>
                    <a:pt x="1535" y="476"/>
                  </a:lnTo>
                  <a:lnTo>
                    <a:pt x="1517" y="529"/>
                  </a:lnTo>
                  <a:lnTo>
                    <a:pt x="1456" y="582"/>
                  </a:lnTo>
                  <a:lnTo>
                    <a:pt x="1420" y="653"/>
                  </a:lnTo>
                  <a:lnTo>
                    <a:pt x="1429" y="732"/>
                  </a:lnTo>
                  <a:lnTo>
                    <a:pt x="1420" y="820"/>
                  </a:lnTo>
                  <a:lnTo>
                    <a:pt x="1376" y="935"/>
                  </a:lnTo>
                  <a:lnTo>
                    <a:pt x="1359" y="1014"/>
                  </a:lnTo>
                  <a:lnTo>
                    <a:pt x="1438" y="1067"/>
                  </a:lnTo>
                  <a:lnTo>
                    <a:pt x="1385" y="1138"/>
                  </a:lnTo>
                  <a:lnTo>
                    <a:pt x="1350" y="1191"/>
                  </a:lnTo>
                  <a:lnTo>
                    <a:pt x="1323" y="1279"/>
                  </a:lnTo>
                  <a:lnTo>
                    <a:pt x="1253" y="1376"/>
                  </a:lnTo>
                  <a:lnTo>
                    <a:pt x="1164" y="1420"/>
                  </a:lnTo>
                  <a:lnTo>
                    <a:pt x="1103" y="1500"/>
                  </a:lnTo>
                  <a:lnTo>
                    <a:pt x="1059" y="1606"/>
                  </a:lnTo>
                  <a:lnTo>
                    <a:pt x="1023" y="1694"/>
                  </a:lnTo>
                  <a:lnTo>
                    <a:pt x="1023" y="1747"/>
                  </a:lnTo>
                  <a:lnTo>
                    <a:pt x="979" y="1809"/>
                  </a:lnTo>
                  <a:lnTo>
                    <a:pt x="926" y="1826"/>
                  </a:lnTo>
                  <a:lnTo>
                    <a:pt x="882" y="1826"/>
                  </a:lnTo>
                  <a:lnTo>
                    <a:pt x="891" y="1888"/>
                  </a:lnTo>
                  <a:lnTo>
                    <a:pt x="891" y="1976"/>
                  </a:lnTo>
                  <a:lnTo>
                    <a:pt x="873" y="2029"/>
                  </a:lnTo>
                  <a:lnTo>
                    <a:pt x="882" y="2109"/>
                  </a:lnTo>
                  <a:lnTo>
                    <a:pt x="891" y="2170"/>
                  </a:lnTo>
                  <a:lnTo>
                    <a:pt x="900" y="2241"/>
                  </a:lnTo>
                  <a:lnTo>
                    <a:pt x="856" y="2267"/>
                  </a:lnTo>
                  <a:lnTo>
                    <a:pt x="856" y="2312"/>
                  </a:lnTo>
                  <a:lnTo>
                    <a:pt x="820" y="2356"/>
                  </a:lnTo>
                  <a:lnTo>
                    <a:pt x="785" y="2409"/>
                  </a:lnTo>
                  <a:lnTo>
                    <a:pt x="767" y="2479"/>
                  </a:lnTo>
                  <a:lnTo>
                    <a:pt x="785" y="2523"/>
                  </a:lnTo>
                  <a:lnTo>
                    <a:pt x="820" y="2567"/>
                  </a:lnTo>
                  <a:lnTo>
                    <a:pt x="847" y="2620"/>
                  </a:lnTo>
                  <a:lnTo>
                    <a:pt x="838" y="2700"/>
                  </a:lnTo>
                  <a:lnTo>
                    <a:pt x="900" y="2726"/>
                  </a:lnTo>
                  <a:lnTo>
                    <a:pt x="917" y="2656"/>
                  </a:lnTo>
                  <a:lnTo>
                    <a:pt x="953" y="2585"/>
                  </a:lnTo>
                  <a:lnTo>
                    <a:pt x="1014" y="2629"/>
                  </a:lnTo>
                  <a:lnTo>
                    <a:pt x="997" y="2735"/>
                  </a:lnTo>
                  <a:lnTo>
                    <a:pt x="953" y="2815"/>
                  </a:lnTo>
                  <a:lnTo>
                    <a:pt x="944" y="2903"/>
                  </a:lnTo>
                  <a:lnTo>
                    <a:pt x="944" y="2973"/>
                  </a:lnTo>
                  <a:lnTo>
                    <a:pt x="988" y="3035"/>
                  </a:lnTo>
                  <a:lnTo>
                    <a:pt x="1067" y="3106"/>
                  </a:lnTo>
                  <a:lnTo>
                    <a:pt x="1067" y="3176"/>
                  </a:lnTo>
                  <a:lnTo>
                    <a:pt x="1014" y="3194"/>
                  </a:lnTo>
                  <a:lnTo>
                    <a:pt x="1023" y="3272"/>
                  </a:lnTo>
                  <a:lnTo>
                    <a:pt x="1006" y="3325"/>
                  </a:lnTo>
                  <a:lnTo>
                    <a:pt x="935" y="3387"/>
                  </a:lnTo>
                  <a:lnTo>
                    <a:pt x="900" y="3431"/>
                  </a:lnTo>
                  <a:lnTo>
                    <a:pt x="847" y="3458"/>
                  </a:lnTo>
                  <a:lnTo>
                    <a:pt x="776" y="3414"/>
                  </a:lnTo>
                  <a:lnTo>
                    <a:pt x="714" y="3387"/>
                  </a:lnTo>
                  <a:lnTo>
                    <a:pt x="661" y="3387"/>
                  </a:lnTo>
                  <a:lnTo>
                    <a:pt x="564" y="3387"/>
                  </a:lnTo>
                  <a:lnTo>
                    <a:pt x="529" y="3334"/>
                  </a:lnTo>
                  <a:lnTo>
                    <a:pt x="538" y="3264"/>
                  </a:lnTo>
                  <a:lnTo>
                    <a:pt x="609" y="3229"/>
                  </a:lnTo>
                  <a:lnTo>
                    <a:pt x="617" y="3167"/>
                  </a:lnTo>
                  <a:lnTo>
                    <a:pt x="556" y="3097"/>
                  </a:lnTo>
                  <a:lnTo>
                    <a:pt x="511" y="3000"/>
                  </a:lnTo>
                  <a:lnTo>
                    <a:pt x="503" y="2938"/>
                  </a:lnTo>
                  <a:lnTo>
                    <a:pt x="503" y="2841"/>
                  </a:lnTo>
                  <a:lnTo>
                    <a:pt x="520" y="2726"/>
                  </a:lnTo>
                  <a:lnTo>
                    <a:pt x="503" y="2576"/>
                  </a:lnTo>
                  <a:lnTo>
                    <a:pt x="459" y="2479"/>
                  </a:lnTo>
                  <a:lnTo>
                    <a:pt x="441" y="2400"/>
                  </a:lnTo>
                  <a:lnTo>
                    <a:pt x="450" y="2338"/>
                  </a:lnTo>
                  <a:lnTo>
                    <a:pt x="459" y="2250"/>
                  </a:lnTo>
                  <a:lnTo>
                    <a:pt x="432" y="2197"/>
                  </a:lnTo>
                  <a:lnTo>
                    <a:pt x="344" y="2126"/>
                  </a:lnTo>
                  <a:lnTo>
                    <a:pt x="370" y="2047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Cesar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63</a:t>
              </a: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19" name="Freeform 11"/>
            <p:cNvSpPr>
              <a:spLocks noChangeArrowheads="1"/>
            </p:cNvSpPr>
            <p:nvPr/>
          </p:nvSpPr>
          <p:spPr bwMode="auto">
            <a:xfrm>
              <a:off x="6880221" y="1836738"/>
              <a:ext cx="676275" cy="949325"/>
            </a:xfrm>
            <a:custGeom>
              <a:avLst/>
              <a:gdLst>
                <a:gd name="T0" fmla="*/ 62 w 1880"/>
                <a:gd name="T1" fmla="*/ 1825 h 2638"/>
                <a:gd name="T2" fmla="*/ 203 w 1880"/>
                <a:gd name="T3" fmla="*/ 1922 h 2638"/>
                <a:gd name="T4" fmla="*/ 336 w 1880"/>
                <a:gd name="T5" fmla="*/ 1931 h 2638"/>
                <a:gd name="T6" fmla="*/ 415 w 1880"/>
                <a:gd name="T7" fmla="*/ 1869 h 2638"/>
                <a:gd name="T8" fmla="*/ 556 w 1880"/>
                <a:gd name="T9" fmla="*/ 1825 h 2638"/>
                <a:gd name="T10" fmla="*/ 689 w 1880"/>
                <a:gd name="T11" fmla="*/ 1807 h 2638"/>
                <a:gd name="T12" fmla="*/ 733 w 1880"/>
                <a:gd name="T13" fmla="*/ 1905 h 2638"/>
                <a:gd name="T14" fmla="*/ 839 w 1880"/>
                <a:gd name="T15" fmla="*/ 1975 h 2638"/>
                <a:gd name="T16" fmla="*/ 865 w 1880"/>
                <a:gd name="T17" fmla="*/ 2055 h 2638"/>
                <a:gd name="T18" fmla="*/ 909 w 1880"/>
                <a:gd name="T19" fmla="*/ 2178 h 2638"/>
                <a:gd name="T20" fmla="*/ 944 w 1880"/>
                <a:gd name="T21" fmla="*/ 2319 h 2638"/>
                <a:gd name="T22" fmla="*/ 953 w 1880"/>
                <a:gd name="T23" fmla="*/ 2443 h 2638"/>
                <a:gd name="T24" fmla="*/ 1094 w 1880"/>
                <a:gd name="T25" fmla="*/ 2513 h 2638"/>
                <a:gd name="T26" fmla="*/ 1253 w 1880"/>
                <a:gd name="T27" fmla="*/ 2505 h 2638"/>
                <a:gd name="T28" fmla="*/ 1297 w 1880"/>
                <a:gd name="T29" fmla="*/ 2610 h 2638"/>
                <a:gd name="T30" fmla="*/ 1411 w 1880"/>
                <a:gd name="T31" fmla="*/ 2619 h 2638"/>
                <a:gd name="T32" fmla="*/ 1517 w 1880"/>
                <a:gd name="T33" fmla="*/ 2628 h 2638"/>
                <a:gd name="T34" fmla="*/ 1614 w 1880"/>
                <a:gd name="T35" fmla="*/ 2469 h 2638"/>
                <a:gd name="T36" fmla="*/ 1711 w 1880"/>
                <a:gd name="T37" fmla="*/ 2434 h 2638"/>
                <a:gd name="T38" fmla="*/ 1826 w 1880"/>
                <a:gd name="T39" fmla="*/ 2487 h 2638"/>
                <a:gd name="T40" fmla="*/ 1773 w 1880"/>
                <a:gd name="T41" fmla="*/ 2249 h 2638"/>
                <a:gd name="T42" fmla="*/ 1738 w 1880"/>
                <a:gd name="T43" fmla="*/ 2125 h 2638"/>
                <a:gd name="T44" fmla="*/ 1632 w 1880"/>
                <a:gd name="T45" fmla="*/ 2063 h 2638"/>
                <a:gd name="T46" fmla="*/ 1429 w 1880"/>
                <a:gd name="T47" fmla="*/ 2055 h 2638"/>
                <a:gd name="T48" fmla="*/ 1341 w 1880"/>
                <a:gd name="T49" fmla="*/ 1940 h 2638"/>
                <a:gd name="T50" fmla="*/ 1332 w 1880"/>
                <a:gd name="T51" fmla="*/ 1816 h 2638"/>
                <a:gd name="T52" fmla="*/ 1332 w 1880"/>
                <a:gd name="T53" fmla="*/ 1675 h 2638"/>
                <a:gd name="T54" fmla="*/ 1341 w 1880"/>
                <a:gd name="T55" fmla="*/ 1535 h 2638"/>
                <a:gd name="T56" fmla="*/ 1403 w 1880"/>
                <a:gd name="T57" fmla="*/ 1403 h 2638"/>
                <a:gd name="T58" fmla="*/ 1420 w 1880"/>
                <a:gd name="T59" fmla="*/ 1288 h 2638"/>
                <a:gd name="T60" fmla="*/ 1473 w 1880"/>
                <a:gd name="T61" fmla="*/ 1164 h 2638"/>
                <a:gd name="T62" fmla="*/ 1429 w 1880"/>
                <a:gd name="T63" fmla="*/ 1014 h 2638"/>
                <a:gd name="T64" fmla="*/ 997 w 1880"/>
                <a:gd name="T65" fmla="*/ 406 h 2638"/>
                <a:gd name="T66" fmla="*/ 901 w 1880"/>
                <a:gd name="T67" fmla="*/ 194 h 2638"/>
                <a:gd name="T68" fmla="*/ 786 w 1880"/>
                <a:gd name="T69" fmla="*/ 211 h 2638"/>
                <a:gd name="T70" fmla="*/ 689 w 1880"/>
                <a:gd name="T71" fmla="*/ 167 h 2638"/>
                <a:gd name="T72" fmla="*/ 698 w 1880"/>
                <a:gd name="T73" fmla="*/ 79 h 2638"/>
                <a:gd name="T74" fmla="*/ 574 w 1880"/>
                <a:gd name="T75" fmla="*/ 61 h 2638"/>
                <a:gd name="T76" fmla="*/ 424 w 1880"/>
                <a:gd name="T77" fmla="*/ 141 h 2638"/>
                <a:gd name="T78" fmla="*/ 212 w 1880"/>
                <a:gd name="T79" fmla="*/ 167 h 2638"/>
                <a:gd name="T80" fmla="*/ 177 w 1880"/>
                <a:gd name="T81" fmla="*/ 229 h 2638"/>
                <a:gd name="T82" fmla="*/ 159 w 1880"/>
                <a:gd name="T83" fmla="*/ 370 h 2638"/>
                <a:gd name="T84" fmla="*/ 177 w 1880"/>
                <a:gd name="T85" fmla="*/ 511 h 2638"/>
                <a:gd name="T86" fmla="*/ 142 w 1880"/>
                <a:gd name="T87" fmla="*/ 608 h 2638"/>
                <a:gd name="T88" fmla="*/ 106 w 1880"/>
                <a:gd name="T89" fmla="*/ 697 h 2638"/>
                <a:gd name="T90" fmla="*/ 53 w 1880"/>
                <a:gd name="T91" fmla="*/ 820 h 2638"/>
                <a:gd name="T92" fmla="*/ 106 w 1880"/>
                <a:gd name="T93" fmla="*/ 908 h 2638"/>
                <a:gd name="T94" fmla="*/ 124 w 1880"/>
                <a:gd name="T95" fmla="*/ 1041 h 2638"/>
                <a:gd name="T96" fmla="*/ 203 w 1880"/>
                <a:gd name="T97" fmla="*/ 997 h 2638"/>
                <a:gd name="T98" fmla="*/ 300 w 1880"/>
                <a:gd name="T99" fmla="*/ 970 h 2638"/>
                <a:gd name="T100" fmla="*/ 239 w 1880"/>
                <a:gd name="T101" fmla="*/ 1156 h 2638"/>
                <a:gd name="T102" fmla="*/ 230 w 1880"/>
                <a:gd name="T103" fmla="*/ 1314 h 2638"/>
                <a:gd name="T104" fmla="*/ 353 w 1880"/>
                <a:gd name="T105" fmla="*/ 1447 h 2638"/>
                <a:gd name="T106" fmla="*/ 300 w 1880"/>
                <a:gd name="T107" fmla="*/ 1535 h 2638"/>
                <a:gd name="T108" fmla="*/ 292 w 1880"/>
                <a:gd name="T109" fmla="*/ 1666 h 2638"/>
                <a:gd name="T110" fmla="*/ 186 w 1880"/>
                <a:gd name="T111" fmla="*/ 1772 h 2638"/>
                <a:gd name="T112" fmla="*/ 62 w 1880"/>
                <a:gd name="T113" fmla="*/ 1755 h 2638"/>
                <a:gd name="T114" fmla="*/ 18 w 1880"/>
                <a:gd name="T115" fmla="*/ 1781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0" h="2638">
                  <a:moveTo>
                    <a:pt x="18" y="1781"/>
                  </a:moveTo>
                  <a:lnTo>
                    <a:pt x="62" y="1825"/>
                  </a:lnTo>
                  <a:lnTo>
                    <a:pt x="133" y="1887"/>
                  </a:lnTo>
                  <a:lnTo>
                    <a:pt x="203" y="1922"/>
                  </a:lnTo>
                  <a:lnTo>
                    <a:pt x="265" y="1905"/>
                  </a:lnTo>
                  <a:lnTo>
                    <a:pt x="336" y="1931"/>
                  </a:lnTo>
                  <a:lnTo>
                    <a:pt x="398" y="1922"/>
                  </a:lnTo>
                  <a:lnTo>
                    <a:pt x="415" y="1869"/>
                  </a:lnTo>
                  <a:lnTo>
                    <a:pt x="450" y="1807"/>
                  </a:lnTo>
                  <a:lnTo>
                    <a:pt x="556" y="1825"/>
                  </a:lnTo>
                  <a:lnTo>
                    <a:pt x="627" y="1825"/>
                  </a:lnTo>
                  <a:lnTo>
                    <a:pt x="689" y="1807"/>
                  </a:lnTo>
                  <a:lnTo>
                    <a:pt x="733" y="1869"/>
                  </a:lnTo>
                  <a:lnTo>
                    <a:pt x="733" y="1905"/>
                  </a:lnTo>
                  <a:lnTo>
                    <a:pt x="786" y="1931"/>
                  </a:lnTo>
                  <a:lnTo>
                    <a:pt x="839" y="1975"/>
                  </a:lnTo>
                  <a:lnTo>
                    <a:pt x="848" y="2019"/>
                  </a:lnTo>
                  <a:lnTo>
                    <a:pt x="865" y="2055"/>
                  </a:lnTo>
                  <a:lnTo>
                    <a:pt x="918" y="2116"/>
                  </a:lnTo>
                  <a:lnTo>
                    <a:pt x="909" y="2178"/>
                  </a:lnTo>
                  <a:lnTo>
                    <a:pt x="892" y="2249"/>
                  </a:lnTo>
                  <a:lnTo>
                    <a:pt x="944" y="2319"/>
                  </a:lnTo>
                  <a:lnTo>
                    <a:pt x="909" y="2399"/>
                  </a:lnTo>
                  <a:lnTo>
                    <a:pt x="953" y="2443"/>
                  </a:lnTo>
                  <a:lnTo>
                    <a:pt x="1005" y="2496"/>
                  </a:lnTo>
                  <a:lnTo>
                    <a:pt x="1094" y="2513"/>
                  </a:lnTo>
                  <a:lnTo>
                    <a:pt x="1182" y="2513"/>
                  </a:lnTo>
                  <a:lnTo>
                    <a:pt x="1253" y="2505"/>
                  </a:lnTo>
                  <a:lnTo>
                    <a:pt x="1261" y="2558"/>
                  </a:lnTo>
                  <a:lnTo>
                    <a:pt x="1297" y="2610"/>
                  </a:lnTo>
                  <a:lnTo>
                    <a:pt x="1350" y="2610"/>
                  </a:lnTo>
                  <a:lnTo>
                    <a:pt x="1411" y="2619"/>
                  </a:lnTo>
                  <a:lnTo>
                    <a:pt x="1464" y="2637"/>
                  </a:lnTo>
                  <a:lnTo>
                    <a:pt x="1517" y="2628"/>
                  </a:lnTo>
                  <a:lnTo>
                    <a:pt x="1570" y="2540"/>
                  </a:lnTo>
                  <a:lnTo>
                    <a:pt x="1614" y="2469"/>
                  </a:lnTo>
                  <a:lnTo>
                    <a:pt x="1685" y="2505"/>
                  </a:lnTo>
                  <a:lnTo>
                    <a:pt x="1711" y="2434"/>
                  </a:lnTo>
                  <a:lnTo>
                    <a:pt x="1773" y="2452"/>
                  </a:lnTo>
                  <a:lnTo>
                    <a:pt x="1826" y="2487"/>
                  </a:lnTo>
                  <a:lnTo>
                    <a:pt x="1879" y="2452"/>
                  </a:lnTo>
                  <a:lnTo>
                    <a:pt x="1773" y="2249"/>
                  </a:lnTo>
                  <a:lnTo>
                    <a:pt x="1703" y="2178"/>
                  </a:lnTo>
                  <a:lnTo>
                    <a:pt x="1738" y="2125"/>
                  </a:lnTo>
                  <a:lnTo>
                    <a:pt x="1703" y="2063"/>
                  </a:lnTo>
                  <a:lnTo>
                    <a:pt x="1632" y="2063"/>
                  </a:lnTo>
                  <a:lnTo>
                    <a:pt x="1517" y="2063"/>
                  </a:lnTo>
                  <a:lnTo>
                    <a:pt x="1429" y="2055"/>
                  </a:lnTo>
                  <a:lnTo>
                    <a:pt x="1447" y="1993"/>
                  </a:lnTo>
                  <a:lnTo>
                    <a:pt x="1341" y="1940"/>
                  </a:lnTo>
                  <a:lnTo>
                    <a:pt x="1376" y="1896"/>
                  </a:lnTo>
                  <a:lnTo>
                    <a:pt x="1332" y="1816"/>
                  </a:lnTo>
                  <a:lnTo>
                    <a:pt x="1358" y="1755"/>
                  </a:lnTo>
                  <a:lnTo>
                    <a:pt x="1332" y="1675"/>
                  </a:lnTo>
                  <a:lnTo>
                    <a:pt x="1367" y="1596"/>
                  </a:lnTo>
                  <a:lnTo>
                    <a:pt x="1341" y="1535"/>
                  </a:lnTo>
                  <a:lnTo>
                    <a:pt x="1350" y="1438"/>
                  </a:lnTo>
                  <a:lnTo>
                    <a:pt x="1403" y="1403"/>
                  </a:lnTo>
                  <a:lnTo>
                    <a:pt x="1456" y="1332"/>
                  </a:lnTo>
                  <a:lnTo>
                    <a:pt x="1420" y="1288"/>
                  </a:lnTo>
                  <a:lnTo>
                    <a:pt x="1464" y="1226"/>
                  </a:lnTo>
                  <a:lnTo>
                    <a:pt x="1473" y="1164"/>
                  </a:lnTo>
                  <a:lnTo>
                    <a:pt x="1456" y="1085"/>
                  </a:lnTo>
                  <a:lnTo>
                    <a:pt x="1429" y="1014"/>
                  </a:lnTo>
                  <a:lnTo>
                    <a:pt x="1094" y="732"/>
                  </a:lnTo>
                  <a:lnTo>
                    <a:pt x="997" y="406"/>
                  </a:lnTo>
                  <a:lnTo>
                    <a:pt x="970" y="229"/>
                  </a:lnTo>
                  <a:lnTo>
                    <a:pt x="901" y="194"/>
                  </a:lnTo>
                  <a:lnTo>
                    <a:pt x="830" y="167"/>
                  </a:lnTo>
                  <a:lnTo>
                    <a:pt x="786" y="211"/>
                  </a:lnTo>
                  <a:lnTo>
                    <a:pt x="724" y="229"/>
                  </a:lnTo>
                  <a:lnTo>
                    <a:pt x="689" y="167"/>
                  </a:lnTo>
                  <a:lnTo>
                    <a:pt x="733" y="132"/>
                  </a:lnTo>
                  <a:lnTo>
                    <a:pt x="698" y="79"/>
                  </a:lnTo>
                  <a:lnTo>
                    <a:pt x="645" y="0"/>
                  </a:lnTo>
                  <a:lnTo>
                    <a:pt x="574" y="61"/>
                  </a:lnTo>
                  <a:lnTo>
                    <a:pt x="512" y="106"/>
                  </a:lnTo>
                  <a:lnTo>
                    <a:pt x="424" y="141"/>
                  </a:lnTo>
                  <a:lnTo>
                    <a:pt x="327" y="176"/>
                  </a:lnTo>
                  <a:lnTo>
                    <a:pt x="212" y="167"/>
                  </a:lnTo>
                  <a:lnTo>
                    <a:pt x="168" y="167"/>
                  </a:lnTo>
                  <a:lnTo>
                    <a:pt x="177" y="229"/>
                  </a:lnTo>
                  <a:lnTo>
                    <a:pt x="177" y="317"/>
                  </a:lnTo>
                  <a:lnTo>
                    <a:pt x="159" y="370"/>
                  </a:lnTo>
                  <a:lnTo>
                    <a:pt x="168" y="450"/>
                  </a:lnTo>
                  <a:lnTo>
                    <a:pt x="177" y="511"/>
                  </a:lnTo>
                  <a:lnTo>
                    <a:pt x="186" y="582"/>
                  </a:lnTo>
                  <a:lnTo>
                    <a:pt x="142" y="608"/>
                  </a:lnTo>
                  <a:lnTo>
                    <a:pt x="142" y="653"/>
                  </a:lnTo>
                  <a:lnTo>
                    <a:pt x="106" y="697"/>
                  </a:lnTo>
                  <a:lnTo>
                    <a:pt x="71" y="750"/>
                  </a:lnTo>
                  <a:lnTo>
                    <a:pt x="53" y="820"/>
                  </a:lnTo>
                  <a:lnTo>
                    <a:pt x="71" y="864"/>
                  </a:lnTo>
                  <a:lnTo>
                    <a:pt x="106" y="908"/>
                  </a:lnTo>
                  <a:lnTo>
                    <a:pt x="133" y="961"/>
                  </a:lnTo>
                  <a:lnTo>
                    <a:pt x="124" y="1041"/>
                  </a:lnTo>
                  <a:lnTo>
                    <a:pt x="186" y="1067"/>
                  </a:lnTo>
                  <a:lnTo>
                    <a:pt x="203" y="997"/>
                  </a:lnTo>
                  <a:lnTo>
                    <a:pt x="239" y="926"/>
                  </a:lnTo>
                  <a:lnTo>
                    <a:pt x="300" y="970"/>
                  </a:lnTo>
                  <a:lnTo>
                    <a:pt x="283" y="1076"/>
                  </a:lnTo>
                  <a:lnTo>
                    <a:pt x="239" y="1156"/>
                  </a:lnTo>
                  <a:lnTo>
                    <a:pt x="230" y="1244"/>
                  </a:lnTo>
                  <a:lnTo>
                    <a:pt x="230" y="1314"/>
                  </a:lnTo>
                  <a:lnTo>
                    <a:pt x="274" y="1376"/>
                  </a:lnTo>
                  <a:lnTo>
                    <a:pt x="353" y="1447"/>
                  </a:lnTo>
                  <a:lnTo>
                    <a:pt x="353" y="1517"/>
                  </a:lnTo>
                  <a:lnTo>
                    <a:pt x="300" y="1535"/>
                  </a:lnTo>
                  <a:lnTo>
                    <a:pt x="309" y="1613"/>
                  </a:lnTo>
                  <a:lnTo>
                    <a:pt x="292" y="1666"/>
                  </a:lnTo>
                  <a:lnTo>
                    <a:pt x="221" y="1728"/>
                  </a:lnTo>
                  <a:lnTo>
                    <a:pt x="186" y="1772"/>
                  </a:lnTo>
                  <a:lnTo>
                    <a:pt x="133" y="1799"/>
                  </a:lnTo>
                  <a:lnTo>
                    <a:pt x="62" y="1755"/>
                  </a:lnTo>
                  <a:lnTo>
                    <a:pt x="0" y="1728"/>
                  </a:lnTo>
                  <a:lnTo>
                    <a:pt x="18" y="1781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5965821" y="1557338"/>
              <a:ext cx="514350" cy="709612"/>
            </a:xfrm>
            <a:custGeom>
              <a:avLst/>
              <a:gdLst>
                <a:gd name="T0" fmla="*/ 1112 w 1430"/>
                <a:gd name="T1" fmla="*/ 1835 h 1969"/>
                <a:gd name="T2" fmla="*/ 1006 w 1430"/>
                <a:gd name="T3" fmla="*/ 1791 h 1969"/>
                <a:gd name="T4" fmla="*/ 865 w 1430"/>
                <a:gd name="T5" fmla="*/ 1774 h 1969"/>
                <a:gd name="T6" fmla="*/ 776 w 1430"/>
                <a:gd name="T7" fmla="*/ 1809 h 1969"/>
                <a:gd name="T8" fmla="*/ 618 w 1430"/>
                <a:gd name="T9" fmla="*/ 1827 h 1969"/>
                <a:gd name="T10" fmla="*/ 582 w 1430"/>
                <a:gd name="T11" fmla="*/ 1738 h 1969"/>
                <a:gd name="T12" fmla="*/ 485 w 1430"/>
                <a:gd name="T13" fmla="*/ 1694 h 1969"/>
                <a:gd name="T14" fmla="*/ 459 w 1430"/>
                <a:gd name="T15" fmla="*/ 1571 h 1969"/>
                <a:gd name="T16" fmla="*/ 450 w 1430"/>
                <a:gd name="T17" fmla="*/ 1438 h 1969"/>
                <a:gd name="T18" fmla="*/ 406 w 1430"/>
                <a:gd name="T19" fmla="*/ 1359 h 1969"/>
                <a:gd name="T20" fmla="*/ 565 w 1430"/>
                <a:gd name="T21" fmla="*/ 1324 h 1969"/>
                <a:gd name="T22" fmla="*/ 591 w 1430"/>
                <a:gd name="T23" fmla="*/ 1200 h 1969"/>
                <a:gd name="T24" fmla="*/ 494 w 1430"/>
                <a:gd name="T25" fmla="*/ 1130 h 1969"/>
                <a:gd name="T26" fmla="*/ 397 w 1430"/>
                <a:gd name="T27" fmla="*/ 1050 h 1969"/>
                <a:gd name="T28" fmla="*/ 291 w 1430"/>
                <a:gd name="T29" fmla="*/ 997 h 1969"/>
                <a:gd name="T30" fmla="*/ 212 w 1430"/>
                <a:gd name="T31" fmla="*/ 944 h 1969"/>
                <a:gd name="T32" fmla="*/ 79 w 1430"/>
                <a:gd name="T33" fmla="*/ 883 h 1969"/>
                <a:gd name="T34" fmla="*/ 0 w 1430"/>
                <a:gd name="T35" fmla="*/ 785 h 1969"/>
                <a:gd name="T36" fmla="*/ 168 w 1430"/>
                <a:gd name="T37" fmla="*/ 680 h 1969"/>
                <a:gd name="T38" fmla="*/ 132 w 1430"/>
                <a:gd name="T39" fmla="*/ 521 h 1969"/>
                <a:gd name="T40" fmla="*/ 35 w 1430"/>
                <a:gd name="T41" fmla="*/ 415 h 1969"/>
                <a:gd name="T42" fmla="*/ 97 w 1430"/>
                <a:gd name="T43" fmla="*/ 247 h 1969"/>
                <a:gd name="T44" fmla="*/ 115 w 1430"/>
                <a:gd name="T45" fmla="*/ 62 h 1969"/>
                <a:gd name="T46" fmla="*/ 203 w 1430"/>
                <a:gd name="T47" fmla="*/ 27 h 1969"/>
                <a:gd name="T48" fmla="*/ 256 w 1430"/>
                <a:gd name="T49" fmla="*/ 80 h 1969"/>
                <a:gd name="T50" fmla="*/ 256 w 1430"/>
                <a:gd name="T51" fmla="*/ 212 h 1969"/>
                <a:gd name="T52" fmla="*/ 423 w 1430"/>
                <a:gd name="T53" fmla="*/ 256 h 1969"/>
                <a:gd name="T54" fmla="*/ 415 w 1430"/>
                <a:gd name="T55" fmla="*/ 362 h 1969"/>
                <a:gd name="T56" fmla="*/ 379 w 1430"/>
                <a:gd name="T57" fmla="*/ 503 h 1969"/>
                <a:gd name="T58" fmla="*/ 521 w 1430"/>
                <a:gd name="T59" fmla="*/ 450 h 1969"/>
                <a:gd name="T60" fmla="*/ 653 w 1430"/>
                <a:gd name="T61" fmla="*/ 521 h 1969"/>
                <a:gd name="T62" fmla="*/ 750 w 1430"/>
                <a:gd name="T63" fmla="*/ 574 h 1969"/>
                <a:gd name="T64" fmla="*/ 865 w 1430"/>
                <a:gd name="T65" fmla="*/ 653 h 1969"/>
                <a:gd name="T66" fmla="*/ 935 w 1430"/>
                <a:gd name="T67" fmla="*/ 812 h 1969"/>
                <a:gd name="T68" fmla="*/ 971 w 1430"/>
                <a:gd name="T69" fmla="*/ 962 h 1969"/>
                <a:gd name="T70" fmla="*/ 1068 w 1430"/>
                <a:gd name="T71" fmla="*/ 1103 h 1969"/>
                <a:gd name="T72" fmla="*/ 1200 w 1430"/>
                <a:gd name="T73" fmla="*/ 1156 h 1969"/>
                <a:gd name="T74" fmla="*/ 1324 w 1430"/>
                <a:gd name="T75" fmla="*/ 1288 h 1969"/>
                <a:gd name="T76" fmla="*/ 1359 w 1430"/>
                <a:gd name="T77" fmla="*/ 1412 h 1969"/>
                <a:gd name="T78" fmla="*/ 1315 w 1430"/>
                <a:gd name="T79" fmla="*/ 1509 h 1969"/>
                <a:gd name="T80" fmla="*/ 1359 w 1430"/>
                <a:gd name="T81" fmla="*/ 1659 h 1969"/>
                <a:gd name="T82" fmla="*/ 1429 w 1430"/>
                <a:gd name="T83" fmla="*/ 1756 h 1969"/>
                <a:gd name="T84" fmla="*/ 1315 w 1430"/>
                <a:gd name="T85" fmla="*/ 1906 h 1969"/>
                <a:gd name="T86" fmla="*/ 1227 w 1430"/>
                <a:gd name="T87" fmla="*/ 1933 h 1969"/>
                <a:gd name="T88" fmla="*/ 1129 w 1430"/>
                <a:gd name="T89" fmla="*/ 1941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0" h="1969">
                  <a:moveTo>
                    <a:pt x="1121" y="1888"/>
                  </a:moveTo>
                  <a:lnTo>
                    <a:pt x="1112" y="1835"/>
                  </a:lnTo>
                  <a:lnTo>
                    <a:pt x="1041" y="1827"/>
                  </a:lnTo>
                  <a:lnTo>
                    <a:pt x="1006" y="1791"/>
                  </a:lnTo>
                  <a:lnTo>
                    <a:pt x="944" y="1765"/>
                  </a:lnTo>
                  <a:lnTo>
                    <a:pt x="865" y="1774"/>
                  </a:lnTo>
                  <a:lnTo>
                    <a:pt x="856" y="1712"/>
                  </a:lnTo>
                  <a:lnTo>
                    <a:pt x="776" y="1809"/>
                  </a:lnTo>
                  <a:lnTo>
                    <a:pt x="688" y="1844"/>
                  </a:lnTo>
                  <a:lnTo>
                    <a:pt x="618" y="1827"/>
                  </a:lnTo>
                  <a:lnTo>
                    <a:pt x="626" y="1765"/>
                  </a:lnTo>
                  <a:lnTo>
                    <a:pt x="582" y="1738"/>
                  </a:lnTo>
                  <a:lnTo>
                    <a:pt x="503" y="1738"/>
                  </a:lnTo>
                  <a:lnTo>
                    <a:pt x="485" y="1694"/>
                  </a:lnTo>
                  <a:lnTo>
                    <a:pt x="476" y="1633"/>
                  </a:lnTo>
                  <a:lnTo>
                    <a:pt x="459" y="1571"/>
                  </a:lnTo>
                  <a:lnTo>
                    <a:pt x="441" y="1500"/>
                  </a:lnTo>
                  <a:lnTo>
                    <a:pt x="450" y="1438"/>
                  </a:lnTo>
                  <a:lnTo>
                    <a:pt x="379" y="1403"/>
                  </a:lnTo>
                  <a:lnTo>
                    <a:pt x="406" y="1359"/>
                  </a:lnTo>
                  <a:lnTo>
                    <a:pt x="485" y="1333"/>
                  </a:lnTo>
                  <a:lnTo>
                    <a:pt x="565" y="1324"/>
                  </a:lnTo>
                  <a:lnTo>
                    <a:pt x="600" y="1288"/>
                  </a:lnTo>
                  <a:lnTo>
                    <a:pt x="591" y="1200"/>
                  </a:lnTo>
                  <a:lnTo>
                    <a:pt x="565" y="1138"/>
                  </a:lnTo>
                  <a:lnTo>
                    <a:pt x="494" y="1130"/>
                  </a:lnTo>
                  <a:lnTo>
                    <a:pt x="476" y="1077"/>
                  </a:lnTo>
                  <a:lnTo>
                    <a:pt x="397" y="1050"/>
                  </a:lnTo>
                  <a:lnTo>
                    <a:pt x="344" y="1015"/>
                  </a:lnTo>
                  <a:lnTo>
                    <a:pt x="291" y="997"/>
                  </a:lnTo>
                  <a:lnTo>
                    <a:pt x="300" y="953"/>
                  </a:lnTo>
                  <a:lnTo>
                    <a:pt x="212" y="944"/>
                  </a:lnTo>
                  <a:lnTo>
                    <a:pt x="141" y="883"/>
                  </a:lnTo>
                  <a:lnTo>
                    <a:pt x="79" y="883"/>
                  </a:lnTo>
                  <a:lnTo>
                    <a:pt x="18" y="865"/>
                  </a:lnTo>
                  <a:lnTo>
                    <a:pt x="0" y="785"/>
                  </a:lnTo>
                  <a:lnTo>
                    <a:pt x="97" y="733"/>
                  </a:lnTo>
                  <a:lnTo>
                    <a:pt x="168" y="680"/>
                  </a:lnTo>
                  <a:lnTo>
                    <a:pt x="168" y="609"/>
                  </a:lnTo>
                  <a:lnTo>
                    <a:pt x="132" y="521"/>
                  </a:lnTo>
                  <a:lnTo>
                    <a:pt x="88" y="468"/>
                  </a:lnTo>
                  <a:lnTo>
                    <a:pt x="35" y="415"/>
                  </a:lnTo>
                  <a:lnTo>
                    <a:pt x="79" y="344"/>
                  </a:lnTo>
                  <a:lnTo>
                    <a:pt x="97" y="247"/>
                  </a:lnTo>
                  <a:lnTo>
                    <a:pt x="123" y="141"/>
                  </a:lnTo>
                  <a:lnTo>
                    <a:pt x="115" y="62"/>
                  </a:lnTo>
                  <a:lnTo>
                    <a:pt x="159" y="0"/>
                  </a:lnTo>
                  <a:lnTo>
                    <a:pt x="203" y="27"/>
                  </a:lnTo>
                  <a:lnTo>
                    <a:pt x="194" y="97"/>
                  </a:lnTo>
                  <a:lnTo>
                    <a:pt x="256" y="80"/>
                  </a:lnTo>
                  <a:lnTo>
                    <a:pt x="256" y="150"/>
                  </a:lnTo>
                  <a:lnTo>
                    <a:pt x="256" y="212"/>
                  </a:lnTo>
                  <a:lnTo>
                    <a:pt x="318" y="238"/>
                  </a:lnTo>
                  <a:lnTo>
                    <a:pt x="423" y="256"/>
                  </a:lnTo>
                  <a:lnTo>
                    <a:pt x="415" y="291"/>
                  </a:lnTo>
                  <a:lnTo>
                    <a:pt x="415" y="362"/>
                  </a:lnTo>
                  <a:lnTo>
                    <a:pt x="362" y="432"/>
                  </a:lnTo>
                  <a:lnTo>
                    <a:pt x="379" y="503"/>
                  </a:lnTo>
                  <a:lnTo>
                    <a:pt x="441" y="459"/>
                  </a:lnTo>
                  <a:lnTo>
                    <a:pt x="521" y="450"/>
                  </a:lnTo>
                  <a:lnTo>
                    <a:pt x="573" y="468"/>
                  </a:lnTo>
                  <a:lnTo>
                    <a:pt x="653" y="521"/>
                  </a:lnTo>
                  <a:lnTo>
                    <a:pt x="688" y="565"/>
                  </a:lnTo>
                  <a:lnTo>
                    <a:pt x="750" y="574"/>
                  </a:lnTo>
                  <a:lnTo>
                    <a:pt x="803" y="582"/>
                  </a:lnTo>
                  <a:lnTo>
                    <a:pt x="865" y="653"/>
                  </a:lnTo>
                  <a:lnTo>
                    <a:pt x="944" y="715"/>
                  </a:lnTo>
                  <a:lnTo>
                    <a:pt x="935" y="812"/>
                  </a:lnTo>
                  <a:lnTo>
                    <a:pt x="918" y="891"/>
                  </a:lnTo>
                  <a:lnTo>
                    <a:pt x="971" y="962"/>
                  </a:lnTo>
                  <a:lnTo>
                    <a:pt x="1024" y="1033"/>
                  </a:lnTo>
                  <a:lnTo>
                    <a:pt x="1068" y="1103"/>
                  </a:lnTo>
                  <a:lnTo>
                    <a:pt x="1138" y="1138"/>
                  </a:lnTo>
                  <a:lnTo>
                    <a:pt x="1200" y="1156"/>
                  </a:lnTo>
                  <a:lnTo>
                    <a:pt x="1262" y="1200"/>
                  </a:lnTo>
                  <a:lnTo>
                    <a:pt x="1324" y="1288"/>
                  </a:lnTo>
                  <a:lnTo>
                    <a:pt x="1359" y="1341"/>
                  </a:lnTo>
                  <a:lnTo>
                    <a:pt x="1359" y="1412"/>
                  </a:lnTo>
                  <a:lnTo>
                    <a:pt x="1297" y="1430"/>
                  </a:lnTo>
                  <a:lnTo>
                    <a:pt x="1315" y="1509"/>
                  </a:lnTo>
                  <a:lnTo>
                    <a:pt x="1332" y="1580"/>
                  </a:lnTo>
                  <a:lnTo>
                    <a:pt x="1359" y="1659"/>
                  </a:lnTo>
                  <a:lnTo>
                    <a:pt x="1385" y="1703"/>
                  </a:lnTo>
                  <a:lnTo>
                    <a:pt x="1429" y="1756"/>
                  </a:lnTo>
                  <a:lnTo>
                    <a:pt x="1341" y="1835"/>
                  </a:lnTo>
                  <a:lnTo>
                    <a:pt x="1315" y="1906"/>
                  </a:lnTo>
                  <a:lnTo>
                    <a:pt x="1271" y="1968"/>
                  </a:lnTo>
                  <a:lnTo>
                    <a:pt x="1227" y="1933"/>
                  </a:lnTo>
                  <a:lnTo>
                    <a:pt x="1174" y="1959"/>
                  </a:lnTo>
                  <a:lnTo>
                    <a:pt x="1129" y="1941"/>
                  </a:lnTo>
                  <a:lnTo>
                    <a:pt x="1121" y="1888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5934071" y="3255963"/>
              <a:ext cx="542925" cy="387350"/>
            </a:xfrm>
            <a:custGeom>
              <a:avLst/>
              <a:gdLst>
                <a:gd name="T0" fmla="*/ 1438 w 1510"/>
                <a:gd name="T1" fmla="*/ 0 h 1077"/>
                <a:gd name="T2" fmla="*/ 1323 w 1510"/>
                <a:gd name="T3" fmla="*/ 79 h 1077"/>
                <a:gd name="T4" fmla="*/ 1165 w 1510"/>
                <a:gd name="T5" fmla="*/ 35 h 1077"/>
                <a:gd name="T6" fmla="*/ 1006 w 1510"/>
                <a:gd name="T7" fmla="*/ 115 h 1077"/>
                <a:gd name="T8" fmla="*/ 935 w 1510"/>
                <a:gd name="T9" fmla="*/ 194 h 1077"/>
                <a:gd name="T10" fmla="*/ 776 w 1510"/>
                <a:gd name="T11" fmla="*/ 300 h 1077"/>
                <a:gd name="T12" fmla="*/ 661 w 1510"/>
                <a:gd name="T13" fmla="*/ 326 h 1077"/>
                <a:gd name="T14" fmla="*/ 556 w 1510"/>
                <a:gd name="T15" fmla="*/ 97 h 1077"/>
                <a:gd name="T16" fmla="*/ 432 w 1510"/>
                <a:gd name="T17" fmla="*/ 150 h 1077"/>
                <a:gd name="T18" fmla="*/ 300 w 1510"/>
                <a:gd name="T19" fmla="*/ 79 h 1077"/>
                <a:gd name="T20" fmla="*/ 335 w 1510"/>
                <a:gd name="T21" fmla="*/ 238 h 1077"/>
                <a:gd name="T22" fmla="*/ 220 w 1510"/>
                <a:gd name="T23" fmla="*/ 282 h 1077"/>
                <a:gd name="T24" fmla="*/ 106 w 1510"/>
                <a:gd name="T25" fmla="*/ 326 h 1077"/>
                <a:gd name="T26" fmla="*/ 0 w 1510"/>
                <a:gd name="T27" fmla="*/ 362 h 1077"/>
                <a:gd name="T28" fmla="*/ 0 w 1510"/>
                <a:gd name="T29" fmla="*/ 485 h 1077"/>
                <a:gd name="T30" fmla="*/ 123 w 1510"/>
                <a:gd name="T31" fmla="*/ 459 h 1077"/>
                <a:gd name="T32" fmla="*/ 132 w 1510"/>
                <a:gd name="T33" fmla="*/ 538 h 1077"/>
                <a:gd name="T34" fmla="*/ 79 w 1510"/>
                <a:gd name="T35" fmla="*/ 635 h 1077"/>
                <a:gd name="T36" fmla="*/ 61 w 1510"/>
                <a:gd name="T37" fmla="*/ 759 h 1077"/>
                <a:gd name="T38" fmla="*/ 132 w 1510"/>
                <a:gd name="T39" fmla="*/ 838 h 1077"/>
                <a:gd name="T40" fmla="*/ 203 w 1510"/>
                <a:gd name="T41" fmla="*/ 918 h 1077"/>
                <a:gd name="T42" fmla="*/ 361 w 1510"/>
                <a:gd name="T43" fmla="*/ 944 h 1077"/>
                <a:gd name="T44" fmla="*/ 467 w 1510"/>
                <a:gd name="T45" fmla="*/ 979 h 1077"/>
                <a:gd name="T46" fmla="*/ 547 w 1510"/>
                <a:gd name="T47" fmla="*/ 1041 h 1077"/>
                <a:gd name="T48" fmla="*/ 688 w 1510"/>
                <a:gd name="T49" fmla="*/ 1032 h 1077"/>
                <a:gd name="T50" fmla="*/ 679 w 1510"/>
                <a:gd name="T51" fmla="*/ 926 h 1077"/>
                <a:gd name="T52" fmla="*/ 661 w 1510"/>
                <a:gd name="T53" fmla="*/ 768 h 1077"/>
                <a:gd name="T54" fmla="*/ 794 w 1510"/>
                <a:gd name="T55" fmla="*/ 723 h 1077"/>
                <a:gd name="T56" fmla="*/ 917 w 1510"/>
                <a:gd name="T57" fmla="*/ 670 h 1077"/>
                <a:gd name="T58" fmla="*/ 1023 w 1510"/>
                <a:gd name="T59" fmla="*/ 556 h 1077"/>
                <a:gd name="T60" fmla="*/ 1200 w 1510"/>
                <a:gd name="T61" fmla="*/ 538 h 1077"/>
                <a:gd name="T62" fmla="*/ 1385 w 1510"/>
                <a:gd name="T63" fmla="*/ 503 h 1077"/>
                <a:gd name="T64" fmla="*/ 1447 w 1510"/>
                <a:gd name="T65" fmla="*/ 326 h 1077"/>
                <a:gd name="T66" fmla="*/ 1473 w 1510"/>
                <a:gd name="T67" fmla="*/ 167 h 1077"/>
                <a:gd name="T68" fmla="*/ 1509 w 1510"/>
                <a:gd name="T69" fmla="*/ 1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0" h="1077">
                  <a:moveTo>
                    <a:pt x="1509" y="17"/>
                  </a:moveTo>
                  <a:lnTo>
                    <a:pt x="1438" y="0"/>
                  </a:lnTo>
                  <a:lnTo>
                    <a:pt x="1376" y="17"/>
                  </a:lnTo>
                  <a:lnTo>
                    <a:pt x="1323" y="79"/>
                  </a:lnTo>
                  <a:lnTo>
                    <a:pt x="1244" y="53"/>
                  </a:lnTo>
                  <a:lnTo>
                    <a:pt x="1165" y="35"/>
                  </a:lnTo>
                  <a:lnTo>
                    <a:pt x="1094" y="62"/>
                  </a:lnTo>
                  <a:lnTo>
                    <a:pt x="1006" y="115"/>
                  </a:lnTo>
                  <a:lnTo>
                    <a:pt x="935" y="141"/>
                  </a:lnTo>
                  <a:lnTo>
                    <a:pt x="935" y="194"/>
                  </a:lnTo>
                  <a:lnTo>
                    <a:pt x="891" y="256"/>
                  </a:lnTo>
                  <a:lnTo>
                    <a:pt x="776" y="300"/>
                  </a:lnTo>
                  <a:lnTo>
                    <a:pt x="732" y="362"/>
                  </a:lnTo>
                  <a:lnTo>
                    <a:pt x="661" y="326"/>
                  </a:lnTo>
                  <a:lnTo>
                    <a:pt x="609" y="176"/>
                  </a:lnTo>
                  <a:lnTo>
                    <a:pt x="556" y="97"/>
                  </a:lnTo>
                  <a:lnTo>
                    <a:pt x="503" y="123"/>
                  </a:lnTo>
                  <a:lnTo>
                    <a:pt x="432" y="150"/>
                  </a:lnTo>
                  <a:lnTo>
                    <a:pt x="388" y="97"/>
                  </a:lnTo>
                  <a:lnTo>
                    <a:pt x="300" y="79"/>
                  </a:lnTo>
                  <a:lnTo>
                    <a:pt x="317" y="150"/>
                  </a:lnTo>
                  <a:lnTo>
                    <a:pt x="335" y="238"/>
                  </a:lnTo>
                  <a:lnTo>
                    <a:pt x="282" y="300"/>
                  </a:lnTo>
                  <a:lnTo>
                    <a:pt x="220" y="282"/>
                  </a:lnTo>
                  <a:lnTo>
                    <a:pt x="158" y="291"/>
                  </a:lnTo>
                  <a:lnTo>
                    <a:pt x="106" y="326"/>
                  </a:lnTo>
                  <a:lnTo>
                    <a:pt x="70" y="353"/>
                  </a:lnTo>
                  <a:lnTo>
                    <a:pt x="0" y="362"/>
                  </a:lnTo>
                  <a:lnTo>
                    <a:pt x="35" y="432"/>
                  </a:lnTo>
                  <a:lnTo>
                    <a:pt x="0" y="485"/>
                  </a:lnTo>
                  <a:lnTo>
                    <a:pt x="61" y="494"/>
                  </a:lnTo>
                  <a:lnTo>
                    <a:pt x="123" y="459"/>
                  </a:lnTo>
                  <a:lnTo>
                    <a:pt x="194" y="476"/>
                  </a:lnTo>
                  <a:lnTo>
                    <a:pt x="132" y="538"/>
                  </a:lnTo>
                  <a:lnTo>
                    <a:pt x="88" y="582"/>
                  </a:lnTo>
                  <a:lnTo>
                    <a:pt x="79" y="635"/>
                  </a:lnTo>
                  <a:lnTo>
                    <a:pt x="79" y="688"/>
                  </a:lnTo>
                  <a:lnTo>
                    <a:pt x="61" y="759"/>
                  </a:lnTo>
                  <a:lnTo>
                    <a:pt x="61" y="829"/>
                  </a:lnTo>
                  <a:lnTo>
                    <a:pt x="132" y="838"/>
                  </a:lnTo>
                  <a:lnTo>
                    <a:pt x="185" y="856"/>
                  </a:lnTo>
                  <a:lnTo>
                    <a:pt x="203" y="918"/>
                  </a:lnTo>
                  <a:lnTo>
                    <a:pt x="238" y="962"/>
                  </a:lnTo>
                  <a:lnTo>
                    <a:pt x="361" y="944"/>
                  </a:lnTo>
                  <a:lnTo>
                    <a:pt x="441" y="944"/>
                  </a:lnTo>
                  <a:lnTo>
                    <a:pt x="467" y="979"/>
                  </a:lnTo>
                  <a:lnTo>
                    <a:pt x="547" y="988"/>
                  </a:lnTo>
                  <a:lnTo>
                    <a:pt x="547" y="1041"/>
                  </a:lnTo>
                  <a:lnTo>
                    <a:pt x="626" y="1076"/>
                  </a:lnTo>
                  <a:lnTo>
                    <a:pt x="688" y="1032"/>
                  </a:lnTo>
                  <a:lnTo>
                    <a:pt x="679" y="979"/>
                  </a:lnTo>
                  <a:lnTo>
                    <a:pt x="679" y="926"/>
                  </a:lnTo>
                  <a:lnTo>
                    <a:pt x="697" y="856"/>
                  </a:lnTo>
                  <a:lnTo>
                    <a:pt x="661" y="768"/>
                  </a:lnTo>
                  <a:lnTo>
                    <a:pt x="706" y="723"/>
                  </a:lnTo>
                  <a:lnTo>
                    <a:pt x="794" y="723"/>
                  </a:lnTo>
                  <a:lnTo>
                    <a:pt x="838" y="688"/>
                  </a:lnTo>
                  <a:lnTo>
                    <a:pt x="917" y="670"/>
                  </a:lnTo>
                  <a:lnTo>
                    <a:pt x="979" y="600"/>
                  </a:lnTo>
                  <a:lnTo>
                    <a:pt x="1023" y="556"/>
                  </a:lnTo>
                  <a:lnTo>
                    <a:pt x="1094" y="529"/>
                  </a:lnTo>
                  <a:lnTo>
                    <a:pt x="1200" y="538"/>
                  </a:lnTo>
                  <a:lnTo>
                    <a:pt x="1315" y="538"/>
                  </a:lnTo>
                  <a:lnTo>
                    <a:pt x="1385" y="503"/>
                  </a:lnTo>
                  <a:lnTo>
                    <a:pt x="1447" y="415"/>
                  </a:lnTo>
                  <a:lnTo>
                    <a:pt x="1447" y="326"/>
                  </a:lnTo>
                  <a:lnTo>
                    <a:pt x="1482" y="265"/>
                  </a:lnTo>
                  <a:lnTo>
                    <a:pt x="1473" y="167"/>
                  </a:lnTo>
                  <a:lnTo>
                    <a:pt x="1482" y="97"/>
                  </a:lnTo>
                  <a:lnTo>
                    <a:pt x="1509" y="17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Caldas</a:t>
              </a: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37</a:t>
              </a:r>
            </a:p>
          </p:txBody>
        </p:sp>
        <p:sp>
          <p:nvSpPr>
            <p:cNvPr id="22" name="Freeform 16"/>
            <p:cNvSpPr>
              <a:spLocks noChangeArrowheads="1"/>
            </p:cNvSpPr>
            <p:nvPr/>
          </p:nvSpPr>
          <p:spPr bwMode="auto">
            <a:xfrm>
              <a:off x="6499221" y="2297113"/>
              <a:ext cx="876300" cy="965200"/>
            </a:xfrm>
            <a:custGeom>
              <a:avLst/>
              <a:gdLst>
                <a:gd name="T0" fmla="*/ 698 w 2436"/>
                <a:gd name="T1" fmla="*/ 1102 h 2682"/>
                <a:gd name="T2" fmla="*/ 751 w 2436"/>
                <a:gd name="T3" fmla="*/ 1279 h 2682"/>
                <a:gd name="T4" fmla="*/ 592 w 2436"/>
                <a:gd name="T5" fmla="*/ 1402 h 2682"/>
                <a:gd name="T6" fmla="*/ 451 w 2436"/>
                <a:gd name="T7" fmla="*/ 1570 h 2682"/>
                <a:gd name="T8" fmla="*/ 283 w 2436"/>
                <a:gd name="T9" fmla="*/ 1684 h 2682"/>
                <a:gd name="T10" fmla="*/ 142 w 2436"/>
                <a:gd name="T11" fmla="*/ 1808 h 2682"/>
                <a:gd name="T12" fmla="*/ 115 w 2436"/>
                <a:gd name="T13" fmla="*/ 1993 h 2682"/>
                <a:gd name="T14" fmla="*/ 80 w 2436"/>
                <a:gd name="T15" fmla="*/ 2179 h 2682"/>
                <a:gd name="T16" fmla="*/ 248 w 2436"/>
                <a:gd name="T17" fmla="*/ 2346 h 2682"/>
                <a:gd name="T18" fmla="*/ 345 w 2436"/>
                <a:gd name="T19" fmla="*/ 2417 h 2682"/>
                <a:gd name="T20" fmla="*/ 415 w 2436"/>
                <a:gd name="T21" fmla="*/ 2549 h 2682"/>
                <a:gd name="T22" fmla="*/ 601 w 2436"/>
                <a:gd name="T23" fmla="*/ 2584 h 2682"/>
                <a:gd name="T24" fmla="*/ 768 w 2436"/>
                <a:gd name="T25" fmla="*/ 2673 h 2682"/>
                <a:gd name="T26" fmla="*/ 971 w 2436"/>
                <a:gd name="T27" fmla="*/ 2611 h 2682"/>
                <a:gd name="T28" fmla="*/ 1121 w 2436"/>
                <a:gd name="T29" fmla="*/ 2611 h 2682"/>
                <a:gd name="T30" fmla="*/ 1209 w 2436"/>
                <a:gd name="T31" fmla="*/ 2329 h 2682"/>
                <a:gd name="T32" fmla="*/ 1395 w 2436"/>
                <a:gd name="T33" fmla="*/ 2364 h 2682"/>
                <a:gd name="T34" fmla="*/ 1271 w 2436"/>
                <a:gd name="T35" fmla="*/ 2540 h 2682"/>
                <a:gd name="T36" fmla="*/ 1421 w 2436"/>
                <a:gd name="T37" fmla="*/ 2540 h 2682"/>
                <a:gd name="T38" fmla="*/ 1571 w 2436"/>
                <a:gd name="T39" fmla="*/ 2443 h 2682"/>
                <a:gd name="T40" fmla="*/ 1801 w 2436"/>
                <a:gd name="T41" fmla="*/ 2381 h 2682"/>
                <a:gd name="T42" fmla="*/ 2012 w 2436"/>
                <a:gd name="T43" fmla="*/ 2187 h 2682"/>
                <a:gd name="T44" fmla="*/ 2153 w 2436"/>
                <a:gd name="T45" fmla="*/ 1993 h 2682"/>
                <a:gd name="T46" fmla="*/ 2082 w 2436"/>
                <a:gd name="T47" fmla="*/ 1781 h 2682"/>
                <a:gd name="T48" fmla="*/ 2197 w 2436"/>
                <a:gd name="T49" fmla="*/ 1773 h 2682"/>
                <a:gd name="T50" fmla="*/ 2347 w 2436"/>
                <a:gd name="T51" fmla="*/ 1799 h 2682"/>
                <a:gd name="T52" fmla="*/ 2435 w 2436"/>
                <a:gd name="T53" fmla="*/ 1614 h 2682"/>
                <a:gd name="T54" fmla="*/ 2435 w 2436"/>
                <a:gd name="T55" fmla="*/ 1402 h 2682"/>
                <a:gd name="T56" fmla="*/ 2320 w 2436"/>
                <a:gd name="T57" fmla="*/ 1279 h 2682"/>
                <a:gd name="T58" fmla="*/ 2153 w 2436"/>
                <a:gd name="T59" fmla="*/ 1234 h 2682"/>
                <a:gd name="T60" fmla="*/ 1968 w 2436"/>
                <a:gd name="T61" fmla="*/ 1120 h 2682"/>
                <a:gd name="T62" fmla="*/ 1968 w 2436"/>
                <a:gd name="T63" fmla="*/ 899 h 2682"/>
                <a:gd name="T64" fmla="*/ 1907 w 2436"/>
                <a:gd name="T65" fmla="*/ 740 h 2682"/>
                <a:gd name="T66" fmla="*/ 1792 w 2436"/>
                <a:gd name="T67" fmla="*/ 626 h 2682"/>
                <a:gd name="T68" fmla="*/ 1686 w 2436"/>
                <a:gd name="T69" fmla="*/ 546 h 2682"/>
                <a:gd name="T70" fmla="*/ 1474 w 2436"/>
                <a:gd name="T71" fmla="*/ 590 h 2682"/>
                <a:gd name="T72" fmla="*/ 1324 w 2436"/>
                <a:gd name="T73" fmla="*/ 626 h 2682"/>
                <a:gd name="T74" fmla="*/ 1121 w 2436"/>
                <a:gd name="T75" fmla="*/ 546 h 2682"/>
                <a:gd name="T76" fmla="*/ 1006 w 2436"/>
                <a:gd name="T77" fmla="*/ 449 h 2682"/>
                <a:gd name="T78" fmla="*/ 883 w 2436"/>
                <a:gd name="T79" fmla="*/ 326 h 2682"/>
                <a:gd name="T80" fmla="*/ 901 w 2436"/>
                <a:gd name="T81" fmla="*/ 159 h 2682"/>
                <a:gd name="T82" fmla="*/ 786 w 2436"/>
                <a:gd name="T83" fmla="*/ 44 h 2682"/>
                <a:gd name="T84" fmla="*/ 777 w 2436"/>
                <a:gd name="T85" fmla="*/ 265 h 2682"/>
                <a:gd name="T86" fmla="*/ 821 w 2436"/>
                <a:gd name="T87" fmla="*/ 511 h 2682"/>
                <a:gd name="T88" fmla="*/ 724 w 2436"/>
                <a:gd name="T89" fmla="*/ 723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36" h="2682">
                  <a:moveTo>
                    <a:pt x="680" y="943"/>
                  </a:moveTo>
                  <a:lnTo>
                    <a:pt x="698" y="1023"/>
                  </a:lnTo>
                  <a:lnTo>
                    <a:pt x="698" y="1102"/>
                  </a:lnTo>
                  <a:lnTo>
                    <a:pt x="733" y="1173"/>
                  </a:lnTo>
                  <a:lnTo>
                    <a:pt x="777" y="1226"/>
                  </a:lnTo>
                  <a:lnTo>
                    <a:pt x="751" y="1279"/>
                  </a:lnTo>
                  <a:lnTo>
                    <a:pt x="698" y="1331"/>
                  </a:lnTo>
                  <a:lnTo>
                    <a:pt x="609" y="1349"/>
                  </a:lnTo>
                  <a:lnTo>
                    <a:pt x="592" y="1402"/>
                  </a:lnTo>
                  <a:lnTo>
                    <a:pt x="530" y="1429"/>
                  </a:lnTo>
                  <a:lnTo>
                    <a:pt x="495" y="1508"/>
                  </a:lnTo>
                  <a:lnTo>
                    <a:pt x="451" y="1570"/>
                  </a:lnTo>
                  <a:lnTo>
                    <a:pt x="371" y="1587"/>
                  </a:lnTo>
                  <a:lnTo>
                    <a:pt x="309" y="1623"/>
                  </a:lnTo>
                  <a:lnTo>
                    <a:pt x="283" y="1684"/>
                  </a:lnTo>
                  <a:lnTo>
                    <a:pt x="195" y="1702"/>
                  </a:lnTo>
                  <a:lnTo>
                    <a:pt x="159" y="1746"/>
                  </a:lnTo>
                  <a:lnTo>
                    <a:pt x="142" y="1808"/>
                  </a:lnTo>
                  <a:lnTo>
                    <a:pt x="150" y="1887"/>
                  </a:lnTo>
                  <a:lnTo>
                    <a:pt x="168" y="1949"/>
                  </a:lnTo>
                  <a:lnTo>
                    <a:pt x="115" y="1993"/>
                  </a:lnTo>
                  <a:lnTo>
                    <a:pt x="80" y="2055"/>
                  </a:lnTo>
                  <a:lnTo>
                    <a:pt x="0" y="2126"/>
                  </a:lnTo>
                  <a:lnTo>
                    <a:pt x="80" y="2179"/>
                  </a:lnTo>
                  <a:lnTo>
                    <a:pt x="98" y="2258"/>
                  </a:lnTo>
                  <a:lnTo>
                    <a:pt x="168" y="2337"/>
                  </a:lnTo>
                  <a:lnTo>
                    <a:pt x="248" y="2346"/>
                  </a:lnTo>
                  <a:lnTo>
                    <a:pt x="309" y="2284"/>
                  </a:lnTo>
                  <a:lnTo>
                    <a:pt x="353" y="2329"/>
                  </a:lnTo>
                  <a:lnTo>
                    <a:pt x="345" y="2417"/>
                  </a:lnTo>
                  <a:lnTo>
                    <a:pt x="380" y="2452"/>
                  </a:lnTo>
                  <a:lnTo>
                    <a:pt x="362" y="2523"/>
                  </a:lnTo>
                  <a:lnTo>
                    <a:pt x="415" y="2549"/>
                  </a:lnTo>
                  <a:lnTo>
                    <a:pt x="451" y="2496"/>
                  </a:lnTo>
                  <a:lnTo>
                    <a:pt x="539" y="2540"/>
                  </a:lnTo>
                  <a:lnTo>
                    <a:pt x="601" y="2584"/>
                  </a:lnTo>
                  <a:lnTo>
                    <a:pt x="671" y="2593"/>
                  </a:lnTo>
                  <a:lnTo>
                    <a:pt x="706" y="2655"/>
                  </a:lnTo>
                  <a:lnTo>
                    <a:pt x="768" y="2673"/>
                  </a:lnTo>
                  <a:lnTo>
                    <a:pt x="839" y="2681"/>
                  </a:lnTo>
                  <a:lnTo>
                    <a:pt x="918" y="2646"/>
                  </a:lnTo>
                  <a:lnTo>
                    <a:pt x="971" y="2611"/>
                  </a:lnTo>
                  <a:lnTo>
                    <a:pt x="1042" y="2611"/>
                  </a:lnTo>
                  <a:lnTo>
                    <a:pt x="1095" y="2681"/>
                  </a:lnTo>
                  <a:lnTo>
                    <a:pt x="1121" y="2611"/>
                  </a:lnTo>
                  <a:lnTo>
                    <a:pt x="1121" y="2505"/>
                  </a:lnTo>
                  <a:lnTo>
                    <a:pt x="1148" y="2381"/>
                  </a:lnTo>
                  <a:lnTo>
                    <a:pt x="1209" y="2329"/>
                  </a:lnTo>
                  <a:lnTo>
                    <a:pt x="1289" y="2311"/>
                  </a:lnTo>
                  <a:lnTo>
                    <a:pt x="1359" y="2329"/>
                  </a:lnTo>
                  <a:lnTo>
                    <a:pt x="1395" y="2364"/>
                  </a:lnTo>
                  <a:lnTo>
                    <a:pt x="1412" y="2434"/>
                  </a:lnTo>
                  <a:lnTo>
                    <a:pt x="1342" y="2496"/>
                  </a:lnTo>
                  <a:lnTo>
                    <a:pt x="1271" y="2540"/>
                  </a:lnTo>
                  <a:lnTo>
                    <a:pt x="1307" y="2584"/>
                  </a:lnTo>
                  <a:lnTo>
                    <a:pt x="1412" y="2602"/>
                  </a:lnTo>
                  <a:lnTo>
                    <a:pt x="1421" y="2540"/>
                  </a:lnTo>
                  <a:lnTo>
                    <a:pt x="1457" y="2496"/>
                  </a:lnTo>
                  <a:lnTo>
                    <a:pt x="1518" y="2487"/>
                  </a:lnTo>
                  <a:lnTo>
                    <a:pt x="1571" y="2443"/>
                  </a:lnTo>
                  <a:lnTo>
                    <a:pt x="1580" y="2364"/>
                  </a:lnTo>
                  <a:lnTo>
                    <a:pt x="1721" y="2373"/>
                  </a:lnTo>
                  <a:lnTo>
                    <a:pt x="1801" y="2381"/>
                  </a:lnTo>
                  <a:lnTo>
                    <a:pt x="1854" y="2337"/>
                  </a:lnTo>
                  <a:lnTo>
                    <a:pt x="1924" y="2276"/>
                  </a:lnTo>
                  <a:lnTo>
                    <a:pt x="2012" y="2187"/>
                  </a:lnTo>
                  <a:lnTo>
                    <a:pt x="2073" y="2099"/>
                  </a:lnTo>
                  <a:lnTo>
                    <a:pt x="2135" y="2055"/>
                  </a:lnTo>
                  <a:lnTo>
                    <a:pt x="2153" y="1993"/>
                  </a:lnTo>
                  <a:lnTo>
                    <a:pt x="2144" y="1905"/>
                  </a:lnTo>
                  <a:lnTo>
                    <a:pt x="2135" y="1826"/>
                  </a:lnTo>
                  <a:lnTo>
                    <a:pt x="2082" y="1781"/>
                  </a:lnTo>
                  <a:lnTo>
                    <a:pt x="2073" y="1711"/>
                  </a:lnTo>
                  <a:lnTo>
                    <a:pt x="2153" y="1711"/>
                  </a:lnTo>
                  <a:lnTo>
                    <a:pt x="2197" y="1773"/>
                  </a:lnTo>
                  <a:lnTo>
                    <a:pt x="2214" y="1834"/>
                  </a:lnTo>
                  <a:lnTo>
                    <a:pt x="2276" y="1852"/>
                  </a:lnTo>
                  <a:lnTo>
                    <a:pt x="2347" y="1799"/>
                  </a:lnTo>
                  <a:lnTo>
                    <a:pt x="2373" y="1746"/>
                  </a:lnTo>
                  <a:lnTo>
                    <a:pt x="2391" y="1658"/>
                  </a:lnTo>
                  <a:lnTo>
                    <a:pt x="2435" y="1614"/>
                  </a:lnTo>
                  <a:lnTo>
                    <a:pt x="2426" y="1552"/>
                  </a:lnTo>
                  <a:lnTo>
                    <a:pt x="2426" y="1473"/>
                  </a:lnTo>
                  <a:lnTo>
                    <a:pt x="2435" y="1402"/>
                  </a:lnTo>
                  <a:lnTo>
                    <a:pt x="2409" y="1331"/>
                  </a:lnTo>
                  <a:lnTo>
                    <a:pt x="2356" y="1331"/>
                  </a:lnTo>
                  <a:lnTo>
                    <a:pt x="2320" y="1279"/>
                  </a:lnTo>
                  <a:lnTo>
                    <a:pt x="2312" y="1226"/>
                  </a:lnTo>
                  <a:lnTo>
                    <a:pt x="2241" y="1234"/>
                  </a:lnTo>
                  <a:lnTo>
                    <a:pt x="2153" y="1234"/>
                  </a:lnTo>
                  <a:lnTo>
                    <a:pt x="2064" y="1217"/>
                  </a:lnTo>
                  <a:lnTo>
                    <a:pt x="2012" y="1164"/>
                  </a:lnTo>
                  <a:lnTo>
                    <a:pt x="1968" y="1120"/>
                  </a:lnTo>
                  <a:lnTo>
                    <a:pt x="2003" y="1040"/>
                  </a:lnTo>
                  <a:lnTo>
                    <a:pt x="1951" y="970"/>
                  </a:lnTo>
                  <a:lnTo>
                    <a:pt x="1968" y="899"/>
                  </a:lnTo>
                  <a:lnTo>
                    <a:pt x="1977" y="837"/>
                  </a:lnTo>
                  <a:lnTo>
                    <a:pt x="1924" y="776"/>
                  </a:lnTo>
                  <a:lnTo>
                    <a:pt x="1907" y="740"/>
                  </a:lnTo>
                  <a:lnTo>
                    <a:pt x="1898" y="696"/>
                  </a:lnTo>
                  <a:lnTo>
                    <a:pt x="1845" y="652"/>
                  </a:lnTo>
                  <a:lnTo>
                    <a:pt x="1792" y="626"/>
                  </a:lnTo>
                  <a:lnTo>
                    <a:pt x="1792" y="590"/>
                  </a:lnTo>
                  <a:lnTo>
                    <a:pt x="1748" y="528"/>
                  </a:lnTo>
                  <a:lnTo>
                    <a:pt x="1686" y="546"/>
                  </a:lnTo>
                  <a:lnTo>
                    <a:pt x="1615" y="546"/>
                  </a:lnTo>
                  <a:lnTo>
                    <a:pt x="1509" y="528"/>
                  </a:lnTo>
                  <a:lnTo>
                    <a:pt x="1474" y="590"/>
                  </a:lnTo>
                  <a:lnTo>
                    <a:pt x="1457" y="643"/>
                  </a:lnTo>
                  <a:lnTo>
                    <a:pt x="1395" y="652"/>
                  </a:lnTo>
                  <a:lnTo>
                    <a:pt x="1324" y="626"/>
                  </a:lnTo>
                  <a:lnTo>
                    <a:pt x="1262" y="643"/>
                  </a:lnTo>
                  <a:lnTo>
                    <a:pt x="1192" y="608"/>
                  </a:lnTo>
                  <a:lnTo>
                    <a:pt x="1121" y="546"/>
                  </a:lnTo>
                  <a:lnTo>
                    <a:pt x="1077" y="502"/>
                  </a:lnTo>
                  <a:lnTo>
                    <a:pt x="1059" y="449"/>
                  </a:lnTo>
                  <a:lnTo>
                    <a:pt x="1006" y="449"/>
                  </a:lnTo>
                  <a:lnTo>
                    <a:pt x="909" y="449"/>
                  </a:lnTo>
                  <a:lnTo>
                    <a:pt x="874" y="396"/>
                  </a:lnTo>
                  <a:lnTo>
                    <a:pt x="883" y="326"/>
                  </a:lnTo>
                  <a:lnTo>
                    <a:pt x="954" y="291"/>
                  </a:lnTo>
                  <a:lnTo>
                    <a:pt x="962" y="229"/>
                  </a:lnTo>
                  <a:lnTo>
                    <a:pt x="901" y="159"/>
                  </a:lnTo>
                  <a:lnTo>
                    <a:pt x="856" y="62"/>
                  </a:lnTo>
                  <a:lnTo>
                    <a:pt x="848" y="0"/>
                  </a:lnTo>
                  <a:lnTo>
                    <a:pt x="786" y="44"/>
                  </a:lnTo>
                  <a:lnTo>
                    <a:pt x="742" y="115"/>
                  </a:lnTo>
                  <a:lnTo>
                    <a:pt x="733" y="203"/>
                  </a:lnTo>
                  <a:lnTo>
                    <a:pt x="777" y="265"/>
                  </a:lnTo>
                  <a:lnTo>
                    <a:pt x="804" y="352"/>
                  </a:lnTo>
                  <a:lnTo>
                    <a:pt x="812" y="423"/>
                  </a:lnTo>
                  <a:lnTo>
                    <a:pt x="821" y="511"/>
                  </a:lnTo>
                  <a:lnTo>
                    <a:pt x="804" y="590"/>
                  </a:lnTo>
                  <a:lnTo>
                    <a:pt x="759" y="634"/>
                  </a:lnTo>
                  <a:lnTo>
                    <a:pt x="724" y="723"/>
                  </a:lnTo>
                  <a:lnTo>
                    <a:pt x="715" y="811"/>
                  </a:lnTo>
                  <a:lnTo>
                    <a:pt x="680" y="943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23" name="Freeform 17"/>
            <p:cNvSpPr>
              <a:spLocks noChangeArrowheads="1"/>
            </p:cNvSpPr>
            <p:nvPr/>
          </p:nvSpPr>
          <p:spPr bwMode="auto">
            <a:xfrm>
              <a:off x="5740396" y="3373438"/>
              <a:ext cx="419100" cy="349250"/>
            </a:xfrm>
            <a:custGeom>
              <a:avLst/>
              <a:gdLst>
                <a:gd name="T0" fmla="*/ 221 w 1166"/>
                <a:gd name="T1" fmla="*/ 592 h 972"/>
                <a:gd name="T2" fmla="*/ 150 w 1166"/>
                <a:gd name="T3" fmla="*/ 547 h 972"/>
                <a:gd name="T4" fmla="*/ 142 w 1166"/>
                <a:gd name="T5" fmla="*/ 477 h 972"/>
                <a:gd name="T6" fmla="*/ 97 w 1166"/>
                <a:gd name="T7" fmla="*/ 406 h 972"/>
                <a:gd name="T8" fmla="*/ 44 w 1166"/>
                <a:gd name="T9" fmla="*/ 362 h 972"/>
                <a:gd name="T10" fmla="*/ 0 w 1166"/>
                <a:gd name="T11" fmla="*/ 292 h 972"/>
                <a:gd name="T12" fmla="*/ 80 w 1166"/>
                <a:gd name="T13" fmla="*/ 247 h 972"/>
                <a:gd name="T14" fmla="*/ 124 w 1166"/>
                <a:gd name="T15" fmla="*/ 186 h 972"/>
                <a:gd name="T16" fmla="*/ 177 w 1166"/>
                <a:gd name="T17" fmla="*/ 133 h 972"/>
                <a:gd name="T18" fmla="*/ 230 w 1166"/>
                <a:gd name="T19" fmla="*/ 133 h 972"/>
                <a:gd name="T20" fmla="*/ 283 w 1166"/>
                <a:gd name="T21" fmla="*/ 80 h 972"/>
                <a:gd name="T22" fmla="*/ 389 w 1166"/>
                <a:gd name="T23" fmla="*/ 80 h 972"/>
                <a:gd name="T24" fmla="*/ 362 w 1166"/>
                <a:gd name="T25" fmla="*/ 0 h 972"/>
                <a:gd name="T26" fmla="*/ 433 w 1166"/>
                <a:gd name="T27" fmla="*/ 36 h 972"/>
                <a:gd name="T28" fmla="*/ 539 w 1166"/>
                <a:gd name="T29" fmla="*/ 36 h 972"/>
                <a:gd name="T30" fmla="*/ 574 w 1166"/>
                <a:gd name="T31" fmla="*/ 106 h 972"/>
                <a:gd name="T32" fmla="*/ 539 w 1166"/>
                <a:gd name="T33" fmla="*/ 159 h 972"/>
                <a:gd name="T34" fmla="*/ 600 w 1166"/>
                <a:gd name="T35" fmla="*/ 168 h 972"/>
                <a:gd name="T36" fmla="*/ 662 w 1166"/>
                <a:gd name="T37" fmla="*/ 133 h 972"/>
                <a:gd name="T38" fmla="*/ 733 w 1166"/>
                <a:gd name="T39" fmla="*/ 150 h 972"/>
                <a:gd name="T40" fmla="*/ 733 w 1166"/>
                <a:gd name="T41" fmla="*/ 203 h 972"/>
                <a:gd name="T42" fmla="*/ 627 w 1166"/>
                <a:gd name="T43" fmla="*/ 256 h 972"/>
                <a:gd name="T44" fmla="*/ 618 w 1166"/>
                <a:gd name="T45" fmla="*/ 309 h 972"/>
                <a:gd name="T46" fmla="*/ 618 w 1166"/>
                <a:gd name="T47" fmla="*/ 362 h 972"/>
                <a:gd name="T48" fmla="*/ 600 w 1166"/>
                <a:gd name="T49" fmla="*/ 433 h 972"/>
                <a:gd name="T50" fmla="*/ 600 w 1166"/>
                <a:gd name="T51" fmla="*/ 503 h 972"/>
                <a:gd name="T52" fmla="*/ 671 w 1166"/>
                <a:gd name="T53" fmla="*/ 512 h 972"/>
                <a:gd name="T54" fmla="*/ 724 w 1166"/>
                <a:gd name="T55" fmla="*/ 530 h 972"/>
                <a:gd name="T56" fmla="*/ 742 w 1166"/>
                <a:gd name="T57" fmla="*/ 592 h 972"/>
                <a:gd name="T58" fmla="*/ 777 w 1166"/>
                <a:gd name="T59" fmla="*/ 636 h 972"/>
                <a:gd name="T60" fmla="*/ 900 w 1166"/>
                <a:gd name="T61" fmla="*/ 618 h 972"/>
                <a:gd name="T62" fmla="*/ 980 w 1166"/>
                <a:gd name="T63" fmla="*/ 618 h 972"/>
                <a:gd name="T64" fmla="*/ 1006 w 1166"/>
                <a:gd name="T65" fmla="*/ 653 h 972"/>
                <a:gd name="T66" fmla="*/ 1086 w 1166"/>
                <a:gd name="T67" fmla="*/ 662 h 972"/>
                <a:gd name="T68" fmla="*/ 1086 w 1166"/>
                <a:gd name="T69" fmla="*/ 715 h 972"/>
                <a:gd name="T70" fmla="*/ 1165 w 1166"/>
                <a:gd name="T71" fmla="*/ 750 h 972"/>
                <a:gd name="T72" fmla="*/ 1165 w 1166"/>
                <a:gd name="T73" fmla="*/ 830 h 972"/>
                <a:gd name="T74" fmla="*/ 1139 w 1166"/>
                <a:gd name="T75" fmla="*/ 874 h 972"/>
                <a:gd name="T76" fmla="*/ 1059 w 1166"/>
                <a:gd name="T77" fmla="*/ 918 h 972"/>
                <a:gd name="T78" fmla="*/ 989 w 1166"/>
                <a:gd name="T79" fmla="*/ 900 h 972"/>
                <a:gd name="T80" fmla="*/ 909 w 1166"/>
                <a:gd name="T81" fmla="*/ 883 h 972"/>
                <a:gd name="T82" fmla="*/ 821 w 1166"/>
                <a:gd name="T83" fmla="*/ 892 h 972"/>
                <a:gd name="T84" fmla="*/ 750 w 1166"/>
                <a:gd name="T85" fmla="*/ 900 h 972"/>
                <a:gd name="T86" fmla="*/ 768 w 1166"/>
                <a:gd name="T87" fmla="*/ 936 h 972"/>
                <a:gd name="T88" fmla="*/ 680 w 1166"/>
                <a:gd name="T89" fmla="*/ 971 h 972"/>
                <a:gd name="T90" fmla="*/ 653 w 1166"/>
                <a:gd name="T91" fmla="*/ 883 h 972"/>
                <a:gd name="T92" fmla="*/ 592 w 1166"/>
                <a:gd name="T93" fmla="*/ 865 h 972"/>
                <a:gd name="T94" fmla="*/ 539 w 1166"/>
                <a:gd name="T95" fmla="*/ 856 h 972"/>
                <a:gd name="T96" fmla="*/ 486 w 1166"/>
                <a:gd name="T97" fmla="*/ 812 h 972"/>
                <a:gd name="T98" fmla="*/ 512 w 1166"/>
                <a:gd name="T99" fmla="*/ 715 h 972"/>
                <a:gd name="T100" fmla="*/ 424 w 1166"/>
                <a:gd name="T101" fmla="*/ 715 h 972"/>
                <a:gd name="T102" fmla="*/ 406 w 1166"/>
                <a:gd name="T103" fmla="*/ 680 h 972"/>
                <a:gd name="T104" fmla="*/ 353 w 1166"/>
                <a:gd name="T105" fmla="*/ 618 h 972"/>
                <a:gd name="T106" fmla="*/ 283 w 1166"/>
                <a:gd name="T107" fmla="*/ 583 h 972"/>
                <a:gd name="T108" fmla="*/ 221 w 1166"/>
                <a:gd name="T109" fmla="*/ 5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6" h="972">
                  <a:moveTo>
                    <a:pt x="221" y="592"/>
                  </a:moveTo>
                  <a:lnTo>
                    <a:pt x="150" y="547"/>
                  </a:lnTo>
                  <a:lnTo>
                    <a:pt x="142" y="477"/>
                  </a:lnTo>
                  <a:lnTo>
                    <a:pt x="97" y="406"/>
                  </a:lnTo>
                  <a:lnTo>
                    <a:pt x="44" y="362"/>
                  </a:lnTo>
                  <a:lnTo>
                    <a:pt x="0" y="292"/>
                  </a:lnTo>
                  <a:lnTo>
                    <a:pt x="80" y="247"/>
                  </a:lnTo>
                  <a:lnTo>
                    <a:pt x="124" y="186"/>
                  </a:lnTo>
                  <a:lnTo>
                    <a:pt x="177" y="133"/>
                  </a:lnTo>
                  <a:lnTo>
                    <a:pt x="230" y="133"/>
                  </a:lnTo>
                  <a:lnTo>
                    <a:pt x="283" y="80"/>
                  </a:lnTo>
                  <a:lnTo>
                    <a:pt x="389" y="80"/>
                  </a:lnTo>
                  <a:lnTo>
                    <a:pt x="362" y="0"/>
                  </a:lnTo>
                  <a:lnTo>
                    <a:pt x="433" y="36"/>
                  </a:lnTo>
                  <a:lnTo>
                    <a:pt x="539" y="36"/>
                  </a:lnTo>
                  <a:lnTo>
                    <a:pt x="574" y="106"/>
                  </a:lnTo>
                  <a:lnTo>
                    <a:pt x="539" y="159"/>
                  </a:lnTo>
                  <a:lnTo>
                    <a:pt x="600" y="168"/>
                  </a:lnTo>
                  <a:lnTo>
                    <a:pt x="662" y="133"/>
                  </a:lnTo>
                  <a:lnTo>
                    <a:pt x="733" y="150"/>
                  </a:lnTo>
                  <a:lnTo>
                    <a:pt x="733" y="203"/>
                  </a:lnTo>
                  <a:lnTo>
                    <a:pt x="627" y="256"/>
                  </a:lnTo>
                  <a:lnTo>
                    <a:pt x="618" y="309"/>
                  </a:lnTo>
                  <a:lnTo>
                    <a:pt x="618" y="362"/>
                  </a:lnTo>
                  <a:lnTo>
                    <a:pt x="600" y="433"/>
                  </a:lnTo>
                  <a:lnTo>
                    <a:pt x="600" y="503"/>
                  </a:lnTo>
                  <a:lnTo>
                    <a:pt x="671" y="512"/>
                  </a:lnTo>
                  <a:lnTo>
                    <a:pt x="724" y="530"/>
                  </a:lnTo>
                  <a:lnTo>
                    <a:pt x="742" y="592"/>
                  </a:lnTo>
                  <a:lnTo>
                    <a:pt x="777" y="636"/>
                  </a:lnTo>
                  <a:lnTo>
                    <a:pt x="900" y="618"/>
                  </a:lnTo>
                  <a:lnTo>
                    <a:pt x="980" y="618"/>
                  </a:lnTo>
                  <a:lnTo>
                    <a:pt x="1006" y="653"/>
                  </a:lnTo>
                  <a:lnTo>
                    <a:pt x="1086" y="662"/>
                  </a:lnTo>
                  <a:lnTo>
                    <a:pt x="1086" y="715"/>
                  </a:lnTo>
                  <a:lnTo>
                    <a:pt x="1165" y="750"/>
                  </a:lnTo>
                  <a:lnTo>
                    <a:pt x="1165" y="830"/>
                  </a:lnTo>
                  <a:lnTo>
                    <a:pt x="1139" y="874"/>
                  </a:lnTo>
                  <a:lnTo>
                    <a:pt x="1059" y="918"/>
                  </a:lnTo>
                  <a:lnTo>
                    <a:pt x="989" y="900"/>
                  </a:lnTo>
                  <a:lnTo>
                    <a:pt x="909" y="883"/>
                  </a:lnTo>
                  <a:lnTo>
                    <a:pt x="821" y="892"/>
                  </a:lnTo>
                  <a:lnTo>
                    <a:pt x="750" y="900"/>
                  </a:lnTo>
                  <a:lnTo>
                    <a:pt x="768" y="936"/>
                  </a:lnTo>
                  <a:lnTo>
                    <a:pt x="680" y="971"/>
                  </a:lnTo>
                  <a:lnTo>
                    <a:pt x="653" y="883"/>
                  </a:lnTo>
                  <a:lnTo>
                    <a:pt x="592" y="865"/>
                  </a:lnTo>
                  <a:lnTo>
                    <a:pt x="539" y="856"/>
                  </a:lnTo>
                  <a:lnTo>
                    <a:pt x="486" y="812"/>
                  </a:lnTo>
                  <a:lnTo>
                    <a:pt x="512" y="715"/>
                  </a:lnTo>
                  <a:lnTo>
                    <a:pt x="424" y="715"/>
                  </a:lnTo>
                  <a:lnTo>
                    <a:pt x="406" y="680"/>
                  </a:lnTo>
                  <a:lnTo>
                    <a:pt x="353" y="618"/>
                  </a:lnTo>
                  <a:lnTo>
                    <a:pt x="283" y="583"/>
                  </a:lnTo>
                  <a:lnTo>
                    <a:pt x="221" y="592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24" name="Freeform 18"/>
            <p:cNvSpPr>
              <a:spLocks noChangeArrowheads="1"/>
            </p:cNvSpPr>
            <p:nvPr/>
          </p:nvSpPr>
          <p:spPr bwMode="auto">
            <a:xfrm>
              <a:off x="5251446" y="3582988"/>
              <a:ext cx="788988" cy="796925"/>
            </a:xfrm>
            <a:custGeom>
              <a:avLst/>
              <a:gdLst>
                <a:gd name="T0" fmla="*/ 1951 w 2190"/>
                <a:gd name="T1" fmla="*/ 441 h 2215"/>
                <a:gd name="T2" fmla="*/ 2012 w 2190"/>
                <a:gd name="T3" fmla="*/ 635 h 2215"/>
                <a:gd name="T4" fmla="*/ 2065 w 2190"/>
                <a:gd name="T5" fmla="*/ 856 h 2215"/>
                <a:gd name="T6" fmla="*/ 2162 w 2190"/>
                <a:gd name="T7" fmla="*/ 1014 h 2215"/>
                <a:gd name="T8" fmla="*/ 2118 w 2190"/>
                <a:gd name="T9" fmla="*/ 1156 h 2215"/>
                <a:gd name="T10" fmla="*/ 1942 w 2190"/>
                <a:gd name="T11" fmla="*/ 1332 h 2215"/>
                <a:gd name="T12" fmla="*/ 1880 w 2190"/>
                <a:gd name="T13" fmla="*/ 1588 h 2215"/>
                <a:gd name="T14" fmla="*/ 1818 w 2190"/>
                <a:gd name="T15" fmla="*/ 1853 h 2215"/>
                <a:gd name="T16" fmla="*/ 1712 w 2190"/>
                <a:gd name="T17" fmla="*/ 1994 h 2215"/>
                <a:gd name="T18" fmla="*/ 1492 w 2190"/>
                <a:gd name="T19" fmla="*/ 1906 h 2215"/>
                <a:gd name="T20" fmla="*/ 1271 w 2190"/>
                <a:gd name="T21" fmla="*/ 1914 h 2215"/>
                <a:gd name="T22" fmla="*/ 1253 w 2190"/>
                <a:gd name="T23" fmla="*/ 2100 h 2215"/>
                <a:gd name="T24" fmla="*/ 989 w 2190"/>
                <a:gd name="T25" fmla="*/ 2153 h 2215"/>
                <a:gd name="T26" fmla="*/ 874 w 2190"/>
                <a:gd name="T27" fmla="*/ 2214 h 2215"/>
                <a:gd name="T28" fmla="*/ 645 w 2190"/>
                <a:gd name="T29" fmla="*/ 2170 h 2215"/>
                <a:gd name="T30" fmla="*/ 406 w 2190"/>
                <a:gd name="T31" fmla="*/ 2153 h 2215"/>
                <a:gd name="T32" fmla="*/ 274 w 2190"/>
                <a:gd name="T33" fmla="*/ 2082 h 2215"/>
                <a:gd name="T34" fmla="*/ 115 w 2190"/>
                <a:gd name="T35" fmla="*/ 1994 h 2215"/>
                <a:gd name="T36" fmla="*/ 97 w 2190"/>
                <a:gd name="T37" fmla="*/ 1906 h 2215"/>
                <a:gd name="T38" fmla="*/ 247 w 2190"/>
                <a:gd name="T39" fmla="*/ 1809 h 2215"/>
                <a:gd name="T40" fmla="*/ 362 w 2190"/>
                <a:gd name="T41" fmla="*/ 1597 h 2215"/>
                <a:gd name="T42" fmla="*/ 477 w 2190"/>
                <a:gd name="T43" fmla="*/ 1500 h 2215"/>
                <a:gd name="T44" fmla="*/ 521 w 2190"/>
                <a:gd name="T45" fmla="*/ 1394 h 2215"/>
                <a:gd name="T46" fmla="*/ 556 w 2190"/>
                <a:gd name="T47" fmla="*/ 1314 h 2215"/>
                <a:gd name="T48" fmla="*/ 574 w 2190"/>
                <a:gd name="T49" fmla="*/ 1253 h 2215"/>
                <a:gd name="T50" fmla="*/ 547 w 2190"/>
                <a:gd name="T51" fmla="*/ 1235 h 2215"/>
                <a:gd name="T52" fmla="*/ 442 w 2190"/>
                <a:gd name="T53" fmla="*/ 1288 h 2215"/>
                <a:gd name="T54" fmla="*/ 265 w 2190"/>
                <a:gd name="T55" fmla="*/ 1235 h 2215"/>
                <a:gd name="T56" fmla="*/ 292 w 2190"/>
                <a:gd name="T57" fmla="*/ 1103 h 2215"/>
                <a:gd name="T58" fmla="*/ 159 w 2190"/>
                <a:gd name="T59" fmla="*/ 1191 h 2215"/>
                <a:gd name="T60" fmla="*/ 53 w 2190"/>
                <a:gd name="T61" fmla="*/ 1103 h 2215"/>
                <a:gd name="T62" fmla="*/ 159 w 2190"/>
                <a:gd name="T63" fmla="*/ 1014 h 2215"/>
                <a:gd name="T64" fmla="*/ 283 w 2190"/>
                <a:gd name="T65" fmla="*/ 917 h 2215"/>
                <a:gd name="T66" fmla="*/ 530 w 2190"/>
                <a:gd name="T67" fmla="*/ 997 h 2215"/>
                <a:gd name="T68" fmla="*/ 777 w 2190"/>
                <a:gd name="T69" fmla="*/ 1076 h 2215"/>
                <a:gd name="T70" fmla="*/ 997 w 2190"/>
                <a:gd name="T71" fmla="*/ 1094 h 2215"/>
                <a:gd name="T72" fmla="*/ 1227 w 2190"/>
                <a:gd name="T73" fmla="*/ 988 h 2215"/>
                <a:gd name="T74" fmla="*/ 1183 w 2190"/>
                <a:gd name="T75" fmla="*/ 864 h 2215"/>
                <a:gd name="T76" fmla="*/ 1112 w 2190"/>
                <a:gd name="T77" fmla="*/ 644 h 2215"/>
                <a:gd name="T78" fmla="*/ 1289 w 2190"/>
                <a:gd name="T79" fmla="*/ 406 h 2215"/>
                <a:gd name="T80" fmla="*/ 1456 w 2190"/>
                <a:gd name="T81" fmla="*/ 229 h 2215"/>
                <a:gd name="T82" fmla="*/ 1580 w 2190"/>
                <a:gd name="T83" fmla="*/ 9 h 2215"/>
                <a:gd name="T84" fmla="*/ 1765 w 2190"/>
                <a:gd name="T85" fmla="*/ 97 h 2215"/>
                <a:gd name="T86" fmla="*/ 1845 w 2190"/>
                <a:gd name="T87" fmla="*/ 229 h 2215"/>
                <a:gd name="T88" fmla="*/ 2012 w 2190"/>
                <a:gd name="T89" fmla="*/ 300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90" h="2215">
                  <a:moveTo>
                    <a:pt x="2039" y="388"/>
                  </a:moveTo>
                  <a:lnTo>
                    <a:pt x="1986" y="397"/>
                  </a:lnTo>
                  <a:lnTo>
                    <a:pt x="1951" y="441"/>
                  </a:lnTo>
                  <a:lnTo>
                    <a:pt x="1968" y="511"/>
                  </a:lnTo>
                  <a:lnTo>
                    <a:pt x="1977" y="582"/>
                  </a:lnTo>
                  <a:lnTo>
                    <a:pt x="2012" y="635"/>
                  </a:lnTo>
                  <a:lnTo>
                    <a:pt x="2056" y="688"/>
                  </a:lnTo>
                  <a:lnTo>
                    <a:pt x="2039" y="759"/>
                  </a:lnTo>
                  <a:lnTo>
                    <a:pt x="2065" y="856"/>
                  </a:lnTo>
                  <a:lnTo>
                    <a:pt x="2065" y="935"/>
                  </a:lnTo>
                  <a:lnTo>
                    <a:pt x="2101" y="997"/>
                  </a:lnTo>
                  <a:lnTo>
                    <a:pt x="2162" y="1014"/>
                  </a:lnTo>
                  <a:lnTo>
                    <a:pt x="2189" y="1059"/>
                  </a:lnTo>
                  <a:lnTo>
                    <a:pt x="2162" y="1111"/>
                  </a:lnTo>
                  <a:lnTo>
                    <a:pt x="2118" y="1156"/>
                  </a:lnTo>
                  <a:lnTo>
                    <a:pt x="2030" y="1173"/>
                  </a:lnTo>
                  <a:lnTo>
                    <a:pt x="1959" y="1235"/>
                  </a:lnTo>
                  <a:lnTo>
                    <a:pt x="1942" y="1332"/>
                  </a:lnTo>
                  <a:lnTo>
                    <a:pt x="1915" y="1438"/>
                  </a:lnTo>
                  <a:lnTo>
                    <a:pt x="1871" y="1500"/>
                  </a:lnTo>
                  <a:lnTo>
                    <a:pt x="1880" y="1588"/>
                  </a:lnTo>
                  <a:lnTo>
                    <a:pt x="1845" y="1676"/>
                  </a:lnTo>
                  <a:lnTo>
                    <a:pt x="1836" y="1764"/>
                  </a:lnTo>
                  <a:lnTo>
                    <a:pt x="1818" y="1853"/>
                  </a:lnTo>
                  <a:lnTo>
                    <a:pt x="1783" y="1923"/>
                  </a:lnTo>
                  <a:lnTo>
                    <a:pt x="1765" y="1994"/>
                  </a:lnTo>
                  <a:lnTo>
                    <a:pt x="1712" y="1994"/>
                  </a:lnTo>
                  <a:lnTo>
                    <a:pt x="1633" y="1967"/>
                  </a:lnTo>
                  <a:lnTo>
                    <a:pt x="1562" y="1906"/>
                  </a:lnTo>
                  <a:lnTo>
                    <a:pt x="1492" y="1906"/>
                  </a:lnTo>
                  <a:lnTo>
                    <a:pt x="1403" y="1932"/>
                  </a:lnTo>
                  <a:lnTo>
                    <a:pt x="1333" y="1879"/>
                  </a:lnTo>
                  <a:lnTo>
                    <a:pt x="1271" y="1914"/>
                  </a:lnTo>
                  <a:lnTo>
                    <a:pt x="1262" y="1967"/>
                  </a:lnTo>
                  <a:lnTo>
                    <a:pt x="1253" y="2038"/>
                  </a:lnTo>
                  <a:lnTo>
                    <a:pt x="1253" y="2100"/>
                  </a:lnTo>
                  <a:lnTo>
                    <a:pt x="1174" y="2117"/>
                  </a:lnTo>
                  <a:lnTo>
                    <a:pt x="1068" y="2117"/>
                  </a:lnTo>
                  <a:lnTo>
                    <a:pt x="989" y="2153"/>
                  </a:lnTo>
                  <a:lnTo>
                    <a:pt x="936" y="2117"/>
                  </a:lnTo>
                  <a:lnTo>
                    <a:pt x="918" y="2170"/>
                  </a:lnTo>
                  <a:lnTo>
                    <a:pt x="874" y="2214"/>
                  </a:lnTo>
                  <a:lnTo>
                    <a:pt x="795" y="2206"/>
                  </a:lnTo>
                  <a:lnTo>
                    <a:pt x="706" y="2135"/>
                  </a:lnTo>
                  <a:lnTo>
                    <a:pt x="645" y="2170"/>
                  </a:lnTo>
                  <a:lnTo>
                    <a:pt x="556" y="2153"/>
                  </a:lnTo>
                  <a:lnTo>
                    <a:pt x="477" y="2135"/>
                  </a:lnTo>
                  <a:lnTo>
                    <a:pt x="406" y="2153"/>
                  </a:lnTo>
                  <a:lnTo>
                    <a:pt x="380" y="2091"/>
                  </a:lnTo>
                  <a:lnTo>
                    <a:pt x="318" y="2056"/>
                  </a:lnTo>
                  <a:lnTo>
                    <a:pt x="274" y="2082"/>
                  </a:lnTo>
                  <a:lnTo>
                    <a:pt x="221" y="2038"/>
                  </a:lnTo>
                  <a:lnTo>
                    <a:pt x="186" y="1976"/>
                  </a:lnTo>
                  <a:lnTo>
                    <a:pt x="115" y="1994"/>
                  </a:lnTo>
                  <a:lnTo>
                    <a:pt x="36" y="2038"/>
                  </a:lnTo>
                  <a:lnTo>
                    <a:pt x="44" y="1967"/>
                  </a:lnTo>
                  <a:lnTo>
                    <a:pt x="97" y="1906"/>
                  </a:lnTo>
                  <a:lnTo>
                    <a:pt x="150" y="1862"/>
                  </a:lnTo>
                  <a:lnTo>
                    <a:pt x="194" y="1835"/>
                  </a:lnTo>
                  <a:lnTo>
                    <a:pt x="247" y="1809"/>
                  </a:lnTo>
                  <a:lnTo>
                    <a:pt x="256" y="1720"/>
                  </a:lnTo>
                  <a:lnTo>
                    <a:pt x="292" y="1659"/>
                  </a:lnTo>
                  <a:lnTo>
                    <a:pt x="362" y="1597"/>
                  </a:lnTo>
                  <a:lnTo>
                    <a:pt x="424" y="1579"/>
                  </a:lnTo>
                  <a:lnTo>
                    <a:pt x="433" y="1526"/>
                  </a:lnTo>
                  <a:lnTo>
                    <a:pt x="477" y="1500"/>
                  </a:lnTo>
                  <a:lnTo>
                    <a:pt x="424" y="1447"/>
                  </a:lnTo>
                  <a:lnTo>
                    <a:pt x="442" y="1385"/>
                  </a:lnTo>
                  <a:lnTo>
                    <a:pt x="521" y="1394"/>
                  </a:lnTo>
                  <a:lnTo>
                    <a:pt x="530" y="1314"/>
                  </a:lnTo>
                  <a:lnTo>
                    <a:pt x="530" y="1314"/>
                  </a:lnTo>
                  <a:lnTo>
                    <a:pt x="556" y="1314"/>
                  </a:lnTo>
                  <a:lnTo>
                    <a:pt x="574" y="1297"/>
                  </a:lnTo>
                  <a:lnTo>
                    <a:pt x="583" y="1270"/>
                  </a:lnTo>
                  <a:lnTo>
                    <a:pt x="574" y="1253"/>
                  </a:lnTo>
                  <a:lnTo>
                    <a:pt x="574" y="1253"/>
                  </a:lnTo>
                  <a:lnTo>
                    <a:pt x="556" y="1244"/>
                  </a:lnTo>
                  <a:lnTo>
                    <a:pt x="547" y="1235"/>
                  </a:lnTo>
                  <a:lnTo>
                    <a:pt x="530" y="1235"/>
                  </a:lnTo>
                  <a:lnTo>
                    <a:pt x="512" y="1244"/>
                  </a:lnTo>
                  <a:lnTo>
                    <a:pt x="442" y="1288"/>
                  </a:lnTo>
                  <a:lnTo>
                    <a:pt x="353" y="1314"/>
                  </a:lnTo>
                  <a:lnTo>
                    <a:pt x="300" y="1297"/>
                  </a:lnTo>
                  <a:lnTo>
                    <a:pt x="265" y="1235"/>
                  </a:lnTo>
                  <a:lnTo>
                    <a:pt x="318" y="1182"/>
                  </a:lnTo>
                  <a:lnTo>
                    <a:pt x="362" y="1111"/>
                  </a:lnTo>
                  <a:lnTo>
                    <a:pt x="292" y="1103"/>
                  </a:lnTo>
                  <a:lnTo>
                    <a:pt x="239" y="1156"/>
                  </a:lnTo>
                  <a:lnTo>
                    <a:pt x="212" y="1217"/>
                  </a:lnTo>
                  <a:lnTo>
                    <a:pt x="159" y="1191"/>
                  </a:lnTo>
                  <a:lnTo>
                    <a:pt x="124" y="1138"/>
                  </a:lnTo>
                  <a:lnTo>
                    <a:pt x="106" y="1076"/>
                  </a:lnTo>
                  <a:lnTo>
                    <a:pt x="53" y="1103"/>
                  </a:lnTo>
                  <a:lnTo>
                    <a:pt x="0" y="1023"/>
                  </a:lnTo>
                  <a:lnTo>
                    <a:pt x="89" y="988"/>
                  </a:lnTo>
                  <a:lnTo>
                    <a:pt x="159" y="1014"/>
                  </a:lnTo>
                  <a:lnTo>
                    <a:pt x="212" y="935"/>
                  </a:lnTo>
                  <a:lnTo>
                    <a:pt x="239" y="970"/>
                  </a:lnTo>
                  <a:lnTo>
                    <a:pt x="283" y="917"/>
                  </a:lnTo>
                  <a:lnTo>
                    <a:pt x="371" y="917"/>
                  </a:lnTo>
                  <a:lnTo>
                    <a:pt x="442" y="944"/>
                  </a:lnTo>
                  <a:lnTo>
                    <a:pt x="530" y="997"/>
                  </a:lnTo>
                  <a:lnTo>
                    <a:pt x="574" y="1032"/>
                  </a:lnTo>
                  <a:lnTo>
                    <a:pt x="689" y="1006"/>
                  </a:lnTo>
                  <a:lnTo>
                    <a:pt x="777" y="1076"/>
                  </a:lnTo>
                  <a:lnTo>
                    <a:pt x="847" y="1120"/>
                  </a:lnTo>
                  <a:lnTo>
                    <a:pt x="953" y="1156"/>
                  </a:lnTo>
                  <a:lnTo>
                    <a:pt x="997" y="1094"/>
                  </a:lnTo>
                  <a:lnTo>
                    <a:pt x="1130" y="1094"/>
                  </a:lnTo>
                  <a:lnTo>
                    <a:pt x="1165" y="1014"/>
                  </a:lnTo>
                  <a:lnTo>
                    <a:pt x="1227" y="988"/>
                  </a:lnTo>
                  <a:lnTo>
                    <a:pt x="1289" y="970"/>
                  </a:lnTo>
                  <a:lnTo>
                    <a:pt x="1271" y="900"/>
                  </a:lnTo>
                  <a:lnTo>
                    <a:pt x="1183" y="864"/>
                  </a:lnTo>
                  <a:lnTo>
                    <a:pt x="1165" y="811"/>
                  </a:lnTo>
                  <a:lnTo>
                    <a:pt x="1130" y="741"/>
                  </a:lnTo>
                  <a:lnTo>
                    <a:pt x="1112" y="644"/>
                  </a:lnTo>
                  <a:lnTo>
                    <a:pt x="1183" y="644"/>
                  </a:lnTo>
                  <a:lnTo>
                    <a:pt x="1200" y="573"/>
                  </a:lnTo>
                  <a:lnTo>
                    <a:pt x="1289" y="406"/>
                  </a:lnTo>
                  <a:lnTo>
                    <a:pt x="1350" y="300"/>
                  </a:lnTo>
                  <a:lnTo>
                    <a:pt x="1377" y="256"/>
                  </a:lnTo>
                  <a:lnTo>
                    <a:pt x="1456" y="229"/>
                  </a:lnTo>
                  <a:lnTo>
                    <a:pt x="1536" y="141"/>
                  </a:lnTo>
                  <a:lnTo>
                    <a:pt x="1598" y="61"/>
                  </a:lnTo>
                  <a:lnTo>
                    <a:pt x="1580" y="9"/>
                  </a:lnTo>
                  <a:lnTo>
                    <a:pt x="1642" y="0"/>
                  </a:lnTo>
                  <a:lnTo>
                    <a:pt x="1712" y="35"/>
                  </a:lnTo>
                  <a:lnTo>
                    <a:pt x="1765" y="97"/>
                  </a:lnTo>
                  <a:lnTo>
                    <a:pt x="1783" y="132"/>
                  </a:lnTo>
                  <a:lnTo>
                    <a:pt x="1871" y="132"/>
                  </a:lnTo>
                  <a:lnTo>
                    <a:pt x="1845" y="229"/>
                  </a:lnTo>
                  <a:lnTo>
                    <a:pt x="1898" y="273"/>
                  </a:lnTo>
                  <a:lnTo>
                    <a:pt x="1951" y="282"/>
                  </a:lnTo>
                  <a:lnTo>
                    <a:pt x="2012" y="300"/>
                  </a:lnTo>
                  <a:lnTo>
                    <a:pt x="2039" y="388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25" name="Freeform 19"/>
            <p:cNvSpPr>
              <a:spLocks noChangeArrowheads="1"/>
            </p:cNvSpPr>
            <p:nvPr/>
          </p:nvSpPr>
          <p:spPr bwMode="auto">
            <a:xfrm>
              <a:off x="6467471" y="2713038"/>
              <a:ext cx="1136650" cy="965200"/>
            </a:xfrm>
            <a:custGeom>
              <a:avLst/>
              <a:gdLst>
                <a:gd name="T0" fmla="*/ 2920 w 3159"/>
                <a:gd name="T1" fmla="*/ 18 h 2683"/>
                <a:gd name="T2" fmla="*/ 2761 w 3159"/>
                <a:gd name="T3" fmla="*/ 35 h 2683"/>
                <a:gd name="T4" fmla="*/ 2611 w 3159"/>
                <a:gd name="T5" fmla="*/ 203 h 2683"/>
                <a:gd name="T6" fmla="*/ 2523 w 3159"/>
                <a:gd name="T7" fmla="*/ 247 h 2683"/>
                <a:gd name="T8" fmla="*/ 2523 w 3159"/>
                <a:gd name="T9" fmla="*/ 459 h 2683"/>
                <a:gd name="T10" fmla="*/ 2435 w 3159"/>
                <a:gd name="T11" fmla="*/ 644 h 2683"/>
                <a:gd name="T12" fmla="*/ 2285 w 3159"/>
                <a:gd name="T13" fmla="*/ 618 h 2683"/>
                <a:gd name="T14" fmla="*/ 2170 w 3159"/>
                <a:gd name="T15" fmla="*/ 626 h 2683"/>
                <a:gd name="T16" fmla="*/ 2241 w 3159"/>
                <a:gd name="T17" fmla="*/ 838 h 2683"/>
                <a:gd name="T18" fmla="*/ 2100 w 3159"/>
                <a:gd name="T19" fmla="*/ 1032 h 2683"/>
                <a:gd name="T20" fmla="*/ 1889 w 3159"/>
                <a:gd name="T21" fmla="*/ 1226 h 2683"/>
                <a:gd name="T22" fmla="*/ 1659 w 3159"/>
                <a:gd name="T23" fmla="*/ 1288 h 2683"/>
                <a:gd name="T24" fmla="*/ 1509 w 3159"/>
                <a:gd name="T25" fmla="*/ 1385 h 2683"/>
                <a:gd name="T26" fmla="*/ 1359 w 3159"/>
                <a:gd name="T27" fmla="*/ 1385 h 2683"/>
                <a:gd name="T28" fmla="*/ 1483 w 3159"/>
                <a:gd name="T29" fmla="*/ 1209 h 2683"/>
                <a:gd name="T30" fmla="*/ 1297 w 3159"/>
                <a:gd name="T31" fmla="*/ 1174 h 2683"/>
                <a:gd name="T32" fmla="*/ 1209 w 3159"/>
                <a:gd name="T33" fmla="*/ 1456 h 2683"/>
                <a:gd name="T34" fmla="*/ 1059 w 3159"/>
                <a:gd name="T35" fmla="*/ 1456 h 2683"/>
                <a:gd name="T36" fmla="*/ 856 w 3159"/>
                <a:gd name="T37" fmla="*/ 1518 h 2683"/>
                <a:gd name="T38" fmla="*/ 689 w 3159"/>
                <a:gd name="T39" fmla="*/ 1429 h 2683"/>
                <a:gd name="T40" fmla="*/ 503 w 3159"/>
                <a:gd name="T41" fmla="*/ 1394 h 2683"/>
                <a:gd name="T42" fmla="*/ 433 w 3159"/>
                <a:gd name="T43" fmla="*/ 1262 h 2683"/>
                <a:gd name="T44" fmla="*/ 336 w 3159"/>
                <a:gd name="T45" fmla="*/ 1191 h 2683"/>
                <a:gd name="T46" fmla="*/ 168 w 3159"/>
                <a:gd name="T47" fmla="*/ 1024 h 2683"/>
                <a:gd name="T48" fmla="*/ 9 w 3159"/>
                <a:gd name="T49" fmla="*/ 1103 h 2683"/>
                <a:gd name="T50" fmla="*/ 88 w 3159"/>
                <a:gd name="T51" fmla="*/ 1235 h 2683"/>
                <a:gd name="T52" fmla="*/ 0 w 3159"/>
                <a:gd name="T53" fmla="*/ 1385 h 2683"/>
                <a:gd name="T54" fmla="*/ 88 w 3159"/>
                <a:gd name="T55" fmla="*/ 1509 h 2683"/>
                <a:gd name="T56" fmla="*/ 265 w 3159"/>
                <a:gd name="T57" fmla="*/ 1500 h 2683"/>
                <a:gd name="T58" fmla="*/ 380 w 3159"/>
                <a:gd name="T59" fmla="*/ 1491 h 2683"/>
                <a:gd name="T60" fmla="*/ 415 w 3159"/>
                <a:gd name="T61" fmla="*/ 1712 h 2683"/>
                <a:gd name="T62" fmla="*/ 539 w 3159"/>
                <a:gd name="T63" fmla="*/ 1809 h 2683"/>
                <a:gd name="T64" fmla="*/ 724 w 3159"/>
                <a:gd name="T65" fmla="*/ 1924 h 2683"/>
                <a:gd name="T66" fmla="*/ 892 w 3159"/>
                <a:gd name="T67" fmla="*/ 1765 h 2683"/>
                <a:gd name="T68" fmla="*/ 1015 w 3159"/>
                <a:gd name="T69" fmla="*/ 1765 h 2683"/>
                <a:gd name="T70" fmla="*/ 1227 w 3159"/>
                <a:gd name="T71" fmla="*/ 1888 h 2683"/>
                <a:gd name="T72" fmla="*/ 1342 w 3159"/>
                <a:gd name="T73" fmla="*/ 2038 h 2683"/>
                <a:gd name="T74" fmla="*/ 1412 w 3159"/>
                <a:gd name="T75" fmla="*/ 2268 h 2683"/>
                <a:gd name="T76" fmla="*/ 1386 w 3159"/>
                <a:gd name="T77" fmla="*/ 2435 h 2683"/>
                <a:gd name="T78" fmla="*/ 1527 w 3159"/>
                <a:gd name="T79" fmla="*/ 2550 h 2683"/>
                <a:gd name="T80" fmla="*/ 1695 w 3159"/>
                <a:gd name="T81" fmla="*/ 2603 h 2683"/>
                <a:gd name="T82" fmla="*/ 1915 w 3159"/>
                <a:gd name="T83" fmla="*/ 2612 h 2683"/>
                <a:gd name="T84" fmla="*/ 1915 w 3159"/>
                <a:gd name="T85" fmla="*/ 2374 h 2683"/>
                <a:gd name="T86" fmla="*/ 2056 w 3159"/>
                <a:gd name="T87" fmla="*/ 2259 h 2683"/>
                <a:gd name="T88" fmla="*/ 2056 w 3159"/>
                <a:gd name="T89" fmla="*/ 2091 h 2683"/>
                <a:gd name="T90" fmla="*/ 2135 w 3159"/>
                <a:gd name="T91" fmla="*/ 1932 h 2683"/>
                <a:gd name="T92" fmla="*/ 2320 w 3159"/>
                <a:gd name="T93" fmla="*/ 1950 h 2683"/>
                <a:gd name="T94" fmla="*/ 2523 w 3159"/>
                <a:gd name="T95" fmla="*/ 1809 h 2683"/>
                <a:gd name="T96" fmla="*/ 2673 w 3159"/>
                <a:gd name="T97" fmla="*/ 1632 h 2683"/>
                <a:gd name="T98" fmla="*/ 2797 w 3159"/>
                <a:gd name="T99" fmla="*/ 1641 h 2683"/>
                <a:gd name="T100" fmla="*/ 2814 w 3159"/>
                <a:gd name="T101" fmla="*/ 1438 h 2683"/>
                <a:gd name="T102" fmla="*/ 2603 w 3159"/>
                <a:gd name="T103" fmla="*/ 1324 h 2683"/>
                <a:gd name="T104" fmla="*/ 2691 w 3159"/>
                <a:gd name="T105" fmla="*/ 1085 h 2683"/>
                <a:gd name="T106" fmla="*/ 2655 w 3159"/>
                <a:gd name="T107" fmla="*/ 838 h 2683"/>
                <a:gd name="T108" fmla="*/ 2920 w 3159"/>
                <a:gd name="T109" fmla="*/ 635 h 2683"/>
                <a:gd name="T110" fmla="*/ 3158 w 3159"/>
                <a:gd name="T111" fmla="*/ 9 h 2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59" h="2683">
                  <a:moveTo>
                    <a:pt x="3026" y="18"/>
                  </a:moveTo>
                  <a:lnTo>
                    <a:pt x="2973" y="53"/>
                  </a:lnTo>
                  <a:lnTo>
                    <a:pt x="2920" y="18"/>
                  </a:lnTo>
                  <a:lnTo>
                    <a:pt x="2858" y="0"/>
                  </a:lnTo>
                  <a:lnTo>
                    <a:pt x="2832" y="71"/>
                  </a:lnTo>
                  <a:lnTo>
                    <a:pt x="2761" y="35"/>
                  </a:lnTo>
                  <a:lnTo>
                    <a:pt x="2717" y="106"/>
                  </a:lnTo>
                  <a:lnTo>
                    <a:pt x="2664" y="194"/>
                  </a:lnTo>
                  <a:lnTo>
                    <a:pt x="2611" y="203"/>
                  </a:lnTo>
                  <a:lnTo>
                    <a:pt x="2558" y="185"/>
                  </a:lnTo>
                  <a:lnTo>
                    <a:pt x="2497" y="176"/>
                  </a:lnTo>
                  <a:lnTo>
                    <a:pt x="2523" y="247"/>
                  </a:lnTo>
                  <a:lnTo>
                    <a:pt x="2514" y="318"/>
                  </a:lnTo>
                  <a:lnTo>
                    <a:pt x="2514" y="397"/>
                  </a:lnTo>
                  <a:lnTo>
                    <a:pt x="2523" y="459"/>
                  </a:lnTo>
                  <a:lnTo>
                    <a:pt x="2479" y="503"/>
                  </a:lnTo>
                  <a:lnTo>
                    <a:pt x="2461" y="591"/>
                  </a:lnTo>
                  <a:lnTo>
                    <a:pt x="2435" y="644"/>
                  </a:lnTo>
                  <a:lnTo>
                    <a:pt x="2364" y="697"/>
                  </a:lnTo>
                  <a:lnTo>
                    <a:pt x="2302" y="679"/>
                  </a:lnTo>
                  <a:lnTo>
                    <a:pt x="2285" y="618"/>
                  </a:lnTo>
                  <a:lnTo>
                    <a:pt x="2241" y="556"/>
                  </a:lnTo>
                  <a:lnTo>
                    <a:pt x="2161" y="556"/>
                  </a:lnTo>
                  <a:lnTo>
                    <a:pt x="2170" y="626"/>
                  </a:lnTo>
                  <a:lnTo>
                    <a:pt x="2223" y="671"/>
                  </a:lnTo>
                  <a:lnTo>
                    <a:pt x="2232" y="750"/>
                  </a:lnTo>
                  <a:lnTo>
                    <a:pt x="2241" y="838"/>
                  </a:lnTo>
                  <a:lnTo>
                    <a:pt x="2223" y="900"/>
                  </a:lnTo>
                  <a:lnTo>
                    <a:pt x="2161" y="944"/>
                  </a:lnTo>
                  <a:lnTo>
                    <a:pt x="2100" y="1032"/>
                  </a:lnTo>
                  <a:lnTo>
                    <a:pt x="2012" y="1121"/>
                  </a:lnTo>
                  <a:lnTo>
                    <a:pt x="1942" y="1182"/>
                  </a:lnTo>
                  <a:lnTo>
                    <a:pt x="1889" y="1226"/>
                  </a:lnTo>
                  <a:lnTo>
                    <a:pt x="1809" y="1218"/>
                  </a:lnTo>
                  <a:lnTo>
                    <a:pt x="1668" y="1209"/>
                  </a:lnTo>
                  <a:lnTo>
                    <a:pt x="1659" y="1288"/>
                  </a:lnTo>
                  <a:lnTo>
                    <a:pt x="1606" y="1332"/>
                  </a:lnTo>
                  <a:lnTo>
                    <a:pt x="1545" y="1341"/>
                  </a:lnTo>
                  <a:lnTo>
                    <a:pt x="1509" y="1385"/>
                  </a:lnTo>
                  <a:lnTo>
                    <a:pt x="1500" y="1447"/>
                  </a:lnTo>
                  <a:lnTo>
                    <a:pt x="1395" y="1429"/>
                  </a:lnTo>
                  <a:lnTo>
                    <a:pt x="1359" y="1385"/>
                  </a:lnTo>
                  <a:lnTo>
                    <a:pt x="1430" y="1341"/>
                  </a:lnTo>
                  <a:lnTo>
                    <a:pt x="1500" y="1279"/>
                  </a:lnTo>
                  <a:lnTo>
                    <a:pt x="1483" y="1209"/>
                  </a:lnTo>
                  <a:lnTo>
                    <a:pt x="1447" y="1174"/>
                  </a:lnTo>
                  <a:lnTo>
                    <a:pt x="1377" y="1156"/>
                  </a:lnTo>
                  <a:lnTo>
                    <a:pt x="1297" y="1174"/>
                  </a:lnTo>
                  <a:lnTo>
                    <a:pt x="1236" y="1226"/>
                  </a:lnTo>
                  <a:lnTo>
                    <a:pt x="1209" y="1350"/>
                  </a:lnTo>
                  <a:lnTo>
                    <a:pt x="1209" y="1456"/>
                  </a:lnTo>
                  <a:lnTo>
                    <a:pt x="1183" y="1526"/>
                  </a:lnTo>
                  <a:lnTo>
                    <a:pt x="1130" y="1456"/>
                  </a:lnTo>
                  <a:lnTo>
                    <a:pt x="1059" y="1456"/>
                  </a:lnTo>
                  <a:lnTo>
                    <a:pt x="1006" y="1491"/>
                  </a:lnTo>
                  <a:lnTo>
                    <a:pt x="927" y="1526"/>
                  </a:lnTo>
                  <a:lnTo>
                    <a:pt x="856" y="1518"/>
                  </a:lnTo>
                  <a:lnTo>
                    <a:pt x="794" y="1500"/>
                  </a:lnTo>
                  <a:lnTo>
                    <a:pt x="759" y="1438"/>
                  </a:lnTo>
                  <a:lnTo>
                    <a:pt x="689" y="1429"/>
                  </a:lnTo>
                  <a:lnTo>
                    <a:pt x="627" y="1385"/>
                  </a:lnTo>
                  <a:lnTo>
                    <a:pt x="539" y="1341"/>
                  </a:lnTo>
                  <a:lnTo>
                    <a:pt x="503" y="1394"/>
                  </a:lnTo>
                  <a:lnTo>
                    <a:pt x="450" y="1368"/>
                  </a:lnTo>
                  <a:lnTo>
                    <a:pt x="468" y="1297"/>
                  </a:lnTo>
                  <a:lnTo>
                    <a:pt x="433" y="1262"/>
                  </a:lnTo>
                  <a:lnTo>
                    <a:pt x="441" y="1174"/>
                  </a:lnTo>
                  <a:lnTo>
                    <a:pt x="397" y="1129"/>
                  </a:lnTo>
                  <a:lnTo>
                    <a:pt x="336" y="1191"/>
                  </a:lnTo>
                  <a:lnTo>
                    <a:pt x="256" y="1182"/>
                  </a:lnTo>
                  <a:lnTo>
                    <a:pt x="186" y="1103"/>
                  </a:lnTo>
                  <a:lnTo>
                    <a:pt x="168" y="1024"/>
                  </a:lnTo>
                  <a:lnTo>
                    <a:pt x="88" y="971"/>
                  </a:lnTo>
                  <a:lnTo>
                    <a:pt x="27" y="1050"/>
                  </a:lnTo>
                  <a:lnTo>
                    <a:pt x="9" y="1103"/>
                  </a:lnTo>
                  <a:lnTo>
                    <a:pt x="44" y="1165"/>
                  </a:lnTo>
                  <a:lnTo>
                    <a:pt x="88" y="1174"/>
                  </a:lnTo>
                  <a:lnTo>
                    <a:pt x="88" y="1235"/>
                  </a:lnTo>
                  <a:lnTo>
                    <a:pt x="62" y="1279"/>
                  </a:lnTo>
                  <a:lnTo>
                    <a:pt x="35" y="1332"/>
                  </a:lnTo>
                  <a:lnTo>
                    <a:pt x="0" y="1385"/>
                  </a:lnTo>
                  <a:lnTo>
                    <a:pt x="9" y="1456"/>
                  </a:lnTo>
                  <a:lnTo>
                    <a:pt x="27" y="1526"/>
                  </a:lnTo>
                  <a:lnTo>
                    <a:pt x="88" y="1509"/>
                  </a:lnTo>
                  <a:lnTo>
                    <a:pt x="150" y="1482"/>
                  </a:lnTo>
                  <a:lnTo>
                    <a:pt x="203" y="1518"/>
                  </a:lnTo>
                  <a:lnTo>
                    <a:pt x="265" y="1500"/>
                  </a:lnTo>
                  <a:lnTo>
                    <a:pt x="309" y="1456"/>
                  </a:lnTo>
                  <a:lnTo>
                    <a:pt x="344" y="1438"/>
                  </a:lnTo>
                  <a:lnTo>
                    <a:pt x="380" y="1491"/>
                  </a:lnTo>
                  <a:lnTo>
                    <a:pt x="415" y="1588"/>
                  </a:lnTo>
                  <a:lnTo>
                    <a:pt x="371" y="1641"/>
                  </a:lnTo>
                  <a:lnTo>
                    <a:pt x="415" y="1712"/>
                  </a:lnTo>
                  <a:lnTo>
                    <a:pt x="459" y="1765"/>
                  </a:lnTo>
                  <a:lnTo>
                    <a:pt x="477" y="1809"/>
                  </a:lnTo>
                  <a:lnTo>
                    <a:pt x="539" y="1809"/>
                  </a:lnTo>
                  <a:lnTo>
                    <a:pt x="636" y="1835"/>
                  </a:lnTo>
                  <a:lnTo>
                    <a:pt x="653" y="1888"/>
                  </a:lnTo>
                  <a:lnTo>
                    <a:pt x="724" y="1924"/>
                  </a:lnTo>
                  <a:lnTo>
                    <a:pt x="803" y="1888"/>
                  </a:lnTo>
                  <a:lnTo>
                    <a:pt x="874" y="1826"/>
                  </a:lnTo>
                  <a:lnTo>
                    <a:pt x="892" y="1765"/>
                  </a:lnTo>
                  <a:lnTo>
                    <a:pt x="944" y="1747"/>
                  </a:lnTo>
                  <a:lnTo>
                    <a:pt x="980" y="1703"/>
                  </a:lnTo>
                  <a:lnTo>
                    <a:pt x="1015" y="1765"/>
                  </a:lnTo>
                  <a:lnTo>
                    <a:pt x="1077" y="1809"/>
                  </a:lnTo>
                  <a:lnTo>
                    <a:pt x="1200" y="1826"/>
                  </a:lnTo>
                  <a:lnTo>
                    <a:pt x="1227" y="1888"/>
                  </a:lnTo>
                  <a:lnTo>
                    <a:pt x="1227" y="1959"/>
                  </a:lnTo>
                  <a:lnTo>
                    <a:pt x="1271" y="2003"/>
                  </a:lnTo>
                  <a:lnTo>
                    <a:pt x="1342" y="2038"/>
                  </a:lnTo>
                  <a:lnTo>
                    <a:pt x="1350" y="2118"/>
                  </a:lnTo>
                  <a:lnTo>
                    <a:pt x="1395" y="2206"/>
                  </a:lnTo>
                  <a:lnTo>
                    <a:pt x="1412" y="2268"/>
                  </a:lnTo>
                  <a:lnTo>
                    <a:pt x="1377" y="2321"/>
                  </a:lnTo>
                  <a:lnTo>
                    <a:pt x="1333" y="2400"/>
                  </a:lnTo>
                  <a:lnTo>
                    <a:pt x="1386" y="2435"/>
                  </a:lnTo>
                  <a:lnTo>
                    <a:pt x="1483" y="2427"/>
                  </a:lnTo>
                  <a:lnTo>
                    <a:pt x="1527" y="2479"/>
                  </a:lnTo>
                  <a:lnTo>
                    <a:pt x="1527" y="2550"/>
                  </a:lnTo>
                  <a:lnTo>
                    <a:pt x="1597" y="2559"/>
                  </a:lnTo>
                  <a:lnTo>
                    <a:pt x="1624" y="2612"/>
                  </a:lnTo>
                  <a:lnTo>
                    <a:pt x="1695" y="2603"/>
                  </a:lnTo>
                  <a:lnTo>
                    <a:pt x="1748" y="2674"/>
                  </a:lnTo>
                  <a:lnTo>
                    <a:pt x="1862" y="2682"/>
                  </a:lnTo>
                  <a:lnTo>
                    <a:pt x="1915" y="2612"/>
                  </a:lnTo>
                  <a:lnTo>
                    <a:pt x="1889" y="2541"/>
                  </a:lnTo>
                  <a:lnTo>
                    <a:pt x="1933" y="2462"/>
                  </a:lnTo>
                  <a:lnTo>
                    <a:pt x="1915" y="2374"/>
                  </a:lnTo>
                  <a:lnTo>
                    <a:pt x="1933" y="2329"/>
                  </a:lnTo>
                  <a:lnTo>
                    <a:pt x="1995" y="2312"/>
                  </a:lnTo>
                  <a:lnTo>
                    <a:pt x="2056" y="2259"/>
                  </a:lnTo>
                  <a:lnTo>
                    <a:pt x="2091" y="2188"/>
                  </a:lnTo>
                  <a:lnTo>
                    <a:pt x="2039" y="2153"/>
                  </a:lnTo>
                  <a:lnTo>
                    <a:pt x="2056" y="2091"/>
                  </a:lnTo>
                  <a:lnTo>
                    <a:pt x="2039" y="2021"/>
                  </a:lnTo>
                  <a:lnTo>
                    <a:pt x="2082" y="1985"/>
                  </a:lnTo>
                  <a:lnTo>
                    <a:pt x="2135" y="1932"/>
                  </a:lnTo>
                  <a:lnTo>
                    <a:pt x="2179" y="1897"/>
                  </a:lnTo>
                  <a:lnTo>
                    <a:pt x="2250" y="1924"/>
                  </a:lnTo>
                  <a:lnTo>
                    <a:pt x="2320" y="1950"/>
                  </a:lnTo>
                  <a:lnTo>
                    <a:pt x="2400" y="1924"/>
                  </a:lnTo>
                  <a:lnTo>
                    <a:pt x="2479" y="1879"/>
                  </a:lnTo>
                  <a:lnTo>
                    <a:pt x="2523" y="1809"/>
                  </a:lnTo>
                  <a:lnTo>
                    <a:pt x="2576" y="1756"/>
                  </a:lnTo>
                  <a:lnTo>
                    <a:pt x="2603" y="1712"/>
                  </a:lnTo>
                  <a:lnTo>
                    <a:pt x="2673" y="1632"/>
                  </a:lnTo>
                  <a:lnTo>
                    <a:pt x="2717" y="1694"/>
                  </a:lnTo>
                  <a:lnTo>
                    <a:pt x="2797" y="1712"/>
                  </a:lnTo>
                  <a:lnTo>
                    <a:pt x="2797" y="1641"/>
                  </a:lnTo>
                  <a:lnTo>
                    <a:pt x="2788" y="1562"/>
                  </a:lnTo>
                  <a:lnTo>
                    <a:pt x="2850" y="1518"/>
                  </a:lnTo>
                  <a:lnTo>
                    <a:pt x="2814" y="1438"/>
                  </a:lnTo>
                  <a:lnTo>
                    <a:pt x="2779" y="1403"/>
                  </a:lnTo>
                  <a:lnTo>
                    <a:pt x="2691" y="1368"/>
                  </a:lnTo>
                  <a:lnTo>
                    <a:pt x="2603" y="1324"/>
                  </a:lnTo>
                  <a:lnTo>
                    <a:pt x="2647" y="1271"/>
                  </a:lnTo>
                  <a:lnTo>
                    <a:pt x="2691" y="1165"/>
                  </a:lnTo>
                  <a:lnTo>
                    <a:pt x="2691" y="1085"/>
                  </a:lnTo>
                  <a:lnTo>
                    <a:pt x="2655" y="1015"/>
                  </a:lnTo>
                  <a:lnTo>
                    <a:pt x="2638" y="926"/>
                  </a:lnTo>
                  <a:lnTo>
                    <a:pt x="2655" y="838"/>
                  </a:lnTo>
                  <a:lnTo>
                    <a:pt x="2726" y="768"/>
                  </a:lnTo>
                  <a:lnTo>
                    <a:pt x="2832" y="697"/>
                  </a:lnTo>
                  <a:lnTo>
                    <a:pt x="2920" y="635"/>
                  </a:lnTo>
                  <a:lnTo>
                    <a:pt x="2964" y="556"/>
                  </a:lnTo>
                  <a:lnTo>
                    <a:pt x="2956" y="468"/>
                  </a:lnTo>
                  <a:lnTo>
                    <a:pt x="3158" y="9"/>
                  </a:lnTo>
                  <a:lnTo>
                    <a:pt x="3097" y="18"/>
                  </a:lnTo>
                  <a:lnTo>
                    <a:pt x="3026" y="18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      Boyacá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  75</a:t>
              </a:r>
            </a:p>
          </p:txBody>
        </p:sp>
        <p:sp>
          <p:nvSpPr>
            <p:cNvPr id="26" name="Freeform 20"/>
            <p:cNvSpPr>
              <a:spLocks noChangeArrowheads="1"/>
            </p:cNvSpPr>
            <p:nvPr/>
          </p:nvSpPr>
          <p:spPr bwMode="auto">
            <a:xfrm>
              <a:off x="5886446" y="3443288"/>
              <a:ext cx="665163" cy="947737"/>
            </a:xfrm>
            <a:custGeom>
              <a:avLst/>
              <a:gdLst>
                <a:gd name="T0" fmla="*/ 1845 w 1846"/>
                <a:gd name="T1" fmla="*/ 1536 h 2631"/>
                <a:gd name="T2" fmla="*/ 1792 w 1846"/>
                <a:gd name="T3" fmla="*/ 1395 h 2631"/>
                <a:gd name="T4" fmla="*/ 1845 w 1846"/>
                <a:gd name="T5" fmla="*/ 1262 h 2631"/>
                <a:gd name="T6" fmla="*/ 1756 w 1846"/>
                <a:gd name="T7" fmla="*/ 1156 h 2631"/>
                <a:gd name="T8" fmla="*/ 1642 w 1846"/>
                <a:gd name="T9" fmla="*/ 1218 h 2631"/>
                <a:gd name="T10" fmla="*/ 1527 w 1846"/>
                <a:gd name="T11" fmla="*/ 1156 h 2631"/>
                <a:gd name="T12" fmla="*/ 1403 w 1846"/>
                <a:gd name="T13" fmla="*/ 1033 h 2631"/>
                <a:gd name="T14" fmla="*/ 1448 w 1846"/>
                <a:gd name="T15" fmla="*/ 865 h 2631"/>
                <a:gd name="T16" fmla="*/ 1439 w 1846"/>
                <a:gd name="T17" fmla="*/ 750 h 2631"/>
                <a:gd name="T18" fmla="*/ 1456 w 1846"/>
                <a:gd name="T19" fmla="*/ 600 h 2631"/>
                <a:gd name="T20" fmla="*/ 1465 w 1846"/>
                <a:gd name="T21" fmla="*/ 459 h 2631"/>
                <a:gd name="T22" fmla="*/ 1527 w 1846"/>
                <a:gd name="T23" fmla="*/ 353 h 2631"/>
                <a:gd name="T24" fmla="*/ 1545 w 1846"/>
                <a:gd name="T25" fmla="*/ 239 h 2631"/>
                <a:gd name="T26" fmla="*/ 1509 w 1846"/>
                <a:gd name="T27" fmla="*/ 124 h 2631"/>
                <a:gd name="T28" fmla="*/ 1483 w 1846"/>
                <a:gd name="T29" fmla="*/ 0 h 2631"/>
                <a:gd name="T30" fmla="*/ 1333 w 1846"/>
                <a:gd name="T31" fmla="*/ 18 h 2631"/>
                <a:gd name="T32" fmla="*/ 1156 w 1846"/>
                <a:gd name="T33" fmla="*/ 36 h 2631"/>
                <a:gd name="T34" fmla="*/ 1050 w 1846"/>
                <a:gd name="T35" fmla="*/ 150 h 2631"/>
                <a:gd name="T36" fmla="*/ 927 w 1846"/>
                <a:gd name="T37" fmla="*/ 203 h 2631"/>
                <a:gd name="T38" fmla="*/ 794 w 1846"/>
                <a:gd name="T39" fmla="*/ 248 h 2631"/>
                <a:gd name="T40" fmla="*/ 812 w 1846"/>
                <a:gd name="T41" fmla="*/ 406 h 2631"/>
                <a:gd name="T42" fmla="*/ 821 w 1846"/>
                <a:gd name="T43" fmla="*/ 512 h 2631"/>
                <a:gd name="T44" fmla="*/ 759 w 1846"/>
                <a:gd name="T45" fmla="*/ 636 h 2631"/>
                <a:gd name="T46" fmla="*/ 786 w 1846"/>
                <a:gd name="T47" fmla="*/ 724 h 2631"/>
                <a:gd name="T48" fmla="*/ 680 w 1846"/>
                <a:gd name="T49" fmla="*/ 812 h 2631"/>
                <a:gd name="T50" fmla="*/ 547 w 1846"/>
                <a:gd name="T51" fmla="*/ 945 h 2631"/>
                <a:gd name="T52" fmla="*/ 539 w 1846"/>
                <a:gd name="T53" fmla="*/ 1077 h 2631"/>
                <a:gd name="T54" fmla="*/ 433 w 1846"/>
                <a:gd name="T55" fmla="*/ 1271 h 2631"/>
                <a:gd name="T56" fmla="*/ 397 w 1846"/>
                <a:gd name="T57" fmla="*/ 1403 h 2631"/>
                <a:gd name="T58" fmla="*/ 397 w 1846"/>
                <a:gd name="T59" fmla="*/ 1500 h 2631"/>
                <a:gd name="T60" fmla="*/ 265 w 1846"/>
                <a:gd name="T61" fmla="*/ 1562 h 2631"/>
                <a:gd name="T62" fmla="*/ 177 w 1846"/>
                <a:gd name="T63" fmla="*/ 1721 h 2631"/>
                <a:gd name="T64" fmla="*/ 106 w 1846"/>
                <a:gd name="T65" fmla="*/ 1889 h 2631"/>
                <a:gd name="T66" fmla="*/ 80 w 1846"/>
                <a:gd name="T67" fmla="*/ 2065 h 2631"/>
                <a:gd name="T68" fmla="*/ 53 w 1846"/>
                <a:gd name="T69" fmla="*/ 2242 h 2631"/>
                <a:gd name="T70" fmla="*/ 0 w 1846"/>
                <a:gd name="T71" fmla="*/ 2383 h 2631"/>
                <a:gd name="T72" fmla="*/ 18 w 1846"/>
                <a:gd name="T73" fmla="*/ 2542 h 2631"/>
                <a:gd name="T74" fmla="*/ 159 w 1846"/>
                <a:gd name="T75" fmla="*/ 2630 h 2631"/>
                <a:gd name="T76" fmla="*/ 283 w 1846"/>
                <a:gd name="T77" fmla="*/ 2568 h 2631"/>
                <a:gd name="T78" fmla="*/ 389 w 1846"/>
                <a:gd name="T79" fmla="*/ 2551 h 2631"/>
                <a:gd name="T80" fmla="*/ 503 w 1846"/>
                <a:gd name="T81" fmla="*/ 2453 h 2631"/>
                <a:gd name="T82" fmla="*/ 609 w 1846"/>
                <a:gd name="T83" fmla="*/ 2392 h 2631"/>
                <a:gd name="T84" fmla="*/ 653 w 1846"/>
                <a:gd name="T85" fmla="*/ 2277 h 2631"/>
                <a:gd name="T86" fmla="*/ 794 w 1846"/>
                <a:gd name="T87" fmla="*/ 2171 h 2631"/>
                <a:gd name="T88" fmla="*/ 945 w 1846"/>
                <a:gd name="T89" fmla="*/ 2145 h 2631"/>
                <a:gd name="T90" fmla="*/ 1042 w 1846"/>
                <a:gd name="T91" fmla="*/ 2136 h 2631"/>
                <a:gd name="T92" fmla="*/ 1209 w 1846"/>
                <a:gd name="T93" fmla="*/ 2092 h 2631"/>
                <a:gd name="T94" fmla="*/ 1209 w 1846"/>
                <a:gd name="T95" fmla="*/ 2180 h 2631"/>
                <a:gd name="T96" fmla="*/ 1245 w 1846"/>
                <a:gd name="T97" fmla="*/ 2268 h 2631"/>
                <a:gd name="T98" fmla="*/ 1430 w 1846"/>
                <a:gd name="T99" fmla="*/ 2233 h 2631"/>
                <a:gd name="T100" fmla="*/ 1509 w 1846"/>
                <a:gd name="T101" fmla="*/ 2109 h 2631"/>
                <a:gd name="T102" fmla="*/ 1553 w 1846"/>
                <a:gd name="T103" fmla="*/ 1986 h 2631"/>
                <a:gd name="T104" fmla="*/ 1598 w 1846"/>
                <a:gd name="T105" fmla="*/ 1871 h 2631"/>
                <a:gd name="T106" fmla="*/ 1712 w 1846"/>
                <a:gd name="T107" fmla="*/ 1774 h 2631"/>
                <a:gd name="T108" fmla="*/ 1792 w 1846"/>
                <a:gd name="T109" fmla="*/ 1650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6" h="2631">
                  <a:moveTo>
                    <a:pt x="1792" y="1650"/>
                  </a:moveTo>
                  <a:lnTo>
                    <a:pt x="1845" y="1536"/>
                  </a:lnTo>
                  <a:lnTo>
                    <a:pt x="1809" y="1474"/>
                  </a:lnTo>
                  <a:lnTo>
                    <a:pt x="1792" y="1395"/>
                  </a:lnTo>
                  <a:lnTo>
                    <a:pt x="1845" y="1342"/>
                  </a:lnTo>
                  <a:lnTo>
                    <a:pt x="1845" y="1262"/>
                  </a:lnTo>
                  <a:lnTo>
                    <a:pt x="1809" y="1209"/>
                  </a:lnTo>
                  <a:lnTo>
                    <a:pt x="1756" y="1156"/>
                  </a:lnTo>
                  <a:lnTo>
                    <a:pt x="1703" y="1183"/>
                  </a:lnTo>
                  <a:lnTo>
                    <a:pt x="1642" y="1218"/>
                  </a:lnTo>
                  <a:lnTo>
                    <a:pt x="1571" y="1209"/>
                  </a:lnTo>
                  <a:lnTo>
                    <a:pt x="1527" y="1156"/>
                  </a:lnTo>
                  <a:lnTo>
                    <a:pt x="1456" y="1139"/>
                  </a:lnTo>
                  <a:lnTo>
                    <a:pt x="1403" y="1033"/>
                  </a:lnTo>
                  <a:lnTo>
                    <a:pt x="1430" y="962"/>
                  </a:lnTo>
                  <a:lnTo>
                    <a:pt x="1448" y="865"/>
                  </a:lnTo>
                  <a:lnTo>
                    <a:pt x="1439" y="830"/>
                  </a:lnTo>
                  <a:lnTo>
                    <a:pt x="1439" y="750"/>
                  </a:lnTo>
                  <a:lnTo>
                    <a:pt x="1439" y="671"/>
                  </a:lnTo>
                  <a:lnTo>
                    <a:pt x="1456" y="600"/>
                  </a:lnTo>
                  <a:lnTo>
                    <a:pt x="1483" y="521"/>
                  </a:lnTo>
                  <a:lnTo>
                    <a:pt x="1465" y="459"/>
                  </a:lnTo>
                  <a:lnTo>
                    <a:pt x="1483" y="398"/>
                  </a:lnTo>
                  <a:lnTo>
                    <a:pt x="1527" y="353"/>
                  </a:lnTo>
                  <a:lnTo>
                    <a:pt x="1509" y="283"/>
                  </a:lnTo>
                  <a:lnTo>
                    <a:pt x="1545" y="239"/>
                  </a:lnTo>
                  <a:lnTo>
                    <a:pt x="1518" y="186"/>
                  </a:lnTo>
                  <a:lnTo>
                    <a:pt x="1509" y="124"/>
                  </a:lnTo>
                  <a:lnTo>
                    <a:pt x="1509" y="45"/>
                  </a:lnTo>
                  <a:lnTo>
                    <a:pt x="1483" y="0"/>
                  </a:lnTo>
                  <a:lnTo>
                    <a:pt x="1448" y="18"/>
                  </a:lnTo>
                  <a:lnTo>
                    <a:pt x="1333" y="18"/>
                  </a:lnTo>
                  <a:lnTo>
                    <a:pt x="1227" y="9"/>
                  </a:lnTo>
                  <a:lnTo>
                    <a:pt x="1156" y="36"/>
                  </a:lnTo>
                  <a:lnTo>
                    <a:pt x="1112" y="80"/>
                  </a:lnTo>
                  <a:lnTo>
                    <a:pt x="1050" y="150"/>
                  </a:lnTo>
                  <a:lnTo>
                    <a:pt x="971" y="168"/>
                  </a:lnTo>
                  <a:lnTo>
                    <a:pt x="927" y="203"/>
                  </a:lnTo>
                  <a:lnTo>
                    <a:pt x="839" y="203"/>
                  </a:lnTo>
                  <a:lnTo>
                    <a:pt x="794" y="248"/>
                  </a:lnTo>
                  <a:lnTo>
                    <a:pt x="830" y="336"/>
                  </a:lnTo>
                  <a:lnTo>
                    <a:pt x="812" y="406"/>
                  </a:lnTo>
                  <a:lnTo>
                    <a:pt x="812" y="459"/>
                  </a:lnTo>
                  <a:lnTo>
                    <a:pt x="821" y="512"/>
                  </a:lnTo>
                  <a:lnTo>
                    <a:pt x="759" y="556"/>
                  </a:lnTo>
                  <a:lnTo>
                    <a:pt x="759" y="636"/>
                  </a:lnTo>
                  <a:lnTo>
                    <a:pt x="733" y="680"/>
                  </a:lnTo>
                  <a:lnTo>
                    <a:pt x="786" y="724"/>
                  </a:lnTo>
                  <a:lnTo>
                    <a:pt x="750" y="777"/>
                  </a:lnTo>
                  <a:lnTo>
                    <a:pt x="680" y="812"/>
                  </a:lnTo>
                  <a:lnTo>
                    <a:pt x="609" y="883"/>
                  </a:lnTo>
                  <a:lnTo>
                    <a:pt x="547" y="945"/>
                  </a:lnTo>
                  <a:lnTo>
                    <a:pt x="530" y="1015"/>
                  </a:lnTo>
                  <a:lnTo>
                    <a:pt x="539" y="1077"/>
                  </a:lnTo>
                  <a:lnTo>
                    <a:pt x="486" y="1174"/>
                  </a:lnTo>
                  <a:lnTo>
                    <a:pt x="433" y="1271"/>
                  </a:lnTo>
                  <a:lnTo>
                    <a:pt x="406" y="1333"/>
                  </a:lnTo>
                  <a:lnTo>
                    <a:pt x="397" y="1403"/>
                  </a:lnTo>
                  <a:lnTo>
                    <a:pt x="424" y="1448"/>
                  </a:lnTo>
                  <a:lnTo>
                    <a:pt x="397" y="1500"/>
                  </a:lnTo>
                  <a:lnTo>
                    <a:pt x="353" y="1545"/>
                  </a:lnTo>
                  <a:lnTo>
                    <a:pt x="265" y="1562"/>
                  </a:lnTo>
                  <a:lnTo>
                    <a:pt x="194" y="1624"/>
                  </a:lnTo>
                  <a:lnTo>
                    <a:pt x="177" y="1721"/>
                  </a:lnTo>
                  <a:lnTo>
                    <a:pt x="150" y="1827"/>
                  </a:lnTo>
                  <a:lnTo>
                    <a:pt x="106" y="1889"/>
                  </a:lnTo>
                  <a:lnTo>
                    <a:pt x="115" y="1977"/>
                  </a:lnTo>
                  <a:lnTo>
                    <a:pt x="80" y="2065"/>
                  </a:lnTo>
                  <a:lnTo>
                    <a:pt x="71" y="2153"/>
                  </a:lnTo>
                  <a:lnTo>
                    <a:pt x="53" y="2242"/>
                  </a:lnTo>
                  <a:lnTo>
                    <a:pt x="18" y="2312"/>
                  </a:lnTo>
                  <a:lnTo>
                    <a:pt x="0" y="2383"/>
                  </a:lnTo>
                  <a:lnTo>
                    <a:pt x="9" y="2480"/>
                  </a:lnTo>
                  <a:lnTo>
                    <a:pt x="18" y="2542"/>
                  </a:lnTo>
                  <a:lnTo>
                    <a:pt x="62" y="2603"/>
                  </a:lnTo>
                  <a:lnTo>
                    <a:pt x="159" y="2630"/>
                  </a:lnTo>
                  <a:lnTo>
                    <a:pt x="247" y="2621"/>
                  </a:lnTo>
                  <a:lnTo>
                    <a:pt x="283" y="2568"/>
                  </a:lnTo>
                  <a:lnTo>
                    <a:pt x="327" y="2533"/>
                  </a:lnTo>
                  <a:lnTo>
                    <a:pt x="389" y="2551"/>
                  </a:lnTo>
                  <a:lnTo>
                    <a:pt x="433" y="2480"/>
                  </a:lnTo>
                  <a:lnTo>
                    <a:pt x="503" y="2453"/>
                  </a:lnTo>
                  <a:lnTo>
                    <a:pt x="592" y="2436"/>
                  </a:lnTo>
                  <a:lnTo>
                    <a:pt x="609" y="2392"/>
                  </a:lnTo>
                  <a:lnTo>
                    <a:pt x="592" y="2330"/>
                  </a:lnTo>
                  <a:lnTo>
                    <a:pt x="653" y="2277"/>
                  </a:lnTo>
                  <a:lnTo>
                    <a:pt x="724" y="2233"/>
                  </a:lnTo>
                  <a:lnTo>
                    <a:pt x="794" y="2171"/>
                  </a:lnTo>
                  <a:lnTo>
                    <a:pt x="847" y="2136"/>
                  </a:lnTo>
                  <a:lnTo>
                    <a:pt x="945" y="2145"/>
                  </a:lnTo>
                  <a:lnTo>
                    <a:pt x="989" y="2189"/>
                  </a:lnTo>
                  <a:lnTo>
                    <a:pt x="1042" y="2136"/>
                  </a:lnTo>
                  <a:lnTo>
                    <a:pt x="1130" y="2100"/>
                  </a:lnTo>
                  <a:lnTo>
                    <a:pt x="1209" y="2092"/>
                  </a:lnTo>
                  <a:lnTo>
                    <a:pt x="1262" y="2145"/>
                  </a:lnTo>
                  <a:lnTo>
                    <a:pt x="1209" y="2180"/>
                  </a:lnTo>
                  <a:lnTo>
                    <a:pt x="1183" y="2233"/>
                  </a:lnTo>
                  <a:lnTo>
                    <a:pt x="1245" y="2268"/>
                  </a:lnTo>
                  <a:lnTo>
                    <a:pt x="1359" y="2268"/>
                  </a:lnTo>
                  <a:lnTo>
                    <a:pt x="1430" y="2233"/>
                  </a:lnTo>
                  <a:lnTo>
                    <a:pt x="1465" y="2180"/>
                  </a:lnTo>
                  <a:lnTo>
                    <a:pt x="1509" y="2109"/>
                  </a:lnTo>
                  <a:lnTo>
                    <a:pt x="1553" y="2048"/>
                  </a:lnTo>
                  <a:lnTo>
                    <a:pt x="1553" y="1986"/>
                  </a:lnTo>
                  <a:lnTo>
                    <a:pt x="1580" y="1942"/>
                  </a:lnTo>
                  <a:lnTo>
                    <a:pt x="1598" y="1871"/>
                  </a:lnTo>
                  <a:lnTo>
                    <a:pt x="1650" y="1827"/>
                  </a:lnTo>
                  <a:lnTo>
                    <a:pt x="1712" y="1774"/>
                  </a:lnTo>
                  <a:lnTo>
                    <a:pt x="1783" y="1712"/>
                  </a:lnTo>
                  <a:lnTo>
                    <a:pt x="1792" y="165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27" name="Freeform 21"/>
            <p:cNvSpPr>
              <a:spLocks noChangeArrowheads="1"/>
            </p:cNvSpPr>
            <p:nvPr/>
          </p:nvSpPr>
          <p:spPr bwMode="auto">
            <a:xfrm>
              <a:off x="7146921" y="2982913"/>
              <a:ext cx="1384300" cy="844550"/>
            </a:xfrm>
            <a:custGeom>
              <a:avLst/>
              <a:gdLst>
                <a:gd name="T0" fmla="*/ 44 w 3847"/>
                <a:gd name="T1" fmla="*/ 1712 h 2348"/>
                <a:gd name="T2" fmla="*/ 106 w 3847"/>
                <a:gd name="T3" fmla="*/ 1562 h 2348"/>
                <a:gd name="T4" fmla="*/ 150 w 3847"/>
                <a:gd name="T5" fmla="*/ 1403 h 2348"/>
                <a:gd name="T6" fmla="*/ 193 w 3847"/>
                <a:gd name="T7" fmla="*/ 1235 h 2348"/>
                <a:gd name="T8" fmla="*/ 361 w 3847"/>
                <a:gd name="T9" fmla="*/ 1174 h 2348"/>
                <a:gd name="T10" fmla="*/ 590 w 3847"/>
                <a:gd name="T11" fmla="*/ 1129 h 2348"/>
                <a:gd name="T12" fmla="*/ 714 w 3847"/>
                <a:gd name="T13" fmla="*/ 962 h 2348"/>
                <a:gd name="T14" fmla="*/ 908 w 3847"/>
                <a:gd name="T15" fmla="*/ 962 h 2348"/>
                <a:gd name="T16" fmla="*/ 961 w 3847"/>
                <a:gd name="T17" fmla="*/ 768 h 2348"/>
                <a:gd name="T18" fmla="*/ 802 w 3847"/>
                <a:gd name="T19" fmla="*/ 618 h 2348"/>
                <a:gd name="T20" fmla="*/ 802 w 3847"/>
                <a:gd name="T21" fmla="*/ 415 h 2348"/>
                <a:gd name="T22" fmla="*/ 749 w 3847"/>
                <a:gd name="T23" fmla="*/ 176 h 2348"/>
                <a:gd name="T24" fmla="*/ 916 w 3847"/>
                <a:gd name="T25" fmla="*/ 247 h 2348"/>
                <a:gd name="T26" fmla="*/ 1049 w 3847"/>
                <a:gd name="T27" fmla="*/ 335 h 2348"/>
                <a:gd name="T28" fmla="*/ 1287 w 3847"/>
                <a:gd name="T29" fmla="*/ 221 h 2348"/>
                <a:gd name="T30" fmla="*/ 1508 w 3847"/>
                <a:gd name="T31" fmla="*/ 176 h 2348"/>
                <a:gd name="T32" fmla="*/ 1746 w 3847"/>
                <a:gd name="T33" fmla="*/ 168 h 2348"/>
                <a:gd name="T34" fmla="*/ 2011 w 3847"/>
                <a:gd name="T35" fmla="*/ 132 h 2348"/>
                <a:gd name="T36" fmla="*/ 2284 w 3847"/>
                <a:gd name="T37" fmla="*/ 115 h 2348"/>
                <a:gd name="T38" fmla="*/ 2558 w 3847"/>
                <a:gd name="T39" fmla="*/ 115 h 2348"/>
                <a:gd name="T40" fmla="*/ 2893 w 3847"/>
                <a:gd name="T41" fmla="*/ 88 h 2348"/>
                <a:gd name="T42" fmla="*/ 3167 w 3847"/>
                <a:gd name="T43" fmla="*/ 0 h 2348"/>
                <a:gd name="T44" fmla="*/ 3502 w 3847"/>
                <a:gd name="T45" fmla="*/ 79 h 2348"/>
                <a:gd name="T46" fmla="*/ 3661 w 3847"/>
                <a:gd name="T47" fmla="*/ 185 h 2348"/>
                <a:gd name="T48" fmla="*/ 3846 w 3847"/>
                <a:gd name="T49" fmla="*/ 256 h 2348"/>
                <a:gd name="T50" fmla="*/ 3758 w 3847"/>
                <a:gd name="T51" fmla="*/ 406 h 2348"/>
                <a:gd name="T52" fmla="*/ 3635 w 3847"/>
                <a:gd name="T53" fmla="*/ 538 h 2348"/>
                <a:gd name="T54" fmla="*/ 3564 w 3847"/>
                <a:gd name="T55" fmla="*/ 688 h 2348"/>
                <a:gd name="T56" fmla="*/ 3396 w 3847"/>
                <a:gd name="T57" fmla="*/ 785 h 2348"/>
                <a:gd name="T58" fmla="*/ 3114 w 3847"/>
                <a:gd name="T59" fmla="*/ 882 h 2348"/>
                <a:gd name="T60" fmla="*/ 2867 w 3847"/>
                <a:gd name="T61" fmla="*/ 1041 h 2348"/>
                <a:gd name="T62" fmla="*/ 2699 w 3847"/>
                <a:gd name="T63" fmla="*/ 1235 h 2348"/>
                <a:gd name="T64" fmla="*/ 2505 w 3847"/>
                <a:gd name="T65" fmla="*/ 1447 h 2348"/>
                <a:gd name="T66" fmla="*/ 2328 w 3847"/>
                <a:gd name="T67" fmla="*/ 1606 h 2348"/>
                <a:gd name="T68" fmla="*/ 2037 w 3847"/>
                <a:gd name="T69" fmla="*/ 1765 h 2348"/>
                <a:gd name="T70" fmla="*/ 1746 w 3847"/>
                <a:gd name="T71" fmla="*/ 1924 h 2348"/>
                <a:gd name="T72" fmla="*/ 1367 w 3847"/>
                <a:gd name="T73" fmla="*/ 2197 h 2348"/>
                <a:gd name="T74" fmla="*/ 1137 w 3847"/>
                <a:gd name="T75" fmla="*/ 2153 h 2348"/>
                <a:gd name="T76" fmla="*/ 855 w 3847"/>
                <a:gd name="T77" fmla="*/ 2294 h 2348"/>
                <a:gd name="T78" fmla="*/ 652 w 3847"/>
                <a:gd name="T79" fmla="*/ 2268 h 2348"/>
                <a:gd name="T80" fmla="*/ 440 w 3847"/>
                <a:gd name="T81" fmla="*/ 2347 h 2348"/>
                <a:gd name="T82" fmla="*/ 246 w 3847"/>
                <a:gd name="T83" fmla="*/ 2135 h 2348"/>
                <a:gd name="T84" fmla="*/ 26 w 3847"/>
                <a:gd name="T85" fmla="*/ 1862 h 2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47" h="2348">
                  <a:moveTo>
                    <a:pt x="26" y="1862"/>
                  </a:moveTo>
                  <a:lnTo>
                    <a:pt x="0" y="1791"/>
                  </a:lnTo>
                  <a:lnTo>
                    <a:pt x="44" y="1712"/>
                  </a:lnTo>
                  <a:lnTo>
                    <a:pt x="26" y="1624"/>
                  </a:lnTo>
                  <a:lnTo>
                    <a:pt x="44" y="1579"/>
                  </a:lnTo>
                  <a:lnTo>
                    <a:pt x="106" y="1562"/>
                  </a:lnTo>
                  <a:lnTo>
                    <a:pt x="167" y="1509"/>
                  </a:lnTo>
                  <a:lnTo>
                    <a:pt x="202" y="1438"/>
                  </a:lnTo>
                  <a:lnTo>
                    <a:pt x="150" y="1403"/>
                  </a:lnTo>
                  <a:lnTo>
                    <a:pt x="167" y="1341"/>
                  </a:lnTo>
                  <a:lnTo>
                    <a:pt x="150" y="1271"/>
                  </a:lnTo>
                  <a:lnTo>
                    <a:pt x="193" y="1235"/>
                  </a:lnTo>
                  <a:lnTo>
                    <a:pt x="246" y="1182"/>
                  </a:lnTo>
                  <a:lnTo>
                    <a:pt x="290" y="1147"/>
                  </a:lnTo>
                  <a:lnTo>
                    <a:pt x="361" y="1174"/>
                  </a:lnTo>
                  <a:lnTo>
                    <a:pt x="431" y="1200"/>
                  </a:lnTo>
                  <a:lnTo>
                    <a:pt x="511" y="1174"/>
                  </a:lnTo>
                  <a:lnTo>
                    <a:pt x="590" y="1129"/>
                  </a:lnTo>
                  <a:lnTo>
                    <a:pt x="634" y="1059"/>
                  </a:lnTo>
                  <a:lnTo>
                    <a:pt x="687" y="1006"/>
                  </a:lnTo>
                  <a:lnTo>
                    <a:pt x="714" y="962"/>
                  </a:lnTo>
                  <a:lnTo>
                    <a:pt x="784" y="882"/>
                  </a:lnTo>
                  <a:lnTo>
                    <a:pt x="828" y="944"/>
                  </a:lnTo>
                  <a:lnTo>
                    <a:pt x="908" y="962"/>
                  </a:lnTo>
                  <a:lnTo>
                    <a:pt x="908" y="891"/>
                  </a:lnTo>
                  <a:lnTo>
                    <a:pt x="899" y="812"/>
                  </a:lnTo>
                  <a:lnTo>
                    <a:pt x="961" y="768"/>
                  </a:lnTo>
                  <a:lnTo>
                    <a:pt x="925" y="688"/>
                  </a:lnTo>
                  <a:lnTo>
                    <a:pt x="890" y="653"/>
                  </a:lnTo>
                  <a:lnTo>
                    <a:pt x="802" y="618"/>
                  </a:lnTo>
                  <a:lnTo>
                    <a:pt x="714" y="574"/>
                  </a:lnTo>
                  <a:lnTo>
                    <a:pt x="758" y="521"/>
                  </a:lnTo>
                  <a:lnTo>
                    <a:pt x="802" y="415"/>
                  </a:lnTo>
                  <a:lnTo>
                    <a:pt x="802" y="335"/>
                  </a:lnTo>
                  <a:lnTo>
                    <a:pt x="766" y="265"/>
                  </a:lnTo>
                  <a:lnTo>
                    <a:pt x="749" y="176"/>
                  </a:lnTo>
                  <a:lnTo>
                    <a:pt x="837" y="168"/>
                  </a:lnTo>
                  <a:lnTo>
                    <a:pt x="899" y="185"/>
                  </a:lnTo>
                  <a:lnTo>
                    <a:pt x="916" y="247"/>
                  </a:lnTo>
                  <a:lnTo>
                    <a:pt x="952" y="300"/>
                  </a:lnTo>
                  <a:lnTo>
                    <a:pt x="1005" y="291"/>
                  </a:lnTo>
                  <a:lnTo>
                    <a:pt x="1049" y="335"/>
                  </a:lnTo>
                  <a:lnTo>
                    <a:pt x="1128" y="291"/>
                  </a:lnTo>
                  <a:lnTo>
                    <a:pt x="1217" y="247"/>
                  </a:lnTo>
                  <a:lnTo>
                    <a:pt x="1287" y="221"/>
                  </a:lnTo>
                  <a:lnTo>
                    <a:pt x="1402" y="221"/>
                  </a:lnTo>
                  <a:lnTo>
                    <a:pt x="1428" y="176"/>
                  </a:lnTo>
                  <a:lnTo>
                    <a:pt x="1508" y="176"/>
                  </a:lnTo>
                  <a:lnTo>
                    <a:pt x="1578" y="141"/>
                  </a:lnTo>
                  <a:lnTo>
                    <a:pt x="1684" y="141"/>
                  </a:lnTo>
                  <a:lnTo>
                    <a:pt x="1746" y="168"/>
                  </a:lnTo>
                  <a:lnTo>
                    <a:pt x="1861" y="168"/>
                  </a:lnTo>
                  <a:lnTo>
                    <a:pt x="1923" y="124"/>
                  </a:lnTo>
                  <a:lnTo>
                    <a:pt x="2011" y="132"/>
                  </a:lnTo>
                  <a:lnTo>
                    <a:pt x="2099" y="97"/>
                  </a:lnTo>
                  <a:lnTo>
                    <a:pt x="2178" y="53"/>
                  </a:lnTo>
                  <a:lnTo>
                    <a:pt x="2284" y="115"/>
                  </a:lnTo>
                  <a:lnTo>
                    <a:pt x="2364" y="79"/>
                  </a:lnTo>
                  <a:lnTo>
                    <a:pt x="2461" y="97"/>
                  </a:lnTo>
                  <a:lnTo>
                    <a:pt x="2558" y="115"/>
                  </a:lnTo>
                  <a:lnTo>
                    <a:pt x="2690" y="97"/>
                  </a:lnTo>
                  <a:lnTo>
                    <a:pt x="2814" y="124"/>
                  </a:lnTo>
                  <a:lnTo>
                    <a:pt x="2893" y="88"/>
                  </a:lnTo>
                  <a:lnTo>
                    <a:pt x="2981" y="115"/>
                  </a:lnTo>
                  <a:lnTo>
                    <a:pt x="3079" y="44"/>
                  </a:lnTo>
                  <a:lnTo>
                    <a:pt x="3167" y="0"/>
                  </a:lnTo>
                  <a:lnTo>
                    <a:pt x="3299" y="44"/>
                  </a:lnTo>
                  <a:lnTo>
                    <a:pt x="3387" y="35"/>
                  </a:lnTo>
                  <a:lnTo>
                    <a:pt x="3502" y="79"/>
                  </a:lnTo>
                  <a:lnTo>
                    <a:pt x="3555" y="132"/>
                  </a:lnTo>
                  <a:lnTo>
                    <a:pt x="3590" y="185"/>
                  </a:lnTo>
                  <a:lnTo>
                    <a:pt x="3661" y="185"/>
                  </a:lnTo>
                  <a:lnTo>
                    <a:pt x="3732" y="221"/>
                  </a:lnTo>
                  <a:lnTo>
                    <a:pt x="3758" y="265"/>
                  </a:lnTo>
                  <a:lnTo>
                    <a:pt x="3846" y="256"/>
                  </a:lnTo>
                  <a:lnTo>
                    <a:pt x="3838" y="309"/>
                  </a:lnTo>
                  <a:lnTo>
                    <a:pt x="3785" y="335"/>
                  </a:lnTo>
                  <a:lnTo>
                    <a:pt x="3758" y="406"/>
                  </a:lnTo>
                  <a:lnTo>
                    <a:pt x="3696" y="441"/>
                  </a:lnTo>
                  <a:lnTo>
                    <a:pt x="3679" y="494"/>
                  </a:lnTo>
                  <a:lnTo>
                    <a:pt x="3635" y="538"/>
                  </a:lnTo>
                  <a:lnTo>
                    <a:pt x="3635" y="591"/>
                  </a:lnTo>
                  <a:lnTo>
                    <a:pt x="3573" y="635"/>
                  </a:lnTo>
                  <a:lnTo>
                    <a:pt x="3564" y="688"/>
                  </a:lnTo>
                  <a:lnTo>
                    <a:pt x="3502" y="732"/>
                  </a:lnTo>
                  <a:lnTo>
                    <a:pt x="3476" y="776"/>
                  </a:lnTo>
                  <a:lnTo>
                    <a:pt x="3396" y="785"/>
                  </a:lnTo>
                  <a:lnTo>
                    <a:pt x="3326" y="812"/>
                  </a:lnTo>
                  <a:lnTo>
                    <a:pt x="3220" y="812"/>
                  </a:lnTo>
                  <a:lnTo>
                    <a:pt x="3114" y="882"/>
                  </a:lnTo>
                  <a:lnTo>
                    <a:pt x="3017" y="944"/>
                  </a:lnTo>
                  <a:lnTo>
                    <a:pt x="2946" y="988"/>
                  </a:lnTo>
                  <a:lnTo>
                    <a:pt x="2867" y="1041"/>
                  </a:lnTo>
                  <a:lnTo>
                    <a:pt x="2840" y="1138"/>
                  </a:lnTo>
                  <a:lnTo>
                    <a:pt x="2787" y="1182"/>
                  </a:lnTo>
                  <a:lnTo>
                    <a:pt x="2699" y="1235"/>
                  </a:lnTo>
                  <a:lnTo>
                    <a:pt x="2629" y="1288"/>
                  </a:lnTo>
                  <a:lnTo>
                    <a:pt x="2549" y="1332"/>
                  </a:lnTo>
                  <a:lnTo>
                    <a:pt x="2505" y="1447"/>
                  </a:lnTo>
                  <a:lnTo>
                    <a:pt x="2461" y="1527"/>
                  </a:lnTo>
                  <a:lnTo>
                    <a:pt x="2417" y="1579"/>
                  </a:lnTo>
                  <a:lnTo>
                    <a:pt x="2328" y="1606"/>
                  </a:lnTo>
                  <a:lnTo>
                    <a:pt x="2284" y="1668"/>
                  </a:lnTo>
                  <a:lnTo>
                    <a:pt x="2170" y="1694"/>
                  </a:lnTo>
                  <a:lnTo>
                    <a:pt x="2037" y="1765"/>
                  </a:lnTo>
                  <a:lnTo>
                    <a:pt x="1940" y="1818"/>
                  </a:lnTo>
                  <a:lnTo>
                    <a:pt x="1772" y="1853"/>
                  </a:lnTo>
                  <a:lnTo>
                    <a:pt x="1746" y="1924"/>
                  </a:lnTo>
                  <a:lnTo>
                    <a:pt x="1658" y="1950"/>
                  </a:lnTo>
                  <a:lnTo>
                    <a:pt x="1543" y="1985"/>
                  </a:lnTo>
                  <a:lnTo>
                    <a:pt x="1367" y="2197"/>
                  </a:lnTo>
                  <a:lnTo>
                    <a:pt x="1287" y="2224"/>
                  </a:lnTo>
                  <a:lnTo>
                    <a:pt x="1225" y="2197"/>
                  </a:lnTo>
                  <a:lnTo>
                    <a:pt x="1137" y="2153"/>
                  </a:lnTo>
                  <a:lnTo>
                    <a:pt x="1031" y="2162"/>
                  </a:lnTo>
                  <a:lnTo>
                    <a:pt x="952" y="2206"/>
                  </a:lnTo>
                  <a:lnTo>
                    <a:pt x="855" y="2294"/>
                  </a:lnTo>
                  <a:lnTo>
                    <a:pt x="793" y="2268"/>
                  </a:lnTo>
                  <a:lnTo>
                    <a:pt x="731" y="2294"/>
                  </a:lnTo>
                  <a:lnTo>
                    <a:pt x="652" y="2268"/>
                  </a:lnTo>
                  <a:lnTo>
                    <a:pt x="581" y="2329"/>
                  </a:lnTo>
                  <a:lnTo>
                    <a:pt x="511" y="2303"/>
                  </a:lnTo>
                  <a:lnTo>
                    <a:pt x="440" y="2347"/>
                  </a:lnTo>
                  <a:lnTo>
                    <a:pt x="387" y="2285"/>
                  </a:lnTo>
                  <a:lnTo>
                    <a:pt x="343" y="2215"/>
                  </a:lnTo>
                  <a:lnTo>
                    <a:pt x="246" y="2135"/>
                  </a:lnTo>
                  <a:lnTo>
                    <a:pt x="150" y="2029"/>
                  </a:lnTo>
                  <a:lnTo>
                    <a:pt x="79" y="1950"/>
                  </a:lnTo>
                  <a:lnTo>
                    <a:pt x="26" y="1862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  </a:t>
              </a: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lang="es-ES" kern="0" dirty="0">
                  <a:solidFill>
                    <a:srgbClr val="000000"/>
                  </a:solidFill>
                  <a:latin typeface="Arial" charset="0"/>
                  <a:ea typeface="MS Gothic" charset="-128"/>
                </a:rPr>
                <a:t>  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Casanare</a:t>
              </a:r>
              <a:endParaRPr lang="es-ES" sz="1200" b="1" kern="0" dirty="0">
                <a:solidFill>
                  <a:srgbClr val="000000"/>
                </a:solidFill>
                <a:latin typeface="Arial" charset="0"/>
                <a:ea typeface="MS Gothic" charset="-128"/>
              </a:endParaRP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     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32</a:t>
              </a: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28" name="Freeform 22"/>
            <p:cNvSpPr>
              <a:spLocks noChangeArrowheads="1"/>
            </p:cNvSpPr>
            <p:nvPr/>
          </p:nvSpPr>
          <p:spPr bwMode="auto">
            <a:xfrm>
              <a:off x="6388096" y="3551238"/>
              <a:ext cx="1649413" cy="1357312"/>
            </a:xfrm>
            <a:custGeom>
              <a:avLst/>
              <a:gdLst>
                <a:gd name="T0" fmla="*/ 4535 w 4580"/>
                <a:gd name="T1" fmla="*/ 2277 h 3769"/>
                <a:gd name="T2" fmla="*/ 4349 w 4580"/>
                <a:gd name="T3" fmla="*/ 2268 h 3769"/>
                <a:gd name="T4" fmla="*/ 4243 w 4580"/>
                <a:gd name="T5" fmla="*/ 2268 h 3769"/>
                <a:gd name="T6" fmla="*/ 4093 w 4580"/>
                <a:gd name="T7" fmla="*/ 2295 h 3769"/>
                <a:gd name="T8" fmla="*/ 3899 w 4580"/>
                <a:gd name="T9" fmla="*/ 2312 h 3769"/>
                <a:gd name="T10" fmla="*/ 3705 w 4580"/>
                <a:gd name="T11" fmla="*/ 2330 h 3769"/>
                <a:gd name="T12" fmla="*/ 3387 w 4580"/>
                <a:gd name="T13" fmla="*/ 2374 h 3769"/>
                <a:gd name="T14" fmla="*/ 3246 w 4580"/>
                <a:gd name="T15" fmla="*/ 2348 h 3769"/>
                <a:gd name="T16" fmla="*/ 3123 w 4580"/>
                <a:gd name="T17" fmla="*/ 2418 h 3769"/>
                <a:gd name="T18" fmla="*/ 2867 w 4580"/>
                <a:gd name="T19" fmla="*/ 2480 h 3769"/>
                <a:gd name="T20" fmla="*/ 2787 w 4580"/>
                <a:gd name="T21" fmla="*/ 2595 h 3769"/>
                <a:gd name="T22" fmla="*/ 2549 w 4580"/>
                <a:gd name="T23" fmla="*/ 2630 h 3769"/>
                <a:gd name="T24" fmla="*/ 2372 w 4580"/>
                <a:gd name="T25" fmla="*/ 2709 h 3769"/>
                <a:gd name="T26" fmla="*/ 2276 w 4580"/>
                <a:gd name="T27" fmla="*/ 2806 h 3769"/>
                <a:gd name="T28" fmla="*/ 2082 w 4580"/>
                <a:gd name="T29" fmla="*/ 2877 h 3769"/>
                <a:gd name="T30" fmla="*/ 1906 w 4580"/>
                <a:gd name="T31" fmla="*/ 2903 h 3769"/>
                <a:gd name="T32" fmla="*/ 1676 w 4580"/>
                <a:gd name="T33" fmla="*/ 2921 h 3769"/>
                <a:gd name="T34" fmla="*/ 1579 w 4580"/>
                <a:gd name="T35" fmla="*/ 3715 h 3769"/>
                <a:gd name="T36" fmla="*/ 1200 w 4580"/>
                <a:gd name="T37" fmla="*/ 3768 h 3769"/>
                <a:gd name="T38" fmla="*/ 961 w 4580"/>
                <a:gd name="T39" fmla="*/ 3645 h 3769"/>
                <a:gd name="T40" fmla="*/ 706 w 4580"/>
                <a:gd name="T41" fmla="*/ 3539 h 3769"/>
                <a:gd name="T42" fmla="*/ 467 w 4580"/>
                <a:gd name="T43" fmla="*/ 3424 h 3769"/>
                <a:gd name="T44" fmla="*/ 406 w 4580"/>
                <a:gd name="T45" fmla="*/ 3159 h 3769"/>
                <a:gd name="T46" fmla="*/ 326 w 4580"/>
                <a:gd name="T47" fmla="*/ 2868 h 3769"/>
                <a:gd name="T48" fmla="*/ 406 w 4580"/>
                <a:gd name="T49" fmla="*/ 2612 h 3769"/>
                <a:gd name="T50" fmla="*/ 211 w 4580"/>
                <a:gd name="T51" fmla="*/ 2374 h 3769"/>
                <a:gd name="T52" fmla="*/ 26 w 4580"/>
                <a:gd name="T53" fmla="*/ 2268 h 3769"/>
                <a:gd name="T54" fmla="*/ 308 w 4580"/>
                <a:gd name="T55" fmla="*/ 1977 h 3769"/>
                <a:gd name="T56" fmla="*/ 344 w 4580"/>
                <a:gd name="T57" fmla="*/ 1748 h 3769"/>
                <a:gd name="T58" fmla="*/ 441 w 4580"/>
                <a:gd name="T59" fmla="*/ 1571 h 3769"/>
                <a:gd name="T60" fmla="*/ 582 w 4580"/>
                <a:gd name="T61" fmla="*/ 1448 h 3769"/>
                <a:gd name="T62" fmla="*/ 803 w 4580"/>
                <a:gd name="T63" fmla="*/ 1121 h 3769"/>
                <a:gd name="T64" fmla="*/ 1023 w 4580"/>
                <a:gd name="T65" fmla="*/ 1015 h 3769"/>
                <a:gd name="T66" fmla="*/ 1244 w 4580"/>
                <a:gd name="T67" fmla="*/ 936 h 3769"/>
                <a:gd name="T68" fmla="*/ 1288 w 4580"/>
                <a:gd name="T69" fmla="*/ 768 h 3769"/>
                <a:gd name="T70" fmla="*/ 1359 w 4580"/>
                <a:gd name="T71" fmla="*/ 556 h 3769"/>
                <a:gd name="T72" fmla="*/ 1544 w 4580"/>
                <a:gd name="T73" fmla="*/ 733 h 3769"/>
                <a:gd name="T74" fmla="*/ 1729 w 4580"/>
                <a:gd name="T75" fmla="*/ 795 h 3769"/>
                <a:gd name="T76" fmla="*/ 1950 w 4580"/>
                <a:gd name="T77" fmla="*/ 803 h 3769"/>
                <a:gd name="T78" fmla="*/ 2135 w 4580"/>
                <a:gd name="T79" fmla="*/ 283 h 3769"/>
                <a:gd name="T80" fmla="*/ 2355 w 4580"/>
                <a:gd name="T81" fmla="*/ 556 h 3769"/>
                <a:gd name="T82" fmla="*/ 2549 w 4580"/>
                <a:gd name="T83" fmla="*/ 768 h 3769"/>
                <a:gd name="T84" fmla="*/ 2761 w 4580"/>
                <a:gd name="T85" fmla="*/ 689 h 3769"/>
                <a:gd name="T86" fmla="*/ 2964 w 4580"/>
                <a:gd name="T87" fmla="*/ 715 h 3769"/>
                <a:gd name="T88" fmla="*/ 3246 w 4580"/>
                <a:gd name="T89" fmla="*/ 574 h 3769"/>
                <a:gd name="T90" fmla="*/ 3476 w 4580"/>
                <a:gd name="T91" fmla="*/ 618 h 3769"/>
                <a:gd name="T92" fmla="*/ 3855 w 4580"/>
                <a:gd name="T93" fmla="*/ 345 h 3769"/>
                <a:gd name="T94" fmla="*/ 4146 w 4580"/>
                <a:gd name="T95" fmla="*/ 186 h 3769"/>
                <a:gd name="T96" fmla="*/ 4437 w 4580"/>
                <a:gd name="T97" fmla="*/ 27 h 3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80" h="3769">
                  <a:moveTo>
                    <a:pt x="4508" y="0"/>
                  </a:moveTo>
                  <a:lnTo>
                    <a:pt x="4579" y="2259"/>
                  </a:lnTo>
                  <a:lnTo>
                    <a:pt x="4535" y="2277"/>
                  </a:lnTo>
                  <a:lnTo>
                    <a:pt x="4464" y="2242"/>
                  </a:lnTo>
                  <a:lnTo>
                    <a:pt x="4420" y="2268"/>
                  </a:lnTo>
                  <a:lnTo>
                    <a:pt x="4349" y="2268"/>
                  </a:lnTo>
                  <a:lnTo>
                    <a:pt x="4314" y="2233"/>
                  </a:lnTo>
                  <a:lnTo>
                    <a:pt x="4287" y="2198"/>
                  </a:lnTo>
                  <a:lnTo>
                    <a:pt x="4243" y="2268"/>
                  </a:lnTo>
                  <a:lnTo>
                    <a:pt x="4173" y="2295"/>
                  </a:lnTo>
                  <a:lnTo>
                    <a:pt x="4120" y="2251"/>
                  </a:lnTo>
                  <a:lnTo>
                    <a:pt x="4093" y="2295"/>
                  </a:lnTo>
                  <a:lnTo>
                    <a:pt x="4049" y="2277"/>
                  </a:lnTo>
                  <a:lnTo>
                    <a:pt x="3987" y="2312"/>
                  </a:lnTo>
                  <a:lnTo>
                    <a:pt x="3899" y="2312"/>
                  </a:lnTo>
                  <a:lnTo>
                    <a:pt x="3811" y="2312"/>
                  </a:lnTo>
                  <a:lnTo>
                    <a:pt x="3767" y="2268"/>
                  </a:lnTo>
                  <a:lnTo>
                    <a:pt x="3705" y="2330"/>
                  </a:lnTo>
                  <a:lnTo>
                    <a:pt x="3608" y="2339"/>
                  </a:lnTo>
                  <a:lnTo>
                    <a:pt x="3502" y="2356"/>
                  </a:lnTo>
                  <a:lnTo>
                    <a:pt x="3387" y="2374"/>
                  </a:lnTo>
                  <a:lnTo>
                    <a:pt x="3334" y="2303"/>
                  </a:lnTo>
                  <a:lnTo>
                    <a:pt x="3264" y="2303"/>
                  </a:lnTo>
                  <a:lnTo>
                    <a:pt x="3246" y="2348"/>
                  </a:lnTo>
                  <a:lnTo>
                    <a:pt x="3255" y="2427"/>
                  </a:lnTo>
                  <a:lnTo>
                    <a:pt x="3176" y="2383"/>
                  </a:lnTo>
                  <a:lnTo>
                    <a:pt x="3123" y="2418"/>
                  </a:lnTo>
                  <a:lnTo>
                    <a:pt x="3025" y="2418"/>
                  </a:lnTo>
                  <a:lnTo>
                    <a:pt x="2946" y="2480"/>
                  </a:lnTo>
                  <a:lnTo>
                    <a:pt x="2867" y="2480"/>
                  </a:lnTo>
                  <a:lnTo>
                    <a:pt x="2875" y="2524"/>
                  </a:lnTo>
                  <a:lnTo>
                    <a:pt x="2787" y="2542"/>
                  </a:lnTo>
                  <a:lnTo>
                    <a:pt x="2787" y="2595"/>
                  </a:lnTo>
                  <a:lnTo>
                    <a:pt x="2743" y="2630"/>
                  </a:lnTo>
                  <a:lnTo>
                    <a:pt x="2664" y="2612"/>
                  </a:lnTo>
                  <a:lnTo>
                    <a:pt x="2549" y="2630"/>
                  </a:lnTo>
                  <a:lnTo>
                    <a:pt x="2487" y="2621"/>
                  </a:lnTo>
                  <a:lnTo>
                    <a:pt x="2425" y="2656"/>
                  </a:lnTo>
                  <a:lnTo>
                    <a:pt x="2372" y="2709"/>
                  </a:lnTo>
                  <a:lnTo>
                    <a:pt x="2346" y="2762"/>
                  </a:lnTo>
                  <a:lnTo>
                    <a:pt x="2328" y="2806"/>
                  </a:lnTo>
                  <a:lnTo>
                    <a:pt x="2276" y="2806"/>
                  </a:lnTo>
                  <a:lnTo>
                    <a:pt x="2223" y="2824"/>
                  </a:lnTo>
                  <a:lnTo>
                    <a:pt x="2188" y="2868"/>
                  </a:lnTo>
                  <a:lnTo>
                    <a:pt x="2082" y="2877"/>
                  </a:lnTo>
                  <a:lnTo>
                    <a:pt x="2012" y="2886"/>
                  </a:lnTo>
                  <a:lnTo>
                    <a:pt x="1950" y="2921"/>
                  </a:lnTo>
                  <a:lnTo>
                    <a:pt x="1906" y="2903"/>
                  </a:lnTo>
                  <a:lnTo>
                    <a:pt x="1835" y="2921"/>
                  </a:lnTo>
                  <a:lnTo>
                    <a:pt x="1773" y="2895"/>
                  </a:lnTo>
                  <a:lnTo>
                    <a:pt x="1676" y="2921"/>
                  </a:lnTo>
                  <a:lnTo>
                    <a:pt x="1615" y="2886"/>
                  </a:lnTo>
                  <a:lnTo>
                    <a:pt x="1579" y="2939"/>
                  </a:lnTo>
                  <a:lnTo>
                    <a:pt x="1579" y="3715"/>
                  </a:lnTo>
                  <a:lnTo>
                    <a:pt x="1429" y="3724"/>
                  </a:lnTo>
                  <a:lnTo>
                    <a:pt x="1314" y="3751"/>
                  </a:lnTo>
                  <a:lnTo>
                    <a:pt x="1200" y="3768"/>
                  </a:lnTo>
                  <a:lnTo>
                    <a:pt x="1112" y="3733"/>
                  </a:lnTo>
                  <a:lnTo>
                    <a:pt x="1041" y="3680"/>
                  </a:lnTo>
                  <a:lnTo>
                    <a:pt x="961" y="3645"/>
                  </a:lnTo>
                  <a:lnTo>
                    <a:pt x="900" y="3583"/>
                  </a:lnTo>
                  <a:lnTo>
                    <a:pt x="803" y="3556"/>
                  </a:lnTo>
                  <a:lnTo>
                    <a:pt x="706" y="3539"/>
                  </a:lnTo>
                  <a:lnTo>
                    <a:pt x="617" y="3556"/>
                  </a:lnTo>
                  <a:lnTo>
                    <a:pt x="547" y="3503"/>
                  </a:lnTo>
                  <a:lnTo>
                    <a:pt x="467" y="3424"/>
                  </a:lnTo>
                  <a:lnTo>
                    <a:pt x="441" y="3353"/>
                  </a:lnTo>
                  <a:lnTo>
                    <a:pt x="397" y="3301"/>
                  </a:lnTo>
                  <a:lnTo>
                    <a:pt x="406" y="3159"/>
                  </a:lnTo>
                  <a:lnTo>
                    <a:pt x="370" y="3062"/>
                  </a:lnTo>
                  <a:lnTo>
                    <a:pt x="326" y="2974"/>
                  </a:lnTo>
                  <a:lnTo>
                    <a:pt x="326" y="2868"/>
                  </a:lnTo>
                  <a:lnTo>
                    <a:pt x="300" y="2780"/>
                  </a:lnTo>
                  <a:lnTo>
                    <a:pt x="353" y="2718"/>
                  </a:lnTo>
                  <a:lnTo>
                    <a:pt x="406" y="2612"/>
                  </a:lnTo>
                  <a:lnTo>
                    <a:pt x="388" y="2498"/>
                  </a:lnTo>
                  <a:lnTo>
                    <a:pt x="326" y="2436"/>
                  </a:lnTo>
                  <a:lnTo>
                    <a:pt x="211" y="2374"/>
                  </a:lnTo>
                  <a:lnTo>
                    <a:pt x="105" y="2339"/>
                  </a:lnTo>
                  <a:lnTo>
                    <a:pt x="0" y="2339"/>
                  </a:lnTo>
                  <a:lnTo>
                    <a:pt x="26" y="2268"/>
                  </a:lnTo>
                  <a:lnTo>
                    <a:pt x="150" y="2145"/>
                  </a:lnTo>
                  <a:lnTo>
                    <a:pt x="229" y="2074"/>
                  </a:lnTo>
                  <a:lnTo>
                    <a:pt x="308" y="1977"/>
                  </a:lnTo>
                  <a:lnTo>
                    <a:pt x="335" y="1915"/>
                  </a:lnTo>
                  <a:lnTo>
                    <a:pt x="335" y="1836"/>
                  </a:lnTo>
                  <a:lnTo>
                    <a:pt x="344" y="1748"/>
                  </a:lnTo>
                  <a:lnTo>
                    <a:pt x="370" y="1659"/>
                  </a:lnTo>
                  <a:lnTo>
                    <a:pt x="423" y="1633"/>
                  </a:lnTo>
                  <a:lnTo>
                    <a:pt x="441" y="1571"/>
                  </a:lnTo>
                  <a:lnTo>
                    <a:pt x="485" y="1518"/>
                  </a:lnTo>
                  <a:lnTo>
                    <a:pt x="529" y="1500"/>
                  </a:lnTo>
                  <a:lnTo>
                    <a:pt x="582" y="1448"/>
                  </a:lnTo>
                  <a:lnTo>
                    <a:pt x="626" y="1386"/>
                  </a:lnTo>
                  <a:lnTo>
                    <a:pt x="688" y="1271"/>
                  </a:lnTo>
                  <a:lnTo>
                    <a:pt x="803" y="1121"/>
                  </a:lnTo>
                  <a:lnTo>
                    <a:pt x="882" y="1112"/>
                  </a:lnTo>
                  <a:lnTo>
                    <a:pt x="970" y="1077"/>
                  </a:lnTo>
                  <a:lnTo>
                    <a:pt x="1023" y="1015"/>
                  </a:lnTo>
                  <a:lnTo>
                    <a:pt x="1120" y="1015"/>
                  </a:lnTo>
                  <a:lnTo>
                    <a:pt x="1200" y="980"/>
                  </a:lnTo>
                  <a:lnTo>
                    <a:pt x="1244" y="936"/>
                  </a:lnTo>
                  <a:lnTo>
                    <a:pt x="1306" y="900"/>
                  </a:lnTo>
                  <a:lnTo>
                    <a:pt x="1341" y="856"/>
                  </a:lnTo>
                  <a:lnTo>
                    <a:pt x="1288" y="768"/>
                  </a:lnTo>
                  <a:lnTo>
                    <a:pt x="1253" y="689"/>
                  </a:lnTo>
                  <a:lnTo>
                    <a:pt x="1297" y="609"/>
                  </a:lnTo>
                  <a:lnTo>
                    <a:pt x="1359" y="556"/>
                  </a:lnTo>
                  <a:lnTo>
                    <a:pt x="1438" y="565"/>
                  </a:lnTo>
                  <a:lnTo>
                    <a:pt x="1517" y="627"/>
                  </a:lnTo>
                  <a:lnTo>
                    <a:pt x="1544" y="733"/>
                  </a:lnTo>
                  <a:lnTo>
                    <a:pt x="1597" y="821"/>
                  </a:lnTo>
                  <a:lnTo>
                    <a:pt x="1667" y="821"/>
                  </a:lnTo>
                  <a:lnTo>
                    <a:pt x="1729" y="795"/>
                  </a:lnTo>
                  <a:lnTo>
                    <a:pt x="1782" y="750"/>
                  </a:lnTo>
                  <a:lnTo>
                    <a:pt x="1862" y="768"/>
                  </a:lnTo>
                  <a:lnTo>
                    <a:pt x="1950" y="803"/>
                  </a:lnTo>
                  <a:lnTo>
                    <a:pt x="2012" y="848"/>
                  </a:lnTo>
                  <a:lnTo>
                    <a:pt x="2082" y="874"/>
                  </a:lnTo>
                  <a:lnTo>
                    <a:pt x="2135" y="283"/>
                  </a:lnTo>
                  <a:lnTo>
                    <a:pt x="2188" y="371"/>
                  </a:lnTo>
                  <a:lnTo>
                    <a:pt x="2259" y="450"/>
                  </a:lnTo>
                  <a:lnTo>
                    <a:pt x="2355" y="556"/>
                  </a:lnTo>
                  <a:lnTo>
                    <a:pt x="2452" y="636"/>
                  </a:lnTo>
                  <a:lnTo>
                    <a:pt x="2496" y="706"/>
                  </a:lnTo>
                  <a:lnTo>
                    <a:pt x="2549" y="768"/>
                  </a:lnTo>
                  <a:lnTo>
                    <a:pt x="2620" y="724"/>
                  </a:lnTo>
                  <a:lnTo>
                    <a:pt x="2690" y="750"/>
                  </a:lnTo>
                  <a:lnTo>
                    <a:pt x="2761" y="689"/>
                  </a:lnTo>
                  <a:lnTo>
                    <a:pt x="2840" y="715"/>
                  </a:lnTo>
                  <a:lnTo>
                    <a:pt x="2902" y="689"/>
                  </a:lnTo>
                  <a:lnTo>
                    <a:pt x="2964" y="715"/>
                  </a:lnTo>
                  <a:lnTo>
                    <a:pt x="3061" y="627"/>
                  </a:lnTo>
                  <a:lnTo>
                    <a:pt x="3140" y="583"/>
                  </a:lnTo>
                  <a:lnTo>
                    <a:pt x="3246" y="574"/>
                  </a:lnTo>
                  <a:lnTo>
                    <a:pt x="3334" y="618"/>
                  </a:lnTo>
                  <a:lnTo>
                    <a:pt x="3396" y="645"/>
                  </a:lnTo>
                  <a:lnTo>
                    <a:pt x="3476" y="618"/>
                  </a:lnTo>
                  <a:lnTo>
                    <a:pt x="3652" y="406"/>
                  </a:lnTo>
                  <a:lnTo>
                    <a:pt x="3767" y="371"/>
                  </a:lnTo>
                  <a:lnTo>
                    <a:pt x="3855" y="345"/>
                  </a:lnTo>
                  <a:lnTo>
                    <a:pt x="3881" y="274"/>
                  </a:lnTo>
                  <a:lnTo>
                    <a:pt x="4049" y="239"/>
                  </a:lnTo>
                  <a:lnTo>
                    <a:pt x="4146" y="186"/>
                  </a:lnTo>
                  <a:lnTo>
                    <a:pt x="4279" y="115"/>
                  </a:lnTo>
                  <a:lnTo>
                    <a:pt x="4393" y="89"/>
                  </a:lnTo>
                  <a:lnTo>
                    <a:pt x="4437" y="27"/>
                  </a:lnTo>
                  <a:lnTo>
                    <a:pt x="4526" y="0"/>
                  </a:lnTo>
                  <a:lnTo>
                    <a:pt x="4508" y="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lang="es-ES" sz="1200" b="1" kern="0" dirty="0">
                  <a:solidFill>
                    <a:srgbClr val="000000"/>
                  </a:solidFill>
                  <a:latin typeface="Arial" charset="0"/>
                  <a:ea typeface="MS Gothic" charset="-128"/>
                </a:rPr>
                <a:t>Meta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31</a:t>
              </a:r>
            </a:p>
          </p:txBody>
        </p:sp>
        <p:sp>
          <p:nvSpPr>
            <p:cNvPr id="29" name="Freeform 23"/>
            <p:cNvSpPr>
              <a:spLocks noChangeArrowheads="1"/>
            </p:cNvSpPr>
            <p:nvPr/>
          </p:nvSpPr>
          <p:spPr bwMode="auto">
            <a:xfrm>
              <a:off x="5680071" y="4037013"/>
              <a:ext cx="882650" cy="928687"/>
            </a:xfrm>
            <a:custGeom>
              <a:avLst/>
              <a:gdLst>
                <a:gd name="T0" fmla="*/ 1994 w 2454"/>
                <a:gd name="T1" fmla="*/ 918 h 2578"/>
                <a:gd name="T2" fmla="*/ 2197 w 2454"/>
                <a:gd name="T3" fmla="*/ 724 h 2578"/>
                <a:gd name="T4" fmla="*/ 2303 w 2454"/>
                <a:gd name="T5" fmla="*/ 565 h 2578"/>
                <a:gd name="T6" fmla="*/ 2312 w 2454"/>
                <a:gd name="T7" fmla="*/ 398 h 2578"/>
                <a:gd name="T8" fmla="*/ 2391 w 2454"/>
                <a:gd name="T9" fmla="*/ 283 h 2578"/>
                <a:gd name="T10" fmla="*/ 2453 w 2454"/>
                <a:gd name="T11" fmla="*/ 168 h 2578"/>
                <a:gd name="T12" fmla="*/ 2426 w 2454"/>
                <a:gd name="T13" fmla="*/ 36 h 2578"/>
                <a:gd name="T14" fmla="*/ 2356 w 2454"/>
                <a:gd name="T15" fmla="*/ 62 h 2578"/>
                <a:gd name="T16" fmla="*/ 2223 w 2454"/>
                <a:gd name="T17" fmla="*/ 177 h 2578"/>
                <a:gd name="T18" fmla="*/ 2153 w 2454"/>
                <a:gd name="T19" fmla="*/ 292 h 2578"/>
                <a:gd name="T20" fmla="*/ 2126 w 2454"/>
                <a:gd name="T21" fmla="*/ 398 h 2578"/>
                <a:gd name="T22" fmla="*/ 2038 w 2454"/>
                <a:gd name="T23" fmla="*/ 530 h 2578"/>
                <a:gd name="T24" fmla="*/ 1932 w 2454"/>
                <a:gd name="T25" fmla="*/ 618 h 2578"/>
                <a:gd name="T26" fmla="*/ 1756 w 2454"/>
                <a:gd name="T27" fmla="*/ 583 h 2578"/>
                <a:gd name="T28" fmla="*/ 1835 w 2454"/>
                <a:gd name="T29" fmla="*/ 495 h 2578"/>
                <a:gd name="T30" fmla="*/ 1703 w 2454"/>
                <a:gd name="T31" fmla="*/ 450 h 2578"/>
                <a:gd name="T32" fmla="*/ 1562 w 2454"/>
                <a:gd name="T33" fmla="*/ 539 h 2578"/>
                <a:gd name="T34" fmla="*/ 1420 w 2454"/>
                <a:gd name="T35" fmla="*/ 486 h 2578"/>
                <a:gd name="T36" fmla="*/ 1297 w 2454"/>
                <a:gd name="T37" fmla="*/ 583 h 2578"/>
                <a:gd name="T38" fmla="*/ 1165 w 2454"/>
                <a:gd name="T39" fmla="*/ 680 h 2578"/>
                <a:gd name="T40" fmla="*/ 1165 w 2454"/>
                <a:gd name="T41" fmla="*/ 786 h 2578"/>
                <a:gd name="T42" fmla="*/ 1006 w 2454"/>
                <a:gd name="T43" fmla="*/ 830 h 2578"/>
                <a:gd name="T44" fmla="*/ 900 w 2454"/>
                <a:gd name="T45" fmla="*/ 883 h 2578"/>
                <a:gd name="T46" fmla="*/ 820 w 2454"/>
                <a:gd name="T47" fmla="*/ 971 h 2578"/>
                <a:gd name="T48" fmla="*/ 688 w 2454"/>
                <a:gd name="T49" fmla="*/ 1024 h 2578"/>
                <a:gd name="T50" fmla="*/ 741 w 2454"/>
                <a:gd name="T51" fmla="*/ 1227 h 2578"/>
                <a:gd name="T52" fmla="*/ 829 w 2454"/>
                <a:gd name="T53" fmla="*/ 1359 h 2578"/>
                <a:gd name="T54" fmla="*/ 891 w 2454"/>
                <a:gd name="T55" fmla="*/ 1483 h 2578"/>
                <a:gd name="T56" fmla="*/ 829 w 2454"/>
                <a:gd name="T57" fmla="*/ 1545 h 2578"/>
                <a:gd name="T58" fmla="*/ 714 w 2454"/>
                <a:gd name="T59" fmla="*/ 1518 h 2578"/>
                <a:gd name="T60" fmla="*/ 635 w 2454"/>
                <a:gd name="T61" fmla="*/ 1580 h 2578"/>
                <a:gd name="T62" fmla="*/ 520 w 2454"/>
                <a:gd name="T63" fmla="*/ 1633 h 2578"/>
                <a:gd name="T64" fmla="*/ 361 w 2454"/>
                <a:gd name="T65" fmla="*/ 1606 h 2578"/>
                <a:gd name="T66" fmla="*/ 300 w 2454"/>
                <a:gd name="T67" fmla="*/ 1712 h 2578"/>
                <a:gd name="T68" fmla="*/ 300 w 2454"/>
                <a:gd name="T69" fmla="*/ 1818 h 2578"/>
                <a:gd name="T70" fmla="*/ 300 w 2454"/>
                <a:gd name="T71" fmla="*/ 1942 h 2578"/>
                <a:gd name="T72" fmla="*/ 167 w 2454"/>
                <a:gd name="T73" fmla="*/ 1933 h 2578"/>
                <a:gd name="T74" fmla="*/ 8 w 2454"/>
                <a:gd name="T75" fmla="*/ 1924 h 2578"/>
                <a:gd name="T76" fmla="*/ 26 w 2454"/>
                <a:gd name="T77" fmla="*/ 2065 h 2578"/>
                <a:gd name="T78" fmla="*/ 35 w 2454"/>
                <a:gd name="T79" fmla="*/ 2189 h 2578"/>
                <a:gd name="T80" fmla="*/ 176 w 2454"/>
                <a:gd name="T81" fmla="*/ 2233 h 2578"/>
                <a:gd name="T82" fmla="*/ 220 w 2454"/>
                <a:gd name="T83" fmla="*/ 2409 h 2578"/>
                <a:gd name="T84" fmla="*/ 335 w 2454"/>
                <a:gd name="T85" fmla="*/ 2489 h 2578"/>
                <a:gd name="T86" fmla="*/ 441 w 2454"/>
                <a:gd name="T87" fmla="*/ 2533 h 2578"/>
                <a:gd name="T88" fmla="*/ 564 w 2454"/>
                <a:gd name="T89" fmla="*/ 2559 h 2578"/>
                <a:gd name="T90" fmla="*/ 679 w 2454"/>
                <a:gd name="T91" fmla="*/ 2577 h 2578"/>
                <a:gd name="T92" fmla="*/ 829 w 2454"/>
                <a:gd name="T93" fmla="*/ 2471 h 2578"/>
                <a:gd name="T94" fmla="*/ 962 w 2454"/>
                <a:gd name="T95" fmla="*/ 2348 h 2578"/>
                <a:gd name="T96" fmla="*/ 1032 w 2454"/>
                <a:gd name="T97" fmla="*/ 2215 h 2578"/>
                <a:gd name="T98" fmla="*/ 1138 w 2454"/>
                <a:gd name="T99" fmla="*/ 2092 h 2578"/>
                <a:gd name="T100" fmla="*/ 1270 w 2454"/>
                <a:gd name="T101" fmla="*/ 1959 h 2578"/>
                <a:gd name="T102" fmla="*/ 1376 w 2454"/>
                <a:gd name="T103" fmla="*/ 1827 h 2578"/>
                <a:gd name="T104" fmla="*/ 1465 w 2454"/>
                <a:gd name="T105" fmla="*/ 1721 h 2578"/>
                <a:gd name="T106" fmla="*/ 1570 w 2454"/>
                <a:gd name="T107" fmla="*/ 1553 h 2578"/>
                <a:gd name="T108" fmla="*/ 1615 w 2454"/>
                <a:gd name="T109" fmla="*/ 1421 h 2578"/>
                <a:gd name="T110" fmla="*/ 1720 w 2454"/>
                <a:gd name="T111" fmla="*/ 1456 h 2578"/>
                <a:gd name="T112" fmla="*/ 1888 w 2454"/>
                <a:gd name="T113" fmla="*/ 1333 h 2578"/>
                <a:gd name="T114" fmla="*/ 1862 w 2454"/>
                <a:gd name="T115" fmla="*/ 1236 h 2578"/>
                <a:gd name="T116" fmla="*/ 1844 w 2454"/>
                <a:gd name="T117" fmla="*/ 1130 h 2578"/>
                <a:gd name="T118" fmla="*/ 1968 w 2454"/>
                <a:gd name="T119" fmla="*/ 989 h 2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54" h="2578">
                  <a:moveTo>
                    <a:pt x="1968" y="989"/>
                  </a:moveTo>
                  <a:lnTo>
                    <a:pt x="1994" y="918"/>
                  </a:lnTo>
                  <a:lnTo>
                    <a:pt x="2118" y="795"/>
                  </a:lnTo>
                  <a:lnTo>
                    <a:pt x="2197" y="724"/>
                  </a:lnTo>
                  <a:lnTo>
                    <a:pt x="2276" y="627"/>
                  </a:lnTo>
                  <a:lnTo>
                    <a:pt x="2303" y="565"/>
                  </a:lnTo>
                  <a:lnTo>
                    <a:pt x="2303" y="486"/>
                  </a:lnTo>
                  <a:lnTo>
                    <a:pt x="2312" y="398"/>
                  </a:lnTo>
                  <a:lnTo>
                    <a:pt x="2338" y="309"/>
                  </a:lnTo>
                  <a:lnTo>
                    <a:pt x="2391" y="283"/>
                  </a:lnTo>
                  <a:lnTo>
                    <a:pt x="2409" y="221"/>
                  </a:lnTo>
                  <a:lnTo>
                    <a:pt x="2453" y="168"/>
                  </a:lnTo>
                  <a:lnTo>
                    <a:pt x="2444" y="115"/>
                  </a:lnTo>
                  <a:lnTo>
                    <a:pt x="2426" y="36"/>
                  </a:lnTo>
                  <a:lnTo>
                    <a:pt x="2365" y="0"/>
                  </a:lnTo>
                  <a:lnTo>
                    <a:pt x="2356" y="62"/>
                  </a:lnTo>
                  <a:lnTo>
                    <a:pt x="2285" y="124"/>
                  </a:lnTo>
                  <a:lnTo>
                    <a:pt x="2223" y="177"/>
                  </a:lnTo>
                  <a:lnTo>
                    <a:pt x="2171" y="221"/>
                  </a:lnTo>
                  <a:lnTo>
                    <a:pt x="2153" y="292"/>
                  </a:lnTo>
                  <a:lnTo>
                    <a:pt x="2126" y="336"/>
                  </a:lnTo>
                  <a:lnTo>
                    <a:pt x="2126" y="398"/>
                  </a:lnTo>
                  <a:lnTo>
                    <a:pt x="2082" y="459"/>
                  </a:lnTo>
                  <a:lnTo>
                    <a:pt x="2038" y="530"/>
                  </a:lnTo>
                  <a:lnTo>
                    <a:pt x="2003" y="583"/>
                  </a:lnTo>
                  <a:lnTo>
                    <a:pt x="1932" y="618"/>
                  </a:lnTo>
                  <a:lnTo>
                    <a:pt x="1818" y="618"/>
                  </a:lnTo>
                  <a:lnTo>
                    <a:pt x="1756" y="583"/>
                  </a:lnTo>
                  <a:lnTo>
                    <a:pt x="1782" y="530"/>
                  </a:lnTo>
                  <a:lnTo>
                    <a:pt x="1835" y="495"/>
                  </a:lnTo>
                  <a:lnTo>
                    <a:pt x="1782" y="442"/>
                  </a:lnTo>
                  <a:lnTo>
                    <a:pt x="1703" y="450"/>
                  </a:lnTo>
                  <a:lnTo>
                    <a:pt x="1615" y="486"/>
                  </a:lnTo>
                  <a:lnTo>
                    <a:pt x="1562" y="539"/>
                  </a:lnTo>
                  <a:lnTo>
                    <a:pt x="1518" y="495"/>
                  </a:lnTo>
                  <a:lnTo>
                    <a:pt x="1420" y="486"/>
                  </a:lnTo>
                  <a:lnTo>
                    <a:pt x="1367" y="521"/>
                  </a:lnTo>
                  <a:lnTo>
                    <a:pt x="1297" y="583"/>
                  </a:lnTo>
                  <a:lnTo>
                    <a:pt x="1226" y="627"/>
                  </a:lnTo>
                  <a:lnTo>
                    <a:pt x="1165" y="680"/>
                  </a:lnTo>
                  <a:lnTo>
                    <a:pt x="1182" y="742"/>
                  </a:lnTo>
                  <a:lnTo>
                    <a:pt x="1165" y="786"/>
                  </a:lnTo>
                  <a:lnTo>
                    <a:pt x="1076" y="803"/>
                  </a:lnTo>
                  <a:lnTo>
                    <a:pt x="1006" y="830"/>
                  </a:lnTo>
                  <a:lnTo>
                    <a:pt x="962" y="901"/>
                  </a:lnTo>
                  <a:lnTo>
                    <a:pt x="900" y="883"/>
                  </a:lnTo>
                  <a:lnTo>
                    <a:pt x="856" y="918"/>
                  </a:lnTo>
                  <a:lnTo>
                    <a:pt x="820" y="971"/>
                  </a:lnTo>
                  <a:lnTo>
                    <a:pt x="732" y="980"/>
                  </a:lnTo>
                  <a:lnTo>
                    <a:pt x="688" y="1024"/>
                  </a:lnTo>
                  <a:lnTo>
                    <a:pt x="714" y="1121"/>
                  </a:lnTo>
                  <a:lnTo>
                    <a:pt x="741" y="1227"/>
                  </a:lnTo>
                  <a:lnTo>
                    <a:pt x="776" y="1289"/>
                  </a:lnTo>
                  <a:lnTo>
                    <a:pt x="829" y="1359"/>
                  </a:lnTo>
                  <a:lnTo>
                    <a:pt x="873" y="1430"/>
                  </a:lnTo>
                  <a:lnTo>
                    <a:pt x="891" y="1483"/>
                  </a:lnTo>
                  <a:lnTo>
                    <a:pt x="891" y="1536"/>
                  </a:lnTo>
                  <a:lnTo>
                    <a:pt x="829" y="1545"/>
                  </a:lnTo>
                  <a:lnTo>
                    <a:pt x="776" y="1518"/>
                  </a:lnTo>
                  <a:lnTo>
                    <a:pt x="714" y="1518"/>
                  </a:lnTo>
                  <a:lnTo>
                    <a:pt x="670" y="1509"/>
                  </a:lnTo>
                  <a:lnTo>
                    <a:pt x="635" y="1580"/>
                  </a:lnTo>
                  <a:lnTo>
                    <a:pt x="564" y="1624"/>
                  </a:lnTo>
                  <a:lnTo>
                    <a:pt x="520" y="1633"/>
                  </a:lnTo>
                  <a:lnTo>
                    <a:pt x="432" y="1598"/>
                  </a:lnTo>
                  <a:lnTo>
                    <a:pt x="361" y="1606"/>
                  </a:lnTo>
                  <a:lnTo>
                    <a:pt x="344" y="1686"/>
                  </a:lnTo>
                  <a:lnTo>
                    <a:pt x="300" y="1712"/>
                  </a:lnTo>
                  <a:lnTo>
                    <a:pt x="247" y="1765"/>
                  </a:lnTo>
                  <a:lnTo>
                    <a:pt x="300" y="1818"/>
                  </a:lnTo>
                  <a:lnTo>
                    <a:pt x="335" y="1898"/>
                  </a:lnTo>
                  <a:lnTo>
                    <a:pt x="300" y="1942"/>
                  </a:lnTo>
                  <a:lnTo>
                    <a:pt x="229" y="1986"/>
                  </a:lnTo>
                  <a:lnTo>
                    <a:pt x="167" y="1933"/>
                  </a:lnTo>
                  <a:lnTo>
                    <a:pt x="106" y="1898"/>
                  </a:lnTo>
                  <a:lnTo>
                    <a:pt x="8" y="1924"/>
                  </a:lnTo>
                  <a:lnTo>
                    <a:pt x="0" y="2003"/>
                  </a:lnTo>
                  <a:lnTo>
                    <a:pt x="26" y="2065"/>
                  </a:lnTo>
                  <a:lnTo>
                    <a:pt x="17" y="2127"/>
                  </a:lnTo>
                  <a:lnTo>
                    <a:pt x="35" y="2189"/>
                  </a:lnTo>
                  <a:lnTo>
                    <a:pt x="97" y="2206"/>
                  </a:lnTo>
                  <a:lnTo>
                    <a:pt x="176" y="2233"/>
                  </a:lnTo>
                  <a:lnTo>
                    <a:pt x="229" y="2277"/>
                  </a:lnTo>
                  <a:lnTo>
                    <a:pt x="220" y="2409"/>
                  </a:lnTo>
                  <a:lnTo>
                    <a:pt x="256" y="2471"/>
                  </a:lnTo>
                  <a:lnTo>
                    <a:pt x="335" y="2489"/>
                  </a:lnTo>
                  <a:lnTo>
                    <a:pt x="397" y="2489"/>
                  </a:lnTo>
                  <a:lnTo>
                    <a:pt x="441" y="2533"/>
                  </a:lnTo>
                  <a:lnTo>
                    <a:pt x="494" y="2568"/>
                  </a:lnTo>
                  <a:lnTo>
                    <a:pt x="564" y="2559"/>
                  </a:lnTo>
                  <a:lnTo>
                    <a:pt x="635" y="2551"/>
                  </a:lnTo>
                  <a:lnTo>
                    <a:pt x="679" y="2577"/>
                  </a:lnTo>
                  <a:lnTo>
                    <a:pt x="767" y="2551"/>
                  </a:lnTo>
                  <a:lnTo>
                    <a:pt x="829" y="2471"/>
                  </a:lnTo>
                  <a:lnTo>
                    <a:pt x="909" y="2401"/>
                  </a:lnTo>
                  <a:lnTo>
                    <a:pt x="962" y="2348"/>
                  </a:lnTo>
                  <a:lnTo>
                    <a:pt x="979" y="2268"/>
                  </a:lnTo>
                  <a:lnTo>
                    <a:pt x="1032" y="2215"/>
                  </a:lnTo>
                  <a:lnTo>
                    <a:pt x="1094" y="2162"/>
                  </a:lnTo>
                  <a:lnTo>
                    <a:pt x="1138" y="2092"/>
                  </a:lnTo>
                  <a:lnTo>
                    <a:pt x="1235" y="2039"/>
                  </a:lnTo>
                  <a:lnTo>
                    <a:pt x="1270" y="1959"/>
                  </a:lnTo>
                  <a:lnTo>
                    <a:pt x="1315" y="1889"/>
                  </a:lnTo>
                  <a:lnTo>
                    <a:pt x="1376" y="1827"/>
                  </a:lnTo>
                  <a:lnTo>
                    <a:pt x="1412" y="1756"/>
                  </a:lnTo>
                  <a:lnTo>
                    <a:pt x="1465" y="1721"/>
                  </a:lnTo>
                  <a:lnTo>
                    <a:pt x="1526" y="1651"/>
                  </a:lnTo>
                  <a:lnTo>
                    <a:pt x="1570" y="1553"/>
                  </a:lnTo>
                  <a:lnTo>
                    <a:pt x="1588" y="1465"/>
                  </a:lnTo>
                  <a:lnTo>
                    <a:pt x="1615" y="1421"/>
                  </a:lnTo>
                  <a:lnTo>
                    <a:pt x="1676" y="1430"/>
                  </a:lnTo>
                  <a:lnTo>
                    <a:pt x="1720" y="1456"/>
                  </a:lnTo>
                  <a:lnTo>
                    <a:pt x="1818" y="1403"/>
                  </a:lnTo>
                  <a:lnTo>
                    <a:pt x="1888" y="1333"/>
                  </a:lnTo>
                  <a:lnTo>
                    <a:pt x="1906" y="1280"/>
                  </a:lnTo>
                  <a:lnTo>
                    <a:pt x="1862" y="1236"/>
                  </a:lnTo>
                  <a:lnTo>
                    <a:pt x="1818" y="1183"/>
                  </a:lnTo>
                  <a:lnTo>
                    <a:pt x="1844" y="1130"/>
                  </a:lnTo>
                  <a:lnTo>
                    <a:pt x="1923" y="1042"/>
                  </a:lnTo>
                  <a:lnTo>
                    <a:pt x="1968" y="989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30" name="Freeform 24"/>
            <p:cNvSpPr>
              <a:spLocks noChangeArrowheads="1"/>
            </p:cNvSpPr>
            <p:nvPr/>
          </p:nvSpPr>
          <p:spPr bwMode="auto">
            <a:xfrm>
              <a:off x="5073646" y="4259263"/>
              <a:ext cx="928688" cy="917575"/>
            </a:xfrm>
            <a:custGeom>
              <a:avLst/>
              <a:gdLst>
                <a:gd name="T0" fmla="*/ 2206 w 2578"/>
                <a:gd name="T1" fmla="*/ 2021 h 2551"/>
                <a:gd name="T2" fmla="*/ 2118 w 2578"/>
                <a:gd name="T3" fmla="*/ 2206 h 2551"/>
                <a:gd name="T4" fmla="*/ 2383 w 2578"/>
                <a:gd name="T5" fmla="*/ 2453 h 2551"/>
                <a:gd name="T6" fmla="*/ 2268 w 2578"/>
                <a:gd name="T7" fmla="*/ 2506 h 2551"/>
                <a:gd name="T8" fmla="*/ 2092 w 2578"/>
                <a:gd name="T9" fmla="*/ 2550 h 2551"/>
                <a:gd name="T10" fmla="*/ 1942 w 2578"/>
                <a:gd name="T11" fmla="*/ 2533 h 2551"/>
                <a:gd name="T12" fmla="*/ 1809 w 2578"/>
                <a:gd name="T13" fmla="*/ 2391 h 2551"/>
                <a:gd name="T14" fmla="*/ 1774 w 2578"/>
                <a:gd name="T15" fmla="*/ 2118 h 2551"/>
                <a:gd name="T16" fmla="*/ 1597 w 2578"/>
                <a:gd name="T17" fmla="*/ 2162 h 2551"/>
                <a:gd name="T18" fmla="*/ 1491 w 2578"/>
                <a:gd name="T19" fmla="*/ 2180 h 2551"/>
                <a:gd name="T20" fmla="*/ 1518 w 2578"/>
                <a:gd name="T21" fmla="*/ 1985 h 2551"/>
                <a:gd name="T22" fmla="*/ 1394 w 2578"/>
                <a:gd name="T23" fmla="*/ 1835 h 2551"/>
                <a:gd name="T24" fmla="*/ 1209 w 2578"/>
                <a:gd name="T25" fmla="*/ 1791 h 2551"/>
                <a:gd name="T26" fmla="*/ 971 w 2578"/>
                <a:gd name="T27" fmla="*/ 1835 h 2551"/>
                <a:gd name="T28" fmla="*/ 891 w 2578"/>
                <a:gd name="T29" fmla="*/ 1633 h 2551"/>
                <a:gd name="T30" fmla="*/ 944 w 2578"/>
                <a:gd name="T31" fmla="*/ 1483 h 2551"/>
                <a:gd name="T32" fmla="*/ 838 w 2578"/>
                <a:gd name="T33" fmla="*/ 1306 h 2551"/>
                <a:gd name="T34" fmla="*/ 618 w 2578"/>
                <a:gd name="T35" fmla="*/ 1271 h 2551"/>
                <a:gd name="T36" fmla="*/ 388 w 2578"/>
                <a:gd name="T37" fmla="*/ 1218 h 2551"/>
                <a:gd name="T38" fmla="*/ 230 w 2578"/>
                <a:gd name="T39" fmla="*/ 1015 h 2551"/>
                <a:gd name="T40" fmla="*/ 44 w 2578"/>
                <a:gd name="T41" fmla="*/ 821 h 2551"/>
                <a:gd name="T42" fmla="*/ 124 w 2578"/>
                <a:gd name="T43" fmla="*/ 706 h 2551"/>
                <a:gd name="T44" fmla="*/ 203 w 2578"/>
                <a:gd name="T45" fmla="*/ 618 h 2551"/>
                <a:gd name="T46" fmla="*/ 344 w 2578"/>
                <a:gd name="T47" fmla="*/ 530 h 2551"/>
                <a:gd name="T48" fmla="*/ 433 w 2578"/>
                <a:gd name="T49" fmla="*/ 415 h 2551"/>
                <a:gd name="T50" fmla="*/ 397 w 2578"/>
                <a:gd name="T51" fmla="*/ 309 h 2551"/>
                <a:gd name="T52" fmla="*/ 530 w 2578"/>
                <a:gd name="T53" fmla="*/ 159 h 2551"/>
                <a:gd name="T54" fmla="*/ 715 w 2578"/>
                <a:gd name="T55" fmla="*/ 159 h 2551"/>
                <a:gd name="T56" fmla="*/ 874 w 2578"/>
                <a:gd name="T57" fmla="*/ 212 h 2551"/>
                <a:gd name="T58" fmla="*/ 1050 w 2578"/>
                <a:gd name="T59" fmla="*/ 274 h 2551"/>
                <a:gd name="T60" fmla="*/ 1289 w 2578"/>
                <a:gd name="T61" fmla="*/ 327 h 2551"/>
                <a:gd name="T62" fmla="*/ 1430 w 2578"/>
                <a:gd name="T63" fmla="*/ 238 h 2551"/>
                <a:gd name="T64" fmla="*/ 1668 w 2578"/>
                <a:gd name="T65" fmla="*/ 238 h 2551"/>
                <a:gd name="T66" fmla="*/ 1756 w 2578"/>
                <a:gd name="T67" fmla="*/ 88 h 2551"/>
                <a:gd name="T68" fmla="*/ 1897 w 2578"/>
                <a:gd name="T69" fmla="*/ 53 h 2551"/>
                <a:gd name="T70" fmla="*/ 2127 w 2578"/>
                <a:gd name="T71" fmla="*/ 88 h 2551"/>
                <a:gd name="T72" fmla="*/ 2268 w 2578"/>
                <a:gd name="T73" fmla="*/ 212 h 2551"/>
                <a:gd name="T74" fmla="*/ 2418 w 2578"/>
                <a:gd name="T75" fmla="*/ 362 h 2551"/>
                <a:gd name="T76" fmla="*/ 2427 w 2578"/>
                <a:gd name="T77" fmla="*/ 609 h 2551"/>
                <a:gd name="T78" fmla="*/ 2559 w 2578"/>
                <a:gd name="T79" fmla="*/ 812 h 2551"/>
                <a:gd name="T80" fmla="*/ 2515 w 2578"/>
                <a:gd name="T81" fmla="*/ 927 h 2551"/>
                <a:gd name="T82" fmla="*/ 2356 w 2578"/>
                <a:gd name="T83" fmla="*/ 891 h 2551"/>
                <a:gd name="T84" fmla="*/ 2206 w 2578"/>
                <a:gd name="T85" fmla="*/ 1015 h 2551"/>
                <a:gd name="T86" fmla="*/ 2030 w 2578"/>
                <a:gd name="T87" fmla="*/ 1068 h 2551"/>
                <a:gd name="T88" fmla="*/ 1986 w 2578"/>
                <a:gd name="T89" fmla="*/ 1200 h 2551"/>
                <a:gd name="T90" fmla="*/ 1915 w 2578"/>
                <a:gd name="T91" fmla="*/ 1368 h 2551"/>
                <a:gd name="T92" fmla="*/ 1694 w 2578"/>
                <a:gd name="T93" fmla="*/ 1306 h 2551"/>
                <a:gd name="T94" fmla="*/ 1703 w 2578"/>
                <a:gd name="T95" fmla="*/ 1509 h 2551"/>
                <a:gd name="T96" fmla="*/ 1862 w 2578"/>
                <a:gd name="T97" fmla="*/ 1615 h 2551"/>
                <a:gd name="T98" fmla="*/ 1942 w 2578"/>
                <a:gd name="T99" fmla="*/ 1853 h 2551"/>
                <a:gd name="T100" fmla="*/ 2127 w 2578"/>
                <a:gd name="T101" fmla="*/ 1915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8" h="2551">
                  <a:moveTo>
                    <a:pt x="2242" y="1941"/>
                  </a:moveTo>
                  <a:lnTo>
                    <a:pt x="2233" y="1985"/>
                  </a:lnTo>
                  <a:lnTo>
                    <a:pt x="2206" y="2021"/>
                  </a:lnTo>
                  <a:lnTo>
                    <a:pt x="2189" y="2091"/>
                  </a:lnTo>
                  <a:lnTo>
                    <a:pt x="2145" y="2136"/>
                  </a:lnTo>
                  <a:lnTo>
                    <a:pt x="2118" y="2206"/>
                  </a:lnTo>
                  <a:lnTo>
                    <a:pt x="2206" y="2286"/>
                  </a:lnTo>
                  <a:lnTo>
                    <a:pt x="2321" y="2391"/>
                  </a:lnTo>
                  <a:lnTo>
                    <a:pt x="2383" y="2453"/>
                  </a:lnTo>
                  <a:lnTo>
                    <a:pt x="2365" y="2497"/>
                  </a:lnTo>
                  <a:lnTo>
                    <a:pt x="2321" y="2515"/>
                  </a:lnTo>
                  <a:lnTo>
                    <a:pt x="2268" y="2506"/>
                  </a:lnTo>
                  <a:lnTo>
                    <a:pt x="2224" y="2533"/>
                  </a:lnTo>
                  <a:lnTo>
                    <a:pt x="2189" y="2550"/>
                  </a:lnTo>
                  <a:lnTo>
                    <a:pt x="2092" y="2550"/>
                  </a:lnTo>
                  <a:lnTo>
                    <a:pt x="2056" y="2506"/>
                  </a:lnTo>
                  <a:lnTo>
                    <a:pt x="2012" y="2541"/>
                  </a:lnTo>
                  <a:lnTo>
                    <a:pt x="1942" y="2533"/>
                  </a:lnTo>
                  <a:lnTo>
                    <a:pt x="1871" y="2488"/>
                  </a:lnTo>
                  <a:lnTo>
                    <a:pt x="1809" y="2471"/>
                  </a:lnTo>
                  <a:lnTo>
                    <a:pt x="1809" y="2391"/>
                  </a:lnTo>
                  <a:lnTo>
                    <a:pt x="1800" y="2303"/>
                  </a:lnTo>
                  <a:lnTo>
                    <a:pt x="1800" y="2188"/>
                  </a:lnTo>
                  <a:lnTo>
                    <a:pt x="1774" y="2118"/>
                  </a:lnTo>
                  <a:lnTo>
                    <a:pt x="1677" y="2083"/>
                  </a:lnTo>
                  <a:lnTo>
                    <a:pt x="1615" y="2100"/>
                  </a:lnTo>
                  <a:lnTo>
                    <a:pt x="1597" y="2162"/>
                  </a:lnTo>
                  <a:lnTo>
                    <a:pt x="1571" y="2206"/>
                  </a:lnTo>
                  <a:lnTo>
                    <a:pt x="1483" y="2224"/>
                  </a:lnTo>
                  <a:lnTo>
                    <a:pt x="1491" y="2180"/>
                  </a:lnTo>
                  <a:lnTo>
                    <a:pt x="1509" y="2127"/>
                  </a:lnTo>
                  <a:lnTo>
                    <a:pt x="1483" y="2056"/>
                  </a:lnTo>
                  <a:lnTo>
                    <a:pt x="1518" y="1985"/>
                  </a:lnTo>
                  <a:lnTo>
                    <a:pt x="1509" y="1915"/>
                  </a:lnTo>
                  <a:lnTo>
                    <a:pt x="1465" y="1862"/>
                  </a:lnTo>
                  <a:lnTo>
                    <a:pt x="1394" y="1835"/>
                  </a:lnTo>
                  <a:lnTo>
                    <a:pt x="1324" y="1818"/>
                  </a:lnTo>
                  <a:lnTo>
                    <a:pt x="1262" y="1774"/>
                  </a:lnTo>
                  <a:lnTo>
                    <a:pt x="1209" y="1791"/>
                  </a:lnTo>
                  <a:lnTo>
                    <a:pt x="1121" y="1818"/>
                  </a:lnTo>
                  <a:lnTo>
                    <a:pt x="1024" y="1800"/>
                  </a:lnTo>
                  <a:lnTo>
                    <a:pt x="971" y="1835"/>
                  </a:lnTo>
                  <a:lnTo>
                    <a:pt x="900" y="1800"/>
                  </a:lnTo>
                  <a:lnTo>
                    <a:pt x="891" y="1721"/>
                  </a:lnTo>
                  <a:lnTo>
                    <a:pt x="891" y="1633"/>
                  </a:lnTo>
                  <a:lnTo>
                    <a:pt x="944" y="1571"/>
                  </a:lnTo>
                  <a:lnTo>
                    <a:pt x="988" y="1527"/>
                  </a:lnTo>
                  <a:lnTo>
                    <a:pt x="944" y="1483"/>
                  </a:lnTo>
                  <a:lnTo>
                    <a:pt x="856" y="1447"/>
                  </a:lnTo>
                  <a:lnTo>
                    <a:pt x="838" y="1385"/>
                  </a:lnTo>
                  <a:lnTo>
                    <a:pt x="838" y="1306"/>
                  </a:lnTo>
                  <a:lnTo>
                    <a:pt x="803" y="1244"/>
                  </a:lnTo>
                  <a:lnTo>
                    <a:pt x="741" y="1253"/>
                  </a:lnTo>
                  <a:lnTo>
                    <a:pt x="618" y="1271"/>
                  </a:lnTo>
                  <a:lnTo>
                    <a:pt x="530" y="1288"/>
                  </a:lnTo>
                  <a:lnTo>
                    <a:pt x="450" y="1253"/>
                  </a:lnTo>
                  <a:lnTo>
                    <a:pt x="388" y="1218"/>
                  </a:lnTo>
                  <a:lnTo>
                    <a:pt x="353" y="1156"/>
                  </a:lnTo>
                  <a:lnTo>
                    <a:pt x="291" y="1103"/>
                  </a:lnTo>
                  <a:lnTo>
                    <a:pt x="230" y="1015"/>
                  </a:lnTo>
                  <a:lnTo>
                    <a:pt x="185" y="953"/>
                  </a:lnTo>
                  <a:lnTo>
                    <a:pt x="106" y="891"/>
                  </a:lnTo>
                  <a:lnTo>
                    <a:pt x="44" y="821"/>
                  </a:lnTo>
                  <a:lnTo>
                    <a:pt x="0" y="759"/>
                  </a:lnTo>
                  <a:lnTo>
                    <a:pt x="53" y="697"/>
                  </a:lnTo>
                  <a:lnTo>
                    <a:pt x="124" y="706"/>
                  </a:lnTo>
                  <a:lnTo>
                    <a:pt x="185" y="741"/>
                  </a:lnTo>
                  <a:lnTo>
                    <a:pt x="194" y="688"/>
                  </a:lnTo>
                  <a:lnTo>
                    <a:pt x="203" y="618"/>
                  </a:lnTo>
                  <a:lnTo>
                    <a:pt x="291" y="583"/>
                  </a:lnTo>
                  <a:lnTo>
                    <a:pt x="353" y="583"/>
                  </a:lnTo>
                  <a:lnTo>
                    <a:pt x="344" y="530"/>
                  </a:lnTo>
                  <a:lnTo>
                    <a:pt x="362" y="477"/>
                  </a:lnTo>
                  <a:lnTo>
                    <a:pt x="424" y="468"/>
                  </a:lnTo>
                  <a:lnTo>
                    <a:pt x="433" y="415"/>
                  </a:lnTo>
                  <a:lnTo>
                    <a:pt x="362" y="380"/>
                  </a:lnTo>
                  <a:lnTo>
                    <a:pt x="309" y="344"/>
                  </a:lnTo>
                  <a:lnTo>
                    <a:pt x="397" y="309"/>
                  </a:lnTo>
                  <a:lnTo>
                    <a:pt x="450" y="274"/>
                  </a:lnTo>
                  <a:lnTo>
                    <a:pt x="494" y="221"/>
                  </a:lnTo>
                  <a:lnTo>
                    <a:pt x="530" y="159"/>
                  </a:lnTo>
                  <a:lnTo>
                    <a:pt x="609" y="115"/>
                  </a:lnTo>
                  <a:lnTo>
                    <a:pt x="680" y="97"/>
                  </a:lnTo>
                  <a:lnTo>
                    <a:pt x="715" y="159"/>
                  </a:lnTo>
                  <a:lnTo>
                    <a:pt x="768" y="203"/>
                  </a:lnTo>
                  <a:lnTo>
                    <a:pt x="812" y="177"/>
                  </a:lnTo>
                  <a:lnTo>
                    <a:pt x="874" y="212"/>
                  </a:lnTo>
                  <a:lnTo>
                    <a:pt x="900" y="274"/>
                  </a:lnTo>
                  <a:lnTo>
                    <a:pt x="971" y="256"/>
                  </a:lnTo>
                  <a:lnTo>
                    <a:pt x="1050" y="274"/>
                  </a:lnTo>
                  <a:lnTo>
                    <a:pt x="1139" y="291"/>
                  </a:lnTo>
                  <a:lnTo>
                    <a:pt x="1200" y="256"/>
                  </a:lnTo>
                  <a:lnTo>
                    <a:pt x="1289" y="327"/>
                  </a:lnTo>
                  <a:lnTo>
                    <a:pt x="1368" y="335"/>
                  </a:lnTo>
                  <a:lnTo>
                    <a:pt x="1412" y="291"/>
                  </a:lnTo>
                  <a:lnTo>
                    <a:pt x="1430" y="238"/>
                  </a:lnTo>
                  <a:lnTo>
                    <a:pt x="1483" y="274"/>
                  </a:lnTo>
                  <a:lnTo>
                    <a:pt x="1562" y="238"/>
                  </a:lnTo>
                  <a:lnTo>
                    <a:pt x="1668" y="238"/>
                  </a:lnTo>
                  <a:lnTo>
                    <a:pt x="1747" y="221"/>
                  </a:lnTo>
                  <a:lnTo>
                    <a:pt x="1747" y="159"/>
                  </a:lnTo>
                  <a:lnTo>
                    <a:pt x="1756" y="88"/>
                  </a:lnTo>
                  <a:lnTo>
                    <a:pt x="1765" y="35"/>
                  </a:lnTo>
                  <a:lnTo>
                    <a:pt x="1827" y="0"/>
                  </a:lnTo>
                  <a:lnTo>
                    <a:pt x="1897" y="53"/>
                  </a:lnTo>
                  <a:lnTo>
                    <a:pt x="1986" y="27"/>
                  </a:lnTo>
                  <a:lnTo>
                    <a:pt x="2056" y="27"/>
                  </a:lnTo>
                  <a:lnTo>
                    <a:pt x="2127" y="88"/>
                  </a:lnTo>
                  <a:lnTo>
                    <a:pt x="2206" y="115"/>
                  </a:lnTo>
                  <a:lnTo>
                    <a:pt x="2259" y="115"/>
                  </a:lnTo>
                  <a:lnTo>
                    <a:pt x="2268" y="212"/>
                  </a:lnTo>
                  <a:lnTo>
                    <a:pt x="2277" y="274"/>
                  </a:lnTo>
                  <a:lnTo>
                    <a:pt x="2321" y="335"/>
                  </a:lnTo>
                  <a:lnTo>
                    <a:pt x="2418" y="362"/>
                  </a:lnTo>
                  <a:lnTo>
                    <a:pt x="2374" y="406"/>
                  </a:lnTo>
                  <a:lnTo>
                    <a:pt x="2400" y="503"/>
                  </a:lnTo>
                  <a:lnTo>
                    <a:pt x="2427" y="609"/>
                  </a:lnTo>
                  <a:lnTo>
                    <a:pt x="2462" y="671"/>
                  </a:lnTo>
                  <a:lnTo>
                    <a:pt x="2515" y="741"/>
                  </a:lnTo>
                  <a:lnTo>
                    <a:pt x="2559" y="812"/>
                  </a:lnTo>
                  <a:lnTo>
                    <a:pt x="2577" y="865"/>
                  </a:lnTo>
                  <a:lnTo>
                    <a:pt x="2577" y="918"/>
                  </a:lnTo>
                  <a:lnTo>
                    <a:pt x="2515" y="927"/>
                  </a:lnTo>
                  <a:lnTo>
                    <a:pt x="2462" y="900"/>
                  </a:lnTo>
                  <a:lnTo>
                    <a:pt x="2400" y="900"/>
                  </a:lnTo>
                  <a:lnTo>
                    <a:pt x="2356" y="891"/>
                  </a:lnTo>
                  <a:lnTo>
                    <a:pt x="2321" y="962"/>
                  </a:lnTo>
                  <a:lnTo>
                    <a:pt x="2250" y="1006"/>
                  </a:lnTo>
                  <a:lnTo>
                    <a:pt x="2206" y="1015"/>
                  </a:lnTo>
                  <a:lnTo>
                    <a:pt x="2118" y="980"/>
                  </a:lnTo>
                  <a:lnTo>
                    <a:pt x="2047" y="988"/>
                  </a:lnTo>
                  <a:lnTo>
                    <a:pt x="2030" y="1068"/>
                  </a:lnTo>
                  <a:lnTo>
                    <a:pt x="1986" y="1094"/>
                  </a:lnTo>
                  <a:lnTo>
                    <a:pt x="1933" y="1147"/>
                  </a:lnTo>
                  <a:lnTo>
                    <a:pt x="1986" y="1200"/>
                  </a:lnTo>
                  <a:lnTo>
                    <a:pt x="2021" y="1280"/>
                  </a:lnTo>
                  <a:lnTo>
                    <a:pt x="1986" y="1324"/>
                  </a:lnTo>
                  <a:lnTo>
                    <a:pt x="1915" y="1368"/>
                  </a:lnTo>
                  <a:lnTo>
                    <a:pt x="1853" y="1315"/>
                  </a:lnTo>
                  <a:lnTo>
                    <a:pt x="1792" y="1280"/>
                  </a:lnTo>
                  <a:lnTo>
                    <a:pt x="1694" y="1306"/>
                  </a:lnTo>
                  <a:lnTo>
                    <a:pt x="1686" y="1385"/>
                  </a:lnTo>
                  <a:lnTo>
                    <a:pt x="1712" y="1447"/>
                  </a:lnTo>
                  <a:lnTo>
                    <a:pt x="1703" y="1509"/>
                  </a:lnTo>
                  <a:lnTo>
                    <a:pt x="1721" y="1571"/>
                  </a:lnTo>
                  <a:lnTo>
                    <a:pt x="1783" y="1588"/>
                  </a:lnTo>
                  <a:lnTo>
                    <a:pt x="1862" y="1615"/>
                  </a:lnTo>
                  <a:lnTo>
                    <a:pt x="1915" y="1659"/>
                  </a:lnTo>
                  <a:lnTo>
                    <a:pt x="1906" y="1791"/>
                  </a:lnTo>
                  <a:lnTo>
                    <a:pt x="1942" y="1853"/>
                  </a:lnTo>
                  <a:lnTo>
                    <a:pt x="2021" y="1871"/>
                  </a:lnTo>
                  <a:lnTo>
                    <a:pt x="2083" y="1871"/>
                  </a:lnTo>
                  <a:lnTo>
                    <a:pt x="2127" y="1915"/>
                  </a:lnTo>
                  <a:lnTo>
                    <a:pt x="2180" y="1950"/>
                  </a:lnTo>
                  <a:lnTo>
                    <a:pt x="2242" y="1941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Cauca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40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   </a:t>
              </a:r>
            </a:p>
          </p:txBody>
        </p:sp>
        <p:sp>
          <p:nvSpPr>
            <p:cNvPr id="31" name="Freeform 25"/>
            <p:cNvSpPr>
              <a:spLocks noChangeArrowheads="1"/>
            </p:cNvSpPr>
            <p:nvPr/>
          </p:nvSpPr>
          <p:spPr bwMode="auto">
            <a:xfrm>
              <a:off x="4675184" y="4524375"/>
              <a:ext cx="944562" cy="901700"/>
            </a:xfrm>
            <a:custGeom>
              <a:avLst/>
              <a:gdLst>
                <a:gd name="T0" fmla="*/ 971 w 2622"/>
                <a:gd name="T1" fmla="*/ 0 h 2506"/>
                <a:gd name="T2" fmla="*/ 891 w 2622"/>
                <a:gd name="T3" fmla="*/ 52 h 2506"/>
                <a:gd name="T4" fmla="*/ 803 w 2622"/>
                <a:gd name="T5" fmla="*/ 0 h 2506"/>
                <a:gd name="T6" fmla="*/ 750 w 2622"/>
                <a:gd name="T7" fmla="*/ 52 h 2506"/>
                <a:gd name="T8" fmla="*/ 697 w 2622"/>
                <a:gd name="T9" fmla="*/ 105 h 2506"/>
                <a:gd name="T10" fmla="*/ 618 w 2622"/>
                <a:gd name="T11" fmla="*/ 123 h 2506"/>
                <a:gd name="T12" fmla="*/ 547 w 2622"/>
                <a:gd name="T13" fmla="*/ 185 h 2506"/>
                <a:gd name="T14" fmla="*/ 424 w 2622"/>
                <a:gd name="T15" fmla="*/ 317 h 2506"/>
                <a:gd name="T16" fmla="*/ 344 w 2622"/>
                <a:gd name="T17" fmla="*/ 467 h 2506"/>
                <a:gd name="T18" fmla="*/ 335 w 2622"/>
                <a:gd name="T19" fmla="*/ 600 h 2506"/>
                <a:gd name="T20" fmla="*/ 415 w 2622"/>
                <a:gd name="T21" fmla="*/ 741 h 2506"/>
                <a:gd name="T22" fmla="*/ 494 w 2622"/>
                <a:gd name="T23" fmla="*/ 855 h 2506"/>
                <a:gd name="T24" fmla="*/ 529 w 2622"/>
                <a:gd name="T25" fmla="*/ 917 h 2506"/>
                <a:gd name="T26" fmla="*/ 468 w 2622"/>
                <a:gd name="T27" fmla="*/ 1005 h 2506"/>
                <a:gd name="T28" fmla="*/ 362 w 2622"/>
                <a:gd name="T29" fmla="*/ 988 h 2506"/>
                <a:gd name="T30" fmla="*/ 176 w 2622"/>
                <a:gd name="T31" fmla="*/ 970 h 2506"/>
                <a:gd name="T32" fmla="*/ 71 w 2622"/>
                <a:gd name="T33" fmla="*/ 1058 h 2506"/>
                <a:gd name="T34" fmla="*/ 0 w 2622"/>
                <a:gd name="T35" fmla="*/ 1182 h 2506"/>
                <a:gd name="T36" fmla="*/ 124 w 2622"/>
                <a:gd name="T37" fmla="*/ 1279 h 2506"/>
                <a:gd name="T38" fmla="*/ 176 w 2622"/>
                <a:gd name="T39" fmla="*/ 1367 h 2506"/>
                <a:gd name="T40" fmla="*/ 318 w 2622"/>
                <a:gd name="T41" fmla="*/ 1473 h 2506"/>
                <a:gd name="T42" fmla="*/ 450 w 2622"/>
                <a:gd name="T43" fmla="*/ 1561 h 2506"/>
                <a:gd name="T44" fmla="*/ 653 w 2622"/>
                <a:gd name="T45" fmla="*/ 1623 h 2506"/>
                <a:gd name="T46" fmla="*/ 777 w 2622"/>
                <a:gd name="T47" fmla="*/ 1755 h 2506"/>
                <a:gd name="T48" fmla="*/ 953 w 2622"/>
                <a:gd name="T49" fmla="*/ 1817 h 2506"/>
                <a:gd name="T50" fmla="*/ 1077 w 2622"/>
                <a:gd name="T51" fmla="*/ 1914 h 2506"/>
                <a:gd name="T52" fmla="*/ 1333 w 2622"/>
                <a:gd name="T53" fmla="*/ 2047 h 2506"/>
                <a:gd name="T54" fmla="*/ 1544 w 2622"/>
                <a:gd name="T55" fmla="*/ 2064 h 2506"/>
                <a:gd name="T56" fmla="*/ 1703 w 2622"/>
                <a:gd name="T57" fmla="*/ 2153 h 2506"/>
                <a:gd name="T58" fmla="*/ 1836 w 2622"/>
                <a:gd name="T59" fmla="*/ 2250 h 2506"/>
                <a:gd name="T60" fmla="*/ 1915 w 2622"/>
                <a:gd name="T61" fmla="*/ 2408 h 2506"/>
                <a:gd name="T62" fmla="*/ 2039 w 2622"/>
                <a:gd name="T63" fmla="*/ 2461 h 2506"/>
                <a:gd name="T64" fmla="*/ 2197 w 2622"/>
                <a:gd name="T65" fmla="*/ 2505 h 2506"/>
                <a:gd name="T66" fmla="*/ 2321 w 2622"/>
                <a:gd name="T67" fmla="*/ 2488 h 2506"/>
                <a:gd name="T68" fmla="*/ 2330 w 2622"/>
                <a:gd name="T69" fmla="*/ 2382 h 2506"/>
                <a:gd name="T70" fmla="*/ 2303 w 2622"/>
                <a:gd name="T71" fmla="*/ 2250 h 2506"/>
                <a:gd name="T72" fmla="*/ 2312 w 2622"/>
                <a:gd name="T73" fmla="*/ 2188 h 2506"/>
                <a:gd name="T74" fmla="*/ 2400 w 2622"/>
                <a:gd name="T75" fmla="*/ 2126 h 2506"/>
                <a:gd name="T76" fmla="*/ 2356 w 2622"/>
                <a:gd name="T77" fmla="*/ 2003 h 2506"/>
                <a:gd name="T78" fmla="*/ 2339 w 2622"/>
                <a:gd name="T79" fmla="*/ 1914 h 2506"/>
                <a:gd name="T80" fmla="*/ 2294 w 2622"/>
                <a:gd name="T81" fmla="*/ 1764 h 2506"/>
                <a:gd name="T82" fmla="*/ 2303 w 2622"/>
                <a:gd name="T83" fmla="*/ 1588 h 2506"/>
                <a:gd name="T84" fmla="*/ 2436 w 2622"/>
                <a:gd name="T85" fmla="*/ 1526 h 2506"/>
                <a:gd name="T86" fmla="*/ 2586 w 2622"/>
                <a:gd name="T87" fmla="*/ 1491 h 2506"/>
                <a:gd name="T88" fmla="*/ 2612 w 2622"/>
                <a:gd name="T89" fmla="*/ 1394 h 2506"/>
                <a:gd name="T90" fmla="*/ 2621 w 2622"/>
                <a:gd name="T91" fmla="*/ 1252 h 2506"/>
                <a:gd name="T92" fmla="*/ 2568 w 2622"/>
                <a:gd name="T93" fmla="*/ 1129 h 2506"/>
                <a:gd name="T94" fmla="*/ 2427 w 2622"/>
                <a:gd name="T95" fmla="*/ 1085 h 2506"/>
                <a:gd name="T96" fmla="*/ 2312 w 2622"/>
                <a:gd name="T97" fmla="*/ 1058 h 2506"/>
                <a:gd name="T98" fmla="*/ 2127 w 2622"/>
                <a:gd name="T99" fmla="*/ 1067 h 2506"/>
                <a:gd name="T100" fmla="*/ 2003 w 2622"/>
                <a:gd name="T101" fmla="*/ 1067 h 2506"/>
                <a:gd name="T102" fmla="*/ 1994 w 2622"/>
                <a:gd name="T103" fmla="*/ 900 h 2506"/>
                <a:gd name="T104" fmla="*/ 2091 w 2622"/>
                <a:gd name="T105" fmla="*/ 794 h 2506"/>
                <a:gd name="T106" fmla="*/ 1959 w 2622"/>
                <a:gd name="T107" fmla="*/ 714 h 2506"/>
                <a:gd name="T108" fmla="*/ 1941 w 2622"/>
                <a:gd name="T109" fmla="*/ 573 h 2506"/>
                <a:gd name="T110" fmla="*/ 1844 w 2622"/>
                <a:gd name="T111" fmla="*/ 520 h 2506"/>
                <a:gd name="T112" fmla="*/ 1633 w 2622"/>
                <a:gd name="T113" fmla="*/ 555 h 2506"/>
                <a:gd name="T114" fmla="*/ 1491 w 2622"/>
                <a:gd name="T115" fmla="*/ 485 h 2506"/>
                <a:gd name="T116" fmla="*/ 1394 w 2622"/>
                <a:gd name="T117" fmla="*/ 370 h 2506"/>
                <a:gd name="T118" fmla="*/ 1288 w 2622"/>
                <a:gd name="T119" fmla="*/ 220 h 2506"/>
                <a:gd name="T120" fmla="*/ 1147 w 2622"/>
                <a:gd name="T121" fmla="*/ 88 h 2506"/>
                <a:gd name="T122" fmla="*/ 1015 w 2622"/>
                <a:gd name="T123" fmla="*/ 44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2" h="2506">
                  <a:moveTo>
                    <a:pt x="1015" y="44"/>
                  </a:moveTo>
                  <a:lnTo>
                    <a:pt x="971" y="0"/>
                  </a:lnTo>
                  <a:lnTo>
                    <a:pt x="918" y="8"/>
                  </a:lnTo>
                  <a:lnTo>
                    <a:pt x="891" y="52"/>
                  </a:lnTo>
                  <a:lnTo>
                    <a:pt x="838" y="52"/>
                  </a:lnTo>
                  <a:lnTo>
                    <a:pt x="803" y="0"/>
                  </a:lnTo>
                  <a:lnTo>
                    <a:pt x="750" y="17"/>
                  </a:lnTo>
                  <a:lnTo>
                    <a:pt x="750" y="52"/>
                  </a:lnTo>
                  <a:lnTo>
                    <a:pt x="732" y="114"/>
                  </a:lnTo>
                  <a:lnTo>
                    <a:pt x="697" y="105"/>
                  </a:lnTo>
                  <a:lnTo>
                    <a:pt x="662" y="88"/>
                  </a:lnTo>
                  <a:lnTo>
                    <a:pt x="618" y="123"/>
                  </a:lnTo>
                  <a:lnTo>
                    <a:pt x="627" y="176"/>
                  </a:lnTo>
                  <a:lnTo>
                    <a:pt x="547" y="185"/>
                  </a:lnTo>
                  <a:lnTo>
                    <a:pt x="477" y="229"/>
                  </a:lnTo>
                  <a:lnTo>
                    <a:pt x="424" y="317"/>
                  </a:lnTo>
                  <a:lnTo>
                    <a:pt x="371" y="405"/>
                  </a:lnTo>
                  <a:lnTo>
                    <a:pt x="344" y="467"/>
                  </a:lnTo>
                  <a:lnTo>
                    <a:pt x="327" y="564"/>
                  </a:lnTo>
                  <a:lnTo>
                    <a:pt x="335" y="600"/>
                  </a:lnTo>
                  <a:lnTo>
                    <a:pt x="379" y="679"/>
                  </a:lnTo>
                  <a:lnTo>
                    <a:pt x="415" y="741"/>
                  </a:lnTo>
                  <a:lnTo>
                    <a:pt x="468" y="785"/>
                  </a:lnTo>
                  <a:lnTo>
                    <a:pt x="494" y="855"/>
                  </a:lnTo>
                  <a:lnTo>
                    <a:pt x="538" y="873"/>
                  </a:lnTo>
                  <a:lnTo>
                    <a:pt x="529" y="917"/>
                  </a:lnTo>
                  <a:lnTo>
                    <a:pt x="529" y="970"/>
                  </a:lnTo>
                  <a:lnTo>
                    <a:pt x="468" y="1005"/>
                  </a:lnTo>
                  <a:lnTo>
                    <a:pt x="424" y="979"/>
                  </a:lnTo>
                  <a:lnTo>
                    <a:pt x="362" y="988"/>
                  </a:lnTo>
                  <a:lnTo>
                    <a:pt x="265" y="970"/>
                  </a:lnTo>
                  <a:lnTo>
                    <a:pt x="176" y="970"/>
                  </a:lnTo>
                  <a:lnTo>
                    <a:pt x="124" y="997"/>
                  </a:lnTo>
                  <a:lnTo>
                    <a:pt x="71" y="1058"/>
                  </a:lnTo>
                  <a:lnTo>
                    <a:pt x="9" y="1120"/>
                  </a:lnTo>
                  <a:lnTo>
                    <a:pt x="0" y="1182"/>
                  </a:lnTo>
                  <a:lnTo>
                    <a:pt x="44" y="1252"/>
                  </a:lnTo>
                  <a:lnTo>
                    <a:pt x="124" y="1279"/>
                  </a:lnTo>
                  <a:lnTo>
                    <a:pt x="132" y="1323"/>
                  </a:lnTo>
                  <a:lnTo>
                    <a:pt x="176" y="1367"/>
                  </a:lnTo>
                  <a:lnTo>
                    <a:pt x="265" y="1411"/>
                  </a:lnTo>
                  <a:lnTo>
                    <a:pt x="318" y="1473"/>
                  </a:lnTo>
                  <a:lnTo>
                    <a:pt x="362" y="1517"/>
                  </a:lnTo>
                  <a:lnTo>
                    <a:pt x="450" y="1561"/>
                  </a:lnTo>
                  <a:lnTo>
                    <a:pt x="556" y="1623"/>
                  </a:lnTo>
                  <a:lnTo>
                    <a:pt x="653" y="1623"/>
                  </a:lnTo>
                  <a:lnTo>
                    <a:pt x="697" y="1676"/>
                  </a:lnTo>
                  <a:lnTo>
                    <a:pt x="777" y="1755"/>
                  </a:lnTo>
                  <a:lnTo>
                    <a:pt x="847" y="1800"/>
                  </a:lnTo>
                  <a:lnTo>
                    <a:pt x="953" y="1817"/>
                  </a:lnTo>
                  <a:lnTo>
                    <a:pt x="997" y="1879"/>
                  </a:lnTo>
                  <a:lnTo>
                    <a:pt x="1077" y="1914"/>
                  </a:lnTo>
                  <a:lnTo>
                    <a:pt x="1183" y="2003"/>
                  </a:lnTo>
                  <a:lnTo>
                    <a:pt x="1333" y="2047"/>
                  </a:lnTo>
                  <a:lnTo>
                    <a:pt x="1456" y="2038"/>
                  </a:lnTo>
                  <a:lnTo>
                    <a:pt x="1544" y="2064"/>
                  </a:lnTo>
                  <a:lnTo>
                    <a:pt x="1633" y="2108"/>
                  </a:lnTo>
                  <a:lnTo>
                    <a:pt x="1703" y="2153"/>
                  </a:lnTo>
                  <a:lnTo>
                    <a:pt x="1774" y="2205"/>
                  </a:lnTo>
                  <a:lnTo>
                    <a:pt x="1836" y="2250"/>
                  </a:lnTo>
                  <a:lnTo>
                    <a:pt x="1880" y="2338"/>
                  </a:lnTo>
                  <a:lnTo>
                    <a:pt x="1915" y="2408"/>
                  </a:lnTo>
                  <a:lnTo>
                    <a:pt x="1941" y="2461"/>
                  </a:lnTo>
                  <a:lnTo>
                    <a:pt x="2039" y="2461"/>
                  </a:lnTo>
                  <a:lnTo>
                    <a:pt x="2118" y="2479"/>
                  </a:lnTo>
                  <a:lnTo>
                    <a:pt x="2197" y="2505"/>
                  </a:lnTo>
                  <a:lnTo>
                    <a:pt x="2286" y="2470"/>
                  </a:lnTo>
                  <a:lnTo>
                    <a:pt x="2321" y="2488"/>
                  </a:lnTo>
                  <a:lnTo>
                    <a:pt x="2339" y="2444"/>
                  </a:lnTo>
                  <a:lnTo>
                    <a:pt x="2330" y="2382"/>
                  </a:lnTo>
                  <a:lnTo>
                    <a:pt x="2303" y="2329"/>
                  </a:lnTo>
                  <a:lnTo>
                    <a:pt x="2303" y="2250"/>
                  </a:lnTo>
                  <a:lnTo>
                    <a:pt x="2259" y="2205"/>
                  </a:lnTo>
                  <a:lnTo>
                    <a:pt x="2312" y="2188"/>
                  </a:lnTo>
                  <a:lnTo>
                    <a:pt x="2392" y="2170"/>
                  </a:lnTo>
                  <a:lnTo>
                    <a:pt x="2400" y="2126"/>
                  </a:lnTo>
                  <a:lnTo>
                    <a:pt x="2374" y="2082"/>
                  </a:lnTo>
                  <a:lnTo>
                    <a:pt x="2356" y="2003"/>
                  </a:lnTo>
                  <a:lnTo>
                    <a:pt x="2365" y="1941"/>
                  </a:lnTo>
                  <a:lnTo>
                    <a:pt x="2339" y="1914"/>
                  </a:lnTo>
                  <a:lnTo>
                    <a:pt x="2312" y="1853"/>
                  </a:lnTo>
                  <a:lnTo>
                    <a:pt x="2294" y="1764"/>
                  </a:lnTo>
                  <a:lnTo>
                    <a:pt x="2294" y="1667"/>
                  </a:lnTo>
                  <a:lnTo>
                    <a:pt x="2303" y="1588"/>
                  </a:lnTo>
                  <a:lnTo>
                    <a:pt x="2356" y="1544"/>
                  </a:lnTo>
                  <a:lnTo>
                    <a:pt x="2436" y="1526"/>
                  </a:lnTo>
                  <a:lnTo>
                    <a:pt x="2515" y="1517"/>
                  </a:lnTo>
                  <a:lnTo>
                    <a:pt x="2586" y="1491"/>
                  </a:lnTo>
                  <a:lnTo>
                    <a:pt x="2594" y="1447"/>
                  </a:lnTo>
                  <a:lnTo>
                    <a:pt x="2612" y="1394"/>
                  </a:lnTo>
                  <a:lnTo>
                    <a:pt x="2586" y="1323"/>
                  </a:lnTo>
                  <a:lnTo>
                    <a:pt x="2621" y="1252"/>
                  </a:lnTo>
                  <a:lnTo>
                    <a:pt x="2612" y="1182"/>
                  </a:lnTo>
                  <a:lnTo>
                    <a:pt x="2568" y="1129"/>
                  </a:lnTo>
                  <a:lnTo>
                    <a:pt x="2497" y="1102"/>
                  </a:lnTo>
                  <a:lnTo>
                    <a:pt x="2427" y="1085"/>
                  </a:lnTo>
                  <a:lnTo>
                    <a:pt x="2365" y="1041"/>
                  </a:lnTo>
                  <a:lnTo>
                    <a:pt x="2312" y="1058"/>
                  </a:lnTo>
                  <a:lnTo>
                    <a:pt x="2224" y="1085"/>
                  </a:lnTo>
                  <a:lnTo>
                    <a:pt x="2127" y="1067"/>
                  </a:lnTo>
                  <a:lnTo>
                    <a:pt x="2074" y="1102"/>
                  </a:lnTo>
                  <a:lnTo>
                    <a:pt x="2003" y="1067"/>
                  </a:lnTo>
                  <a:lnTo>
                    <a:pt x="1994" y="988"/>
                  </a:lnTo>
                  <a:lnTo>
                    <a:pt x="1994" y="900"/>
                  </a:lnTo>
                  <a:lnTo>
                    <a:pt x="2047" y="838"/>
                  </a:lnTo>
                  <a:lnTo>
                    <a:pt x="2091" y="794"/>
                  </a:lnTo>
                  <a:lnTo>
                    <a:pt x="2047" y="750"/>
                  </a:lnTo>
                  <a:lnTo>
                    <a:pt x="1959" y="714"/>
                  </a:lnTo>
                  <a:lnTo>
                    <a:pt x="1941" y="652"/>
                  </a:lnTo>
                  <a:lnTo>
                    <a:pt x="1941" y="573"/>
                  </a:lnTo>
                  <a:lnTo>
                    <a:pt x="1906" y="511"/>
                  </a:lnTo>
                  <a:lnTo>
                    <a:pt x="1844" y="520"/>
                  </a:lnTo>
                  <a:lnTo>
                    <a:pt x="1721" y="538"/>
                  </a:lnTo>
                  <a:lnTo>
                    <a:pt x="1633" y="555"/>
                  </a:lnTo>
                  <a:lnTo>
                    <a:pt x="1553" y="520"/>
                  </a:lnTo>
                  <a:lnTo>
                    <a:pt x="1491" y="485"/>
                  </a:lnTo>
                  <a:lnTo>
                    <a:pt x="1456" y="423"/>
                  </a:lnTo>
                  <a:lnTo>
                    <a:pt x="1394" y="370"/>
                  </a:lnTo>
                  <a:lnTo>
                    <a:pt x="1333" y="282"/>
                  </a:lnTo>
                  <a:lnTo>
                    <a:pt x="1288" y="220"/>
                  </a:lnTo>
                  <a:lnTo>
                    <a:pt x="1209" y="158"/>
                  </a:lnTo>
                  <a:lnTo>
                    <a:pt x="1147" y="88"/>
                  </a:lnTo>
                  <a:lnTo>
                    <a:pt x="1103" y="26"/>
                  </a:lnTo>
                  <a:lnTo>
                    <a:pt x="1015" y="44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</a:t>
              </a:r>
            </a:p>
          </p:txBody>
        </p:sp>
        <p:sp>
          <p:nvSpPr>
            <p:cNvPr id="32" name="Freeform 26"/>
            <p:cNvSpPr>
              <a:spLocks noChangeArrowheads="1"/>
            </p:cNvSpPr>
            <p:nvPr/>
          </p:nvSpPr>
          <p:spPr bwMode="auto">
            <a:xfrm>
              <a:off x="5489571" y="5010150"/>
              <a:ext cx="1401763" cy="739775"/>
            </a:xfrm>
            <a:custGeom>
              <a:avLst/>
              <a:gdLst>
                <a:gd name="T0" fmla="*/ 230 w 3893"/>
                <a:gd name="T1" fmla="*/ 1208 h 2056"/>
                <a:gd name="T2" fmla="*/ 406 w 3893"/>
                <a:gd name="T3" fmla="*/ 1253 h 2056"/>
                <a:gd name="T4" fmla="*/ 556 w 3893"/>
                <a:gd name="T5" fmla="*/ 1217 h 2056"/>
                <a:gd name="T6" fmla="*/ 733 w 3893"/>
                <a:gd name="T7" fmla="*/ 1253 h 2056"/>
                <a:gd name="T8" fmla="*/ 874 w 3893"/>
                <a:gd name="T9" fmla="*/ 1085 h 2056"/>
                <a:gd name="T10" fmla="*/ 980 w 3893"/>
                <a:gd name="T11" fmla="*/ 1032 h 2056"/>
                <a:gd name="T12" fmla="*/ 1165 w 3893"/>
                <a:gd name="T13" fmla="*/ 1094 h 2056"/>
                <a:gd name="T14" fmla="*/ 1324 w 3893"/>
                <a:gd name="T15" fmla="*/ 1217 h 2056"/>
                <a:gd name="T16" fmla="*/ 1509 w 3893"/>
                <a:gd name="T17" fmla="*/ 1358 h 2056"/>
                <a:gd name="T18" fmla="*/ 1889 w 3893"/>
                <a:gd name="T19" fmla="*/ 1508 h 2056"/>
                <a:gd name="T20" fmla="*/ 2092 w 3893"/>
                <a:gd name="T21" fmla="*/ 1553 h 2056"/>
                <a:gd name="T22" fmla="*/ 2321 w 3893"/>
                <a:gd name="T23" fmla="*/ 1535 h 2056"/>
                <a:gd name="T24" fmla="*/ 2462 w 3893"/>
                <a:gd name="T25" fmla="*/ 1561 h 2056"/>
                <a:gd name="T26" fmla="*/ 2639 w 3893"/>
                <a:gd name="T27" fmla="*/ 1685 h 2056"/>
                <a:gd name="T28" fmla="*/ 2833 w 3893"/>
                <a:gd name="T29" fmla="*/ 1694 h 2056"/>
                <a:gd name="T30" fmla="*/ 2965 w 3893"/>
                <a:gd name="T31" fmla="*/ 1853 h 2056"/>
                <a:gd name="T32" fmla="*/ 3124 w 3893"/>
                <a:gd name="T33" fmla="*/ 1950 h 2056"/>
                <a:gd name="T34" fmla="*/ 3292 w 3893"/>
                <a:gd name="T35" fmla="*/ 2055 h 2056"/>
                <a:gd name="T36" fmla="*/ 3715 w 3893"/>
                <a:gd name="T37" fmla="*/ 1800 h 2056"/>
                <a:gd name="T38" fmla="*/ 3574 w 3893"/>
                <a:gd name="T39" fmla="*/ 1694 h 2056"/>
                <a:gd name="T40" fmla="*/ 3442 w 3893"/>
                <a:gd name="T41" fmla="*/ 1694 h 2056"/>
                <a:gd name="T42" fmla="*/ 3301 w 3893"/>
                <a:gd name="T43" fmla="*/ 1570 h 2056"/>
                <a:gd name="T44" fmla="*/ 3159 w 3893"/>
                <a:gd name="T45" fmla="*/ 1597 h 2056"/>
                <a:gd name="T46" fmla="*/ 3018 w 3893"/>
                <a:gd name="T47" fmla="*/ 1579 h 2056"/>
                <a:gd name="T48" fmla="*/ 2948 w 3893"/>
                <a:gd name="T49" fmla="*/ 1473 h 2056"/>
                <a:gd name="T50" fmla="*/ 2921 w 3893"/>
                <a:gd name="T51" fmla="*/ 1367 h 2056"/>
                <a:gd name="T52" fmla="*/ 2798 w 3893"/>
                <a:gd name="T53" fmla="*/ 1235 h 2056"/>
                <a:gd name="T54" fmla="*/ 2568 w 3893"/>
                <a:gd name="T55" fmla="*/ 1226 h 2056"/>
                <a:gd name="T56" fmla="*/ 2542 w 3893"/>
                <a:gd name="T57" fmla="*/ 1058 h 2056"/>
                <a:gd name="T58" fmla="*/ 2427 w 3893"/>
                <a:gd name="T59" fmla="*/ 970 h 2056"/>
                <a:gd name="T60" fmla="*/ 2303 w 3893"/>
                <a:gd name="T61" fmla="*/ 953 h 2056"/>
                <a:gd name="T62" fmla="*/ 2268 w 3893"/>
                <a:gd name="T63" fmla="*/ 829 h 2056"/>
                <a:gd name="T64" fmla="*/ 2224 w 3893"/>
                <a:gd name="T65" fmla="*/ 714 h 2056"/>
                <a:gd name="T66" fmla="*/ 1995 w 3893"/>
                <a:gd name="T67" fmla="*/ 679 h 2056"/>
                <a:gd name="T68" fmla="*/ 1845 w 3893"/>
                <a:gd name="T69" fmla="*/ 582 h 2056"/>
                <a:gd name="T70" fmla="*/ 1668 w 3893"/>
                <a:gd name="T71" fmla="*/ 573 h 2056"/>
                <a:gd name="T72" fmla="*/ 1492 w 3893"/>
                <a:gd name="T73" fmla="*/ 555 h 2056"/>
                <a:gd name="T74" fmla="*/ 1403 w 3893"/>
                <a:gd name="T75" fmla="*/ 405 h 2056"/>
                <a:gd name="T76" fmla="*/ 1227 w 3893"/>
                <a:gd name="T77" fmla="*/ 370 h 2056"/>
                <a:gd name="T78" fmla="*/ 1112 w 3893"/>
                <a:gd name="T79" fmla="*/ 423 h 2056"/>
                <a:gd name="T80" fmla="*/ 936 w 3893"/>
                <a:gd name="T81" fmla="*/ 467 h 2056"/>
                <a:gd name="T82" fmla="*/ 786 w 3893"/>
                <a:gd name="T83" fmla="*/ 450 h 2056"/>
                <a:gd name="T84" fmla="*/ 653 w 3893"/>
                <a:gd name="T85" fmla="*/ 308 h 2056"/>
                <a:gd name="T86" fmla="*/ 618 w 3893"/>
                <a:gd name="T87" fmla="*/ 35 h 2056"/>
                <a:gd name="T88" fmla="*/ 441 w 3893"/>
                <a:gd name="T89" fmla="*/ 79 h 2056"/>
                <a:gd name="T90" fmla="*/ 256 w 3893"/>
                <a:gd name="T91" fmla="*/ 167 h 2056"/>
                <a:gd name="T92" fmla="*/ 44 w 3893"/>
                <a:gd name="T93" fmla="*/ 238 h 2056"/>
                <a:gd name="T94" fmla="*/ 53 w 3893"/>
                <a:gd name="T95" fmla="*/ 503 h 2056"/>
                <a:gd name="T96" fmla="*/ 97 w 3893"/>
                <a:gd name="T97" fmla="*/ 653 h 2056"/>
                <a:gd name="T98" fmla="*/ 133 w 3893"/>
                <a:gd name="T99" fmla="*/ 820 h 2056"/>
                <a:gd name="T100" fmla="*/ 44 w 3893"/>
                <a:gd name="T101" fmla="*/ 900 h 2056"/>
                <a:gd name="T102" fmla="*/ 80 w 3893"/>
                <a:gd name="T103" fmla="*/ 1094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93" h="2056">
                  <a:moveTo>
                    <a:pt x="97" y="1182"/>
                  </a:moveTo>
                  <a:lnTo>
                    <a:pt x="159" y="1200"/>
                  </a:lnTo>
                  <a:lnTo>
                    <a:pt x="230" y="1208"/>
                  </a:lnTo>
                  <a:lnTo>
                    <a:pt x="283" y="1244"/>
                  </a:lnTo>
                  <a:lnTo>
                    <a:pt x="335" y="1253"/>
                  </a:lnTo>
                  <a:lnTo>
                    <a:pt x="406" y="1253"/>
                  </a:lnTo>
                  <a:lnTo>
                    <a:pt x="477" y="1270"/>
                  </a:lnTo>
                  <a:lnTo>
                    <a:pt x="459" y="1217"/>
                  </a:lnTo>
                  <a:lnTo>
                    <a:pt x="556" y="1217"/>
                  </a:lnTo>
                  <a:lnTo>
                    <a:pt x="618" y="1244"/>
                  </a:lnTo>
                  <a:lnTo>
                    <a:pt x="671" y="1288"/>
                  </a:lnTo>
                  <a:lnTo>
                    <a:pt x="733" y="1253"/>
                  </a:lnTo>
                  <a:lnTo>
                    <a:pt x="794" y="1244"/>
                  </a:lnTo>
                  <a:lnTo>
                    <a:pt x="865" y="1244"/>
                  </a:lnTo>
                  <a:lnTo>
                    <a:pt x="874" y="1085"/>
                  </a:lnTo>
                  <a:lnTo>
                    <a:pt x="936" y="1094"/>
                  </a:lnTo>
                  <a:lnTo>
                    <a:pt x="944" y="1058"/>
                  </a:lnTo>
                  <a:lnTo>
                    <a:pt x="980" y="1032"/>
                  </a:lnTo>
                  <a:lnTo>
                    <a:pt x="1059" y="1076"/>
                  </a:lnTo>
                  <a:lnTo>
                    <a:pt x="1121" y="1103"/>
                  </a:lnTo>
                  <a:lnTo>
                    <a:pt x="1165" y="1094"/>
                  </a:lnTo>
                  <a:lnTo>
                    <a:pt x="1218" y="1147"/>
                  </a:lnTo>
                  <a:lnTo>
                    <a:pt x="1280" y="1155"/>
                  </a:lnTo>
                  <a:lnTo>
                    <a:pt x="1324" y="1217"/>
                  </a:lnTo>
                  <a:lnTo>
                    <a:pt x="1377" y="1261"/>
                  </a:lnTo>
                  <a:lnTo>
                    <a:pt x="1421" y="1323"/>
                  </a:lnTo>
                  <a:lnTo>
                    <a:pt x="1509" y="1358"/>
                  </a:lnTo>
                  <a:lnTo>
                    <a:pt x="1642" y="1438"/>
                  </a:lnTo>
                  <a:lnTo>
                    <a:pt x="1800" y="1420"/>
                  </a:lnTo>
                  <a:lnTo>
                    <a:pt x="1889" y="1508"/>
                  </a:lnTo>
                  <a:lnTo>
                    <a:pt x="1959" y="1517"/>
                  </a:lnTo>
                  <a:lnTo>
                    <a:pt x="2039" y="1553"/>
                  </a:lnTo>
                  <a:lnTo>
                    <a:pt x="2092" y="1553"/>
                  </a:lnTo>
                  <a:lnTo>
                    <a:pt x="2153" y="1579"/>
                  </a:lnTo>
                  <a:lnTo>
                    <a:pt x="2233" y="1579"/>
                  </a:lnTo>
                  <a:lnTo>
                    <a:pt x="2321" y="1535"/>
                  </a:lnTo>
                  <a:lnTo>
                    <a:pt x="2374" y="1561"/>
                  </a:lnTo>
                  <a:lnTo>
                    <a:pt x="2427" y="1570"/>
                  </a:lnTo>
                  <a:lnTo>
                    <a:pt x="2462" y="1561"/>
                  </a:lnTo>
                  <a:lnTo>
                    <a:pt x="2533" y="1614"/>
                  </a:lnTo>
                  <a:lnTo>
                    <a:pt x="2577" y="1667"/>
                  </a:lnTo>
                  <a:lnTo>
                    <a:pt x="2639" y="1685"/>
                  </a:lnTo>
                  <a:lnTo>
                    <a:pt x="2718" y="1711"/>
                  </a:lnTo>
                  <a:lnTo>
                    <a:pt x="2780" y="1641"/>
                  </a:lnTo>
                  <a:lnTo>
                    <a:pt x="2833" y="1694"/>
                  </a:lnTo>
                  <a:lnTo>
                    <a:pt x="2868" y="1773"/>
                  </a:lnTo>
                  <a:lnTo>
                    <a:pt x="2904" y="1817"/>
                  </a:lnTo>
                  <a:lnTo>
                    <a:pt x="2965" y="1853"/>
                  </a:lnTo>
                  <a:lnTo>
                    <a:pt x="3018" y="1861"/>
                  </a:lnTo>
                  <a:lnTo>
                    <a:pt x="3080" y="1905"/>
                  </a:lnTo>
                  <a:lnTo>
                    <a:pt x="3124" y="1950"/>
                  </a:lnTo>
                  <a:lnTo>
                    <a:pt x="3186" y="1967"/>
                  </a:lnTo>
                  <a:lnTo>
                    <a:pt x="3257" y="2003"/>
                  </a:lnTo>
                  <a:lnTo>
                    <a:pt x="3292" y="2055"/>
                  </a:lnTo>
                  <a:lnTo>
                    <a:pt x="3892" y="1853"/>
                  </a:lnTo>
                  <a:lnTo>
                    <a:pt x="3795" y="1826"/>
                  </a:lnTo>
                  <a:lnTo>
                    <a:pt x="3715" y="1800"/>
                  </a:lnTo>
                  <a:lnTo>
                    <a:pt x="3671" y="1755"/>
                  </a:lnTo>
                  <a:lnTo>
                    <a:pt x="3636" y="1729"/>
                  </a:lnTo>
                  <a:lnTo>
                    <a:pt x="3574" y="1694"/>
                  </a:lnTo>
                  <a:lnTo>
                    <a:pt x="3530" y="1729"/>
                  </a:lnTo>
                  <a:lnTo>
                    <a:pt x="3495" y="1685"/>
                  </a:lnTo>
                  <a:lnTo>
                    <a:pt x="3442" y="1694"/>
                  </a:lnTo>
                  <a:lnTo>
                    <a:pt x="3380" y="1658"/>
                  </a:lnTo>
                  <a:lnTo>
                    <a:pt x="3407" y="1614"/>
                  </a:lnTo>
                  <a:lnTo>
                    <a:pt x="3301" y="1570"/>
                  </a:lnTo>
                  <a:lnTo>
                    <a:pt x="3239" y="1579"/>
                  </a:lnTo>
                  <a:lnTo>
                    <a:pt x="3204" y="1553"/>
                  </a:lnTo>
                  <a:lnTo>
                    <a:pt x="3159" y="1597"/>
                  </a:lnTo>
                  <a:lnTo>
                    <a:pt x="3124" y="1570"/>
                  </a:lnTo>
                  <a:lnTo>
                    <a:pt x="3062" y="1605"/>
                  </a:lnTo>
                  <a:lnTo>
                    <a:pt x="3018" y="1579"/>
                  </a:lnTo>
                  <a:lnTo>
                    <a:pt x="3001" y="1526"/>
                  </a:lnTo>
                  <a:lnTo>
                    <a:pt x="2948" y="1526"/>
                  </a:lnTo>
                  <a:lnTo>
                    <a:pt x="2948" y="1473"/>
                  </a:lnTo>
                  <a:lnTo>
                    <a:pt x="2904" y="1438"/>
                  </a:lnTo>
                  <a:lnTo>
                    <a:pt x="2895" y="1385"/>
                  </a:lnTo>
                  <a:lnTo>
                    <a:pt x="2921" y="1367"/>
                  </a:lnTo>
                  <a:lnTo>
                    <a:pt x="2912" y="1297"/>
                  </a:lnTo>
                  <a:lnTo>
                    <a:pt x="2859" y="1253"/>
                  </a:lnTo>
                  <a:lnTo>
                    <a:pt x="2798" y="1235"/>
                  </a:lnTo>
                  <a:lnTo>
                    <a:pt x="2701" y="1235"/>
                  </a:lnTo>
                  <a:lnTo>
                    <a:pt x="2621" y="1191"/>
                  </a:lnTo>
                  <a:lnTo>
                    <a:pt x="2568" y="1226"/>
                  </a:lnTo>
                  <a:lnTo>
                    <a:pt x="2542" y="1182"/>
                  </a:lnTo>
                  <a:lnTo>
                    <a:pt x="2515" y="1120"/>
                  </a:lnTo>
                  <a:lnTo>
                    <a:pt x="2542" y="1058"/>
                  </a:lnTo>
                  <a:lnTo>
                    <a:pt x="2533" y="997"/>
                  </a:lnTo>
                  <a:lnTo>
                    <a:pt x="2480" y="953"/>
                  </a:lnTo>
                  <a:lnTo>
                    <a:pt x="2427" y="970"/>
                  </a:lnTo>
                  <a:lnTo>
                    <a:pt x="2409" y="917"/>
                  </a:lnTo>
                  <a:lnTo>
                    <a:pt x="2365" y="926"/>
                  </a:lnTo>
                  <a:lnTo>
                    <a:pt x="2303" y="953"/>
                  </a:lnTo>
                  <a:lnTo>
                    <a:pt x="2242" y="926"/>
                  </a:lnTo>
                  <a:lnTo>
                    <a:pt x="2242" y="882"/>
                  </a:lnTo>
                  <a:lnTo>
                    <a:pt x="2268" y="829"/>
                  </a:lnTo>
                  <a:lnTo>
                    <a:pt x="2250" y="785"/>
                  </a:lnTo>
                  <a:lnTo>
                    <a:pt x="2189" y="767"/>
                  </a:lnTo>
                  <a:lnTo>
                    <a:pt x="2224" y="714"/>
                  </a:lnTo>
                  <a:lnTo>
                    <a:pt x="2118" y="653"/>
                  </a:lnTo>
                  <a:lnTo>
                    <a:pt x="2065" y="661"/>
                  </a:lnTo>
                  <a:lnTo>
                    <a:pt x="1995" y="679"/>
                  </a:lnTo>
                  <a:lnTo>
                    <a:pt x="1950" y="635"/>
                  </a:lnTo>
                  <a:lnTo>
                    <a:pt x="1880" y="644"/>
                  </a:lnTo>
                  <a:lnTo>
                    <a:pt x="1845" y="582"/>
                  </a:lnTo>
                  <a:lnTo>
                    <a:pt x="1783" y="600"/>
                  </a:lnTo>
                  <a:lnTo>
                    <a:pt x="1730" y="555"/>
                  </a:lnTo>
                  <a:lnTo>
                    <a:pt x="1668" y="573"/>
                  </a:lnTo>
                  <a:lnTo>
                    <a:pt x="1589" y="591"/>
                  </a:lnTo>
                  <a:lnTo>
                    <a:pt x="1553" y="529"/>
                  </a:lnTo>
                  <a:lnTo>
                    <a:pt x="1492" y="555"/>
                  </a:lnTo>
                  <a:lnTo>
                    <a:pt x="1439" y="494"/>
                  </a:lnTo>
                  <a:lnTo>
                    <a:pt x="1403" y="458"/>
                  </a:lnTo>
                  <a:lnTo>
                    <a:pt x="1403" y="405"/>
                  </a:lnTo>
                  <a:lnTo>
                    <a:pt x="1342" y="370"/>
                  </a:lnTo>
                  <a:lnTo>
                    <a:pt x="1297" y="379"/>
                  </a:lnTo>
                  <a:lnTo>
                    <a:pt x="1227" y="370"/>
                  </a:lnTo>
                  <a:lnTo>
                    <a:pt x="1209" y="414"/>
                  </a:lnTo>
                  <a:lnTo>
                    <a:pt x="1165" y="432"/>
                  </a:lnTo>
                  <a:lnTo>
                    <a:pt x="1112" y="423"/>
                  </a:lnTo>
                  <a:lnTo>
                    <a:pt x="1068" y="450"/>
                  </a:lnTo>
                  <a:lnTo>
                    <a:pt x="1033" y="467"/>
                  </a:lnTo>
                  <a:lnTo>
                    <a:pt x="936" y="467"/>
                  </a:lnTo>
                  <a:lnTo>
                    <a:pt x="900" y="423"/>
                  </a:lnTo>
                  <a:lnTo>
                    <a:pt x="856" y="458"/>
                  </a:lnTo>
                  <a:lnTo>
                    <a:pt x="786" y="450"/>
                  </a:lnTo>
                  <a:lnTo>
                    <a:pt x="715" y="405"/>
                  </a:lnTo>
                  <a:lnTo>
                    <a:pt x="653" y="388"/>
                  </a:lnTo>
                  <a:lnTo>
                    <a:pt x="653" y="308"/>
                  </a:lnTo>
                  <a:lnTo>
                    <a:pt x="644" y="220"/>
                  </a:lnTo>
                  <a:lnTo>
                    <a:pt x="644" y="105"/>
                  </a:lnTo>
                  <a:lnTo>
                    <a:pt x="618" y="35"/>
                  </a:lnTo>
                  <a:lnTo>
                    <a:pt x="521" y="0"/>
                  </a:lnTo>
                  <a:lnTo>
                    <a:pt x="459" y="17"/>
                  </a:lnTo>
                  <a:lnTo>
                    <a:pt x="441" y="79"/>
                  </a:lnTo>
                  <a:lnTo>
                    <a:pt x="415" y="123"/>
                  </a:lnTo>
                  <a:lnTo>
                    <a:pt x="327" y="141"/>
                  </a:lnTo>
                  <a:lnTo>
                    <a:pt x="256" y="167"/>
                  </a:lnTo>
                  <a:lnTo>
                    <a:pt x="177" y="176"/>
                  </a:lnTo>
                  <a:lnTo>
                    <a:pt x="97" y="194"/>
                  </a:lnTo>
                  <a:lnTo>
                    <a:pt x="44" y="238"/>
                  </a:lnTo>
                  <a:lnTo>
                    <a:pt x="35" y="317"/>
                  </a:lnTo>
                  <a:lnTo>
                    <a:pt x="35" y="414"/>
                  </a:lnTo>
                  <a:lnTo>
                    <a:pt x="53" y="503"/>
                  </a:lnTo>
                  <a:lnTo>
                    <a:pt x="80" y="564"/>
                  </a:lnTo>
                  <a:lnTo>
                    <a:pt x="106" y="591"/>
                  </a:lnTo>
                  <a:lnTo>
                    <a:pt x="97" y="653"/>
                  </a:lnTo>
                  <a:lnTo>
                    <a:pt x="115" y="732"/>
                  </a:lnTo>
                  <a:lnTo>
                    <a:pt x="141" y="776"/>
                  </a:lnTo>
                  <a:lnTo>
                    <a:pt x="133" y="820"/>
                  </a:lnTo>
                  <a:lnTo>
                    <a:pt x="53" y="838"/>
                  </a:lnTo>
                  <a:lnTo>
                    <a:pt x="0" y="855"/>
                  </a:lnTo>
                  <a:lnTo>
                    <a:pt x="44" y="900"/>
                  </a:lnTo>
                  <a:lnTo>
                    <a:pt x="44" y="979"/>
                  </a:lnTo>
                  <a:lnTo>
                    <a:pt x="71" y="1032"/>
                  </a:lnTo>
                  <a:lnTo>
                    <a:pt x="80" y="1094"/>
                  </a:lnTo>
                  <a:lnTo>
                    <a:pt x="62" y="1138"/>
                  </a:lnTo>
                  <a:lnTo>
                    <a:pt x="97" y="1182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33" name="Freeform 27"/>
            <p:cNvSpPr>
              <a:spLocks noChangeArrowheads="1"/>
            </p:cNvSpPr>
            <p:nvPr/>
          </p:nvSpPr>
          <p:spPr bwMode="auto">
            <a:xfrm>
              <a:off x="5835646" y="4394200"/>
              <a:ext cx="2122488" cy="1379538"/>
            </a:xfrm>
            <a:custGeom>
              <a:avLst/>
              <a:gdLst>
                <a:gd name="T0" fmla="*/ 3283 w 5895"/>
                <a:gd name="T1" fmla="*/ 3617 h 3830"/>
                <a:gd name="T2" fmla="*/ 3459 w 5895"/>
                <a:gd name="T3" fmla="*/ 3688 h 3830"/>
                <a:gd name="T4" fmla="*/ 3751 w 5895"/>
                <a:gd name="T5" fmla="*/ 3776 h 3830"/>
                <a:gd name="T6" fmla="*/ 3988 w 5895"/>
                <a:gd name="T7" fmla="*/ 3688 h 3830"/>
                <a:gd name="T8" fmla="*/ 4217 w 5895"/>
                <a:gd name="T9" fmla="*/ 3697 h 3830"/>
                <a:gd name="T10" fmla="*/ 4491 w 5895"/>
                <a:gd name="T11" fmla="*/ 3829 h 3830"/>
                <a:gd name="T12" fmla="*/ 4685 w 5895"/>
                <a:gd name="T13" fmla="*/ 3732 h 3830"/>
                <a:gd name="T14" fmla="*/ 4906 w 5895"/>
                <a:gd name="T15" fmla="*/ 3617 h 3830"/>
                <a:gd name="T16" fmla="*/ 5073 w 5895"/>
                <a:gd name="T17" fmla="*/ 3423 h 3830"/>
                <a:gd name="T18" fmla="*/ 5294 w 5895"/>
                <a:gd name="T19" fmla="*/ 3353 h 3830"/>
                <a:gd name="T20" fmla="*/ 5479 w 5895"/>
                <a:gd name="T21" fmla="*/ 3141 h 3830"/>
                <a:gd name="T22" fmla="*/ 5682 w 5895"/>
                <a:gd name="T23" fmla="*/ 3000 h 3830"/>
                <a:gd name="T24" fmla="*/ 5868 w 5895"/>
                <a:gd name="T25" fmla="*/ 2859 h 3830"/>
                <a:gd name="T26" fmla="*/ 5691 w 5895"/>
                <a:gd name="T27" fmla="*/ 2876 h 3830"/>
                <a:gd name="T28" fmla="*/ 5506 w 5895"/>
                <a:gd name="T29" fmla="*/ 2815 h 3830"/>
                <a:gd name="T30" fmla="*/ 5356 w 5895"/>
                <a:gd name="T31" fmla="*/ 2673 h 3830"/>
                <a:gd name="T32" fmla="*/ 5197 w 5895"/>
                <a:gd name="T33" fmla="*/ 2576 h 3830"/>
                <a:gd name="T34" fmla="*/ 5091 w 5895"/>
                <a:gd name="T35" fmla="*/ 2435 h 3830"/>
                <a:gd name="T36" fmla="*/ 4932 w 5895"/>
                <a:gd name="T37" fmla="*/ 2285 h 3830"/>
                <a:gd name="T38" fmla="*/ 4773 w 5895"/>
                <a:gd name="T39" fmla="*/ 2250 h 3830"/>
                <a:gd name="T40" fmla="*/ 4641 w 5895"/>
                <a:gd name="T41" fmla="*/ 2091 h 3830"/>
                <a:gd name="T42" fmla="*/ 4464 w 5895"/>
                <a:gd name="T43" fmla="*/ 1941 h 3830"/>
                <a:gd name="T44" fmla="*/ 4182 w 5895"/>
                <a:gd name="T45" fmla="*/ 1870 h 3830"/>
                <a:gd name="T46" fmla="*/ 4050 w 5895"/>
                <a:gd name="T47" fmla="*/ 1950 h 3830"/>
                <a:gd name="T48" fmla="*/ 3908 w 5895"/>
                <a:gd name="T49" fmla="*/ 2100 h 3830"/>
                <a:gd name="T50" fmla="*/ 3654 w 5895"/>
                <a:gd name="T51" fmla="*/ 2029 h 3830"/>
                <a:gd name="T52" fmla="*/ 3398 w 5895"/>
                <a:gd name="T53" fmla="*/ 1835 h 3830"/>
                <a:gd name="T54" fmla="*/ 3283 w 5895"/>
                <a:gd name="T55" fmla="*/ 1641 h 3830"/>
                <a:gd name="T56" fmla="*/ 3124 w 5895"/>
                <a:gd name="T57" fmla="*/ 1482 h 3830"/>
                <a:gd name="T58" fmla="*/ 2736 w 5895"/>
                <a:gd name="T59" fmla="*/ 1429 h 3830"/>
                <a:gd name="T60" fmla="*/ 2436 w 5895"/>
                <a:gd name="T61" fmla="*/ 1244 h 3830"/>
                <a:gd name="T62" fmla="*/ 2083 w 5895"/>
                <a:gd name="T63" fmla="*/ 1164 h 3830"/>
                <a:gd name="T64" fmla="*/ 1942 w 5895"/>
                <a:gd name="T65" fmla="*/ 820 h 3830"/>
                <a:gd name="T66" fmla="*/ 1836 w 5895"/>
                <a:gd name="T67" fmla="*/ 441 h 3830"/>
                <a:gd name="T68" fmla="*/ 1862 w 5895"/>
                <a:gd name="T69" fmla="*/ 97 h 3830"/>
                <a:gd name="T70" fmla="*/ 1491 w 5895"/>
                <a:gd name="T71" fmla="*/ 53 h 3830"/>
                <a:gd name="T72" fmla="*/ 1474 w 5895"/>
                <a:gd name="T73" fmla="*/ 291 h 3830"/>
                <a:gd name="T74" fmla="*/ 1244 w 5895"/>
                <a:gd name="T75" fmla="*/ 441 h 3830"/>
                <a:gd name="T76" fmla="*/ 1094 w 5895"/>
                <a:gd name="T77" fmla="*/ 662 h 3830"/>
                <a:gd name="T78" fmla="*/ 883 w 5895"/>
                <a:gd name="T79" fmla="*/ 900 h 3830"/>
                <a:gd name="T80" fmla="*/ 662 w 5895"/>
                <a:gd name="T81" fmla="*/ 1173 h 3830"/>
                <a:gd name="T82" fmla="*/ 477 w 5895"/>
                <a:gd name="T83" fmla="*/ 1412 h 3830"/>
                <a:gd name="T84" fmla="*/ 203 w 5895"/>
                <a:gd name="T85" fmla="*/ 1562 h 3830"/>
                <a:gd name="T86" fmla="*/ 71 w 5895"/>
                <a:gd name="T87" fmla="*/ 1720 h 3830"/>
                <a:gd name="T88" fmla="*/ 203 w 5895"/>
                <a:gd name="T89" fmla="*/ 2020 h 3830"/>
                <a:gd name="T90" fmla="*/ 441 w 5895"/>
                <a:gd name="T91" fmla="*/ 2117 h 3830"/>
                <a:gd name="T92" fmla="*/ 591 w 5895"/>
                <a:gd name="T93" fmla="*/ 2241 h 3830"/>
                <a:gd name="T94" fmla="*/ 821 w 5895"/>
                <a:gd name="T95" fmla="*/ 2312 h 3830"/>
                <a:gd name="T96" fmla="*/ 1033 w 5895"/>
                <a:gd name="T97" fmla="*/ 2391 h 3830"/>
                <a:gd name="T98" fmla="*/ 1227 w 5895"/>
                <a:gd name="T99" fmla="*/ 2479 h 3830"/>
                <a:gd name="T100" fmla="*/ 1280 w 5895"/>
                <a:gd name="T101" fmla="*/ 2638 h 3830"/>
                <a:gd name="T102" fmla="*/ 1465 w 5895"/>
                <a:gd name="T103" fmla="*/ 2682 h 3830"/>
                <a:gd name="T104" fmla="*/ 1553 w 5895"/>
                <a:gd name="T105" fmla="*/ 2832 h 3830"/>
                <a:gd name="T106" fmla="*/ 1739 w 5895"/>
                <a:gd name="T107" fmla="*/ 2947 h 3830"/>
                <a:gd name="T108" fmla="*/ 1959 w 5895"/>
                <a:gd name="T109" fmla="*/ 3079 h 3830"/>
                <a:gd name="T110" fmla="*/ 1986 w 5895"/>
                <a:gd name="T111" fmla="*/ 3238 h 3830"/>
                <a:gd name="T112" fmla="*/ 2162 w 5895"/>
                <a:gd name="T113" fmla="*/ 3282 h 3830"/>
                <a:gd name="T114" fmla="*/ 2339 w 5895"/>
                <a:gd name="T115" fmla="*/ 3282 h 3830"/>
                <a:gd name="T116" fmla="*/ 2533 w 5895"/>
                <a:gd name="T117" fmla="*/ 3397 h 3830"/>
                <a:gd name="T118" fmla="*/ 2709 w 5895"/>
                <a:gd name="T119" fmla="*/ 3467 h 3830"/>
                <a:gd name="T120" fmla="*/ 3018 w 5895"/>
                <a:gd name="T121" fmla="*/ 3582 h 3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95" h="3830">
                  <a:moveTo>
                    <a:pt x="3133" y="3573"/>
                  </a:moveTo>
                  <a:lnTo>
                    <a:pt x="3195" y="3573"/>
                  </a:lnTo>
                  <a:lnTo>
                    <a:pt x="3195" y="3617"/>
                  </a:lnTo>
                  <a:lnTo>
                    <a:pt x="3283" y="3617"/>
                  </a:lnTo>
                  <a:lnTo>
                    <a:pt x="3283" y="3688"/>
                  </a:lnTo>
                  <a:lnTo>
                    <a:pt x="3345" y="3662"/>
                  </a:lnTo>
                  <a:lnTo>
                    <a:pt x="3398" y="3706"/>
                  </a:lnTo>
                  <a:lnTo>
                    <a:pt x="3459" y="3688"/>
                  </a:lnTo>
                  <a:lnTo>
                    <a:pt x="3539" y="3662"/>
                  </a:lnTo>
                  <a:lnTo>
                    <a:pt x="3592" y="3697"/>
                  </a:lnTo>
                  <a:lnTo>
                    <a:pt x="3662" y="3723"/>
                  </a:lnTo>
                  <a:lnTo>
                    <a:pt x="3751" y="3776"/>
                  </a:lnTo>
                  <a:lnTo>
                    <a:pt x="3838" y="3750"/>
                  </a:lnTo>
                  <a:lnTo>
                    <a:pt x="3882" y="3706"/>
                  </a:lnTo>
                  <a:lnTo>
                    <a:pt x="3917" y="3662"/>
                  </a:lnTo>
                  <a:lnTo>
                    <a:pt x="3988" y="3688"/>
                  </a:lnTo>
                  <a:lnTo>
                    <a:pt x="4050" y="3741"/>
                  </a:lnTo>
                  <a:lnTo>
                    <a:pt x="4120" y="3767"/>
                  </a:lnTo>
                  <a:lnTo>
                    <a:pt x="4173" y="3750"/>
                  </a:lnTo>
                  <a:lnTo>
                    <a:pt x="4217" y="3697"/>
                  </a:lnTo>
                  <a:lnTo>
                    <a:pt x="4279" y="3715"/>
                  </a:lnTo>
                  <a:lnTo>
                    <a:pt x="4359" y="3759"/>
                  </a:lnTo>
                  <a:lnTo>
                    <a:pt x="4429" y="3820"/>
                  </a:lnTo>
                  <a:lnTo>
                    <a:pt x="4491" y="3829"/>
                  </a:lnTo>
                  <a:lnTo>
                    <a:pt x="4544" y="3767"/>
                  </a:lnTo>
                  <a:lnTo>
                    <a:pt x="4588" y="3697"/>
                  </a:lnTo>
                  <a:lnTo>
                    <a:pt x="4632" y="3679"/>
                  </a:lnTo>
                  <a:lnTo>
                    <a:pt x="4685" y="3732"/>
                  </a:lnTo>
                  <a:lnTo>
                    <a:pt x="4738" y="3750"/>
                  </a:lnTo>
                  <a:lnTo>
                    <a:pt x="4809" y="3759"/>
                  </a:lnTo>
                  <a:lnTo>
                    <a:pt x="4862" y="3679"/>
                  </a:lnTo>
                  <a:lnTo>
                    <a:pt x="4906" y="3617"/>
                  </a:lnTo>
                  <a:lnTo>
                    <a:pt x="4914" y="3547"/>
                  </a:lnTo>
                  <a:lnTo>
                    <a:pt x="4941" y="3476"/>
                  </a:lnTo>
                  <a:lnTo>
                    <a:pt x="5012" y="3441"/>
                  </a:lnTo>
                  <a:lnTo>
                    <a:pt x="5073" y="3423"/>
                  </a:lnTo>
                  <a:lnTo>
                    <a:pt x="5091" y="3353"/>
                  </a:lnTo>
                  <a:lnTo>
                    <a:pt x="5126" y="3309"/>
                  </a:lnTo>
                  <a:lnTo>
                    <a:pt x="5215" y="3335"/>
                  </a:lnTo>
                  <a:lnTo>
                    <a:pt x="5294" y="3353"/>
                  </a:lnTo>
                  <a:lnTo>
                    <a:pt x="5382" y="3317"/>
                  </a:lnTo>
                  <a:lnTo>
                    <a:pt x="5409" y="3238"/>
                  </a:lnTo>
                  <a:lnTo>
                    <a:pt x="5435" y="3176"/>
                  </a:lnTo>
                  <a:lnTo>
                    <a:pt x="5479" y="3141"/>
                  </a:lnTo>
                  <a:lnTo>
                    <a:pt x="5541" y="3115"/>
                  </a:lnTo>
                  <a:lnTo>
                    <a:pt x="5568" y="3053"/>
                  </a:lnTo>
                  <a:lnTo>
                    <a:pt x="5594" y="3026"/>
                  </a:lnTo>
                  <a:lnTo>
                    <a:pt x="5682" y="3000"/>
                  </a:lnTo>
                  <a:lnTo>
                    <a:pt x="5815" y="3000"/>
                  </a:lnTo>
                  <a:lnTo>
                    <a:pt x="5885" y="2973"/>
                  </a:lnTo>
                  <a:lnTo>
                    <a:pt x="5894" y="2903"/>
                  </a:lnTo>
                  <a:lnTo>
                    <a:pt x="5868" y="2859"/>
                  </a:lnTo>
                  <a:lnTo>
                    <a:pt x="5815" y="2850"/>
                  </a:lnTo>
                  <a:lnTo>
                    <a:pt x="5770" y="2876"/>
                  </a:lnTo>
                  <a:lnTo>
                    <a:pt x="5735" y="2850"/>
                  </a:lnTo>
                  <a:lnTo>
                    <a:pt x="5691" y="2876"/>
                  </a:lnTo>
                  <a:lnTo>
                    <a:pt x="5656" y="2850"/>
                  </a:lnTo>
                  <a:lnTo>
                    <a:pt x="5612" y="2832"/>
                  </a:lnTo>
                  <a:lnTo>
                    <a:pt x="5559" y="2841"/>
                  </a:lnTo>
                  <a:lnTo>
                    <a:pt x="5506" y="2815"/>
                  </a:lnTo>
                  <a:lnTo>
                    <a:pt x="5462" y="2770"/>
                  </a:lnTo>
                  <a:lnTo>
                    <a:pt x="5435" y="2726"/>
                  </a:lnTo>
                  <a:lnTo>
                    <a:pt x="5391" y="2717"/>
                  </a:lnTo>
                  <a:lnTo>
                    <a:pt x="5356" y="2673"/>
                  </a:lnTo>
                  <a:lnTo>
                    <a:pt x="5303" y="2682"/>
                  </a:lnTo>
                  <a:lnTo>
                    <a:pt x="5285" y="2620"/>
                  </a:lnTo>
                  <a:lnTo>
                    <a:pt x="5259" y="2559"/>
                  </a:lnTo>
                  <a:lnTo>
                    <a:pt x="5197" y="2576"/>
                  </a:lnTo>
                  <a:lnTo>
                    <a:pt x="5197" y="2523"/>
                  </a:lnTo>
                  <a:lnTo>
                    <a:pt x="5170" y="2453"/>
                  </a:lnTo>
                  <a:lnTo>
                    <a:pt x="5126" y="2470"/>
                  </a:lnTo>
                  <a:lnTo>
                    <a:pt x="5091" y="2435"/>
                  </a:lnTo>
                  <a:lnTo>
                    <a:pt x="5082" y="2373"/>
                  </a:lnTo>
                  <a:lnTo>
                    <a:pt x="5029" y="2373"/>
                  </a:lnTo>
                  <a:lnTo>
                    <a:pt x="4994" y="2320"/>
                  </a:lnTo>
                  <a:lnTo>
                    <a:pt x="4932" y="2285"/>
                  </a:lnTo>
                  <a:lnTo>
                    <a:pt x="4879" y="2303"/>
                  </a:lnTo>
                  <a:lnTo>
                    <a:pt x="4835" y="2320"/>
                  </a:lnTo>
                  <a:lnTo>
                    <a:pt x="4809" y="2232"/>
                  </a:lnTo>
                  <a:lnTo>
                    <a:pt x="4773" y="2250"/>
                  </a:lnTo>
                  <a:lnTo>
                    <a:pt x="4729" y="2215"/>
                  </a:lnTo>
                  <a:lnTo>
                    <a:pt x="4729" y="2162"/>
                  </a:lnTo>
                  <a:lnTo>
                    <a:pt x="4694" y="2100"/>
                  </a:lnTo>
                  <a:lnTo>
                    <a:pt x="4641" y="2091"/>
                  </a:lnTo>
                  <a:lnTo>
                    <a:pt x="4614" y="2029"/>
                  </a:lnTo>
                  <a:lnTo>
                    <a:pt x="4588" y="1959"/>
                  </a:lnTo>
                  <a:lnTo>
                    <a:pt x="4517" y="1897"/>
                  </a:lnTo>
                  <a:lnTo>
                    <a:pt x="4464" y="1941"/>
                  </a:lnTo>
                  <a:lnTo>
                    <a:pt x="4359" y="1879"/>
                  </a:lnTo>
                  <a:lnTo>
                    <a:pt x="4288" y="1835"/>
                  </a:lnTo>
                  <a:lnTo>
                    <a:pt x="4226" y="1809"/>
                  </a:lnTo>
                  <a:lnTo>
                    <a:pt x="4182" y="1870"/>
                  </a:lnTo>
                  <a:lnTo>
                    <a:pt x="4138" y="1817"/>
                  </a:lnTo>
                  <a:lnTo>
                    <a:pt x="4094" y="1826"/>
                  </a:lnTo>
                  <a:lnTo>
                    <a:pt x="4041" y="1888"/>
                  </a:lnTo>
                  <a:lnTo>
                    <a:pt x="4050" y="1950"/>
                  </a:lnTo>
                  <a:lnTo>
                    <a:pt x="4014" y="2003"/>
                  </a:lnTo>
                  <a:lnTo>
                    <a:pt x="3961" y="2012"/>
                  </a:lnTo>
                  <a:lnTo>
                    <a:pt x="3917" y="2047"/>
                  </a:lnTo>
                  <a:lnTo>
                    <a:pt x="3908" y="2100"/>
                  </a:lnTo>
                  <a:lnTo>
                    <a:pt x="3838" y="2135"/>
                  </a:lnTo>
                  <a:lnTo>
                    <a:pt x="3759" y="2117"/>
                  </a:lnTo>
                  <a:lnTo>
                    <a:pt x="3706" y="2091"/>
                  </a:lnTo>
                  <a:lnTo>
                    <a:pt x="3654" y="2029"/>
                  </a:lnTo>
                  <a:lnTo>
                    <a:pt x="3574" y="1994"/>
                  </a:lnTo>
                  <a:lnTo>
                    <a:pt x="3521" y="1959"/>
                  </a:lnTo>
                  <a:lnTo>
                    <a:pt x="3442" y="1888"/>
                  </a:lnTo>
                  <a:lnTo>
                    <a:pt x="3398" y="1835"/>
                  </a:lnTo>
                  <a:lnTo>
                    <a:pt x="3389" y="1747"/>
                  </a:lnTo>
                  <a:lnTo>
                    <a:pt x="3345" y="1729"/>
                  </a:lnTo>
                  <a:lnTo>
                    <a:pt x="3327" y="1667"/>
                  </a:lnTo>
                  <a:lnTo>
                    <a:pt x="3283" y="1641"/>
                  </a:lnTo>
                  <a:lnTo>
                    <a:pt x="3221" y="1623"/>
                  </a:lnTo>
                  <a:lnTo>
                    <a:pt x="3221" y="1570"/>
                  </a:lnTo>
                  <a:lnTo>
                    <a:pt x="3186" y="1509"/>
                  </a:lnTo>
                  <a:lnTo>
                    <a:pt x="3124" y="1482"/>
                  </a:lnTo>
                  <a:lnTo>
                    <a:pt x="3115" y="1376"/>
                  </a:lnTo>
                  <a:lnTo>
                    <a:pt x="2965" y="1385"/>
                  </a:lnTo>
                  <a:lnTo>
                    <a:pt x="2850" y="1412"/>
                  </a:lnTo>
                  <a:lnTo>
                    <a:pt x="2736" y="1429"/>
                  </a:lnTo>
                  <a:lnTo>
                    <a:pt x="2648" y="1394"/>
                  </a:lnTo>
                  <a:lnTo>
                    <a:pt x="2577" y="1341"/>
                  </a:lnTo>
                  <a:lnTo>
                    <a:pt x="2497" y="1306"/>
                  </a:lnTo>
                  <a:lnTo>
                    <a:pt x="2436" y="1244"/>
                  </a:lnTo>
                  <a:lnTo>
                    <a:pt x="2339" y="1217"/>
                  </a:lnTo>
                  <a:lnTo>
                    <a:pt x="2242" y="1200"/>
                  </a:lnTo>
                  <a:lnTo>
                    <a:pt x="2153" y="1217"/>
                  </a:lnTo>
                  <a:lnTo>
                    <a:pt x="2083" y="1164"/>
                  </a:lnTo>
                  <a:lnTo>
                    <a:pt x="2003" y="1085"/>
                  </a:lnTo>
                  <a:lnTo>
                    <a:pt x="1977" y="1014"/>
                  </a:lnTo>
                  <a:lnTo>
                    <a:pt x="1933" y="962"/>
                  </a:lnTo>
                  <a:lnTo>
                    <a:pt x="1942" y="820"/>
                  </a:lnTo>
                  <a:lnTo>
                    <a:pt x="1906" y="723"/>
                  </a:lnTo>
                  <a:lnTo>
                    <a:pt x="1862" y="635"/>
                  </a:lnTo>
                  <a:lnTo>
                    <a:pt x="1862" y="529"/>
                  </a:lnTo>
                  <a:lnTo>
                    <a:pt x="1836" y="441"/>
                  </a:lnTo>
                  <a:lnTo>
                    <a:pt x="1889" y="379"/>
                  </a:lnTo>
                  <a:lnTo>
                    <a:pt x="1942" y="273"/>
                  </a:lnTo>
                  <a:lnTo>
                    <a:pt x="1924" y="159"/>
                  </a:lnTo>
                  <a:lnTo>
                    <a:pt x="1862" y="97"/>
                  </a:lnTo>
                  <a:lnTo>
                    <a:pt x="1747" y="35"/>
                  </a:lnTo>
                  <a:lnTo>
                    <a:pt x="1641" y="0"/>
                  </a:lnTo>
                  <a:lnTo>
                    <a:pt x="1536" y="0"/>
                  </a:lnTo>
                  <a:lnTo>
                    <a:pt x="1491" y="53"/>
                  </a:lnTo>
                  <a:lnTo>
                    <a:pt x="1412" y="141"/>
                  </a:lnTo>
                  <a:lnTo>
                    <a:pt x="1386" y="194"/>
                  </a:lnTo>
                  <a:lnTo>
                    <a:pt x="1430" y="247"/>
                  </a:lnTo>
                  <a:lnTo>
                    <a:pt x="1474" y="291"/>
                  </a:lnTo>
                  <a:lnTo>
                    <a:pt x="1456" y="344"/>
                  </a:lnTo>
                  <a:lnTo>
                    <a:pt x="1386" y="414"/>
                  </a:lnTo>
                  <a:lnTo>
                    <a:pt x="1288" y="467"/>
                  </a:lnTo>
                  <a:lnTo>
                    <a:pt x="1244" y="441"/>
                  </a:lnTo>
                  <a:lnTo>
                    <a:pt x="1183" y="432"/>
                  </a:lnTo>
                  <a:lnTo>
                    <a:pt x="1156" y="476"/>
                  </a:lnTo>
                  <a:lnTo>
                    <a:pt x="1138" y="564"/>
                  </a:lnTo>
                  <a:lnTo>
                    <a:pt x="1094" y="662"/>
                  </a:lnTo>
                  <a:lnTo>
                    <a:pt x="1033" y="732"/>
                  </a:lnTo>
                  <a:lnTo>
                    <a:pt x="980" y="767"/>
                  </a:lnTo>
                  <a:lnTo>
                    <a:pt x="944" y="838"/>
                  </a:lnTo>
                  <a:lnTo>
                    <a:pt x="883" y="900"/>
                  </a:lnTo>
                  <a:lnTo>
                    <a:pt x="838" y="970"/>
                  </a:lnTo>
                  <a:lnTo>
                    <a:pt x="803" y="1050"/>
                  </a:lnTo>
                  <a:lnTo>
                    <a:pt x="706" y="1103"/>
                  </a:lnTo>
                  <a:lnTo>
                    <a:pt x="662" y="1173"/>
                  </a:lnTo>
                  <a:lnTo>
                    <a:pt x="600" y="1226"/>
                  </a:lnTo>
                  <a:lnTo>
                    <a:pt x="547" y="1279"/>
                  </a:lnTo>
                  <a:lnTo>
                    <a:pt x="530" y="1359"/>
                  </a:lnTo>
                  <a:lnTo>
                    <a:pt x="477" y="1412"/>
                  </a:lnTo>
                  <a:lnTo>
                    <a:pt x="397" y="1482"/>
                  </a:lnTo>
                  <a:lnTo>
                    <a:pt x="335" y="1562"/>
                  </a:lnTo>
                  <a:lnTo>
                    <a:pt x="247" y="1588"/>
                  </a:lnTo>
                  <a:lnTo>
                    <a:pt x="203" y="1562"/>
                  </a:lnTo>
                  <a:lnTo>
                    <a:pt x="124" y="1570"/>
                  </a:lnTo>
                  <a:lnTo>
                    <a:pt x="115" y="1614"/>
                  </a:lnTo>
                  <a:lnTo>
                    <a:pt x="88" y="1650"/>
                  </a:lnTo>
                  <a:lnTo>
                    <a:pt x="71" y="1720"/>
                  </a:lnTo>
                  <a:lnTo>
                    <a:pt x="27" y="1765"/>
                  </a:lnTo>
                  <a:lnTo>
                    <a:pt x="0" y="1835"/>
                  </a:lnTo>
                  <a:lnTo>
                    <a:pt x="88" y="1915"/>
                  </a:lnTo>
                  <a:lnTo>
                    <a:pt x="203" y="2020"/>
                  </a:lnTo>
                  <a:lnTo>
                    <a:pt x="265" y="2082"/>
                  </a:lnTo>
                  <a:lnTo>
                    <a:pt x="335" y="2091"/>
                  </a:lnTo>
                  <a:lnTo>
                    <a:pt x="380" y="2082"/>
                  </a:lnTo>
                  <a:lnTo>
                    <a:pt x="441" y="2117"/>
                  </a:lnTo>
                  <a:lnTo>
                    <a:pt x="441" y="2170"/>
                  </a:lnTo>
                  <a:lnTo>
                    <a:pt x="477" y="2206"/>
                  </a:lnTo>
                  <a:lnTo>
                    <a:pt x="530" y="2267"/>
                  </a:lnTo>
                  <a:lnTo>
                    <a:pt x="591" y="2241"/>
                  </a:lnTo>
                  <a:lnTo>
                    <a:pt x="627" y="2303"/>
                  </a:lnTo>
                  <a:lnTo>
                    <a:pt x="706" y="2285"/>
                  </a:lnTo>
                  <a:lnTo>
                    <a:pt x="768" y="2267"/>
                  </a:lnTo>
                  <a:lnTo>
                    <a:pt x="821" y="2312"/>
                  </a:lnTo>
                  <a:lnTo>
                    <a:pt x="883" y="2294"/>
                  </a:lnTo>
                  <a:lnTo>
                    <a:pt x="918" y="2356"/>
                  </a:lnTo>
                  <a:lnTo>
                    <a:pt x="988" y="2347"/>
                  </a:lnTo>
                  <a:lnTo>
                    <a:pt x="1033" y="2391"/>
                  </a:lnTo>
                  <a:lnTo>
                    <a:pt x="1103" y="2373"/>
                  </a:lnTo>
                  <a:lnTo>
                    <a:pt x="1156" y="2365"/>
                  </a:lnTo>
                  <a:lnTo>
                    <a:pt x="1262" y="2426"/>
                  </a:lnTo>
                  <a:lnTo>
                    <a:pt x="1227" y="2479"/>
                  </a:lnTo>
                  <a:lnTo>
                    <a:pt x="1288" y="2497"/>
                  </a:lnTo>
                  <a:lnTo>
                    <a:pt x="1306" y="2541"/>
                  </a:lnTo>
                  <a:lnTo>
                    <a:pt x="1280" y="2594"/>
                  </a:lnTo>
                  <a:lnTo>
                    <a:pt x="1280" y="2638"/>
                  </a:lnTo>
                  <a:lnTo>
                    <a:pt x="1341" y="2665"/>
                  </a:lnTo>
                  <a:lnTo>
                    <a:pt x="1403" y="2638"/>
                  </a:lnTo>
                  <a:lnTo>
                    <a:pt x="1447" y="2629"/>
                  </a:lnTo>
                  <a:lnTo>
                    <a:pt x="1465" y="2682"/>
                  </a:lnTo>
                  <a:lnTo>
                    <a:pt x="1518" y="2665"/>
                  </a:lnTo>
                  <a:lnTo>
                    <a:pt x="1571" y="2709"/>
                  </a:lnTo>
                  <a:lnTo>
                    <a:pt x="1580" y="2770"/>
                  </a:lnTo>
                  <a:lnTo>
                    <a:pt x="1553" y="2832"/>
                  </a:lnTo>
                  <a:lnTo>
                    <a:pt x="1580" y="2894"/>
                  </a:lnTo>
                  <a:lnTo>
                    <a:pt x="1606" y="2938"/>
                  </a:lnTo>
                  <a:lnTo>
                    <a:pt x="1659" y="2903"/>
                  </a:lnTo>
                  <a:lnTo>
                    <a:pt x="1739" y="2947"/>
                  </a:lnTo>
                  <a:lnTo>
                    <a:pt x="1836" y="2947"/>
                  </a:lnTo>
                  <a:lnTo>
                    <a:pt x="1897" y="2965"/>
                  </a:lnTo>
                  <a:lnTo>
                    <a:pt x="1950" y="3009"/>
                  </a:lnTo>
                  <a:lnTo>
                    <a:pt x="1959" y="3079"/>
                  </a:lnTo>
                  <a:lnTo>
                    <a:pt x="1933" y="3097"/>
                  </a:lnTo>
                  <a:lnTo>
                    <a:pt x="1942" y="3150"/>
                  </a:lnTo>
                  <a:lnTo>
                    <a:pt x="1986" y="3185"/>
                  </a:lnTo>
                  <a:lnTo>
                    <a:pt x="1986" y="3238"/>
                  </a:lnTo>
                  <a:lnTo>
                    <a:pt x="2039" y="3238"/>
                  </a:lnTo>
                  <a:lnTo>
                    <a:pt x="2056" y="3291"/>
                  </a:lnTo>
                  <a:lnTo>
                    <a:pt x="2100" y="3317"/>
                  </a:lnTo>
                  <a:lnTo>
                    <a:pt x="2162" y="3282"/>
                  </a:lnTo>
                  <a:lnTo>
                    <a:pt x="2197" y="3309"/>
                  </a:lnTo>
                  <a:lnTo>
                    <a:pt x="2242" y="3265"/>
                  </a:lnTo>
                  <a:lnTo>
                    <a:pt x="2277" y="3291"/>
                  </a:lnTo>
                  <a:lnTo>
                    <a:pt x="2339" y="3282"/>
                  </a:lnTo>
                  <a:lnTo>
                    <a:pt x="2445" y="3326"/>
                  </a:lnTo>
                  <a:lnTo>
                    <a:pt x="2418" y="3370"/>
                  </a:lnTo>
                  <a:lnTo>
                    <a:pt x="2480" y="3406"/>
                  </a:lnTo>
                  <a:lnTo>
                    <a:pt x="2533" y="3397"/>
                  </a:lnTo>
                  <a:lnTo>
                    <a:pt x="2568" y="3441"/>
                  </a:lnTo>
                  <a:lnTo>
                    <a:pt x="2612" y="3406"/>
                  </a:lnTo>
                  <a:lnTo>
                    <a:pt x="2674" y="3441"/>
                  </a:lnTo>
                  <a:lnTo>
                    <a:pt x="2709" y="3467"/>
                  </a:lnTo>
                  <a:lnTo>
                    <a:pt x="2753" y="3512"/>
                  </a:lnTo>
                  <a:lnTo>
                    <a:pt x="2833" y="3538"/>
                  </a:lnTo>
                  <a:lnTo>
                    <a:pt x="2930" y="3565"/>
                  </a:lnTo>
                  <a:lnTo>
                    <a:pt x="3018" y="3582"/>
                  </a:lnTo>
                  <a:lnTo>
                    <a:pt x="3071" y="3556"/>
                  </a:lnTo>
                  <a:lnTo>
                    <a:pt x="3133" y="3573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Caquetá 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4</a:t>
              </a:r>
            </a:p>
          </p:txBody>
        </p:sp>
        <p:sp>
          <p:nvSpPr>
            <p:cNvPr id="34" name="Freeform 28"/>
            <p:cNvSpPr>
              <a:spLocks noChangeArrowheads="1"/>
            </p:cNvSpPr>
            <p:nvPr/>
          </p:nvSpPr>
          <p:spPr bwMode="auto">
            <a:xfrm>
              <a:off x="6956421" y="4343400"/>
              <a:ext cx="1547813" cy="904875"/>
            </a:xfrm>
            <a:custGeom>
              <a:avLst/>
              <a:gdLst>
                <a:gd name="T0" fmla="*/ 3556 w 4298"/>
                <a:gd name="T1" fmla="*/ 26 h 2515"/>
                <a:gd name="T2" fmla="*/ 3459 w 4298"/>
                <a:gd name="T3" fmla="*/ 176 h 2515"/>
                <a:gd name="T4" fmla="*/ 3344 w 4298"/>
                <a:gd name="T5" fmla="*/ 132 h 2515"/>
                <a:gd name="T6" fmla="*/ 3167 w 4298"/>
                <a:gd name="T7" fmla="*/ 105 h 2515"/>
                <a:gd name="T8" fmla="*/ 3000 w 4298"/>
                <a:gd name="T9" fmla="*/ 61 h 2515"/>
                <a:gd name="T10" fmla="*/ 2841 w 4298"/>
                <a:gd name="T11" fmla="*/ 70 h 2515"/>
                <a:gd name="T12" fmla="*/ 2708 w 4298"/>
                <a:gd name="T13" fmla="*/ 0 h 2515"/>
                <a:gd name="T14" fmla="*/ 2541 w 4298"/>
                <a:gd name="T15" fmla="*/ 53 h 2515"/>
                <a:gd name="T16" fmla="*/ 2408 w 4298"/>
                <a:gd name="T17" fmla="*/ 114 h 2515"/>
                <a:gd name="T18" fmla="*/ 2188 w 4298"/>
                <a:gd name="T19" fmla="*/ 70 h 2515"/>
                <a:gd name="T20" fmla="*/ 1923 w 4298"/>
                <a:gd name="T21" fmla="*/ 158 h 2515"/>
                <a:gd name="T22" fmla="*/ 1685 w 4298"/>
                <a:gd name="T23" fmla="*/ 105 h 2515"/>
                <a:gd name="T24" fmla="*/ 1597 w 4298"/>
                <a:gd name="T25" fmla="*/ 185 h 2515"/>
                <a:gd name="T26" fmla="*/ 1367 w 4298"/>
                <a:gd name="T27" fmla="*/ 282 h 2515"/>
                <a:gd name="T28" fmla="*/ 1208 w 4298"/>
                <a:gd name="T29" fmla="*/ 344 h 2515"/>
                <a:gd name="T30" fmla="*/ 1085 w 4298"/>
                <a:gd name="T31" fmla="*/ 414 h 2515"/>
                <a:gd name="T32" fmla="*/ 846 w 4298"/>
                <a:gd name="T33" fmla="*/ 458 h 2515"/>
                <a:gd name="T34" fmla="*/ 749 w 4298"/>
                <a:gd name="T35" fmla="*/ 608 h 2515"/>
                <a:gd name="T36" fmla="*/ 609 w 4298"/>
                <a:gd name="T37" fmla="*/ 670 h 2515"/>
                <a:gd name="T38" fmla="*/ 371 w 4298"/>
                <a:gd name="T39" fmla="*/ 723 h 2515"/>
                <a:gd name="T40" fmla="*/ 194 w 4298"/>
                <a:gd name="T41" fmla="*/ 697 h 2515"/>
                <a:gd name="T42" fmla="*/ 0 w 4298"/>
                <a:gd name="T43" fmla="*/ 741 h 2515"/>
                <a:gd name="T44" fmla="*/ 71 w 4298"/>
                <a:gd name="T45" fmla="*/ 1650 h 2515"/>
                <a:gd name="T46" fmla="*/ 168 w 4298"/>
                <a:gd name="T47" fmla="*/ 1782 h 2515"/>
                <a:gd name="T48" fmla="*/ 274 w 4298"/>
                <a:gd name="T49" fmla="*/ 1888 h 2515"/>
                <a:gd name="T50" fmla="*/ 406 w 4298"/>
                <a:gd name="T51" fmla="*/ 2100 h 2515"/>
                <a:gd name="T52" fmla="*/ 591 w 4298"/>
                <a:gd name="T53" fmla="*/ 2232 h 2515"/>
                <a:gd name="T54" fmla="*/ 793 w 4298"/>
                <a:gd name="T55" fmla="*/ 2241 h 2515"/>
                <a:gd name="T56" fmla="*/ 899 w 4298"/>
                <a:gd name="T57" fmla="*/ 2144 h 2515"/>
                <a:gd name="T58" fmla="*/ 979 w 4298"/>
                <a:gd name="T59" fmla="*/ 1967 h 2515"/>
                <a:gd name="T60" fmla="*/ 1111 w 4298"/>
                <a:gd name="T61" fmla="*/ 1950 h 2515"/>
                <a:gd name="T62" fmla="*/ 1349 w 4298"/>
                <a:gd name="T63" fmla="*/ 2082 h 2515"/>
                <a:gd name="T64" fmla="*/ 1499 w 4298"/>
                <a:gd name="T65" fmla="*/ 2170 h 2515"/>
                <a:gd name="T66" fmla="*/ 1614 w 4298"/>
                <a:gd name="T67" fmla="*/ 2303 h 2515"/>
                <a:gd name="T68" fmla="*/ 1694 w 4298"/>
                <a:gd name="T69" fmla="*/ 2373 h 2515"/>
                <a:gd name="T70" fmla="*/ 1817 w 4298"/>
                <a:gd name="T71" fmla="*/ 2426 h 2515"/>
                <a:gd name="T72" fmla="*/ 1976 w 4298"/>
                <a:gd name="T73" fmla="*/ 2470 h 2515"/>
                <a:gd name="T74" fmla="*/ 2294 w 4298"/>
                <a:gd name="T75" fmla="*/ 2135 h 2515"/>
                <a:gd name="T76" fmla="*/ 2444 w 4298"/>
                <a:gd name="T77" fmla="*/ 2073 h 2515"/>
                <a:gd name="T78" fmla="*/ 2550 w 4298"/>
                <a:gd name="T79" fmla="*/ 1985 h 2515"/>
                <a:gd name="T80" fmla="*/ 2550 w 4298"/>
                <a:gd name="T81" fmla="*/ 1720 h 2515"/>
                <a:gd name="T82" fmla="*/ 2523 w 4298"/>
                <a:gd name="T83" fmla="*/ 1438 h 2515"/>
                <a:gd name="T84" fmla="*/ 2638 w 4298"/>
                <a:gd name="T85" fmla="*/ 1314 h 2515"/>
                <a:gd name="T86" fmla="*/ 2858 w 4298"/>
                <a:gd name="T87" fmla="*/ 1385 h 2515"/>
                <a:gd name="T88" fmla="*/ 3044 w 4298"/>
                <a:gd name="T89" fmla="*/ 1217 h 2515"/>
                <a:gd name="T90" fmla="*/ 3229 w 4298"/>
                <a:gd name="T91" fmla="*/ 1094 h 2515"/>
                <a:gd name="T92" fmla="*/ 3467 w 4298"/>
                <a:gd name="T93" fmla="*/ 1094 h 2515"/>
                <a:gd name="T94" fmla="*/ 3662 w 4298"/>
                <a:gd name="T95" fmla="*/ 1050 h 2515"/>
                <a:gd name="T96" fmla="*/ 3856 w 4298"/>
                <a:gd name="T97" fmla="*/ 988 h 2515"/>
                <a:gd name="T98" fmla="*/ 4103 w 4298"/>
                <a:gd name="T99" fmla="*/ 953 h 2515"/>
                <a:gd name="T100" fmla="*/ 4191 w 4298"/>
                <a:gd name="T101" fmla="*/ 820 h 2515"/>
                <a:gd name="T102" fmla="*/ 4279 w 4298"/>
                <a:gd name="T103" fmla="*/ 661 h 2515"/>
                <a:gd name="T104" fmla="*/ 4129 w 4298"/>
                <a:gd name="T105" fmla="*/ 670 h 2515"/>
                <a:gd name="T106" fmla="*/ 3953 w 4298"/>
                <a:gd name="T107" fmla="*/ 741 h 2515"/>
                <a:gd name="T108" fmla="*/ 3697 w 4298"/>
                <a:gd name="T109" fmla="*/ 697 h 2515"/>
                <a:gd name="T110" fmla="*/ 3538 w 4298"/>
                <a:gd name="T111" fmla="*/ 573 h 2515"/>
                <a:gd name="T112" fmla="*/ 3406 w 4298"/>
                <a:gd name="T113" fmla="*/ 423 h 2515"/>
                <a:gd name="T114" fmla="*/ 3670 w 4298"/>
                <a:gd name="T115" fmla="*/ 114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98" h="2515">
                  <a:moveTo>
                    <a:pt x="3670" y="114"/>
                  </a:moveTo>
                  <a:lnTo>
                    <a:pt x="3644" y="53"/>
                  </a:lnTo>
                  <a:lnTo>
                    <a:pt x="3556" y="26"/>
                  </a:lnTo>
                  <a:lnTo>
                    <a:pt x="3511" y="70"/>
                  </a:lnTo>
                  <a:lnTo>
                    <a:pt x="3520" y="123"/>
                  </a:lnTo>
                  <a:lnTo>
                    <a:pt x="3459" y="176"/>
                  </a:lnTo>
                  <a:lnTo>
                    <a:pt x="3432" y="141"/>
                  </a:lnTo>
                  <a:lnTo>
                    <a:pt x="3344" y="167"/>
                  </a:lnTo>
                  <a:lnTo>
                    <a:pt x="3344" y="132"/>
                  </a:lnTo>
                  <a:lnTo>
                    <a:pt x="3264" y="141"/>
                  </a:lnTo>
                  <a:lnTo>
                    <a:pt x="3256" y="97"/>
                  </a:lnTo>
                  <a:lnTo>
                    <a:pt x="3167" y="105"/>
                  </a:lnTo>
                  <a:lnTo>
                    <a:pt x="3123" y="79"/>
                  </a:lnTo>
                  <a:lnTo>
                    <a:pt x="3044" y="97"/>
                  </a:lnTo>
                  <a:lnTo>
                    <a:pt x="3000" y="61"/>
                  </a:lnTo>
                  <a:lnTo>
                    <a:pt x="2956" y="79"/>
                  </a:lnTo>
                  <a:lnTo>
                    <a:pt x="2885" y="44"/>
                  </a:lnTo>
                  <a:lnTo>
                    <a:pt x="2841" y="70"/>
                  </a:lnTo>
                  <a:lnTo>
                    <a:pt x="2770" y="70"/>
                  </a:lnTo>
                  <a:lnTo>
                    <a:pt x="2735" y="35"/>
                  </a:lnTo>
                  <a:lnTo>
                    <a:pt x="2708" y="0"/>
                  </a:lnTo>
                  <a:lnTo>
                    <a:pt x="2664" y="70"/>
                  </a:lnTo>
                  <a:lnTo>
                    <a:pt x="2594" y="97"/>
                  </a:lnTo>
                  <a:lnTo>
                    <a:pt x="2541" y="53"/>
                  </a:lnTo>
                  <a:lnTo>
                    <a:pt x="2514" y="97"/>
                  </a:lnTo>
                  <a:lnTo>
                    <a:pt x="2470" y="79"/>
                  </a:lnTo>
                  <a:lnTo>
                    <a:pt x="2408" y="114"/>
                  </a:lnTo>
                  <a:lnTo>
                    <a:pt x="2320" y="114"/>
                  </a:lnTo>
                  <a:lnTo>
                    <a:pt x="2232" y="114"/>
                  </a:lnTo>
                  <a:lnTo>
                    <a:pt x="2188" y="70"/>
                  </a:lnTo>
                  <a:lnTo>
                    <a:pt x="2126" y="132"/>
                  </a:lnTo>
                  <a:lnTo>
                    <a:pt x="2029" y="141"/>
                  </a:lnTo>
                  <a:lnTo>
                    <a:pt x="1923" y="158"/>
                  </a:lnTo>
                  <a:lnTo>
                    <a:pt x="1808" y="176"/>
                  </a:lnTo>
                  <a:lnTo>
                    <a:pt x="1755" y="105"/>
                  </a:lnTo>
                  <a:lnTo>
                    <a:pt x="1685" y="105"/>
                  </a:lnTo>
                  <a:lnTo>
                    <a:pt x="1667" y="150"/>
                  </a:lnTo>
                  <a:lnTo>
                    <a:pt x="1676" y="229"/>
                  </a:lnTo>
                  <a:lnTo>
                    <a:pt x="1597" y="185"/>
                  </a:lnTo>
                  <a:lnTo>
                    <a:pt x="1544" y="220"/>
                  </a:lnTo>
                  <a:lnTo>
                    <a:pt x="1446" y="220"/>
                  </a:lnTo>
                  <a:lnTo>
                    <a:pt x="1367" y="282"/>
                  </a:lnTo>
                  <a:lnTo>
                    <a:pt x="1288" y="282"/>
                  </a:lnTo>
                  <a:lnTo>
                    <a:pt x="1296" y="326"/>
                  </a:lnTo>
                  <a:lnTo>
                    <a:pt x="1208" y="344"/>
                  </a:lnTo>
                  <a:lnTo>
                    <a:pt x="1208" y="397"/>
                  </a:lnTo>
                  <a:lnTo>
                    <a:pt x="1164" y="432"/>
                  </a:lnTo>
                  <a:lnTo>
                    <a:pt x="1085" y="414"/>
                  </a:lnTo>
                  <a:lnTo>
                    <a:pt x="970" y="432"/>
                  </a:lnTo>
                  <a:lnTo>
                    <a:pt x="908" y="423"/>
                  </a:lnTo>
                  <a:lnTo>
                    <a:pt x="846" y="458"/>
                  </a:lnTo>
                  <a:lnTo>
                    <a:pt x="793" y="511"/>
                  </a:lnTo>
                  <a:lnTo>
                    <a:pt x="767" y="564"/>
                  </a:lnTo>
                  <a:lnTo>
                    <a:pt x="749" y="608"/>
                  </a:lnTo>
                  <a:lnTo>
                    <a:pt x="697" y="608"/>
                  </a:lnTo>
                  <a:lnTo>
                    <a:pt x="644" y="626"/>
                  </a:lnTo>
                  <a:lnTo>
                    <a:pt x="609" y="670"/>
                  </a:lnTo>
                  <a:lnTo>
                    <a:pt x="503" y="679"/>
                  </a:lnTo>
                  <a:lnTo>
                    <a:pt x="433" y="688"/>
                  </a:lnTo>
                  <a:lnTo>
                    <a:pt x="371" y="723"/>
                  </a:lnTo>
                  <a:lnTo>
                    <a:pt x="327" y="705"/>
                  </a:lnTo>
                  <a:lnTo>
                    <a:pt x="256" y="723"/>
                  </a:lnTo>
                  <a:lnTo>
                    <a:pt x="194" y="697"/>
                  </a:lnTo>
                  <a:lnTo>
                    <a:pt x="97" y="723"/>
                  </a:lnTo>
                  <a:lnTo>
                    <a:pt x="36" y="688"/>
                  </a:lnTo>
                  <a:lnTo>
                    <a:pt x="0" y="741"/>
                  </a:lnTo>
                  <a:lnTo>
                    <a:pt x="0" y="1517"/>
                  </a:lnTo>
                  <a:lnTo>
                    <a:pt x="9" y="1623"/>
                  </a:lnTo>
                  <a:lnTo>
                    <a:pt x="71" y="1650"/>
                  </a:lnTo>
                  <a:lnTo>
                    <a:pt x="106" y="1711"/>
                  </a:lnTo>
                  <a:lnTo>
                    <a:pt x="106" y="1764"/>
                  </a:lnTo>
                  <a:lnTo>
                    <a:pt x="168" y="1782"/>
                  </a:lnTo>
                  <a:lnTo>
                    <a:pt x="212" y="1808"/>
                  </a:lnTo>
                  <a:lnTo>
                    <a:pt x="230" y="1870"/>
                  </a:lnTo>
                  <a:lnTo>
                    <a:pt x="274" y="1888"/>
                  </a:lnTo>
                  <a:lnTo>
                    <a:pt x="283" y="1976"/>
                  </a:lnTo>
                  <a:lnTo>
                    <a:pt x="327" y="2029"/>
                  </a:lnTo>
                  <a:lnTo>
                    <a:pt x="406" y="2100"/>
                  </a:lnTo>
                  <a:lnTo>
                    <a:pt x="459" y="2135"/>
                  </a:lnTo>
                  <a:lnTo>
                    <a:pt x="539" y="2170"/>
                  </a:lnTo>
                  <a:lnTo>
                    <a:pt x="591" y="2232"/>
                  </a:lnTo>
                  <a:lnTo>
                    <a:pt x="644" y="2258"/>
                  </a:lnTo>
                  <a:lnTo>
                    <a:pt x="723" y="2276"/>
                  </a:lnTo>
                  <a:lnTo>
                    <a:pt x="793" y="2241"/>
                  </a:lnTo>
                  <a:lnTo>
                    <a:pt x="802" y="2188"/>
                  </a:lnTo>
                  <a:lnTo>
                    <a:pt x="846" y="2153"/>
                  </a:lnTo>
                  <a:lnTo>
                    <a:pt x="899" y="2144"/>
                  </a:lnTo>
                  <a:lnTo>
                    <a:pt x="935" y="2091"/>
                  </a:lnTo>
                  <a:lnTo>
                    <a:pt x="926" y="2029"/>
                  </a:lnTo>
                  <a:lnTo>
                    <a:pt x="979" y="1967"/>
                  </a:lnTo>
                  <a:lnTo>
                    <a:pt x="1023" y="1958"/>
                  </a:lnTo>
                  <a:lnTo>
                    <a:pt x="1067" y="2011"/>
                  </a:lnTo>
                  <a:lnTo>
                    <a:pt x="1111" y="1950"/>
                  </a:lnTo>
                  <a:lnTo>
                    <a:pt x="1173" y="1976"/>
                  </a:lnTo>
                  <a:lnTo>
                    <a:pt x="1244" y="2020"/>
                  </a:lnTo>
                  <a:lnTo>
                    <a:pt x="1349" y="2082"/>
                  </a:lnTo>
                  <a:lnTo>
                    <a:pt x="1402" y="2038"/>
                  </a:lnTo>
                  <a:lnTo>
                    <a:pt x="1473" y="2100"/>
                  </a:lnTo>
                  <a:lnTo>
                    <a:pt x="1499" y="2170"/>
                  </a:lnTo>
                  <a:lnTo>
                    <a:pt x="1526" y="2232"/>
                  </a:lnTo>
                  <a:lnTo>
                    <a:pt x="1579" y="2241"/>
                  </a:lnTo>
                  <a:lnTo>
                    <a:pt x="1614" y="2303"/>
                  </a:lnTo>
                  <a:lnTo>
                    <a:pt x="1614" y="2356"/>
                  </a:lnTo>
                  <a:lnTo>
                    <a:pt x="1658" y="2391"/>
                  </a:lnTo>
                  <a:lnTo>
                    <a:pt x="1694" y="2373"/>
                  </a:lnTo>
                  <a:lnTo>
                    <a:pt x="1720" y="2461"/>
                  </a:lnTo>
                  <a:lnTo>
                    <a:pt x="1764" y="2444"/>
                  </a:lnTo>
                  <a:lnTo>
                    <a:pt x="1817" y="2426"/>
                  </a:lnTo>
                  <a:lnTo>
                    <a:pt x="1879" y="2461"/>
                  </a:lnTo>
                  <a:lnTo>
                    <a:pt x="1914" y="2514"/>
                  </a:lnTo>
                  <a:lnTo>
                    <a:pt x="1976" y="2470"/>
                  </a:lnTo>
                  <a:lnTo>
                    <a:pt x="2241" y="2258"/>
                  </a:lnTo>
                  <a:lnTo>
                    <a:pt x="2232" y="2188"/>
                  </a:lnTo>
                  <a:lnTo>
                    <a:pt x="2294" y="2135"/>
                  </a:lnTo>
                  <a:lnTo>
                    <a:pt x="2347" y="2153"/>
                  </a:lnTo>
                  <a:lnTo>
                    <a:pt x="2408" y="2117"/>
                  </a:lnTo>
                  <a:lnTo>
                    <a:pt x="2444" y="2073"/>
                  </a:lnTo>
                  <a:lnTo>
                    <a:pt x="2453" y="2020"/>
                  </a:lnTo>
                  <a:lnTo>
                    <a:pt x="2479" y="1976"/>
                  </a:lnTo>
                  <a:lnTo>
                    <a:pt x="2550" y="1985"/>
                  </a:lnTo>
                  <a:lnTo>
                    <a:pt x="2523" y="1906"/>
                  </a:lnTo>
                  <a:lnTo>
                    <a:pt x="2514" y="1817"/>
                  </a:lnTo>
                  <a:lnTo>
                    <a:pt x="2550" y="1720"/>
                  </a:lnTo>
                  <a:lnTo>
                    <a:pt x="2558" y="1597"/>
                  </a:lnTo>
                  <a:lnTo>
                    <a:pt x="2558" y="1491"/>
                  </a:lnTo>
                  <a:lnTo>
                    <a:pt x="2523" y="1438"/>
                  </a:lnTo>
                  <a:lnTo>
                    <a:pt x="2505" y="1367"/>
                  </a:lnTo>
                  <a:lnTo>
                    <a:pt x="2558" y="1305"/>
                  </a:lnTo>
                  <a:lnTo>
                    <a:pt x="2638" y="1314"/>
                  </a:lnTo>
                  <a:lnTo>
                    <a:pt x="2708" y="1376"/>
                  </a:lnTo>
                  <a:lnTo>
                    <a:pt x="2806" y="1429"/>
                  </a:lnTo>
                  <a:lnTo>
                    <a:pt x="2858" y="1385"/>
                  </a:lnTo>
                  <a:lnTo>
                    <a:pt x="2885" y="1314"/>
                  </a:lnTo>
                  <a:lnTo>
                    <a:pt x="2956" y="1261"/>
                  </a:lnTo>
                  <a:lnTo>
                    <a:pt x="3044" y="1217"/>
                  </a:lnTo>
                  <a:lnTo>
                    <a:pt x="3132" y="1217"/>
                  </a:lnTo>
                  <a:lnTo>
                    <a:pt x="3185" y="1164"/>
                  </a:lnTo>
                  <a:lnTo>
                    <a:pt x="3229" y="1094"/>
                  </a:lnTo>
                  <a:lnTo>
                    <a:pt x="3326" y="1103"/>
                  </a:lnTo>
                  <a:lnTo>
                    <a:pt x="3406" y="1085"/>
                  </a:lnTo>
                  <a:lnTo>
                    <a:pt x="3467" y="1094"/>
                  </a:lnTo>
                  <a:lnTo>
                    <a:pt x="3529" y="1103"/>
                  </a:lnTo>
                  <a:lnTo>
                    <a:pt x="3609" y="1076"/>
                  </a:lnTo>
                  <a:lnTo>
                    <a:pt x="3662" y="1050"/>
                  </a:lnTo>
                  <a:lnTo>
                    <a:pt x="3741" y="1050"/>
                  </a:lnTo>
                  <a:lnTo>
                    <a:pt x="3794" y="1005"/>
                  </a:lnTo>
                  <a:lnTo>
                    <a:pt x="3856" y="988"/>
                  </a:lnTo>
                  <a:lnTo>
                    <a:pt x="3909" y="988"/>
                  </a:lnTo>
                  <a:lnTo>
                    <a:pt x="4015" y="970"/>
                  </a:lnTo>
                  <a:lnTo>
                    <a:pt x="4103" y="953"/>
                  </a:lnTo>
                  <a:lnTo>
                    <a:pt x="4129" y="908"/>
                  </a:lnTo>
                  <a:lnTo>
                    <a:pt x="4156" y="873"/>
                  </a:lnTo>
                  <a:lnTo>
                    <a:pt x="4191" y="820"/>
                  </a:lnTo>
                  <a:lnTo>
                    <a:pt x="4262" y="776"/>
                  </a:lnTo>
                  <a:lnTo>
                    <a:pt x="4297" y="723"/>
                  </a:lnTo>
                  <a:lnTo>
                    <a:pt x="4279" y="661"/>
                  </a:lnTo>
                  <a:lnTo>
                    <a:pt x="4235" y="644"/>
                  </a:lnTo>
                  <a:lnTo>
                    <a:pt x="4182" y="688"/>
                  </a:lnTo>
                  <a:lnTo>
                    <a:pt x="4129" y="670"/>
                  </a:lnTo>
                  <a:lnTo>
                    <a:pt x="4085" y="705"/>
                  </a:lnTo>
                  <a:lnTo>
                    <a:pt x="3997" y="697"/>
                  </a:lnTo>
                  <a:lnTo>
                    <a:pt x="3953" y="741"/>
                  </a:lnTo>
                  <a:lnTo>
                    <a:pt x="3803" y="679"/>
                  </a:lnTo>
                  <a:lnTo>
                    <a:pt x="3741" y="750"/>
                  </a:lnTo>
                  <a:lnTo>
                    <a:pt x="3697" y="697"/>
                  </a:lnTo>
                  <a:lnTo>
                    <a:pt x="3626" y="670"/>
                  </a:lnTo>
                  <a:lnTo>
                    <a:pt x="3564" y="670"/>
                  </a:lnTo>
                  <a:lnTo>
                    <a:pt x="3538" y="573"/>
                  </a:lnTo>
                  <a:lnTo>
                    <a:pt x="3503" y="520"/>
                  </a:lnTo>
                  <a:lnTo>
                    <a:pt x="3459" y="467"/>
                  </a:lnTo>
                  <a:lnTo>
                    <a:pt x="3406" y="423"/>
                  </a:lnTo>
                  <a:lnTo>
                    <a:pt x="3335" y="423"/>
                  </a:lnTo>
                  <a:lnTo>
                    <a:pt x="3282" y="388"/>
                  </a:lnTo>
                  <a:lnTo>
                    <a:pt x="3670" y="114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  Guaviare</a:t>
              </a: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lang="es-ES" sz="1200" b="1" kern="0" dirty="0">
                  <a:solidFill>
                    <a:srgbClr val="7030A0"/>
                  </a:solidFill>
                  <a:latin typeface="Arial" charset="0"/>
                  <a:ea typeface="MS Gothic" charset="-128"/>
                </a:rPr>
                <a:t>          2</a:t>
              </a: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35" name="Freeform 29"/>
            <p:cNvSpPr>
              <a:spLocks noChangeArrowheads="1"/>
            </p:cNvSpPr>
            <p:nvPr/>
          </p:nvSpPr>
          <p:spPr bwMode="auto">
            <a:xfrm>
              <a:off x="7645396" y="4657725"/>
              <a:ext cx="1236663" cy="1262063"/>
            </a:xfrm>
            <a:custGeom>
              <a:avLst/>
              <a:gdLst>
                <a:gd name="T0" fmla="*/ 1086 w 3434"/>
                <a:gd name="T1" fmla="*/ 2233 h 3504"/>
                <a:gd name="T2" fmla="*/ 1271 w 3434"/>
                <a:gd name="T3" fmla="*/ 2294 h 3504"/>
                <a:gd name="T4" fmla="*/ 1368 w 3434"/>
                <a:gd name="T5" fmla="*/ 2497 h 3504"/>
                <a:gd name="T6" fmla="*/ 1562 w 3434"/>
                <a:gd name="T7" fmla="*/ 2577 h 3504"/>
                <a:gd name="T8" fmla="*/ 1862 w 3434"/>
                <a:gd name="T9" fmla="*/ 2647 h 3504"/>
                <a:gd name="T10" fmla="*/ 2092 w 3434"/>
                <a:gd name="T11" fmla="*/ 2691 h 3504"/>
                <a:gd name="T12" fmla="*/ 2109 w 3434"/>
                <a:gd name="T13" fmla="*/ 2797 h 3504"/>
                <a:gd name="T14" fmla="*/ 2162 w 3434"/>
                <a:gd name="T15" fmla="*/ 3009 h 3504"/>
                <a:gd name="T16" fmla="*/ 2206 w 3434"/>
                <a:gd name="T17" fmla="*/ 3168 h 3504"/>
                <a:gd name="T18" fmla="*/ 2215 w 3434"/>
                <a:gd name="T19" fmla="*/ 3300 h 3504"/>
                <a:gd name="T20" fmla="*/ 2365 w 3434"/>
                <a:gd name="T21" fmla="*/ 3309 h 3504"/>
                <a:gd name="T22" fmla="*/ 2471 w 3434"/>
                <a:gd name="T23" fmla="*/ 3247 h 3504"/>
                <a:gd name="T24" fmla="*/ 2577 w 3434"/>
                <a:gd name="T25" fmla="*/ 3371 h 3504"/>
                <a:gd name="T26" fmla="*/ 2736 w 3434"/>
                <a:gd name="T27" fmla="*/ 3318 h 3504"/>
                <a:gd name="T28" fmla="*/ 2824 w 3434"/>
                <a:gd name="T29" fmla="*/ 3424 h 3504"/>
                <a:gd name="T30" fmla="*/ 3062 w 3434"/>
                <a:gd name="T31" fmla="*/ 3450 h 3504"/>
                <a:gd name="T32" fmla="*/ 3124 w 3434"/>
                <a:gd name="T33" fmla="*/ 3247 h 3504"/>
                <a:gd name="T34" fmla="*/ 2957 w 3434"/>
                <a:gd name="T35" fmla="*/ 3088 h 3504"/>
                <a:gd name="T36" fmla="*/ 2948 w 3434"/>
                <a:gd name="T37" fmla="*/ 2885 h 3504"/>
                <a:gd name="T38" fmla="*/ 2842 w 3434"/>
                <a:gd name="T39" fmla="*/ 2700 h 3504"/>
                <a:gd name="T40" fmla="*/ 2542 w 3434"/>
                <a:gd name="T41" fmla="*/ 2577 h 3504"/>
                <a:gd name="T42" fmla="*/ 2392 w 3434"/>
                <a:gd name="T43" fmla="*/ 1650 h 3504"/>
                <a:gd name="T44" fmla="*/ 2683 w 3434"/>
                <a:gd name="T45" fmla="*/ 1606 h 3504"/>
                <a:gd name="T46" fmla="*/ 2948 w 3434"/>
                <a:gd name="T47" fmla="*/ 1483 h 3504"/>
                <a:gd name="T48" fmla="*/ 3212 w 3434"/>
                <a:gd name="T49" fmla="*/ 1500 h 3504"/>
                <a:gd name="T50" fmla="*/ 3433 w 3434"/>
                <a:gd name="T51" fmla="*/ 1509 h 3504"/>
                <a:gd name="T52" fmla="*/ 3380 w 3434"/>
                <a:gd name="T53" fmla="*/ 1306 h 3504"/>
                <a:gd name="T54" fmla="*/ 3345 w 3434"/>
                <a:gd name="T55" fmla="*/ 1138 h 3504"/>
                <a:gd name="T56" fmla="*/ 3089 w 3434"/>
                <a:gd name="T57" fmla="*/ 1103 h 3504"/>
                <a:gd name="T58" fmla="*/ 2895 w 3434"/>
                <a:gd name="T59" fmla="*/ 1041 h 3504"/>
                <a:gd name="T60" fmla="*/ 2692 w 3434"/>
                <a:gd name="T61" fmla="*/ 1041 h 3504"/>
                <a:gd name="T62" fmla="*/ 2551 w 3434"/>
                <a:gd name="T63" fmla="*/ 371 h 3504"/>
                <a:gd name="T64" fmla="*/ 2295 w 3434"/>
                <a:gd name="T65" fmla="*/ 282 h 3504"/>
                <a:gd name="T66" fmla="*/ 2242 w 3434"/>
                <a:gd name="T67" fmla="*/ 124 h 3504"/>
                <a:gd name="T68" fmla="*/ 2101 w 3434"/>
                <a:gd name="T69" fmla="*/ 97 h 3504"/>
                <a:gd name="T70" fmla="*/ 1827 w 3434"/>
                <a:gd name="T71" fmla="*/ 177 h 3504"/>
                <a:gd name="T72" fmla="*/ 1553 w 3434"/>
                <a:gd name="T73" fmla="*/ 221 h 3504"/>
                <a:gd name="T74" fmla="*/ 1271 w 3434"/>
                <a:gd name="T75" fmla="*/ 291 h 3504"/>
                <a:gd name="T76" fmla="*/ 971 w 3434"/>
                <a:gd name="T77" fmla="*/ 441 h 3504"/>
                <a:gd name="T78" fmla="*/ 724 w 3434"/>
                <a:gd name="T79" fmla="*/ 441 h 3504"/>
                <a:gd name="T80" fmla="*/ 644 w 3434"/>
                <a:gd name="T81" fmla="*/ 618 h 3504"/>
                <a:gd name="T82" fmla="*/ 609 w 3434"/>
                <a:gd name="T83" fmla="*/ 1033 h 3504"/>
                <a:gd name="T84" fmla="*/ 530 w 3434"/>
                <a:gd name="T85" fmla="*/ 1200 h 3504"/>
                <a:gd name="T86" fmla="*/ 318 w 3434"/>
                <a:gd name="T87" fmla="*/ 1315 h 3504"/>
                <a:gd name="T88" fmla="*/ 53 w 3434"/>
                <a:gd name="T89" fmla="*/ 1641 h 3504"/>
                <a:gd name="T90" fmla="*/ 168 w 3434"/>
                <a:gd name="T91" fmla="*/ 1791 h 3504"/>
                <a:gd name="T92" fmla="*/ 274 w 3434"/>
                <a:gd name="T93" fmla="*/ 1950 h 3504"/>
                <a:gd name="T94" fmla="*/ 433 w 3434"/>
                <a:gd name="T95" fmla="*/ 2038 h 3504"/>
                <a:gd name="T96" fmla="*/ 627 w 3434"/>
                <a:gd name="T97" fmla="*/ 2118 h 3504"/>
                <a:gd name="T98" fmla="*/ 786 w 3434"/>
                <a:gd name="T99" fmla="*/ 2118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34" h="3504">
                  <a:moveTo>
                    <a:pt x="918" y="2215"/>
                  </a:moveTo>
                  <a:lnTo>
                    <a:pt x="997" y="2206"/>
                  </a:lnTo>
                  <a:lnTo>
                    <a:pt x="1059" y="2188"/>
                  </a:lnTo>
                  <a:lnTo>
                    <a:pt x="1086" y="2233"/>
                  </a:lnTo>
                  <a:lnTo>
                    <a:pt x="1094" y="2277"/>
                  </a:lnTo>
                  <a:lnTo>
                    <a:pt x="1174" y="2294"/>
                  </a:lnTo>
                  <a:lnTo>
                    <a:pt x="1218" y="2321"/>
                  </a:lnTo>
                  <a:lnTo>
                    <a:pt x="1271" y="2294"/>
                  </a:lnTo>
                  <a:lnTo>
                    <a:pt x="1333" y="2356"/>
                  </a:lnTo>
                  <a:lnTo>
                    <a:pt x="1377" y="2400"/>
                  </a:lnTo>
                  <a:lnTo>
                    <a:pt x="1297" y="2444"/>
                  </a:lnTo>
                  <a:lnTo>
                    <a:pt x="1368" y="2497"/>
                  </a:lnTo>
                  <a:lnTo>
                    <a:pt x="1403" y="2524"/>
                  </a:lnTo>
                  <a:lnTo>
                    <a:pt x="1412" y="2594"/>
                  </a:lnTo>
                  <a:lnTo>
                    <a:pt x="1518" y="2621"/>
                  </a:lnTo>
                  <a:lnTo>
                    <a:pt x="1562" y="2577"/>
                  </a:lnTo>
                  <a:lnTo>
                    <a:pt x="1668" y="2630"/>
                  </a:lnTo>
                  <a:lnTo>
                    <a:pt x="1712" y="2612"/>
                  </a:lnTo>
                  <a:lnTo>
                    <a:pt x="1748" y="2638"/>
                  </a:lnTo>
                  <a:lnTo>
                    <a:pt x="1862" y="2647"/>
                  </a:lnTo>
                  <a:lnTo>
                    <a:pt x="1915" y="2718"/>
                  </a:lnTo>
                  <a:lnTo>
                    <a:pt x="1986" y="2744"/>
                  </a:lnTo>
                  <a:lnTo>
                    <a:pt x="2056" y="2753"/>
                  </a:lnTo>
                  <a:lnTo>
                    <a:pt x="2092" y="2691"/>
                  </a:lnTo>
                  <a:lnTo>
                    <a:pt x="2153" y="2691"/>
                  </a:lnTo>
                  <a:lnTo>
                    <a:pt x="2206" y="2709"/>
                  </a:lnTo>
                  <a:lnTo>
                    <a:pt x="2171" y="2753"/>
                  </a:lnTo>
                  <a:lnTo>
                    <a:pt x="2109" y="2797"/>
                  </a:lnTo>
                  <a:lnTo>
                    <a:pt x="2092" y="2868"/>
                  </a:lnTo>
                  <a:lnTo>
                    <a:pt x="2162" y="2859"/>
                  </a:lnTo>
                  <a:lnTo>
                    <a:pt x="2171" y="2938"/>
                  </a:lnTo>
                  <a:lnTo>
                    <a:pt x="2162" y="3009"/>
                  </a:lnTo>
                  <a:lnTo>
                    <a:pt x="2118" y="3027"/>
                  </a:lnTo>
                  <a:lnTo>
                    <a:pt x="2109" y="3071"/>
                  </a:lnTo>
                  <a:lnTo>
                    <a:pt x="2153" y="3124"/>
                  </a:lnTo>
                  <a:lnTo>
                    <a:pt x="2206" y="3168"/>
                  </a:lnTo>
                  <a:lnTo>
                    <a:pt x="2171" y="3230"/>
                  </a:lnTo>
                  <a:lnTo>
                    <a:pt x="2109" y="3256"/>
                  </a:lnTo>
                  <a:lnTo>
                    <a:pt x="2136" y="3300"/>
                  </a:lnTo>
                  <a:lnTo>
                    <a:pt x="2215" y="3300"/>
                  </a:lnTo>
                  <a:lnTo>
                    <a:pt x="2224" y="3362"/>
                  </a:lnTo>
                  <a:lnTo>
                    <a:pt x="2286" y="3406"/>
                  </a:lnTo>
                  <a:lnTo>
                    <a:pt x="2339" y="3362"/>
                  </a:lnTo>
                  <a:lnTo>
                    <a:pt x="2365" y="3309"/>
                  </a:lnTo>
                  <a:lnTo>
                    <a:pt x="2295" y="3291"/>
                  </a:lnTo>
                  <a:lnTo>
                    <a:pt x="2339" y="3256"/>
                  </a:lnTo>
                  <a:lnTo>
                    <a:pt x="2418" y="3256"/>
                  </a:lnTo>
                  <a:lnTo>
                    <a:pt x="2471" y="3247"/>
                  </a:lnTo>
                  <a:lnTo>
                    <a:pt x="2551" y="3238"/>
                  </a:lnTo>
                  <a:lnTo>
                    <a:pt x="2515" y="3291"/>
                  </a:lnTo>
                  <a:lnTo>
                    <a:pt x="2515" y="3353"/>
                  </a:lnTo>
                  <a:lnTo>
                    <a:pt x="2577" y="3371"/>
                  </a:lnTo>
                  <a:lnTo>
                    <a:pt x="2630" y="3344"/>
                  </a:lnTo>
                  <a:lnTo>
                    <a:pt x="2656" y="3309"/>
                  </a:lnTo>
                  <a:lnTo>
                    <a:pt x="2727" y="3380"/>
                  </a:lnTo>
                  <a:lnTo>
                    <a:pt x="2736" y="3318"/>
                  </a:lnTo>
                  <a:lnTo>
                    <a:pt x="2780" y="3291"/>
                  </a:lnTo>
                  <a:lnTo>
                    <a:pt x="2833" y="3336"/>
                  </a:lnTo>
                  <a:lnTo>
                    <a:pt x="2859" y="3388"/>
                  </a:lnTo>
                  <a:lnTo>
                    <a:pt x="2824" y="3424"/>
                  </a:lnTo>
                  <a:lnTo>
                    <a:pt x="2868" y="3503"/>
                  </a:lnTo>
                  <a:lnTo>
                    <a:pt x="2939" y="3433"/>
                  </a:lnTo>
                  <a:lnTo>
                    <a:pt x="3001" y="3468"/>
                  </a:lnTo>
                  <a:lnTo>
                    <a:pt x="3062" y="3450"/>
                  </a:lnTo>
                  <a:lnTo>
                    <a:pt x="3080" y="3380"/>
                  </a:lnTo>
                  <a:lnTo>
                    <a:pt x="3080" y="3336"/>
                  </a:lnTo>
                  <a:lnTo>
                    <a:pt x="3115" y="3300"/>
                  </a:lnTo>
                  <a:lnTo>
                    <a:pt x="3124" y="3247"/>
                  </a:lnTo>
                  <a:lnTo>
                    <a:pt x="3071" y="3212"/>
                  </a:lnTo>
                  <a:lnTo>
                    <a:pt x="2992" y="3185"/>
                  </a:lnTo>
                  <a:lnTo>
                    <a:pt x="3018" y="3141"/>
                  </a:lnTo>
                  <a:lnTo>
                    <a:pt x="2957" y="3088"/>
                  </a:lnTo>
                  <a:lnTo>
                    <a:pt x="2912" y="3035"/>
                  </a:lnTo>
                  <a:lnTo>
                    <a:pt x="2877" y="2974"/>
                  </a:lnTo>
                  <a:lnTo>
                    <a:pt x="2912" y="2938"/>
                  </a:lnTo>
                  <a:lnTo>
                    <a:pt x="2948" y="2885"/>
                  </a:lnTo>
                  <a:lnTo>
                    <a:pt x="2904" y="2859"/>
                  </a:lnTo>
                  <a:lnTo>
                    <a:pt x="2904" y="2797"/>
                  </a:lnTo>
                  <a:lnTo>
                    <a:pt x="2912" y="2727"/>
                  </a:lnTo>
                  <a:lnTo>
                    <a:pt x="2842" y="2700"/>
                  </a:lnTo>
                  <a:lnTo>
                    <a:pt x="2762" y="2665"/>
                  </a:lnTo>
                  <a:lnTo>
                    <a:pt x="2692" y="2621"/>
                  </a:lnTo>
                  <a:lnTo>
                    <a:pt x="2621" y="2585"/>
                  </a:lnTo>
                  <a:lnTo>
                    <a:pt x="2542" y="2577"/>
                  </a:lnTo>
                  <a:lnTo>
                    <a:pt x="2462" y="2515"/>
                  </a:lnTo>
                  <a:lnTo>
                    <a:pt x="2418" y="2435"/>
                  </a:lnTo>
                  <a:lnTo>
                    <a:pt x="2392" y="2365"/>
                  </a:lnTo>
                  <a:lnTo>
                    <a:pt x="2392" y="1650"/>
                  </a:lnTo>
                  <a:lnTo>
                    <a:pt x="2480" y="1633"/>
                  </a:lnTo>
                  <a:lnTo>
                    <a:pt x="2524" y="1597"/>
                  </a:lnTo>
                  <a:lnTo>
                    <a:pt x="2604" y="1615"/>
                  </a:lnTo>
                  <a:lnTo>
                    <a:pt x="2683" y="1606"/>
                  </a:lnTo>
                  <a:lnTo>
                    <a:pt x="2736" y="1562"/>
                  </a:lnTo>
                  <a:lnTo>
                    <a:pt x="2798" y="1518"/>
                  </a:lnTo>
                  <a:lnTo>
                    <a:pt x="2851" y="1544"/>
                  </a:lnTo>
                  <a:lnTo>
                    <a:pt x="2948" y="1483"/>
                  </a:lnTo>
                  <a:lnTo>
                    <a:pt x="2974" y="1447"/>
                  </a:lnTo>
                  <a:lnTo>
                    <a:pt x="3036" y="1456"/>
                  </a:lnTo>
                  <a:lnTo>
                    <a:pt x="3115" y="1500"/>
                  </a:lnTo>
                  <a:lnTo>
                    <a:pt x="3212" y="1500"/>
                  </a:lnTo>
                  <a:lnTo>
                    <a:pt x="3248" y="1535"/>
                  </a:lnTo>
                  <a:lnTo>
                    <a:pt x="3301" y="1553"/>
                  </a:lnTo>
                  <a:lnTo>
                    <a:pt x="3345" y="1509"/>
                  </a:lnTo>
                  <a:lnTo>
                    <a:pt x="3433" y="1509"/>
                  </a:lnTo>
                  <a:lnTo>
                    <a:pt x="3398" y="1447"/>
                  </a:lnTo>
                  <a:lnTo>
                    <a:pt x="3354" y="1403"/>
                  </a:lnTo>
                  <a:lnTo>
                    <a:pt x="3398" y="1368"/>
                  </a:lnTo>
                  <a:lnTo>
                    <a:pt x="3380" y="1306"/>
                  </a:lnTo>
                  <a:lnTo>
                    <a:pt x="3433" y="1280"/>
                  </a:lnTo>
                  <a:lnTo>
                    <a:pt x="3362" y="1244"/>
                  </a:lnTo>
                  <a:lnTo>
                    <a:pt x="3371" y="1191"/>
                  </a:lnTo>
                  <a:lnTo>
                    <a:pt x="3345" y="1138"/>
                  </a:lnTo>
                  <a:lnTo>
                    <a:pt x="3283" y="1094"/>
                  </a:lnTo>
                  <a:lnTo>
                    <a:pt x="3212" y="1077"/>
                  </a:lnTo>
                  <a:lnTo>
                    <a:pt x="3133" y="1041"/>
                  </a:lnTo>
                  <a:lnTo>
                    <a:pt x="3089" y="1103"/>
                  </a:lnTo>
                  <a:lnTo>
                    <a:pt x="3018" y="1059"/>
                  </a:lnTo>
                  <a:lnTo>
                    <a:pt x="2983" y="1094"/>
                  </a:lnTo>
                  <a:lnTo>
                    <a:pt x="2912" y="1094"/>
                  </a:lnTo>
                  <a:lnTo>
                    <a:pt x="2895" y="1041"/>
                  </a:lnTo>
                  <a:lnTo>
                    <a:pt x="2824" y="1041"/>
                  </a:lnTo>
                  <a:lnTo>
                    <a:pt x="2771" y="1077"/>
                  </a:lnTo>
                  <a:lnTo>
                    <a:pt x="2736" y="1033"/>
                  </a:lnTo>
                  <a:lnTo>
                    <a:pt x="2692" y="1041"/>
                  </a:lnTo>
                  <a:lnTo>
                    <a:pt x="2656" y="1077"/>
                  </a:lnTo>
                  <a:lnTo>
                    <a:pt x="2595" y="1085"/>
                  </a:lnTo>
                  <a:lnTo>
                    <a:pt x="2595" y="406"/>
                  </a:lnTo>
                  <a:lnTo>
                    <a:pt x="2551" y="371"/>
                  </a:lnTo>
                  <a:lnTo>
                    <a:pt x="2506" y="353"/>
                  </a:lnTo>
                  <a:lnTo>
                    <a:pt x="2409" y="362"/>
                  </a:lnTo>
                  <a:lnTo>
                    <a:pt x="2348" y="353"/>
                  </a:lnTo>
                  <a:lnTo>
                    <a:pt x="2295" y="282"/>
                  </a:lnTo>
                  <a:lnTo>
                    <a:pt x="2251" y="238"/>
                  </a:lnTo>
                  <a:lnTo>
                    <a:pt x="2189" y="212"/>
                  </a:lnTo>
                  <a:lnTo>
                    <a:pt x="2189" y="159"/>
                  </a:lnTo>
                  <a:lnTo>
                    <a:pt x="2242" y="124"/>
                  </a:lnTo>
                  <a:lnTo>
                    <a:pt x="2251" y="71"/>
                  </a:lnTo>
                  <a:lnTo>
                    <a:pt x="2242" y="0"/>
                  </a:lnTo>
                  <a:lnTo>
                    <a:pt x="2189" y="80"/>
                  </a:lnTo>
                  <a:lnTo>
                    <a:pt x="2101" y="97"/>
                  </a:lnTo>
                  <a:lnTo>
                    <a:pt x="1995" y="115"/>
                  </a:lnTo>
                  <a:lnTo>
                    <a:pt x="1942" y="115"/>
                  </a:lnTo>
                  <a:lnTo>
                    <a:pt x="1880" y="132"/>
                  </a:lnTo>
                  <a:lnTo>
                    <a:pt x="1827" y="177"/>
                  </a:lnTo>
                  <a:lnTo>
                    <a:pt x="1748" y="177"/>
                  </a:lnTo>
                  <a:lnTo>
                    <a:pt x="1695" y="203"/>
                  </a:lnTo>
                  <a:lnTo>
                    <a:pt x="1615" y="230"/>
                  </a:lnTo>
                  <a:lnTo>
                    <a:pt x="1553" y="221"/>
                  </a:lnTo>
                  <a:lnTo>
                    <a:pt x="1492" y="212"/>
                  </a:lnTo>
                  <a:lnTo>
                    <a:pt x="1412" y="230"/>
                  </a:lnTo>
                  <a:lnTo>
                    <a:pt x="1315" y="221"/>
                  </a:lnTo>
                  <a:lnTo>
                    <a:pt x="1271" y="291"/>
                  </a:lnTo>
                  <a:lnTo>
                    <a:pt x="1218" y="344"/>
                  </a:lnTo>
                  <a:lnTo>
                    <a:pt x="1130" y="344"/>
                  </a:lnTo>
                  <a:lnTo>
                    <a:pt x="1042" y="388"/>
                  </a:lnTo>
                  <a:lnTo>
                    <a:pt x="971" y="441"/>
                  </a:lnTo>
                  <a:lnTo>
                    <a:pt x="944" y="512"/>
                  </a:lnTo>
                  <a:lnTo>
                    <a:pt x="892" y="556"/>
                  </a:lnTo>
                  <a:lnTo>
                    <a:pt x="794" y="503"/>
                  </a:lnTo>
                  <a:lnTo>
                    <a:pt x="724" y="441"/>
                  </a:lnTo>
                  <a:lnTo>
                    <a:pt x="644" y="432"/>
                  </a:lnTo>
                  <a:lnTo>
                    <a:pt x="591" y="494"/>
                  </a:lnTo>
                  <a:lnTo>
                    <a:pt x="609" y="565"/>
                  </a:lnTo>
                  <a:lnTo>
                    <a:pt x="644" y="618"/>
                  </a:lnTo>
                  <a:lnTo>
                    <a:pt x="644" y="724"/>
                  </a:lnTo>
                  <a:lnTo>
                    <a:pt x="636" y="847"/>
                  </a:lnTo>
                  <a:lnTo>
                    <a:pt x="600" y="944"/>
                  </a:lnTo>
                  <a:lnTo>
                    <a:pt x="609" y="1033"/>
                  </a:lnTo>
                  <a:lnTo>
                    <a:pt x="636" y="1112"/>
                  </a:lnTo>
                  <a:lnTo>
                    <a:pt x="565" y="1103"/>
                  </a:lnTo>
                  <a:lnTo>
                    <a:pt x="539" y="1147"/>
                  </a:lnTo>
                  <a:lnTo>
                    <a:pt x="530" y="1200"/>
                  </a:lnTo>
                  <a:lnTo>
                    <a:pt x="494" y="1244"/>
                  </a:lnTo>
                  <a:lnTo>
                    <a:pt x="433" y="1280"/>
                  </a:lnTo>
                  <a:lnTo>
                    <a:pt x="380" y="1262"/>
                  </a:lnTo>
                  <a:lnTo>
                    <a:pt x="318" y="1315"/>
                  </a:lnTo>
                  <a:lnTo>
                    <a:pt x="327" y="1385"/>
                  </a:lnTo>
                  <a:lnTo>
                    <a:pt x="62" y="1597"/>
                  </a:lnTo>
                  <a:lnTo>
                    <a:pt x="0" y="1641"/>
                  </a:lnTo>
                  <a:lnTo>
                    <a:pt x="53" y="1641"/>
                  </a:lnTo>
                  <a:lnTo>
                    <a:pt x="62" y="1703"/>
                  </a:lnTo>
                  <a:lnTo>
                    <a:pt x="97" y="1738"/>
                  </a:lnTo>
                  <a:lnTo>
                    <a:pt x="141" y="1721"/>
                  </a:lnTo>
                  <a:lnTo>
                    <a:pt x="168" y="1791"/>
                  </a:lnTo>
                  <a:lnTo>
                    <a:pt x="168" y="1844"/>
                  </a:lnTo>
                  <a:lnTo>
                    <a:pt x="230" y="1827"/>
                  </a:lnTo>
                  <a:lnTo>
                    <a:pt x="256" y="1888"/>
                  </a:lnTo>
                  <a:lnTo>
                    <a:pt x="274" y="1950"/>
                  </a:lnTo>
                  <a:lnTo>
                    <a:pt x="327" y="1941"/>
                  </a:lnTo>
                  <a:lnTo>
                    <a:pt x="362" y="1985"/>
                  </a:lnTo>
                  <a:lnTo>
                    <a:pt x="406" y="1994"/>
                  </a:lnTo>
                  <a:lnTo>
                    <a:pt x="433" y="2038"/>
                  </a:lnTo>
                  <a:lnTo>
                    <a:pt x="477" y="2083"/>
                  </a:lnTo>
                  <a:lnTo>
                    <a:pt x="530" y="2109"/>
                  </a:lnTo>
                  <a:lnTo>
                    <a:pt x="583" y="2100"/>
                  </a:lnTo>
                  <a:lnTo>
                    <a:pt x="627" y="2118"/>
                  </a:lnTo>
                  <a:lnTo>
                    <a:pt x="662" y="2144"/>
                  </a:lnTo>
                  <a:lnTo>
                    <a:pt x="706" y="2118"/>
                  </a:lnTo>
                  <a:lnTo>
                    <a:pt x="741" y="2144"/>
                  </a:lnTo>
                  <a:lnTo>
                    <a:pt x="786" y="2118"/>
                  </a:lnTo>
                  <a:lnTo>
                    <a:pt x="839" y="2127"/>
                  </a:lnTo>
                  <a:lnTo>
                    <a:pt x="865" y="2171"/>
                  </a:lnTo>
                  <a:lnTo>
                    <a:pt x="918" y="2215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lang="es-ES" sz="1200" b="1" kern="0" dirty="0">
                  <a:solidFill>
                    <a:srgbClr val="000000"/>
                  </a:solidFill>
                  <a:latin typeface="Arial" charset="0"/>
                  <a:ea typeface="MS Gothic" charset="-128"/>
                </a:rPr>
                <a:t>     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Vaupés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</a:t>
              </a:r>
            </a:p>
          </p:txBody>
        </p:sp>
        <p:sp>
          <p:nvSpPr>
            <p:cNvPr id="36" name="Freeform 30"/>
            <p:cNvSpPr>
              <a:spLocks noChangeArrowheads="1"/>
            </p:cNvSpPr>
            <p:nvPr/>
          </p:nvSpPr>
          <p:spPr bwMode="auto">
            <a:xfrm>
              <a:off x="6673846" y="5438775"/>
              <a:ext cx="2109788" cy="1581150"/>
            </a:xfrm>
            <a:custGeom>
              <a:avLst/>
              <a:gdLst>
                <a:gd name="T0" fmla="*/ 803 w 5859"/>
                <a:gd name="T1" fmla="*/ 670 h 4394"/>
                <a:gd name="T2" fmla="*/ 1015 w 5859"/>
                <a:gd name="T3" fmla="*/ 759 h 4394"/>
                <a:gd name="T4" fmla="*/ 1332 w 5859"/>
                <a:gd name="T5" fmla="*/ 820 h 4394"/>
                <a:gd name="T6" fmla="*/ 1658 w 5859"/>
                <a:gd name="T7" fmla="*/ 785 h 4394"/>
                <a:gd name="T8" fmla="*/ 1949 w 5859"/>
                <a:gd name="T9" fmla="*/ 812 h 4394"/>
                <a:gd name="T10" fmla="*/ 2258 w 5859"/>
                <a:gd name="T11" fmla="*/ 794 h 4394"/>
                <a:gd name="T12" fmla="*/ 2532 w 5859"/>
                <a:gd name="T13" fmla="*/ 776 h 4394"/>
                <a:gd name="T14" fmla="*/ 2743 w 5859"/>
                <a:gd name="T15" fmla="*/ 520 h 4394"/>
                <a:gd name="T16" fmla="*/ 3052 w 5859"/>
                <a:gd name="T17" fmla="*/ 414 h 4394"/>
                <a:gd name="T18" fmla="*/ 3238 w 5859"/>
                <a:gd name="T19" fmla="*/ 150 h 4394"/>
                <a:gd name="T20" fmla="*/ 3564 w 5859"/>
                <a:gd name="T21" fmla="*/ 0 h 4394"/>
                <a:gd name="T22" fmla="*/ 3793 w 5859"/>
                <a:gd name="T23" fmla="*/ 106 h 4394"/>
                <a:gd name="T24" fmla="*/ 4076 w 5859"/>
                <a:gd name="T25" fmla="*/ 229 h 4394"/>
                <a:gd name="T26" fmla="*/ 4217 w 5859"/>
                <a:gd name="T27" fmla="*/ 450 h 4394"/>
                <a:gd name="T28" fmla="*/ 4561 w 5859"/>
                <a:gd name="T29" fmla="*/ 476 h 4394"/>
                <a:gd name="T30" fmla="*/ 4852 w 5859"/>
                <a:gd name="T31" fmla="*/ 520 h 4394"/>
                <a:gd name="T32" fmla="*/ 4861 w 5859"/>
                <a:gd name="T33" fmla="*/ 688 h 4394"/>
                <a:gd name="T34" fmla="*/ 4852 w 5859"/>
                <a:gd name="T35" fmla="*/ 953 h 4394"/>
                <a:gd name="T36" fmla="*/ 4914 w 5859"/>
                <a:gd name="T37" fmla="*/ 1129 h 4394"/>
                <a:gd name="T38" fmla="*/ 4994 w 5859"/>
                <a:gd name="T39" fmla="*/ 1120 h 4394"/>
                <a:gd name="T40" fmla="*/ 5214 w 5859"/>
                <a:gd name="T41" fmla="*/ 1120 h 4394"/>
                <a:gd name="T42" fmla="*/ 5426 w 5859"/>
                <a:gd name="T43" fmla="*/ 1209 h 4394"/>
                <a:gd name="T44" fmla="*/ 5523 w 5859"/>
                <a:gd name="T45" fmla="*/ 1253 h 4394"/>
                <a:gd name="T46" fmla="*/ 5779 w 5859"/>
                <a:gd name="T47" fmla="*/ 1209 h 4394"/>
                <a:gd name="T48" fmla="*/ 5814 w 5859"/>
                <a:gd name="T49" fmla="*/ 1367 h 4394"/>
                <a:gd name="T50" fmla="*/ 5250 w 5859"/>
                <a:gd name="T51" fmla="*/ 4393 h 4394"/>
                <a:gd name="T52" fmla="*/ 5100 w 5859"/>
                <a:gd name="T53" fmla="*/ 4146 h 4394"/>
                <a:gd name="T54" fmla="*/ 4861 w 5859"/>
                <a:gd name="T55" fmla="*/ 3961 h 4394"/>
                <a:gd name="T56" fmla="*/ 4508 w 5859"/>
                <a:gd name="T57" fmla="*/ 4014 h 4394"/>
                <a:gd name="T58" fmla="*/ 4994 w 5859"/>
                <a:gd name="T59" fmla="*/ 2866 h 4394"/>
                <a:gd name="T60" fmla="*/ 4817 w 5859"/>
                <a:gd name="T61" fmla="*/ 2743 h 4394"/>
                <a:gd name="T62" fmla="*/ 4658 w 5859"/>
                <a:gd name="T63" fmla="*/ 2619 h 4394"/>
                <a:gd name="T64" fmla="*/ 4455 w 5859"/>
                <a:gd name="T65" fmla="*/ 2593 h 4394"/>
                <a:gd name="T66" fmla="*/ 4226 w 5859"/>
                <a:gd name="T67" fmla="*/ 2452 h 4394"/>
                <a:gd name="T68" fmla="*/ 3952 w 5859"/>
                <a:gd name="T69" fmla="*/ 2469 h 4394"/>
                <a:gd name="T70" fmla="*/ 3732 w 5859"/>
                <a:gd name="T71" fmla="*/ 2575 h 4394"/>
                <a:gd name="T72" fmla="*/ 3467 w 5859"/>
                <a:gd name="T73" fmla="*/ 2593 h 4394"/>
                <a:gd name="T74" fmla="*/ 3193 w 5859"/>
                <a:gd name="T75" fmla="*/ 2381 h 4394"/>
                <a:gd name="T76" fmla="*/ 2982 w 5859"/>
                <a:gd name="T77" fmla="*/ 2566 h 4394"/>
                <a:gd name="T78" fmla="*/ 2690 w 5859"/>
                <a:gd name="T79" fmla="*/ 2716 h 4394"/>
                <a:gd name="T80" fmla="*/ 2346 w 5859"/>
                <a:gd name="T81" fmla="*/ 2708 h 4394"/>
                <a:gd name="T82" fmla="*/ 2073 w 5859"/>
                <a:gd name="T83" fmla="*/ 2769 h 4394"/>
                <a:gd name="T84" fmla="*/ 1764 w 5859"/>
                <a:gd name="T85" fmla="*/ 2725 h 4394"/>
                <a:gd name="T86" fmla="*/ 1526 w 5859"/>
                <a:gd name="T87" fmla="*/ 2611 h 4394"/>
                <a:gd name="T88" fmla="*/ 1578 w 5859"/>
                <a:gd name="T89" fmla="*/ 2399 h 4394"/>
                <a:gd name="T90" fmla="*/ 1517 w 5859"/>
                <a:gd name="T91" fmla="*/ 2187 h 4394"/>
                <a:gd name="T92" fmla="*/ 1368 w 5859"/>
                <a:gd name="T93" fmla="*/ 2108 h 4394"/>
                <a:gd name="T94" fmla="*/ 1094 w 5859"/>
                <a:gd name="T95" fmla="*/ 2072 h 4394"/>
                <a:gd name="T96" fmla="*/ 1121 w 5859"/>
                <a:gd name="T97" fmla="*/ 1843 h 4394"/>
                <a:gd name="T98" fmla="*/ 971 w 5859"/>
                <a:gd name="T99" fmla="*/ 1649 h 4394"/>
                <a:gd name="T100" fmla="*/ 582 w 5859"/>
                <a:gd name="T101" fmla="*/ 1473 h 4394"/>
                <a:gd name="T102" fmla="*/ 326 w 5859"/>
                <a:gd name="T103" fmla="*/ 1350 h 4394"/>
                <a:gd name="T104" fmla="*/ 123 w 5859"/>
                <a:gd name="T105" fmla="*/ 1209 h 4394"/>
                <a:gd name="T106" fmla="*/ 62 w 5859"/>
                <a:gd name="T107" fmla="*/ 997 h 4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59" h="4394">
                  <a:moveTo>
                    <a:pt x="0" y="856"/>
                  </a:moveTo>
                  <a:lnTo>
                    <a:pt x="600" y="662"/>
                  </a:lnTo>
                  <a:lnTo>
                    <a:pt x="688" y="679"/>
                  </a:lnTo>
                  <a:lnTo>
                    <a:pt x="741" y="653"/>
                  </a:lnTo>
                  <a:lnTo>
                    <a:pt x="803" y="670"/>
                  </a:lnTo>
                  <a:lnTo>
                    <a:pt x="865" y="670"/>
                  </a:lnTo>
                  <a:lnTo>
                    <a:pt x="865" y="714"/>
                  </a:lnTo>
                  <a:lnTo>
                    <a:pt x="953" y="714"/>
                  </a:lnTo>
                  <a:lnTo>
                    <a:pt x="953" y="785"/>
                  </a:lnTo>
                  <a:lnTo>
                    <a:pt x="1015" y="759"/>
                  </a:lnTo>
                  <a:lnTo>
                    <a:pt x="1068" y="803"/>
                  </a:lnTo>
                  <a:lnTo>
                    <a:pt x="1129" y="785"/>
                  </a:lnTo>
                  <a:lnTo>
                    <a:pt x="1209" y="759"/>
                  </a:lnTo>
                  <a:lnTo>
                    <a:pt x="1262" y="794"/>
                  </a:lnTo>
                  <a:lnTo>
                    <a:pt x="1332" y="820"/>
                  </a:lnTo>
                  <a:lnTo>
                    <a:pt x="1421" y="873"/>
                  </a:lnTo>
                  <a:lnTo>
                    <a:pt x="1508" y="847"/>
                  </a:lnTo>
                  <a:lnTo>
                    <a:pt x="1552" y="803"/>
                  </a:lnTo>
                  <a:lnTo>
                    <a:pt x="1587" y="759"/>
                  </a:lnTo>
                  <a:lnTo>
                    <a:pt x="1658" y="785"/>
                  </a:lnTo>
                  <a:lnTo>
                    <a:pt x="1720" y="838"/>
                  </a:lnTo>
                  <a:lnTo>
                    <a:pt x="1790" y="864"/>
                  </a:lnTo>
                  <a:lnTo>
                    <a:pt x="1843" y="847"/>
                  </a:lnTo>
                  <a:lnTo>
                    <a:pt x="1887" y="794"/>
                  </a:lnTo>
                  <a:lnTo>
                    <a:pt x="1949" y="812"/>
                  </a:lnTo>
                  <a:lnTo>
                    <a:pt x="2029" y="856"/>
                  </a:lnTo>
                  <a:lnTo>
                    <a:pt x="2099" y="917"/>
                  </a:lnTo>
                  <a:lnTo>
                    <a:pt x="2161" y="926"/>
                  </a:lnTo>
                  <a:lnTo>
                    <a:pt x="2214" y="864"/>
                  </a:lnTo>
                  <a:lnTo>
                    <a:pt x="2258" y="794"/>
                  </a:lnTo>
                  <a:lnTo>
                    <a:pt x="2302" y="776"/>
                  </a:lnTo>
                  <a:lnTo>
                    <a:pt x="2355" y="829"/>
                  </a:lnTo>
                  <a:lnTo>
                    <a:pt x="2408" y="847"/>
                  </a:lnTo>
                  <a:lnTo>
                    <a:pt x="2479" y="856"/>
                  </a:lnTo>
                  <a:lnTo>
                    <a:pt x="2532" y="776"/>
                  </a:lnTo>
                  <a:lnTo>
                    <a:pt x="2576" y="714"/>
                  </a:lnTo>
                  <a:lnTo>
                    <a:pt x="2584" y="644"/>
                  </a:lnTo>
                  <a:lnTo>
                    <a:pt x="2611" y="573"/>
                  </a:lnTo>
                  <a:lnTo>
                    <a:pt x="2682" y="538"/>
                  </a:lnTo>
                  <a:lnTo>
                    <a:pt x="2743" y="520"/>
                  </a:lnTo>
                  <a:lnTo>
                    <a:pt x="2761" y="450"/>
                  </a:lnTo>
                  <a:lnTo>
                    <a:pt x="2796" y="406"/>
                  </a:lnTo>
                  <a:lnTo>
                    <a:pt x="2885" y="432"/>
                  </a:lnTo>
                  <a:lnTo>
                    <a:pt x="2964" y="450"/>
                  </a:lnTo>
                  <a:lnTo>
                    <a:pt x="3052" y="414"/>
                  </a:lnTo>
                  <a:lnTo>
                    <a:pt x="3079" y="335"/>
                  </a:lnTo>
                  <a:lnTo>
                    <a:pt x="3105" y="273"/>
                  </a:lnTo>
                  <a:lnTo>
                    <a:pt x="3149" y="238"/>
                  </a:lnTo>
                  <a:lnTo>
                    <a:pt x="3211" y="212"/>
                  </a:lnTo>
                  <a:lnTo>
                    <a:pt x="3238" y="150"/>
                  </a:lnTo>
                  <a:lnTo>
                    <a:pt x="3264" y="123"/>
                  </a:lnTo>
                  <a:lnTo>
                    <a:pt x="3352" y="97"/>
                  </a:lnTo>
                  <a:lnTo>
                    <a:pt x="3485" y="97"/>
                  </a:lnTo>
                  <a:lnTo>
                    <a:pt x="3555" y="70"/>
                  </a:lnTo>
                  <a:lnTo>
                    <a:pt x="3564" y="0"/>
                  </a:lnTo>
                  <a:lnTo>
                    <a:pt x="3617" y="44"/>
                  </a:lnTo>
                  <a:lnTo>
                    <a:pt x="3696" y="35"/>
                  </a:lnTo>
                  <a:lnTo>
                    <a:pt x="3758" y="17"/>
                  </a:lnTo>
                  <a:lnTo>
                    <a:pt x="3785" y="62"/>
                  </a:lnTo>
                  <a:lnTo>
                    <a:pt x="3793" y="106"/>
                  </a:lnTo>
                  <a:lnTo>
                    <a:pt x="3873" y="123"/>
                  </a:lnTo>
                  <a:lnTo>
                    <a:pt x="3917" y="150"/>
                  </a:lnTo>
                  <a:lnTo>
                    <a:pt x="3970" y="123"/>
                  </a:lnTo>
                  <a:lnTo>
                    <a:pt x="4032" y="185"/>
                  </a:lnTo>
                  <a:lnTo>
                    <a:pt x="4076" y="229"/>
                  </a:lnTo>
                  <a:lnTo>
                    <a:pt x="3996" y="273"/>
                  </a:lnTo>
                  <a:lnTo>
                    <a:pt x="4067" y="326"/>
                  </a:lnTo>
                  <a:lnTo>
                    <a:pt x="4102" y="353"/>
                  </a:lnTo>
                  <a:lnTo>
                    <a:pt x="4111" y="423"/>
                  </a:lnTo>
                  <a:lnTo>
                    <a:pt x="4217" y="450"/>
                  </a:lnTo>
                  <a:lnTo>
                    <a:pt x="4261" y="406"/>
                  </a:lnTo>
                  <a:lnTo>
                    <a:pt x="4367" y="459"/>
                  </a:lnTo>
                  <a:lnTo>
                    <a:pt x="4411" y="441"/>
                  </a:lnTo>
                  <a:lnTo>
                    <a:pt x="4447" y="467"/>
                  </a:lnTo>
                  <a:lnTo>
                    <a:pt x="4561" y="476"/>
                  </a:lnTo>
                  <a:lnTo>
                    <a:pt x="4614" y="547"/>
                  </a:lnTo>
                  <a:lnTo>
                    <a:pt x="4685" y="573"/>
                  </a:lnTo>
                  <a:lnTo>
                    <a:pt x="4755" y="582"/>
                  </a:lnTo>
                  <a:lnTo>
                    <a:pt x="4791" y="520"/>
                  </a:lnTo>
                  <a:lnTo>
                    <a:pt x="4852" y="520"/>
                  </a:lnTo>
                  <a:lnTo>
                    <a:pt x="4905" y="538"/>
                  </a:lnTo>
                  <a:lnTo>
                    <a:pt x="4870" y="582"/>
                  </a:lnTo>
                  <a:lnTo>
                    <a:pt x="4808" y="626"/>
                  </a:lnTo>
                  <a:lnTo>
                    <a:pt x="4791" y="697"/>
                  </a:lnTo>
                  <a:lnTo>
                    <a:pt x="4861" y="688"/>
                  </a:lnTo>
                  <a:lnTo>
                    <a:pt x="4870" y="767"/>
                  </a:lnTo>
                  <a:lnTo>
                    <a:pt x="4861" y="838"/>
                  </a:lnTo>
                  <a:lnTo>
                    <a:pt x="4817" y="856"/>
                  </a:lnTo>
                  <a:lnTo>
                    <a:pt x="4808" y="900"/>
                  </a:lnTo>
                  <a:lnTo>
                    <a:pt x="4852" y="953"/>
                  </a:lnTo>
                  <a:lnTo>
                    <a:pt x="4905" y="997"/>
                  </a:lnTo>
                  <a:lnTo>
                    <a:pt x="4870" y="1059"/>
                  </a:lnTo>
                  <a:lnTo>
                    <a:pt x="4808" y="1085"/>
                  </a:lnTo>
                  <a:lnTo>
                    <a:pt x="4835" y="1129"/>
                  </a:lnTo>
                  <a:lnTo>
                    <a:pt x="4914" y="1129"/>
                  </a:lnTo>
                  <a:lnTo>
                    <a:pt x="4923" y="1191"/>
                  </a:lnTo>
                  <a:lnTo>
                    <a:pt x="4985" y="1235"/>
                  </a:lnTo>
                  <a:lnTo>
                    <a:pt x="5038" y="1191"/>
                  </a:lnTo>
                  <a:lnTo>
                    <a:pt x="5064" y="1138"/>
                  </a:lnTo>
                  <a:lnTo>
                    <a:pt x="4994" y="1120"/>
                  </a:lnTo>
                  <a:lnTo>
                    <a:pt x="5038" y="1085"/>
                  </a:lnTo>
                  <a:lnTo>
                    <a:pt x="5117" y="1085"/>
                  </a:lnTo>
                  <a:lnTo>
                    <a:pt x="5170" y="1076"/>
                  </a:lnTo>
                  <a:lnTo>
                    <a:pt x="5250" y="1067"/>
                  </a:lnTo>
                  <a:lnTo>
                    <a:pt x="5214" y="1120"/>
                  </a:lnTo>
                  <a:lnTo>
                    <a:pt x="5214" y="1182"/>
                  </a:lnTo>
                  <a:lnTo>
                    <a:pt x="5276" y="1200"/>
                  </a:lnTo>
                  <a:lnTo>
                    <a:pt x="5329" y="1173"/>
                  </a:lnTo>
                  <a:lnTo>
                    <a:pt x="5355" y="1138"/>
                  </a:lnTo>
                  <a:lnTo>
                    <a:pt x="5426" y="1209"/>
                  </a:lnTo>
                  <a:lnTo>
                    <a:pt x="5435" y="1147"/>
                  </a:lnTo>
                  <a:lnTo>
                    <a:pt x="5479" y="1120"/>
                  </a:lnTo>
                  <a:lnTo>
                    <a:pt x="5532" y="1165"/>
                  </a:lnTo>
                  <a:lnTo>
                    <a:pt x="5558" y="1217"/>
                  </a:lnTo>
                  <a:lnTo>
                    <a:pt x="5523" y="1253"/>
                  </a:lnTo>
                  <a:lnTo>
                    <a:pt x="5567" y="1332"/>
                  </a:lnTo>
                  <a:lnTo>
                    <a:pt x="5638" y="1262"/>
                  </a:lnTo>
                  <a:lnTo>
                    <a:pt x="5700" y="1297"/>
                  </a:lnTo>
                  <a:lnTo>
                    <a:pt x="5761" y="1279"/>
                  </a:lnTo>
                  <a:lnTo>
                    <a:pt x="5779" y="1209"/>
                  </a:lnTo>
                  <a:lnTo>
                    <a:pt x="5779" y="1165"/>
                  </a:lnTo>
                  <a:lnTo>
                    <a:pt x="5814" y="1129"/>
                  </a:lnTo>
                  <a:lnTo>
                    <a:pt x="5858" y="1182"/>
                  </a:lnTo>
                  <a:lnTo>
                    <a:pt x="5823" y="1279"/>
                  </a:lnTo>
                  <a:lnTo>
                    <a:pt x="5814" y="1367"/>
                  </a:lnTo>
                  <a:lnTo>
                    <a:pt x="5841" y="1429"/>
                  </a:lnTo>
                  <a:lnTo>
                    <a:pt x="5814" y="1500"/>
                  </a:lnTo>
                  <a:lnTo>
                    <a:pt x="5788" y="1587"/>
                  </a:lnTo>
                  <a:lnTo>
                    <a:pt x="5797" y="1640"/>
                  </a:lnTo>
                  <a:lnTo>
                    <a:pt x="5250" y="4393"/>
                  </a:lnTo>
                  <a:lnTo>
                    <a:pt x="5197" y="4358"/>
                  </a:lnTo>
                  <a:lnTo>
                    <a:pt x="5170" y="4287"/>
                  </a:lnTo>
                  <a:lnTo>
                    <a:pt x="5117" y="4261"/>
                  </a:lnTo>
                  <a:lnTo>
                    <a:pt x="5100" y="4208"/>
                  </a:lnTo>
                  <a:lnTo>
                    <a:pt x="5100" y="4146"/>
                  </a:lnTo>
                  <a:lnTo>
                    <a:pt x="5064" y="4102"/>
                  </a:lnTo>
                  <a:lnTo>
                    <a:pt x="4985" y="4084"/>
                  </a:lnTo>
                  <a:lnTo>
                    <a:pt x="4941" y="4058"/>
                  </a:lnTo>
                  <a:lnTo>
                    <a:pt x="4888" y="4005"/>
                  </a:lnTo>
                  <a:lnTo>
                    <a:pt x="4861" y="3961"/>
                  </a:lnTo>
                  <a:lnTo>
                    <a:pt x="4782" y="3934"/>
                  </a:lnTo>
                  <a:lnTo>
                    <a:pt x="4729" y="3987"/>
                  </a:lnTo>
                  <a:lnTo>
                    <a:pt x="4676" y="4040"/>
                  </a:lnTo>
                  <a:lnTo>
                    <a:pt x="4579" y="4014"/>
                  </a:lnTo>
                  <a:lnTo>
                    <a:pt x="4508" y="4014"/>
                  </a:lnTo>
                  <a:lnTo>
                    <a:pt x="4411" y="4022"/>
                  </a:lnTo>
                  <a:lnTo>
                    <a:pt x="4341" y="4005"/>
                  </a:lnTo>
                  <a:lnTo>
                    <a:pt x="5108" y="2911"/>
                  </a:lnTo>
                  <a:lnTo>
                    <a:pt x="5082" y="2805"/>
                  </a:lnTo>
                  <a:lnTo>
                    <a:pt x="4994" y="2866"/>
                  </a:lnTo>
                  <a:lnTo>
                    <a:pt x="4994" y="2796"/>
                  </a:lnTo>
                  <a:lnTo>
                    <a:pt x="4932" y="2805"/>
                  </a:lnTo>
                  <a:lnTo>
                    <a:pt x="4923" y="2752"/>
                  </a:lnTo>
                  <a:lnTo>
                    <a:pt x="4905" y="2699"/>
                  </a:lnTo>
                  <a:lnTo>
                    <a:pt x="4817" y="2743"/>
                  </a:lnTo>
                  <a:lnTo>
                    <a:pt x="4764" y="2725"/>
                  </a:lnTo>
                  <a:lnTo>
                    <a:pt x="4817" y="2681"/>
                  </a:lnTo>
                  <a:lnTo>
                    <a:pt x="4764" y="2664"/>
                  </a:lnTo>
                  <a:lnTo>
                    <a:pt x="4702" y="2690"/>
                  </a:lnTo>
                  <a:lnTo>
                    <a:pt x="4658" y="2619"/>
                  </a:lnTo>
                  <a:lnTo>
                    <a:pt x="4614" y="2646"/>
                  </a:lnTo>
                  <a:lnTo>
                    <a:pt x="4552" y="2602"/>
                  </a:lnTo>
                  <a:lnTo>
                    <a:pt x="4535" y="2664"/>
                  </a:lnTo>
                  <a:lnTo>
                    <a:pt x="4464" y="2655"/>
                  </a:lnTo>
                  <a:lnTo>
                    <a:pt x="4455" y="2593"/>
                  </a:lnTo>
                  <a:lnTo>
                    <a:pt x="4429" y="2540"/>
                  </a:lnTo>
                  <a:lnTo>
                    <a:pt x="4349" y="2531"/>
                  </a:lnTo>
                  <a:lnTo>
                    <a:pt x="4296" y="2487"/>
                  </a:lnTo>
                  <a:lnTo>
                    <a:pt x="4235" y="2496"/>
                  </a:lnTo>
                  <a:lnTo>
                    <a:pt x="4226" y="2452"/>
                  </a:lnTo>
                  <a:lnTo>
                    <a:pt x="4164" y="2408"/>
                  </a:lnTo>
                  <a:lnTo>
                    <a:pt x="4102" y="2434"/>
                  </a:lnTo>
                  <a:lnTo>
                    <a:pt x="4032" y="2399"/>
                  </a:lnTo>
                  <a:lnTo>
                    <a:pt x="4041" y="2487"/>
                  </a:lnTo>
                  <a:lnTo>
                    <a:pt x="3952" y="2469"/>
                  </a:lnTo>
                  <a:lnTo>
                    <a:pt x="3882" y="2461"/>
                  </a:lnTo>
                  <a:lnTo>
                    <a:pt x="3873" y="2514"/>
                  </a:lnTo>
                  <a:lnTo>
                    <a:pt x="3846" y="2575"/>
                  </a:lnTo>
                  <a:lnTo>
                    <a:pt x="3776" y="2593"/>
                  </a:lnTo>
                  <a:lnTo>
                    <a:pt x="3732" y="2575"/>
                  </a:lnTo>
                  <a:lnTo>
                    <a:pt x="3652" y="2602"/>
                  </a:lnTo>
                  <a:lnTo>
                    <a:pt x="3599" y="2611"/>
                  </a:lnTo>
                  <a:lnTo>
                    <a:pt x="3538" y="2558"/>
                  </a:lnTo>
                  <a:lnTo>
                    <a:pt x="3502" y="2487"/>
                  </a:lnTo>
                  <a:lnTo>
                    <a:pt x="3467" y="2593"/>
                  </a:lnTo>
                  <a:lnTo>
                    <a:pt x="3440" y="2478"/>
                  </a:lnTo>
                  <a:lnTo>
                    <a:pt x="3352" y="2461"/>
                  </a:lnTo>
                  <a:lnTo>
                    <a:pt x="3308" y="2434"/>
                  </a:lnTo>
                  <a:lnTo>
                    <a:pt x="3202" y="2452"/>
                  </a:lnTo>
                  <a:lnTo>
                    <a:pt x="3193" y="2381"/>
                  </a:lnTo>
                  <a:lnTo>
                    <a:pt x="3132" y="2408"/>
                  </a:lnTo>
                  <a:lnTo>
                    <a:pt x="3070" y="2425"/>
                  </a:lnTo>
                  <a:lnTo>
                    <a:pt x="3043" y="2496"/>
                  </a:lnTo>
                  <a:lnTo>
                    <a:pt x="3035" y="2549"/>
                  </a:lnTo>
                  <a:lnTo>
                    <a:pt x="2982" y="2566"/>
                  </a:lnTo>
                  <a:lnTo>
                    <a:pt x="2973" y="2611"/>
                  </a:lnTo>
                  <a:lnTo>
                    <a:pt x="2902" y="2611"/>
                  </a:lnTo>
                  <a:lnTo>
                    <a:pt x="2814" y="2593"/>
                  </a:lnTo>
                  <a:lnTo>
                    <a:pt x="2752" y="2646"/>
                  </a:lnTo>
                  <a:lnTo>
                    <a:pt x="2690" y="2716"/>
                  </a:lnTo>
                  <a:lnTo>
                    <a:pt x="2637" y="2708"/>
                  </a:lnTo>
                  <a:lnTo>
                    <a:pt x="2567" y="2734"/>
                  </a:lnTo>
                  <a:lnTo>
                    <a:pt x="2496" y="2752"/>
                  </a:lnTo>
                  <a:lnTo>
                    <a:pt x="2434" y="2716"/>
                  </a:lnTo>
                  <a:lnTo>
                    <a:pt x="2346" y="2708"/>
                  </a:lnTo>
                  <a:lnTo>
                    <a:pt x="2267" y="2725"/>
                  </a:lnTo>
                  <a:lnTo>
                    <a:pt x="2205" y="2699"/>
                  </a:lnTo>
                  <a:lnTo>
                    <a:pt x="2152" y="2672"/>
                  </a:lnTo>
                  <a:lnTo>
                    <a:pt x="2117" y="2725"/>
                  </a:lnTo>
                  <a:lnTo>
                    <a:pt x="2073" y="2769"/>
                  </a:lnTo>
                  <a:lnTo>
                    <a:pt x="2037" y="2699"/>
                  </a:lnTo>
                  <a:lnTo>
                    <a:pt x="2011" y="2752"/>
                  </a:lnTo>
                  <a:lnTo>
                    <a:pt x="1896" y="2761"/>
                  </a:lnTo>
                  <a:lnTo>
                    <a:pt x="1799" y="2778"/>
                  </a:lnTo>
                  <a:lnTo>
                    <a:pt x="1764" y="2725"/>
                  </a:lnTo>
                  <a:lnTo>
                    <a:pt x="1764" y="2690"/>
                  </a:lnTo>
                  <a:lnTo>
                    <a:pt x="1711" y="2672"/>
                  </a:lnTo>
                  <a:lnTo>
                    <a:pt x="1631" y="2672"/>
                  </a:lnTo>
                  <a:lnTo>
                    <a:pt x="1552" y="2646"/>
                  </a:lnTo>
                  <a:lnTo>
                    <a:pt x="1526" y="2611"/>
                  </a:lnTo>
                  <a:lnTo>
                    <a:pt x="1491" y="2540"/>
                  </a:lnTo>
                  <a:lnTo>
                    <a:pt x="1543" y="2522"/>
                  </a:lnTo>
                  <a:lnTo>
                    <a:pt x="1570" y="2478"/>
                  </a:lnTo>
                  <a:lnTo>
                    <a:pt x="1623" y="2443"/>
                  </a:lnTo>
                  <a:lnTo>
                    <a:pt x="1578" y="2399"/>
                  </a:lnTo>
                  <a:lnTo>
                    <a:pt x="1614" y="2372"/>
                  </a:lnTo>
                  <a:lnTo>
                    <a:pt x="1561" y="2319"/>
                  </a:lnTo>
                  <a:lnTo>
                    <a:pt x="1570" y="2258"/>
                  </a:lnTo>
                  <a:lnTo>
                    <a:pt x="1570" y="2205"/>
                  </a:lnTo>
                  <a:lnTo>
                    <a:pt x="1517" y="2187"/>
                  </a:lnTo>
                  <a:lnTo>
                    <a:pt x="1517" y="2134"/>
                  </a:lnTo>
                  <a:lnTo>
                    <a:pt x="1456" y="2143"/>
                  </a:lnTo>
                  <a:lnTo>
                    <a:pt x="1447" y="2081"/>
                  </a:lnTo>
                  <a:lnTo>
                    <a:pt x="1421" y="2134"/>
                  </a:lnTo>
                  <a:lnTo>
                    <a:pt x="1368" y="2108"/>
                  </a:lnTo>
                  <a:lnTo>
                    <a:pt x="1324" y="2143"/>
                  </a:lnTo>
                  <a:lnTo>
                    <a:pt x="1244" y="2143"/>
                  </a:lnTo>
                  <a:lnTo>
                    <a:pt x="1191" y="2125"/>
                  </a:lnTo>
                  <a:lnTo>
                    <a:pt x="1147" y="2072"/>
                  </a:lnTo>
                  <a:lnTo>
                    <a:pt x="1094" y="2072"/>
                  </a:lnTo>
                  <a:lnTo>
                    <a:pt x="1050" y="2019"/>
                  </a:lnTo>
                  <a:lnTo>
                    <a:pt x="1068" y="1958"/>
                  </a:lnTo>
                  <a:lnTo>
                    <a:pt x="1138" y="1914"/>
                  </a:lnTo>
                  <a:lnTo>
                    <a:pt x="1076" y="1896"/>
                  </a:lnTo>
                  <a:lnTo>
                    <a:pt x="1121" y="1843"/>
                  </a:lnTo>
                  <a:lnTo>
                    <a:pt x="1059" y="1808"/>
                  </a:lnTo>
                  <a:lnTo>
                    <a:pt x="1015" y="1772"/>
                  </a:lnTo>
                  <a:lnTo>
                    <a:pt x="1032" y="1737"/>
                  </a:lnTo>
                  <a:lnTo>
                    <a:pt x="979" y="1702"/>
                  </a:lnTo>
                  <a:lnTo>
                    <a:pt x="971" y="1649"/>
                  </a:lnTo>
                  <a:lnTo>
                    <a:pt x="909" y="1605"/>
                  </a:lnTo>
                  <a:lnTo>
                    <a:pt x="873" y="1578"/>
                  </a:lnTo>
                  <a:lnTo>
                    <a:pt x="662" y="1562"/>
                  </a:lnTo>
                  <a:lnTo>
                    <a:pt x="618" y="1535"/>
                  </a:lnTo>
                  <a:lnTo>
                    <a:pt x="582" y="1473"/>
                  </a:lnTo>
                  <a:lnTo>
                    <a:pt x="556" y="1420"/>
                  </a:lnTo>
                  <a:lnTo>
                    <a:pt x="503" y="1456"/>
                  </a:lnTo>
                  <a:lnTo>
                    <a:pt x="450" y="1438"/>
                  </a:lnTo>
                  <a:lnTo>
                    <a:pt x="423" y="1385"/>
                  </a:lnTo>
                  <a:lnTo>
                    <a:pt x="326" y="1350"/>
                  </a:lnTo>
                  <a:lnTo>
                    <a:pt x="256" y="1332"/>
                  </a:lnTo>
                  <a:lnTo>
                    <a:pt x="194" y="1350"/>
                  </a:lnTo>
                  <a:lnTo>
                    <a:pt x="141" y="1306"/>
                  </a:lnTo>
                  <a:lnTo>
                    <a:pt x="150" y="1253"/>
                  </a:lnTo>
                  <a:lnTo>
                    <a:pt x="123" y="1209"/>
                  </a:lnTo>
                  <a:lnTo>
                    <a:pt x="159" y="1165"/>
                  </a:lnTo>
                  <a:lnTo>
                    <a:pt x="123" y="1112"/>
                  </a:lnTo>
                  <a:lnTo>
                    <a:pt x="79" y="1085"/>
                  </a:lnTo>
                  <a:lnTo>
                    <a:pt x="0" y="1041"/>
                  </a:lnTo>
                  <a:lnTo>
                    <a:pt x="62" y="997"/>
                  </a:lnTo>
                  <a:lnTo>
                    <a:pt x="53" y="944"/>
                  </a:lnTo>
                  <a:lnTo>
                    <a:pt x="0" y="856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Amazonas</a:t>
              </a: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lang="es-ES" sz="1200" b="1" kern="0" dirty="0">
                <a:solidFill>
                  <a:srgbClr val="000000"/>
                </a:solidFill>
                <a:latin typeface="Arial" charset="0"/>
                <a:ea typeface="MS Gothic" charset="-128"/>
              </a:endParaRP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algn="ctr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37" name="Freeform 31"/>
            <p:cNvSpPr>
              <a:spLocks noChangeArrowheads="1"/>
            </p:cNvSpPr>
            <p:nvPr/>
          </p:nvSpPr>
          <p:spPr bwMode="auto">
            <a:xfrm>
              <a:off x="6130921" y="1201738"/>
              <a:ext cx="231775" cy="288925"/>
            </a:xfrm>
            <a:custGeom>
              <a:avLst/>
              <a:gdLst>
                <a:gd name="T0" fmla="*/ 573 w 645"/>
                <a:gd name="T1" fmla="*/ 0 h 804"/>
                <a:gd name="T2" fmla="*/ 485 w 645"/>
                <a:gd name="T3" fmla="*/ 0 h 804"/>
                <a:gd name="T4" fmla="*/ 379 w 645"/>
                <a:gd name="T5" fmla="*/ 18 h 804"/>
                <a:gd name="T6" fmla="*/ 317 w 645"/>
                <a:gd name="T7" fmla="*/ 70 h 804"/>
                <a:gd name="T8" fmla="*/ 265 w 645"/>
                <a:gd name="T9" fmla="*/ 123 h 804"/>
                <a:gd name="T10" fmla="*/ 212 w 645"/>
                <a:gd name="T11" fmla="*/ 141 h 804"/>
                <a:gd name="T12" fmla="*/ 194 w 645"/>
                <a:gd name="T13" fmla="*/ 176 h 804"/>
                <a:gd name="T14" fmla="*/ 123 w 645"/>
                <a:gd name="T15" fmla="*/ 203 h 804"/>
                <a:gd name="T16" fmla="*/ 44 w 645"/>
                <a:gd name="T17" fmla="*/ 212 h 804"/>
                <a:gd name="T18" fmla="*/ 9 w 645"/>
                <a:gd name="T19" fmla="*/ 265 h 804"/>
                <a:gd name="T20" fmla="*/ 0 w 645"/>
                <a:gd name="T21" fmla="*/ 326 h 804"/>
                <a:gd name="T22" fmla="*/ 9 w 645"/>
                <a:gd name="T23" fmla="*/ 388 h 804"/>
                <a:gd name="T24" fmla="*/ 17 w 645"/>
                <a:gd name="T25" fmla="*/ 450 h 804"/>
                <a:gd name="T26" fmla="*/ 9 w 645"/>
                <a:gd name="T27" fmla="*/ 512 h 804"/>
                <a:gd name="T28" fmla="*/ 53 w 645"/>
                <a:gd name="T29" fmla="*/ 547 h 804"/>
                <a:gd name="T30" fmla="*/ 62 w 645"/>
                <a:gd name="T31" fmla="*/ 600 h 804"/>
                <a:gd name="T32" fmla="*/ 123 w 645"/>
                <a:gd name="T33" fmla="*/ 600 h 804"/>
                <a:gd name="T34" fmla="*/ 176 w 645"/>
                <a:gd name="T35" fmla="*/ 635 h 804"/>
                <a:gd name="T36" fmla="*/ 185 w 645"/>
                <a:gd name="T37" fmla="*/ 688 h 804"/>
                <a:gd name="T38" fmla="*/ 256 w 645"/>
                <a:gd name="T39" fmla="*/ 679 h 804"/>
                <a:gd name="T40" fmla="*/ 335 w 645"/>
                <a:gd name="T41" fmla="*/ 697 h 804"/>
                <a:gd name="T42" fmla="*/ 379 w 645"/>
                <a:gd name="T43" fmla="*/ 715 h 804"/>
                <a:gd name="T44" fmla="*/ 432 w 645"/>
                <a:gd name="T45" fmla="*/ 803 h 804"/>
                <a:gd name="T46" fmla="*/ 476 w 645"/>
                <a:gd name="T47" fmla="*/ 768 h 804"/>
                <a:gd name="T48" fmla="*/ 503 w 645"/>
                <a:gd name="T49" fmla="*/ 706 h 804"/>
                <a:gd name="T50" fmla="*/ 520 w 645"/>
                <a:gd name="T51" fmla="*/ 662 h 804"/>
                <a:gd name="T52" fmla="*/ 547 w 645"/>
                <a:gd name="T53" fmla="*/ 591 h 804"/>
                <a:gd name="T54" fmla="*/ 556 w 645"/>
                <a:gd name="T55" fmla="*/ 538 h 804"/>
                <a:gd name="T56" fmla="*/ 600 w 645"/>
                <a:gd name="T57" fmla="*/ 476 h 804"/>
                <a:gd name="T58" fmla="*/ 626 w 645"/>
                <a:gd name="T59" fmla="*/ 423 h 804"/>
                <a:gd name="T60" fmla="*/ 626 w 645"/>
                <a:gd name="T61" fmla="*/ 353 h 804"/>
                <a:gd name="T62" fmla="*/ 609 w 645"/>
                <a:gd name="T63" fmla="*/ 300 h 804"/>
                <a:gd name="T64" fmla="*/ 644 w 645"/>
                <a:gd name="T65" fmla="*/ 238 h 804"/>
                <a:gd name="T66" fmla="*/ 618 w 645"/>
                <a:gd name="T67" fmla="*/ 176 h 804"/>
                <a:gd name="T68" fmla="*/ 618 w 645"/>
                <a:gd name="T69" fmla="*/ 70 h 804"/>
                <a:gd name="T70" fmla="*/ 573 w 645"/>
                <a:gd name="T7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5" h="804">
                  <a:moveTo>
                    <a:pt x="573" y="0"/>
                  </a:moveTo>
                  <a:lnTo>
                    <a:pt x="485" y="0"/>
                  </a:lnTo>
                  <a:lnTo>
                    <a:pt x="379" y="18"/>
                  </a:lnTo>
                  <a:lnTo>
                    <a:pt x="317" y="70"/>
                  </a:lnTo>
                  <a:lnTo>
                    <a:pt x="265" y="123"/>
                  </a:lnTo>
                  <a:lnTo>
                    <a:pt x="212" y="141"/>
                  </a:lnTo>
                  <a:lnTo>
                    <a:pt x="194" y="176"/>
                  </a:lnTo>
                  <a:lnTo>
                    <a:pt x="123" y="203"/>
                  </a:lnTo>
                  <a:lnTo>
                    <a:pt x="44" y="212"/>
                  </a:lnTo>
                  <a:lnTo>
                    <a:pt x="9" y="265"/>
                  </a:lnTo>
                  <a:lnTo>
                    <a:pt x="0" y="326"/>
                  </a:lnTo>
                  <a:lnTo>
                    <a:pt x="9" y="388"/>
                  </a:lnTo>
                  <a:lnTo>
                    <a:pt x="17" y="450"/>
                  </a:lnTo>
                  <a:lnTo>
                    <a:pt x="9" y="512"/>
                  </a:lnTo>
                  <a:lnTo>
                    <a:pt x="53" y="547"/>
                  </a:lnTo>
                  <a:lnTo>
                    <a:pt x="62" y="600"/>
                  </a:lnTo>
                  <a:lnTo>
                    <a:pt x="123" y="600"/>
                  </a:lnTo>
                  <a:lnTo>
                    <a:pt x="176" y="635"/>
                  </a:lnTo>
                  <a:lnTo>
                    <a:pt x="185" y="688"/>
                  </a:lnTo>
                  <a:lnTo>
                    <a:pt x="256" y="679"/>
                  </a:lnTo>
                  <a:lnTo>
                    <a:pt x="335" y="697"/>
                  </a:lnTo>
                  <a:lnTo>
                    <a:pt x="379" y="715"/>
                  </a:lnTo>
                  <a:lnTo>
                    <a:pt x="432" y="803"/>
                  </a:lnTo>
                  <a:lnTo>
                    <a:pt x="476" y="768"/>
                  </a:lnTo>
                  <a:lnTo>
                    <a:pt x="503" y="706"/>
                  </a:lnTo>
                  <a:lnTo>
                    <a:pt x="520" y="662"/>
                  </a:lnTo>
                  <a:lnTo>
                    <a:pt x="547" y="591"/>
                  </a:lnTo>
                  <a:lnTo>
                    <a:pt x="556" y="538"/>
                  </a:lnTo>
                  <a:lnTo>
                    <a:pt x="600" y="476"/>
                  </a:lnTo>
                  <a:lnTo>
                    <a:pt x="626" y="423"/>
                  </a:lnTo>
                  <a:lnTo>
                    <a:pt x="626" y="353"/>
                  </a:lnTo>
                  <a:lnTo>
                    <a:pt x="609" y="300"/>
                  </a:lnTo>
                  <a:lnTo>
                    <a:pt x="644" y="238"/>
                  </a:lnTo>
                  <a:lnTo>
                    <a:pt x="618" y="176"/>
                  </a:lnTo>
                  <a:lnTo>
                    <a:pt x="618" y="70"/>
                  </a:lnTo>
                  <a:lnTo>
                    <a:pt x="573" y="0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38" name="Freeform 997"/>
            <p:cNvSpPr>
              <a:spLocks/>
            </p:cNvSpPr>
            <p:nvPr/>
          </p:nvSpPr>
          <p:spPr bwMode="auto">
            <a:xfrm>
              <a:off x="4973006" y="684195"/>
              <a:ext cx="274764" cy="516091"/>
            </a:xfrm>
            <a:custGeom>
              <a:avLst/>
              <a:gdLst>
                <a:gd name="T0" fmla="*/ 6 w 13"/>
                <a:gd name="T1" fmla="*/ 0 h 24"/>
                <a:gd name="T2" fmla="*/ 3 w 13"/>
                <a:gd name="T3" fmla="*/ 3 h 24"/>
                <a:gd name="T4" fmla="*/ 3 w 13"/>
                <a:gd name="T5" fmla="*/ 6 h 24"/>
                <a:gd name="T6" fmla="*/ 1 w 13"/>
                <a:gd name="T7" fmla="*/ 8 h 24"/>
                <a:gd name="T8" fmla="*/ 0 w 13"/>
                <a:gd name="T9" fmla="*/ 13 h 24"/>
                <a:gd name="T10" fmla="*/ 2 w 13"/>
                <a:gd name="T11" fmla="*/ 17 h 24"/>
                <a:gd name="T12" fmla="*/ 1 w 13"/>
                <a:gd name="T13" fmla="*/ 21 h 24"/>
                <a:gd name="T14" fmla="*/ 4 w 13"/>
                <a:gd name="T15" fmla="*/ 24 h 24"/>
                <a:gd name="T16" fmla="*/ 8 w 13"/>
                <a:gd name="T17" fmla="*/ 19 h 24"/>
                <a:gd name="T18" fmla="*/ 9 w 13"/>
                <a:gd name="T19" fmla="*/ 13 h 24"/>
                <a:gd name="T20" fmla="*/ 10 w 13"/>
                <a:gd name="T21" fmla="*/ 6 h 24"/>
                <a:gd name="T22" fmla="*/ 13 w 13"/>
                <a:gd name="T23" fmla="*/ 5 h 24"/>
                <a:gd name="T24" fmla="*/ 6 w 13"/>
                <a:gd name="T25" fmla="*/ 0 h 24"/>
                <a:gd name="T26" fmla="*/ 6 w 13"/>
                <a:gd name="T27" fmla="*/ 0 h 24"/>
                <a:gd name="T28" fmla="*/ 6 w 13"/>
                <a:gd name="T29" fmla="*/ 0 h 24"/>
                <a:gd name="T30" fmla="*/ 6 w 13"/>
                <a:gd name="T31" fmla="*/ 0 h 24"/>
                <a:gd name="T32" fmla="*/ 6 w 13"/>
                <a:gd name="T33" fmla="*/ 0 h 24"/>
                <a:gd name="T34" fmla="*/ 6 w 13"/>
                <a:gd name="T35" fmla="*/ 0 h 24"/>
                <a:gd name="T36" fmla="*/ 6 w 13"/>
                <a:gd name="T37" fmla="*/ 0 h 24"/>
                <a:gd name="T38" fmla="*/ 6 w 13"/>
                <a:gd name="T39" fmla="*/ 0 h 24"/>
                <a:gd name="T40" fmla="*/ 6 w 13"/>
                <a:gd name="T41" fmla="*/ 0 h 24"/>
                <a:gd name="T42" fmla="*/ 6 w 13"/>
                <a:gd name="T43" fmla="*/ 0 h 24"/>
                <a:gd name="T44" fmla="*/ 6 w 13"/>
                <a:gd name="T45" fmla="*/ 0 h 24"/>
                <a:gd name="T46" fmla="*/ 6 w 13"/>
                <a:gd name="T47" fmla="*/ 0 h 24"/>
                <a:gd name="T48" fmla="*/ 6 w 13"/>
                <a:gd name="T49" fmla="*/ 0 h 24"/>
                <a:gd name="T50" fmla="*/ 6 w 13"/>
                <a:gd name="T51" fmla="*/ 0 h 24"/>
                <a:gd name="T52" fmla="*/ 6 w 13"/>
                <a:gd name="T53" fmla="*/ 0 h 24"/>
                <a:gd name="T54" fmla="*/ 6 w 13"/>
                <a:gd name="T55" fmla="*/ 0 h 24"/>
                <a:gd name="T56" fmla="*/ 6 w 13"/>
                <a:gd name="T57" fmla="*/ 0 h 24"/>
                <a:gd name="T58" fmla="*/ 6 w 13"/>
                <a:gd name="T59" fmla="*/ 0 h 24"/>
                <a:gd name="T60" fmla="*/ 6 w 13"/>
                <a:gd name="T61" fmla="*/ 0 h 24"/>
                <a:gd name="T62" fmla="*/ 6 w 13"/>
                <a:gd name="T63" fmla="*/ 0 h 24"/>
                <a:gd name="T64" fmla="*/ 6 w 13"/>
                <a:gd name="T6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24">
                  <a:moveTo>
                    <a:pt x="6" y="0"/>
                  </a:moveTo>
                  <a:lnTo>
                    <a:pt x="3" y="3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1" y="21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9" y="13"/>
                  </a:lnTo>
                  <a:lnTo>
                    <a:pt x="10" y="6"/>
                  </a:lnTo>
                  <a:lnTo>
                    <a:pt x="13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39" name="Freeform 998"/>
            <p:cNvSpPr>
              <a:spLocks/>
            </p:cNvSpPr>
            <p:nvPr/>
          </p:nvSpPr>
          <p:spPr bwMode="auto">
            <a:xfrm>
              <a:off x="5373322" y="624436"/>
              <a:ext cx="232497" cy="322567"/>
            </a:xfrm>
            <a:custGeom>
              <a:avLst/>
              <a:gdLst>
                <a:gd name="T0" fmla="*/ 5 w 11"/>
                <a:gd name="T1" fmla="*/ 0 h 15"/>
                <a:gd name="T2" fmla="*/ 9 w 11"/>
                <a:gd name="T3" fmla="*/ 2 h 15"/>
                <a:gd name="T4" fmla="*/ 11 w 11"/>
                <a:gd name="T5" fmla="*/ 6 h 15"/>
                <a:gd name="T6" fmla="*/ 10 w 11"/>
                <a:gd name="T7" fmla="*/ 11 h 15"/>
                <a:gd name="T8" fmla="*/ 3 w 11"/>
                <a:gd name="T9" fmla="*/ 15 h 15"/>
                <a:gd name="T10" fmla="*/ 0 w 11"/>
                <a:gd name="T11" fmla="*/ 9 h 15"/>
                <a:gd name="T12" fmla="*/ 1 w 11"/>
                <a:gd name="T13" fmla="*/ 3 h 15"/>
                <a:gd name="T14" fmla="*/ 5 w 11"/>
                <a:gd name="T15" fmla="*/ 0 h 15"/>
                <a:gd name="T16" fmla="*/ 5 w 11"/>
                <a:gd name="T17" fmla="*/ 0 h 15"/>
                <a:gd name="T18" fmla="*/ 5 w 11"/>
                <a:gd name="T19" fmla="*/ 0 h 15"/>
                <a:gd name="T20" fmla="*/ 5 w 11"/>
                <a:gd name="T21" fmla="*/ 0 h 15"/>
                <a:gd name="T22" fmla="*/ 5 w 11"/>
                <a:gd name="T23" fmla="*/ 0 h 15"/>
                <a:gd name="T24" fmla="*/ 5 w 11"/>
                <a:gd name="T25" fmla="*/ 0 h 15"/>
                <a:gd name="T26" fmla="*/ 5 w 11"/>
                <a:gd name="T27" fmla="*/ 0 h 15"/>
                <a:gd name="T28" fmla="*/ 5 w 11"/>
                <a:gd name="T29" fmla="*/ 0 h 15"/>
                <a:gd name="T30" fmla="*/ 5 w 11"/>
                <a:gd name="T31" fmla="*/ 0 h 15"/>
                <a:gd name="T32" fmla="*/ 5 w 11"/>
                <a:gd name="T33" fmla="*/ 0 h 15"/>
                <a:gd name="T34" fmla="*/ 5 w 11"/>
                <a:gd name="T35" fmla="*/ 0 h 15"/>
                <a:gd name="T36" fmla="*/ 5 w 11"/>
                <a:gd name="T37" fmla="*/ 0 h 15"/>
                <a:gd name="T38" fmla="*/ 5 w 11"/>
                <a:gd name="T39" fmla="*/ 0 h 15"/>
                <a:gd name="T40" fmla="*/ 5 w 11"/>
                <a:gd name="T41" fmla="*/ 0 h 15"/>
                <a:gd name="T42" fmla="*/ 5 w 11"/>
                <a:gd name="T43" fmla="*/ 0 h 15"/>
                <a:gd name="T44" fmla="*/ 5 w 11"/>
                <a:gd name="T45" fmla="*/ 0 h 15"/>
                <a:gd name="T46" fmla="*/ 5 w 11"/>
                <a:gd name="T47" fmla="*/ 0 h 15"/>
                <a:gd name="T48" fmla="*/ 5 w 11"/>
                <a:gd name="T49" fmla="*/ 0 h 15"/>
                <a:gd name="T50" fmla="*/ 5 w 11"/>
                <a:gd name="T5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5">
                  <a:moveTo>
                    <a:pt x="5" y="0"/>
                  </a:moveTo>
                  <a:lnTo>
                    <a:pt x="9" y="2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3" y="15"/>
                  </a:lnTo>
                  <a:lnTo>
                    <a:pt x="0" y="9"/>
                  </a:lnTo>
                  <a:lnTo>
                    <a:pt x="1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40" name="13 Rectángulo"/>
            <p:cNvSpPr/>
            <p:nvPr/>
          </p:nvSpPr>
          <p:spPr bwMode="auto">
            <a:xfrm>
              <a:off x="4815977" y="467469"/>
              <a:ext cx="924419" cy="851744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  <p:sp>
          <p:nvSpPr>
            <p:cNvPr id="41" name="Freeform 12"/>
            <p:cNvSpPr>
              <a:spLocks noChangeArrowheads="1"/>
            </p:cNvSpPr>
            <p:nvPr/>
          </p:nvSpPr>
          <p:spPr bwMode="auto">
            <a:xfrm>
              <a:off x="6029321" y="1319213"/>
              <a:ext cx="782638" cy="1439862"/>
            </a:xfrm>
            <a:custGeom>
              <a:avLst/>
              <a:gdLst>
                <a:gd name="T0" fmla="*/ 62 w 2172"/>
                <a:gd name="T1" fmla="*/ 142 h 3998"/>
                <a:gd name="T2" fmla="*/ 0 w 2172"/>
                <a:gd name="T3" fmla="*/ 362 h 3998"/>
                <a:gd name="T4" fmla="*/ 27 w 2172"/>
                <a:gd name="T5" fmla="*/ 530 h 3998"/>
                <a:gd name="T6" fmla="*/ 159 w 2172"/>
                <a:gd name="T7" fmla="*/ 706 h 3998"/>
                <a:gd name="T8" fmla="*/ 80 w 2172"/>
                <a:gd name="T9" fmla="*/ 874 h 3998"/>
                <a:gd name="T10" fmla="*/ 239 w 2172"/>
                <a:gd name="T11" fmla="*/ 953 h 3998"/>
                <a:gd name="T12" fmla="*/ 203 w 2172"/>
                <a:gd name="T13" fmla="*/ 1165 h 3998"/>
                <a:gd name="T14" fmla="*/ 397 w 2172"/>
                <a:gd name="T15" fmla="*/ 1130 h 3998"/>
                <a:gd name="T16" fmla="*/ 574 w 2172"/>
                <a:gd name="T17" fmla="*/ 1236 h 3998"/>
                <a:gd name="T18" fmla="*/ 768 w 2172"/>
                <a:gd name="T19" fmla="*/ 1377 h 3998"/>
                <a:gd name="T20" fmla="*/ 795 w 2172"/>
                <a:gd name="T21" fmla="*/ 1624 h 3998"/>
                <a:gd name="T22" fmla="*/ 962 w 2172"/>
                <a:gd name="T23" fmla="*/ 1800 h 3998"/>
                <a:gd name="T24" fmla="*/ 1148 w 2172"/>
                <a:gd name="T25" fmla="*/ 1950 h 3998"/>
                <a:gd name="T26" fmla="*/ 1121 w 2172"/>
                <a:gd name="T27" fmla="*/ 2092 h 3998"/>
                <a:gd name="T28" fmla="*/ 1183 w 2172"/>
                <a:gd name="T29" fmla="*/ 2321 h 3998"/>
                <a:gd name="T30" fmla="*/ 1165 w 2172"/>
                <a:gd name="T31" fmla="*/ 2497 h 3998"/>
                <a:gd name="T32" fmla="*/ 1051 w 2172"/>
                <a:gd name="T33" fmla="*/ 2595 h 3998"/>
                <a:gd name="T34" fmla="*/ 909 w 2172"/>
                <a:gd name="T35" fmla="*/ 2709 h 3998"/>
                <a:gd name="T36" fmla="*/ 1192 w 2172"/>
                <a:gd name="T37" fmla="*/ 2903 h 3998"/>
                <a:gd name="T38" fmla="*/ 1262 w 2172"/>
                <a:gd name="T39" fmla="*/ 3132 h 3998"/>
                <a:gd name="T40" fmla="*/ 1324 w 2172"/>
                <a:gd name="T41" fmla="*/ 3282 h 3998"/>
                <a:gd name="T42" fmla="*/ 1218 w 2172"/>
                <a:gd name="T43" fmla="*/ 3423 h 3998"/>
                <a:gd name="T44" fmla="*/ 1271 w 2172"/>
                <a:gd name="T45" fmla="*/ 3591 h 3998"/>
                <a:gd name="T46" fmla="*/ 1412 w 2172"/>
                <a:gd name="T47" fmla="*/ 3529 h 3998"/>
                <a:gd name="T48" fmla="*/ 1492 w 2172"/>
                <a:gd name="T49" fmla="*/ 3591 h 3998"/>
                <a:gd name="T50" fmla="*/ 1439 w 2172"/>
                <a:gd name="T51" fmla="*/ 3767 h 3998"/>
                <a:gd name="T52" fmla="*/ 1492 w 2172"/>
                <a:gd name="T53" fmla="*/ 3970 h 3998"/>
                <a:gd name="T54" fmla="*/ 1933 w 2172"/>
                <a:gd name="T55" fmla="*/ 3741 h 3998"/>
                <a:gd name="T56" fmla="*/ 2030 w 2172"/>
                <a:gd name="T57" fmla="*/ 3441 h 3998"/>
                <a:gd name="T58" fmla="*/ 2127 w 2172"/>
                <a:gd name="T59" fmla="*/ 3229 h 3998"/>
                <a:gd name="T60" fmla="*/ 2083 w 2172"/>
                <a:gd name="T61" fmla="*/ 2983 h 3998"/>
                <a:gd name="T62" fmla="*/ 2092 w 2172"/>
                <a:gd name="T63" fmla="*/ 2762 h 3998"/>
                <a:gd name="T64" fmla="*/ 2171 w 2172"/>
                <a:gd name="T65" fmla="*/ 2506 h 3998"/>
                <a:gd name="T66" fmla="*/ 2092 w 2172"/>
                <a:gd name="T67" fmla="*/ 2180 h 3998"/>
                <a:gd name="T68" fmla="*/ 2083 w 2172"/>
                <a:gd name="T69" fmla="*/ 1977 h 3998"/>
                <a:gd name="T70" fmla="*/ 1933 w 2172"/>
                <a:gd name="T71" fmla="*/ 1818 h 3998"/>
                <a:gd name="T72" fmla="*/ 1748 w 2172"/>
                <a:gd name="T73" fmla="*/ 1818 h 3998"/>
                <a:gd name="T74" fmla="*/ 1580 w 2172"/>
                <a:gd name="T75" fmla="*/ 1721 h 3998"/>
                <a:gd name="T76" fmla="*/ 1412 w 2172"/>
                <a:gd name="T77" fmla="*/ 1562 h 3998"/>
                <a:gd name="T78" fmla="*/ 1262 w 2172"/>
                <a:gd name="T79" fmla="*/ 1553 h 3998"/>
                <a:gd name="T80" fmla="*/ 1042 w 2172"/>
                <a:gd name="T81" fmla="*/ 1395 h 3998"/>
                <a:gd name="T82" fmla="*/ 883 w 2172"/>
                <a:gd name="T83" fmla="*/ 1297 h 3998"/>
                <a:gd name="T84" fmla="*/ 874 w 2172"/>
                <a:gd name="T85" fmla="*/ 1130 h 3998"/>
                <a:gd name="T86" fmla="*/ 874 w 2172"/>
                <a:gd name="T87" fmla="*/ 980 h 3998"/>
                <a:gd name="T88" fmla="*/ 795 w 2172"/>
                <a:gd name="T89" fmla="*/ 830 h 3998"/>
                <a:gd name="T90" fmla="*/ 803 w 2172"/>
                <a:gd name="T91" fmla="*/ 671 h 3998"/>
                <a:gd name="T92" fmla="*/ 733 w 2172"/>
                <a:gd name="T93" fmla="*/ 556 h 3998"/>
                <a:gd name="T94" fmla="*/ 618 w 2172"/>
                <a:gd name="T95" fmla="*/ 371 h 3998"/>
                <a:gd name="T96" fmla="*/ 459 w 2172"/>
                <a:gd name="T97" fmla="*/ 309 h 3998"/>
                <a:gd name="T98" fmla="*/ 336 w 2172"/>
                <a:gd name="T99" fmla="*/ 221 h 3998"/>
                <a:gd name="T100" fmla="*/ 292 w 2172"/>
                <a:gd name="T101" fmla="*/ 62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2" h="3998">
                  <a:moveTo>
                    <a:pt x="195" y="27"/>
                  </a:moveTo>
                  <a:lnTo>
                    <a:pt x="115" y="80"/>
                  </a:lnTo>
                  <a:lnTo>
                    <a:pt x="62" y="142"/>
                  </a:lnTo>
                  <a:lnTo>
                    <a:pt x="9" y="212"/>
                  </a:lnTo>
                  <a:lnTo>
                    <a:pt x="0" y="309"/>
                  </a:lnTo>
                  <a:lnTo>
                    <a:pt x="0" y="362"/>
                  </a:lnTo>
                  <a:lnTo>
                    <a:pt x="27" y="406"/>
                  </a:lnTo>
                  <a:lnTo>
                    <a:pt x="9" y="450"/>
                  </a:lnTo>
                  <a:lnTo>
                    <a:pt x="27" y="530"/>
                  </a:lnTo>
                  <a:lnTo>
                    <a:pt x="44" y="600"/>
                  </a:lnTo>
                  <a:lnTo>
                    <a:pt x="97" y="662"/>
                  </a:lnTo>
                  <a:lnTo>
                    <a:pt x="159" y="706"/>
                  </a:lnTo>
                  <a:lnTo>
                    <a:pt x="80" y="742"/>
                  </a:lnTo>
                  <a:lnTo>
                    <a:pt x="80" y="812"/>
                  </a:lnTo>
                  <a:lnTo>
                    <a:pt x="80" y="874"/>
                  </a:lnTo>
                  <a:lnTo>
                    <a:pt x="142" y="900"/>
                  </a:lnTo>
                  <a:lnTo>
                    <a:pt x="247" y="918"/>
                  </a:lnTo>
                  <a:lnTo>
                    <a:pt x="239" y="953"/>
                  </a:lnTo>
                  <a:lnTo>
                    <a:pt x="239" y="1024"/>
                  </a:lnTo>
                  <a:lnTo>
                    <a:pt x="186" y="1094"/>
                  </a:lnTo>
                  <a:lnTo>
                    <a:pt x="203" y="1165"/>
                  </a:lnTo>
                  <a:lnTo>
                    <a:pt x="265" y="1121"/>
                  </a:lnTo>
                  <a:lnTo>
                    <a:pt x="345" y="1112"/>
                  </a:lnTo>
                  <a:lnTo>
                    <a:pt x="397" y="1130"/>
                  </a:lnTo>
                  <a:lnTo>
                    <a:pt x="477" y="1183"/>
                  </a:lnTo>
                  <a:lnTo>
                    <a:pt x="512" y="1227"/>
                  </a:lnTo>
                  <a:lnTo>
                    <a:pt x="574" y="1236"/>
                  </a:lnTo>
                  <a:lnTo>
                    <a:pt x="627" y="1244"/>
                  </a:lnTo>
                  <a:lnTo>
                    <a:pt x="689" y="1315"/>
                  </a:lnTo>
                  <a:lnTo>
                    <a:pt x="768" y="1377"/>
                  </a:lnTo>
                  <a:lnTo>
                    <a:pt x="759" y="1474"/>
                  </a:lnTo>
                  <a:lnTo>
                    <a:pt x="742" y="1553"/>
                  </a:lnTo>
                  <a:lnTo>
                    <a:pt x="795" y="1624"/>
                  </a:lnTo>
                  <a:lnTo>
                    <a:pt x="848" y="1695"/>
                  </a:lnTo>
                  <a:lnTo>
                    <a:pt x="892" y="1765"/>
                  </a:lnTo>
                  <a:lnTo>
                    <a:pt x="962" y="1800"/>
                  </a:lnTo>
                  <a:lnTo>
                    <a:pt x="1024" y="1818"/>
                  </a:lnTo>
                  <a:lnTo>
                    <a:pt x="1086" y="1862"/>
                  </a:lnTo>
                  <a:lnTo>
                    <a:pt x="1148" y="1950"/>
                  </a:lnTo>
                  <a:lnTo>
                    <a:pt x="1183" y="2003"/>
                  </a:lnTo>
                  <a:lnTo>
                    <a:pt x="1183" y="2074"/>
                  </a:lnTo>
                  <a:lnTo>
                    <a:pt x="1121" y="2092"/>
                  </a:lnTo>
                  <a:lnTo>
                    <a:pt x="1139" y="2171"/>
                  </a:lnTo>
                  <a:lnTo>
                    <a:pt x="1156" y="2242"/>
                  </a:lnTo>
                  <a:lnTo>
                    <a:pt x="1183" y="2321"/>
                  </a:lnTo>
                  <a:lnTo>
                    <a:pt x="1209" y="2365"/>
                  </a:lnTo>
                  <a:lnTo>
                    <a:pt x="1253" y="2418"/>
                  </a:lnTo>
                  <a:lnTo>
                    <a:pt x="1165" y="2497"/>
                  </a:lnTo>
                  <a:lnTo>
                    <a:pt x="1139" y="2568"/>
                  </a:lnTo>
                  <a:lnTo>
                    <a:pt x="1095" y="2630"/>
                  </a:lnTo>
                  <a:lnTo>
                    <a:pt x="1051" y="2595"/>
                  </a:lnTo>
                  <a:lnTo>
                    <a:pt x="998" y="2621"/>
                  </a:lnTo>
                  <a:lnTo>
                    <a:pt x="980" y="2674"/>
                  </a:lnTo>
                  <a:lnTo>
                    <a:pt x="909" y="2709"/>
                  </a:lnTo>
                  <a:lnTo>
                    <a:pt x="1024" y="2797"/>
                  </a:lnTo>
                  <a:lnTo>
                    <a:pt x="1112" y="2842"/>
                  </a:lnTo>
                  <a:lnTo>
                    <a:pt x="1192" y="2903"/>
                  </a:lnTo>
                  <a:lnTo>
                    <a:pt x="1253" y="2974"/>
                  </a:lnTo>
                  <a:lnTo>
                    <a:pt x="1271" y="3044"/>
                  </a:lnTo>
                  <a:lnTo>
                    <a:pt x="1262" y="3132"/>
                  </a:lnTo>
                  <a:lnTo>
                    <a:pt x="1306" y="3167"/>
                  </a:lnTo>
                  <a:lnTo>
                    <a:pt x="1359" y="3211"/>
                  </a:lnTo>
                  <a:lnTo>
                    <a:pt x="1324" y="3282"/>
                  </a:lnTo>
                  <a:lnTo>
                    <a:pt x="1236" y="3308"/>
                  </a:lnTo>
                  <a:lnTo>
                    <a:pt x="1236" y="3370"/>
                  </a:lnTo>
                  <a:lnTo>
                    <a:pt x="1218" y="3423"/>
                  </a:lnTo>
                  <a:lnTo>
                    <a:pt x="1209" y="3494"/>
                  </a:lnTo>
                  <a:lnTo>
                    <a:pt x="1236" y="3555"/>
                  </a:lnTo>
                  <a:lnTo>
                    <a:pt x="1271" y="3591"/>
                  </a:lnTo>
                  <a:lnTo>
                    <a:pt x="1333" y="3635"/>
                  </a:lnTo>
                  <a:lnTo>
                    <a:pt x="1386" y="3599"/>
                  </a:lnTo>
                  <a:lnTo>
                    <a:pt x="1412" y="3529"/>
                  </a:lnTo>
                  <a:lnTo>
                    <a:pt x="1439" y="3476"/>
                  </a:lnTo>
                  <a:lnTo>
                    <a:pt x="1501" y="3546"/>
                  </a:lnTo>
                  <a:lnTo>
                    <a:pt x="1492" y="3591"/>
                  </a:lnTo>
                  <a:lnTo>
                    <a:pt x="1430" y="3652"/>
                  </a:lnTo>
                  <a:lnTo>
                    <a:pt x="1465" y="3714"/>
                  </a:lnTo>
                  <a:lnTo>
                    <a:pt x="1439" y="3767"/>
                  </a:lnTo>
                  <a:lnTo>
                    <a:pt x="1456" y="3838"/>
                  </a:lnTo>
                  <a:lnTo>
                    <a:pt x="1492" y="3891"/>
                  </a:lnTo>
                  <a:lnTo>
                    <a:pt x="1492" y="3970"/>
                  </a:lnTo>
                  <a:lnTo>
                    <a:pt x="1554" y="3997"/>
                  </a:lnTo>
                  <a:lnTo>
                    <a:pt x="1633" y="3997"/>
                  </a:lnTo>
                  <a:lnTo>
                    <a:pt x="1933" y="3741"/>
                  </a:lnTo>
                  <a:lnTo>
                    <a:pt x="1986" y="3661"/>
                  </a:lnTo>
                  <a:lnTo>
                    <a:pt x="2021" y="3529"/>
                  </a:lnTo>
                  <a:lnTo>
                    <a:pt x="2030" y="3441"/>
                  </a:lnTo>
                  <a:lnTo>
                    <a:pt x="2065" y="3352"/>
                  </a:lnTo>
                  <a:lnTo>
                    <a:pt x="2110" y="3308"/>
                  </a:lnTo>
                  <a:lnTo>
                    <a:pt x="2127" y="3229"/>
                  </a:lnTo>
                  <a:lnTo>
                    <a:pt x="2118" y="3141"/>
                  </a:lnTo>
                  <a:lnTo>
                    <a:pt x="2110" y="3070"/>
                  </a:lnTo>
                  <a:lnTo>
                    <a:pt x="2083" y="2983"/>
                  </a:lnTo>
                  <a:lnTo>
                    <a:pt x="2039" y="2921"/>
                  </a:lnTo>
                  <a:lnTo>
                    <a:pt x="2048" y="2833"/>
                  </a:lnTo>
                  <a:lnTo>
                    <a:pt x="2092" y="2762"/>
                  </a:lnTo>
                  <a:lnTo>
                    <a:pt x="2154" y="2718"/>
                  </a:lnTo>
                  <a:lnTo>
                    <a:pt x="2154" y="2621"/>
                  </a:lnTo>
                  <a:lnTo>
                    <a:pt x="2171" y="2506"/>
                  </a:lnTo>
                  <a:lnTo>
                    <a:pt x="2154" y="2356"/>
                  </a:lnTo>
                  <a:lnTo>
                    <a:pt x="2110" y="2259"/>
                  </a:lnTo>
                  <a:lnTo>
                    <a:pt x="2092" y="2180"/>
                  </a:lnTo>
                  <a:lnTo>
                    <a:pt x="2101" y="2118"/>
                  </a:lnTo>
                  <a:lnTo>
                    <a:pt x="2110" y="2030"/>
                  </a:lnTo>
                  <a:lnTo>
                    <a:pt x="2083" y="1977"/>
                  </a:lnTo>
                  <a:lnTo>
                    <a:pt x="1995" y="1906"/>
                  </a:lnTo>
                  <a:lnTo>
                    <a:pt x="2021" y="1827"/>
                  </a:lnTo>
                  <a:lnTo>
                    <a:pt x="1933" y="1818"/>
                  </a:lnTo>
                  <a:lnTo>
                    <a:pt x="1854" y="1809"/>
                  </a:lnTo>
                  <a:lnTo>
                    <a:pt x="1809" y="1774"/>
                  </a:lnTo>
                  <a:lnTo>
                    <a:pt x="1748" y="1818"/>
                  </a:lnTo>
                  <a:lnTo>
                    <a:pt x="1686" y="1809"/>
                  </a:lnTo>
                  <a:lnTo>
                    <a:pt x="1651" y="1739"/>
                  </a:lnTo>
                  <a:lnTo>
                    <a:pt x="1580" y="1721"/>
                  </a:lnTo>
                  <a:lnTo>
                    <a:pt x="1501" y="1659"/>
                  </a:lnTo>
                  <a:lnTo>
                    <a:pt x="1474" y="1589"/>
                  </a:lnTo>
                  <a:lnTo>
                    <a:pt x="1412" y="1562"/>
                  </a:lnTo>
                  <a:lnTo>
                    <a:pt x="1351" y="1589"/>
                  </a:lnTo>
                  <a:lnTo>
                    <a:pt x="1315" y="1492"/>
                  </a:lnTo>
                  <a:lnTo>
                    <a:pt x="1262" y="1553"/>
                  </a:lnTo>
                  <a:lnTo>
                    <a:pt x="1165" y="1518"/>
                  </a:lnTo>
                  <a:lnTo>
                    <a:pt x="1112" y="1456"/>
                  </a:lnTo>
                  <a:lnTo>
                    <a:pt x="1042" y="1395"/>
                  </a:lnTo>
                  <a:lnTo>
                    <a:pt x="971" y="1350"/>
                  </a:lnTo>
                  <a:lnTo>
                    <a:pt x="892" y="1368"/>
                  </a:lnTo>
                  <a:lnTo>
                    <a:pt x="883" y="1297"/>
                  </a:lnTo>
                  <a:lnTo>
                    <a:pt x="901" y="1227"/>
                  </a:lnTo>
                  <a:lnTo>
                    <a:pt x="909" y="1183"/>
                  </a:lnTo>
                  <a:lnTo>
                    <a:pt x="874" y="1130"/>
                  </a:lnTo>
                  <a:lnTo>
                    <a:pt x="839" y="1050"/>
                  </a:lnTo>
                  <a:lnTo>
                    <a:pt x="918" y="997"/>
                  </a:lnTo>
                  <a:lnTo>
                    <a:pt x="874" y="980"/>
                  </a:lnTo>
                  <a:lnTo>
                    <a:pt x="821" y="944"/>
                  </a:lnTo>
                  <a:lnTo>
                    <a:pt x="803" y="909"/>
                  </a:lnTo>
                  <a:lnTo>
                    <a:pt x="795" y="830"/>
                  </a:lnTo>
                  <a:lnTo>
                    <a:pt x="856" y="794"/>
                  </a:lnTo>
                  <a:lnTo>
                    <a:pt x="865" y="750"/>
                  </a:lnTo>
                  <a:lnTo>
                    <a:pt x="803" y="671"/>
                  </a:lnTo>
                  <a:lnTo>
                    <a:pt x="750" y="644"/>
                  </a:lnTo>
                  <a:lnTo>
                    <a:pt x="680" y="609"/>
                  </a:lnTo>
                  <a:lnTo>
                    <a:pt x="733" y="556"/>
                  </a:lnTo>
                  <a:lnTo>
                    <a:pt x="715" y="477"/>
                  </a:lnTo>
                  <a:lnTo>
                    <a:pt x="662" y="389"/>
                  </a:lnTo>
                  <a:lnTo>
                    <a:pt x="618" y="371"/>
                  </a:lnTo>
                  <a:lnTo>
                    <a:pt x="539" y="353"/>
                  </a:lnTo>
                  <a:lnTo>
                    <a:pt x="468" y="362"/>
                  </a:lnTo>
                  <a:lnTo>
                    <a:pt x="459" y="309"/>
                  </a:lnTo>
                  <a:lnTo>
                    <a:pt x="406" y="274"/>
                  </a:lnTo>
                  <a:lnTo>
                    <a:pt x="345" y="274"/>
                  </a:lnTo>
                  <a:lnTo>
                    <a:pt x="336" y="221"/>
                  </a:lnTo>
                  <a:lnTo>
                    <a:pt x="292" y="186"/>
                  </a:lnTo>
                  <a:lnTo>
                    <a:pt x="300" y="124"/>
                  </a:lnTo>
                  <a:lnTo>
                    <a:pt x="292" y="62"/>
                  </a:lnTo>
                  <a:lnTo>
                    <a:pt x="283" y="0"/>
                  </a:lnTo>
                  <a:lnTo>
                    <a:pt x="195" y="27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     </a:t>
              </a: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  <a:p>
              <a:pPr marL="0" marR="0" lvl="0" indent="0" defTabSz="449263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Gothic" charset="-128"/>
                </a:rPr>
                <a:t>         </a:t>
              </a:r>
              <a:endPara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MS Gothic" charset="-128"/>
              </a:endParaRPr>
            </a:p>
          </p:txBody>
        </p:sp>
      </p:grpSp>
      <p:sp>
        <p:nvSpPr>
          <p:cNvPr id="42" name="CuadroTexto 41"/>
          <p:cNvSpPr txBox="1"/>
          <p:nvPr/>
        </p:nvSpPr>
        <p:spPr>
          <a:xfrm>
            <a:off x="7615336" y="634706"/>
            <a:ext cx="843501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/>
              <a:t>Atlántico</a:t>
            </a:r>
          </a:p>
          <a:p>
            <a:pPr algn="ctr"/>
            <a:r>
              <a:rPr lang="es-CO" sz="1200" b="1" dirty="0">
                <a:solidFill>
                  <a:srgbClr val="7030A0"/>
                </a:solidFill>
              </a:rPr>
              <a:t>341</a:t>
            </a:r>
          </a:p>
        </p:txBody>
      </p:sp>
      <p:sp>
        <p:nvSpPr>
          <p:cNvPr id="44" name="CuadroTexto 43"/>
          <p:cNvSpPr txBox="1"/>
          <p:nvPr/>
        </p:nvSpPr>
        <p:spPr>
          <a:xfrm rot="18730813">
            <a:off x="7944462" y="3911479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Huila</a:t>
            </a:r>
          </a:p>
          <a:p>
            <a:pPr algn="ctr"/>
            <a:r>
              <a:rPr lang="es-CO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5" name="CuadroTexto 44"/>
          <p:cNvSpPr txBox="1"/>
          <p:nvPr/>
        </p:nvSpPr>
        <p:spPr>
          <a:xfrm rot="18602818">
            <a:off x="8363312" y="1673362"/>
            <a:ext cx="6623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Bolívar</a:t>
            </a:r>
          </a:p>
          <a:p>
            <a:r>
              <a:rPr lang="es-CO" sz="1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135</a:t>
            </a:r>
          </a:p>
        </p:txBody>
      </p:sp>
      <p:sp>
        <p:nvSpPr>
          <p:cNvPr id="46" name="CuadroTexto 45"/>
          <p:cNvSpPr txBox="1"/>
          <p:nvPr/>
        </p:nvSpPr>
        <p:spPr>
          <a:xfrm rot="18730813">
            <a:off x="7599634" y="1707916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Córdoba</a:t>
            </a:r>
          </a:p>
          <a:p>
            <a:pPr algn="ctr"/>
            <a:r>
              <a:rPr lang="es-CO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</a:t>
            </a:r>
          </a:p>
        </p:txBody>
      </p:sp>
      <p:sp>
        <p:nvSpPr>
          <p:cNvPr id="47" name="CuadroTexto 46"/>
          <p:cNvSpPr txBox="1"/>
          <p:nvPr/>
        </p:nvSpPr>
        <p:spPr>
          <a:xfrm rot="19111508">
            <a:off x="8865073" y="352327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</a:p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Guajira    </a:t>
            </a:r>
            <a:r>
              <a:rPr lang="es-CO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48" name="CuadroTexto 47"/>
          <p:cNvSpPr txBox="1"/>
          <p:nvPr/>
        </p:nvSpPr>
        <p:spPr>
          <a:xfrm rot="18730813">
            <a:off x="8178768" y="887052"/>
            <a:ext cx="914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Magdalena</a:t>
            </a:r>
          </a:p>
          <a:p>
            <a:r>
              <a:rPr lang="es-CO" sz="1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35</a:t>
            </a:r>
          </a:p>
        </p:txBody>
      </p:sp>
      <p:sp>
        <p:nvSpPr>
          <p:cNvPr id="49" name="CuadroTexto 48"/>
          <p:cNvSpPr txBox="1"/>
          <p:nvPr/>
        </p:nvSpPr>
        <p:spPr>
          <a:xfrm rot="2131973">
            <a:off x="6849470" y="4481947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Nariño</a:t>
            </a:r>
          </a:p>
          <a:p>
            <a:pPr algn="ctr"/>
            <a:r>
              <a:rPr lang="es-CO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</a:p>
        </p:txBody>
      </p:sp>
      <p:sp>
        <p:nvSpPr>
          <p:cNvPr id="50" name="CuadroTexto 49"/>
          <p:cNvSpPr txBox="1"/>
          <p:nvPr/>
        </p:nvSpPr>
        <p:spPr>
          <a:xfrm rot="20956877">
            <a:off x="8900987" y="1601773"/>
            <a:ext cx="5918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Norte </a:t>
            </a:r>
          </a:p>
          <a:p>
            <a:pPr algn="ctr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Sant.</a:t>
            </a:r>
          </a:p>
          <a:p>
            <a:pPr algn="ctr"/>
            <a:r>
              <a:rPr lang="es-CO" sz="1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</a:t>
            </a:r>
          </a:p>
        </p:txBody>
      </p:sp>
      <p:sp>
        <p:nvSpPr>
          <p:cNvPr id="51" name="CuadroTexto 50"/>
          <p:cNvSpPr txBox="1"/>
          <p:nvPr/>
        </p:nvSpPr>
        <p:spPr>
          <a:xfrm rot="1247627">
            <a:off x="7461999" y="4918439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Putumayo </a:t>
            </a:r>
            <a:r>
              <a:rPr lang="es-CO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6545059" y="3171935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Quindío</a:t>
            </a:r>
          </a:p>
          <a:p>
            <a:pPr algn="ctr"/>
            <a:r>
              <a:rPr lang="es-CO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cxnSp>
        <p:nvCxnSpPr>
          <p:cNvPr id="54" name="Conector recto de flecha 53"/>
          <p:cNvCxnSpPr>
            <a:endCxn id="26" idx="25"/>
          </p:cNvCxnSpPr>
          <p:nvPr/>
        </p:nvCxnSpPr>
        <p:spPr>
          <a:xfrm>
            <a:off x="7218214" y="3315465"/>
            <a:ext cx="902707" cy="15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/>
          <p:cNvSpPr txBox="1"/>
          <p:nvPr/>
        </p:nvSpPr>
        <p:spPr>
          <a:xfrm>
            <a:off x="6137356" y="2867890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Risaralda</a:t>
            </a:r>
          </a:p>
          <a:p>
            <a:pPr algn="ctr"/>
            <a:r>
              <a:rPr lang="es-CO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cxnSp>
        <p:nvCxnSpPr>
          <p:cNvPr id="58" name="Conector recto de flecha 57"/>
          <p:cNvCxnSpPr>
            <a:endCxn id="23" idx="24"/>
          </p:cNvCxnSpPr>
          <p:nvPr/>
        </p:nvCxnSpPr>
        <p:spPr>
          <a:xfrm>
            <a:off x="6936052" y="3000258"/>
            <a:ext cx="1055786" cy="208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/>
          <p:cNvSpPr txBox="1"/>
          <p:nvPr/>
        </p:nvSpPr>
        <p:spPr>
          <a:xfrm>
            <a:off x="6999468" y="59756"/>
            <a:ext cx="1033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San Andrés</a:t>
            </a:r>
          </a:p>
          <a:p>
            <a:pPr algn="ctr"/>
            <a:r>
              <a:rPr lang="es-CO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uadroTexto 60"/>
          <p:cNvSpPr txBox="1"/>
          <p:nvPr/>
        </p:nvSpPr>
        <p:spPr>
          <a:xfrm rot="19239111">
            <a:off x="8520067" y="2349189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Santander</a:t>
            </a:r>
          </a:p>
          <a:p>
            <a:pPr algn="ctr"/>
            <a:r>
              <a:rPr lang="es-CO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295</a:t>
            </a:r>
          </a:p>
        </p:txBody>
      </p:sp>
      <p:sp>
        <p:nvSpPr>
          <p:cNvPr id="62" name="CuadroTexto 61"/>
          <p:cNvSpPr txBox="1"/>
          <p:nvPr/>
        </p:nvSpPr>
        <p:spPr>
          <a:xfrm rot="3279447">
            <a:off x="7885278" y="1498056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Sucre </a:t>
            </a:r>
            <a:r>
              <a:rPr lang="es-CO" sz="1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cxnSp>
        <p:nvCxnSpPr>
          <p:cNvPr id="64" name="Conector recto de flecha 63"/>
          <p:cNvCxnSpPr>
            <a:endCxn id="37" idx="26"/>
          </p:cNvCxnSpPr>
          <p:nvPr/>
        </p:nvCxnSpPr>
        <p:spPr>
          <a:xfrm>
            <a:off x="8271762" y="848398"/>
            <a:ext cx="96145" cy="216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/>
          <p:cNvSpPr txBox="1"/>
          <p:nvPr/>
        </p:nvSpPr>
        <p:spPr>
          <a:xfrm rot="18484457">
            <a:off x="7935063" y="3474372"/>
            <a:ext cx="670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Tolima</a:t>
            </a:r>
          </a:p>
          <a:p>
            <a:pPr algn="ctr"/>
            <a:r>
              <a:rPr lang="es-CO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8" name="CuadroTexto 67"/>
          <p:cNvSpPr txBox="1"/>
          <p:nvPr/>
        </p:nvSpPr>
        <p:spPr>
          <a:xfrm rot="18316226">
            <a:off x="7348642" y="3583615"/>
            <a:ext cx="833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Valle </a:t>
            </a:r>
            <a:r>
              <a:rPr lang="es-CO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2575771" y="2397236"/>
            <a:ext cx="25218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dirty="0">
                <a:solidFill>
                  <a:schemeClr val="accent2"/>
                </a:solidFill>
              </a:rPr>
              <a:t>2.674</a:t>
            </a: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27C5D340-D368-3D42-8950-C55FAC687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46" y="2747078"/>
            <a:ext cx="714710" cy="71471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9B018692-DB41-0C4A-8EC0-F809E0427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33" y="2762833"/>
            <a:ext cx="731021" cy="7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4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2EADFEC1-5D1B-4309-8C2F-356A58CCE36D}"/>
              </a:ext>
            </a:extLst>
          </p:cNvPr>
          <p:cNvCxnSpPr/>
          <p:nvPr/>
        </p:nvCxnSpPr>
        <p:spPr>
          <a:xfrm>
            <a:off x="2141331" y="3124240"/>
            <a:ext cx="73081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1800155-20B0-4AE9-B287-2AFB0D303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957" y="1400865"/>
            <a:ext cx="4800827" cy="104666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26600" y="3478250"/>
            <a:ext cx="8865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b="1" dirty="0">
                <a:solidFill>
                  <a:srgbClr val="7030A0"/>
                </a:solidFill>
              </a:rPr>
              <a:t>http://www.colombiaaprende.edu.co/generacione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530549" y="4417034"/>
            <a:ext cx="6719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7030A0"/>
                </a:solidFill>
              </a:rPr>
              <a:t>Comuníquese a la Línea nacional  018000 910122 Bogotá 3078079 </a:t>
            </a:r>
          </a:p>
        </p:txBody>
      </p:sp>
    </p:spTree>
    <p:extLst>
      <p:ext uri="{BB962C8B-B14F-4D97-AF65-F5344CB8AC3E}">
        <p14:creationId xmlns:p14="http://schemas.microsoft.com/office/powerpoint/2010/main" val="118217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620807A-1199-4FE4-A07F-AB255A614E54}"/>
              </a:ext>
            </a:extLst>
          </p:cNvPr>
          <p:cNvSpPr txBox="1"/>
          <p:nvPr/>
        </p:nvSpPr>
        <p:spPr>
          <a:xfrm>
            <a:off x="2470941" y="1723914"/>
            <a:ext cx="744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36586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Programa de </a:t>
            </a:r>
            <a:r>
              <a:rPr lang="es-MX" sz="2400" b="1" dirty="0">
                <a:solidFill>
                  <a:srgbClr val="3658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y excelencia</a:t>
            </a:r>
          </a:p>
          <a:p>
            <a:pPr algn="ctr"/>
            <a:r>
              <a:rPr lang="es-MX" sz="2400" dirty="0">
                <a:solidFill>
                  <a:srgbClr val="36586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 la educación superior </a:t>
            </a:r>
            <a:endParaRPr lang="es-CO" sz="2400" dirty="0">
              <a:solidFill>
                <a:srgbClr val="9C28B1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2EADFEC1-5D1B-4309-8C2F-356A58CCE36D}"/>
              </a:ext>
            </a:extLst>
          </p:cNvPr>
          <p:cNvCxnSpPr/>
          <p:nvPr/>
        </p:nvCxnSpPr>
        <p:spPr>
          <a:xfrm>
            <a:off x="2470941" y="1630718"/>
            <a:ext cx="73081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C92896D2-9802-4A5C-B7DB-2741E374C6F7}"/>
              </a:ext>
            </a:extLst>
          </p:cNvPr>
          <p:cNvSpPr/>
          <p:nvPr/>
        </p:nvSpPr>
        <p:spPr>
          <a:xfrm>
            <a:off x="1754525" y="3382365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>
                <a:solidFill>
                  <a:srgbClr val="77B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Equidad</a:t>
            </a:r>
          </a:p>
        </p:txBody>
      </p:sp>
      <p:pic>
        <p:nvPicPr>
          <p:cNvPr id="7" name="Gráfico 9">
            <a:extLst>
              <a:ext uri="{FF2B5EF4-FFF2-40B4-BE49-F238E27FC236}">
                <a16:creationId xmlns:a16="http://schemas.microsoft.com/office/drawing/2014/main" xmlns="" id="{0A8E84C8-C182-44A2-A766-67E9CB3A6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31873" y="2411210"/>
            <a:ext cx="1250979" cy="97115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95A87EC-BBA0-46E9-9A02-0B275DF7C05D}"/>
              </a:ext>
            </a:extLst>
          </p:cNvPr>
          <p:cNvSpPr/>
          <p:nvPr/>
        </p:nvSpPr>
        <p:spPr>
          <a:xfrm>
            <a:off x="5617124" y="4351862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</a:p>
        </p:txBody>
      </p:sp>
      <p:pic>
        <p:nvPicPr>
          <p:cNvPr id="9" name="Gráfico 11">
            <a:extLst>
              <a:ext uri="{FF2B5EF4-FFF2-40B4-BE49-F238E27FC236}">
                <a16:creationId xmlns:a16="http://schemas.microsoft.com/office/drawing/2014/main" xmlns="" id="{55791D3A-1A8A-4B5B-B5AC-635354B1F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96851" y="3318872"/>
            <a:ext cx="939796" cy="93979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4285E90-29FA-4694-B476-AD27F410673D}"/>
              </a:ext>
            </a:extLst>
          </p:cNvPr>
          <p:cNvSpPr/>
          <p:nvPr/>
        </p:nvSpPr>
        <p:spPr>
          <a:xfrm>
            <a:off x="8436092" y="3467286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>
                <a:solidFill>
                  <a:srgbClr val="59C7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Excelencia</a:t>
            </a:r>
          </a:p>
        </p:txBody>
      </p:sp>
      <p:pic>
        <p:nvPicPr>
          <p:cNvPr id="11" name="Gráfico 13">
            <a:extLst>
              <a:ext uri="{FF2B5EF4-FFF2-40B4-BE49-F238E27FC236}">
                <a16:creationId xmlns:a16="http://schemas.microsoft.com/office/drawing/2014/main" xmlns="" id="{66CCA695-EA5E-4C80-94FA-D95439552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045916" y="2115376"/>
            <a:ext cx="1114699" cy="13959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1800155-20B0-4AE9-B287-2AFB0D3035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2957" y="438970"/>
            <a:ext cx="4800827" cy="10466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73AD753-0FF0-41D7-8388-FAAC4435E4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9655" y="5227282"/>
            <a:ext cx="7578436" cy="18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2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71695"/>
              </p:ext>
            </p:extLst>
          </p:nvPr>
        </p:nvGraphicFramePr>
        <p:xfrm>
          <a:off x="1794958" y="2094621"/>
          <a:ext cx="8391033" cy="3221659"/>
        </p:xfrm>
        <a:graphic>
          <a:graphicData uri="http://schemas.openxmlformats.org/drawingml/2006/table">
            <a:tbl>
              <a:tblPr/>
              <a:tblGrid>
                <a:gridCol w="2798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57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0061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ES_trad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ACTIVIDAD</a:t>
                      </a:r>
                    </a:p>
                  </a:txBody>
                  <a:tcPr marL="12002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ES_trad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FECHA INICIO</a:t>
                      </a:r>
                    </a:p>
                  </a:txBody>
                  <a:tcPr marL="12002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ES_trad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FECHA FINALIZACIÓN</a:t>
                      </a:r>
                    </a:p>
                  </a:txBody>
                  <a:tcPr marL="12002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312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Formulario Aceptación</a:t>
                      </a:r>
                      <a:endParaRPr kumimoji="0" lang="es-CO" altLang="es-ES_tradnl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124F8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Helvetica Light" charset="0"/>
                      </a:endParaRPr>
                    </a:p>
                  </a:txBody>
                  <a:tcPr marL="108000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ES_trad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17 de noviembre de 2018</a:t>
                      </a:r>
                    </a:p>
                  </a:txBody>
                  <a:tcPr marL="12002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ES_tradnl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21 de diciembre de 2018</a:t>
                      </a:r>
                    </a:p>
                  </a:txBody>
                  <a:tcPr marL="12002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2618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Formulario de inscripción</a:t>
                      </a:r>
                      <a:endParaRPr kumimoji="0" lang="es-CO" altLang="es-ES_tradnl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124F8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Helvetica Light" charset="0"/>
                      </a:endParaRPr>
                    </a:p>
                  </a:txBody>
                  <a:tcPr marL="108000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ES_trad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20 de diciembre de 2018</a:t>
                      </a:r>
                    </a:p>
                  </a:txBody>
                  <a:tcPr marL="12002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ES_trad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31 de enero de 2019</a:t>
                      </a:r>
                    </a:p>
                  </a:txBody>
                  <a:tcPr marL="12002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418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Publicación de </a:t>
                      </a:r>
                      <a:r>
                        <a:rPr kumimoji="0" lang="es-ES_tradnl" altLang="es-ES_tradnl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resultados a estudiantes e IES</a:t>
                      </a:r>
                      <a:endParaRPr kumimoji="0" lang="es-CO" altLang="es-ES_tradnl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124F8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Helvetica Light" charset="0"/>
                      </a:endParaRPr>
                    </a:p>
                  </a:txBody>
                  <a:tcPr marL="108000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ES_trad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18 de enero de 2019</a:t>
                      </a:r>
                    </a:p>
                  </a:txBody>
                  <a:tcPr marL="12002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ES_trad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18 de enero de 2019</a:t>
                      </a:r>
                    </a:p>
                  </a:txBody>
                  <a:tcPr marL="12002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9250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Legalización de los créditos</a:t>
                      </a:r>
                      <a:endParaRPr kumimoji="0" lang="es-CO" altLang="es-ES_tradnl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124F8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Helvetica Light" charset="0"/>
                      </a:endParaRPr>
                    </a:p>
                  </a:txBody>
                  <a:tcPr marL="108000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ES_trad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A partir del 18 de enero de 2019</a:t>
                      </a:r>
                    </a:p>
                  </a:txBody>
                  <a:tcPr marL="12002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ES_trad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24F8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Helvetica Light" charset="0"/>
                        </a:rPr>
                        <a:t>Hasta el 28 de febrero de 2019</a:t>
                      </a:r>
                    </a:p>
                  </a:txBody>
                  <a:tcPr marL="12002" marR="12002" marT="0" marB="0" anchor="ctr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B36A820-15B4-4E48-833B-9CE2FF668DC6}"/>
              </a:ext>
            </a:extLst>
          </p:cNvPr>
          <p:cNvSpPr/>
          <p:nvPr/>
        </p:nvSpPr>
        <p:spPr>
          <a:xfrm>
            <a:off x="1038450" y="1285721"/>
            <a:ext cx="8589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7030A0"/>
                </a:solidFill>
              </a:rPr>
              <a:t>Calendario primer semestre 2019</a:t>
            </a:r>
            <a:endParaRPr lang="es-ES" sz="2800" b="1" dirty="0">
              <a:solidFill>
                <a:srgbClr val="7030A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1C323F5-DFCA-4D57-9E5B-2BA2A0C07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46" y="132076"/>
            <a:ext cx="5201174" cy="7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9195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11">
            <a:extLst>
              <a:ext uri="{FF2B5EF4-FFF2-40B4-BE49-F238E27FC236}">
                <a16:creationId xmlns:a16="http://schemas.microsoft.com/office/drawing/2014/main" xmlns="" id="{55791D3A-1A8A-4B5B-B5AC-635354B1F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34923" y="3058838"/>
            <a:ext cx="1899242" cy="18992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349059D-FFCB-4962-9F0E-D48AE449F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5" y="590084"/>
            <a:ext cx="10900209" cy="1546106"/>
          </a:xfrm>
          <a:prstGeom prst="rect">
            <a:avLst/>
          </a:prstGeom>
        </p:spPr>
      </p:pic>
      <p:pic>
        <p:nvPicPr>
          <p:cNvPr id="2" name="Imagen 2" descr="Imagen que contiene persona, hombre, interior, mujer&#10;&#10;Descripción generada con confianza alta">
            <a:extLst>
              <a:ext uri="{FF2B5EF4-FFF2-40B4-BE49-F238E27FC236}">
                <a16:creationId xmlns:a16="http://schemas.microsoft.com/office/drawing/2014/main" xmlns="" id="{8F32C4D3-F6D2-4CB5-ADA3-86383905A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50" y="2188643"/>
            <a:ext cx="4252822" cy="410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581E288-2E84-6143-92DE-154FA53523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488584">
            <a:off x="6183066" y="1502373"/>
            <a:ext cx="4873150" cy="4575556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Imagen 2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xmlns="" id="{9FFB280B-04AA-442B-9B5E-0F0548D3C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06" y="216272"/>
            <a:ext cx="5048624" cy="79848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681F299-F91E-4FC4-8908-9DFC8A54B17F}"/>
              </a:ext>
            </a:extLst>
          </p:cNvPr>
          <p:cNvSpPr/>
          <p:nvPr/>
        </p:nvSpPr>
        <p:spPr>
          <a:xfrm>
            <a:off x="262073" y="1185080"/>
            <a:ext cx="8589609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400">
              <a:defRPr/>
            </a:pPr>
            <a:r>
              <a:rPr lang="es-CO" sz="2800" b="1" dirty="0">
                <a:solidFill>
                  <a:srgbClr val="7030A0"/>
                </a:solidFill>
              </a:rPr>
              <a:t>Fortalecimiento IES Públicas 2019</a:t>
            </a:r>
            <a:endParaRPr lang="es-ES" sz="2800" b="1" dirty="0">
              <a:solidFill>
                <a:srgbClr val="7030A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49829" y="1878624"/>
            <a:ext cx="3614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>
                <a:solidFill>
                  <a:schemeClr val="accent2"/>
                </a:solidFill>
                <a:latin typeface="Arial" panose="020B0604020202020204" pitchFamily="34" charset="0"/>
              </a:rPr>
              <a:t>Funcionamiento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    </a:t>
            </a:r>
          </a:p>
          <a:p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(3,5 puntos adicionales al IPC en 2019 y + 4 puntos en 2020, 4,5 en 2021 y 4,65 en 2022)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349829" y="3349822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>
                <a:solidFill>
                  <a:schemeClr val="accent2"/>
                </a:solidFill>
                <a:latin typeface="Arial" panose="020B0604020202020204" pitchFamily="34" charset="0"/>
              </a:rPr>
              <a:t>Inversión</a:t>
            </a:r>
            <a:endParaRPr lang="es-CO" b="1" dirty="0">
              <a:solidFill>
                <a:schemeClr val="accent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516CD69-FE6F-1F4B-A11E-5DC48DD84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83" y="1966014"/>
            <a:ext cx="754272" cy="7610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0BE7FE9-BAAD-AF44-ADE4-CDB535934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83" y="3261734"/>
            <a:ext cx="702140" cy="5455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81382" y="3807243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Planes de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Fomento de la Calidad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Pago pasivos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49829" y="4704005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>
                <a:solidFill>
                  <a:schemeClr val="accent2"/>
                </a:solidFill>
                <a:latin typeface="Arial" panose="020B0604020202020204" pitchFamily="34" charset="0"/>
              </a:rPr>
              <a:t>Excedentes de cooperativas</a:t>
            </a:r>
            <a:endParaRPr lang="es-CO" b="1" dirty="0">
              <a:solidFill>
                <a:schemeClr val="accent2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349829" y="5705618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>
                <a:solidFill>
                  <a:schemeClr val="accent2"/>
                </a:solidFill>
                <a:latin typeface="Arial" panose="020B0604020202020204" pitchFamily="34" charset="0"/>
              </a:rPr>
              <a:t>Regalías</a:t>
            </a:r>
            <a:endParaRPr lang="es-CO" b="1" dirty="0">
              <a:solidFill>
                <a:schemeClr val="accent2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85398" y="1823508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/>
              <a:t>$109.000 </a:t>
            </a:r>
          </a:p>
          <a:p>
            <a:pPr algn="ctr"/>
            <a:r>
              <a:rPr lang="es-CO" sz="2400" b="1" dirty="0"/>
              <a:t>millones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046459" y="307129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/>
              <a:t>$300.000 </a:t>
            </a:r>
          </a:p>
          <a:p>
            <a:r>
              <a:rPr lang="es-CO" sz="2400" b="1" dirty="0"/>
              <a:t>millones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216378" y="3815579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$100.000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216378" y="4043835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$250.000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019227" y="4621959"/>
            <a:ext cx="1337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/>
              <a:t>$  49.086</a:t>
            </a:r>
          </a:p>
          <a:p>
            <a:pPr algn="ctr"/>
            <a:r>
              <a:rPr lang="es-CO" sz="2400" b="1" dirty="0"/>
              <a:t>millones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046459" y="5669401"/>
            <a:ext cx="1354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/>
              <a:t>$750.000</a:t>
            </a:r>
          </a:p>
          <a:p>
            <a:pPr algn="ctr"/>
            <a:r>
              <a:rPr lang="es-CO" sz="2400" b="1" dirty="0"/>
              <a:t>millones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861379DC-8274-D84C-96A0-50F9856E7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942" y="5571928"/>
            <a:ext cx="678497" cy="72849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8D9B8AF-EA92-E44E-ACA2-07985FBD4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75" y="4228501"/>
            <a:ext cx="783022" cy="783022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5529263" y="1109902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chemeClr val="accent2">
                    <a:lumMod val="75000"/>
                  </a:schemeClr>
                </a:solidFill>
              </a:rPr>
              <a:t>$1.2 billones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647434" y="924517"/>
            <a:ext cx="25881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s-CO" sz="2800" b="1" dirty="0">
                <a:solidFill>
                  <a:srgbClr val="7030A0"/>
                </a:solidFill>
              </a:rPr>
              <a:t>Total cuatrienio </a:t>
            </a:r>
          </a:p>
          <a:p>
            <a:pPr defTabSz="914400">
              <a:defRPr/>
            </a:pPr>
            <a:r>
              <a:rPr lang="es-CO" sz="2800" b="1" dirty="0">
                <a:solidFill>
                  <a:srgbClr val="7030A0"/>
                </a:solidFill>
              </a:rPr>
              <a:t>2019-2022</a:t>
            </a:r>
            <a:endParaRPr lang="es-ES" sz="2800" b="1" dirty="0">
              <a:solidFill>
                <a:srgbClr val="7030A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061388" y="1011154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chemeClr val="accent2">
                    <a:lumMod val="75000"/>
                  </a:schemeClr>
                </a:solidFill>
              </a:rPr>
              <a:t>$4.5 billones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101523" y="36007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0234413" y="1828113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/>
              <a:t>$1.34 billones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0231667" y="3242880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/>
              <a:t>$1.35 billones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0709838" y="382095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$850.000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0708235" y="406528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$500.000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10447243" y="4657837"/>
            <a:ext cx="1354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/>
              <a:t>$319.065</a:t>
            </a:r>
          </a:p>
          <a:p>
            <a:pPr algn="ctr"/>
            <a:r>
              <a:rPr lang="es-CO" sz="2400" b="1" dirty="0"/>
              <a:t>millones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0339544" y="5820641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/>
              <a:t>$1.5 billones</a:t>
            </a:r>
          </a:p>
        </p:txBody>
      </p:sp>
    </p:spTree>
    <p:extLst>
      <p:ext uri="{BB962C8B-B14F-4D97-AF65-F5344CB8AC3E}">
        <p14:creationId xmlns:p14="http://schemas.microsoft.com/office/powerpoint/2010/main" val="28011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1EFE5F46-1483-6E42-AFD1-2C024A1BE0EE}"/>
              </a:ext>
            </a:extLst>
          </p:cNvPr>
          <p:cNvSpPr/>
          <p:nvPr/>
        </p:nvSpPr>
        <p:spPr>
          <a:xfrm>
            <a:off x="5543106" y="-7088"/>
            <a:ext cx="6648894" cy="6865088"/>
          </a:xfrm>
          <a:prstGeom prst="rect">
            <a:avLst/>
          </a:prstGeom>
          <a:solidFill>
            <a:srgbClr val="3F6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D4211EAE-0013-F941-8237-E6E2EB02C1EB}"/>
              </a:ext>
            </a:extLst>
          </p:cNvPr>
          <p:cNvSpPr txBox="1"/>
          <p:nvPr/>
        </p:nvSpPr>
        <p:spPr>
          <a:xfrm>
            <a:off x="556437" y="2382203"/>
            <a:ext cx="4399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de la Mesa de Diálogo para la Construcción de Acuerdos para la Educación Superior Pública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ABE24C7-840E-414B-8201-C2E89473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145" y="235843"/>
            <a:ext cx="6522816" cy="34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370F1A6-B03C-3B4A-B4D7-FF4876B34831}"/>
              </a:ext>
            </a:extLst>
          </p:cNvPr>
          <p:cNvSpPr txBox="1"/>
          <p:nvPr/>
        </p:nvSpPr>
        <p:spPr>
          <a:xfrm>
            <a:off x="964947" y="3641"/>
            <a:ext cx="769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de la Mesa de Diálogo para la Construcción de Acuerdos para la Educación Superior Pública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F00CC9B-B6A5-4B87-904D-A2BE3B686DFC}"/>
              </a:ext>
            </a:extLst>
          </p:cNvPr>
          <p:cNvSpPr txBox="1"/>
          <p:nvPr/>
        </p:nvSpPr>
        <p:spPr>
          <a:xfrm>
            <a:off x="507261" y="2304399"/>
            <a:ext cx="10482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43866"/>
              </a:buClr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reforma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constitucional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SGR </a:t>
            </a:r>
            <a:r>
              <a:rPr lang="mr-I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gestionar recursos para la educación superior pública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E43866"/>
              </a:buClr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Bienal de Regalías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aprobado: $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billones</a:t>
            </a:r>
            <a:endParaRPr lang="es-CO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C80C316A-4737-46FB-B432-61AA2DCD4226}"/>
              </a:ext>
            </a:extLst>
          </p:cNvPr>
          <p:cNvSpPr txBox="1"/>
          <p:nvPr/>
        </p:nvSpPr>
        <p:spPr>
          <a:xfrm>
            <a:off x="1133956" y="1659128"/>
            <a:ext cx="554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General de Regalías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A26EE9A0-2F7E-4F84-A055-F4B12BA18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83" y="1642819"/>
            <a:ext cx="419643" cy="48565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B12F2D8-36FB-4438-98F3-9347C36B4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378" y="71696"/>
            <a:ext cx="3593590" cy="68633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BC7E5B5-3F82-450F-BC38-8820C4949DF2}"/>
              </a:ext>
            </a:extLst>
          </p:cNvPr>
          <p:cNvSpPr/>
          <p:nvPr/>
        </p:nvSpPr>
        <p:spPr>
          <a:xfrm>
            <a:off x="-8755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4CEFC0B2-07DE-4CC1-9B1F-04477D751ACC}"/>
              </a:ext>
            </a:extLst>
          </p:cNvPr>
          <p:cNvSpPr txBox="1"/>
          <p:nvPr/>
        </p:nvSpPr>
        <p:spPr>
          <a:xfrm>
            <a:off x="1228759" y="3191789"/>
            <a:ext cx="350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integral al ICETEX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1B34A431-EAAE-4499-BCA0-EFFA3DD1E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28" y="3157510"/>
            <a:ext cx="645588" cy="54229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D8B52AC5-630D-4E26-A3FF-8F56A3F2644C}"/>
              </a:ext>
            </a:extLst>
          </p:cNvPr>
          <p:cNvSpPr txBox="1"/>
          <p:nvPr/>
        </p:nvSpPr>
        <p:spPr>
          <a:xfrm>
            <a:off x="1133956" y="3964034"/>
            <a:ext cx="902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Excedentes de cooperativas para funcionamiento de las IES públicas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3FE38C4-CACF-402C-9FF9-BCA846FA6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306" y="3903716"/>
            <a:ext cx="444055" cy="41965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36C85D8A-EC35-4515-B9A1-00E158775E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61" y="4670423"/>
            <a:ext cx="516965" cy="401642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DBFA6F5C-D734-4BC6-8913-D1E28997D0B5}"/>
              </a:ext>
            </a:extLst>
          </p:cNvPr>
          <p:cNvSpPr txBox="1"/>
          <p:nvPr/>
        </p:nvSpPr>
        <p:spPr>
          <a:xfrm>
            <a:off x="1133956" y="4688205"/>
            <a:ext cx="11058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de </a:t>
            </a:r>
            <a:r>
              <a:rPr lang="es-ES" sz="2000" b="1" dirty="0" smtClean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inversión, saneamiento </a:t>
            </a:r>
            <a:r>
              <a:rPr lang="es-ES" sz="20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b="1" dirty="0" smtClean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pasivos y saldos </a:t>
            </a:r>
            <a:r>
              <a:rPr lang="es-ES" sz="2000" b="1" smtClean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PGN para Colciencias </a:t>
            </a:r>
            <a:r>
              <a:rPr lang="es-ES" sz="2000" b="1" dirty="0" smtClean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CTI</a:t>
            </a:r>
            <a:endParaRPr lang="es-ES" sz="2000" b="1" dirty="0">
              <a:solidFill>
                <a:srgbClr val="E438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454CAF8B-DB76-4A8E-A2A2-DF07A6ABCA1D}"/>
              </a:ext>
            </a:extLst>
          </p:cNvPr>
          <p:cNvSpPr txBox="1"/>
          <p:nvPr/>
        </p:nvSpPr>
        <p:spPr>
          <a:xfrm>
            <a:off x="1109803" y="5419114"/>
            <a:ext cx="10283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de financiamiento a las ITTUS públicas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9CD503AB-44BC-4EB7-B182-7495487C3C4C}"/>
              </a:ext>
            </a:extLst>
          </p:cNvPr>
          <p:cNvSpPr txBox="1"/>
          <p:nvPr/>
        </p:nvSpPr>
        <p:spPr>
          <a:xfrm>
            <a:off x="1082937" y="6164391"/>
            <a:ext cx="10283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 del 100% de descuento por votación para las IES públicas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225A7CD5-9771-4157-9DF7-A54A53E0DB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126" y="5419114"/>
            <a:ext cx="447006" cy="44700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01F8FB0F-753E-42C9-BAE7-B61ED1C61D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061" y="6071095"/>
            <a:ext cx="493406" cy="493406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65F4069D-FE85-4941-A256-E2EE3DD02DD3}"/>
              </a:ext>
            </a:extLst>
          </p:cNvPr>
          <p:cNvSpPr txBox="1"/>
          <p:nvPr/>
        </p:nvSpPr>
        <p:spPr>
          <a:xfrm>
            <a:off x="1109803" y="1038776"/>
            <a:ext cx="10283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de funcionamiento a la base presupuestal 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C70FA2F2-29B2-4819-880F-1D816EC844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541" y="942788"/>
            <a:ext cx="447006" cy="44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CC6BCE5-0075-469B-9556-BDFF522CF0AC}"/>
              </a:ext>
            </a:extLst>
          </p:cNvPr>
          <p:cNvSpPr txBox="1"/>
          <p:nvPr/>
        </p:nvSpPr>
        <p:spPr>
          <a:xfrm>
            <a:off x="964947" y="3641"/>
            <a:ext cx="769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3F6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de la Mesa de Diálogo para la Construcción de Acuerdos para la Educación Superior Pública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6BC7E5B5-3F82-450F-BC38-8820C4949DF2}"/>
              </a:ext>
            </a:extLst>
          </p:cNvPr>
          <p:cNvSpPr/>
          <p:nvPr/>
        </p:nvSpPr>
        <p:spPr>
          <a:xfrm>
            <a:off x="-8755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30FAA51-9635-4B62-ACF4-D2BAA14AB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378" y="71696"/>
            <a:ext cx="3593590" cy="68633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C7DB689-4662-4798-844E-C00A471C1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23" y="1104891"/>
            <a:ext cx="400110" cy="40011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0EAD174A-2C26-4561-B6AB-09B16FF768D3}"/>
              </a:ext>
            </a:extLst>
          </p:cNvPr>
          <p:cNvSpPr txBox="1"/>
          <p:nvPr/>
        </p:nvSpPr>
        <p:spPr>
          <a:xfrm>
            <a:off x="1031964" y="1190652"/>
            <a:ext cx="10283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Modificación a los artículos 86 y 87 de la ley 30 de 1992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73A336A-18A1-469A-89CE-09AC569DE4D4}"/>
              </a:ext>
            </a:extLst>
          </p:cNvPr>
          <p:cNvSpPr txBox="1"/>
          <p:nvPr/>
        </p:nvSpPr>
        <p:spPr>
          <a:xfrm>
            <a:off x="674739" y="1684518"/>
            <a:ext cx="1064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43866"/>
              </a:buClr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Gobierno Nacional incluirá en el PND 2018-2022 un artículo para la revisión integral de las fuentes y los usos de los recursos de las IES públicas para garantizar su financiación y sostenibilidad.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5760E99F-A627-402B-9748-F56D029DA9B4}"/>
              </a:ext>
            </a:extLst>
          </p:cNvPr>
          <p:cNvSpPr txBox="1"/>
          <p:nvPr/>
        </p:nvSpPr>
        <p:spPr>
          <a:xfrm>
            <a:off x="1159065" y="2822601"/>
            <a:ext cx="1064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a la ley de financiamiento en lo referente a los gastos de representación de los docentes y profesores de las IES </a:t>
            </a:r>
            <a:r>
              <a:rPr lang="es-ES" sz="2000" b="1" dirty="0" smtClean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 </a:t>
            </a:r>
            <a:r>
              <a:rPr lang="mr-IN" sz="2000" b="1" dirty="0" smtClean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ES" sz="2000" b="1" dirty="0" smtClean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aprobó</a:t>
            </a:r>
            <a:endParaRPr lang="es-ES" sz="2000" b="1" dirty="0">
              <a:solidFill>
                <a:srgbClr val="E438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58AD3FEC-DEA9-4B4D-B18E-D616504CD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43" y="3001115"/>
            <a:ext cx="521522" cy="52152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C707D97D-0E46-4D3E-A05B-414F1082A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39" y="3913049"/>
            <a:ext cx="580543" cy="465394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018142A4-EA9F-429B-9CA2-840F299E6808}"/>
              </a:ext>
            </a:extLst>
          </p:cNvPr>
          <p:cNvSpPr txBox="1"/>
          <p:nvPr/>
        </p:nvSpPr>
        <p:spPr>
          <a:xfrm>
            <a:off x="1253522" y="3991215"/>
            <a:ext cx="10283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Constitución de mesas técnicas para cumplimiento de acuerdos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3F43B0EA-4ADD-40E4-805A-48E989D9D06D}"/>
              </a:ext>
            </a:extLst>
          </p:cNvPr>
          <p:cNvSpPr txBox="1"/>
          <p:nvPr/>
        </p:nvSpPr>
        <p:spPr>
          <a:xfrm>
            <a:off x="657682" y="4516352"/>
            <a:ext cx="1064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43866"/>
              </a:buClr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No. 019195 de 14 de diciembre de 2018, crea la Mesa de Diálogo para la construcción de acuerdos para la Educación Superior Pública.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CDCD0BE2-E86F-430E-A62A-253EA835C74C}"/>
              </a:ext>
            </a:extLst>
          </p:cNvPr>
          <p:cNvSpPr txBox="1"/>
          <p:nvPr/>
        </p:nvSpPr>
        <p:spPr>
          <a:xfrm>
            <a:off x="1382747" y="5394998"/>
            <a:ext cx="1905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43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Garantías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3313958-1912-4C24-80E7-759B4E6B7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62" y="5481221"/>
            <a:ext cx="416329" cy="44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17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2EADFEC1-5D1B-4309-8C2F-356A58CCE36D}"/>
              </a:ext>
            </a:extLst>
          </p:cNvPr>
          <p:cNvCxnSpPr/>
          <p:nvPr/>
        </p:nvCxnSpPr>
        <p:spPr>
          <a:xfrm>
            <a:off x="2141331" y="3124240"/>
            <a:ext cx="730811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1800155-20B0-4AE9-B287-2AFB0D303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957" y="1400865"/>
            <a:ext cx="4800827" cy="104666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26600" y="3478250"/>
            <a:ext cx="8865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b="1" dirty="0">
                <a:solidFill>
                  <a:srgbClr val="7030A0"/>
                </a:solidFill>
              </a:rPr>
              <a:t>http://www.colombiaaprende.edu.co/generacione</a:t>
            </a:r>
          </a:p>
        </p:txBody>
      </p:sp>
    </p:spTree>
    <p:extLst>
      <p:ext uri="{BB962C8B-B14F-4D97-AF65-F5344CB8AC3E}">
        <p14:creationId xmlns:p14="http://schemas.microsoft.com/office/powerpoint/2010/main" val="15872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C392B29-FFC9-4581-96F9-7463FF990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27" y="83018"/>
            <a:ext cx="3416300" cy="7448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9D3DF44-C9EF-4BA3-A4AD-BFF0E0095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0"/>
            <a:ext cx="3416300" cy="652479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329E57D4-D2CC-4A3C-AAAD-D90B54FCBC40}"/>
              </a:ext>
            </a:extLst>
          </p:cNvPr>
          <p:cNvSpPr txBox="1">
            <a:spLocks/>
          </p:cNvSpPr>
          <p:nvPr/>
        </p:nvSpPr>
        <p:spPr>
          <a:xfrm>
            <a:off x="1305474" y="1472491"/>
            <a:ext cx="6401303" cy="5241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500" b="1" dirty="0">
                <a:solidFill>
                  <a:srgbClr val="77B751"/>
                </a:solidFill>
              </a:rPr>
              <a:t>79 municipios de 31 departamentos</a:t>
            </a:r>
            <a:endParaRPr lang="es-CO" sz="40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BA7F1E25-9432-4A0D-BFEB-B814F941EC3D}"/>
              </a:ext>
            </a:extLst>
          </p:cNvPr>
          <p:cNvSpPr txBox="1">
            <a:spLocks/>
          </p:cNvSpPr>
          <p:nvPr/>
        </p:nvSpPr>
        <p:spPr>
          <a:xfrm>
            <a:off x="606467" y="2844492"/>
            <a:ext cx="4136140" cy="592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Más de </a:t>
            </a:r>
            <a:r>
              <a:rPr lang="es-ES" dirty="0">
                <a:solidFill>
                  <a:srgbClr val="FCB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20.800 participantes</a:t>
            </a:r>
            <a:endParaRPr lang="es-CO" dirty="0">
              <a:solidFill>
                <a:srgbClr val="FCB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58B5B75-03DA-4B26-BB3E-74807BEFDCDC}"/>
              </a:ext>
            </a:extLst>
          </p:cNvPr>
          <p:cNvSpPr/>
          <p:nvPr/>
        </p:nvSpPr>
        <p:spPr>
          <a:xfrm>
            <a:off x="480827" y="3382727"/>
            <a:ext cx="4387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(estudiantes, Padres de </a:t>
            </a:r>
            <a:r>
              <a:rPr lang="es-ES" dirty="0" smtClean="0"/>
              <a:t>Familia </a:t>
            </a:r>
            <a:r>
              <a:rPr lang="es-ES" dirty="0"/>
              <a:t>y docentes) </a:t>
            </a:r>
            <a:endParaRPr lang="es-CO" dirty="0"/>
          </a:p>
        </p:txBody>
      </p:sp>
      <p:pic>
        <p:nvPicPr>
          <p:cNvPr id="12" name="Imagen 11" descr="Imagen que contiene suelo, interior, mesa, edificio&#10;&#10;Descripción generada automáticamente">
            <a:extLst>
              <a:ext uri="{FF2B5EF4-FFF2-40B4-BE49-F238E27FC236}">
                <a16:creationId xmlns:a16="http://schemas.microsoft.com/office/drawing/2014/main" xmlns="" id="{DF69F54F-4210-49EE-B555-7121D38EA2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5" b="21260"/>
          <a:stretch/>
        </p:blipFill>
        <p:spPr>
          <a:xfrm>
            <a:off x="8702312" y="1303331"/>
            <a:ext cx="3250852" cy="1398874"/>
          </a:xfrm>
          <a:prstGeom prst="rect">
            <a:avLst/>
          </a:prstGeom>
        </p:spPr>
      </p:pic>
      <p:pic>
        <p:nvPicPr>
          <p:cNvPr id="1026" name="8EFBFE92-1858-4469-8DFC-AB60BEC9C984" descr="image3.jpeg">
            <a:extLst>
              <a:ext uri="{FF2B5EF4-FFF2-40B4-BE49-F238E27FC236}">
                <a16:creationId xmlns:a16="http://schemas.microsoft.com/office/drawing/2014/main" xmlns="" id="{5695E659-3068-4015-B62B-FF2D102C6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9"/>
          <a:stretch/>
        </p:blipFill>
        <p:spPr bwMode="auto">
          <a:xfrm>
            <a:off x="8052988" y="2947212"/>
            <a:ext cx="3951842" cy="178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 descr="Imagen que contiene edificio, suelo, personas, persona&#10;&#10;Descripción generada automáticamente">
            <a:extLst>
              <a:ext uri="{FF2B5EF4-FFF2-40B4-BE49-F238E27FC236}">
                <a16:creationId xmlns:a16="http://schemas.microsoft.com/office/drawing/2014/main" xmlns="" id="{565EC4FB-C056-4317-ACF1-B196E304C4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6" b="17249"/>
          <a:stretch/>
        </p:blipFill>
        <p:spPr>
          <a:xfrm>
            <a:off x="8062407" y="4976450"/>
            <a:ext cx="3951842" cy="1703522"/>
          </a:xfrm>
          <a:prstGeom prst="rect">
            <a:avLst/>
          </a:prstGeom>
        </p:spPr>
      </p:pic>
      <p:pic>
        <p:nvPicPr>
          <p:cNvPr id="18" name="Imagen 17" descr="Imagen que contiene interior, techo, pared, suelo&#10;&#10;Descripción generada automáticamente">
            <a:extLst>
              <a:ext uri="{FF2B5EF4-FFF2-40B4-BE49-F238E27FC236}">
                <a16:creationId xmlns:a16="http://schemas.microsoft.com/office/drawing/2014/main" xmlns="" id="{5DFB7A34-C555-4958-B5A8-B612F9AB54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8" b="15132"/>
          <a:stretch/>
        </p:blipFill>
        <p:spPr>
          <a:xfrm>
            <a:off x="4408187" y="4976450"/>
            <a:ext cx="3458775" cy="1703522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9315CEA8-36FA-4010-AB90-92D18864179C}"/>
              </a:ext>
            </a:extLst>
          </p:cNvPr>
          <p:cNvSpPr/>
          <p:nvPr/>
        </p:nvSpPr>
        <p:spPr>
          <a:xfrm>
            <a:off x="2649912" y="1789004"/>
            <a:ext cx="367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visitados con la Ruta de Socialización </a:t>
            </a:r>
            <a:endParaRPr lang="es-CO" dirty="0"/>
          </a:p>
        </p:txBody>
      </p:sp>
      <p:pic>
        <p:nvPicPr>
          <p:cNvPr id="25" name="Imagen 24" descr="Imagen que contiene persona, interior, techo, multitud&#10;&#10;Descripción generada automáticamente">
            <a:extLst>
              <a:ext uri="{FF2B5EF4-FFF2-40B4-BE49-F238E27FC236}">
                <a16:creationId xmlns:a16="http://schemas.microsoft.com/office/drawing/2014/main" xmlns="" id="{D4C0FB30-329D-4A16-957E-AE4D953345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/>
          <a:stretch/>
        </p:blipFill>
        <p:spPr>
          <a:xfrm>
            <a:off x="5726443" y="2951413"/>
            <a:ext cx="2140519" cy="1811667"/>
          </a:xfrm>
          <a:prstGeom prst="rect">
            <a:avLst/>
          </a:prstGeom>
        </p:spPr>
      </p:pic>
      <p:pic>
        <p:nvPicPr>
          <p:cNvPr id="27" name="Imagen 26" descr="Imagen que contiene interior, techo, persona, personas&#10;&#10;Descripción generada automáticamente">
            <a:extLst>
              <a:ext uri="{FF2B5EF4-FFF2-40B4-BE49-F238E27FC236}">
                <a16:creationId xmlns:a16="http://schemas.microsoft.com/office/drawing/2014/main" xmlns="" id="{7C63E87D-8349-4048-8D02-693D24E73A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7"/>
          <a:stretch/>
        </p:blipFill>
        <p:spPr>
          <a:xfrm>
            <a:off x="1139746" y="4976450"/>
            <a:ext cx="3072996" cy="170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5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1A62BA9-3810-467A-9C76-DCF0CD6A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95" y="872933"/>
            <a:ext cx="10900209" cy="1650968"/>
          </a:xfrm>
          <a:prstGeom prst="rect">
            <a:avLst/>
          </a:prstGeom>
        </p:spPr>
      </p:pic>
      <p:pic>
        <p:nvPicPr>
          <p:cNvPr id="11" name="Gráfico 9">
            <a:extLst>
              <a:ext uri="{FF2B5EF4-FFF2-40B4-BE49-F238E27FC236}">
                <a16:creationId xmlns:a16="http://schemas.microsoft.com/office/drawing/2014/main" xmlns="" id="{E2447195-9AD7-4D2A-A5B4-4D858E8CB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00683" y="3794760"/>
            <a:ext cx="2260895" cy="175516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56" y="3042013"/>
            <a:ext cx="52959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94678" y="1503259"/>
            <a:ext cx="67091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3200" b="1" dirty="0"/>
              <a:t>320.000</a:t>
            </a:r>
            <a:r>
              <a:rPr lang="es-ES_tradnl" sz="3200" dirty="0"/>
              <a:t> </a:t>
            </a:r>
            <a:r>
              <a:rPr lang="es-ES_tradnl" sz="2400" dirty="0"/>
              <a:t>estudiantes nuevos en</a:t>
            </a:r>
            <a:r>
              <a:rPr lang="es-ES_tradnl" sz="2800" dirty="0"/>
              <a:t> </a:t>
            </a:r>
            <a:r>
              <a:rPr lang="es-ES_tradnl" sz="3200" b="1" dirty="0"/>
              <a:t>4</a:t>
            </a:r>
            <a:r>
              <a:rPr lang="es-ES_tradnl" sz="3200" dirty="0"/>
              <a:t> </a:t>
            </a:r>
            <a:r>
              <a:rPr lang="es-ES_tradnl" sz="2400" dirty="0"/>
              <a:t>años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_tradnl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dirty="0"/>
              <a:t>61 Instituciones de educación superior públicas </a:t>
            </a:r>
            <a:endParaRPr lang="es-ES_tradnl" sz="3200" dirty="0"/>
          </a:p>
          <a:p>
            <a:endParaRPr lang="es-ES_tradnl" sz="28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2800" b="1" dirty="0"/>
              <a:t>100%</a:t>
            </a:r>
            <a:r>
              <a:rPr lang="es-ES_tradnl" sz="2400" dirty="0"/>
              <a:t> del valor de la matrícula cobrado al estudiante en una IES pública </a:t>
            </a:r>
          </a:p>
          <a:p>
            <a:endParaRPr lang="es-ES_tradnl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dirty="0"/>
              <a:t>Apoyo a gastos académicos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6CB09B1-B8AD-4ABA-95D0-2CDE7CA7E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8" y="386372"/>
            <a:ext cx="5262750" cy="79710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4" y="1657350"/>
            <a:ext cx="40290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3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8">
            <a:extLst>
              <a:ext uri="{FF2B5EF4-FFF2-40B4-BE49-F238E27FC236}">
                <a16:creationId xmlns:a16="http://schemas.microsoft.com/office/drawing/2014/main" xmlns="" id="{B216A126-9004-4A7E-B137-63377100A9CA}"/>
              </a:ext>
            </a:extLst>
          </p:cNvPr>
          <p:cNvSpPr txBox="1"/>
          <p:nvPr/>
        </p:nvSpPr>
        <p:spPr>
          <a:xfrm>
            <a:off x="264022" y="1148206"/>
            <a:ext cx="503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 dirty="0">
                <a:solidFill>
                  <a:srgbClr val="7030A0"/>
                </a:solidFill>
              </a:rPr>
              <a:t>Apoyo de sostenimiento</a:t>
            </a:r>
          </a:p>
        </p:txBody>
      </p:sp>
      <p:sp>
        <p:nvSpPr>
          <p:cNvPr id="5" name="CuadroTexto 61">
            <a:extLst>
              <a:ext uri="{FF2B5EF4-FFF2-40B4-BE49-F238E27FC236}">
                <a16:creationId xmlns:a16="http://schemas.microsoft.com/office/drawing/2014/main" xmlns="" id="{6C3FED28-908E-4FF2-856D-51AB6BC60191}"/>
              </a:ext>
            </a:extLst>
          </p:cNvPr>
          <p:cNvSpPr txBox="1"/>
          <p:nvPr/>
        </p:nvSpPr>
        <p:spPr>
          <a:xfrm>
            <a:off x="7155853" y="4587376"/>
            <a:ext cx="4083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Solo podrá aplicar a uno de los dos beneficios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652" y="2682326"/>
            <a:ext cx="6465325" cy="1634550"/>
          </a:xfrm>
          <a:prstGeom prst="rect">
            <a:avLst/>
          </a:prstGeom>
        </p:spPr>
      </p:pic>
      <p:sp>
        <p:nvSpPr>
          <p:cNvPr id="7" name="Flecha: hacia la izquierda 82">
            <a:extLst>
              <a:ext uri="{FF2B5EF4-FFF2-40B4-BE49-F238E27FC236}">
                <a16:creationId xmlns:a16="http://schemas.microsoft.com/office/drawing/2014/main" xmlns="" id="{46836B9E-8E2D-4FB1-8386-78AD1652B6CF}"/>
              </a:ext>
            </a:extLst>
          </p:cNvPr>
          <p:cNvSpPr/>
          <p:nvPr/>
        </p:nvSpPr>
        <p:spPr>
          <a:xfrm rot="10800000">
            <a:off x="4451618" y="3581616"/>
            <a:ext cx="845506" cy="59773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A55F253C-C962-46B2-9795-69E6067F50D0}"/>
              </a:ext>
            </a:extLst>
          </p:cNvPr>
          <p:cNvGrpSpPr/>
          <p:nvPr/>
        </p:nvGrpSpPr>
        <p:grpSpPr>
          <a:xfrm>
            <a:off x="705979" y="2114143"/>
            <a:ext cx="3580110" cy="3595651"/>
            <a:chOff x="1084169" y="2243087"/>
            <a:chExt cx="3444706" cy="344470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0583D849-7D27-4EB9-9BCB-0E594AFB6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169" y="2243087"/>
              <a:ext cx="3444706" cy="3444706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493C8C1B-DD24-42B1-9B5D-A8BF160454A5}"/>
                </a:ext>
              </a:extLst>
            </p:cNvPr>
            <p:cNvSpPr/>
            <p:nvPr/>
          </p:nvSpPr>
          <p:spPr>
            <a:xfrm>
              <a:off x="1934067" y="3432175"/>
              <a:ext cx="1622865" cy="1235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D947CBBB-E01A-4987-9DDD-0900FE5C3C03}"/>
              </a:ext>
            </a:extLst>
          </p:cNvPr>
          <p:cNvSpPr/>
          <p:nvPr/>
        </p:nvSpPr>
        <p:spPr>
          <a:xfrm>
            <a:off x="1202234" y="3095655"/>
            <a:ext cx="2481152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Se otorgará un 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apoyo para gastos académicos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FA3D98F1-1B46-4EF2-8E2E-BEA5D81B6C62}"/>
              </a:ext>
            </a:extLst>
          </p:cNvPr>
          <p:cNvGrpSpPr/>
          <p:nvPr/>
        </p:nvGrpSpPr>
        <p:grpSpPr>
          <a:xfrm>
            <a:off x="6269448" y="4510432"/>
            <a:ext cx="627641" cy="861774"/>
            <a:chOff x="4749702" y="5228547"/>
            <a:chExt cx="627641" cy="861774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E7F5ECDB-1F0D-4978-B864-0DB99277ED1B}"/>
                </a:ext>
              </a:extLst>
            </p:cNvPr>
            <p:cNvSpPr/>
            <p:nvPr/>
          </p:nvSpPr>
          <p:spPr>
            <a:xfrm>
              <a:off x="4749702" y="5360565"/>
              <a:ext cx="627641" cy="597738"/>
            </a:xfrm>
            <a:prstGeom prst="ellipse">
              <a:avLst/>
            </a:prstGeom>
            <a:solidFill>
              <a:srgbClr val="A344B7"/>
            </a:solidFill>
            <a:ln>
              <a:solidFill>
                <a:srgbClr val="A344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 b="1" dirty="0"/>
            </a:p>
          </p:txBody>
        </p:sp>
        <p:sp>
          <p:nvSpPr>
            <p:cNvPr id="12" name="CuadroTexto 5">
              <a:extLst>
                <a:ext uri="{FF2B5EF4-FFF2-40B4-BE49-F238E27FC236}">
                  <a16:creationId xmlns:a16="http://schemas.microsoft.com/office/drawing/2014/main" xmlns="" id="{D06C2411-7D7D-4865-877A-7D3478F2CEDC}"/>
                </a:ext>
              </a:extLst>
            </p:cNvPr>
            <p:cNvSpPr txBox="1"/>
            <p:nvPr/>
          </p:nvSpPr>
          <p:spPr>
            <a:xfrm>
              <a:off x="4857267" y="5228547"/>
              <a:ext cx="42779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5000" b="1" dirty="0">
                  <a:solidFill>
                    <a:schemeClr val="bg1"/>
                  </a:solidFill>
                </a:rPr>
                <a:t>!</a:t>
              </a:r>
              <a:endParaRPr lang="es-CO" sz="5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6E32139D-8303-47EE-B8E7-2E9876B39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58" y="221258"/>
            <a:ext cx="5262750" cy="7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8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upo 185" title="Año 1">
            <a:extLst>
              <a:ext uri="{FF2B5EF4-FFF2-40B4-BE49-F238E27FC236}">
                <a16:creationId xmlns:a16="http://schemas.microsoft.com/office/drawing/2014/main" xmlns="" id="{30FDA2A2-4BCC-4F28-B874-E899831EE378}"/>
              </a:ext>
            </a:extLst>
          </p:cNvPr>
          <p:cNvGrpSpPr/>
          <p:nvPr/>
        </p:nvGrpSpPr>
        <p:grpSpPr>
          <a:xfrm>
            <a:off x="6741343" y="3211803"/>
            <a:ext cx="2708994" cy="561751"/>
            <a:chOff x="791681" y="3119046"/>
            <a:chExt cx="2695434" cy="561751"/>
          </a:xfrm>
        </p:grpSpPr>
        <p:cxnSp>
          <p:nvCxnSpPr>
            <p:cNvPr id="187" name="Conector recto 186" title="Líneas de T">
              <a:extLst>
                <a:ext uri="{FF2B5EF4-FFF2-40B4-BE49-F238E27FC236}">
                  <a16:creationId xmlns:a16="http://schemas.microsoft.com/office/drawing/2014/main" xmlns="" id="{892AE4BE-FBAD-40C1-B785-50AA34515AFB}"/>
                </a:ext>
              </a:extLst>
            </p:cNvPr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Flecha: Derecha 129" title="Flecha de año">
              <a:extLst>
                <a:ext uri="{FF2B5EF4-FFF2-40B4-BE49-F238E27FC236}">
                  <a16:creationId xmlns:a16="http://schemas.microsoft.com/office/drawing/2014/main" xmlns="" id="{4C2192A3-F380-495A-940B-ECBC79102959}"/>
                </a:ext>
              </a:extLst>
            </p:cNvPr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Elipse 188" title="Círculo de fono de trimestre">
              <a:extLst>
                <a:ext uri="{FF2B5EF4-FFF2-40B4-BE49-F238E27FC236}">
                  <a16:creationId xmlns:a16="http://schemas.microsoft.com/office/drawing/2014/main" xmlns="" id="{CCB8699E-DE37-42B8-B4F4-0595E5C5CC42}"/>
                </a:ext>
              </a:extLst>
            </p:cNvPr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Elipse 189" title="Círculo de fono de trimestre">
              <a:extLst>
                <a:ext uri="{FF2B5EF4-FFF2-40B4-BE49-F238E27FC236}">
                  <a16:creationId xmlns:a16="http://schemas.microsoft.com/office/drawing/2014/main" xmlns="" id="{AF6A1FFD-EEF3-4A83-B52F-89C6DE732271}"/>
                </a:ext>
              </a:extLst>
            </p:cNvPr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Elipse 190" title="Círculo de fono de trimestre">
              <a:extLst>
                <a:ext uri="{FF2B5EF4-FFF2-40B4-BE49-F238E27FC236}">
                  <a16:creationId xmlns:a16="http://schemas.microsoft.com/office/drawing/2014/main" xmlns="" id="{1E5C465A-65EF-49EB-B9EF-F2E2658272AB}"/>
                </a:ext>
              </a:extLst>
            </p:cNvPr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Elipse 191" title="Círculo de fono de trimestre">
              <a:extLst>
                <a:ext uri="{FF2B5EF4-FFF2-40B4-BE49-F238E27FC236}">
                  <a16:creationId xmlns:a16="http://schemas.microsoft.com/office/drawing/2014/main" xmlns="" id="{B8DD92B2-9E43-48BD-8D10-2ECA66C3F3BB}"/>
                </a:ext>
              </a:extLst>
            </p:cNvPr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93" name="Conector recto 192" title="Líneas de T">
              <a:extLst>
                <a:ext uri="{FF2B5EF4-FFF2-40B4-BE49-F238E27FC236}">
                  <a16:creationId xmlns:a16="http://schemas.microsoft.com/office/drawing/2014/main" xmlns="" id="{C3A3FA4B-BD5E-42F5-B461-7467118754A6}"/>
                </a:ext>
              </a:extLst>
            </p:cNvPr>
            <p:cNvCxnSpPr>
              <a:cxnSpLocks/>
            </p:cNvCxnSpPr>
            <p:nvPr/>
          </p:nvCxnSpPr>
          <p:spPr>
            <a:xfrm>
              <a:off x="140970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cto 193" title="Líneas de T">
              <a:extLst>
                <a:ext uri="{FF2B5EF4-FFF2-40B4-BE49-F238E27FC236}">
                  <a16:creationId xmlns:a16="http://schemas.microsoft.com/office/drawing/2014/main" xmlns="" id="{7B987222-CBEF-4B13-B776-682AEBBB353A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ctor recto 198" title="Líneas de T">
              <a:extLst>
                <a:ext uri="{FF2B5EF4-FFF2-40B4-BE49-F238E27FC236}">
                  <a16:creationId xmlns:a16="http://schemas.microsoft.com/office/drawing/2014/main" xmlns="" id="{DB960AD1-4D8F-4D53-9CCF-C583AF365791}"/>
                </a:ext>
              </a:extLst>
            </p:cNvPr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Cuadro de texto 194">
            <a:extLst>
              <a:ext uri="{FF2B5EF4-FFF2-40B4-BE49-F238E27FC236}">
                <a16:creationId xmlns:a16="http://schemas.microsoft.com/office/drawing/2014/main" xmlns="" id="{2BD778E6-D334-4389-B4C0-6C793B6E1E82}"/>
              </a:ext>
            </a:extLst>
          </p:cNvPr>
          <p:cNvSpPr txBox="1"/>
          <p:nvPr/>
        </p:nvSpPr>
        <p:spPr>
          <a:xfrm>
            <a:off x="1444830" y="3049326"/>
            <a:ext cx="740557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ENERO</a:t>
            </a:r>
            <a:endParaRPr kumimoji="0" lang="es-ES_tradnl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1" name="Cuadro de texto 60">
            <a:extLst>
              <a:ext uri="{FF2B5EF4-FFF2-40B4-BE49-F238E27FC236}">
                <a16:creationId xmlns:a16="http://schemas.microsoft.com/office/drawing/2014/main" xmlns="" id="{A6E28C73-4CCB-4BDB-82CA-BEE3A58D33D9}"/>
              </a:ext>
            </a:extLst>
          </p:cNvPr>
          <p:cNvSpPr txBox="1"/>
          <p:nvPr/>
        </p:nvSpPr>
        <p:spPr>
          <a:xfrm>
            <a:off x="1185683" y="5067966"/>
            <a:ext cx="19556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Reporte admitidos en SNIES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Elipse 2" title="Número de hito">
            <a:extLst>
              <a:ext uri="{FF2B5EF4-FFF2-40B4-BE49-F238E27FC236}">
                <a16:creationId xmlns:a16="http://schemas.microsoft.com/office/drawing/2014/main" xmlns="" id="{48C9F9AC-FF55-4E72-9915-ACA228CA757C}"/>
              </a:ext>
            </a:extLst>
          </p:cNvPr>
          <p:cNvSpPr/>
          <p:nvPr/>
        </p:nvSpPr>
        <p:spPr>
          <a:xfrm>
            <a:off x="1873741" y="4532959"/>
            <a:ext cx="407673" cy="40767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01</a:t>
            </a:r>
          </a:p>
        </p:txBody>
      </p:sp>
      <p:pic>
        <p:nvPicPr>
          <p:cNvPr id="28" name="Gráfico 27" title="llamada">
            <a:extLst>
              <a:ext uri="{FF2B5EF4-FFF2-40B4-BE49-F238E27FC236}">
                <a16:creationId xmlns:a16="http://schemas.microsoft.com/office/drawing/2014/main" xmlns="" id="{4B1B5F0D-3B40-45B0-8532-640441049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659482" y="4011375"/>
            <a:ext cx="581025" cy="295275"/>
          </a:xfrm>
          <a:prstGeom prst="rect">
            <a:avLst/>
          </a:prstGeom>
        </p:spPr>
      </p:pic>
      <p:sp>
        <p:nvSpPr>
          <p:cNvPr id="116" name="Cuadro de texto 115">
            <a:extLst>
              <a:ext uri="{FF2B5EF4-FFF2-40B4-BE49-F238E27FC236}">
                <a16:creationId xmlns:a16="http://schemas.microsoft.com/office/drawing/2014/main" xmlns="" id="{5938A122-F3F6-4956-953F-D7D83254FFD4}"/>
              </a:ext>
            </a:extLst>
          </p:cNvPr>
          <p:cNvSpPr txBox="1"/>
          <p:nvPr/>
        </p:nvSpPr>
        <p:spPr>
          <a:xfrm>
            <a:off x="690316" y="1142903"/>
            <a:ext cx="31277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Primera verificación trimestral de requisitos por parte del MEN – Inicio inscripción </a:t>
            </a:r>
            <a:r>
              <a:rPr lang="es-ES_tradnl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JeA</a:t>
            </a:r>
            <a:r>
              <a:rPr lang="es-ES_tradnl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 para incentivos monetarios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76" name="Gráfico 175" title="llamada">
            <a:extLst>
              <a:ext uri="{FF2B5EF4-FFF2-40B4-BE49-F238E27FC236}">
                <a16:creationId xmlns:a16="http://schemas.microsoft.com/office/drawing/2014/main" xmlns="" id="{B93F302A-1971-452D-AFCA-DD02DB91D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2894200" y="2762292"/>
            <a:ext cx="581025" cy="295275"/>
          </a:xfrm>
          <a:prstGeom prst="rect">
            <a:avLst/>
          </a:prstGeom>
        </p:spPr>
      </p:pic>
      <p:sp>
        <p:nvSpPr>
          <p:cNvPr id="196" name="Cuadro de texto 195">
            <a:extLst>
              <a:ext uri="{FF2B5EF4-FFF2-40B4-BE49-F238E27FC236}">
                <a16:creationId xmlns:a16="http://schemas.microsoft.com/office/drawing/2014/main" xmlns="" id="{9E24B3E5-9E8A-4B3A-ADB6-4481250B3F2A}"/>
              </a:ext>
            </a:extLst>
          </p:cNvPr>
          <p:cNvSpPr txBox="1"/>
          <p:nvPr/>
        </p:nvSpPr>
        <p:spPr>
          <a:xfrm>
            <a:off x="2588991" y="3066964"/>
            <a:ext cx="983056" cy="1477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FEBRERO</a:t>
            </a:r>
            <a:endParaRPr kumimoji="0" lang="es-ES_tradnl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2" name="Cuadro de texto 121">
            <a:extLst>
              <a:ext uri="{FF2B5EF4-FFF2-40B4-BE49-F238E27FC236}">
                <a16:creationId xmlns:a16="http://schemas.microsoft.com/office/drawing/2014/main" xmlns="" id="{5D435BCF-D2D6-4341-809F-90860DEAC612}"/>
              </a:ext>
            </a:extLst>
          </p:cNvPr>
          <p:cNvSpPr txBox="1"/>
          <p:nvPr/>
        </p:nvSpPr>
        <p:spPr>
          <a:xfrm>
            <a:off x="3310606" y="5060891"/>
            <a:ext cx="174578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Envío de listado a las IES de estudiantes que cumplen requisitos </a:t>
            </a:r>
          </a:p>
        </p:txBody>
      </p:sp>
      <p:sp>
        <p:nvSpPr>
          <p:cNvPr id="119" name="Elipse 118" title="Número de hito">
            <a:extLst>
              <a:ext uri="{FF2B5EF4-FFF2-40B4-BE49-F238E27FC236}">
                <a16:creationId xmlns:a16="http://schemas.microsoft.com/office/drawing/2014/main" xmlns="" id="{F22CCCBA-CDC5-467B-9BDA-06FB3DB21606}"/>
              </a:ext>
            </a:extLst>
          </p:cNvPr>
          <p:cNvSpPr/>
          <p:nvPr/>
        </p:nvSpPr>
        <p:spPr>
          <a:xfrm>
            <a:off x="4060695" y="4530551"/>
            <a:ext cx="407673" cy="4076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03</a:t>
            </a:r>
          </a:p>
        </p:txBody>
      </p:sp>
      <p:pic>
        <p:nvPicPr>
          <p:cNvPr id="157" name="Gráfico 156" title="llamada">
            <a:extLst>
              <a:ext uri="{FF2B5EF4-FFF2-40B4-BE49-F238E27FC236}">
                <a16:creationId xmlns:a16="http://schemas.microsoft.com/office/drawing/2014/main" xmlns="" id="{4B5FAE44-10FC-44CC-AB7C-D49DE98D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833484" y="3999199"/>
            <a:ext cx="581025" cy="295275"/>
          </a:xfrm>
          <a:prstGeom prst="rect">
            <a:avLst/>
          </a:prstGeom>
        </p:spPr>
      </p:pic>
      <p:sp>
        <p:nvSpPr>
          <p:cNvPr id="197" name="Cuadro de texto 196">
            <a:extLst>
              <a:ext uri="{FF2B5EF4-FFF2-40B4-BE49-F238E27FC236}">
                <a16:creationId xmlns:a16="http://schemas.microsoft.com/office/drawing/2014/main" xmlns="" id="{3984115C-22F4-41EB-BF04-E71D3503F2B5}"/>
              </a:ext>
            </a:extLst>
          </p:cNvPr>
          <p:cNvSpPr txBox="1"/>
          <p:nvPr/>
        </p:nvSpPr>
        <p:spPr>
          <a:xfrm>
            <a:off x="5407742" y="3049326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ABRIL</a:t>
            </a:r>
            <a:endParaRPr kumimoji="0" lang="es-ES_tradnl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80" name="Gráfico 179" title="llamada">
            <a:extLst>
              <a:ext uri="{FF2B5EF4-FFF2-40B4-BE49-F238E27FC236}">
                <a16:creationId xmlns:a16="http://schemas.microsoft.com/office/drawing/2014/main" xmlns="" id="{149461F7-71D2-40F6-AC58-56A23B335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7525577" y="3944578"/>
            <a:ext cx="581025" cy="295275"/>
          </a:xfrm>
          <a:prstGeom prst="rect">
            <a:avLst/>
          </a:prstGeom>
        </p:spPr>
      </p:pic>
      <p:sp>
        <p:nvSpPr>
          <p:cNvPr id="178" name="Elipse 177" title="Número de hito">
            <a:extLst>
              <a:ext uri="{FF2B5EF4-FFF2-40B4-BE49-F238E27FC236}">
                <a16:creationId xmlns:a16="http://schemas.microsoft.com/office/drawing/2014/main" xmlns="" id="{57FD3253-8DFB-461E-96B1-F96558E6CA00}"/>
              </a:ext>
            </a:extLst>
          </p:cNvPr>
          <p:cNvSpPr/>
          <p:nvPr/>
        </p:nvSpPr>
        <p:spPr>
          <a:xfrm>
            <a:off x="4140038" y="2158375"/>
            <a:ext cx="407673" cy="4076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04</a:t>
            </a:r>
          </a:p>
        </p:txBody>
      </p:sp>
      <p:pic>
        <p:nvPicPr>
          <p:cNvPr id="181" name="Gráfico 180" title="llamada">
            <a:extLst>
              <a:ext uri="{FF2B5EF4-FFF2-40B4-BE49-F238E27FC236}">
                <a16:creationId xmlns:a16="http://schemas.microsoft.com/office/drawing/2014/main" xmlns="" id="{6C430932-4247-4972-856C-17A09387F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4219938" y="2760809"/>
            <a:ext cx="581025" cy="295275"/>
          </a:xfrm>
          <a:prstGeom prst="rect">
            <a:avLst/>
          </a:prstGeom>
        </p:spPr>
      </p:pic>
      <p:pic>
        <p:nvPicPr>
          <p:cNvPr id="184" name="Gráfico 183" title="llamada">
            <a:extLst>
              <a:ext uri="{FF2B5EF4-FFF2-40B4-BE49-F238E27FC236}">
                <a16:creationId xmlns:a16="http://schemas.microsoft.com/office/drawing/2014/main" xmlns="" id="{287891DE-9B03-4F92-B29A-5C284BF28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5156607" y="3946275"/>
            <a:ext cx="581025" cy="295275"/>
          </a:xfrm>
          <a:prstGeom prst="rect">
            <a:avLst/>
          </a:prstGeom>
        </p:spPr>
      </p:pic>
      <p:sp>
        <p:nvSpPr>
          <p:cNvPr id="147" name="Elipse 146" title="Número de hito">
            <a:extLst>
              <a:ext uri="{FF2B5EF4-FFF2-40B4-BE49-F238E27FC236}">
                <a16:creationId xmlns:a16="http://schemas.microsoft.com/office/drawing/2014/main" xmlns="" id="{FE69CE1A-2C45-45CB-A60D-9AF7425960BE}"/>
              </a:ext>
            </a:extLst>
          </p:cNvPr>
          <p:cNvSpPr/>
          <p:nvPr/>
        </p:nvSpPr>
        <p:spPr>
          <a:xfrm>
            <a:off x="5454629" y="2164655"/>
            <a:ext cx="407673" cy="40767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06</a:t>
            </a:r>
          </a:p>
        </p:txBody>
      </p:sp>
      <p:pic>
        <p:nvPicPr>
          <p:cNvPr id="182" name="Gráfico 181" title="llamada">
            <a:extLst>
              <a:ext uri="{FF2B5EF4-FFF2-40B4-BE49-F238E27FC236}">
                <a16:creationId xmlns:a16="http://schemas.microsoft.com/office/drawing/2014/main" xmlns="" id="{EFA58CA7-C45D-4017-A87E-4B3FAE0C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5500960" y="2744182"/>
            <a:ext cx="581025" cy="295275"/>
          </a:xfrm>
          <a:prstGeom prst="rect">
            <a:avLst/>
          </a:prstGeom>
        </p:spPr>
      </p:pic>
      <p:grpSp>
        <p:nvGrpSpPr>
          <p:cNvPr id="9" name="Grupo 8" title="Icono de marca Hoy">
            <a:extLst>
              <a:ext uri="{FF2B5EF4-FFF2-40B4-BE49-F238E27FC236}">
                <a16:creationId xmlns:a16="http://schemas.microsoft.com/office/drawing/2014/main" xmlns="" id="{E713AA15-D031-498E-B4D1-7ADA659919F7}"/>
              </a:ext>
            </a:extLst>
          </p:cNvPr>
          <p:cNvGrpSpPr/>
          <p:nvPr/>
        </p:nvGrpSpPr>
        <p:grpSpPr>
          <a:xfrm>
            <a:off x="10414827" y="2686122"/>
            <a:ext cx="407673" cy="407673"/>
            <a:chOff x="10636741" y="2652807"/>
            <a:chExt cx="296963" cy="296963"/>
          </a:xfrm>
        </p:grpSpPr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xmlns="" id="{276ADC4C-BFA7-4416-9A82-F3146E0D12B3}"/>
                </a:ext>
              </a:extLst>
            </p:cNvPr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79" name="Gráfico 178" title="Icono de marca">
              <a:extLst>
                <a:ext uri="{FF2B5EF4-FFF2-40B4-BE49-F238E27FC236}">
                  <a16:creationId xmlns:a16="http://schemas.microsoft.com/office/drawing/2014/main" xmlns="" id="{FC771D7E-8127-4A74-9881-594D88023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grpSp>
        <p:nvGrpSpPr>
          <p:cNvPr id="13" name="Grupo 12" title="Año 4">
            <a:extLst>
              <a:ext uri="{FF2B5EF4-FFF2-40B4-BE49-F238E27FC236}">
                <a16:creationId xmlns:a16="http://schemas.microsoft.com/office/drawing/2014/main" xmlns="" id="{796A492B-A461-4DF4-829B-48E03DBB2D84}"/>
              </a:ext>
            </a:extLst>
          </p:cNvPr>
          <p:cNvGrpSpPr/>
          <p:nvPr/>
        </p:nvGrpSpPr>
        <p:grpSpPr>
          <a:xfrm>
            <a:off x="4279323" y="3213317"/>
            <a:ext cx="3133180" cy="562188"/>
            <a:chOff x="8481353" y="3119046"/>
            <a:chExt cx="3133180" cy="562188"/>
          </a:xfrm>
        </p:grpSpPr>
        <p:cxnSp>
          <p:nvCxnSpPr>
            <p:cNvPr id="132" name="Conector recto 131" title="Líneas de T">
              <a:extLst>
                <a:ext uri="{FF2B5EF4-FFF2-40B4-BE49-F238E27FC236}">
                  <a16:creationId xmlns:a16="http://schemas.microsoft.com/office/drawing/2014/main" xmlns="" id="{DADF55DC-8614-46C4-AC8D-C017E79DF82C}"/>
                </a:ext>
              </a:extLst>
            </p:cNvPr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 title="Líneas de T">
              <a:extLst>
                <a:ext uri="{FF2B5EF4-FFF2-40B4-BE49-F238E27FC236}">
                  <a16:creationId xmlns:a16="http://schemas.microsoft.com/office/drawing/2014/main" xmlns="" id="{1CC2C11B-DCA8-4886-9E58-AA89E8AF76AE}"/>
                </a:ext>
              </a:extLst>
            </p:cNvPr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Flecha: Derecha 132" title="Flecha de año">
              <a:extLst>
                <a:ext uri="{FF2B5EF4-FFF2-40B4-BE49-F238E27FC236}">
                  <a16:creationId xmlns:a16="http://schemas.microsoft.com/office/drawing/2014/main" xmlns="" id="{A110A5D9-A956-42CB-B7D5-E146C9C54A57}"/>
                </a:ext>
              </a:extLst>
            </p:cNvPr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Elipse 174" title="Círculo de fono de trimestre">
              <a:extLst>
                <a:ext uri="{FF2B5EF4-FFF2-40B4-BE49-F238E27FC236}">
                  <a16:creationId xmlns:a16="http://schemas.microsoft.com/office/drawing/2014/main" xmlns="" id="{46B7F3B1-E639-4E45-8C09-EEE9623F5744}"/>
                </a:ext>
              </a:extLst>
            </p:cNvPr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Elipse 173" title="Círculo de fono de trimestre">
              <a:extLst>
                <a:ext uri="{FF2B5EF4-FFF2-40B4-BE49-F238E27FC236}">
                  <a16:creationId xmlns:a16="http://schemas.microsoft.com/office/drawing/2014/main" xmlns="" id="{22990B42-96AA-4CDA-BEF5-915FC5414678}"/>
                </a:ext>
              </a:extLst>
            </p:cNvPr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Elipse 169" title="Círculo de fono de trimestre">
              <a:extLst>
                <a:ext uri="{FF2B5EF4-FFF2-40B4-BE49-F238E27FC236}">
                  <a16:creationId xmlns:a16="http://schemas.microsoft.com/office/drawing/2014/main" xmlns="" id="{0B111BE8-D235-4A79-B144-43953D0D52B3}"/>
                </a:ext>
              </a:extLst>
            </p:cNvPr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Elipse 166" title="Círculo de fono de trimestre">
              <a:extLst>
                <a:ext uri="{FF2B5EF4-FFF2-40B4-BE49-F238E27FC236}">
                  <a16:creationId xmlns:a16="http://schemas.microsoft.com/office/drawing/2014/main" xmlns="" id="{04E8807B-9D7A-452A-B3FB-3E2BE3E94F86}"/>
                </a:ext>
              </a:extLst>
            </p:cNvPr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56" name="Conector recto 55" title="Líneas de T">
              <a:extLst>
                <a:ext uri="{FF2B5EF4-FFF2-40B4-BE49-F238E27FC236}">
                  <a16:creationId xmlns:a16="http://schemas.microsoft.com/office/drawing/2014/main" xmlns="" id="{D8CC268F-92F4-41DE-866F-F6BF296668DE}"/>
                </a:ext>
              </a:extLst>
            </p:cNvPr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Cuadro de texto 108" title="Número de trimestre">
              <a:extLst>
                <a:ext uri="{FF2B5EF4-FFF2-40B4-BE49-F238E27FC236}">
                  <a16:creationId xmlns:a16="http://schemas.microsoft.com/office/drawing/2014/main" xmlns="" id="{611F0B67-8314-4DF8-99E7-108753641C77}"/>
                </a:ext>
              </a:extLst>
            </p:cNvPr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5</a:t>
              </a:r>
              <a:endPara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Cuadro de texto 109" title="Número de trimestre">
              <a:extLst>
                <a:ext uri="{FF2B5EF4-FFF2-40B4-BE49-F238E27FC236}">
                  <a16:creationId xmlns:a16="http://schemas.microsoft.com/office/drawing/2014/main" xmlns="" id="{BAA83CD7-1992-4845-9916-79B3A6737423}"/>
                </a:ext>
              </a:extLst>
            </p:cNvPr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12</a:t>
              </a:r>
              <a:endPara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Cuadro de texto 110" title="Número de trimestre">
              <a:extLst>
                <a:ext uri="{FF2B5EF4-FFF2-40B4-BE49-F238E27FC236}">
                  <a16:creationId xmlns:a16="http://schemas.microsoft.com/office/drawing/2014/main" xmlns="" id="{2F2B6738-A856-4DBF-B465-BC5964B0D7BC}"/>
                </a:ext>
              </a:extLst>
            </p:cNvPr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</a:rPr>
                <a:t>5</a:t>
              </a:r>
              <a:endPara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Cuadro de texto 111" title="Número de trimestre">
              <a:extLst>
                <a:ext uri="{FF2B5EF4-FFF2-40B4-BE49-F238E27FC236}">
                  <a16:creationId xmlns:a16="http://schemas.microsoft.com/office/drawing/2014/main" xmlns="" id="{C941D233-C1E8-47A4-83C7-CEDB158017C3}"/>
                </a:ext>
              </a:extLst>
            </p:cNvPr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12</a:t>
              </a:r>
              <a:endPara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upo 11" title="Año 3">
            <a:extLst>
              <a:ext uri="{FF2B5EF4-FFF2-40B4-BE49-F238E27FC236}">
                <a16:creationId xmlns:a16="http://schemas.microsoft.com/office/drawing/2014/main" xmlns="" id="{3F285DE4-D4F7-46DA-AB4A-CA9A01C3467F}"/>
              </a:ext>
            </a:extLst>
          </p:cNvPr>
          <p:cNvGrpSpPr/>
          <p:nvPr/>
        </p:nvGrpSpPr>
        <p:grpSpPr>
          <a:xfrm>
            <a:off x="2984381" y="3213317"/>
            <a:ext cx="2784204" cy="562188"/>
            <a:chOff x="5886628" y="3119046"/>
            <a:chExt cx="2784204" cy="562188"/>
          </a:xfrm>
        </p:grpSpPr>
        <p:cxnSp>
          <p:nvCxnSpPr>
            <p:cNvPr id="118" name="Conector recto 117" title="Líneas de T">
              <a:extLst>
                <a:ext uri="{FF2B5EF4-FFF2-40B4-BE49-F238E27FC236}">
                  <a16:creationId xmlns:a16="http://schemas.microsoft.com/office/drawing/2014/main" xmlns="" id="{41B307BB-3402-4094-9F33-C7024257652B}"/>
                </a:ext>
              </a:extLst>
            </p:cNvPr>
            <p:cNvCxnSpPr>
              <a:cxnSpLocks/>
            </p:cNvCxnSpPr>
            <p:nvPr/>
          </p:nvCxnSpPr>
          <p:spPr>
            <a:xfrm>
              <a:off x="684015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Flecha: Derecha 184" title="Flecha de año">
              <a:extLst>
                <a:ext uri="{FF2B5EF4-FFF2-40B4-BE49-F238E27FC236}">
                  <a16:creationId xmlns:a16="http://schemas.microsoft.com/office/drawing/2014/main" xmlns="" id="{A7D364CD-A62A-4E74-A3A3-D45CADD6DED2}"/>
                </a:ext>
              </a:extLst>
            </p:cNvPr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Elipse 165" title="Círculo de fono de trimestre">
              <a:extLst>
                <a:ext uri="{FF2B5EF4-FFF2-40B4-BE49-F238E27FC236}">
                  <a16:creationId xmlns:a16="http://schemas.microsoft.com/office/drawing/2014/main" xmlns="" id="{CD235FFC-6A0E-47AF-AC8F-20677EB444FC}"/>
                </a:ext>
              </a:extLst>
            </p:cNvPr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Elipse 164" title="Círculo de fono de trimestre">
              <a:extLst>
                <a:ext uri="{FF2B5EF4-FFF2-40B4-BE49-F238E27FC236}">
                  <a16:creationId xmlns:a16="http://schemas.microsoft.com/office/drawing/2014/main" xmlns="" id="{D7F66751-5B2A-464C-A0AD-37B9D94CCC55}"/>
                </a:ext>
              </a:extLst>
            </p:cNvPr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Elipse 163" title="Círculo de fono de trimestre">
              <a:extLst>
                <a:ext uri="{FF2B5EF4-FFF2-40B4-BE49-F238E27FC236}">
                  <a16:creationId xmlns:a16="http://schemas.microsoft.com/office/drawing/2014/main" xmlns="" id="{2BB6040F-EB4E-4310-BF98-25F47485E087}"/>
                </a:ext>
              </a:extLst>
            </p:cNvPr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Elipse 162" title="Círculo de fono de trimestre">
              <a:extLst>
                <a:ext uri="{FF2B5EF4-FFF2-40B4-BE49-F238E27FC236}">
                  <a16:creationId xmlns:a16="http://schemas.microsoft.com/office/drawing/2014/main" xmlns="" id="{CBAEC703-69EC-45A2-BB54-7EAC7D4E5E9C}"/>
                </a:ext>
              </a:extLst>
            </p:cNvPr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52" name="Conector recto 51" title="Líneas de T">
              <a:extLst>
                <a:ext uri="{FF2B5EF4-FFF2-40B4-BE49-F238E27FC236}">
                  <a16:creationId xmlns:a16="http://schemas.microsoft.com/office/drawing/2014/main" xmlns="" id="{F54047B2-9C08-4A8C-A924-AA676C29FB41}"/>
                </a:ext>
              </a:extLst>
            </p:cNvPr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Cuadro de texto 104" title="Número de trimestre">
              <a:extLst>
                <a:ext uri="{FF2B5EF4-FFF2-40B4-BE49-F238E27FC236}">
                  <a16:creationId xmlns:a16="http://schemas.microsoft.com/office/drawing/2014/main" xmlns="" id="{16EAD50A-0933-4C9C-95E6-08A076B32041}"/>
                </a:ext>
              </a:extLst>
            </p:cNvPr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T1</a:t>
              </a:r>
              <a:endPara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Cuadro de texto 105" title="Número de trimestre">
              <a:extLst>
                <a:ext uri="{FF2B5EF4-FFF2-40B4-BE49-F238E27FC236}">
                  <a16:creationId xmlns:a16="http://schemas.microsoft.com/office/drawing/2014/main" xmlns="" id="{1A5CBF37-8585-4DC5-9107-7C048ACE4F6B}"/>
                </a:ext>
              </a:extLst>
            </p:cNvPr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T2</a:t>
              </a:r>
              <a:endPara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Cuadro de texto 106" title="Número de trimestre">
              <a:extLst>
                <a:ext uri="{FF2B5EF4-FFF2-40B4-BE49-F238E27FC236}">
                  <a16:creationId xmlns:a16="http://schemas.microsoft.com/office/drawing/2014/main" xmlns="" id="{1B2A0732-77CE-4CCD-9584-C8A3BD068222}"/>
                </a:ext>
              </a:extLst>
            </p:cNvPr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</a:rPr>
                <a:t>8</a:t>
              </a:r>
              <a:endPara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Cuadro de texto 107" title="Número de trimestre">
              <a:extLst>
                <a:ext uri="{FF2B5EF4-FFF2-40B4-BE49-F238E27FC236}">
                  <a16:creationId xmlns:a16="http://schemas.microsoft.com/office/drawing/2014/main" xmlns="" id="{D56C61BF-4889-44FB-9251-6B314A0F79CE}"/>
                </a:ext>
              </a:extLst>
            </p:cNvPr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8</a:t>
              </a:r>
              <a:endPara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Grupo 9" title="Año 2">
            <a:extLst>
              <a:ext uri="{FF2B5EF4-FFF2-40B4-BE49-F238E27FC236}">
                <a16:creationId xmlns:a16="http://schemas.microsoft.com/office/drawing/2014/main" xmlns="" id="{08CFCDD2-2F04-4844-95B5-E9B4F725068A}"/>
              </a:ext>
            </a:extLst>
          </p:cNvPr>
          <p:cNvGrpSpPr/>
          <p:nvPr/>
        </p:nvGrpSpPr>
        <p:grpSpPr>
          <a:xfrm>
            <a:off x="1667921" y="3216840"/>
            <a:ext cx="2759196" cy="561751"/>
            <a:chOff x="3309141" y="3119046"/>
            <a:chExt cx="2759196" cy="561751"/>
          </a:xfrm>
        </p:grpSpPr>
        <p:sp>
          <p:nvSpPr>
            <p:cNvPr id="131" name="Flecha: Derecha 130" title="Flecha de año">
              <a:extLst>
                <a:ext uri="{FF2B5EF4-FFF2-40B4-BE49-F238E27FC236}">
                  <a16:creationId xmlns:a16="http://schemas.microsoft.com/office/drawing/2014/main" xmlns="" id="{263DB357-E526-408B-9B3F-F017605849ED}"/>
                </a:ext>
              </a:extLst>
            </p:cNvPr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Elipse 161" title="Círculo de fono de trimestre">
              <a:extLst>
                <a:ext uri="{FF2B5EF4-FFF2-40B4-BE49-F238E27FC236}">
                  <a16:creationId xmlns:a16="http://schemas.microsoft.com/office/drawing/2014/main" xmlns="" id="{DDADAC53-FEC9-400E-B7FC-72F25EF0FE21}"/>
                </a:ext>
              </a:extLst>
            </p:cNvPr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Elipse 160" title="Círculo de fono de trimestre">
              <a:extLst>
                <a:ext uri="{FF2B5EF4-FFF2-40B4-BE49-F238E27FC236}">
                  <a16:creationId xmlns:a16="http://schemas.microsoft.com/office/drawing/2014/main" xmlns="" id="{EC0BAC80-DECA-4286-9763-E1B32B824792}"/>
                </a:ext>
              </a:extLst>
            </p:cNvPr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Elipse 159" title="Círculo de fono de trimestre">
              <a:extLst>
                <a:ext uri="{FF2B5EF4-FFF2-40B4-BE49-F238E27FC236}">
                  <a16:creationId xmlns:a16="http://schemas.microsoft.com/office/drawing/2014/main" xmlns="" id="{83C4B4F8-27D7-41DD-896D-A1B91FF462FD}"/>
                </a:ext>
              </a:extLst>
            </p:cNvPr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Elipse 158" title="Círculo de fono de trimestre">
              <a:extLst>
                <a:ext uri="{FF2B5EF4-FFF2-40B4-BE49-F238E27FC236}">
                  <a16:creationId xmlns:a16="http://schemas.microsoft.com/office/drawing/2014/main" xmlns="" id="{AE29C92D-0A5A-405A-B0B6-9115A90C3CB7}"/>
                </a:ext>
              </a:extLst>
            </p:cNvPr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8" name="Conector recto 37" title="Líneas de T">
              <a:extLst>
                <a:ext uri="{FF2B5EF4-FFF2-40B4-BE49-F238E27FC236}">
                  <a16:creationId xmlns:a16="http://schemas.microsoft.com/office/drawing/2014/main" xmlns="" id="{AF8B8BAA-B7B7-419D-B159-3760CB7AE576}"/>
                </a:ext>
              </a:extLst>
            </p:cNvPr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 title="Líneas de T">
              <a:extLst>
                <a:ext uri="{FF2B5EF4-FFF2-40B4-BE49-F238E27FC236}">
                  <a16:creationId xmlns:a16="http://schemas.microsoft.com/office/drawing/2014/main" xmlns="" id="{B0EC7A32-A13D-40FD-8FCB-9A2616556D19}"/>
                </a:ext>
              </a:extLst>
            </p:cNvPr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Cuadro de texto 100" title="Número de trimestre">
              <a:extLst>
                <a:ext uri="{FF2B5EF4-FFF2-40B4-BE49-F238E27FC236}">
                  <a16:creationId xmlns:a16="http://schemas.microsoft.com/office/drawing/2014/main" xmlns="" id="{316E8E00-CDAC-4884-B354-EEC46B99951A}"/>
                </a:ext>
              </a:extLst>
            </p:cNvPr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</a:rPr>
                <a:t>8</a:t>
              </a:r>
              <a:endPara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Cuadro de texto 101" title="Número de trimestre">
              <a:extLst>
                <a:ext uri="{FF2B5EF4-FFF2-40B4-BE49-F238E27FC236}">
                  <a16:creationId xmlns:a16="http://schemas.microsoft.com/office/drawing/2014/main" xmlns="" id="{99123C15-08DD-4459-98C8-FB1D88A48434}"/>
                </a:ext>
              </a:extLst>
            </p:cNvPr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8</a:t>
              </a:r>
              <a:endPara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Cuadro de texto 102" title="Número de trimestre">
              <a:extLst>
                <a:ext uri="{FF2B5EF4-FFF2-40B4-BE49-F238E27FC236}">
                  <a16:creationId xmlns:a16="http://schemas.microsoft.com/office/drawing/2014/main" xmlns="" id="{702C22D6-E9B8-49C2-813B-3220EF5976F5}"/>
                </a:ext>
              </a:extLst>
            </p:cNvPr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15</a:t>
              </a:r>
              <a:endPara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Cuadro de texto 103" title="Número de trimestre">
              <a:extLst>
                <a:ext uri="{FF2B5EF4-FFF2-40B4-BE49-F238E27FC236}">
                  <a16:creationId xmlns:a16="http://schemas.microsoft.com/office/drawing/2014/main" xmlns="" id="{71DFD606-8479-465C-B5A5-ACC2FD6A05AD}"/>
                </a:ext>
              </a:extLst>
            </p:cNvPr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</a:rPr>
                <a:t>18</a:t>
              </a:r>
              <a:endPara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upo 7" title="Año 1">
            <a:extLst>
              <a:ext uri="{FF2B5EF4-FFF2-40B4-BE49-F238E27FC236}">
                <a16:creationId xmlns:a16="http://schemas.microsoft.com/office/drawing/2014/main" xmlns="" id="{3FE7C816-8C1F-4196-BD8D-ED7BD2BF863D}"/>
              </a:ext>
            </a:extLst>
          </p:cNvPr>
          <p:cNvGrpSpPr/>
          <p:nvPr/>
        </p:nvGrpSpPr>
        <p:grpSpPr>
          <a:xfrm>
            <a:off x="1747884" y="3224849"/>
            <a:ext cx="562515" cy="561751"/>
            <a:chOff x="791681" y="3119046"/>
            <a:chExt cx="2695434" cy="561751"/>
          </a:xfrm>
        </p:grpSpPr>
        <p:sp>
          <p:nvSpPr>
            <p:cNvPr id="130" name="Flecha: Derecha 129" title="Flecha de año">
              <a:extLst>
                <a:ext uri="{FF2B5EF4-FFF2-40B4-BE49-F238E27FC236}">
                  <a16:creationId xmlns:a16="http://schemas.microsoft.com/office/drawing/2014/main" xmlns="" id="{87B1024A-9540-4EF2-9517-87E3BE7BCE76}"/>
                </a:ext>
              </a:extLst>
            </p:cNvPr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Elipse 157" title="Círculo de fono de trimestre">
              <a:extLst>
                <a:ext uri="{FF2B5EF4-FFF2-40B4-BE49-F238E27FC236}">
                  <a16:creationId xmlns:a16="http://schemas.microsoft.com/office/drawing/2014/main" xmlns="" id="{74AE39C1-CE7F-4294-BA9F-DE5050CFDD2F}"/>
                </a:ext>
              </a:extLst>
            </p:cNvPr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Elipse 144" title="Círculo de fono de trimestre">
              <a:extLst>
                <a:ext uri="{FF2B5EF4-FFF2-40B4-BE49-F238E27FC236}">
                  <a16:creationId xmlns:a16="http://schemas.microsoft.com/office/drawing/2014/main" xmlns="" id="{4EC46266-F9A2-46D0-9AAB-09889D0F8267}"/>
                </a:ext>
              </a:extLst>
            </p:cNvPr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Elipse 133" title="Círculo de fono de trimestre">
              <a:extLst>
                <a:ext uri="{FF2B5EF4-FFF2-40B4-BE49-F238E27FC236}">
                  <a16:creationId xmlns:a16="http://schemas.microsoft.com/office/drawing/2014/main" xmlns="" id="{90488C51-8860-4A29-A9FF-840EEF3025C6}"/>
                </a:ext>
              </a:extLst>
            </p:cNvPr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Elipse 25" title="Círculo de fono de trimestre">
              <a:extLst>
                <a:ext uri="{FF2B5EF4-FFF2-40B4-BE49-F238E27FC236}">
                  <a16:creationId xmlns:a16="http://schemas.microsoft.com/office/drawing/2014/main" xmlns="" id="{2816A943-3130-484E-97D1-6C7917F3DD30}"/>
                </a:ext>
              </a:extLst>
            </p:cNvPr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0" name="Conector recto 29" title="Líneas de T">
              <a:extLst>
                <a:ext uri="{FF2B5EF4-FFF2-40B4-BE49-F238E27FC236}">
                  <a16:creationId xmlns:a16="http://schemas.microsoft.com/office/drawing/2014/main" xmlns="" id="{6190EE01-B30F-4CAC-8C6A-FD17EDED6E01}"/>
                </a:ext>
              </a:extLst>
            </p:cNvPr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2F784B0-63F7-46A8-9593-8A9BF8186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2145" y="3422593"/>
            <a:ext cx="619125" cy="371475"/>
          </a:xfrm>
          <a:prstGeom prst="rect">
            <a:avLst/>
          </a:prstGeom>
        </p:spPr>
      </p:pic>
      <p:sp>
        <p:nvSpPr>
          <p:cNvPr id="146" name="Cuadro de texto 195">
            <a:extLst>
              <a:ext uri="{FF2B5EF4-FFF2-40B4-BE49-F238E27FC236}">
                <a16:creationId xmlns:a16="http://schemas.microsoft.com/office/drawing/2014/main" xmlns="" id="{00F73308-5550-4791-9021-59F343C64FFB}"/>
              </a:ext>
            </a:extLst>
          </p:cNvPr>
          <p:cNvSpPr txBox="1"/>
          <p:nvPr/>
        </p:nvSpPr>
        <p:spPr>
          <a:xfrm>
            <a:off x="4139557" y="3053622"/>
            <a:ext cx="853629" cy="2226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MARZO</a:t>
            </a:r>
          </a:p>
        </p:txBody>
      </p:sp>
      <p:sp>
        <p:nvSpPr>
          <p:cNvPr id="152" name="Cuadro de texto 115">
            <a:extLst>
              <a:ext uri="{FF2B5EF4-FFF2-40B4-BE49-F238E27FC236}">
                <a16:creationId xmlns:a16="http://schemas.microsoft.com/office/drawing/2014/main" xmlns="" id="{B08DEBC5-C073-4B50-8127-9F9B22F19C81}"/>
              </a:ext>
            </a:extLst>
          </p:cNvPr>
          <p:cNvSpPr txBox="1"/>
          <p:nvPr/>
        </p:nvSpPr>
        <p:spPr>
          <a:xfrm>
            <a:off x="4017732" y="1226327"/>
            <a:ext cx="303509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Envío de listado por parte de las IES de estudiantes matriculados que cumplen requisitos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153" name="Conector recto 152" title="Líneas de T">
            <a:extLst>
              <a:ext uri="{FF2B5EF4-FFF2-40B4-BE49-F238E27FC236}">
                <a16:creationId xmlns:a16="http://schemas.microsoft.com/office/drawing/2014/main" xmlns="" id="{2BDF2111-714B-46C6-85A2-FB7A0F648874}"/>
              </a:ext>
            </a:extLst>
          </p:cNvPr>
          <p:cNvCxnSpPr>
            <a:cxnSpLocks/>
          </p:cNvCxnSpPr>
          <p:nvPr/>
        </p:nvCxnSpPr>
        <p:spPr>
          <a:xfrm>
            <a:off x="5692409" y="3215634"/>
            <a:ext cx="0" cy="165471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uadro de texto 115">
            <a:extLst>
              <a:ext uri="{FF2B5EF4-FFF2-40B4-BE49-F238E27FC236}">
                <a16:creationId xmlns:a16="http://schemas.microsoft.com/office/drawing/2014/main" xmlns="" id="{88C68C54-94D3-49BB-8C32-600D7ED2E94C}"/>
              </a:ext>
            </a:extLst>
          </p:cNvPr>
          <p:cNvSpPr txBox="1"/>
          <p:nvPr/>
        </p:nvSpPr>
        <p:spPr>
          <a:xfrm>
            <a:off x="5618515" y="4381904"/>
            <a:ext cx="201216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Inscripción estudiantes beneficiarios en ICETEX – Inscripción para subsidio estudiantes que no aplicaron a </a:t>
            </a:r>
            <a:r>
              <a:rPr lang="es-ES_tradnl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JeA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55" name="Cuadro de texto 115">
            <a:extLst>
              <a:ext uri="{FF2B5EF4-FFF2-40B4-BE49-F238E27FC236}">
                <a16:creationId xmlns:a16="http://schemas.microsoft.com/office/drawing/2014/main" xmlns="" id="{8D753B89-FBA3-47AE-A215-8D4A1614F9C3}"/>
              </a:ext>
            </a:extLst>
          </p:cNvPr>
          <p:cNvSpPr txBox="1"/>
          <p:nvPr/>
        </p:nvSpPr>
        <p:spPr>
          <a:xfrm>
            <a:off x="4687918" y="6429349"/>
            <a:ext cx="45065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Desembolso de recursos de matrícula a las IES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56" name="Elipse 155" title="Número de hito">
            <a:extLst>
              <a:ext uri="{FF2B5EF4-FFF2-40B4-BE49-F238E27FC236}">
                <a16:creationId xmlns:a16="http://schemas.microsoft.com/office/drawing/2014/main" xmlns="" id="{B0D61250-5C0E-4CCF-86E7-3BFCCEC4B2C1}"/>
              </a:ext>
            </a:extLst>
          </p:cNvPr>
          <p:cNvSpPr/>
          <p:nvPr/>
        </p:nvSpPr>
        <p:spPr>
          <a:xfrm>
            <a:off x="5383800" y="4532959"/>
            <a:ext cx="407673" cy="4076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05</a:t>
            </a:r>
          </a:p>
        </p:txBody>
      </p:sp>
      <p:cxnSp>
        <p:nvCxnSpPr>
          <p:cNvPr id="168" name="Conector recto 167" title="Líneas de T">
            <a:extLst>
              <a:ext uri="{FF2B5EF4-FFF2-40B4-BE49-F238E27FC236}">
                <a16:creationId xmlns:a16="http://schemas.microsoft.com/office/drawing/2014/main" xmlns="" id="{6134F918-2B05-4895-8CB2-E2D43AF3E05C}"/>
              </a:ext>
            </a:extLst>
          </p:cNvPr>
          <p:cNvCxnSpPr>
            <a:cxnSpLocks/>
          </p:cNvCxnSpPr>
          <p:nvPr/>
        </p:nvCxnSpPr>
        <p:spPr>
          <a:xfrm>
            <a:off x="5934912" y="3214715"/>
            <a:ext cx="0" cy="165471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Cuadro de texto 115">
            <a:extLst>
              <a:ext uri="{FF2B5EF4-FFF2-40B4-BE49-F238E27FC236}">
                <a16:creationId xmlns:a16="http://schemas.microsoft.com/office/drawing/2014/main" xmlns="" id="{F7BA6D6B-C5D8-482A-BFCF-2ADDE0A7080B}"/>
              </a:ext>
            </a:extLst>
          </p:cNvPr>
          <p:cNvSpPr txBox="1"/>
          <p:nvPr/>
        </p:nvSpPr>
        <p:spPr>
          <a:xfrm>
            <a:off x="5829893" y="2151295"/>
            <a:ext cx="242482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Segunda verificación trimestral de requisitos por parte del MEN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00" name="Elipse 199" title="Número de hito">
            <a:extLst>
              <a:ext uri="{FF2B5EF4-FFF2-40B4-BE49-F238E27FC236}">
                <a16:creationId xmlns:a16="http://schemas.microsoft.com/office/drawing/2014/main" xmlns="" id="{4B1D06A9-34FD-4D82-AA71-1AF80B859CF2}"/>
              </a:ext>
            </a:extLst>
          </p:cNvPr>
          <p:cNvSpPr/>
          <p:nvPr/>
        </p:nvSpPr>
        <p:spPr>
          <a:xfrm>
            <a:off x="2854437" y="2165022"/>
            <a:ext cx="407673" cy="4076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201" name="Cuadro de texto 196">
            <a:extLst>
              <a:ext uri="{FF2B5EF4-FFF2-40B4-BE49-F238E27FC236}">
                <a16:creationId xmlns:a16="http://schemas.microsoft.com/office/drawing/2014/main" xmlns="" id="{5FCC9A87-8E5B-494C-BB01-C8C7DAE84F91}"/>
              </a:ext>
            </a:extLst>
          </p:cNvPr>
          <p:cNvSpPr txBox="1"/>
          <p:nvPr/>
        </p:nvSpPr>
        <p:spPr>
          <a:xfrm>
            <a:off x="6942146" y="3050444"/>
            <a:ext cx="880717" cy="1964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JUNIO</a:t>
            </a:r>
          </a:p>
        </p:txBody>
      </p:sp>
      <p:sp>
        <p:nvSpPr>
          <p:cNvPr id="203" name="Cuadro de texto 111" title="Número de trimestre">
            <a:extLst>
              <a:ext uri="{FF2B5EF4-FFF2-40B4-BE49-F238E27FC236}">
                <a16:creationId xmlns:a16="http://schemas.microsoft.com/office/drawing/2014/main" xmlns="" id="{FD9B793E-59FF-4BE1-AB02-B5DF9813453B}"/>
              </a:ext>
            </a:extLst>
          </p:cNvPr>
          <p:cNvSpPr txBox="1"/>
          <p:nvPr/>
        </p:nvSpPr>
        <p:spPr>
          <a:xfrm>
            <a:off x="7520948" y="3534517"/>
            <a:ext cx="288000" cy="14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</a:t>
            </a:r>
            <a:r>
              <a:rPr lang="es-ES_tradn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5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05" name="Elipse 204" title="Número de hito">
            <a:extLst>
              <a:ext uri="{FF2B5EF4-FFF2-40B4-BE49-F238E27FC236}">
                <a16:creationId xmlns:a16="http://schemas.microsoft.com/office/drawing/2014/main" xmlns="" id="{2BAED991-D57C-4252-AE54-2B6FA72D8C1B}"/>
              </a:ext>
            </a:extLst>
          </p:cNvPr>
          <p:cNvSpPr/>
          <p:nvPr/>
        </p:nvSpPr>
        <p:spPr>
          <a:xfrm>
            <a:off x="7723634" y="4528610"/>
            <a:ext cx="407673" cy="40767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07</a:t>
            </a:r>
          </a:p>
        </p:txBody>
      </p:sp>
      <p:sp>
        <p:nvSpPr>
          <p:cNvPr id="206" name="Cuadro de texto 115">
            <a:extLst>
              <a:ext uri="{FF2B5EF4-FFF2-40B4-BE49-F238E27FC236}">
                <a16:creationId xmlns:a16="http://schemas.microsoft.com/office/drawing/2014/main" xmlns="" id="{8A6C0414-0491-426F-BDF5-4125BAD50F6D}"/>
              </a:ext>
            </a:extLst>
          </p:cNvPr>
          <p:cNvSpPr txBox="1"/>
          <p:nvPr/>
        </p:nvSpPr>
        <p:spPr>
          <a:xfrm>
            <a:off x="8285331" y="4565591"/>
            <a:ext cx="139552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Inicio de desembolso de apoyos y subsidios 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207" name="Conector recto 206" title="Líneas de T">
            <a:extLst>
              <a:ext uri="{FF2B5EF4-FFF2-40B4-BE49-F238E27FC236}">
                <a16:creationId xmlns:a16="http://schemas.microsoft.com/office/drawing/2014/main" xmlns="" id="{E9B0FB58-C86E-4E4A-B544-C00F82B1297D}"/>
              </a:ext>
            </a:extLst>
          </p:cNvPr>
          <p:cNvCxnSpPr>
            <a:cxnSpLocks/>
          </p:cNvCxnSpPr>
          <p:nvPr/>
        </p:nvCxnSpPr>
        <p:spPr>
          <a:xfrm>
            <a:off x="4418679" y="3233810"/>
            <a:ext cx="0" cy="165471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 title="Líneas de T">
            <a:extLst>
              <a:ext uri="{FF2B5EF4-FFF2-40B4-BE49-F238E27FC236}">
                <a16:creationId xmlns:a16="http://schemas.microsoft.com/office/drawing/2014/main" xmlns="" id="{B2DD75B9-334B-436D-A144-43CB5B4F319A}"/>
              </a:ext>
            </a:extLst>
          </p:cNvPr>
          <p:cNvCxnSpPr>
            <a:cxnSpLocks/>
          </p:cNvCxnSpPr>
          <p:nvPr/>
        </p:nvCxnSpPr>
        <p:spPr>
          <a:xfrm>
            <a:off x="3315914" y="3239202"/>
            <a:ext cx="0" cy="165471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  <a:alpha val="86000"/>
              </a:schemeClr>
            </a:solidFill>
            <a:prstDash val="sysDot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 title="Líneas de T">
            <a:extLst>
              <a:ext uri="{FF2B5EF4-FFF2-40B4-BE49-F238E27FC236}">
                <a16:creationId xmlns:a16="http://schemas.microsoft.com/office/drawing/2014/main" xmlns="" id="{6FC116EC-4F16-4714-8791-250E5A3AAF51}"/>
              </a:ext>
            </a:extLst>
          </p:cNvPr>
          <p:cNvCxnSpPr>
            <a:cxnSpLocks/>
          </p:cNvCxnSpPr>
          <p:nvPr/>
        </p:nvCxnSpPr>
        <p:spPr>
          <a:xfrm>
            <a:off x="4661749" y="3239202"/>
            <a:ext cx="0" cy="165471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  <a:alpha val="86000"/>
              </a:schemeClr>
            </a:solidFill>
            <a:prstDash val="sysDot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 title="Líneas de T">
            <a:extLst>
              <a:ext uri="{FF2B5EF4-FFF2-40B4-BE49-F238E27FC236}">
                <a16:creationId xmlns:a16="http://schemas.microsoft.com/office/drawing/2014/main" xmlns="" id="{EDC6794F-3A07-45B1-8E4C-49B94F8634D0}"/>
              </a:ext>
            </a:extLst>
          </p:cNvPr>
          <p:cNvCxnSpPr>
            <a:cxnSpLocks/>
          </p:cNvCxnSpPr>
          <p:nvPr/>
        </p:nvCxnSpPr>
        <p:spPr>
          <a:xfrm>
            <a:off x="5934912" y="3233809"/>
            <a:ext cx="0" cy="165471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  <a:alpha val="86000"/>
              </a:schemeClr>
            </a:solidFill>
            <a:prstDash val="sysDot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EE44CAD-E865-4647-9F0A-C637B49691C3}"/>
              </a:ext>
            </a:extLst>
          </p:cNvPr>
          <p:cNvSpPr/>
          <p:nvPr/>
        </p:nvSpPr>
        <p:spPr>
          <a:xfrm>
            <a:off x="4228686" y="6238205"/>
            <a:ext cx="5109278" cy="45719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600"/>
          </a:p>
        </p:txBody>
      </p:sp>
      <p:sp>
        <p:nvSpPr>
          <p:cNvPr id="113" name="Cuadro de texto 111" title="Número de trimestre">
            <a:extLst>
              <a:ext uri="{FF2B5EF4-FFF2-40B4-BE49-F238E27FC236}">
                <a16:creationId xmlns:a16="http://schemas.microsoft.com/office/drawing/2014/main" xmlns="" id="{055032D7-3E79-46F4-BDB3-4D30192D06A9}"/>
              </a:ext>
            </a:extLst>
          </p:cNvPr>
          <p:cNvSpPr txBox="1"/>
          <p:nvPr/>
        </p:nvSpPr>
        <p:spPr>
          <a:xfrm>
            <a:off x="8175362" y="3527327"/>
            <a:ext cx="288000" cy="14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25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4" name="Cuadro de texto 111" title="Número de trimestre">
            <a:extLst>
              <a:ext uri="{FF2B5EF4-FFF2-40B4-BE49-F238E27FC236}">
                <a16:creationId xmlns:a16="http://schemas.microsoft.com/office/drawing/2014/main" xmlns="" id="{98CD9CDE-E2F2-450B-9989-8E9E1262D7A6}"/>
              </a:ext>
            </a:extLst>
          </p:cNvPr>
          <p:cNvSpPr txBox="1"/>
          <p:nvPr/>
        </p:nvSpPr>
        <p:spPr>
          <a:xfrm>
            <a:off x="8831230" y="3528730"/>
            <a:ext cx="288000" cy="14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30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5" name="Cuadro de texto 195">
            <a:extLst>
              <a:ext uri="{FF2B5EF4-FFF2-40B4-BE49-F238E27FC236}">
                <a16:creationId xmlns:a16="http://schemas.microsoft.com/office/drawing/2014/main" xmlns="" id="{0E7577BF-7A39-429F-9CED-03DD138B90F3}"/>
              </a:ext>
            </a:extLst>
          </p:cNvPr>
          <p:cNvSpPr txBox="1"/>
          <p:nvPr/>
        </p:nvSpPr>
        <p:spPr>
          <a:xfrm>
            <a:off x="3308024" y="6180274"/>
            <a:ext cx="1043064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MARZO</a:t>
            </a:r>
          </a:p>
        </p:txBody>
      </p:sp>
      <p:sp>
        <p:nvSpPr>
          <p:cNvPr id="117" name="Cuadro de texto 196">
            <a:extLst>
              <a:ext uri="{FF2B5EF4-FFF2-40B4-BE49-F238E27FC236}">
                <a16:creationId xmlns:a16="http://schemas.microsoft.com/office/drawing/2014/main" xmlns="" id="{108F16DB-4A8E-43AE-B736-F4F088B85358}"/>
              </a:ext>
            </a:extLst>
          </p:cNvPr>
          <p:cNvSpPr txBox="1"/>
          <p:nvPr/>
        </p:nvSpPr>
        <p:spPr>
          <a:xfrm>
            <a:off x="9278722" y="6180275"/>
            <a:ext cx="828846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JUNIO</a:t>
            </a:r>
          </a:p>
        </p:txBody>
      </p:sp>
      <p:sp>
        <p:nvSpPr>
          <p:cNvPr id="120" name="Cuadro de texto 115">
            <a:extLst>
              <a:ext uri="{FF2B5EF4-FFF2-40B4-BE49-F238E27FC236}">
                <a16:creationId xmlns:a16="http://schemas.microsoft.com/office/drawing/2014/main" xmlns="" id="{CDE66567-09E3-43AB-9BE9-772294D7F47E}"/>
              </a:ext>
            </a:extLst>
          </p:cNvPr>
          <p:cNvSpPr txBox="1"/>
          <p:nvPr/>
        </p:nvSpPr>
        <p:spPr>
          <a:xfrm>
            <a:off x="9562926" y="3178884"/>
            <a:ext cx="201216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El calendario para 2019-2 se estará publicando en el mes de junio</a:t>
            </a:r>
          </a:p>
        </p:txBody>
      </p:sp>
      <p:pic>
        <p:nvPicPr>
          <p:cNvPr id="121" name="Imagen 120">
            <a:extLst>
              <a:ext uri="{FF2B5EF4-FFF2-40B4-BE49-F238E27FC236}">
                <a16:creationId xmlns:a16="http://schemas.microsoft.com/office/drawing/2014/main" xmlns="" id="{F1505796-638C-4537-B28B-11AAD0B2C2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879" y="185005"/>
            <a:ext cx="5262750" cy="7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8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FB579F57-E165-9544-A623-FBCEC2ED2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3" y="1989534"/>
            <a:ext cx="1060551" cy="1060551"/>
          </a:xfrm>
          <a:prstGeom prst="rect">
            <a:avLst/>
          </a:prstGeom>
        </p:spPr>
      </p:pic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xmlns="" id="{1B9345DE-2832-4142-A5A6-CBFBE38054BB}"/>
              </a:ext>
            </a:extLst>
          </p:cNvPr>
          <p:cNvSpPr/>
          <p:nvPr/>
        </p:nvSpPr>
        <p:spPr>
          <a:xfrm>
            <a:off x="1913590" y="2140404"/>
            <a:ext cx="2954191" cy="759900"/>
          </a:xfrm>
          <a:prstGeom prst="roundRect">
            <a:avLst/>
          </a:prstGeom>
          <a:noFill/>
          <a:ln w="28575">
            <a:solidFill>
              <a:srgbClr val="511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300"/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xmlns="" id="{6FA0FB70-6C20-C74B-AE26-EB2622B60BCF}"/>
              </a:ext>
            </a:extLst>
          </p:cNvPr>
          <p:cNvSpPr txBox="1"/>
          <p:nvPr/>
        </p:nvSpPr>
        <p:spPr>
          <a:xfrm>
            <a:off x="1915432" y="2130863"/>
            <a:ext cx="270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Tener nacionalidad </a:t>
            </a:r>
            <a:r>
              <a:rPr lang="es-CO" sz="2200" b="1" dirty="0">
                <a:solidFill>
                  <a:srgbClr val="511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colombiana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4521E83C-250B-D247-85A8-BFCA5D13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3" y="3564460"/>
            <a:ext cx="1129211" cy="1057134"/>
          </a:xfrm>
          <a:prstGeom prst="rect">
            <a:avLst/>
          </a:prstGeom>
        </p:spPr>
      </p:pic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xmlns="" id="{C1AF74ED-9B32-2B48-A74A-59CB98A90936}"/>
              </a:ext>
            </a:extLst>
          </p:cNvPr>
          <p:cNvSpPr/>
          <p:nvPr/>
        </p:nvSpPr>
        <p:spPr>
          <a:xfrm>
            <a:off x="1935633" y="3515436"/>
            <a:ext cx="2870805" cy="769441"/>
          </a:xfrm>
          <a:prstGeom prst="roundRect">
            <a:avLst/>
          </a:prstGeom>
          <a:noFill/>
          <a:ln w="28575">
            <a:solidFill>
              <a:srgbClr val="F892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300"/>
          </a:p>
        </p:txBody>
      </p:sp>
      <p:sp>
        <p:nvSpPr>
          <p:cNvPr id="24" name="CuadroTexto 17">
            <a:extLst>
              <a:ext uri="{FF2B5EF4-FFF2-40B4-BE49-F238E27FC236}">
                <a16:creationId xmlns:a16="http://schemas.microsoft.com/office/drawing/2014/main" xmlns="" id="{F5E45FD0-5502-B646-A494-C2C26A0B32EA}"/>
              </a:ext>
            </a:extLst>
          </p:cNvPr>
          <p:cNvSpPr txBox="1"/>
          <p:nvPr/>
        </p:nvSpPr>
        <p:spPr>
          <a:xfrm>
            <a:off x="2335587" y="3699476"/>
            <a:ext cx="2821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Ser bachiller</a:t>
            </a:r>
            <a:endParaRPr lang="es-CO" sz="2200" b="1" dirty="0">
              <a:solidFill>
                <a:srgbClr val="F89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2BEB1278-7535-F848-81F6-ADBB97BFC5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29" y="5017114"/>
            <a:ext cx="928868" cy="928868"/>
          </a:xfrm>
          <a:prstGeom prst="rect">
            <a:avLst/>
          </a:prstGeom>
          <a:ln>
            <a:noFill/>
          </a:ln>
        </p:spPr>
      </p:pic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xmlns="" id="{40ADDA76-D405-9A48-B346-1C5A8335D5CF}"/>
              </a:ext>
            </a:extLst>
          </p:cNvPr>
          <p:cNvSpPr/>
          <p:nvPr/>
        </p:nvSpPr>
        <p:spPr>
          <a:xfrm>
            <a:off x="3247814" y="5017112"/>
            <a:ext cx="6278958" cy="1606972"/>
          </a:xfrm>
          <a:prstGeom prst="roundRect">
            <a:avLst/>
          </a:prstGeom>
          <a:noFill/>
          <a:ln w="28575">
            <a:solidFill>
              <a:srgbClr val="608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300"/>
          </a:p>
        </p:txBody>
      </p:sp>
      <p:sp>
        <p:nvSpPr>
          <p:cNvPr id="27" name="CuadroTexto 24">
            <a:extLst>
              <a:ext uri="{FF2B5EF4-FFF2-40B4-BE49-F238E27FC236}">
                <a16:creationId xmlns:a16="http://schemas.microsoft.com/office/drawing/2014/main" xmlns="" id="{9581DA85-B3C3-2A48-9971-4D3C4C93F9BC}"/>
              </a:ext>
            </a:extLst>
          </p:cNvPr>
          <p:cNvSpPr txBox="1"/>
          <p:nvPr/>
        </p:nvSpPr>
        <p:spPr>
          <a:xfrm>
            <a:off x="3315785" y="5088940"/>
            <a:ext cx="6555916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Tener puntaje SISBÉN igual o inferior a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Población indígena -Base Ministerio del Interior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/>
                <a:cs typeface="Arial"/>
              </a:rPr>
              <a:t>Población víctima del conflicto –Reporte en RUV (Registro Único de  Victimas)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ABF0A7D9-99E2-A545-87DF-9FA07E2B4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46" y="2090348"/>
            <a:ext cx="957669" cy="928867"/>
          </a:xfrm>
          <a:prstGeom prst="rect">
            <a:avLst/>
          </a:prstGeom>
          <a:ln>
            <a:noFill/>
          </a:ln>
        </p:spPr>
      </p:pic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xmlns="" id="{EACE86A5-5297-034A-BD2F-25D89666B5D8}"/>
              </a:ext>
            </a:extLst>
          </p:cNvPr>
          <p:cNvSpPr/>
          <p:nvPr/>
        </p:nvSpPr>
        <p:spPr>
          <a:xfrm>
            <a:off x="7244649" y="1844344"/>
            <a:ext cx="4422926" cy="1192379"/>
          </a:xfrm>
          <a:prstGeom prst="roundRect">
            <a:avLst/>
          </a:prstGeom>
          <a:noFill/>
          <a:ln w="28575">
            <a:solidFill>
              <a:srgbClr val="A34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300"/>
          </a:p>
        </p:txBody>
      </p:sp>
      <p:sp>
        <p:nvSpPr>
          <p:cNvPr id="30" name="CuadroTexto 27">
            <a:extLst>
              <a:ext uri="{FF2B5EF4-FFF2-40B4-BE49-F238E27FC236}">
                <a16:creationId xmlns:a16="http://schemas.microsoft.com/office/drawing/2014/main" xmlns="" id="{1307A8AB-7422-4C42-BBB7-A337D3277E87}"/>
              </a:ext>
            </a:extLst>
          </p:cNvPr>
          <p:cNvSpPr txBox="1"/>
          <p:nvPr/>
        </p:nvSpPr>
        <p:spPr>
          <a:xfrm>
            <a:off x="7244650" y="1882606"/>
            <a:ext cx="41020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Ingresar por primera vez al  programa académico de su elección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92725638-CB5F-A845-B22F-9ACA77AB54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70" y="3461474"/>
            <a:ext cx="1020231" cy="928868"/>
          </a:xfrm>
          <a:prstGeom prst="rect">
            <a:avLst/>
          </a:prstGeom>
          <a:ln>
            <a:noFill/>
          </a:ln>
        </p:spPr>
      </p:pic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xmlns="" id="{772DB007-D97A-DB47-BBF6-D58610F23DAA}"/>
              </a:ext>
            </a:extLst>
          </p:cNvPr>
          <p:cNvSpPr/>
          <p:nvPr/>
        </p:nvSpPr>
        <p:spPr>
          <a:xfrm>
            <a:off x="7244649" y="3289825"/>
            <a:ext cx="4422926" cy="1192379"/>
          </a:xfrm>
          <a:prstGeom prst="roundRect">
            <a:avLst/>
          </a:prstGeom>
          <a:noFill/>
          <a:ln w="28575">
            <a:solidFill>
              <a:srgbClr val="B1B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2300"/>
          </a:p>
        </p:txBody>
      </p:sp>
      <p:sp>
        <p:nvSpPr>
          <p:cNvPr id="33" name="CuadroTexto 30">
            <a:extLst>
              <a:ext uri="{FF2B5EF4-FFF2-40B4-BE49-F238E27FC236}">
                <a16:creationId xmlns:a16="http://schemas.microsoft.com/office/drawing/2014/main" xmlns="" id="{B72E5CD2-25E9-FC45-8238-9387D8C3DAD1}"/>
              </a:ext>
            </a:extLst>
          </p:cNvPr>
          <p:cNvSpPr txBox="1"/>
          <p:nvPr/>
        </p:nvSpPr>
        <p:spPr>
          <a:xfrm>
            <a:off x="7280552" y="3253401"/>
            <a:ext cx="455509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900" dirty="0">
                <a:latin typeface="Arial" panose="020B0604020202020204" pitchFamily="34" charset="0"/>
                <a:cs typeface="Arial" panose="020B0604020202020204" pitchFamily="34" charset="0"/>
              </a:rPr>
              <a:t>Estar admitido en un programa </a:t>
            </a:r>
            <a:r>
              <a:rPr lang="es-CO" sz="19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 profesional, tecnológico o universitario en una IES pública</a:t>
            </a:r>
          </a:p>
        </p:txBody>
      </p:sp>
      <p:sp>
        <p:nvSpPr>
          <p:cNvPr id="34" name="CuadroTexto 6">
            <a:extLst>
              <a:ext uri="{FF2B5EF4-FFF2-40B4-BE49-F238E27FC236}">
                <a16:creationId xmlns:a16="http://schemas.microsoft.com/office/drawing/2014/main" xmlns="" id="{C3FA2A63-6394-714D-9ADE-24FF5BE4CABE}"/>
              </a:ext>
            </a:extLst>
          </p:cNvPr>
          <p:cNvSpPr txBox="1"/>
          <p:nvPr/>
        </p:nvSpPr>
        <p:spPr>
          <a:xfrm>
            <a:off x="593142" y="1134994"/>
            <a:ext cx="687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 dirty="0">
                <a:solidFill>
                  <a:srgbClr val="7030A0"/>
                </a:solidFill>
              </a:rPr>
              <a:t>Requisitos para acceder al beneficio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2481D0A7-59AE-41D0-A376-CA4AC8BFF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58" y="233916"/>
            <a:ext cx="5262750" cy="7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0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uptc logo">
            <a:extLst>
              <a:ext uri="{FF2B5EF4-FFF2-40B4-BE49-F238E27FC236}">
                <a16:creationId xmlns:a16="http://schemas.microsoft.com/office/drawing/2014/main" xmlns="" id="{D0507EFE-B4F1-418D-9433-ABFED10A7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 b="13866"/>
          <a:stretch/>
        </p:blipFill>
        <p:spPr bwMode="auto">
          <a:xfrm>
            <a:off x="2054286" y="943216"/>
            <a:ext cx="1097378" cy="55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universidad de caldas logo">
            <a:extLst>
              <a:ext uri="{FF2B5EF4-FFF2-40B4-BE49-F238E27FC236}">
                <a16:creationId xmlns:a16="http://schemas.microsoft.com/office/drawing/2014/main" xmlns="" id="{DB157DC8-7313-49AB-ACF1-CE03B516B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4975" r="15132" b="-1087"/>
          <a:stretch/>
        </p:blipFill>
        <p:spPr bwMode="auto">
          <a:xfrm>
            <a:off x="8079313" y="969483"/>
            <a:ext cx="670365" cy="83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universidad del cauca logo">
            <a:extLst>
              <a:ext uri="{FF2B5EF4-FFF2-40B4-BE49-F238E27FC236}">
                <a16:creationId xmlns:a16="http://schemas.microsoft.com/office/drawing/2014/main" xmlns="" id="{6584D950-3F93-4918-B602-7B96D6669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88" y="974107"/>
            <a:ext cx="621228" cy="8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universidad pedagogica nacional logo">
            <a:extLst>
              <a:ext uri="{FF2B5EF4-FFF2-40B4-BE49-F238E27FC236}">
                <a16:creationId xmlns:a16="http://schemas.microsoft.com/office/drawing/2014/main" xmlns="" id="{72840D68-E057-4BC9-AB43-BE96F14DB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5"/>
          <a:stretch/>
        </p:blipFill>
        <p:spPr bwMode="auto">
          <a:xfrm>
            <a:off x="3455509" y="1609758"/>
            <a:ext cx="945464" cy="59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universidad de cordoba logo">
            <a:extLst>
              <a:ext uri="{FF2B5EF4-FFF2-40B4-BE49-F238E27FC236}">
                <a16:creationId xmlns:a16="http://schemas.microsoft.com/office/drawing/2014/main" xmlns="" id="{9DAF633D-67CD-4054-AD35-1816F88C9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304" y="973508"/>
            <a:ext cx="739114" cy="83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universidad tecnologica del choco logo">
            <a:extLst>
              <a:ext uri="{FF2B5EF4-FFF2-40B4-BE49-F238E27FC236}">
                <a16:creationId xmlns:a16="http://schemas.microsoft.com/office/drawing/2014/main" xmlns="" id="{6DFEE0DD-0661-4497-B737-C2AD416D3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1840" r="5360"/>
          <a:stretch/>
        </p:blipFill>
        <p:spPr bwMode="auto">
          <a:xfrm>
            <a:off x="3301020" y="953832"/>
            <a:ext cx="1040649" cy="5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universidad de los llanos logo">
            <a:extLst>
              <a:ext uri="{FF2B5EF4-FFF2-40B4-BE49-F238E27FC236}">
                <a16:creationId xmlns:a16="http://schemas.microsoft.com/office/drawing/2014/main" xmlns="" id="{CA5CC9CD-1E33-485A-A4AD-D476BEA7D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9" r="14252"/>
          <a:stretch/>
        </p:blipFill>
        <p:spPr bwMode="auto">
          <a:xfrm>
            <a:off x="6447200" y="970562"/>
            <a:ext cx="670672" cy="76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universidad tecnologica de pereira logo">
            <a:extLst>
              <a:ext uri="{FF2B5EF4-FFF2-40B4-BE49-F238E27FC236}">
                <a16:creationId xmlns:a16="http://schemas.microsoft.com/office/drawing/2014/main" xmlns="" id="{BF485BE4-C2EC-49C8-ABA1-73A49225E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467" y="988743"/>
            <a:ext cx="533619" cy="79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universidad popular del cesar logo">
            <a:extLst>
              <a:ext uri="{FF2B5EF4-FFF2-40B4-BE49-F238E27FC236}">
                <a16:creationId xmlns:a16="http://schemas.microsoft.com/office/drawing/2014/main" xmlns="" id="{E32E81AF-4DE9-42EE-9668-16E840BF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94" y="1643335"/>
            <a:ext cx="851689" cy="59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n para universidad surcolombiana logo">
            <a:extLst>
              <a:ext uri="{FF2B5EF4-FFF2-40B4-BE49-F238E27FC236}">
                <a16:creationId xmlns:a16="http://schemas.microsoft.com/office/drawing/2014/main" xmlns="" id="{B557CCB7-F3A0-4546-BD5A-A68B95391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94" y="962033"/>
            <a:ext cx="890455" cy="5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n para universidad de la amazonia logo">
            <a:extLst>
              <a:ext uri="{FF2B5EF4-FFF2-40B4-BE49-F238E27FC236}">
                <a16:creationId xmlns:a16="http://schemas.microsoft.com/office/drawing/2014/main" xmlns="" id="{320926BD-3FAF-45A0-910B-B7514ED07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12205" b="8049"/>
          <a:stretch/>
        </p:blipFill>
        <p:spPr bwMode="auto">
          <a:xfrm>
            <a:off x="2602486" y="1608195"/>
            <a:ext cx="657989" cy="62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n para universidad nacional logo">
            <a:extLst>
              <a:ext uri="{FF2B5EF4-FFF2-40B4-BE49-F238E27FC236}">
                <a16:creationId xmlns:a16="http://schemas.microsoft.com/office/drawing/2014/main" xmlns="" id="{6E593D85-CAD2-4CB3-A6BA-654CDAACD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12204" r="6568" b="14525"/>
          <a:stretch/>
        </p:blipFill>
        <p:spPr bwMode="auto">
          <a:xfrm>
            <a:off x="812648" y="943216"/>
            <a:ext cx="1122425" cy="55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esultado de imagen para universidad colegio mayor de cundinamarca logo">
            <a:extLst>
              <a:ext uri="{FF2B5EF4-FFF2-40B4-BE49-F238E27FC236}">
                <a16:creationId xmlns:a16="http://schemas.microsoft.com/office/drawing/2014/main" xmlns="" id="{F367943C-F980-4C31-B8E5-78A51100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13" y="961037"/>
            <a:ext cx="660184" cy="8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Resultado de imagen para universidad del pacifico colombia logo">
            <a:extLst>
              <a:ext uri="{FF2B5EF4-FFF2-40B4-BE49-F238E27FC236}">
                <a16:creationId xmlns:a16="http://schemas.microsoft.com/office/drawing/2014/main" xmlns="" id="{E09AE959-A127-40EE-8301-576D6D0A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1" y="1640995"/>
            <a:ext cx="593390" cy="58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Resultado de imagen para universidad militar nueva granada logo">
            <a:extLst>
              <a:ext uri="{FF2B5EF4-FFF2-40B4-BE49-F238E27FC236}">
                <a16:creationId xmlns:a16="http://schemas.microsoft.com/office/drawing/2014/main" xmlns="" id="{5505637C-25B6-4F4C-99F1-6D92E99E4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12" y="971291"/>
            <a:ext cx="718980" cy="7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Resultado de imagen para unad logo">
            <a:extLst>
              <a:ext uri="{FF2B5EF4-FFF2-40B4-BE49-F238E27FC236}">
                <a16:creationId xmlns:a16="http://schemas.microsoft.com/office/drawing/2014/main" xmlns="" id="{4486CD68-2DBB-437B-9F06-9F50EE294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9604" r="-1687" b="13043"/>
          <a:stretch/>
        </p:blipFill>
        <p:spPr bwMode="auto">
          <a:xfrm>
            <a:off x="1584173" y="1599941"/>
            <a:ext cx="826429" cy="67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DE778B3-A52C-44AE-AC09-A5ECBEE3C646}"/>
              </a:ext>
            </a:extLst>
          </p:cNvPr>
          <p:cNvSpPr/>
          <p:nvPr/>
        </p:nvSpPr>
        <p:spPr>
          <a:xfrm>
            <a:off x="58900" y="925231"/>
            <a:ext cx="738664" cy="1134285"/>
          </a:xfrm>
          <a:prstGeom prst="rect">
            <a:avLst/>
          </a:prstGeom>
          <a:noFill/>
        </p:spPr>
        <p:txBody>
          <a:bodyPr vert="vert270" wrap="none" lIns="91440" tIns="45720" rIns="91440" bIns="45720" anchor="t">
            <a:spAutoFit/>
            <a:scene3d>
              <a:camera prst="orthographicFront">
                <a:rot lat="300000" lon="0" rev="0"/>
              </a:camera>
              <a:lightRig rig="threePt" dir="t"/>
            </a:scene3d>
          </a:bodyPr>
          <a:lstStyle/>
          <a:p>
            <a:pPr algn="ctr"/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 IES </a:t>
            </a:r>
            <a:endParaRPr lang="es-ES" b="1" dirty="0">
              <a:solidFill>
                <a:schemeClr val="accent5"/>
              </a:solidFill>
              <a:cs typeface="Calibri"/>
            </a:endParaRPr>
          </a:p>
          <a:p>
            <a:pPr algn="ctr"/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Nacionales</a:t>
            </a:r>
            <a:endParaRPr lang="es-ES" b="1" cap="none" spc="0">
              <a:solidFill>
                <a:schemeClr val="accent5"/>
              </a:solidFill>
              <a:cs typeface="Calibri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5133675F-D4B0-404D-A6BF-3CD59355952C}"/>
              </a:ext>
            </a:extLst>
          </p:cNvPr>
          <p:cNvSpPr/>
          <p:nvPr/>
        </p:nvSpPr>
        <p:spPr>
          <a:xfrm>
            <a:off x="68425" y="2489722"/>
            <a:ext cx="738664" cy="1237134"/>
          </a:xfrm>
          <a:prstGeom prst="rect">
            <a:avLst/>
          </a:prstGeom>
          <a:noFill/>
        </p:spPr>
        <p:txBody>
          <a:bodyPr vert="vert270" wrap="none" lIns="91440" tIns="45720" rIns="91440" bIns="45720" anchor="t">
            <a:spAutoFit/>
            <a:scene3d>
              <a:camera prst="orthographicFront">
                <a:rot lat="300000" lon="0" rev="0"/>
              </a:camera>
              <a:lightRig rig="threePt" dir="t"/>
            </a:scene3d>
          </a:bodyPr>
          <a:lstStyle/>
          <a:p>
            <a:pPr algn="ctr"/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 IES</a:t>
            </a:r>
            <a:endParaRPr lang="es-ES" b="1" dirty="0">
              <a:solidFill>
                <a:schemeClr val="accent5"/>
              </a:solidFill>
              <a:cs typeface="Calibri"/>
            </a:endParaRPr>
          </a:p>
          <a:p>
            <a:pPr algn="ctr"/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Territoriales</a:t>
            </a:r>
            <a:endParaRPr lang="es-ES" b="1" cap="none" spc="0">
              <a:solidFill>
                <a:schemeClr val="accent5"/>
              </a:solidFill>
              <a:cs typeface="Calibri"/>
            </a:endParaRPr>
          </a:p>
        </p:txBody>
      </p:sp>
      <p:pic>
        <p:nvPicPr>
          <p:cNvPr id="1060" name="Picture 36" descr="Resultado de imagen para universidad de antioquia logo">
            <a:extLst>
              <a:ext uri="{FF2B5EF4-FFF2-40B4-BE49-F238E27FC236}">
                <a16:creationId xmlns:a16="http://schemas.microsoft.com/office/drawing/2014/main" xmlns="" id="{E39A9546-F7BB-48DC-AAEC-2481ACE13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20" y="2499066"/>
            <a:ext cx="684707" cy="76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Imagen relacionada">
            <a:extLst>
              <a:ext uri="{FF2B5EF4-FFF2-40B4-BE49-F238E27FC236}">
                <a16:creationId xmlns:a16="http://schemas.microsoft.com/office/drawing/2014/main" xmlns="" id="{634A381A-9C20-4337-80EC-1A77D2B1D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69" y="2537166"/>
            <a:ext cx="766546" cy="7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Resultado de imagen para universidad de nariÃ±o logo">
            <a:extLst>
              <a:ext uri="{FF2B5EF4-FFF2-40B4-BE49-F238E27FC236}">
                <a16:creationId xmlns:a16="http://schemas.microsoft.com/office/drawing/2014/main" xmlns="" id="{7FC78BD9-4447-4D6E-8EFC-89BECDB24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36" y="2486231"/>
            <a:ext cx="766546" cy="79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Resultado de imagen para universidad de pamplona logo">
            <a:extLst>
              <a:ext uri="{FF2B5EF4-FFF2-40B4-BE49-F238E27FC236}">
                <a16:creationId xmlns:a16="http://schemas.microsoft.com/office/drawing/2014/main" xmlns="" id="{E6DA1C1D-6B55-46A5-B51D-B8B18FD77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99" y="2476706"/>
            <a:ext cx="657283" cy="79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Resultado de imagen para universidad de atlantico logo">
            <a:extLst>
              <a:ext uri="{FF2B5EF4-FFF2-40B4-BE49-F238E27FC236}">
                <a16:creationId xmlns:a16="http://schemas.microsoft.com/office/drawing/2014/main" xmlns="" id="{956A20D3-AF8B-432C-AA49-1BFAC52BF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74" y="2475892"/>
            <a:ext cx="723959" cy="7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Resultado de imagen para universidad del quindio logo">
            <a:extLst>
              <a:ext uri="{FF2B5EF4-FFF2-40B4-BE49-F238E27FC236}">
                <a16:creationId xmlns:a16="http://schemas.microsoft.com/office/drawing/2014/main" xmlns="" id="{F4D625BF-AB26-4817-9F6A-1E9524A5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24" y="2486231"/>
            <a:ext cx="704908" cy="7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Resultado de imagen para universidad del tolima logo">
            <a:extLst>
              <a:ext uri="{FF2B5EF4-FFF2-40B4-BE49-F238E27FC236}">
                <a16:creationId xmlns:a16="http://schemas.microsoft.com/office/drawing/2014/main" xmlns="" id="{2696F2F4-C9EF-4216-A51E-9BBEBFB55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44" y="2490639"/>
            <a:ext cx="634339" cy="7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Resultado de imagen para universidad del valle logo">
            <a:extLst>
              <a:ext uri="{FF2B5EF4-FFF2-40B4-BE49-F238E27FC236}">
                <a16:creationId xmlns:a16="http://schemas.microsoft.com/office/drawing/2014/main" xmlns="" id="{4736FC89-E7A5-4A2B-B731-38D2F2CD5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18" y="2486231"/>
            <a:ext cx="576472" cy="7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Resultado de imagen para universidad distrital logo">
            <a:extLst>
              <a:ext uri="{FF2B5EF4-FFF2-40B4-BE49-F238E27FC236}">
                <a16:creationId xmlns:a16="http://schemas.microsoft.com/office/drawing/2014/main" xmlns="" id="{FAD46017-C1E4-40D4-B120-7877A550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25" y="2513991"/>
            <a:ext cx="704334" cy="78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Resultado de imagen para universidad industrial de santander logo">
            <a:extLst>
              <a:ext uri="{FF2B5EF4-FFF2-40B4-BE49-F238E27FC236}">
                <a16:creationId xmlns:a16="http://schemas.microsoft.com/office/drawing/2014/main" xmlns="" id="{8B51349F-08C4-41C8-8DA3-744193B2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81" y="3452440"/>
            <a:ext cx="1251142" cy="59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Resultado de imagen para universidad del magdalena logo">
            <a:extLst>
              <a:ext uri="{FF2B5EF4-FFF2-40B4-BE49-F238E27FC236}">
                <a16:creationId xmlns:a16="http://schemas.microsoft.com/office/drawing/2014/main" xmlns="" id="{598958ED-0CCC-497F-BAD7-94D155D0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538" y="2526851"/>
            <a:ext cx="732864" cy="7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Resultado de imagen para universidad francisco de paula santander logo">
            <a:extLst>
              <a:ext uri="{FF2B5EF4-FFF2-40B4-BE49-F238E27FC236}">
                <a16:creationId xmlns:a16="http://schemas.microsoft.com/office/drawing/2014/main" xmlns="" id="{7A103CAA-D46B-48F6-812C-7A451DB6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442" y="2523929"/>
            <a:ext cx="709572" cy="78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Resultado de imagen para universidad de sucre logo">
            <a:extLst>
              <a:ext uri="{FF2B5EF4-FFF2-40B4-BE49-F238E27FC236}">
                <a16:creationId xmlns:a16="http://schemas.microsoft.com/office/drawing/2014/main" xmlns="" id="{53F09F17-C8F1-4FA3-8863-D0D08E9BC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31" y="3393626"/>
            <a:ext cx="626573" cy="70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Resultado de imagen para universidad de la guajira logo">
            <a:extLst>
              <a:ext uri="{FF2B5EF4-FFF2-40B4-BE49-F238E27FC236}">
                <a16:creationId xmlns:a16="http://schemas.microsoft.com/office/drawing/2014/main" xmlns="" id="{D746F219-FBAB-429F-B01A-6272395C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5" y="3393626"/>
            <a:ext cx="1129593" cy="65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Resultado de imagen para universidad de cundinamarca logo">
            <a:extLst>
              <a:ext uri="{FF2B5EF4-FFF2-40B4-BE49-F238E27FC236}">
                <a16:creationId xmlns:a16="http://schemas.microsoft.com/office/drawing/2014/main" xmlns="" id="{6FB18B06-7957-4B20-8389-C7113C56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679" y="2555530"/>
            <a:ext cx="598910" cy="83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Resultado de imagen para instituto tecnolÃ³gico metropolitano logo">
            <a:extLst>
              <a:ext uri="{FF2B5EF4-FFF2-40B4-BE49-F238E27FC236}">
                <a16:creationId xmlns:a16="http://schemas.microsoft.com/office/drawing/2014/main" xmlns="" id="{988733EF-FED8-4CD1-97D2-74A0C4C5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88" y="4362334"/>
            <a:ext cx="1085490" cy="4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9AEB1D23-544F-4CC4-B9D0-F5A9E9153F49}"/>
              </a:ext>
            </a:extLst>
          </p:cNvPr>
          <p:cNvSpPr/>
          <p:nvPr/>
        </p:nvSpPr>
        <p:spPr>
          <a:xfrm>
            <a:off x="-112551" y="4211274"/>
            <a:ext cx="1015663" cy="2730748"/>
          </a:xfrm>
          <a:prstGeom prst="rect">
            <a:avLst/>
          </a:prstGeom>
          <a:noFill/>
        </p:spPr>
        <p:txBody>
          <a:bodyPr vert="vert270" wrap="none" lIns="91440" tIns="45720" rIns="91440" bIns="45720" anchor="t">
            <a:spAutoFit/>
            <a:scene3d>
              <a:camera prst="orthographicFront">
                <a:rot lat="300000" lon="0" rev="0"/>
              </a:camera>
              <a:lightRig rig="threePt" dir="t"/>
            </a:scene3d>
          </a:bodyPr>
          <a:lstStyle/>
          <a:p>
            <a:pPr algn="ctr"/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29 Institutos Técnicos,</a:t>
            </a:r>
            <a:endParaRPr lang="es-ES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Tecnológicos e</a:t>
            </a:r>
            <a:endParaRPr lang="es-ES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Instituciones Universitarias</a:t>
            </a:r>
            <a:endParaRPr lang="es-ES">
              <a:solidFill>
                <a:schemeClr val="accent5"/>
              </a:solidFill>
              <a:cs typeface="Calibri"/>
            </a:endParaRPr>
          </a:p>
        </p:txBody>
      </p:sp>
      <p:pic>
        <p:nvPicPr>
          <p:cNvPr id="1092" name="Picture 68" descr="Resultado de imagen para INTENALCO logo">
            <a:extLst>
              <a:ext uri="{FF2B5EF4-FFF2-40B4-BE49-F238E27FC236}">
                <a16:creationId xmlns:a16="http://schemas.microsoft.com/office/drawing/2014/main" xmlns="" id="{B41B0D46-B3DC-41AD-8BEC-FF9BB9810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14" y="5010034"/>
            <a:ext cx="600134" cy="6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Resultado de imagen para escuela nacional del deporte logo">
            <a:extLst>
              <a:ext uri="{FF2B5EF4-FFF2-40B4-BE49-F238E27FC236}">
                <a16:creationId xmlns:a16="http://schemas.microsoft.com/office/drawing/2014/main" xmlns="" id="{5C3246BB-FCF4-486D-A28C-4F7E58EF9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09" y="4366434"/>
            <a:ext cx="1229890" cy="4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Resultado de imagen para unidades tecnologicas de santander logo">
            <a:extLst>
              <a:ext uri="{FF2B5EF4-FFF2-40B4-BE49-F238E27FC236}">
                <a16:creationId xmlns:a16="http://schemas.microsoft.com/office/drawing/2014/main" xmlns="" id="{87DFF0E8-279F-4177-B7A6-404CD4BEA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60" y="4990984"/>
            <a:ext cx="825496" cy="63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Infotep">
            <a:extLst>
              <a:ext uri="{FF2B5EF4-FFF2-40B4-BE49-F238E27FC236}">
                <a16:creationId xmlns:a16="http://schemas.microsoft.com/office/drawing/2014/main" xmlns="" id="{07ED6217-EF0C-43F4-B49F-3B473247B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35"/>
          <a:stretch/>
        </p:blipFill>
        <p:spPr bwMode="auto">
          <a:xfrm>
            <a:off x="7386854" y="4381384"/>
            <a:ext cx="1245852" cy="49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Resultado de imagen para CONSERVATORIO DEL TOLIMA logo">
            <a:extLst>
              <a:ext uri="{FF2B5EF4-FFF2-40B4-BE49-F238E27FC236}">
                <a16:creationId xmlns:a16="http://schemas.microsoft.com/office/drawing/2014/main" xmlns="" id="{9990B859-0FF6-441E-A391-FF207A6E2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41" y="4995084"/>
            <a:ext cx="695385" cy="77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Resultado de imagen para TECNOLOGICO DE ANTIOQUIA logo">
            <a:extLst>
              <a:ext uri="{FF2B5EF4-FFF2-40B4-BE49-F238E27FC236}">
                <a16:creationId xmlns:a16="http://schemas.microsoft.com/office/drawing/2014/main" xmlns="" id="{07B6241D-9E98-44B0-9F49-CE6A3CBE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90" y="4396806"/>
            <a:ext cx="1156350" cy="4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Resultado de imagen para INSTITUCION UNIVERSITARIA ANTONIO JOSE CAMACHO logo">
            <a:extLst>
              <a:ext uri="{FF2B5EF4-FFF2-40B4-BE49-F238E27FC236}">
                <a16:creationId xmlns:a16="http://schemas.microsoft.com/office/drawing/2014/main" xmlns="" id="{A005F681-2981-4234-963D-2580E9B26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4387" r="4753" b="4378"/>
          <a:stretch/>
        </p:blipFill>
        <p:spPr bwMode="auto">
          <a:xfrm>
            <a:off x="9456927" y="5010330"/>
            <a:ext cx="743010" cy="7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Resultado de imagen para INSTITUTO TECNOLOGICO DEL PUTUMAYO logo">
            <a:extLst>
              <a:ext uri="{FF2B5EF4-FFF2-40B4-BE49-F238E27FC236}">
                <a16:creationId xmlns:a16="http://schemas.microsoft.com/office/drawing/2014/main" xmlns="" id="{8480D775-F976-4650-A6C6-5E840549C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9715" r="11333" b="8244"/>
          <a:stretch/>
        </p:blipFill>
        <p:spPr bwMode="auto">
          <a:xfrm>
            <a:off x="928203" y="5905384"/>
            <a:ext cx="794073" cy="8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Resultado de imagen para COLEGIO MAYOR DE ANTIOQUIA logo">
            <a:extLst>
              <a:ext uri="{FF2B5EF4-FFF2-40B4-BE49-F238E27FC236}">
                <a16:creationId xmlns:a16="http://schemas.microsoft.com/office/drawing/2014/main" xmlns="" id="{F2F1B5D8-3FFA-4FCE-8A0D-639559CC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61" y="4994900"/>
            <a:ext cx="887902" cy="7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Resultado de imagen para INSTITUTO UNIVERSITARIO DE LA PAZ logo">
            <a:extLst>
              <a:ext uri="{FF2B5EF4-FFF2-40B4-BE49-F238E27FC236}">
                <a16:creationId xmlns:a16="http://schemas.microsoft.com/office/drawing/2014/main" xmlns="" id="{4856BA63-DE45-4F7F-9FFD-1D202A6E5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r="4183"/>
          <a:stretch/>
        </p:blipFill>
        <p:spPr bwMode="auto">
          <a:xfrm>
            <a:off x="2597714" y="4976960"/>
            <a:ext cx="957579" cy="7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Resultado de imagen para INSTITUTO DEPARTAMENTAL DE BELLAS ARTES logo">
            <a:extLst>
              <a:ext uri="{FF2B5EF4-FFF2-40B4-BE49-F238E27FC236}">
                <a16:creationId xmlns:a16="http://schemas.microsoft.com/office/drawing/2014/main" xmlns="" id="{02F98A7D-27D5-4186-A3DC-21E157245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20152" r="15622" b="7786"/>
          <a:stretch/>
        </p:blipFill>
        <p:spPr bwMode="auto">
          <a:xfrm>
            <a:off x="2740421" y="5910410"/>
            <a:ext cx="867848" cy="8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Resultado de imagen para ESCUELA SUPERIOR TECNOLOGICA DE ARTES DEBORA ARANGO logo">
            <a:extLst>
              <a:ext uri="{FF2B5EF4-FFF2-40B4-BE49-F238E27FC236}">
                <a16:creationId xmlns:a16="http://schemas.microsoft.com/office/drawing/2014/main" xmlns="" id="{B6919279-32B9-4463-A41E-77DD82B8D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r="7092"/>
          <a:stretch/>
        </p:blipFill>
        <p:spPr bwMode="auto">
          <a:xfrm>
            <a:off x="4776128" y="5839894"/>
            <a:ext cx="849878" cy="9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Resultado de imagen para UNIDAD CENTRAL DEL VALLE DEL CAUCA logo">
            <a:extLst>
              <a:ext uri="{FF2B5EF4-FFF2-40B4-BE49-F238E27FC236}">
                <a16:creationId xmlns:a16="http://schemas.microsoft.com/office/drawing/2014/main" xmlns="" id="{A6228586-A6A5-40B1-A9DF-8431CF1FC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3702" r="4290" b="3507"/>
          <a:stretch/>
        </p:blipFill>
        <p:spPr bwMode="auto">
          <a:xfrm>
            <a:off x="1893578" y="5926740"/>
            <a:ext cx="717719" cy="8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Resultado de imagen para COLEGIO MAYOR DE BOLIVAR logo">
            <a:extLst>
              <a:ext uri="{FF2B5EF4-FFF2-40B4-BE49-F238E27FC236}">
                <a16:creationId xmlns:a16="http://schemas.microsoft.com/office/drawing/2014/main" xmlns="" id="{84A8B90B-EEA9-4937-B2FC-F966F272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313" y="4311975"/>
            <a:ext cx="1043750" cy="5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Resultado de imagen para INSTITUTO TECNOLOGICO DE SOLEDAD ATLANTICO logo">
            <a:extLst>
              <a:ext uri="{FF2B5EF4-FFF2-40B4-BE49-F238E27FC236}">
                <a16:creationId xmlns:a16="http://schemas.microsoft.com/office/drawing/2014/main" xmlns="" id="{44EBD65F-242B-4CE7-A1D1-523FCD73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78" y="4330202"/>
            <a:ext cx="1040084" cy="5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 descr="Resultado de imagen para INSTITUTO DE EDUCACION TECNICA PROFESIONAL DE ROLDANILLO logo">
            <a:extLst>
              <a:ext uri="{FF2B5EF4-FFF2-40B4-BE49-F238E27FC236}">
                <a16:creationId xmlns:a16="http://schemas.microsoft.com/office/drawing/2014/main" xmlns="" id="{7C74BC03-98C9-4C7D-8EF1-CBB14205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43" y="5840929"/>
            <a:ext cx="816886" cy="84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Resultado de imagen para INSTITUCION UNIVERSITARIA PASCUAL BRAVO logo">
            <a:extLst>
              <a:ext uri="{FF2B5EF4-FFF2-40B4-BE49-F238E27FC236}">
                <a16:creationId xmlns:a16="http://schemas.microsoft.com/office/drawing/2014/main" xmlns="" id="{997DF706-B22C-41F8-B34B-EADCBF44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366" y="5820629"/>
            <a:ext cx="856396" cy="8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04" descr="Resultado de imagen para POLITECNICO COLOMBIANO JAIME ISAZA CADAVID logo">
            <a:extLst>
              <a:ext uri="{FF2B5EF4-FFF2-40B4-BE49-F238E27FC236}">
                <a16:creationId xmlns:a16="http://schemas.microsoft.com/office/drawing/2014/main" xmlns="" id="{84B95FDC-FDEF-4792-AF6C-2DB90C089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 t="11100" r="7644" b="11100"/>
          <a:stretch/>
        </p:blipFill>
        <p:spPr bwMode="auto">
          <a:xfrm>
            <a:off x="3721656" y="5007542"/>
            <a:ext cx="828402" cy="7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106" descr="Resultado de imagen para COLEGIO MAYOR DEL CAUCA logo">
            <a:extLst>
              <a:ext uri="{FF2B5EF4-FFF2-40B4-BE49-F238E27FC236}">
                <a16:creationId xmlns:a16="http://schemas.microsoft.com/office/drawing/2014/main" xmlns="" id="{35A40BE8-2416-4703-95B8-315A3F18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65" y="5832904"/>
            <a:ext cx="787032" cy="96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108" descr="Resultado de imagen para INSTITUTO SUPERIOR DE EDUCACION RURAL-ISER- logo">
            <a:extLst>
              <a:ext uri="{FF2B5EF4-FFF2-40B4-BE49-F238E27FC236}">
                <a16:creationId xmlns:a16="http://schemas.microsoft.com/office/drawing/2014/main" xmlns="" id="{C24268ED-C8BE-46D3-A4AB-3131F5D82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4249" r="6852" b="7785"/>
          <a:stretch/>
        </p:blipFill>
        <p:spPr bwMode="auto">
          <a:xfrm>
            <a:off x="8401264" y="5018574"/>
            <a:ext cx="806803" cy="73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" name="Picture 110" descr="Resultado de imagen para INSTITUTO NACIONAL DE FORMACION TECNICA PROFESIONAL - HUMBERTO VELASQUEZ GARCIA logo">
            <a:extLst>
              <a:ext uri="{FF2B5EF4-FFF2-40B4-BE49-F238E27FC236}">
                <a16:creationId xmlns:a16="http://schemas.microsoft.com/office/drawing/2014/main" xmlns="" id="{C3C09887-95D8-4D08-ACF5-895C5AAEE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5376" r="23339" b="14691"/>
          <a:stretch/>
        </p:blipFill>
        <p:spPr bwMode="auto">
          <a:xfrm>
            <a:off x="5668339" y="4990577"/>
            <a:ext cx="644587" cy="71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112" descr="Resultado de imagen para INSTITUTO NACIONAL DE FORMACION TECNICA PROFESIONAL DE SAN ANDRES logo">
            <a:extLst>
              <a:ext uri="{FF2B5EF4-FFF2-40B4-BE49-F238E27FC236}">
                <a16:creationId xmlns:a16="http://schemas.microsoft.com/office/drawing/2014/main" xmlns="" id="{F18DDC14-22A3-42CC-B13B-DB614D7D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77" y="4364996"/>
            <a:ext cx="1395838" cy="4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" name="Picture 114" descr="Resultado de imagen para ESCUELA TECNOLOGICA INSTITUTO TECNICO CENTRAL logo">
            <a:extLst>
              <a:ext uri="{FF2B5EF4-FFF2-40B4-BE49-F238E27FC236}">
                <a16:creationId xmlns:a16="http://schemas.microsoft.com/office/drawing/2014/main" xmlns="" id="{B885395B-4BB3-486F-ABCC-18175578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37" y="4989622"/>
            <a:ext cx="811062" cy="79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116" descr="Resultado de imagen para INSTITUTO TOLIMENSE DE FORMACION TECNICA PROFESIONAL logo">
            <a:extLst>
              <a:ext uri="{FF2B5EF4-FFF2-40B4-BE49-F238E27FC236}">
                <a16:creationId xmlns:a16="http://schemas.microsoft.com/office/drawing/2014/main" xmlns="" id="{771D255F-0821-47DE-8072-7A81229EF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12438" r="11504" b="10634"/>
          <a:stretch/>
        </p:blipFill>
        <p:spPr bwMode="auto">
          <a:xfrm>
            <a:off x="6784564" y="5842019"/>
            <a:ext cx="815598" cy="8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" name="Picture 118" descr="Resultado de imagen para INSTITUTO TECNICO AGRICOLA ITA logo">
            <a:extLst>
              <a:ext uri="{FF2B5EF4-FFF2-40B4-BE49-F238E27FC236}">
                <a16:creationId xmlns:a16="http://schemas.microsoft.com/office/drawing/2014/main" xmlns="" id="{5CA7A947-D659-4D36-BCA3-53D334E2F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4" t="27374" r="11504" b="26034"/>
          <a:stretch/>
        </p:blipFill>
        <p:spPr bwMode="auto">
          <a:xfrm>
            <a:off x="9825158" y="4349129"/>
            <a:ext cx="892684" cy="5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120" descr="Brand">
            <a:extLst>
              <a:ext uri="{FF2B5EF4-FFF2-40B4-BE49-F238E27FC236}">
                <a16:creationId xmlns:a16="http://schemas.microsoft.com/office/drawing/2014/main" xmlns="" id="{C9A7FCEA-AA8C-4676-8C4D-F18A3E1A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59" y="4394292"/>
            <a:ext cx="1202315" cy="46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122" descr="Resultado de imagen para INSTITUCION UNIVERSITARIA BELLAS ARTES Y CIENCIAS DE BOLIVAR logo">
            <a:extLst>
              <a:ext uri="{FF2B5EF4-FFF2-40B4-BE49-F238E27FC236}">
                <a16:creationId xmlns:a16="http://schemas.microsoft.com/office/drawing/2014/main" xmlns="" id="{81ECA46C-0320-45F2-BFE8-D251E9FD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2439" r="15623" b="14281"/>
          <a:stretch/>
        </p:blipFill>
        <p:spPr bwMode="auto">
          <a:xfrm>
            <a:off x="10432883" y="5008382"/>
            <a:ext cx="759508" cy="79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3EBF117-5376-4041-928D-E8BC75758C04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98858" y="-61359"/>
            <a:ext cx="5262750" cy="797107"/>
          </a:xfrm>
          <a:prstGeom prst="rect">
            <a:avLst/>
          </a:prstGeom>
        </p:spPr>
      </p:pic>
      <p:pic>
        <p:nvPicPr>
          <p:cNvPr id="67" name="Picture 58" descr="Resultado de imagen para universidad francisco de paula santander logo">
            <a:extLst>
              <a:ext uri="{FF2B5EF4-FFF2-40B4-BE49-F238E27FC236}">
                <a16:creationId xmlns:a16="http://schemas.microsoft.com/office/drawing/2014/main" xmlns="" id="{9DCD23F6-F200-4ABB-9EC7-4E5CFA4B7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67" y="2533453"/>
            <a:ext cx="700047" cy="79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9D50411-7BC1-4C4A-A0F5-54579F4A3D91}"/>
              </a:ext>
            </a:extLst>
          </p:cNvPr>
          <p:cNvSpPr txBox="1"/>
          <p:nvPr/>
        </p:nvSpPr>
        <p:spPr>
          <a:xfrm>
            <a:off x="9677400" y="3267075"/>
            <a:ext cx="781050" cy="21544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800" dirty="0">
                <a:cs typeface="Calibri"/>
              </a:rPr>
              <a:t>Ocaña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00BD7CDF-F717-4F12-BE6C-E0A5904F126D}"/>
              </a:ext>
            </a:extLst>
          </p:cNvPr>
          <p:cNvSpPr txBox="1"/>
          <p:nvPr/>
        </p:nvSpPr>
        <p:spPr>
          <a:xfrm>
            <a:off x="10582274" y="3276599"/>
            <a:ext cx="781050" cy="21544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800" dirty="0">
                <a:cs typeface="Calibri"/>
              </a:rPr>
              <a:t>Cúcuta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xmlns="" id="{1C61F23F-52A7-4A7D-A96F-43F7AE813EE1}"/>
              </a:ext>
            </a:extLst>
          </p:cNvPr>
          <p:cNvCxnSpPr/>
          <p:nvPr/>
        </p:nvCxnSpPr>
        <p:spPr>
          <a:xfrm>
            <a:off x="-7" y="2381250"/>
            <a:ext cx="12192000" cy="0"/>
          </a:xfrm>
          <a:prstGeom prst="straightConnector1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xmlns="" id="{22AFDD3F-C82D-4455-BB0D-70B30FAC1AAF}"/>
              </a:ext>
            </a:extLst>
          </p:cNvPr>
          <p:cNvCxnSpPr>
            <a:cxnSpLocks/>
          </p:cNvCxnSpPr>
          <p:nvPr/>
        </p:nvCxnSpPr>
        <p:spPr>
          <a:xfrm>
            <a:off x="-9532" y="4210049"/>
            <a:ext cx="12192000" cy="0"/>
          </a:xfrm>
          <a:prstGeom prst="straightConnector1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36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Custom 14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8D652F"/>
      </a:accent1>
      <a:accent2>
        <a:srgbClr val="B04C4C"/>
      </a:accent2>
      <a:accent3>
        <a:srgbClr val="2B5181"/>
      </a:accent3>
      <a:accent4>
        <a:srgbClr val="398769"/>
      </a:accent4>
      <a:accent5>
        <a:srgbClr val="B04C4C"/>
      </a:accent5>
      <a:accent6>
        <a:srgbClr val="2B5181"/>
      </a:accent6>
      <a:hlink>
        <a:srgbClr val="8D652F"/>
      </a:hlink>
      <a:folHlink>
        <a:srgbClr val="8D652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9719080_TF16411194" id="{B5802A43-A521-4A64-864C-03E5198EA431}" vid="{C7822406-F9D8-4964-96EC-E357AAB38E3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</TotalTime>
  <Words>1426</Words>
  <Application>Microsoft Macintosh PowerPoint</Application>
  <PresentationFormat>Panorámica</PresentationFormat>
  <Paragraphs>382</Paragraphs>
  <Slides>26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 Nova Light</vt:lpstr>
      <vt:lpstr>Calibri</vt:lpstr>
      <vt:lpstr>Calibri Light</vt:lpstr>
      <vt:lpstr>Helvetica Light</vt:lpstr>
      <vt:lpstr>MS Gothic</vt:lpstr>
      <vt:lpstr>Times New Roman</vt:lpstr>
      <vt:lpstr>Trebuchet MS</vt:lpstr>
      <vt:lpstr>Wingdings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Usuario de Microsoft Office</cp:lastModifiedBy>
  <cp:revision>701</cp:revision>
  <dcterms:created xsi:type="dcterms:W3CDTF">2018-12-12T16:12:35Z</dcterms:created>
  <dcterms:modified xsi:type="dcterms:W3CDTF">2019-01-31T19:21:26Z</dcterms:modified>
</cp:coreProperties>
</file>