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50ADD0-C4A0-4169-B29F-D7C8F3B86B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DAF5D1-34B5-4C9E-A18D-AFE09A3E8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33B28B-AFCE-4195-A0B1-6BC433AA0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96B1E-BE36-4703-9F66-1B2F701D7684}" type="datetimeFigureOut">
              <a:rPr lang="es-CO" smtClean="0"/>
              <a:t>31/01/2019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2042EF-EA88-4749-B620-5595BEBFA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78DA1F-30D8-46C1-9DA0-FBA9BBA54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B9E1A-80AB-40E7-9BF3-C27170916D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844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239161-CA3B-4124-918B-433296ECA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5EA2B42-CEE0-46AF-805B-9062140EE0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6CC33E-EDC0-4AD5-A2F3-1E716CC13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96B1E-BE36-4703-9F66-1B2F701D7684}" type="datetimeFigureOut">
              <a:rPr lang="es-CO" smtClean="0"/>
              <a:t>31/01/2019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9D3D7F-D492-4CEC-BA20-CD418643F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6E55BF-659E-40B9-8B5D-9382D1979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B9E1A-80AB-40E7-9BF3-C27170916D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4196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374B89B-A2B9-4BB8-B0C4-469B85E24D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9B9A391-77A8-4241-9B41-CC4819CB82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44DCDA-EF13-4B67-9645-45C3C4EA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96B1E-BE36-4703-9F66-1B2F701D7684}" type="datetimeFigureOut">
              <a:rPr lang="es-CO" smtClean="0"/>
              <a:t>31/01/2019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08EC0F-5E78-4653-87E2-42045FE63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35B786-557A-4964-BEDA-AB8BEA4B9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B9E1A-80AB-40E7-9BF3-C27170916D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1790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C57488-5D0E-414A-B540-6047D73A7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A677D9-654F-49C5-B403-CEB8DEC6B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74BCAC-FD66-4DE4-A048-5E6B4BAF4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96B1E-BE36-4703-9F66-1B2F701D7684}" type="datetimeFigureOut">
              <a:rPr lang="es-CO" smtClean="0"/>
              <a:t>31/01/2019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EA3CA9-E710-42EC-A942-C79D15A8D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05D68-BF54-492E-8979-F726AE59D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B9E1A-80AB-40E7-9BF3-C27170916D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96788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E60852-0898-4929-BBA7-550B5C241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0F636E-0518-4475-9026-BA78B88E7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063FB3-E3EC-47AD-AD3E-748F3E4C4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96B1E-BE36-4703-9F66-1B2F701D7684}" type="datetimeFigureOut">
              <a:rPr lang="es-CO" smtClean="0"/>
              <a:t>31/01/2019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5E9497-41A6-4AF1-BA85-CF900762F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02AEC9-0C7A-4D3B-982A-8EB1E9109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B9E1A-80AB-40E7-9BF3-C27170916D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73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034621-8DC3-4BB4-833E-DE9433F9E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E8121C-27AE-496C-A983-326B2AC720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B94B01-7C6F-45A6-8E11-323CF09C81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2F3797F-8DB7-40B4-A6C2-49C0B399F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96B1E-BE36-4703-9F66-1B2F701D7684}" type="datetimeFigureOut">
              <a:rPr lang="es-CO" smtClean="0"/>
              <a:t>31/01/2019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2083F4-E0ED-4A31-AFEB-2DBE39203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6E61DB-385C-4F65-803C-58EF35339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B9E1A-80AB-40E7-9BF3-C27170916D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033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E6BC92-2692-4622-8424-D6A785BA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1D72B5-2580-4790-9DE0-3CAC26893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868421E-ACE0-41FD-9345-6598F65EB6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7A541BA-CCB9-4EC1-A3B9-52E7B57BD2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98A9F9F-4BC5-43CD-B5F9-9AC0DD894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99D447C-8218-4E51-B819-65D9FFD23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96B1E-BE36-4703-9F66-1B2F701D7684}" type="datetimeFigureOut">
              <a:rPr lang="es-CO" smtClean="0"/>
              <a:t>31/01/2019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EFBF347-014C-4401-9A0B-3ECBD04B8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416FC84-AD5A-4648-9641-973A1A100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B9E1A-80AB-40E7-9BF3-C27170916D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5764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F0C5CE-7811-4BA4-A627-051C07722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20D2C14-6E1A-4FBF-AA8B-D13D8ABC3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96B1E-BE36-4703-9F66-1B2F701D7684}" type="datetimeFigureOut">
              <a:rPr lang="es-CO" smtClean="0"/>
              <a:t>31/01/2019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CC05E58-3B3A-4E6B-8EBF-6EC25AD02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E7A9ED1-F923-43BE-9350-65A319027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B9E1A-80AB-40E7-9BF3-C27170916D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6142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8922261-6571-47F2-87E6-2BA468915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96B1E-BE36-4703-9F66-1B2F701D7684}" type="datetimeFigureOut">
              <a:rPr lang="es-CO" smtClean="0"/>
              <a:t>31/01/2019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B8B565F-1705-4571-9E5D-605355C9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B89562-FB23-4AB2-A3DF-08E782A0F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B9E1A-80AB-40E7-9BF3-C27170916D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46881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13B349-08DA-494D-8048-906C395A5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5F8BE3-F6CA-4101-8C3D-2AD65C960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9A62C2-F1EF-4AF9-A98D-3A683BA26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6CCCE7-3C9A-42C3-AB49-96B0243CF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96B1E-BE36-4703-9F66-1B2F701D7684}" type="datetimeFigureOut">
              <a:rPr lang="es-CO" smtClean="0"/>
              <a:t>31/01/2019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06F3546-FE73-4DEB-AEDC-9101E11C0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FE5FD93-7DEA-45BD-B5D9-BDF5E0C63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B9E1A-80AB-40E7-9BF3-C27170916D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893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337617-65F6-4454-9AB7-793DA9381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4E2FC62-AC66-418C-9CD5-65F893CB5D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4637122-0BFA-4577-883C-B56C630BA6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3A7E50A-7B4B-421A-9E1A-BD29ABDEC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96B1E-BE36-4703-9F66-1B2F701D7684}" type="datetimeFigureOut">
              <a:rPr lang="es-CO" smtClean="0"/>
              <a:t>31/01/2019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EC8DD3D-A968-45D7-A4BF-5D084B9C2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E82E4B-08D9-4A88-948C-BCFD9948B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B9E1A-80AB-40E7-9BF3-C27170916D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057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25D46F4-1210-488F-9A7F-9EF19E964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8604534-F3FD-4CDB-B6C1-AE8658982B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E7ECB6-ADF0-4962-9ACC-ABEF721C29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96B1E-BE36-4703-9F66-1B2F701D7684}" type="datetimeFigureOut">
              <a:rPr lang="es-CO" smtClean="0"/>
              <a:t>31/01/2019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047252-4A61-4D5D-867E-48533DC176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8F1D2F-A022-4701-B060-747067BB1A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B9E1A-80AB-40E7-9BF3-C27170916D6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2024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B808EDB-FC73-41BE-83F8-4634EF20A7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479" t="21633" r="63368" b="7963"/>
          <a:stretch/>
        </p:blipFill>
        <p:spPr>
          <a:xfrm>
            <a:off x="0" y="23191"/>
            <a:ext cx="6636377" cy="585746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C50BCA6-6646-4CB7-BC4A-44CC9960DF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949" t="20884" r="65108" b="6466"/>
          <a:stretch/>
        </p:blipFill>
        <p:spPr>
          <a:xfrm>
            <a:off x="6215271" y="254241"/>
            <a:ext cx="5823774" cy="6482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8122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SUMA05</dc:creator>
  <cp:lastModifiedBy>SUMA05</cp:lastModifiedBy>
  <cp:revision>3</cp:revision>
  <dcterms:created xsi:type="dcterms:W3CDTF">2019-01-31T12:49:55Z</dcterms:created>
  <dcterms:modified xsi:type="dcterms:W3CDTF">2019-01-31T14:44:09Z</dcterms:modified>
</cp:coreProperties>
</file>