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5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27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20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1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42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0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3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41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67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0784-CB4D-7149-A01C-0EAE6D4CBBE6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4C69-BE10-344C-8412-57CC15CFF0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17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nales de atencion - 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nales de atencion - 2-2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1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nales de atencion - 2-3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nales de atencion - 2-4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nales de atencion - 2-5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nales de atencion - 2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nales de atencion - 2-7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nales de atencion - 2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55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Melco</dc:creator>
  <cp:lastModifiedBy>Natalia Franco Meza</cp:lastModifiedBy>
  <cp:revision>4</cp:revision>
  <dcterms:created xsi:type="dcterms:W3CDTF">2018-04-24T15:40:42Z</dcterms:created>
  <dcterms:modified xsi:type="dcterms:W3CDTF">2018-10-03T16:50:37Z</dcterms:modified>
</cp:coreProperties>
</file>