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64" r:id="rId3"/>
    <p:sldId id="266" r:id="rId4"/>
    <p:sldId id="267" r:id="rId5"/>
    <p:sldId id="268" r:id="rId6"/>
    <p:sldId id="269" r:id="rId7"/>
    <p:sldId id="270" r:id="rId8"/>
    <p:sldId id="281" r:id="rId9"/>
    <p:sldId id="278" r:id="rId10"/>
    <p:sldId id="291" r:id="rId11"/>
    <p:sldId id="279" r:id="rId12"/>
    <p:sldId id="276" r:id="rId13"/>
    <p:sldId id="282" r:id="rId14"/>
    <p:sldId id="283" r:id="rId15"/>
    <p:sldId id="284" r:id="rId16"/>
    <p:sldId id="285" r:id="rId17"/>
    <p:sldId id="286" r:id="rId18"/>
    <p:sldId id="290" r:id="rId19"/>
    <p:sldId id="287" r:id="rId20"/>
    <p:sldId id="288" r:id="rId21"/>
    <p:sldId id="289" r:id="rId22"/>
    <p:sldId id="258"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DFF1"/>
    <a:srgbClr val="7AD1EB"/>
    <a:srgbClr val="6CD7ED"/>
    <a:srgbClr val="5DDCF0"/>
    <a:srgbClr val="98A1E5"/>
    <a:srgbClr val="979EE5"/>
    <a:srgbClr val="1CF4FA"/>
    <a:srgbClr val="00FFFF"/>
    <a:srgbClr val="00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2"/>
    <p:restoredTop sz="50000"/>
  </p:normalViewPr>
  <p:slideViewPr>
    <p:cSldViewPr snapToGrid="0" snapToObjects="1">
      <p:cViewPr>
        <p:scale>
          <a:sx n="81" d="100"/>
          <a:sy n="81" d="100"/>
        </p:scale>
        <p:origin x="1824" y="60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Users\MIS%20DOCUMENTOS\2019\INFORMES\BASE%203%20TRIMESTRE%20REA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Users\MIS%20DOCUMENTOS\2019\INFORMES\BASE%203%20TRIMESTRE%20RE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Indicador porcentaje de oportunidad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Hoja1!$D$447</c:f>
              <c:strCache>
                <c:ptCount val="1"/>
                <c:pt idx="0">
                  <c:v>A  tiempo</c:v>
                </c:pt>
              </c:strCache>
            </c:strRef>
          </c:tx>
          <c:spPr>
            <a:solidFill>
              <a:schemeClr val="accent1"/>
            </a:solidFill>
            <a:ln>
              <a:noFill/>
            </a:ln>
            <a:effectLst/>
            <a:sp3d/>
          </c:spPr>
          <c:invertIfNegative val="0"/>
          <c:dLbls>
            <c:dLbl>
              <c:idx val="1"/>
              <c:layout>
                <c:manualLayout>
                  <c:x val="1.2999588516961903E-2"/>
                  <c:y val="-3.139020934427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77-434C-8C84-AE7AC22CAF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Hoja1!$C$448:$C$450</c:f>
              <c:strCache>
                <c:ptCount val="3"/>
                <c:pt idx="0">
                  <c:v>JULIO</c:v>
                </c:pt>
                <c:pt idx="1">
                  <c:v>AGOSTO</c:v>
                </c:pt>
                <c:pt idx="2">
                  <c:v>SEPTIEMBRE</c:v>
                </c:pt>
              </c:strCache>
            </c:strRef>
          </c:cat>
          <c:val>
            <c:numRef>
              <c:f>Hoja1!$D$448:$D$450</c:f>
              <c:numCache>
                <c:formatCode>General</c:formatCode>
                <c:ptCount val="3"/>
                <c:pt idx="0">
                  <c:v>8474</c:v>
                </c:pt>
                <c:pt idx="1">
                  <c:v>8033</c:v>
                </c:pt>
                <c:pt idx="2">
                  <c:v>8140</c:v>
                </c:pt>
              </c:numCache>
            </c:numRef>
          </c:val>
          <c:extLst>
            <c:ext xmlns:c16="http://schemas.microsoft.com/office/drawing/2014/chart" uri="{C3380CC4-5D6E-409C-BE32-E72D297353CC}">
              <c16:uniqueId val="{00000000-F077-434C-8C84-AE7AC22CAF40}"/>
            </c:ext>
          </c:extLst>
        </c:ser>
        <c:ser>
          <c:idx val="1"/>
          <c:order val="1"/>
          <c:tx>
            <c:strRef>
              <c:f>Hoja1!$E$447</c:f>
              <c:strCache>
                <c:ptCount val="1"/>
                <c:pt idx="0">
                  <c:v>Extemporaneo</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Hoja1!$C$448:$C$450</c:f>
              <c:strCache>
                <c:ptCount val="3"/>
                <c:pt idx="0">
                  <c:v>JULIO</c:v>
                </c:pt>
                <c:pt idx="1">
                  <c:v>AGOSTO</c:v>
                </c:pt>
                <c:pt idx="2">
                  <c:v>SEPTIEMBRE</c:v>
                </c:pt>
              </c:strCache>
            </c:strRef>
          </c:cat>
          <c:val>
            <c:numRef>
              <c:f>Hoja1!$E$448:$E$450</c:f>
              <c:numCache>
                <c:formatCode>General</c:formatCode>
                <c:ptCount val="3"/>
                <c:pt idx="0">
                  <c:v>1865</c:v>
                </c:pt>
                <c:pt idx="1">
                  <c:v>1169</c:v>
                </c:pt>
                <c:pt idx="2">
                  <c:v>867</c:v>
                </c:pt>
              </c:numCache>
            </c:numRef>
          </c:val>
          <c:extLst>
            <c:ext xmlns:c16="http://schemas.microsoft.com/office/drawing/2014/chart" uri="{C3380CC4-5D6E-409C-BE32-E72D297353CC}">
              <c16:uniqueId val="{00000001-F077-434C-8C84-AE7AC22CAF40}"/>
            </c:ext>
          </c:extLst>
        </c:ser>
        <c:dLbls>
          <c:showLegendKey val="0"/>
          <c:showVal val="0"/>
          <c:showCatName val="0"/>
          <c:showSerName val="0"/>
          <c:showPercent val="0"/>
          <c:showBubbleSize val="0"/>
        </c:dLbls>
        <c:gapWidth val="150"/>
        <c:shape val="box"/>
        <c:axId val="331846704"/>
        <c:axId val="512588176"/>
        <c:axId val="0"/>
      </c:bar3DChart>
      <c:catAx>
        <c:axId val="331846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12588176"/>
        <c:crosses val="autoZero"/>
        <c:auto val="1"/>
        <c:lblAlgn val="ctr"/>
        <c:lblOffset val="100"/>
        <c:noMultiLvlLbl val="0"/>
      </c:catAx>
      <c:valAx>
        <c:axId val="51258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184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Indicador estado de atención PQRSD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Hoja1!$K$433</c:f>
              <c:strCache>
                <c:ptCount val="1"/>
                <c:pt idx="0">
                  <c:v>Abierta</c:v>
                </c:pt>
              </c:strCache>
            </c:strRef>
          </c:tx>
          <c:spPr>
            <a:solidFill>
              <a:schemeClr val="accent1"/>
            </a:solidFill>
            <a:ln>
              <a:noFill/>
            </a:ln>
            <a:effectLst/>
            <a:sp3d/>
          </c:spPr>
          <c:invertIfNegative val="0"/>
          <c:dLbls>
            <c:dLbl>
              <c:idx val="0"/>
              <c:layout>
                <c:manualLayout>
                  <c:x val="5.5555555555555558E-3"/>
                  <c:y val="-1.388888888888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B9-48A3-9DA9-36CEBCBEF817}"/>
                </c:ext>
              </c:extLst>
            </c:dLbl>
            <c:dLbl>
              <c:idx val="1"/>
              <c:layout>
                <c:manualLayout>
                  <c:x val="8.3333333333333332E-3"/>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B9-48A3-9DA9-36CEBCBEF817}"/>
                </c:ext>
              </c:extLst>
            </c:dLbl>
            <c:dLbl>
              <c:idx val="2"/>
              <c:layout>
                <c:manualLayout>
                  <c:x val="8.3333333333332309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B9-48A3-9DA9-36CEBCBEF8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Hoja1!$J$434:$J$436</c:f>
              <c:strCache>
                <c:ptCount val="3"/>
                <c:pt idx="0">
                  <c:v>JULIO</c:v>
                </c:pt>
                <c:pt idx="1">
                  <c:v>AGOSTO</c:v>
                </c:pt>
                <c:pt idx="2">
                  <c:v>SEPTIEMBRE</c:v>
                </c:pt>
              </c:strCache>
            </c:strRef>
          </c:cat>
          <c:val>
            <c:numRef>
              <c:f>Hoja1!$K$434:$K$436</c:f>
              <c:numCache>
                <c:formatCode>General</c:formatCode>
                <c:ptCount val="3"/>
                <c:pt idx="0">
                  <c:v>95</c:v>
                </c:pt>
                <c:pt idx="1">
                  <c:v>99</c:v>
                </c:pt>
                <c:pt idx="2">
                  <c:v>60</c:v>
                </c:pt>
              </c:numCache>
            </c:numRef>
          </c:val>
          <c:extLst>
            <c:ext xmlns:c16="http://schemas.microsoft.com/office/drawing/2014/chart" uri="{C3380CC4-5D6E-409C-BE32-E72D297353CC}">
              <c16:uniqueId val="{00000003-FCB9-48A3-9DA9-36CEBCBEF817}"/>
            </c:ext>
          </c:extLst>
        </c:ser>
        <c:ser>
          <c:idx val="1"/>
          <c:order val="1"/>
          <c:tx>
            <c:strRef>
              <c:f>Hoja1!$L$433</c:f>
              <c:strCache>
                <c:ptCount val="1"/>
                <c:pt idx="0">
                  <c:v>Cerrada</c:v>
                </c:pt>
              </c:strCache>
            </c:strRef>
          </c:tx>
          <c:spPr>
            <a:solidFill>
              <a:schemeClr val="accent2"/>
            </a:solidFill>
            <a:ln>
              <a:noFill/>
            </a:ln>
            <a:effectLst/>
            <a:sp3d/>
          </c:spPr>
          <c:invertIfNegative val="0"/>
          <c:dLbls>
            <c:dLbl>
              <c:idx val="0"/>
              <c:layout>
                <c:manualLayout>
                  <c:x val="1.6666666666666614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B9-48A3-9DA9-36CEBCBEF817}"/>
                </c:ext>
              </c:extLst>
            </c:dLbl>
            <c:dLbl>
              <c:idx val="1"/>
              <c:layout>
                <c:manualLayout>
                  <c:x val="1.3888888888888888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B9-48A3-9DA9-36CEBCBEF817}"/>
                </c:ext>
              </c:extLst>
            </c:dLbl>
            <c:dLbl>
              <c:idx val="2"/>
              <c:layout>
                <c:manualLayout>
                  <c:x val="2.2222222222222119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B9-48A3-9DA9-36CEBCBEF8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Hoja1!$J$434:$J$436</c:f>
              <c:strCache>
                <c:ptCount val="3"/>
                <c:pt idx="0">
                  <c:v>JULIO</c:v>
                </c:pt>
                <c:pt idx="1">
                  <c:v>AGOSTO</c:v>
                </c:pt>
                <c:pt idx="2">
                  <c:v>SEPTIEMBRE</c:v>
                </c:pt>
              </c:strCache>
            </c:strRef>
          </c:cat>
          <c:val>
            <c:numRef>
              <c:f>Hoja1!$L$434:$L$436</c:f>
              <c:numCache>
                <c:formatCode>General</c:formatCode>
                <c:ptCount val="3"/>
                <c:pt idx="0">
                  <c:v>10246</c:v>
                </c:pt>
                <c:pt idx="1">
                  <c:v>9102</c:v>
                </c:pt>
                <c:pt idx="2">
                  <c:v>8946</c:v>
                </c:pt>
              </c:numCache>
            </c:numRef>
          </c:val>
          <c:extLst>
            <c:ext xmlns:c16="http://schemas.microsoft.com/office/drawing/2014/chart" uri="{C3380CC4-5D6E-409C-BE32-E72D297353CC}">
              <c16:uniqueId val="{00000007-FCB9-48A3-9DA9-36CEBCBEF817}"/>
            </c:ext>
          </c:extLst>
        </c:ser>
        <c:dLbls>
          <c:showLegendKey val="0"/>
          <c:showVal val="0"/>
          <c:showCatName val="0"/>
          <c:showSerName val="0"/>
          <c:showPercent val="0"/>
          <c:showBubbleSize val="0"/>
        </c:dLbls>
        <c:gapWidth val="150"/>
        <c:shape val="box"/>
        <c:axId val="686548576"/>
        <c:axId val="504553856"/>
        <c:axId val="0"/>
      </c:bar3DChart>
      <c:catAx>
        <c:axId val="686548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04553856"/>
        <c:crosses val="autoZero"/>
        <c:auto val="1"/>
        <c:lblAlgn val="ctr"/>
        <c:lblOffset val="100"/>
        <c:noMultiLvlLbl val="0"/>
      </c:catAx>
      <c:valAx>
        <c:axId val="50455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8654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CA2D7-DDE6-46CE-B4C3-C316E0EF411C}"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es-CO"/>
        </a:p>
      </dgm:t>
    </dgm:pt>
    <dgm:pt modelId="{8F2CDEB4-F036-4358-A995-B103053C7ADD}">
      <dgm:prSet phldrT="[Texto]"/>
      <dgm:spPr>
        <a:solidFill>
          <a:schemeClr val="accent1">
            <a:lumMod val="75000"/>
          </a:schemeClr>
        </a:solidFill>
      </dgm:spPr>
      <dgm:t>
        <a:bodyPr/>
        <a:lstStyle/>
        <a:p>
          <a:r>
            <a:rPr lang="es-CO" dirty="0">
              <a:solidFill>
                <a:schemeClr val="bg1"/>
              </a:solidFill>
            </a:rPr>
            <a:t>Canales </a:t>
          </a:r>
        </a:p>
      </dgm:t>
    </dgm:pt>
    <dgm:pt modelId="{8973D017-CA2A-413A-8E5F-F82002C136AD}" type="parTrans" cxnId="{A613D928-34BC-4AB8-917D-4325F3D55B4E}">
      <dgm:prSet/>
      <dgm:spPr/>
      <dgm:t>
        <a:bodyPr/>
        <a:lstStyle/>
        <a:p>
          <a:endParaRPr lang="es-CO"/>
        </a:p>
      </dgm:t>
    </dgm:pt>
    <dgm:pt modelId="{00FFEC83-B9E9-401E-97EE-311C6BCB40CA}" type="sibTrans" cxnId="{A613D928-34BC-4AB8-917D-4325F3D55B4E}">
      <dgm:prSet/>
      <dgm:spPr/>
      <dgm:t>
        <a:bodyPr/>
        <a:lstStyle/>
        <a:p>
          <a:endParaRPr lang="es-CO"/>
        </a:p>
      </dgm:t>
    </dgm:pt>
    <dgm:pt modelId="{623E2112-4B43-4B7A-A7C7-483FADB5BD53}">
      <dgm:prSet phldrT="[Texto]" custT="1"/>
      <dgm:spPr>
        <a:solidFill>
          <a:schemeClr val="accent6">
            <a:lumMod val="60000"/>
            <a:lumOff val="40000"/>
          </a:schemeClr>
        </a:solidFill>
      </dgm:spPr>
      <dgm:t>
        <a:bodyPr/>
        <a:lstStyle/>
        <a:p>
          <a:r>
            <a:rPr lang="es-CO" sz="2800" dirty="0"/>
            <a:t>Presencial</a:t>
          </a:r>
        </a:p>
        <a:p>
          <a:r>
            <a:rPr lang="es-CO" sz="1100" b="0" i="0" dirty="0">
              <a:latin typeface="Arial" panose="020B0604020202020204" pitchFamily="34" charset="0"/>
              <a:cs typeface="Arial" panose="020B0604020202020204" pitchFamily="34" charset="0"/>
            </a:rPr>
            <a:t>Calle 43 No. 57 - 14. Centro Administrativo Nacional, CAN, Bogotá.</a:t>
          </a:r>
          <a:endParaRPr lang="es-CO" sz="1100" dirty="0">
            <a:latin typeface="Arial" panose="020B0604020202020204" pitchFamily="34" charset="0"/>
            <a:cs typeface="Arial" panose="020B0604020202020204" pitchFamily="34" charset="0"/>
          </a:endParaRPr>
        </a:p>
      </dgm:t>
    </dgm:pt>
    <dgm:pt modelId="{B28DCAA6-A3EE-4DF0-8107-4C9054F3E70B}" type="parTrans" cxnId="{0340624C-9AFB-497B-BEE4-23C77EC0B73C}">
      <dgm:prSet/>
      <dgm:spPr/>
      <dgm:t>
        <a:bodyPr/>
        <a:lstStyle/>
        <a:p>
          <a:endParaRPr lang="es-CO"/>
        </a:p>
      </dgm:t>
    </dgm:pt>
    <dgm:pt modelId="{54ACE599-465D-4577-A675-B0C5C1EC09BD}" type="sibTrans" cxnId="{0340624C-9AFB-497B-BEE4-23C77EC0B73C}">
      <dgm:prSet/>
      <dgm:spPr/>
      <dgm:t>
        <a:bodyPr/>
        <a:lstStyle/>
        <a:p>
          <a:endParaRPr lang="es-CO"/>
        </a:p>
      </dgm:t>
    </dgm:pt>
    <dgm:pt modelId="{22A8677A-C0E4-4C4C-A83A-ED0461E4F573}">
      <dgm:prSet phldrT="[Texto]" custT="1"/>
      <dgm:spPr>
        <a:solidFill>
          <a:schemeClr val="accent2">
            <a:lumMod val="60000"/>
            <a:lumOff val="40000"/>
          </a:schemeClr>
        </a:solidFill>
      </dgm:spPr>
      <dgm:t>
        <a:bodyPr/>
        <a:lstStyle/>
        <a:p>
          <a:r>
            <a:rPr lang="es-CO" sz="2800" dirty="0"/>
            <a:t>Escrito</a:t>
          </a:r>
        </a:p>
        <a:p>
          <a:r>
            <a:rPr lang="es-CO" sz="1100" dirty="0">
              <a:latin typeface="Arial" panose="020B0604020202020204" pitchFamily="34" charset="0"/>
              <a:cs typeface="Arial" panose="020B0604020202020204" pitchFamily="34" charset="0"/>
            </a:rPr>
            <a:t>Formulario Web</a:t>
          </a:r>
        </a:p>
        <a:p>
          <a:r>
            <a:rPr lang="es-CO" sz="1100" dirty="0">
              <a:latin typeface="Arial" panose="020B0604020202020204" pitchFamily="34" charset="0"/>
              <a:cs typeface="Arial" panose="020B0604020202020204" pitchFamily="34" charset="0"/>
            </a:rPr>
            <a:t>Correo electrónico</a:t>
          </a:r>
        </a:p>
        <a:p>
          <a:r>
            <a:rPr lang="es-CO" sz="1100" dirty="0">
              <a:latin typeface="Arial" panose="020B0604020202020204" pitchFamily="34" charset="0"/>
              <a:cs typeface="Arial" panose="020B0604020202020204" pitchFamily="34" charset="0"/>
            </a:rPr>
            <a:t>Ventanilla de Radicación</a:t>
          </a:r>
        </a:p>
      </dgm:t>
    </dgm:pt>
    <dgm:pt modelId="{97FF6620-5995-4B6A-A9F7-A11F52F0086A}" type="parTrans" cxnId="{D81E4F50-D2AB-4A0B-98D9-6F0DB9CB8BA8}">
      <dgm:prSet/>
      <dgm:spPr/>
      <dgm:t>
        <a:bodyPr/>
        <a:lstStyle/>
        <a:p>
          <a:endParaRPr lang="es-CO"/>
        </a:p>
      </dgm:t>
    </dgm:pt>
    <dgm:pt modelId="{CEF0BB1E-F389-472A-A5BE-769948F46081}" type="sibTrans" cxnId="{D81E4F50-D2AB-4A0B-98D9-6F0DB9CB8BA8}">
      <dgm:prSet/>
      <dgm:spPr/>
      <dgm:t>
        <a:bodyPr/>
        <a:lstStyle/>
        <a:p>
          <a:endParaRPr lang="es-CO"/>
        </a:p>
      </dgm:t>
    </dgm:pt>
    <dgm:pt modelId="{CBA3D356-EE18-457A-920D-6C9A7D1F3ECF}">
      <dgm:prSet phldrT="[Texto]" custT="1"/>
      <dgm:spPr>
        <a:solidFill>
          <a:schemeClr val="accent3">
            <a:lumMod val="60000"/>
            <a:lumOff val="40000"/>
          </a:schemeClr>
        </a:solidFill>
      </dgm:spPr>
      <dgm:t>
        <a:bodyPr/>
        <a:lstStyle/>
        <a:p>
          <a:r>
            <a:rPr lang="es-CO" sz="2000" dirty="0"/>
            <a:t>Virtual</a:t>
          </a:r>
        </a:p>
        <a:p>
          <a:r>
            <a:rPr lang="es-CO" sz="1100" dirty="0">
              <a:latin typeface="Arial" panose="020B0604020202020204" pitchFamily="34" charset="0"/>
              <a:cs typeface="Arial" panose="020B0604020202020204" pitchFamily="34" charset="0"/>
            </a:rPr>
            <a:t>Pagina Web</a:t>
          </a:r>
        </a:p>
        <a:p>
          <a:r>
            <a:rPr lang="es-CO" sz="1100" dirty="0">
              <a:latin typeface="Arial" panose="020B0604020202020204" pitchFamily="34" charset="0"/>
              <a:cs typeface="Arial" panose="020B0604020202020204" pitchFamily="34" charset="0"/>
            </a:rPr>
            <a:t>Chat</a:t>
          </a:r>
        </a:p>
        <a:p>
          <a:r>
            <a:rPr lang="es-CO" sz="1100" dirty="0">
              <a:latin typeface="Arial" panose="020B0604020202020204" pitchFamily="34" charset="0"/>
              <a:cs typeface="Arial" panose="020B0604020202020204" pitchFamily="34" charset="0"/>
            </a:rPr>
            <a:t>Clic to Call</a:t>
          </a:r>
        </a:p>
        <a:p>
          <a:endParaRPr lang="es-CO" sz="1000" dirty="0"/>
        </a:p>
      </dgm:t>
    </dgm:pt>
    <dgm:pt modelId="{CAE3FFC8-883A-4AAF-8186-DCDDB64CDF4E}" type="parTrans" cxnId="{433E4B38-D01A-4BE9-AA46-89C425F762E9}">
      <dgm:prSet/>
      <dgm:spPr/>
      <dgm:t>
        <a:bodyPr/>
        <a:lstStyle/>
        <a:p>
          <a:endParaRPr lang="es-CO"/>
        </a:p>
      </dgm:t>
    </dgm:pt>
    <dgm:pt modelId="{4D8EC630-C3D8-4024-84EF-80AF0967227D}" type="sibTrans" cxnId="{433E4B38-D01A-4BE9-AA46-89C425F762E9}">
      <dgm:prSet/>
      <dgm:spPr/>
      <dgm:t>
        <a:bodyPr/>
        <a:lstStyle/>
        <a:p>
          <a:endParaRPr lang="es-CO"/>
        </a:p>
      </dgm:t>
    </dgm:pt>
    <dgm:pt modelId="{15ADFEF4-0B16-4EFE-B851-47084356298F}">
      <dgm:prSet phldrT="[Texto]" custT="1"/>
      <dgm:spPr/>
      <dgm:t>
        <a:bodyPr/>
        <a:lstStyle/>
        <a:p>
          <a:r>
            <a:rPr lang="es-CO" sz="2400" dirty="0"/>
            <a:t>Telefónico</a:t>
          </a:r>
        </a:p>
        <a:p>
          <a:r>
            <a:rPr lang="es-CO" sz="1100" b="0" i="0" dirty="0">
              <a:latin typeface="Arial" panose="020B0604020202020204" pitchFamily="34" charset="0"/>
              <a:cs typeface="Arial" panose="020B0604020202020204" pitchFamily="34" charset="0"/>
            </a:rPr>
            <a:t>Línea gratuita fuera de Bogotá:</a:t>
          </a:r>
          <a:br>
            <a:rPr lang="es-CO" sz="1100" dirty="0">
              <a:latin typeface="Arial" panose="020B0604020202020204" pitchFamily="34" charset="0"/>
              <a:cs typeface="Arial" panose="020B0604020202020204" pitchFamily="34" charset="0"/>
            </a:rPr>
          </a:br>
          <a:r>
            <a:rPr lang="es-CO" sz="1100" b="0" i="0" dirty="0">
              <a:latin typeface="Arial" panose="020B0604020202020204" pitchFamily="34" charset="0"/>
              <a:cs typeface="Arial" panose="020B0604020202020204" pitchFamily="34" charset="0"/>
            </a:rPr>
            <a:t>01- 8000 - 910122.</a:t>
          </a:r>
        </a:p>
        <a:p>
          <a:r>
            <a:rPr lang="es-CO" sz="1100" b="0" i="0" dirty="0">
              <a:latin typeface="Arial" panose="020B0604020202020204" pitchFamily="34" charset="0"/>
              <a:cs typeface="Arial" panose="020B0604020202020204" pitchFamily="34" charset="0"/>
            </a:rPr>
            <a:t>Línea Bogotá +57 (1) 3078079.</a:t>
          </a:r>
        </a:p>
        <a:p>
          <a:r>
            <a:rPr lang="es-CO" sz="1100" b="0" i="0" dirty="0">
              <a:latin typeface="Arial" panose="020B0604020202020204" pitchFamily="34" charset="0"/>
              <a:cs typeface="Arial" panose="020B0604020202020204" pitchFamily="34" charset="0"/>
            </a:rPr>
            <a:t>Conmutador: +57 (1) 2222800</a:t>
          </a:r>
          <a:r>
            <a:rPr lang="es-CO" sz="1100" b="0" i="0" dirty="0"/>
            <a:t>. </a:t>
          </a:r>
          <a:endParaRPr lang="es-CO" sz="1100" dirty="0"/>
        </a:p>
      </dgm:t>
    </dgm:pt>
    <dgm:pt modelId="{05B86EA3-3A66-42EA-BC96-49FC24FE9522}" type="parTrans" cxnId="{00A227C9-9FF8-45A9-B243-7BCA8B9C25C3}">
      <dgm:prSet/>
      <dgm:spPr/>
      <dgm:t>
        <a:bodyPr/>
        <a:lstStyle/>
        <a:p>
          <a:endParaRPr lang="es-CO"/>
        </a:p>
      </dgm:t>
    </dgm:pt>
    <dgm:pt modelId="{C47181BE-B971-4630-9C11-1687B100F91D}" type="sibTrans" cxnId="{00A227C9-9FF8-45A9-B243-7BCA8B9C25C3}">
      <dgm:prSet/>
      <dgm:spPr/>
      <dgm:t>
        <a:bodyPr/>
        <a:lstStyle/>
        <a:p>
          <a:endParaRPr lang="es-CO"/>
        </a:p>
      </dgm:t>
    </dgm:pt>
    <dgm:pt modelId="{A62725B3-68E5-4A56-8BBC-422D7524ECD8}" type="pres">
      <dgm:prSet presAssocID="{8A4CA2D7-DDE6-46CE-B4C3-C316E0EF411C}" presName="Name0" presStyleCnt="0">
        <dgm:presLayoutVars>
          <dgm:chMax val="1"/>
          <dgm:chPref val="1"/>
          <dgm:dir/>
          <dgm:animOne val="branch"/>
          <dgm:animLvl val="lvl"/>
        </dgm:presLayoutVars>
      </dgm:prSet>
      <dgm:spPr/>
    </dgm:pt>
    <dgm:pt modelId="{4ED2602A-0223-4A5A-8E99-7B593230857D}" type="pres">
      <dgm:prSet presAssocID="{8F2CDEB4-F036-4358-A995-B103053C7ADD}" presName="singleCycle" presStyleCnt="0"/>
      <dgm:spPr/>
    </dgm:pt>
    <dgm:pt modelId="{5F26633E-7852-4CF9-9322-BA4ED251C951}" type="pres">
      <dgm:prSet presAssocID="{8F2CDEB4-F036-4358-A995-B103053C7ADD}" presName="singleCenter" presStyleLbl="node1" presStyleIdx="0" presStyleCnt="5">
        <dgm:presLayoutVars>
          <dgm:chMax val="7"/>
          <dgm:chPref val="7"/>
        </dgm:presLayoutVars>
      </dgm:prSet>
      <dgm:spPr/>
    </dgm:pt>
    <dgm:pt modelId="{2BE23269-C726-43BF-9886-5CAA5711EC6D}" type="pres">
      <dgm:prSet presAssocID="{B28DCAA6-A3EE-4DF0-8107-4C9054F3E70B}" presName="Name56" presStyleLbl="parChTrans1D2" presStyleIdx="0" presStyleCnt="4"/>
      <dgm:spPr/>
    </dgm:pt>
    <dgm:pt modelId="{D97A01D9-0512-4482-AFBC-540F38CB05F2}" type="pres">
      <dgm:prSet presAssocID="{623E2112-4B43-4B7A-A7C7-483FADB5BD53}" presName="text0" presStyleLbl="node1" presStyleIdx="1" presStyleCnt="5" custScaleX="320681" custScaleY="132520">
        <dgm:presLayoutVars>
          <dgm:bulletEnabled val="1"/>
        </dgm:presLayoutVars>
      </dgm:prSet>
      <dgm:spPr/>
    </dgm:pt>
    <dgm:pt modelId="{86A29FD6-AEF0-42D1-87B5-F724776A9A39}" type="pres">
      <dgm:prSet presAssocID="{97FF6620-5995-4B6A-A9F7-A11F52F0086A}" presName="Name56" presStyleLbl="parChTrans1D2" presStyleIdx="1" presStyleCnt="4"/>
      <dgm:spPr/>
    </dgm:pt>
    <dgm:pt modelId="{CEB26FB0-8B3E-493A-8977-8241156E35F0}" type="pres">
      <dgm:prSet presAssocID="{22A8677A-C0E4-4C4C-A83A-ED0461E4F573}" presName="text0" presStyleLbl="node1" presStyleIdx="2" presStyleCnt="5" custScaleX="155771" custScaleY="220433">
        <dgm:presLayoutVars>
          <dgm:bulletEnabled val="1"/>
        </dgm:presLayoutVars>
      </dgm:prSet>
      <dgm:spPr/>
    </dgm:pt>
    <dgm:pt modelId="{2C44246D-1D6C-483E-B373-24E343C8208B}" type="pres">
      <dgm:prSet presAssocID="{CAE3FFC8-883A-4AAF-8186-DCDDB64CDF4E}" presName="Name56" presStyleLbl="parChTrans1D2" presStyleIdx="2" presStyleCnt="4"/>
      <dgm:spPr/>
    </dgm:pt>
    <dgm:pt modelId="{7067DBB8-1AEE-437F-B76C-7767B165F7A3}" type="pres">
      <dgm:prSet presAssocID="{CBA3D356-EE18-457A-920D-6C9A7D1F3ECF}" presName="text0" presStyleLbl="node1" presStyleIdx="3" presStyleCnt="5" custScaleX="315416" custScaleY="119700">
        <dgm:presLayoutVars>
          <dgm:bulletEnabled val="1"/>
        </dgm:presLayoutVars>
      </dgm:prSet>
      <dgm:spPr/>
    </dgm:pt>
    <dgm:pt modelId="{EC51ACBE-FD93-4C4B-9200-63875C00EBCB}" type="pres">
      <dgm:prSet presAssocID="{05B86EA3-3A66-42EA-BC96-49FC24FE9522}" presName="Name56" presStyleLbl="parChTrans1D2" presStyleIdx="3" presStyleCnt="4"/>
      <dgm:spPr/>
    </dgm:pt>
    <dgm:pt modelId="{7FC7360F-2E79-45F0-B7AF-845664C05F79}" type="pres">
      <dgm:prSet presAssocID="{15ADFEF4-0B16-4EFE-B851-47084356298F}" presName="text0" presStyleLbl="node1" presStyleIdx="4" presStyleCnt="5" custScaleX="145241" custScaleY="220433">
        <dgm:presLayoutVars>
          <dgm:bulletEnabled val="1"/>
        </dgm:presLayoutVars>
      </dgm:prSet>
      <dgm:spPr/>
    </dgm:pt>
  </dgm:ptLst>
  <dgm:cxnLst>
    <dgm:cxn modelId="{A613D928-34BC-4AB8-917D-4325F3D55B4E}" srcId="{8A4CA2D7-DDE6-46CE-B4C3-C316E0EF411C}" destId="{8F2CDEB4-F036-4358-A995-B103053C7ADD}" srcOrd="0" destOrd="0" parTransId="{8973D017-CA2A-413A-8E5F-F82002C136AD}" sibTransId="{00FFEC83-B9E9-401E-97EE-311C6BCB40CA}"/>
    <dgm:cxn modelId="{433E4B38-D01A-4BE9-AA46-89C425F762E9}" srcId="{8F2CDEB4-F036-4358-A995-B103053C7ADD}" destId="{CBA3D356-EE18-457A-920D-6C9A7D1F3ECF}" srcOrd="2" destOrd="0" parTransId="{CAE3FFC8-883A-4AAF-8186-DCDDB64CDF4E}" sibTransId="{4D8EC630-C3D8-4024-84EF-80AF0967227D}"/>
    <dgm:cxn modelId="{A3F2BA4A-AAAB-4B53-BA62-B82382427296}" type="presOf" srcId="{97FF6620-5995-4B6A-A9F7-A11F52F0086A}" destId="{86A29FD6-AEF0-42D1-87B5-F724776A9A39}" srcOrd="0" destOrd="0" presId="urn:microsoft.com/office/officeart/2008/layout/RadialCluster"/>
    <dgm:cxn modelId="{0340624C-9AFB-497B-BEE4-23C77EC0B73C}" srcId="{8F2CDEB4-F036-4358-A995-B103053C7ADD}" destId="{623E2112-4B43-4B7A-A7C7-483FADB5BD53}" srcOrd="0" destOrd="0" parTransId="{B28DCAA6-A3EE-4DF0-8107-4C9054F3E70B}" sibTransId="{54ACE599-465D-4577-A675-B0C5C1EC09BD}"/>
    <dgm:cxn modelId="{D81E4F50-D2AB-4A0B-98D9-6F0DB9CB8BA8}" srcId="{8F2CDEB4-F036-4358-A995-B103053C7ADD}" destId="{22A8677A-C0E4-4C4C-A83A-ED0461E4F573}" srcOrd="1" destOrd="0" parTransId="{97FF6620-5995-4B6A-A9F7-A11F52F0086A}" sibTransId="{CEF0BB1E-F389-472A-A5BE-769948F46081}"/>
    <dgm:cxn modelId="{83FD0C55-B201-4CD9-BBEC-C3FDB0B219D9}" type="presOf" srcId="{CAE3FFC8-883A-4AAF-8186-DCDDB64CDF4E}" destId="{2C44246D-1D6C-483E-B373-24E343C8208B}" srcOrd="0" destOrd="0" presId="urn:microsoft.com/office/officeart/2008/layout/RadialCluster"/>
    <dgm:cxn modelId="{187F327A-F04E-42D0-9521-9AB069CDB69C}" type="presOf" srcId="{8A4CA2D7-DDE6-46CE-B4C3-C316E0EF411C}" destId="{A62725B3-68E5-4A56-8BBC-422D7524ECD8}" srcOrd="0" destOrd="0" presId="urn:microsoft.com/office/officeart/2008/layout/RadialCluster"/>
    <dgm:cxn modelId="{1103F08C-8C33-4039-B7CD-063213AC0445}" type="presOf" srcId="{05B86EA3-3A66-42EA-BC96-49FC24FE9522}" destId="{EC51ACBE-FD93-4C4B-9200-63875C00EBCB}" srcOrd="0" destOrd="0" presId="urn:microsoft.com/office/officeart/2008/layout/RadialCluster"/>
    <dgm:cxn modelId="{7A3E2E90-70CE-4347-9407-2B35C7F77D8F}" type="presOf" srcId="{22A8677A-C0E4-4C4C-A83A-ED0461E4F573}" destId="{CEB26FB0-8B3E-493A-8977-8241156E35F0}" srcOrd="0" destOrd="0" presId="urn:microsoft.com/office/officeart/2008/layout/RadialCluster"/>
    <dgm:cxn modelId="{589DEE94-5CEB-4876-9613-110B19010136}" type="presOf" srcId="{15ADFEF4-0B16-4EFE-B851-47084356298F}" destId="{7FC7360F-2E79-45F0-B7AF-845664C05F79}" srcOrd="0" destOrd="0" presId="urn:microsoft.com/office/officeart/2008/layout/RadialCluster"/>
    <dgm:cxn modelId="{353499AF-E392-484C-A5B3-33502722F5D4}" type="presOf" srcId="{623E2112-4B43-4B7A-A7C7-483FADB5BD53}" destId="{D97A01D9-0512-4482-AFBC-540F38CB05F2}" srcOrd="0" destOrd="0" presId="urn:microsoft.com/office/officeart/2008/layout/RadialCluster"/>
    <dgm:cxn modelId="{E5D6A1B7-893A-49A1-B611-C2DD2938C96A}" type="presOf" srcId="{CBA3D356-EE18-457A-920D-6C9A7D1F3ECF}" destId="{7067DBB8-1AEE-437F-B76C-7767B165F7A3}" srcOrd="0" destOrd="0" presId="urn:microsoft.com/office/officeart/2008/layout/RadialCluster"/>
    <dgm:cxn modelId="{540DDFB9-1617-4612-B9E3-2A42312209F7}" type="presOf" srcId="{B28DCAA6-A3EE-4DF0-8107-4C9054F3E70B}" destId="{2BE23269-C726-43BF-9886-5CAA5711EC6D}" srcOrd="0" destOrd="0" presId="urn:microsoft.com/office/officeart/2008/layout/RadialCluster"/>
    <dgm:cxn modelId="{00A227C9-9FF8-45A9-B243-7BCA8B9C25C3}" srcId="{8F2CDEB4-F036-4358-A995-B103053C7ADD}" destId="{15ADFEF4-0B16-4EFE-B851-47084356298F}" srcOrd="3" destOrd="0" parTransId="{05B86EA3-3A66-42EA-BC96-49FC24FE9522}" sibTransId="{C47181BE-B971-4630-9C11-1687B100F91D}"/>
    <dgm:cxn modelId="{9C51D8FD-F1C5-49B3-9DD9-77558E601604}" type="presOf" srcId="{8F2CDEB4-F036-4358-A995-B103053C7ADD}" destId="{5F26633E-7852-4CF9-9322-BA4ED251C951}" srcOrd="0" destOrd="0" presId="urn:microsoft.com/office/officeart/2008/layout/RadialCluster"/>
    <dgm:cxn modelId="{D0D463C6-1C28-43AB-895E-9F9EC83DED88}" type="presParOf" srcId="{A62725B3-68E5-4A56-8BBC-422D7524ECD8}" destId="{4ED2602A-0223-4A5A-8E99-7B593230857D}" srcOrd="0" destOrd="0" presId="urn:microsoft.com/office/officeart/2008/layout/RadialCluster"/>
    <dgm:cxn modelId="{342CB9C0-31A0-4559-A1B4-6E8BCE9740E5}" type="presParOf" srcId="{4ED2602A-0223-4A5A-8E99-7B593230857D}" destId="{5F26633E-7852-4CF9-9322-BA4ED251C951}" srcOrd="0" destOrd="0" presId="urn:microsoft.com/office/officeart/2008/layout/RadialCluster"/>
    <dgm:cxn modelId="{AFBB42C0-3EE7-4C70-B00A-A5A5E0629DA7}" type="presParOf" srcId="{4ED2602A-0223-4A5A-8E99-7B593230857D}" destId="{2BE23269-C726-43BF-9886-5CAA5711EC6D}" srcOrd="1" destOrd="0" presId="urn:microsoft.com/office/officeart/2008/layout/RadialCluster"/>
    <dgm:cxn modelId="{B05B605F-F242-4A2E-8171-7AFA954BF68F}" type="presParOf" srcId="{4ED2602A-0223-4A5A-8E99-7B593230857D}" destId="{D97A01D9-0512-4482-AFBC-540F38CB05F2}" srcOrd="2" destOrd="0" presId="urn:microsoft.com/office/officeart/2008/layout/RadialCluster"/>
    <dgm:cxn modelId="{0ACDEB4F-C992-490D-AA6E-55A9E7EFE661}" type="presParOf" srcId="{4ED2602A-0223-4A5A-8E99-7B593230857D}" destId="{86A29FD6-AEF0-42D1-87B5-F724776A9A39}" srcOrd="3" destOrd="0" presId="urn:microsoft.com/office/officeart/2008/layout/RadialCluster"/>
    <dgm:cxn modelId="{3B8BA064-8104-4178-B072-DF8E5DAC0695}" type="presParOf" srcId="{4ED2602A-0223-4A5A-8E99-7B593230857D}" destId="{CEB26FB0-8B3E-493A-8977-8241156E35F0}" srcOrd="4" destOrd="0" presId="urn:microsoft.com/office/officeart/2008/layout/RadialCluster"/>
    <dgm:cxn modelId="{DEE65BEF-9DC2-44FA-8A98-A555E27F7EAE}" type="presParOf" srcId="{4ED2602A-0223-4A5A-8E99-7B593230857D}" destId="{2C44246D-1D6C-483E-B373-24E343C8208B}" srcOrd="5" destOrd="0" presId="urn:microsoft.com/office/officeart/2008/layout/RadialCluster"/>
    <dgm:cxn modelId="{A4D1F2F3-7FB9-4ED3-9A29-A1C26A203FFB}" type="presParOf" srcId="{4ED2602A-0223-4A5A-8E99-7B593230857D}" destId="{7067DBB8-1AEE-437F-B76C-7767B165F7A3}" srcOrd="6" destOrd="0" presId="urn:microsoft.com/office/officeart/2008/layout/RadialCluster"/>
    <dgm:cxn modelId="{B390FF23-E00F-4061-98BB-3B29CBBB34B6}" type="presParOf" srcId="{4ED2602A-0223-4A5A-8E99-7B593230857D}" destId="{EC51ACBE-FD93-4C4B-9200-63875C00EBCB}" srcOrd="7" destOrd="0" presId="urn:microsoft.com/office/officeart/2008/layout/RadialCluster"/>
    <dgm:cxn modelId="{3F1108F2-B491-4666-AD99-16385226707F}" type="presParOf" srcId="{4ED2602A-0223-4A5A-8E99-7B593230857D}" destId="{7FC7360F-2E79-45F0-B7AF-845664C05F79}"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9C5694-7F0F-4832-9A9A-C203CF304A88}" type="doc">
      <dgm:prSet loTypeId="urn:microsoft.com/office/officeart/2005/8/layout/hProcess9" loCatId="process" qsTypeId="urn:microsoft.com/office/officeart/2005/8/quickstyle/simple1" qsCatId="simple" csTypeId="urn:microsoft.com/office/officeart/2005/8/colors/colorful4" csCatId="colorful" phldr="1"/>
      <dgm:spPr/>
    </dgm:pt>
    <dgm:pt modelId="{8A0D3AB9-A24C-485C-BC65-466636C39596}">
      <dgm:prSet phldrT="[Texto]" custT="1"/>
      <dgm:spPr/>
      <dgm:t>
        <a:bodyPr/>
        <a:lstStyle/>
        <a:p>
          <a:r>
            <a:rPr lang="es-CO" sz="1600" b="0" i="0" u="none" strike="noStrike" dirty="0">
              <a:solidFill>
                <a:schemeClr val="tx1"/>
              </a:solidFill>
              <a:effectLst/>
              <a:latin typeface="Calibri" panose="020F0502020204030204" pitchFamily="34" charset="0"/>
            </a:rPr>
            <a:t>46 IRREGULARIDADES EN EL EJERCICIO DE SUS FUNCIONES</a:t>
          </a:r>
          <a:endParaRPr lang="es-CO" sz="1600" dirty="0">
            <a:solidFill>
              <a:schemeClr val="tx1"/>
            </a:solidFill>
          </a:endParaRPr>
        </a:p>
      </dgm:t>
    </dgm:pt>
    <dgm:pt modelId="{E6169D2E-65C9-4DF5-BDB9-DF5B5A998C94}" type="parTrans" cxnId="{0FB3FECF-5AAF-46C2-AF35-A7A65A34BE44}">
      <dgm:prSet/>
      <dgm:spPr/>
      <dgm:t>
        <a:bodyPr/>
        <a:lstStyle/>
        <a:p>
          <a:endParaRPr lang="es-CO" sz="1600"/>
        </a:p>
      </dgm:t>
    </dgm:pt>
    <dgm:pt modelId="{80CE944A-F65C-4883-80E9-4A41FA62C703}" type="sibTrans" cxnId="{0FB3FECF-5AAF-46C2-AF35-A7A65A34BE44}">
      <dgm:prSet/>
      <dgm:spPr/>
      <dgm:t>
        <a:bodyPr/>
        <a:lstStyle/>
        <a:p>
          <a:endParaRPr lang="es-CO" sz="1600"/>
        </a:p>
      </dgm:t>
    </dgm:pt>
    <dgm:pt modelId="{C63350F1-9095-44F4-862A-EE2BCBFD6F34}">
      <dgm:prSet phldrT="[Texto]" custT="1"/>
      <dgm:spPr/>
      <dgm:t>
        <a:bodyPr/>
        <a:lstStyle/>
        <a:p>
          <a:r>
            <a:rPr lang="es-CO" sz="1600" b="0" i="0" u="none" strike="noStrike" dirty="0">
              <a:solidFill>
                <a:schemeClr val="tx1"/>
              </a:solidFill>
              <a:effectLst/>
              <a:latin typeface="Calibri" panose="020F0502020204030204" pitchFamily="34" charset="0"/>
            </a:rPr>
            <a:t>3 NEGLIGENCIA EN EL EJERCICIO DE SUS FUNCIONES</a:t>
          </a:r>
          <a:endParaRPr lang="es-CO" sz="1600" dirty="0">
            <a:solidFill>
              <a:schemeClr val="tx1"/>
            </a:solidFill>
          </a:endParaRPr>
        </a:p>
      </dgm:t>
    </dgm:pt>
    <dgm:pt modelId="{8CFCEBB7-253C-4819-B015-7677A04F7842}" type="parTrans" cxnId="{9E9E16A4-50C2-419F-9804-EADE6629588E}">
      <dgm:prSet/>
      <dgm:spPr/>
      <dgm:t>
        <a:bodyPr/>
        <a:lstStyle/>
        <a:p>
          <a:endParaRPr lang="es-CO" sz="1600"/>
        </a:p>
      </dgm:t>
    </dgm:pt>
    <dgm:pt modelId="{509AC13B-623F-417E-8C91-4B4FE5CA8085}" type="sibTrans" cxnId="{9E9E16A4-50C2-419F-9804-EADE6629588E}">
      <dgm:prSet/>
      <dgm:spPr/>
      <dgm:t>
        <a:bodyPr/>
        <a:lstStyle/>
        <a:p>
          <a:endParaRPr lang="es-CO" sz="1600"/>
        </a:p>
      </dgm:t>
    </dgm:pt>
    <dgm:pt modelId="{5C0EEDC4-9418-4C04-BE68-43844B86B620}">
      <dgm:prSet phldrT="[Texto]" custT="1"/>
      <dgm:spPr/>
      <dgm:t>
        <a:bodyPr/>
        <a:lstStyle/>
        <a:p>
          <a:r>
            <a:rPr lang="es-CO" sz="1600" b="0" i="0" u="none" strike="noStrike" dirty="0">
              <a:solidFill>
                <a:schemeClr val="tx1"/>
              </a:solidFill>
              <a:effectLst/>
              <a:latin typeface="Calibri" panose="020F0502020204030204" pitchFamily="34" charset="0"/>
            </a:rPr>
            <a:t>3 CORRUPCIÓN</a:t>
          </a:r>
          <a:endParaRPr lang="es-CO" sz="1600" dirty="0">
            <a:solidFill>
              <a:schemeClr val="tx1"/>
            </a:solidFill>
          </a:endParaRPr>
        </a:p>
      </dgm:t>
    </dgm:pt>
    <dgm:pt modelId="{CAAFE092-AF67-4DB5-822B-2EF1DA8BEB36}" type="parTrans" cxnId="{43A6B3A6-5ECE-4EE0-AFF3-000FD9A8A923}">
      <dgm:prSet/>
      <dgm:spPr/>
      <dgm:t>
        <a:bodyPr/>
        <a:lstStyle/>
        <a:p>
          <a:endParaRPr lang="es-CO" sz="1600"/>
        </a:p>
      </dgm:t>
    </dgm:pt>
    <dgm:pt modelId="{524B877B-7AB9-4B2C-AE02-F8955BD8130C}" type="sibTrans" cxnId="{43A6B3A6-5ECE-4EE0-AFF3-000FD9A8A923}">
      <dgm:prSet/>
      <dgm:spPr/>
      <dgm:t>
        <a:bodyPr/>
        <a:lstStyle/>
        <a:p>
          <a:endParaRPr lang="es-CO" sz="1600"/>
        </a:p>
      </dgm:t>
    </dgm:pt>
    <dgm:pt modelId="{02E9BBF9-55AA-46B5-BB52-43548F2A8C2F}" type="pres">
      <dgm:prSet presAssocID="{C79C5694-7F0F-4832-9A9A-C203CF304A88}" presName="CompostProcess" presStyleCnt="0">
        <dgm:presLayoutVars>
          <dgm:dir/>
          <dgm:resizeHandles val="exact"/>
        </dgm:presLayoutVars>
      </dgm:prSet>
      <dgm:spPr/>
    </dgm:pt>
    <dgm:pt modelId="{03DF4E90-CCD0-408C-80F3-0FF8C194D1D8}" type="pres">
      <dgm:prSet presAssocID="{C79C5694-7F0F-4832-9A9A-C203CF304A88}" presName="arrow" presStyleLbl="bgShp" presStyleIdx="0" presStyleCnt="1"/>
      <dgm:spPr/>
    </dgm:pt>
    <dgm:pt modelId="{693F0CA3-2776-4ED4-8C55-6E6052367EA7}" type="pres">
      <dgm:prSet presAssocID="{C79C5694-7F0F-4832-9A9A-C203CF304A88}" presName="linearProcess" presStyleCnt="0"/>
      <dgm:spPr/>
    </dgm:pt>
    <dgm:pt modelId="{F55981E9-AC7A-4346-B1DF-C1896EDCAB6F}" type="pres">
      <dgm:prSet presAssocID="{8A0D3AB9-A24C-485C-BC65-466636C39596}" presName="textNode" presStyleLbl="node1" presStyleIdx="0" presStyleCnt="3">
        <dgm:presLayoutVars>
          <dgm:bulletEnabled val="1"/>
        </dgm:presLayoutVars>
      </dgm:prSet>
      <dgm:spPr/>
    </dgm:pt>
    <dgm:pt modelId="{F90CE5DD-7BD0-4924-B52D-ECFE126E44FB}" type="pres">
      <dgm:prSet presAssocID="{80CE944A-F65C-4883-80E9-4A41FA62C703}" presName="sibTrans" presStyleCnt="0"/>
      <dgm:spPr/>
    </dgm:pt>
    <dgm:pt modelId="{5A682F76-800B-4F13-ABD1-B61715B868DF}" type="pres">
      <dgm:prSet presAssocID="{C63350F1-9095-44F4-862A-EE2BCBFD6F34}" presName="textNode" presStyleLbl="node1" presStyleIdx="1" presStyleCnt="3">
        <dgm:presLayoutVars>
          <dgm:bulletEnabled val="1"/>
        </dgm:presLayoutVars>
      </dgm:prSet>
      <dgm:spPr/>
    </dgm:pt>
    <dgm:pt modelId="{DE7BA595-24C0-4FD4-BE22-0CB2182764E6}" type="pres">
      <dgm:prSet presAssocID="{509AC13B-623F-417E-8C91-4B4FE5CA8085}" presName="sibTrans" presStyleCnt="0"/>
      <dgm:spPr/>
    </dgm:pt>
    <dgm:pt modelId="{E9FDEC77-C0DF-431F-BFC8-3679E3BB6264}" type="pres">
      <dgm:prSet presAssocID="{5C0EEDC4-9418-4C04-BE68-43844B86B620}" presName="textNode" presStyleLbl="node1" presStyleIdx="2" presStyleCnt="3">
        <dgm:presLayoutVars>
          <dgm:bulletEnabled val="1"/>
        </dgm:presLayoutVars>
      </dgm:prSet>
      <dgm:spPr/>
    </dgm:pt>
  </dgm:ptLst>
  <dgm:cxnLst>
    <dgm:cxn modelId="{BE5C577B-E563-4598-81BF-13B4FBCD1EC0}" type="presOf" srcId="{C79C5694-7F0F-4832-9A9A-C203CF304A88}" destId="{02E9BBF9-55AA-46B5-BB52-43548F2A8C2F}" srcOrd="0" destOrd="0" presId="urn:microsoft.com/office/officeart/2005/8/layout/hProcess9"/>
    <dgm:cxn modelId="{799630A1-1146-46B1-A9D9-DF0FC8B7F257}" type="presOf" srcId="{8A0D3AB9-A24C-485C-BC65-466636C39596}" destId="{F55981E9-AC7A-4346-B1DF-C1896EDCAB6F}" srcOrd="0" destOrd="0" presId="urn:microsoft.com/office/officeart/2005/8/layout/hProcess9"/>
    <dgm:cxn modelId="{9E9E16A4-50C2-419F-9804-EADE6629588E}" srcId="{C79C5694-7F0F-4832-9A9A-C203CF304A88}" destId="{C63350F1-9095-44F4-862A-EE2BCBFD6F34}" srcOrd="1" destOrd="0" parTransId="{8CFCEBB7-253C-4819-B015-7677A04F7842}" sibTransId="{509AC13B-623F-417E-8C91-4B4FE5CA8085}"/>
    <dgm:cxn modelId="{43A6B3A6-5ECE-4EE0-AFF3-000FD9A8A923}" srcId="{C79C5694-7F0F-4832-9A9A-C203CF304A88}" destId="{5C0EEDC4-9418-4C04-BE68-43844B86B620}" srcOrd="2" destOrd="0" parTransId="{CAAFE092-AF67-4DB5-822B-2EF1DA8BEB36}" sibTransId="{524B877B-7AB9-4B2C-AE02-F8955BD8130C}"/>
    <dgm:cxn modelId="{FF5295CC-F5B6-48CD-8DC7-1A980EEC5432}" type="presOf" srcId="{5C0EEDC4-9418-4C04-BE68-43844B86B620}" destId="{E9FDEC77-C0DF-431F-BFC8-3679E3BB6264}" srcOrd="0" destOrd="0" presId="urn:microsoft.com/office/officeart/2005/8/layout/hProcess9"/>
    <dgm:cxn modelId="{516EF0CF-60FE-43E2-BFE9-83E6D02C5099}" type="presOf" srcId="{C63350F1-9095-44F4-862A-EE2BCBFD6F34}" destId="{5A682F76-800B-4F13-ABD1-B61715B868DF}" srcOrd="0" destOrd="0" presId="urn:microsoft.com/office/officeart/2005/8/layout/hProcess9"/>
    <dgm:cxn modelId="{0FB3FECF-5AAF-46C2-AF35-A7A65A34BE44}" srcId="{C79C5694-7F0F-4832-9A9A-C203CF304A88}" destId="{8A0D3AB9-A24C-485C-BC65-466636C39596}" srcOrd="0" destOrd="0" parTransId="{E6169D2E-65C9-4DF5-BDB9-DF5B5A998C94}" sibTransId="{80CE944A-F65C-4883-80E9-4A41FA62C703}"/>
    <dgm:cxn modelId="{F0833C15-F3E7-40A4-A21E-84CA2E8A6A3B}" type="presParOf" srcId="{02E9BBF9-55AA-46B5-BB52-43548F2A8C2F}" destId="{03DF4E90-CCD0-408C-80F3-0FF8C194D1D8}" srcOrd="0" destOrd="0" presId="urn:microsoft.com/office/officeart/2005/8/layout/hProcess9"/>
    <dgm:cxn modelId="{4548E012-2444-4EFA-B7B7-AB22244A1366}" type="presParOf" srcId="{02E9BBF9-55AA-46B5-BB52-43548F2A8C2F}" destId="{693F0CA3-2776-4ED4-8C55-6E6052367EA7}" srcOrd="1" destOrd="0" presId="urn:microsoft.com/office/officeart/2005/8/layout/hProcess9"/>
    <dgm:cxn modelId="{E4E7C4DF-E990-49FA-A364-9681A05B1EF0}" type="presParOf" srcId="{693F0CA3-2776-4ED4-8C55-6E6052367EA7}" destId="{F55981E9-AC7A-4346-B1DF-C1896EDCAB6F}" srcOrd="0" destOrd="0" presId="urn:microsoft.com/office/officeart/2005/8/layout/hProcess9"/>
    <dgm:cxn modelId="{126C247D-2736-4117-A3A1-C8CA5F4FF8B3}" type="presParOf" srcId="{693F0CA3-2776-4ED4-8C55-6E6052367EA7}" destId="{F90CE5DD-7BD0-4924-B52D-ECFE126E44FB}" srcOrd="1" destOrd="0" presId="urn:microsoft.com/office/officeart/2005/8/layout/hProcess9"/>
    <dgm:cxn modelId="{F3968117-2DFA-413B-AA7B-68FF4C7AED6D}" type="presParOf" srcId="{693F0CA3-2776-4ED4-8C55-6E6052367EA7}" destId="{5A682F76-800B-4F13-ABD1-B61715B868DF}" srcOrd="2" destOrd="0" presId="urn:microsoft.com/office/officeart/2005/8/layout/hProcess9"/>
    <dgm:cxn modelId="{31E4D4D5-1D33-4FD4-9B75-F6A1C62042F6}" type="presParOf" srcId="{693F0CA3-2776-4ED4-8C55-6E6052367EA7}" destId="{DE7BA595-24C0-4FD4-BE22-0CB2182764E6}" srcOrd="3" destOrd="0" presId="urn:microsoft.com/office/officeart/2005/8/layout/hProcess9"/>
    <dgm:cxn modelId="{517340A7-7AD0-4ADD-8E78-9BEFA1001F80}" type="presParOf" srcId="{693F0CA3-2776-4ED4-8C55-6E6052367EA7}" destId="{E9FDEC77-C0DF-431F-BFC8-3679E3BB626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708E79-3B0A-4FA5-BE31-8C72CDE576A3}"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CO"/>
        </a:p>
      </dgm:t>
    </dgm:pt>
    <dgm:pt modelId="{5E6DF5F9-75DD-4030-B5F6-EC1F4BD9B626}">
      <dgm:prSet phldrT="[Texto]"/>
      <dgm:spPr/>
      <dgm:t>
        <a:bodyPr/>
        <a:lstStyle/>
        <a:p>
          <a:r>
            <a:rPr lang="es-CO" b="0" i="0" u="none" strike="noStrike" dirty="0">
              <a:solidFill>
                <a:schemeClr val="tx1"/>
              </a:solidFill>
              <a:effectLst/>
              <a:latin typeface="Calibri" panose="020F0502020204030204" pitchFamily="34" charset="0"/>
            </a:rPr>
            <a:t>551 Dirección de Calidad Para la Educación Superior</a:t>
          </a:r>
          <a:endParaRPr lang="es-CO" dirty="0">
            <a:solidFill>
              <a:schemeClr val="tx1"/>
            </a:solidFill>
          </a:endParaRPr>
        </a:p>
      </dgm:t>
    </dgm:pt>
    <dgm:pt modelId="{19E3646E-1F07-46D1-8661-B00705D9241E}" type="parTrans" cxnId="{0C786A0C-9739-48A2-BD2A-92BD422900A2}">
      <dgm:prSet/>
      <dgm:spPr/>
      <dgm:t>
        <a:bodyPr/>
        <a:lstStyle/>
        <a:p>
          <a:endParaRPr lang="es-CO"/>
        </a:p>
      </dgm:t>
    </dgm:pt>
    <dgm:pt modelId="{CD9B3E8B-A2BD-4FE0-9059-B9B4C749D3D0}" type="sibTrans" cxnId="{0C786A0C-9739-48A2-BD2A-92BD422900A2}">
      <dgm:prSet/>
      <dgm:spPr/>
      <dgm:t>
        <a:bodyPr/>
        <a:lstStyle/>
        <a:p>
          <a:endParaRPr lang="es-CO"/>
        </a:p>
      </dgm:t>
    </dgm:pt>
    <dgm:pt modelId="{ACDFE703-7D87-46D6-80A0-EB6044CBBD8C}">
      <dgm:prSet phldrT="[Texto]"/>
      <dgm:spPr/>
      <dgm:t>
        <a:bodyPr/>
        <a:lstStyle/>
        <a:p>
          <a:r>
            <a:rPr lang="es-CO" b="0" i="0" u="none" strike="noStrike" dirty="0">
              <a:solidFill>
                <a:schemeClr val="tx1"/>
              </a:solidFill>
              <a:effectLst/>
              <a:latin typeface="Calibri" panose="020F0502020204030204" pitchFamily="34" charset="0"/>
            </a:rPr>
            <a:t>14 Unidad de Atención al Ciudadano</a:t>
          </a:r>
          <a:endParaRPr lang="es-CO" dirty="0">
            <a:solidFill>
              <a:schemeClr val="tx1"/>
            </a:solidFill>
          </a:endParaRPr>
        </a:p>
      </dgm:t>
    </dgm:pt>
    <dgm:pt modelId="{AB7F20B4-533A-4E98-A3AF-0F238F353A2A}" type="parTrans" cxnId="{3AE51D98-41C2-4B33-B66C-D1861C5F5895}">
      <dgm:prSet/>
      <dgm:spPr/>
      <dgm:t>
        <a:bodyPr/>
        <a:lstStyle/>
        <a:p>
          <a:endParaRPr lang="es-CO"/>
        </a:p>
      </dgm:t>
    </dgm:pt>
    <dgm:pt modelId="{032DB450-5E65-43D5-80A0-E2E615964A9A}" type="sibTrans" cxnId="{3AE51D98-41C2-4B33-B66C-D1861C5F5895}">
      <dgm:prSet/>
      <dgm:spPr/>
      <dgm:t>
        <a:bodyPr/>
        <a:lstStyle/>
        <a:p>
          <a:endParaRPr lang="es-CO"/>
        </a:p>
      </dgm:t>
    </dgm:pt>
    <dgm:pt modelId="{46896358-DD2A-4AF6-8E57-158A918252B2}">
      <dgm:prSet phldrT="[Texto]"/>
      <dgm:spPr/>
      <dgm:t>
        <a:bodyPr/>
        <a:lstStyle/>
        <a:p>
          <a:r>
            <a:rPr lang="es-CO" b="0" i="0" u="none" strike="noStrike" dirty="0">
              <a:solidFill>
                <a:schemeClr val="tx1"/>
              </a:solidFill>
              <a:effectLst/>
              <a:latin typeface="Calibri" panose="020F0502020204030204" pitchFamily="34" charset="0"/>
            </a:rPr>
            <a:t>3 Subdirección de Apoyo a la Gestión de las IES</a:t>
          </a:r>
          <a:endParaRPr lang="es-CO" dirty="0">
            <a:solidFill>
              <a:schemeClr val="tx1"/>
            </a:solidFill>
          </a:endParaRPr>
        </a:p>
      </dgm:t>
    </dgm:pt>
    <dgm:pt modelId="{0205D212-A470-4801-BD46-525374BD4E63}" type="parTrans" cxnId="{943E3B0B-ADA7-49F6-9D26-F5A3A6A94C18}">
      <dgm:prSet/>
      <dgm:spPr/>
      <dgm:t>
        <a:bodyPr/>
        <a:lstStyle/>
        <a:p>
          <a:endParaRPr lang="es-CO"/>
        </a:p>
      </dgm:t>
    </dgm:pt>
    <dgm:pt modelId="{053E65ED-A738-4013-A5F7-251833FB0B4B}" type="sibTrans" cxnId="{943E3B0B-ADA7-49F6-9D26-F5A3A6A94C18}">
      <dgm:prSet/>
      <dgm:spPr/>
      <dgm:t>
        <a:bodyPr/>
        <a:lstStyle/>
        <a:p>
          <a:endParaRPr lang="es-CO"/>
        </a:p>
      </dgm:t>
    </dgm:pt>
    <dgm:pt modelId="{44FFEFB1-E066-434D-B27C-E7AEBD20B58D}">
      <dgm:prSet phldrT="[Texto]"/>
      <dgm:spPr/>
      <dgm:t>
        <a:bodyPr/>
        <a:lstStyle/>
        <a:p>
          <a:r>
            <a:rPr lang="es-CO" b="0" i="0" u="none" strike="noStrike" dirty="0">
              <a:solidFill>
                <a:schemeClr val="tx1"/>
              </a:solidFill>
              <a:effectLst/>
              <a:latin typeface="Calibri" panose="020F0502020204030204" pitchFamily="34" charset="0"/>
            </a:rPr>
            <a:t>2 Grupo de Convalidaciones</a:t>
          </a:r>
          <a:endParaRPr lang="es-CO" dirty="0">
            <a:solidFill>
              <a:schemeClr val="tx1"/>
            </a:solidFill>
          </a:endParaRPr>
        </a:p>
      </dgm:t>
    </dgm:pt>
    <dgm:pt modelId="{B287CB70-BD04-4970-8B5A-DF31613E8858}" type="parTrans" cxnId="{C3FD4852-294B-44DA-B5C1-D3A36D347D97}">
      <dgm:prSet/>
      <dgm:spPr/>
      <dgm:t>
        <a:bodyPr/>
        <a:lstStyle/>
        <a:p>
          <a:endParaRPr lang="es-CO"/>
        </a:p>
      </dgm:t>
    </dgm:pt>
    <dgm:pt modelId="{54396AE8-4B20-4690-9AE1-105CB51AB20A}" type="sibTrans" cxnId="{C3FD4852-294B-44DA-B5C1-D3A36D347D97}">
      <dgm:prSet/>
      <dgm:spPr/>
      <dgm:t>
        <a:bodyPr/>
        <a:lstStyle/>
        <a:p>
          <a:endParaRPr lang="es-CO"/>
        </a:p>
      </dgm:t>
    </dgm:pt>
    <dgm:pt modelId="{B874F8E5-284A-4E6F-BB93-EC58AEF2E9C3}">
      <dgm:prSet phldrT="[Texto]"/>
      <dgm:spPr/>
      <dgm:t>
        <a:bodyPr/>
        <a:lstStyle/>
        <a:p>
          <a:r>
            <a:rPr lang="es-CO" b="0" i="0" u="none" strike="noStrike" dirty="0">
              <a:solidFill>
                <a:schemeClr val="tx1"/>
              </a:solidFill>
              <a:effectLst/>
              <a:latin typeface="Calibri" panose="020F0502020204030204" pitchFamily="34" charset="0"/>
            </a:rPr>
            <a:t>2 Subdirección de Aseguramiento de la Calidad</a:t>
          </a:r>
          <a:endParaRPr lang="es-CO" dirty="0">
            <a:solidFill>
              <a:schemeClr val="tx1"/>
            </a:solidFill>
          </a:endParaRPr>
        </a:p>
      </dgm:t>
    </dgm:pt>
    <dgm:pt modelId="{AED71C74-D920-4F8C-8274-D59F6BB20236}" type="parTrans" cxnId="{D7EC31D3-3C34-4AC7-B882-B7EB9517B829}">
      <dgm:prSet/>
      <dgm:spPr/>
      <dgm:t>
        <a:bodyPr/>
        <a:lstStyle/>
        <a:p>
          <a:endParaRPr lang="es-CO"/>
        </a:p>
      </dgm:t>
    </dgm:pt>
    <dgm:pt modelId="{63EA53DB-6A28-4581-9715-E80B4189AD0D}" type="sibTrans" cxnId="{D7EC31D3-3C34-4AC7-B882-B7EB9517B829}">
      <dgm:prSet/>
      <dgm:spPr/>
      <dgm:t>
        <a:bodyPr/>
        <a:lstStyle/>
        <a:p>
          <a:endParaRPr lang="es-CO"/>
        </a:p>
      </dgm:t>
    </dgm:pt>
    <dgm:pt modelId="{961585EE-A1AC-44AE-BC97-9C9C11933BAA}">
      <dgm:prSet phldrT="[Texto]"/>
      <dgm:spPr/>
      <dgm:t>
        <a:bodyPr/>
        <a:lstStyle/>
        <a:p>
          <a:r>
            <a:rPr lang="es-CO" b="0" i="0" u="none" strike="noStrike" dirty="0">
              <a:solidFill>
                <a:schemeClr val="tx1"/>
              </a:solidFill>
              <a:effectLst/>
              <a:latin typeface="Calibri" panose="020F0502020204030204" pitchFamily="34" charset="0"/>
            </a:rPr>
            <a:t>1 Subdirección de Acceso</a:t>
          </a:r>
          <a:endParaRPr lang="es-CO" dirty="0">
            <a:solidFill>
              <a:schemeClr val="tx1"/>
            </a:solidFill>
          </a:endParaRPr>
        </a:p>
      </dgm:t>
    </dgm:pt>
    <dgm:pt modelId="{FCD018AD-9DF3-4F03-A135-DDDDDB41BEDC}" type="parTrans" cxnId="{0EFB2637-A086-4588-B71D-CAD741019CA4}">
      <dgm:prSet/>
      <dgm:spPr/>
      <dgm:t>
        <a:bodyPr/>
        <a:lstStyle/>
        <a:p>
          <a:endParaRPr lang="es-CO"/>
        </a:p>
      </dgm:t>
    </dgm:pt>
    <dgm:pt modelId="{A6A0BDBD-AB77-43A6-9CB0-285AC34CFD8C}" type="sibTrans" cxnId="{0EFB2637-A086-4588-B71D-CAD741019CA4}">
      <dgm:prSet/>
      <dgm:spPr/>
      <dgm:t>
        <a:bodyPr/>
        <a:lstStyle/>
        <a:p>
          <a:endParaRPr lang="es-CO"/>
        </a:p>
      </dgm:t>
    </dgm:pt>
    <dgm:pt modelId="{E0776FD3-05C5-4FC4-9448-74AF3A4B6160}" type="pres">
      <dgm:prSet presAssocID="{00708E79-3B0A-4FA5-BE31-8C72CDE576A3}" presName="Name0" presStyleCnt="0">
        <dgm:presLayoutVars>
          <dgm:dir/>
          <dgm:resizeHandles val="exact"/>
        </dgm:presLayoutVars>
      </dgm:prSet>
      <dgm:spPr/>
    </dgm:pt>
    <dgm:pt modelId="{EFFC0BA3-FCF2-4CBD-8973-AC19FEA3AB26}" type="pres">
      <dgm:prSet presAssocID="{00708E79-3B0A-4FA5-BE31-8C72CDE576A3}" presName="cycle" presStyleCnt="0"/>
      <dgm:spPr/>
    </dgm:pt>
    <dgm:pt modelId="{F5428D98-A22C-491C-9FDE-4DAA2731021C}" type="pres">
      <dgm:prSet presAssocID="{5E6DF5F9-75DD-4030-B5F6-EC1F4BD9B626}" presName="nodeFirstNode" presStyleLbl="node1" presStyleIdx="0" presStyleCnt="6">
        <dgm:presLayoutVars>
          <dgm:bulletEnabled val="1"/>
        </dgm:presLayoutVars>
      </dgm:prSet>
      <dgm:spPr/>
    </dgm:pt>
    <dgm:pt modelId="{93BE19A0-493D-4A85-A7C1-CC75B495D0D3}" type="pres">
      <dgm:prSet presAssocID="{CD9B3E8B-A2BD-4FE0-9059-B9B4C749D3D0}" presName="sibTransFirstNode" presStyleLbl="bgShp" presStyleIdx="0" presStyleCnt="1" custLinFactNeighborX="0" custLinFactNeighborY="612"/>
      <dgm:spPr/>
    </dgm:pt>
    <dgm:pt modelId="{E452BD86-8DD1-445E-AB63-D74A7491F195}" type="pres">
      <dgm:prSet presAssocID="{ACDFE703-7D87-46D6-80A0-EB6044CBBD8C}" presName="nodeFollowingNodes" presStyleLbl="node1" presStyleIdx="1" presStyleCnt="6">
        <dgm:presLayoutVars>
          <dgm:bulletEnabled val="1"/>
        </dgm:presLayoutVars>
      </dgm:prSet>
      <dgm:spPr/>
    </dgm:pt>
    <dgm:pt modelId="{4DD4BA47-A1F6-48C6-BA4C-C80187F58323}" type="pres">
      <dgm:prSet presAssocID="{46896358-DD2A-4AF6-8E57-158A918252B2}" presName="nodeFollowingNodes" presStyleLbl="node1" presStyleIdx="2" presStyleCnt="6">
        <dgm:presLayoutVars>
          <dgm:bulletEnabled val="1"/>
        </dgm:presLayoutVars>
      </dgm:prSet>
      <dgm:spPr/>
    </dgm:pt>
    <dgm:pt modelId="{E2054870-3BCB-41BD-AA33-B1B3166A85D8}" type="pres">
      <dgm:prSet presAssocID="{44FFEFB1-E066-434D-B27C-E7AEBD20B58D}" presName="nodeFollowingNodes" presStyleLbl="node1" presStyleIdx="3" presStyleCnt="6">
        <dgm:presLayoutVars>
          <dgm:bulletEnabled val="1"/>
        </dgm:presLayoutVars>
      </dgm:prSet>
      <dgm:spPr/>
    </dgm:pt>
    <dgm:pt modelId="{201DA3BE-E701-41EB-A3D8-EED83FA30939}" type="pres">
      <dgm:prSet presAssocID="{B874F8E5-284A-4E6F-BB93-EC58AEF2E9C3}" presName="nodeFollowingNodes" presStyleLbl="node1" presStyleIdx="4" presStyleCnt="6">
        <dgm:presLayoutVars>
          <dgm:bulletEnabled val="1"/>
        </dgm:presLayoutVars>
      </dgm:prSet>
      <dgm:spPr/>
    </dgm:pt>
    <dgm:pt modelId="{24616673-6EBD-47D0-9F29-31D6C8147A0A}" type="pres">
      <dgm:prSet presAssocID="{961585EE-A1AC-44AE-BC97-9C9C11933BAA}" presName="nodeFollowingNodes" presStyleLbl="node1" presStyleIdx="5" presStyleCnt="6">
        <dgm:presLayoutVars>
          <dgm:bulletEnabled val="1"/>
        </dgm:presLayoutVars>
      </dgm:prSet>
      <dgm:spPr/>
    </dgm:pt>
  </dgm:ptLst>
  <dgm:cxnLst>
    <dgm:cxn modelId="{943E3B0B-ADA7-49F6-9D26-F5A3A6A94C18}" srcId="{00708E79-3B0A-4FA5-BE31-8C72CDE576A3}" destId="{46896358-DD2A-4AF6-8E57-158A918252B2}" srcOrd="2" destOrd="0" parTransId="{0205D212-A470-4801-BD46-525374BD4E63}" sibTransId="{053E65ED-A738-4013-A5F7-251833FB0B4B}"/>
    <dgm:cxn modelId="{0C786A0C-9739-48A2-BD2A-92BD422900A2}" srcId="{00708E79-3B0A-4FA5-BE31-8C72CDE576A3}" destId="{5E6DF5F9-75DD-4030-B5F6-EC1F4BD9B626}" srcOrd="0" destOrd="0" parTransId="{19E3646E-1F07-46D1-8661-B00705D9241E}" sibTransId="{CD9B3E8B-A2BD-4FE0-9059-B9B4C749D3D0}"/>
    <dgm:cxn modelId="{D2646833-607E-4EEE-B478-47DDC9409D59}" type="presOf" srcId="{961585EE-A1AC-44AE-BC97-9C9C11933BAA}" destId="{24616673-6EBD-47D0-9F29-31D6C8147A0A}" srcOrd="0" destOrd="0" presId="urn:microsoft.com/office/officeart/2005/8/layout/cycle3"/>
    <dgm:cxn modelId="{0EFB2637-A086-4588-B71D-CAD741019CA4}" srcId="{00708E79-3B0A-4FA5-BE31-8C72CDE576A3}" destId="{961585EE-A1AC-44AE-BC97-9C9C11933BAA}" srcOrd="5" destOrd="0" parTransId="{FCD018AD-9DF3-4F03-A135-DDDDDB41BEDC}" sibTransId="{A6A0BDBD-AB77-43A6-9CB0-285AC34CFD8C}"/>
    <dgm:cxn modelId="{AF2A8A39-37DA-4EB6-9C44-2928F641E38D}" type="presOf" srcId="{46896358-DD2A-4AF6-8E57-158A918252B2}" destId="{4DD4BA47-A1F6-48C6-BA4C-C80187F58323}" srcOrd="0" destOrd="0" presId="urn:microsoft.com/office/officeart/2005/8/layout/cycle3"/>
    <dgm:cxn modelId="{C27AF342-5202-40EB-9617-21A5F1376867}" type="presOf" srcId="{CD9B3E8B-A2BD-4FE0-9059-B9B4C749D3D0}" destId="{93BE19A0-493D-4A85-A7C1-CC75B495D0D3}" srcOrd="0" destOrd="0" presId="urn:microsoft.com/office/officeart/2005/8/layout/cycle3"/>
    <dgm:cxn modelId="{3EF1E049-3E56-493C-A72C-E1D8345DADAC}" type="presOf" srcId="{ACDFE703-7D87-46D6-80A0-EB6044CBBD8C}" destId="{E452BD86-8DD1-445E-AB63-D74A7491F195}" srcOrd="0" destOrd="0" presId="urn:microsoft.com/office/officeart/2005/8/layout/cycle3"/>
    <dgm:cxn modelId="{C3FD4852-294B-44DA-B5C1-D3A36D347D97}" srcId="{00708E79-3B0A-4FA5-BE31-8C72CDE576A3}" destId="{44FFEFB1-E066-434D-B27C-E7AEBD20B58D}" srcOrd="3" destOrd="0" parTransId="{B287CB70-BD04-4970-8B5A-DF31613E8858}" sibTransId="{54396AE8-4B20-4690-9AE1-105CB51AB20A}"/>
    <dgm:cxn modelId="{E994298F-3D7E-4848-BC89-7D772FC9F0E3}" type="presOf" srcId="{44FFEFB1-E066-434D-B27C-E7AEBD20B58D}" destId="{E2054870-3BCB-41BD-AA33-B1B3166A85D8}" srcOrd="0" destOrd="0" presId="urn:microsoft.com/office/officeart/2005/8/layout/cycle3"/>
    <dgm:cxn modelId="{3AE51D98-41C2-4B33-B66C-D1861C5F5895}" srcId="{00708E79-3B0A-4FA5-BE31-8C72CDE576A3}" destId="{ACDFE703-7D87-46D6-80A0-EB6044CBBD8C}" srcOrd="1" destOrd="0" parTransId="{AB7F20B4-533A-4E98-A3AF-0F238F353A2A}" sibTransId="{032DB450-5E65-43D5-80A0-E2E615964A9A}"/>
    <dgm:cxn modelId="{29BB49CA-E3E3-4C73-BFB1-C4144A832899}" type="presOf" srcId="{00708E79-3B0A-4FA5-BE31-8C72CDE576A3}" destId="{E0776FD3-05C5-4FC4-9448-74AF3A4B6160}" srcOrd="0" destOrd="0" presId="urn:microsoft.com/office/officeart/2005/8/layout/cycle3"/>
    <dgm:cxn modelId="{F0A8EED1-B5D3-4244-ACF7-9983BF898DB4}" type="presOf" srcId="{5E6DF5F9-75DD-4030-B5F6-EC1F4BD9B626}" destId="{F5428D98-A22C-491C-9FDE-4DAA2731021C}" srcOrd="0" destOrd="0" presId="urn:microsoft.com/office/officeart/2005/8/layout/cycle3"/>
    <dgm:cxn modelId="{D7EC31D3-3C34-4AC7-B882-B7EB9517B829}" srcId="{00708E79-3B0A-4FA5-BE31-8C72CDE576A3}" destId="{B874F8E5-284A-4E6F-BB93-EC58AEF2E9C3}" srcOrd="4" destOrd="0" parTransId="{AED71C74-D920-4F8C-8274-D59F6BB20236}" sibTransId="{63EA53DB-6A28-4581-9715-E80B4189AD0D}"/>
    <dgm:cxn modelId="{1BE4A8E2-85F3-489C-B326-3D1162C88DB1}" type="presOf" srcId="{B874F8E5-284A-4E6F-BB93-EC58AEF2E9C3}" destId="{201DA3BE-E701-41EB-A3D8-EED83FA30939}" srcOrd="0" destOrd="0" presId="urn:microsoft.com/office/officeart/2005/8/layout/cycle3"/>
    <dgm:cxn modelId="{15773797-8AA9-4B83-BBCD-FE30B22DB36D}" type="presParOf" srcId="{E0776FD3-05C5-4FC4-9448-74AF3A4B6160}" destId="{EFFC0BA3-FCF2-4CBD-8973-AC19FEA3AB26}" srcOrd="0" destOrd="0" presId="urn:microsoft.com/office/officeart/2005/8/layout/cycle3"/>
    <dgm:cxn modelId="{C478162C-8133-4F15-899D-2DCC61C0EB64}" type="presParOf" srcId="{EFFC0BA3-FCF2-4CBD-8973-AC19FEA3AB26}" destId="{F5428D98-A22C-491C-9FDE-4DAA2731021C}" srcOrd="0" destOrd="0" presId="urn:microsoft.com/office/officeart/2005/8/layout/cycle3"/>
    <dgm:cxn modelId="{E2A0ED80-52DF-44CA-85C6-FF0CBBF520F1}" type="presParOf" srcId="{EFFC0BA3-FCF2-4CBD-8973-AC19FEA3AB26}" destId="{93BE19A0-493D-4A85-A7C1-CC75B495D0D3}" srcOrd="1" destOrd="0" presId="urn:microsoft.com/office/officeart/2005/8/layout/cycle3"/>
    <dgm:cxn modelId="{A5218D05-CDBC-41E2-82EA-CB3E2CDBCF7C}" type="presParOf" srcId="{EFFC0BA3-FCF2-4CBD-8973-AC19FEA3AB26}" destId="{E452BD86-8DD1-445E-AB63-D74A7491F195}" srcOrd="2" destOrd="0" presId="urn:microsoft.com/office/officeart/2005/8/layout/cycle3"/>
    <dgm:cxn modelId="{31AE11CA-3024-4BC0-B870-8698EFFF5AD6}" type="presParOf" srcId="{EFFC0BA3-FCF2-4CBD-8973-AC19FEA3AB26}" destId="{4DD4BA47-A1F6-48C6-BA4C-C80187F58323}" srcOrd="3" destOrd="0" presId="urn:microsoft.com/office/officeart/2005/8/layout/cycle3"/>
    <dgm:cxn modelId="{0DEEB8C6-1633-430B-9278-451A6C06788D}" type="presParOf" srcId="{EFFC0BA3-FCF2-4CBD-8973-AC19FEA3AB26}" destId="{E2054870-3BCB-41BD-AA33-B1B3166A85D8}" srcOrd="4" destOrd="0" presId="urn:microsoft.com/office/officeart/2005/8/layout/cycle3"/>
    <dgm:cxn modelId="{E17F5E56-2ED8-474F-B9FB-96BAD38AFB8C}" type="presParOf" srcId="{EFFC0BA3-FCF2-4CBD-8973-AC19FEA3AB26}" destId="{201DA3BE-E701-41EB-A3D8-EED83FA30939}" srcOrd="5" destOrd="0" presId="urn:microsoft.com/office/officeart/2005/8/layout/cycle3"/>
    <dgm:cxn modelId="{2DE72EF5-AA61-4996-9FE9-611D06D18D42}" type="presParOf" srcId="{EFFC0BA3-FCF2-4CBD-8973-AC19FEA3AB26}" destId="{24616673-6EBD-47D0-9F29-31D6C8147A0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6432F-E293-45FE-A9B6-37670EAE340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E6702A87-BCB8-4A4A-BF11-17763682E1C8}">
      <dgm:prSet phldrT="[Texto]"/>
      <dgm:spPr>
        <a:solidFill>
          <a:srgbClr val="0000FF"/>
        </a:solidFill>
      </dgm:spPr>
      <dgm:t>
        <a:bodyPr/>
        <a:lstStyle/>
        <a:p>
          <a:r>
            <a:rPr lang="es-CO" dirty="0">
              <a:solidFill>
                <a:schemeClr val="bg1"/>
              </a:solidFill>
            </a:rPr>
            <a:t>28.548 PQRSD recibidas en el  tercer trimestre</a:t>
          </a:r>
        </a:p>
      </dgm:t>
    </dgm:pt>
    <dgm:pt modelId="{53DB8F0B-11B7-4684-89D0-44502B020DF0}" type="parTrans" cxnId="{6FCF16AC-9A1B-4AF8-B0D2-AB6740586E61}">
      <dgm:prSet/>
      <dgm:spPr/>
      <dgm:t>
        <a:bodyPr/>
        <a:lstStyle/>
        <a:p>
          <a:endParaRPr lang="es-CO">
            <a:solidFill>
              <a:schemeClr val="tx1"/>
            </a:solidFill>
          </a:endParaRPr>
        </a:p>
      </dgm:t>
    </dgm:pt>
    <dgm:pt modelId="{FBECA96D-8674-447D-9A16-FAF90D942C17}" type="sibTrans" cxnId="{6FCF16AC-9A1B-4AF8-B0D2-AB6740586E61}">
      <dgm:prSet/>
      <dgm:spPr/>
      <dgm:t>
        <a:bodyPr/>
        <a:lstStyle/>
        <a:p>
          <a:endParaRPr lang="es-CO">
            <a:solidFill>
              <a:schemeClr val="tx1"/>
            </a:solidFill>
          </a:endParaRPr>
        </a:p>
      </dgm:t>
    </dgm:pt>
    <dgm:pt modelId="{B200821E-1FB4-4666-8044-FAF899DE8FF5}">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14 SUGERENCIAS 0,05%</a:t>
          </a:r>
        </a:p>
      </dgm:t>
    </dgm:pt>
    <dgm:pt modelId="{3118C8FD-935F-473C-A399-57852C07496C}" type="parTrans" cxnId="{A532C21D-59E4-4357-A4BF-0A6FE220E321}">
      <dgm:prSet/>
      <dgm:spPr>
        <a:solidFill>
          <a:srgbClr val="5B9BD5">
            <a:hueOff val="0"/>
            <a:satOff val="0"/>
            <a:lumOff val="0"/>
            <a:alphaOff val="0"/>
          </a:srgbClr>
        </a:solidFill>
        <a:ln>
          <a:noFill/>
        </a:ln>
        <a:effectLst/>
      </dgm:spPr>
      <dgm:t>
        <a:bodyPr/>
        <a:lstStyle/>
        <a:p>
          <a:endParaRPr lang="es-CO">
            <a:solidFill>
              <a:schemeClr val="tx1"/>
            </a:solidFill>
          </a:endParaRPr>
        </a:p>
      </dgm:t>
    </dgm:pt>
    <dgm:pt modelId="{408F3999-FA23-4CF7-A25E-1130E4B6D68D}" type="sibTrans" cxnId="{A532C21D-59E4-4357-A4BF-0A6FE220E321}">
      <dgm:prSet/>
      <dgm:spPr/>
      <dgm:t>
        <a:bodyPr/>
        <a:lstStyle/>
        <a:p>
          <a:endParaRPr lang="es-CO">
            <a:solidFill>
              <a:schemeClr val="tx1"/>
            </a:solidFill>
          </a:endParaRPr>
        </a:p>
      </dgm:t>
    </dgm:pt>
    <dgm:pt modelId="{8B7457B6-8405-4F22-BB75-79BE902BADE1}">
      <dgm:prSet/>
      <dgm:spPr/>
      <dgm:t>
        <a:bodyPr/>
        <a:lstStyle/>
        <a:p>
          <a:r>
            <a:rPr lang="es-CO" dirty="0">
              <a:solidFill>
                <a:schemeClr val="tx1"/>
              </a:solidFill>
            </a:rPr>
            <a:t>8,666 DERECHOS DE PETICIÓN DE INFORMACIÓN</a:t>
          </a:r>
        </a:p>
        <a:p>
          <a:r>
            <a:rPr lang="es-CO" dirty="0">
              <a:solidFill>
                <a:schemeClr val="tx1"/>
              </a:solidFill>
            </a:rPr>
            <a:t>30,36%</a:t>
          </a:r>
        </a:p>
      </dgm:t>
    </dgm:pt>
    <dgm:pt modelId="{E7BA3AAF-3082-48CE-9B7E-CAF553DDD282}" type="parTrans" cxnId="{D3A15089-A219-449D-BD08-35802D80171D}">
      <dgm:prSet/>
      <dgm:spPr/>
      <dgm:t>
        <a:bodyPr/>
        <a:lstStyle/>
        <a:p>
          <a:endParaRPr lang="es-CO">
            <a:solidFill>
              <a:schemeClr val="tx1"/>
            </a:solidFill>
          </a:endParaRPr>
        </a:p>
      </dgm:t>
    </dgm:pt>
    <dgm:pt modelId="{0BDF7391-BB90-4395-A01F-D71E00196001}" type="sibTrans" cxnId="{D3A15089-A219-449D-BD08-35802D80171D}">
      <dgm:prSet/>
      <dgm:spPr/>
      <dgm:t>
        <a:bodyPr/>
        <a:lstStyle/>
        <a:p>
          <a:endParaRPr lang="es-CO">
            <a:solidFill>
              <a:schemeClr val="tx1"/>
            </a:solidFill>
          </a:endParaRPr>
        </a:p>
      </dgm:t>
    </dgm:pt>
    <dgm:pt modelId="{821D43D9-224C-4F50-8E73-261EE8CBD2EF}">
      <dgm:prSet/>
      <dgm:spPr/>
      <dgm:t>
        <a:bodyPr/>
        <a:lstStyle/>
        <a:p>
          <a:r>
            <a:rPr lang="es-CO" dirty="0">
              <a:solidFill>
                <a:schemeClr val="tx1"/>
              </a:solidFill>
            </a:rPr>
            <a:t>962 DERECHOS DE PETICIÓN DE CONSULTA</a:t>
          </a:r>
        </a:p>
        <a:p>
          <a:r>
            <a:rPr lang="es-CO" dirty="0">
              <a:solidFill>
                <a:schemeClr val="tx1"/>
              </a:solidFill>
            </a:rPr>
            <a:t>3,37%</a:t>
          </a:r>
        </a:p>
      </dgm:t>
    </dgm:pt>
    <dgm:pt modelId="{83CBD27A-E205-47C9-9DAD-3C3B52CBD8F2}" type="parTrans" cxnId="{92744B75-B30D-41A6-B2FE-19284BD248E8}">
      <dgm:prSet/>
      <dgm:spPr/>
      <dgm:t>
        <a:bodyPr/>
        <a:lstStyle/>
        <a:p>
          <a:endParaRPr lang="es-CO">
            <a:solidFill>
              <a:schemeClr val="tx1"/>
            </a:solidFill>
          </a:endParaRPr>
        </a:p>
      </dgm:t>
    </dgm:pt>
    <dgm:pt modelId="{95AAC914-D85F-42A3-B276-EB178E0E68A2}" type="sibTrans" cxnId="{92744B75-B30D-41A6-B2FE-19284BD248E8}">
      <dgm:prSet/>
      <dgm:spPr/>
      <dgm:t>
        <a:bodyPr/>
        <a:lstStyle/>
        <a:p>
          <a:endParaRPr lang="es-CO">
            <a:solidFill>
              <a:schemeClr val="tx1"/>
            </a:solidFill>
          </a:endParaRPr>
        </a:p>
      </dgm:t>
    </dgm:pt>
    <dgm:pt modelId="{4EE42F87-4162-4E6F-B8FD-732B884CE8DB}">
      <dgm:prSet custT="1"/>
      <dgm:spPr>
        <a:solidFill>
          <a:srgbClr val="5B9BD5">
            <a:hueOff val="-2252848"/>
            <a:satOff val="-5806"/>
            <a:lumOff val="-3922"/>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526 RECURSOS 1,84%</a:t>
          </a:r>
        </a:p>
      </dgm:t>
    </dgm:pt>
    <dgm:pt modelId="{8E612689-C4B1-44DC-81F4-05EFE577C819}" type="parTrans" cxnId="{2523D120-FC0A-4CCA-9BEE-A58BD98F385B}">
      <dgm:prSet/>
      <dgm:spPr>
        <a:solidFill>
          <a:srgbClr val="5B9BD5">
            <a:hueOff val="-2252848"/>
            <a:satOff val="-5806"/>
            <a:lumOff val="-3922"/>
            <a:alphaOff val="0"/>
          </a:srgbClr>
        </a:solidFill>
        <a:ln>
          <a:noFill/>
        </a:ln>
        <a:effectLst/>
      </dgm:spPr>
      <dgm:t>
        <a:bodyPr/>
        <a:lstStyle/>
        <a:p>
          <a:endParaRPr lang="es-CO">
            <a:solidFill>
              <a:schemeClr val="tx1"/>
            </a:solidFill>
          </a:endParaRPr>
        </a:p>
      </dgm:t>
    </dgm:pt>
    <dgm:pt modelId="{E93B82CC-7E68-41AD-B1BF-2A171CBB2092}" type="sibTrans" cxnId="{2523D120-FC0A-4CCA-9BEE-A58BD98F385B}">
      <dgm:prSet/>
      <dgm:spPr/>
      <dgm:t>
        <a:bodyPr/>
        <a:lstStyle/>
        <a:p>
          <a:endParaRPr lang="es-CO">
            <a:solidFill>
              <a:schemeClr val="tx1"/>
            </a:solidFill>
          </a:endParaRPr>
        </a:p>
      </dgm:t>
    </dgm:pt>
    <dgm:pt modelId="{87D63E58-6A56-4813-A254-F8382ECB0C78}">
      <dgm:prSet phldrT="[Texto]"/>
      <dgm:spPr/>
      <dgm:t>
        <a:bodyPr/>
        <a:lstStyle/>
        <a:p>
          <a:r>
            <a:rPr lang="es-CO" dirty="0">
              <a:solidFill>
                <a:schemeClr val="tx1"/>
              </a:solidFill>
            </a:rPr>
            <a:t>16,322 DERECHOS DE PETICIÓN</a:t>
          </a:r>
        </a:p>
        <a:p>
          <a:r>
            <a:rPr lang="es-CO" dirty="0">
              <a:solidFill>
                <a:schemeClr val="tx1"/>
              </a:solidFill>
            </a:rPr>
            <a:t>51.17%</a:t>
          </a:r>
        </a:p>
      </dgm:t>
    </dgm:pt>
    <dgm:pt modelId="{0C465A11-586A-47D7-9769-7F1DBEE5FD04}" type="sibTrans" cxnId="{2B06B3FF-F015-46F6-B06B-BAACE550B324}">
      <dgm:prSet/>
      <dgm:spPr/>
      <dgm:t>
        <a:bodyPr/>
        <a:lstStyle/>
        <a:p>
          <a:endParaRPr lang="es-CO">
            <a:solidFill>
              <a:schemeClr val="tx1"/>
            </a:solidFill>
          </a:endParaRPr>
        </a:p>
      </dgm:t>
    </dgm:pt>
    <dgm:pt modelId="{98BF87EF-C94E-4CD3-A7D0-D57353E5BB7A}" type="parTrans" cxnId="{2B06B3FF-F015-46F6-B06B-BAACE550B324}">
      <dgm:prSet/>
      <dgm:spPr/>
      <dgm:t>
        <a:bodyPr/>
        <a:lstStyle/>
        <a:p>
          <a:endParaRPr lang="es-CO">
            <a:solidFill>
              <a:schemeClr val="tx1"/>
            </a:solidFill>
          </a:endParaRPr>
        </a:p>
      </dgm:t>
    </dgm:pt>
    <dgm:pt modelId="{314072E8-3011-4EEA-BDCE-F8A388D1CDB8}">
      <dgm:prSet/>
      <dgm:spPr/>
      <dgm:t>
        <a:bodyPr/>
        <a:lstStyle/>
        <a:p>
          <a:r>
            <a:rPr lang="es-CO" dirty="0">
              <a:solidFill>
                <a:schemeClr val="tx1"/>
              </a:solidFill>
            </a:rPr>
            <a:t>859 REQUERIMIENTOS 3,01% </a:t>
          </a:r>
        </a:p>
      </dgm:t>
    </dgm:pt>
    <dgm:pt modelId="{E2C50A9A-BDD1-4C5E-93CF-418D56389359}" type="parTrans" cxnId="{8B4D7AE3-524F-44B6-B024-05C004B74B88}">
      <dgm:prSet/>
      <dgm:spPr/>
      <dgm:t>
        <a:bodyPr/>
        <a:lstStyle/>
        <a:p>
          <a:endParaRPr lang="es-CO"/>
        </a:p>
      </dgm:t>
    </dgm:pt>
    <dgm:pt modelId="{E0F8C300-7559-4A60-8FD3-CCAC71F6E9E3}" type="sibTrans" cxnId="{8B4D7AE3-524F-44B6-B024-05C004B74B88}">
      <dgm:prSet/>
      <dgm:spPr/>
      <dgm:t>
        <a:bodyPr/>
        <a:lstStyle/>
        <a:p>
          <a:endParaRPr lang="es-CO"/>
        </a:p>
      </dgm:t>
    </dgm:pt>
    <dgm:pt modelId="{1C4A5E96-F2C0-4166-A9C4-C1CE3A401CBC}">
      <dgm:prSet/>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a:buNone/>
          </a:pPr>
          <a:r>
            <a:rPr lang="es-CO" dirty="0">
              <a:solidFill>
                <a:schemeClr val="tx1"/>
              </a:solidFill>
              <a:latin typeface="Calibri" panose="020F0502020204030204"/>
              <a:ea typeface="+mn-ea"/>
              <a:cs typeface="+mn-cs"/>
            </a:rPr>
            <a:t>628 QUEJAS 2,20%</a:t>
          </a:r>
          <a:endParaRPr lang="es-CO" dirty="0">
            <a:solidFill>
              <a:schemeClr val="tx1"/>
            </a:solidFill>
          </a:endParaRPr>
        </a:p>
      </dgm:t>
    </dgm:pt>
    <dgm:pt modelId="{EE1F17A9-A521-49C8-B583-33CE1A667A40}" type="parTrans" cxnId="{A3AABA06-3A5F-4E9C-92D2-20A38E4AEB42}">
      <dgm:prSet/>
      <dgm:spPr/>
      <dgm:t>
        <a:bodyPr/>
        <a:lstStyle/>
        <a:p>
          <a:endParaRPr lang="es-CO"/>
        </a:p>
      </dgm:t>
    </dgm:pt>
    <dgm:pt modelId="{34BB4A8B-C4EA-4B66-A8F1-1EAD2BFF574B}" type="sibTrans" cxnId="{A3AABA06-3A5F-4E9C-92D2-20A38E4AEB42}">
      <dgm:prSet/>
      <dgm:spPr/>
      <dgm:t>
        <a:bodyPr/>
        <a:lstStyle/>
        <a:p>
          <a:endParaRPr lang="es-CO"/>
        </a:p>
      </dgm:t>
    </dgm:pt>
    <dgm:pt modelId="{295644F2-FFF6-4CCF-A946-8ECD81E1E3CC}">
      <dgm:prSet/>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a:buNone/>
          </a:pPr>
          <a:r>
            <a:rPr lang="es-CO" dirty="0">
              <a:solidFill>
                <a:schemeClr val="tx1"/>
              </a:solidFill>
            </a:rPr>
            <a:t>571 RECLAMOS 2.0%</a:t>
          </a:r>
        </a:p>
      </dgm:t>
    </dgm:pt>
    <dgm:pt modelId="{69FAE532-B309-4667-AB17-6ED60A5AE04F}" type="parTrans" cxnId="{72ECDD82-ABDB-40A5-8FF6-0931C9E667BA}">
      <dgm:prSet/>
      <dgm:spPr/>
      <dgm:t>
        <a:bodyPr/>
        <a:lstStyle/>
        <a:p>
          <a:endParaRPr lang="es-CO"/>
        </a:p>
      </dgm:t>
    </dgm:pt>
    <dgm:pt modelId="{AC5C8E2B-CA49-41C4-BF8A-94C5170EEF76}" type="sibTrans" cxnId="{72ECDD82-ABDB-40A5-8FF6-0931C9E667BA}">
      <dgm:prSet/>
      <dgm:spPr/>
      <dgm:t>
        <a:bodyPr/>
        <a:lstStyle/>
        <a:p>
          <a:endParaRPr lang="es-CO"/>
        </a:p>
      </dgm:t>
    </dgm:pt>
    <dgm:pt modelId="{27BBC757-B69E-4126-B7A8-7F72EC67EDF5}" type="pres">
      <dgm:prSet presAssocID="{7646432F-E293-45FE-A9B6-37670EAE3406}" presName="cycle" presStyleCnt="0">
        <dgm:presLayoutVars>
          <dgm:chMax val="1"/>
          <dgm:dir/>
          <dgm:animLvl val="ctr"/>
          <dgm:resizeHandles val="exact"/>
        </dgm:presLayoutVars>
      </dgm:prSet>
      <dgm:spPr/>
    </dgm:pt>
    <dgm:pt modelId="{FD2C9BDF-C0C7-4A68-B53B-3AE8FE2C6954}" type="pres">
      <dgm:prSet presAssocID="{E6702A87-BCB8-4A4A-BF11-17763682E1C8}" presName="centerShape" presStyleLbl="node0" presStyleIdx="0" presStyleCnt="1"/>
      <dgm:spPr/>
    </dgm:pt>
    <dgm:pt modelId="{5B78BEB9-87C3-40CD-951D-A2A259526E26}" type="pres">
      <dgm:prSet presAssocID="{98BF87EF-C94E-4CD3-A7D0-D57353E5BB7A}" presName="parTrans" presStyleLbl="bgSibTrans2D1" presStyleIdx="0" presStyleCnt="8"/>
      <dgm:spPr/>
    </dgm:pt>
    <dgm:pt modelId="{3BEEE924-AD2C-4DBB-AB92-38A88ED44842}" type="pres">
      <dgm:prSet presAssocID="{87D63E58-6A56-4813-A254-F8382ECB0C78}" presName="node" presStyleLbl="node1" presStyleIdx="0" presStyleCnt="8">
        <dgm:presLayoutVars>
          <dgm:bulletEnabled val="1"/>
        </dgm:presLayoutVars>
      </dgm:prSet>
      <dgm:spPr/>
    </dgm:pt>
    <dgm:pt modelId="{4717DAC8-82FC-4B50-9C21-6B0B1AEE6945}" type="pres">
      <dgm:prSet presAssocID="{E7BA3AAF-3082-48CE-9B7E-CAF553DDD282}" presName="parTrans" presStyleLbl="bgSibTrans2D1" presStyleIdx="1" presStyleCnt="8"/>
      <dgm:spPr/>
    </dgm:pt>
    <dgm:pt modelId="{53BC57C5-036C-4E7E-869B-6A1111205139}" type="pres">
      <dgm:prSet presAssocID="{8B7457B6-8405-4F22-BB75-79BE902BADE1}" presName="node" presStyleLbl="node1" presStyleIdx="1" presStyleCnt="8">
        <dgm:presLayoutVars>
          <dgm:bulletEnabled val="1"/>
        </dgm:presLayoutVars>
      </dgm:prSet>
      <dgm:spPr/>
    </dgm:pt>
    <dgm:pt modelId="{3CC2AD93-4759-40E9-AD4A-751A0A800E5D}" type="pres">
      <dgm:prSet presAssocID="{83CBD27A-E205-47C9-9DAD-3C3B52CBD8F2}" presName="parTrans" presStyleLbl="bgSibTrans2D1" presStyleIdx="2" presStyleCnt="8"/>
      <dgm:spPr/>
    </dgm:pt>
    <dgm:pt modelId="{FA7E6E2E-128E-4EAB-948D-81D4AED35F4F}" type="pres">
      <dgm:prSet presAssocID="{821D43D9-224C-4F50-8E73-261EE8CBD2EF}" presName="node" presStyleLbl="node1" presStyleIdx="2" presStyleCnt="8">
        <dgm:presLayoutVars>
          <dgm:bulletEnabled val="1"/>
        </dgm:presLayoutVars>
      </dgm:prSet>
      <dgm:spPr/>
    </dgm:pt>
    <dgm:pt modelId="{21FFFAC9-6790-4988-9A65-F3D42554F21B}" type="pres">
      <dgm:prSet presAssocID="{E2C50A9A-BDD1-4C5E-93CF-418D56389359}" presName="parTrans" presStyleLbl="bgSibTrans2D1" presStyleIdx="3" presStyleCnt="8"/>
      <dgm:spPr/>
    </dgm:pt>
    <dgm:pt modelId="{7C052CCA-E99D-40BF-82A4-BB22E44E7DA0}" type="pres">
      <dgm:prSet presAssocID="{314072E8-3011-4EEA-BDCE-F8A388D1CDB8}" presName="node" presStyleLbl="node1" presStyleIdx="3" presStyleCnt="8">
        <dgm:presLayoutVars>
          <dgm:bulletEnabled val="1"/>
        </dgm:presLayoutVars>
      </dgm:prSet>
      <dgm:spPr/>
    </dgm:pt>
    <dgm:pt modelId="{2C4C675E-17DC-4045-995B-E9724048D7E2}" type="pres">
      <dgm:prSet presAssocID="{EE1F17A9-A521-49C8-B583-33CE1A667A40}" presName="parTrans" presStyleLbl="bgSibTrans2D1" presStyleIdx="4" presStyleCnt="8"/>
      <dgm:spPr/>
    </dgm:pt>
    <dgm:pt modelId="{AE885708-45B6-4FDE-B717-A27839E38953}" type="pres">
      <dgm:prSet presAssocID="{1C4A5E96-F2C0-4166-A9C4-C1CE3A401CBC}" presName="node" presStyleLbl="node1" presStyleIdx="4" presStyleCnt="8">
        <dgm:presLayoutVars>
          <dgm:bulletEnabled val="1"/>
        </dgm:presLayoutVars>
      </dgm:prSet>
      <dgm:spPr>
        <a:prstGeom prst="roundRect">
          <a:avLst>
            <a:gd name="adj" fmla="val 10000"/>
          </a:avLst>
        </a:prstGeom>
      </dgm:spPr>
    </dgm:pt>
    <dgm:pt modelId="{65D1CE00-CE98-4180-9FFE-B255AD235005}" type="pres">
      <dgm:prSet presAssocID="{69FAE532-B309-4667-AB17-6ED60A5AE04F}" presName="parTrans" presStyleLbl="bgSibTrans2D1" presStyleIdx="5" presStyleCnt="8"/>
      <dgm:spPr/>
    </dgm:pt>
    <dgm:pt modelId="{BFF164F5-C3EC-4F14-AD67-64A70B06A622}" type="pres">
      <dgm:prSet presAssocID="{295644F2-FFF6-4CCF-A946-8ECD81E1E3CC}" presName="node" presStyleLbl="node1" presStyleIdx="5" presStyleCnt="8">
        <dgm:presLayoutVars>
          <dgm:bulletEnabled val="1"/>
        </dgm:presLayoutVars>
      </dgm:prSet>
      <dgm:spPr/>
    </dgm:pt>
    <dgm:pt modelId="{E648AE49-5685-4983-AE6F-FBB758AD0F7E}" type="pres">
      <dgm:prSet presAssocID="{8E612689-C4B1-44DC-81F4-05EFE577C819}" presName="parTrans" presStyleLbl="bgSibTrans2D1" presStyleIdx="6" presStyleCnt="8"/>
      <dgm:spPr>
        <a:xfrm rot="18000000">
          <a:off x="4077191" y="1933405"/>
          <a:ext cx="2220210" cy="574143"/>
        </a:xfrm>
        <a:prstGeom prst="leftArrow">
          <a:avLst>
            <a:gd name="adj1" fmla="val 60000"/>
            <a:gd name="adj2" fmla="val 50000"/>
          </a:avLst>
        </a:prstGeom>
      </dgm:spPr>
    </dgm:pt>
    <dgm:pt modelId="{9758EB22-E986-4874-8C3F-D88F1F641057}" type="pres">
      <dgm:prSet presAssocID="{4EE42F87-4162-4E6F-B8FD-732B884CE8DB}" presName="node" presStyleLbl="node1" presStyleIdx="6" presStyleCnt="8">
        <dgm:presLayoutVars>
          <dgm:bulletEnabled val="1"/>
        </dgm:presLayoutVars>
      </dgm:prSet>
      <dgm:spPr>
        <a:xfrm>
          <a:off x="5037260" y="695027"/>
          <a:ext cx="1410176" cy="1128141"/>
        </a:xfrm>
        <a:prstGeom prst="roundRect">
          <a:avLst>
            <a:gd name="adj" fmla="val 10000"/>
          </a:avLst>
        </a:prstGeom>
      </dgm:spPr>
    </dgm:pt>
    <dgm:pt modelId="{75114806-B783-429A-98BB-6661B87404A9}" type="pres">
      <dgm:prSet presAssocID="{3118C8FD-935F-473C-A399-57852C07496C}" presName="parTrans" presStyleLbl="bgSibTrans2D1" presStyleIdx="7" presStyleCnt="8"/>
      <dgm:spPr>
        <a:xfrm>
          <a:off x="5200487" y="3879011"/>
          <a:ext cx="2220210" cy="574143"/>
        </a:xfrm>
        <a:prstGeom prst="leftArrow">
          <a:avLst>
            <a:gd name="adj1" fmla="val 60000"/>
            <a:gd name="adj2" fmla="val 50000"/>
          </a:avLst>
        </a:prstGeom>
      </dgm:spPr>
    </dgm:pt>
    <dgm:pt modelId="{C9D5C9AF-50D2-465D-B3A6-39FA117FBBDD}" type="pres">
      <dgm:prSet presAssocID="{B200821E-1FB4-4666-8044-FAF899DE8FF5}" presName="node" presStyleLbl="node1" presStyleIdx="7" presStyleCnt="8">
        <dgm:presLayoutVars>
          <dgm:bulletEnabled val="1"/>
        </dgm:presLayoutVars>
      </dgm:prSet>
      <dgm:spPr>
        <a:xfrm>
          <a:off x="6715609" y="3602012"/>
          <a:ext cx="1410176" cy="1128141"/>
        </a:xfrm>
        <a:prstGeom prst="roundRect">
          <a:avLst>
            <a:gd name="adj" fmla="val 10000"/>
          </a:avLst>
        </a:prstGeom>
      </dgm:spPr>
    </dgm:pt>
  </dgm:ptLst>
  <dgm:cxnLst>
    <dgm:cxn modelId="{A3AABA06-3A5F-4E9C-92D2-20A38E4AEB42}" srcId="{E6702A87-BCB8-4A4A-BF11-17763682E1C8}" destId="{1C4A5E96-F2C0-4166-A9C4-C1CE3A401CBC}" srcOrd="4" destOrd="0" parTransId="{EE1F17A9-A521-49C8-B583-33CE1A667A40}" sibTransId="{34BB4A8B-C4EA-4B66-A8F1-1EAD2BFF574B}"/>
    <dgm:cxn modelId="{DA05911B-6024-460C-AB69-79DD47F505C6}" type="presOf" srcId="{295644F2-FFF6-4CCF-A946-8ECD81E1E3CC}" destId="{BFF164F5-C3EC-4F14-AD67-64A70B06A622}" srcOrd="0" destOrd="0" presId="urn:microsoft.com/office/officeart/2005/8/layout/radial4"/>
    <dgm:cxn modelId="{A532C21D-59E4-4357-A4BF-0A6FE220E321}" srcId="{E6702A87-BCB8-4A4A-BF11-17763682E1C8}" destId="{B200821E-1FB4-4666-8044-FAF899DE8FF5}" srcOrd="7" destOrd="0" parTransId="{3118C8FD-935F-473C-A399-57852C07496C}" sibTransId="{408F3999-FA23-4CF7-A25E-1130E4B6D68D}"/>
    <dgm:cxn modelId="{2523D120-FC0A-4CCA-9BEE-A58BD98F385B}" srcId="{E6702A87-BCB8-4A4A-BF11-17763682E1C8}" destId="{4EE42F87-4162-4E6F-B8FD-732B884CE8DB}" srcOrd="6" destOrd="0" parTransId="{8E612689-C4B1-44DC-81F4-05EFE577C819}" sibTransId="{E93B82CC-7E68-41AD-B1BF-2A171CBB2092}"/>
    <dgm:cxn modelId="{5577C829-B63B-4C2F-9B68-4022ADC6B995}" type="presOf" srcId="{4EE42F87-4162-4E6F-B8FD-732B884CE8DB}" destId="{9758EB22-E986-4874-8C3F-D88F1F641057}" srcOrd="0" destOrd="0" presId="urn:microsoft.com/office/officeart/2005/8/layout/radial4"/>
    <dgm:cxn modelId="{ADEA4C2A-8034-494D-921D-69900D4F3C1A}" type="presOf" srcId="{8B7457B6-8405-4F22-BB75-79BE902BADE1}" destId="{53BC57C5-036C-4E7E-869B-6A1111205139}" srcOrd="0" destOrd="0" presId="urn:microsoft.com/office/officeart/2005/8/layout/radial4"/>
    <dgm:cxn modelId="{94D43A54-5A05-4E1D-9DBC-F0011AE2C726}" type="presOf" srcId="{B200821E-1FB4-4666-8044-FAF899DE8FF5}" destId="{C9D5C9AF-50D2-465D-B3A6-39FA117FBBDD}" srcOrd="0" destOrd="0" presId="urn:microsoft.com/office/officeart/2005/8/layout/radial4"/>
    <dgm:cxn modelId="{45333F54-944B-4531-A97D-2BF7B95547AE}" type="presOf" srcId="{8E612689-C4B1-44DC-81F4-05EFE577C819}" destId="{E648AE49-5685-4983-AE6F-FBB758AD0F7E}" srcOrd="0" destOrd="0" presId="urn:microsoft.com/office/officeart/2005/8/layout/radial4"/>
    <dgm:cxn modelId="{92744B75-B30D-41A6-B2FE-19284BD248E8}" srcId="{E6702A87-BCB8-4A4A-BF11-17763682E1C8}" destId="{821D43D9-224C-4F50-8E73-261EE8CBD2EF}" srcOrd="2" destOrd="0" parTransId="{83CBD27A-E205-47C9-9DAD-3C3B52CBD8F2}" sibTransId="{95AAC914-D85F-42A3-B276-EB178E0E68A2}"/>
    <dgm:cxn modelId="{72ECDD82-ABDB-40A5-8FF6-0931C9E667BA}" srcId="{E6702A87-BCB8-4A4A-BF11-17763682E1C8}" destId="{295644F2-FFF6-4CCF-A946-8ECD81E1E3CC}" srcOrd="5" destOrd="0" parTransId="{69FAE532-B309-4667-AB17-6ED60A5AE04F}" sibTransId="{AC5C8E2B-CA49-41C4-BF8A-94C5170EEF76}"/>
    <dgm:cxn modelId="{5C28B986-A14B-4F4E-86A2-172A2D4F594D}" type="presOf" srcId="{98BF87EF-C94E-4CD3-A7D0-D57353E5BB7A}" destId="{5B78BEB9-87C3-40CD-951D-A2A259526E26}" srcOrd="0" destOrd="0" presId="urn:microsoft.com/office/officeart/2005/8/layout/radial4"/>
    <dgm:cxn modelId="{D3A15089-A219-449D-BD08-35802D80171D}" srcId="{E6702A87-BCB8-4A4A-BF11-17763682E1C8}" destId="{8B7457B6-8405-4F22-BB75-79BE902BADE1}" srcOrd="1" destOrd="0" parTransId="{E7BA3AAF-3082-48CE-9B7E-CAF553DDD282}" sibTransId="{0BDF7391-BB90-4395-A01F-D71E00196001}"/>
    <dgm:cxn modelId="{9AA6F389-9C97-45CF-89B3-649FA80EDB22}" type="presOf" srcId="{EE1F17A9-A521-49C8-B583-33CE1A667A40}" destId="{2C4C675E-17DC-4045-995B-E9724048D7E2}" srcOrd="0" destOrd="0" presId="urn:microsoft.com/office/officeart/2005/8/layout/radial4"/>
    <dgm:cxn modelId="{5D09559B-911E-4D55-BD91-BD0BFF240259}" type="presOf" srcId="{83CBD27A-E205-47C9-9DAD-3C3B52CBD8F2}" destId="{3CC2AD93-4759-40E9-AD4A-751A0A800E5D}" srcOrd="0" destOrd="0" presId="urn:microsoft.com/office/officeart/2005/8/layout/radial4"/>
    <dgm:cxn modelId="{117F00A8-475F-4145-B820-1E4D4C43FF7C}" type="presOf" srcId="{314072E8-3011-4EEA-BDCE-F8A388D1CDB8}" destId="{7C052CCA-E99D-40BF-82A4-BB22E44E7DA0}" srcOrd="0" destOrd="0" presId="urn:microsoft.com/office/officeart/2005/8/layout/radial4"/>
    <dgm:cxn modelId="{6FCF16AC-9A1B-4AF8-B0D2-AB6740586E61}" srcId="{7646432F-E293-45FE-A9B6-37670EAE3406}" destId="{E6702A87-BCB8-4A4A-BF11-17763682E1C8}" srcOrd="0" destOrd="0" parTransId="{53DB8F0B-11B7-4684-89D0-44502B020DF0}" sibTransId="{FBECA96D-8674-447D-9A16-FAF90D942C17}"/>
    <dgm:cxn modelId="{A5DC1DAC-58C8-445C-8BB7-CFE82613B299}" type="presOf" srcId="{69FAE532-B309-4667-AB17-6ED60A5AE04F}" destId="{65D1CE00-CE98-4180-9FFE-B255AD235005}" srcOrd="0" destOrd="0" presId="urn:microsoft.com/office/officeart/2005/8/layout/radial4"/>
    <dgm:cxn modelId="{B99E5EB8-D1A8-436C-BEBF-296994CAA3DB}" type="presOf" srcId="{E2C50A9A-BDD1-4C5E-93CF-418D56389359}" destId="{21FFFAC9-6790-4988-9A65-F3D42554F21B}" srcOrd="0" destOrd="0" presId="urn:microsoft.com/office/officeart/2005/8/layout/radial4"/>
    <dgm:cxn modelId="{60A64DC3-ACA2-4168-BE01-5609A7EE1B5B}" type="presOf" srcId="{7646432F-E293-45FE-A9B6-37670EAE3406}" destId="{27BBC757-B69E-4126-B7A8-7F72EC67EDF5}" srcOrd="0" destOrd="0" presId="urn:microsoft.com/office/officeart/2005/8/layout/radial4"/>
    <dgm:cxn modelId="{B94F02C7-B17C-4C07-9AEF-A9EEB07214EF}" type="presOf" srcId="{87D63E58-6A56-4813-A254-F8382ECB0C78}" destId="{3BEEE924-AD2C-4DBB-AB92-38A88ED44842}" srcOrd="0" destOrd="0" presId="urn:microsoft.com/office/officeart/2005/8/layout/radial4"/>
    <dgm:cxn modelId="{8B4D7AE3-524F-44B6-B024-05C004B74B88}" srcId="{E6702A87-BCB8-4A4A-BF11-17763682E1C8}" destId="{314072E8-3011-4EEA-BDCE-F8A388D1CDB8}" srcOrd="3" destOrd="0" parTransId="{E2C50A9A-BDD1-4C5E-93CF-418D56389359}" sibTransId="{E0F8C300-7559-4A60-8FD3-CCAC71F6E9E3}"/>
    <dgm:cxn modelId="{680B6DE7-7AB0-434F-B580-5F83EB6E7823}" type="presOf" srcId="{1C4A5E96-F2C0-4166-A9C4-C1CE3A401CBC}" destId="{AE885708-45B6-4FDE-B717-A27839E38953}" srcOrd="0" destOrd="0" presId="urn:microsoft.com/office/officeart/2005/8/layout/radial4"/>
    <dgm:cxn modelId="{AC2C7FE7-69E7-4154-B1F3-2F71854B25F0}" type="presOf" srcId="{3118C8FD-935F-473C-A399-57852C07496C}" destId="{75114806-B783-429A-98BB-6661B87404A9}" srcOrd="0" destOrd="0" presId="urn:microsoft.com/office/officeart/2005/8/layout/radial4"/>
    <dgm:cxn modelId="{5AF105E9-3B45-48E6-81DA-AD0C49D7CD34}" type="presOf" srcId="{E6702A87-BCB8-4A4A-BF11-17763682E1C8}" destId="{FD2C9BDF-C0C7-4A68-B53B-3AE8FE2C6954}" srcOrd="0" destOrd="0" presId="urn:microsoft.com/office/officeart/2005/8/layout/radial4"/>
    <dgm:cxn modelId="{37E3C6ED-1FF2-4D45-A096-39F380FBC67E}" type="presOf" srcId="{E7BA3AAF-3082-48CE-9B7E-CAF553DDD282}" destId="{4717DAC8-82FC-4B50-9C21-6B0B1AEE6945}" srcOrd="0" destOrd="0" presId="urn:microsoft.com/office/officeart/2005/8/layout/radial4"/>
    <dgm:cxn modelId="{83501AF2-A5D1-4D10-BDDB-B7F18563A835}" type="presOf" srcId="{821D43D9-224C-4F50-8E73-261EE8CBD2EF}" destId="{FA7E6E2E-128E-4EAB-948D-81D4AED35F4F}" srcOrd="0" destOrd="0" presId="urn:microsoft.com/office/officeart/2005/8/layout/radial4"/>
    <dgm:cxn modelId="{2B06B3FF-F015-46F6-B06B-BAACE550B324}" srcId="{E6702A87-BCB8-4A4A-BF11-17763682E1C8}" destId="{87D63E58-6A56-4813-A254-F8382ECB0C78}" srcOrd="0" destOrd="0" parTransId="{98BF87EF-C94E-4CD3-A7D0-D57353E5BB7A}" sibTransId="{0C465A11-586A-47D7-9769-7F1DBEE5FD04}"/>
    <dgm:cxn modelId="{8A79CDB5-694E-4309-930D-7F337F247A73}" type="presParOf" srcId="{27BBC757-B69E-4126-B7A8-7F72EC67EDF5}" destId="{FD2C9BDF-C0C7-4A68-B53B-3AE8FE2C6954}" srcOrd="0" destOrd="0" presId="urn:microsoft.com/office/officeart/2005/8/layout/radial4"/>
    <dgm:cxn modelId="{776822FE-186C-456F-A959-467D8F527EA9}" type="presParOf" srcId="{27BBC757-B69E-4126-B7A8-7F72EC67EDF5}" destId="{5B78BEB9-87C3-40CD-951D-A2A259526E26}" srcOrd="1" destOrd="0" presId="urn:microsoft.com/office/officeart/2005/8/layout/radial4"/>
    <dgm:cxn modelId="{4E9CBF14-A2F7-4420-B335-A358A9894AF2}" type="presParOf" srcId="{27BBC757-B69E-4126-B7A8-7F72EC67EDF5}" destId="{3BEEE924-AD2C-4DBB-AB92-38A88ED44842}" srcOrd="2" destOrd="0" presId="urn:microsoft.com/office/officeart/2005/8/layout/radial4"/>
    <dgm:cxn modelId="{309C03F4-5316-4356-8A4B-55C287F60841}" type="presParOf" srcId="{27BBC757-B69E-4126-B7A8-7F72EC67EDF5}" destId="{4717DAC8-82FC-4B50-9C21-6B0B1AEE6945}" srcOrd="3" destOrd="0" presId="urn:microsoft.com/office/officeart/2005/8/layout/radial4"/>
    <dgm:cxn modelId="{BA86E8DE-0A9C-400E-A215-DA861966DD18}" type="presParOf" srcId="{27BBC757-B69E-4126-B7A8-7F72EC67EDF5}" destId="{53BC57C5-036C-4E7E-869B-6A1111205139}" srcOrd="4" destOrd="0" presId="urn:microsoft.com/office/officeart/2005/8/layout/radial4"/>
    <dgm:cxn modelId="{A07A54E6-6074-448A-A72E-67B764BB095B}" type="presParOf" srcId="{27BBC757-B69E-4126-B7A8-7F72EC67EDF5}" destId="{3CC2AD93-4759-40E9-AD4A-751A0A800E5D}" srcOrd="5" destOrd="0" presId="urn:microsoft.com/office/officeart/2005/8/layout/radial4"/>
    <dgm:cxn modelId="{4C70C6B0-23FF-4656-8A76-BD4543E03983}" type="presParOf" srcId="{27BBC757-B69E-4126-B7A8-7F72EC67EDF5}" destId="{FA7E6E2E-128E-4EAB-948D-81D4AED35F4F}" srcOrd="6" destOrd="0" presId="urn:microsoft.com/office/officeart/2005/8/layout/radial4"/>
    <dgm:cxn modelId="{91CC84D9-2236-4365-BB5D-8B7B2E52F936}" type="presParOf" srcId="{27BBC757-B69E-4126-B7A8-7F72EC67EDF5}" destId="{21FFFAC9-6790-4988-9A65-F3D42554F21B}" srcOrd="7" destOrd="0" presId="urn:microsoft.com/office/officeart/2005/8/layout/radial4"/>
    <dgm:cxn modelId="{A4D35BF6-4DAA-42EB-8717-23C096E5078E}" type="presParOf" srcId="{27BBC757-B69E-4126-B7A8-7F72EC67EDF5}" destId="{7C052CCA-E99D-40BF-82A4-BB22E44E7DA0}" srcOrd="8" destOrd="0" presId="urn:microsoft.com/office/officeart/2005/8/layout/radial4"/>
    <dgm:cxn modelId="{61A57B70-1AA9-45FE-A954-5652D285E57F}" type="presParOf" srcId="{27BBC757-B69E-4126-B7A8-7F72EC67EDF5}" destId="{2C4C675E-17DC-4045-995B-E9724048D7E2}" srcOrd="9" destOrd="0" presId="urn:microsoft.com/office/officeart/2005/8/layout/radial4"/>
    <dgm:cxn modelId="{861E1D50-3DA8-4C40-B431-288FD5470CEC}" type="presParOf" srcId="{27BBC757-B69E-4126-B7A8-7F72EC67EDF5}" destId="{AE885708-45B6-4FDE-B717-A27839E38953}" srcOrd="10" destOrd="0" presId="urn:microsoft.com/office/officeart/2005/8/layout/radial4"/>
    <dgm:cxn modelId="{C11A76D3-B0E8-4FEF-A308-3252B2050F5C}" type="presParOf" srcId="{27BBC757-B69E-4126-B7A8-7F72EC67EDF5}" destId="{65D1CE00-CE98-4180-9FFE-B255AD235005}" srcOrd="11" destOrd="0" presId="urn:microsoft.com/office/officeart/2005/8/layout/radial4"/>
    <dgm:cxn modelId="{5759BAA3-9B76-4B9A-898E-019334F1ECB9}" type="presParOf" srcId="{27BBC757-B69E-4126-B7A8-7F72EC67EDF5}" destId="{BFF164F5-C3EC-4F14-AD67-64A70B06A622}" srcOrd="12" destOrd="0" presId="urn:microsoft.com/office/officeart/2005/8/layout/radial4"/>
    <dgm:cxn modelId="{7DE7E9B6-F07A-4D2D-8BFD-145926A50E0C}" type="presParOf" srcId="{27BBC757-B69E-4126-B7A8-7F72EC67EDF5}" destId="{E648AE49-5685-4983-AE6F-FBB758AD0F7E}" srcOrd="13" destOrd="0" presId="urn:microsoft.com/office/officeart/2005/8/layout/radial4"/>
    <dgm:cxn modelId="{4ACEBC6E-40AC-4204-B1D6-B47703C5A8AF}" type="presParOf" srcId="{27BBC757-B69E-4126-B7A8-7F72EC67EDF5}" destId="{9758EB22-E986-4874-8C3F-D88F1F641057}" srcOrd="14" destOrd="0" presId="urn:microsoft.com/office/officeart/2005/8/layout/radial4"/>
    <dgm:cxn modelId="{E18E8A4F-0C80-49BB-A2DC-6B17A3868D9B}" type="presParOf" srcId="{27BBC757-B69E-4126-B7A8-7F72EC67EDF5}" destId="{75114806-B783-429A-98BB-6661B87404A9}" srcOrd="15" destOrd="0" presId="urn:microsoft.com/office/officeart/2005/8/layout/radial4"/>
    <dgm:cxn modelId="{F6942215-7B7A-496F-A24E-67B9D9072B16}" type="presParOf" srcId="{27BBC757-B69E-4126-B7A8-7F72EC67EDF5}" destId="{C9D5C9AF-50D2-465D-B3A6-39FA117FBBDD}"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F0F0A-4C85-4360-8A3A-A0BFB491AA16}" type="doc">
      <dgm:prSet loTypeId="urn:microsoft.com/office/officeart/2005/8/layout/cycle4" loCatId="relationship" qsTypeId="urn:microsoft.com/office/officeart/2005/8/quickstyle/simple1" qsCatId="simple" csTypeId="urn:microsoft.com/office/officeart/2005/8/colors/colorful5" csCatId="colorful" phldr="1"/>
      <dgm:spPr/>
      <dgm:t>
        <a:bodyPr/>
        <a:lstStyle/>
        <a:p>
          <a:endParaRPr lang="es-CO"/>
        </a:p>
      </dgm:t>
    </dgm:pt>
    <dgm:pt modelId="{17F584F6-BB66-49FE-9457-1F4C54168F90}">
      <dgm:prSet phldrT="[Texto]"/>
      <dgm:spPr/>
      <dgm:t>
        <a:bodyPr/>
        <a:lstStyle/>
        <a:p>
          <a:r>
            <a:rPr lang="es-CO" dirty="0"/>
            <a:t>21.234 Virtual</a:t>
          </a:r>
        </a:p>
        <a:p>
          <a:r>
            <a:rPr lang="es-CO" dirty="0"/>
            <a:t>74%</a:t>
          </a:r>
        </a:p>
      </dgm:t>
    </dgm:pt>
    <dgm:pt modelId="{CB29CA6F-6FE1-4659-9D0B-338BB22B659F}" type="parTrans" cxnId="{17C6AB4D-5B76-4885-BFED-3CBC64AB8556}">
      <dgm:prSet/>
      <dgm:spPr/>
      <dgm:t>
        <a:bodyPr/>
        <a:lstStyle/>
        <a:p>
          <a:endParaRPr lang="es-CO"/>
        </a:p>
      </dgm:t>
    </dgm:pt>
    <dgm:pt modelId="{83BF70D4-A116-4C02-8106-38273DB29794}" type="sibTrans" cxnId="{17C6AB4D-5B76-4885-BFED-3CBC64AB8556}">
      <dgm:prSet/>
      <dgm:spPr/>
      <dgm:t>
        <a:bodyPr/>
        <a:lstStyle/>
        <a:p>
          <a:endParaRPr lang="es-CO"/>
        </a:p>
      </dgm:t>
    </dgm:pt>
    <dgm:pt modelId="{B7E3C4F6-82C6-40CD-A86F-3CFC2E8B3C37}">
      <dgm:prSet phldrT="[Texto]"/>
      <dgm:spPr/>
      <dgm:t>
        <a:bodyPr/>
        <a:lstStyle/>
        <a:p>
          <a:r>
            <a:rPr lang="es-CO" dirty="0"/>
            <a:t>Buzón UAC</a:t>
          </a:r>
        </a:p>
      </dgm:t>
    </dgm:pt>
    <dgm:pt modelId="{3113F391-F4B1-43B6-A066-CF59AC2213C9}" type="parTrans" cxnId="{C324B240-0FA6-4BF9-98E7-A458CD883F1A}">
      <dgm:prSet/>
      <dgm:spPr/>
      <dgm:t>
        <a:bodyPr/>
        <a:lstStyle/>
        <a:p>
          <a:endParaRPr lang="es-CO"/>
        </a:p>
      </dgm:t>
    </dgm:pt>
    <dgm:pt modelId="{8E875DBA-B137-4E28-90C6-12A0B6EE2B2E}" type="sibTrans" cxnId="{C324B240-0FA6-4BF9-98E7-A458CD883F1A}">
      <dgm:prSet/>
      <dgm:spPr/>
      <dgm:t>
        <a:bodyPr/>
        <a:lstStyle/>
        <a:p>
          <a:endParaRPr lang="es-CO"/>
        </a:p>
      </dgm:t>
    </dgm:pt>
    <dgm:pt modelId="{957F1D99-DE11-4E02-A69F-9B4852C0EA7F}">
      <dgm:prSet phldrT="[Texto]"/>
      <dgm:spPr/>
      <dgm:t>
        <a:bodyPr/>
        <a:lstStyle/>
        <a:p>
          <a:r>
            <a:rPr lang="es-CO" dirty="0"/>
            <a:t>4.855 Presencial</a:t>
          </a:r>
        </a:p>
        <a:p>
          <a:r>
            <a:rPr lang="es-CO" dirty="0"/>
            <a:t>16%</a:t>
          </a:r>
        </a:p>
      </dgm:t>
    </dgm:pt>
    <dgm:pt modelId="{44D8A931-5D72-4C55-BA41-CBA7B32BC46B}" type="parTrans" cxnId="{27047C64-E698-47A0-9D3C-C69FDA0DE5A3}">
      <dgm:prSet/>
      <dgm:spPr/>
      <dgm:t>
        <a:bodyPr/>
        <a:lstStyle/>
        <a:p>
          <a:endParaRPr lang="es-CO"/>
        </a:p>
      </dgm:t>
    </dgm:pt>
    <dgm:pt modelId="{466AE873-C907-4687-BA51-E6DA044363C3}" type="sibTrans" cxnId="{27047C64-E698-47A0-9D3C-C69FDA0DE5A3}">
      <dgm:prSet/>
      <dgm:spPr/>
      <dgm:t>
        <a:bodyPr/>
        <a:lstStyle/>
        <a:p>
          <a:endParaRPr lang="es-CO"/>
        </a:p>
      </dgm:t>
    </dgm:pt>
    <dgm:pt modelId="{BFF424E6-8852-410A-8DE4-F56FF248A814}">
      <dgm:prSet phldrT="[Texto]"/>
      <dgm:spPr/>
      <dgm:t>
        <a:bodyPr/>
        <a:lstStyle/>
        <a:p>
          <a:r>
            <a:rPr lang="es-CO" dirty="0"/>
            <a:t>Personal</a:t>
          </a:r>
        </a:p>
      </dgm:t>
    </dgm:pt>
    <dgm:pt modelId="{24E72231-C73C-48FF-93E6-A0525CDA4AB7}" type="parTrans" cxnId="{98C4385B-4F02-4498-A4FF-F5EA02FF5816}">
      <dgm:prSet/>
      <dgm:spPr/>
      <dgm:t>
        <a:bodyPr/>
        <a:lstStyle/>
        <a:p>
          <a:endParaRPr lang="es-CO"/>
        </a:p>
      </dgm:t>
    </dgm:pt>
    <dgm:pt modelId="{DB188735-D127-4228-9E90-BDFA60E38D7F}" type="sibTrans" cxnId="{98C4385B-4F02-4498-A4FF-F5EA02FF5816}">
      <dgm:prSet/>
      <dgm:spPr/>
      <dgm:t>
        <a:bodyPr/>
        <a:lstStyle/>
        <a:p>
          <a:endParaRPr lang="es-CO"/>
        </a:p>
      </dgm:t>
    </dgm:pt>
    <dgm:pt modelId="{AFEF52B1-8030-46EC-B440-1AA80D4B0C1B}">
      <dgm:prSet phldrT="[Texto]"/>
      <dgm:spPr/>
      <dgm:t>
        <a:bodyPr/>
        <a:lstStyle/>
        <a:p>
          <a:r>
            <a:rPr lang="es-CO" dirty="0"/>
            <a:t>2.459</a:t>
          </a:r>
        </a:p>
        <a:p>
          <a:r>
            <a:rPr lang="es-CO" dirty="0"/>
            <a:t>Escrito</a:t>
          </a:r>
        </a:p>
        <a:p>
          <a:r>
            <a:rPr lang="es-CO" dirty="0"/>
            <a:t>10% </a:t>
          </a:r>
        </a:p>
      </dgm:t>
    </dgm:pt>
    <dgm:pt modelId="{DF8B0274-4994-40D6-8F3F-56C0123BA0D2}" type="parTrans" cxnId="{C47B4DC0-4972-4E6C-979A-8E6967A0B680}">
      <dgm:prSet/>
      <dgm:spPr/>
      <dgm:t>
        <a:bodyPr/>
        <a:lstStyle/>
        <a:p>
          <a:endParaRPr lang="es-CO"/>
        </a:p>
      </dgm:t>
    </dgm:pt>
    <dgm:pt modelId="{BDB22E5B-5956-4990-8EDF-0EFC9D27EFB9}" type="sibTrans" cxnId="{C47B4DC0-4972-4E6C-979A-8E6967A0B680}">
      <dgm:prSet/>
      <dgm:spPr/>
      <dgm:t>
        <a:bodyPr/>
        <a:lstStyle/>
        <a:p>
          <a:endParaRPr lang="es-CO"/>
        </a:p>
      </dgm:t>
    </dgm:pt>
    <dgm:pt modelId="{A5440E11-10C3-4D62-AEAF-B1416B69CE36}">
      <dgm:prSet phldrT="[Texto]"/>
      <dgm:spPr/>
      <dgm:t>
        <a:bodyPr/>
        <a:lstStyle/>
        <a:p>
          <a:r>
            <a:rPr lang="es-CO" dirty="0"/>
            <a:t>Correspondencia</a:t>
          </a:r>
        </a:p>
      </dgm:t>
    </dgm:pt>
    <dgm:pt modelId="{2B167902-741C-4482-B625-06F0BD9AC31D}" type="parTrans" cxnId="{FA4E1483-858F-4F4C-AB59-5ED18C1C927C}">
      <dgm:prSet/>
      <dgm:spPr/>
      <dgm:t>
        <a:bodyPr/>
        <a:lstStyle/>
        <a:p>
          <a:endParaRPr lang="es-CO"/>
        </a:p>
      </dgm:t>
    </dgm:pt>
    <dgm:pt modelId="{74967114-887C-41C7-A03F-B3751727B925}" type="sibTrans" cxnId="{FA4E1483-858F-4F4C-AB59-5ED18C1C927C}">
      <dgm:prSet/>
      <dgm:spPr/>
      <dgm:t>
        <a:bodyPr/>
        <a:lstStyle/>
        <a:p>
          <a:endParaRPr lang="es-CO"/>
        </a:p>
      </dgm:t>
    </dgm:pt>
    <dgm:pt modelId="{A3421350-BD64-4E17-8C4E-3B70C9AF02A6}">
      <dgm:prSet phldrT="[Texto]"/>
      <dgm:spPr/>
      <dgm:t>
        <a:bodyPr/>
        <a:lstStyle/>
        <a:p>
          <a:r>
            <a:rPr lang="es-CO" dirty="0"/>
            <a:t>0 Telefónico</a:t>
          </a:r>
        </a:p>
        <a:p>
          <a:r>
            <a:rPr lang="es-CO" dirty="0"/>
            <a:t>0.00%</a:t>
          </a:r>
        </a:p>
      </dgm:t>
    </dgm:pt>
    <dgm:pt modelId="{2D9F0C8F-E699-418C-9F98-3785730F5A87}" type="parTrans" cxnId="{93247FB8-A4FB-44DC-BD9D-7F4B81F8A574}">
      <dgm:prSet/>
      <dgm:spPr/>
      <dgm:t>
        <a:bodyPr/>
        <a:lstStyle/>
        <a:p>
          <a:endParaRPr lang="es-CO"/>
        </a:p>
      </dgm:t>
    </dgm:pt>
    <dgm:pt modelId="{76E97ABB-BA5B-4486-9583-A5C4180D9BE8}" type="sibTrans" cxnId="{93247FB8-A4FB-44DC-BD9D-7F4B81F8A574}">
      <dgm:prSet/>
      <dgm:spPr/>
      <dgm:t>
        <a:bodyPr/>
        <a:lstStyle/>
        <a:p>
          <a:endParaRPr lang="es-CO"/>
        </a:p>
      </dgm:t>
    </dgm:pt>
    <dgm:pt modelId="{871BA6D0-9E90-43E0-99EF-6B966C139E47}">
      <dgm:prSet phldrT="[Texto]"/>
      <dgm:spPr/>
      <dgm:t>
        <a:bodyPr/>
        <a:lstStyle/>
        <a:p>
          <a:r>
            <a:rPr lang="es-CO" dirty="0"/>
            <a:t>Línea 018000</a:t>
          </a:r>
        </a:p>
      </dgm:t>
    </dgm:pt>
    <dgm:pt modelId="{63EF4E12-05E5-4B5B-B904-F816232471C6}" type="parTrans" cxnId="{5ABA1D2E-DA1D-4FBA-B498-6953C4A1D70A}">
      <dgm:prSet/>
      <dgm:spPr/>
      <dgm:t>
        <a:bodyPr/>
        <a:lstStyle/>
        <a:p>
          <a:endParaRPr lang="es-CO"/>
        </a:p>
      </dgm:t>
    </dgm:pt>
    <dgm:pt modelId="{BF124456-6F50-41C2-AB6C-47A795FEF975}" type="sibTrans" cxnId="{5ABA1D2E-DA1D-4FBA-B498-6953C4A1D70A}">
      <dgm:prSet/>
      <dgm:spPr/>
      <dgm:t>
        <a:bodyPr/>
        <a:lstStyle/>
        <a:p>
          <a:endParaRPr lang="es-CO"/>
        </a:p>
      </dgm:t>
    </dgm:pt>
    <dgm:pt modelId="{C018E804-17AF-4002-9054-13DE3242C281}">
      <dgm:prSet phldrT="[Texto]"/>
      <dgm:spPr/>
      <dgm:t>
        <a:bodyPr/>
        <a:lstStyle/>
        <a:p>
          <a:r>
            <a:rPr lang="es-CO" dirty="0"/>
            <a:t>Correo electrónico</a:t>
          </a:r>
        </a:p>
      </dgm:t>
    </dgm:pt>
    <dgm:pt modelId="{1CAB25EE-AB39-4BB4-881F-204BBD0B8B37}" type="parTrans" cxnId="{17FC3CF1-27B7-4DC2-AAC2-B281FDA16053}">
      <dgm:prSet/>
      <dgm:spPr/>
      <dgm:t>
        <a:bodyPr/>
        <a:lstStyle/>
        <a:p>
          <a:endParaRPr lang="es-CO"/>
        </a:p>
      </dgm:t>
    </dgm:pt>
    <dgm:pt modelId="{DE65D0E6-2B0B-4C98-9DBB-8479F5B1F1ED}" type="sibTrans" cxnId="{17FC3CF1-27B7-4DC2-AAC2-B281FDA16053}">
      <dgm:prSet/>
      <dgm:spPr/>
      <dgm:t>
        <a:bodyPr/>
        <a:lstStyle/>
        <a:p>
          <a:endParaRPr lang="es-CO"/>
        </a:p>
      </dgm:t>
    </dgm:pt>
    <dgm:pt modelId="{E616773B-935C-4741-8CA0-1CC246D03067}">
      <dgm:prSet phldrT="[Texto]"/>
      <dgm:spPr/>
      <dgm:t>
        <a:bodyPr/>
        <a:lstStyle/>
        <a:p>
          <a:r>
            <a:rPr lang="es-CO" dirty="0"/>
            <a:t>Línea Bogotá</a:t>
          </a:r>
        </a:p>
      </dgm:t>
    </dgm:pt>
    <dgm:pt modelId="{62176B4A-8AE1-4719-A006-72AB1173A3C9}" type="parTrans" cxnId="{E9AADDFD-A12F-406F-B45E-76F1A89699EE}">
      <dgm:prSet/>
      <dgm:spPr/>
      <dgm:t>
        <a:bodyPr/>
        <a:lstStyle/>
        <a:p>
          <a:endParaRPr lang="es-CO"/>
        </a:p>
      </dgm:t>
    </dgm:pt>
    <dgm:pt modelId="{A4692E3E-8687-4451-98C8-C795223E7042}" type="sibTrans" cxnId="{E9AADDFD-A12F-406F-B45E-76F1A89699EE}">
      <dgm:prSet/>
      <dgm:spPr/>
      <dgm:t>
        <a:bodyPr/>
        <a:lstStyle/>
        <a:p>
          <a:endParaRPr lang="es-CO"/>
        </a:p>
      </dgm:t>
    </dgm:pt>
    <dgm:pt modelId="{560B87B2-0198-4B4D-BFDC-D8CEEA3B4465}">
      <dgm:prSet/>
      <dgm:spPr/>
      <dgm:t>
        <a:bodyPr/>
        <a:lstStyle/>
        <a:p>
          <a:r>
            <a:rPr lang="es-CO" dirty="0"/>
            <a:t>Web</a:t>
          </a:r>
        </a:p>
      </dgm:t>
    </dgm:pt>
    <dgm:pt modelId="{E1422B43-75BD-47C1-92A2-4BF26B9D16F5}" type="parTrans" cxnId="{755DF68C-4DBF-45DA-AAFC-DD11CA52981D}">
      <dgm:prSet/>
      <dgm:spPr/>
      <dgm:t>
        <a:bodyPr/>
        <a:lstStyle/>
        <a:p>
          <a:endParaRPr lang="es-CO"/>
        </a:p>
      </dgm:t>
    </dgm:pt>
    <dgm:pt modelId="{774A598F-1F3F-4923-BF30-B592D3ABD465}" type="sibTrans" cxnId="{755DF68C-4DBF-45DA-AAFC-DD11CA52981D}">
      <dgm:prSet/>
      <dgm:spPr/>
      <dgm:t>
        <a:bodyPr/>
        <a:lstStyle/>
        <a:p>
          <a:endParaRPr lang="es-CO"/>
        </a:p>
      </dgm:t>
    </dgm:pt>
    <dgm:pt modelId="{B99DF03D-0FC6-4599-9735-B54FDC802FBF}">
      <dgm:prSet phldrT="[Texto]"/>
      <dgm:spPr/>
      <dgm:t>
        <a:bodyPr/>
        <a:lstStyle/>
        <a:p>
          <a:r>
            <a:rPr lang="es-CO" dirty="0"/>
            <a:t>Solicitud Verbal</a:t>
          </a:r>
        </a:p>
      </dgm:t>
    </dgm:pt>
    <dgm:pt modelId="{4992FF7D-43FC-4EB2-B492-47D813345BD6}" type="parTrans" cxnId="{A58AC92C-0EDB-430C-8EFF-9BA0115085D7}">
      <dgm:prSet/>
      <dgm:spPr/>
      <dgm:t>
        <a:bodyPr/>
        <a:lstStyle/>
        <a:p>
          <a:endParaRPr lang="es-CO"/>
        </a:p>
      </dgm:t>
    </dgm:pt>
    <dgm:pt modelId="{1B33C064-8048-42CA-A35A-4CCF2DF28EFC}" type="sibTrans" cxnId="{A58AC92C-0EDB-430C-8EFF-9BA0115085D7}">
      <dgm:prSet/>
      <dgm:spPr/>
      <dgm:t>
        <a:bodyPr/>
        <a:lstStyle/>
        <a:p>
          <a:endParaRPr lang="es-CO"/>
        </a:p>
      </dgm:t>
    </dgm:pt>
    <dgm:pt modelId="{9580A294-3016-4636-9837-9FB12BB18CAC}" type="pres">
      <dgm:prSet presAssocID="{DB5F0F0A-4C85-4360-8A3A-A0BFB491AA16}" presName="cycleMatrixDiagram" presStyleCnt="0">
        <dgm:presLayoutVars>
          <dgm:chMax val="1"/>
          <dgm:dir/>
          <dgm:animLvl val="lvl"/>
          <dgm:resizeHandles val="exact"/>
        </dgm:presLayoutVars>
      </dgm:prSet>
      <dgm:spPr/>
    </dgm:pt>
    <dgm:pt modelId="{F1B62993-746D-4478-AD5B-211F970CDAE6}" type="pres">
      <dgm:prSet presAssocID="{DB5F0F0A-4C85-4360-8A3A-A0BFB491AA16}" presName="children" presStyleCnt="0"/>
      <dgm:spPr/>
    </dgm:pt>
    <dgm:pt modelId="{663E75BC-604F-4B87-A5CF-EB9B084CD084}" type="pres">
      <dgm:prSet presAssocID="{DB5F0F0A-4C85-4360-8A3A-A0BFB491AA16}" presName="child1group" presStyleCnt="0"/>
      <dgm:spPr/>
    </dgm:pt>
    <dgm:pt modelId="{5295657C-9A7B-4858-86F4-49D9715FC687}" type="pres">
      <dgm:prSet presAssocID="{DB5F0F0A-4C85-4360-8A3A-A0BFB491AA16}" presName="child1" presStyleLbl="bgAcc1" presStyleIdx="0" presStyleCnt="4"/>
      <dgm:spPr/>
    </dgm:pt>
    <dgm:pt modelId="{B26747B8-A924-4E75-99EC-5E0DDF9BA621}" type="pres">
      <dgm:prSet presAssocID="{DB5F0F0A-4C85-4360-8A3A-A0BFB491AA16}" presName="child1Text" presStyleLbl="bgAcc1" presStyleIdx="0" presStyleCnt="4">
        <dgm:presLayoutVars>
          <dgm:bulletEnabled val="1"/>
        </dgm:presLayoutVars>
      </dgm:prSet>
      <dgm:spPr/>
    </dgm:pt>
    <dgm:pt modelId="{95711194-E52D-4AFE-BC2A-279F1175AC92}" type="pres">
      <dgm:prSet presAssocID="{DB5F0F0A-4C85-4360-8A3A-A0BFB491AA16}" presName="child2group" presStyleCnt="0"/>
      <dgm:spPr/>
    </dgm:pt>
    <dgm:pt modelId="{DA089A5E-298F-49A4-9B83-6184DDFD49D4}" type="pres">
      <dgm:prSet presAssocID="{DB5F0F0A-4C85-4360-8A3A-A0BFB491AA16}" presName="child2" presStyleLbl="bgAcc1" presStyleIdx="1" presStyleCnt="4"/>
      <dgm:spPr/>
    </dgm:pt>
    <dgm:pt modelId="{0AAC6EB0-5813-4E64-AFC5-D7778D816C7D}" type="pres">
      <dgm:prSet presAssocID="{DB5F0F0A-4C85-4360-8A3A-A0BFB491AA16}" presName="child2Text" presStyleLbl="bgAcc1" presStyleIdx="1" presStyleCnt="4">
        <dgm:presLayoutVars>
          <dgm:bulletEnabled val="1"/>
        </dgm:presLayoutVars>
      </dgm:prSet>
      <dgm:spPr/>
    </dgm:pt>
    <dgm:pt modelId="{8A92C220-50AE-4CF1-853B-459C58FC7B9C}" type="pres">
      <dgm:prSet presAssocID="{DB5F0F0A-4C85-4360-8A3A-A0BFB491AA16}" presName="child3group" presStyleCnt="0"/>
      <dgm:spPr/>
    </dgm:pt>
    <dgm:pt modelId="{693E40C7-9273-46F9-99B1-3DF7492306CF}" type="pres">
      <dgm:prSet presAssocID="{DB5F0F0A-4C85-4360-8A3A-A0BFB491AA16}" presName="child3" presStyleLbl="bgAcc1" presStyleIdx="2" presStyleCnt="4"/>
      <dgm:spPr/>
    </dgm:pt>
    <dgm:pt modelId="{181CB52D-4325-4188-9C9D-04B487578AA9}" type="pres">
      <dgm:prSet presAssocID="{DB5F0F0A-4C85-4360-8A3A-A0BFB491AA16}" presName="child3Text" presStyleLbl="bgAcc1" presStyleIdx="2" presStyleCnt="4">
        <dgm:presLayoutVars>
          <dgm:bulletEnabled val="1"/>
        </dgm:presLayoutVars>
      </dgm:prSet>
      <dgm:spPr/>
    </dgm:pt>
    <dgm:pt modelId="{661D1241-B44B-4447-8D1A-0371A295436B}" type="pres">
      <dgm:prSet presAssocID="{DB5F0F0A-4C85-4360-8A3A-A0BFB491AA16}" presName="child4group" presStyleCnt="0"/>
      <dgm:spPr/>
    </dgm:pt>
    <dgm:pt modelId="{1011E442-BBE6-4B2C-86C8-8143D96DF64C}" type="pres">
      <dgm:prSet presAssocID="{DB5F0F0A-4C85-4360-8A3A-A0BFB491AA16}" presName="child4" presStyleLbl="bgAcc1" presStyleIdx="3" presStyleCnt="4"/>
      <dgm:spPr/>
    </dgm:pt>
    <dgm:pt modelId="{988BA73C-041B-409D-B207-FAEA357376AC}" type="pres">
      <dgm:prSet presAssocID="{DB5F0F0A-4C85-4360-8A3A-A0BFB491AA16}" presName="child4Text" presStyleLbl="bgAcc1" presStyleIdx="3" presStyleCnt="4">
        <dgm:presLayoutVars>
          <dgm:bulletEnabled val="1"/>
        </dgm:presLayoutVars>
      </dgm:prSet>
      <dgm:spPr/>
    </dgm:pt>
    <dgm:pt modelId="{BAB39E98-F7D7-457E-97B5-849FFAB861BD}" type="pres">
      <dgm:prSet presAssocID="{DB5F0F0A-4C85-4360-8A3A-A0BFB491AA16}" presName="childPlaceholder" presStyleCnt="0"/>
      <dgm:spPr/>
    </dgm:pt>
    <dgm:pt modelId="{48C8F233-237A-4C4A-B8D0-5CC9966EC0D1}" type="pres">
      <dgm:prSet presAssocID="{DB5F0F0A-4C85-4360-8A3A-A0BFB491AA16}" presName="circle" presStyleCnt="0"/>
      <dgm:spPr/>
    </dgm:pt>
    <dgm:pt modelId="{BA1A766C-7372-46BF-AD9A-540D457F26DD}" type="pres">
      <dgm:prSet presAssocID="{DB5F0F0A-4C85-4360-8A3A-A0BFB491AA16}" presName="quadrant1" presStyleLbl="node1" presStyleIdx="0" presStyleCnt="4">
        <dgm:presLayoutVars>
          <dgm:chMax val="1"/>
          <dgm:bulletEnabled val="1"/>
        </dgm:presLayoutVars>
      </dgm:prSet>
      <dgm:spPr/>
    </dgm:pt>
    <dgm:pt modelId="{0FC08754-B427-471D-831A-765AC37D0968}" type="pres">
      <dgm:prSet presAssocID="{DB5F0F0A-4C85-4360-8A3A-A0BFB491AA16}" presName="quadrant2" presStyleLbl="node1" presStyleIdx="1" presStyleCnt="4">
        <dgm:presLayoutVars>
          <dgm:chMax val="1"/>
          <dgm:bulletEnabled val="1"/>
        </dgm:presLayoutVars>
      </dgm:prSet>
      <dgm:spPr/>
    </dgm:pt>
    <dgm:pt modelId="{3D1B070A-3E13-4C1A-B385-6EE1BC905A60}" type="pres">
      <dgm:prSet presAssocID="{DB5F0F0A-4C85-4360-8A3A-A0BFB491AA16}" presName="quadrant3" presStyleLbl="node1" presStyleIdx="2" presStyleCnt="4">
        <dgm:presLayoutVars>
          <dgm:chMax val="1"/>
          <dgm:bulletEnabled val="1"/>
        </dgm:presLayoutVars>
      </dgm:prSet>
      <dgm:spPr/>
    </dgm:pt>
    <dgm:pt modelId="{B2DEC30F-52C3-4776-852E-59C1A43AA624}" type="pres">
      <dgm:prSet presAssocID="{DB5F0F0A-4C85-4360-8A3A-A0BFB491AA16}" presName="quadrant4" presStyleLbl="node1" presStyleIdx="3" presStyleCnt="4">
        <dgm:presLayoutVars>
          <dgm:chMax val="1"/>
          <dgm:bulletEnabled val="1"/>
        </dgm:presLayoutVars>
      </dgm:prSet>
      <dgm:spPr/>
    </dgm:pt>
    <dgm:pt modelId="{03625880-5229-470E-8F53-CE73ED2F301F}" type="pres">
      <dgm:prSet presAssocID="{DB5F0F0A-4C85-4360-8A3A-A0BFB491AA16}" presName="quadrantPlaceholder" presStyleCnt="0"/>
      <dgm:spPr/>
    </dgm:pt>
    <dgm:pt modelId="{57E626BB-B9AA-417F-8FDA-D9A2DFB3A411}" type="pres">
      <dgm:prSet presAssocID="{DB5F0F0A-4C85-4360-8A3A-A0BFB491AA16}" presName="center1" presStyleLbl="fgShp" presStyleIdx="0" presStyleCnt="2"/>
      <dgm:spPr>
        <a:solidFill>
          <a:srgbClr val="0000FF"/>
        </a:solidFill>
      </dgm:spPr>
    </dgm:pt>
    <dgm:pt modelId="{CE35D0DC-2D1F-468A-A736-9EA369110F6F}" type="pres">
      <dgm:prSet presAssocID="{DB5F0F0A-4C85-4360-8A3A-A0BFB491AA16}" presName="center2" presStyleLbl="fgShp" presStyleIdx="1" presStyleCnt="2"/>
      <dgm:spPr>
        <a:solidFill>
          <a:srgbClr val="0000FF"/>
        </a:solidFill>
      </dgm:spPr>
    </dgm:pt>
  </dgm:ptLst>
  <dgm:cxnLst>
    <dgm:cxn modelId="{8DD79D00-1ED2-4714-93F7-D076C1F4C4B2}" type="presOf" srcId="{DB5F0F0A-4C85-4360-8A3A-A0BFB491AA16}" destId="{9580A294-3016-4636-9837-9FB12BB18CAC}" srcOrd="0" destOrd="0" presId="urn:microsoft.com/office/officeart/2005/8/layout/cycle4"/>
    <dgm:cxn modelId="{9F08C50E-E6A6-454F-99F4-02B0CD1EDB75}" type="presOf" srcId="{C018E804-17AF-4002-9054-13DE3242C281}" destId="{693E40C7-9273-46F9-99B1-3DF7492306CF}" srcOrd="0" destOrd="1" presId="urn:microsoft.com/office/officeart/2005/8/layout/cycle4"/>
    <dgm:cxn modelId="{2B968B14-ABC1-4E11-BC22-60565DA7368E}" type="presOf" srcId="{560B87B2-0198-4B4D-BFDC-D8CEEA3B4465}" destId="{5295657C-9A7B-4858-86F4-49D9715FC687}" srcOrd="0" destOrd="1" presId="urn:microsoft.com/office/officeart/2005/8/layout/cycle4"/>
    <dgm:cxn modelId="{AC246F19-6E9F-40B0-92D4-822B64A3D640}" type="presOf" srcId="{BFF424E6-8852-410A-8DE4-F56FF248A814}" destId="{0AAC6EB0-5813-4E64-AFC5-D7778D816C7D}" srcOrd="1" destOrd="0" presId="urn:microsoft.com/office/officeart/2005/8/layout/cycle4"/>
    <dgm:cxn modelId="{EFD17422-497F-4E62-83C5-A52779D6F3D3}" type="presOf" srcId="{560B87B2-0198-4B4D-BFDC-D8CEEA3B4465}" destId="{B26747B8-A924-4E75-99EC-5E0DDF9BA621}" srcOrd="1" destOrd="1" presId="urn:microsoft.com/office/officeart/2005/8/layout/cycle4"/>
    <dgm:cxn modelId="{3D88BF2A-10A8-4268-9F51-9061F87CDF5F}" type="presOf" srcId="{B7E3C4F6-82C6-40CD-A86F-3CFC2E8B3C37}" destId="{5295657C-9A7B-4858-86F4-49D9715FC687}" srcOrd="0" destOrd="0" presId="urn:microsoft.com/office/officeart/2005/8/layout/cycle4"/>
    <dgm:cxn modelId="{A7429D2B-24D1-4060-8E78-B546A577A77E}" type="presOf" srcId="{B7E3C4F6-82C6-40CD-A86F-3CFC2E8B3C37}" destId="{B26747B8-A924-4E75-99EC-5E0DDF9BA621}" srcOrd="1" destOrd="0" presId="urn:microsoft.com/office/officeart/2005/8/layout/cycle4"/>
    <dgm:cxn modelId="{B52DBA2B-7137-45CF-8C9F-69246DFC98D9}" type="presOf" srcId="{A3421350-BD64-4E17-8C4E-3B70C9AF02A6}" destId="{B2DEC30F-52C3-4776-852E-59C1A43AA624}" srcOrd="0" destOrd="0" presId="urn:microsoft.com/office/officeart/2005/8/layout/cycle4"/>
    <dgm:cxn modelId="{A58AC92C-0EDB-430C-8EFF-9BA0115085D7}" srcId="{957F1D99-DE11-4E02-A69F-9B4852C0EA7F}" destId="{B99DF03D-0FC6-4599-9735-B54FDC802FBF}" srcOrd="1" destOrd="0" parTransId="{4992FF7D-43FC-4EB2-B492-47D813345BD6}" sibTransId="{1B33C064-8048-42CA-A35A-4CCF2DF28EFC}"/>
    <dgm:cxn modelId="{1467F32C-96F8-4550-9AB0-489D91F497E8}" type="presOf" srcId="{871BA6D0-9E90-43E0-99EF-6B966C139E47}" destId="{1011E442-BBE6-4B2C-86C8-8143D96DF64C}" srcOrd="0" destOrd="0" presId="urn:microsoft.com/office/officeart/2005/8/layout/cycle4"/>
    <dgm:cxn modelId="{5ABA1D2E-DA1D-4FBA-B498-6953C4A1D70A}" srcId="{A3421350-BD64-4E17-8C4E-3B70C9AF02A6}" destId="{871BA6D0-9E90-43E0-99EF-6B966C139E47}" srcOrd="0" destOrd="0" parTransId="{63EF4E12-05E5-4B5B-B904-F816232471C6}" sibTransId="{BF124456-6F50-41C2-AB6C-47A795FEF975}"/>
    <dgm:cxn modelId="{D30E4332-6DF8-42FD-8048-88A15D9A69E7}" type="presOf" srcId="{E616773B-935C-4741-8CA0-1CC246D03067}" destId="{988BA73C-041B-409D-B207-FAEA357376AC}" srcOrd="1" destOrd="1" presId="urn:microsoft.com/office/officeart/2005/8/layout/cycle4"/>
    <dgm:cxn modelId="{EE15D433-DEDD-474B-9C94-5937FA0EB848}" type="presOf" srcId="{A5440E11-10C3-4D62-AEAF-B1416B69CE36}" destId="{181CB52D-4325-4188-9C9D-04B487578AA9}" srcOrd="1" destOrd="0" presId="urn:microsoft.com/office/officeart/2005/8/layout/cycle4"/>
    <dgm:cxn modelId="{C324B240-0FA6-4BF9-98E7-A458CD883F1A}" srcId="{17F584F6-BB66-49FE-9457-1F4C54168F90}" destId="{B7E3C4F6-82C6-40CD-A86F-3CFC2E8B3C37}" srcOrd="0" destOrd="0" parTransId="{3113F391-F4B1-43B6-A066-CF59AC2213C9}" sibTransId="{8E875DBA-B137-4E28-90C6-12A0B6EE2B2E}"/>
    <dgm:cxn modelId="{FBCDC641-FD6E-4C6C-8C7A-F2D1AA7ED4B7}" type="presOf" srcId="{957F1D99-DE11-4E02-A69F-9B4852C0EA7F}" destId="{0FC08754-B427-471D-831A-765AC37D0968}" srcOrd="0" destOrd="0" presId="urn:microsoft.com/office/officeart/2005/8/layout/cycle4"/>
    <dgm:cxn modelId="{17C6AB4D-5B76-4885-BFED-3CBC64AB8556}" srcId="{DB5F0F0A-4C85-4360-8A3A-A0BFB491AA16}" destId="{17F584F6-BB66-49FE-9457-1F4C54168F90}" srcOrd="0" destOrd="0" parTransId="{CB29CA6F-6FE1-4659-9D0B-338BB22B659F}" sibTransId="{83BF70D4-A116-4C02-8106-38273DB29794}"/>
    <dgm:cxn modelId="{98C4385B-4F02-4498-A4FF-F5EA02FF5816}" srcId="{957F1D99-DE11-4E02-A69F-9B4852C0EA7F}" destId="{BFF424E6-8852-410A-8DE4-F56FF248A814}" srcOrd="0" destOrd="0" parTransId="{24E72231-C73C-48FF-93E6-A0525CDA4AB7}" sibTransId="{DB188735-D127-4228-9E90-BDFA60E38D7F}"/>
    <dgm:cxn modelId="{27047C64-E698-47A0-9D3C-C69FDA0DE5A3}" srcId="{DB5F0F0A-4C85-4360-8A3A-A0BFB491AA16}" destId="{957F1D99-DE11-4E02-A69F-9B4852C0EA7F}" srcOrd="1" destOrd="0" parTransId="{44D8A931-5D72-4C55-BA41-CBA7B32BC46B}" sibTransId="{466AE873-C907-4687-BA51-E6DA044363C3}"/>
    <dgm:cxn modelId="{823B3167-B21F-4422-B2B5-4F0741FC8FA1}" type="presOf" srcId="{C018E804-17AF-4002-9054-13DE3242C281}" destId="{181CB52D-4325-4188-9C9D-04B487578AA9}" srcOrd="1" destOrd="1" presId="urn:microsoft.com/office/officeart/2005/8/layout/cycle4"/>
    <dgm:cxn modelId="{C3D6AF82-13DF-4DD7-8978-40AAE051ABB2}" type="presOf" srcId="{E616773B-935C-4741-8CA0-1CC246D03067}" destId="{1011E442-BBE6-4B2C-86C8-8143D96DF64C}" srcOrd="0" destOrd="1" presId="urn:microsoft.com/office/officeart/2005/8/layout/cycle4"/>
    <dgm:cxn modelId="{FA4E1483-858F-4F4C-AB59-5ED18C1C927C}" srcId="{AFEF52B1-8030-46EC-B440-1AA80D4B0C1B}" destId="{A5440E11-10C3-4D62-AEAF-B1416B69CE36}" srcOrd="0" destOrd="0" parTransId="{2B167902-741C-4482-B625-06F0BD9AC31D}" sibTransId="{74967114-887C-41C7-A03F-B3751727B925}"/>
    <dgm:cxn modelId="{755DF68C-4DBF-45DA-AAFC-DD11CA52981D}" srcId="{17F584F6-BB66-49FE-9457-1F4C54168F90}" destId="{560B87B2-0198-4B4D-BFDC-D8CEEA3B4465}" srcOrd="1" destOrd="0" parTransId="{E1422B43-75BD-47C1-92A2-4BF26B9D16F5}" sibTransId="{774A598F-1F3F-4923-BF30-B592D3ABD465}"/>
    <dgm:cxn modelId="{83367DB2-54A9-4DCA-BCC0-E380E5DBA5BB}" type="presOf" srcId="{A5440E11-10C3-4D62-AEAF-B1416B69CE36}" destId="{693E40C7-9273-46F9-99B1-3DF7492306CF}" srcOrd="0" destOrd="0" presId="urn:microsoft.com/office/officeart/2005/8/layout/cycle4"/>
    <dgm:cxn modelId="{8A96B5B4-0772-4440-B37B-5C3D5CB080A1}" type="presOf" srcId="{17F584F6-BB66-49FE-9457-1F4C54168F90}" destId="{BA1A766C-7372-46BF-AD9A-540D457F26DD}" srcOrd="0" destOrd="0" presId="urn:microsoft.com/office/officeart/2005/8/layout/cycle4"/>
    <dgm:cxn modelId="{93247FB8-A4FB-44DC-BD9D-7F4B81F8A574}" srcId="{DB5F0F0A-4C85-4360-8A3A-A0BFB491AA16}" destId="{A3421350-BD64-4E17-8C4E-3B70C9AF02A6}" srcOrd="3" destOrd="0" parTransId="{2D9F0C8F-E699-418C-9F98-3785730F5A87}" sibTransId="{76E97ABB-BA5B-4486-9583-A5C4180D9BE8}"/>
    <dgm:cxn modelId="{C47B4DC0-4972-4E6C-979A-8E6967A0B680}" srcId="{DB5F0F0A-4C85-4360-8A3A-A0BFB491AA16}" destId="{AFEF52B1-8030-46EC-B440-1AA80D4B0C1B}" srcOrd="2" destOrd="0" parTransId="{DF8B0274-4994-40D6-8F3F-56C0123BA0D2}" sibTransId="{BDB22E5B-5956-4990-8EDF-0EFC9D27EFB9}"/>
    <dgm:cxn modelId="{77A3C9DF-B26D-411D-9BD5-B80CB8A0D8BF}" type="presOf" srcId="{AFEF52B1-8030-46EC-B440-1AA80D4B0C1B}" destId="{3D1B070A-3E13-4C1A-B385-6EE1BC905A60}" srcOrd="0" destOrd="0" presId="urn:microsoft.com/office/officeart/2005/8/layout/cycle4"/>
    <dgm:cxn modelId="{AE090AE2-8A7F-41D6-926A-E7B2D7AC2EAE}" type="presOf" srcId="{871BA6D0-9E90-43E0-99EF-6B966C139E47}" destId="{988BA73C-041B-409D-B207-FAEA357376AC}" srcOrd="1" destOrd="0" presId="urn:microsoft.com/office/officeart/2005/8/layout/cycle4"/>
    <dgm:cxn modelId="{340A83E6-5677-4383-B9E4-4FB6074E4440}" type="presOf" srcId="{B99DF03D-0FC6-4599-9735-B54FDC802FBF}" destId="{DA089A5E-298F-49A4-9B83-6184DDFD49D4}" srcOrd="0" destOrd="1" presId="urn:microsoft.com/office/officeart/2005/8/layout/cycle4"/>
    <dgm:cxn modelId="{17FC3CF1-27B7-4DC2-AAC2-B281FDA16053}" srcId="{AFEF52B1-8030-46EC-B440-1AA80D4B0C1B}" destId="{C018E804-17AF-4002-9054-13DE3242C281}" srcOrd="1" destOrd="0" parTransId="{1CAB25EE-AB39-4BB4-881F-204BBD0B8B37}" sibTransId="{DE65D0E6-2B0B-4C98-9DBB-8479F5B1F1ED}"/>
    <dgm:cxn modelId="{FB1004F7-6394-48B3-9744-3E891C330C6B}" type="presOf" srcId="{BFF424E6-8852-410A-8DE4-F56FF248A814}" destId="{DA089A5E-298F-49A4-9B83-6184DDFD49D4}" srcOrd="0" destOrd="0" presId="urn:microsoft.com/office/officeart/2005/8/layout/cycle4"/>
    <dgm:cxn modelId="{CEBFC1F8-CA78-483C-9603-B1C6FEDFA7FA}" type="presOf" srcId="{B99DF03D-0FC6-4599-9735-B54FDC802FBF}" destId="{0AAC6EB0-5813-4E64-AFC5-D7778D816C7D}" srcOrd="1" destOrd="1" presId="urn:microsoft.com/office/officeart/2005/8/layout/cycle4"/>
    <dgm:cxn modelId="{E9AADDFD-A12F-406F-B45E-76F1A89699EE}" srcId="{A3421350-BD64-4E17-8C4E-3B70C9AF02A6}" destId="{E616773B-935C-4741-8CA0-1CC246D03067}" srcOrd="1" destOrd="0" parTransId="{62176B4A-8AE1-4719-A006-72AB1173A3C9}" sibTransId="{A4692E3E-8687-4451-98C8-C795223E7042}"/>
    <dgm:cxn modelId="{BA37AFB1-C24E-4694-A5D9-9ED477F30F40}" type="presParOf" srcId="{9580A294-3016-4636-9837-9FB12BB18CAC}" destId="{F1B62993-746D-4478-AD5B-211F970CDAE6}" srcOrd="0" destOrd="0" presId="urn:microsoft.com/office/officeart/2005/8/layout/cycle4"/>
    <dgm:cxn modelId="{ACFF88D2-CA89-47E5-984A-3AF9735CA17E}" type="presParOf" srcId="{F1B62993-746D-4478-AD5B-211F970CDAE6}" destId="{663E75BC-604F-4B87-A5CF-EB9B084CD084}" srcOrd="0" destOrd="0" presId="urn:microsoft.com/office/officeart/2005/8/layout/cycle4"/>
    <dgm:cxn modelId="{AAFD8762-271A-4022-8C0E-64FB5996AE9C}" type="presParOf" srcId="{663E75BC-604F-4B87-A5CF-EB9B084CD084}" destId="{5295657C-9A7B-4858-86F4-49D9715FC687}" srcOrd="0" destOrd="0" presId="urn:microsoft.com/office/officeart/2005/8/layout/cycle4"/>
    <dgm:cxn modelId="{40563CCD-9E4E-4F0B-B45A-D6258DAC00E1}" type="presParOf" srcId="{663E75BC-604F-4B87-A5CF-EB9B084CD084}" destId="{B26747B8-A924-4E75-99EC-5E0DDF9BA621}" srcOrd="1" destOrd="0" presId="urn:microsoft.com/office/officeart/2005/8/layout/cycle4"/>
    <dgm:cxn modelId="{E69DD1C2-D3B9-40C6-A1FA-FB38E2D3B488}" type="presParOf" srcId="{F1B62993-746D-4478-AD5B-211F970CDAE6}" destId="{95711194-E52D-4AFE-BC2A-279F1175AC92}" srcOrd="1" destOrd="0" presId="urn:microsoft.com/office/officeart/2005/8/layout/cycle4"/>
    <dgm:cxn modelId="{6D7D03FE-4C14-4117-BB2E-9F7F7FE7BA24}" type="presParOf" srcId="{95711194-E52D-4AFE-BC2A-279F1175AC92}" destId="{DA089A5E-298F-49A4-9B83-6184DDFD49D4}" srcOrd="0" destOrd="0" presId="urn:microsoft.com/office/officeart/2005/8/layout/cycle4"/>
    <dgm:cxn modelId="{7650339F-2982-4636-A9DC-33684213EE39}" type="presParOf" srcId="{95711194-E52D-4AFE-BC2A-279F1175AC92}" destId="{0AAC6EB0-5813-4E64-AFC5-D7778D816C7D}" srcOrd="1" destOrd="0" presId="urn:microsoft.com/office/officeart/2005/8/layout/cycle4"/>
    <dgm:cxn modelId="{82C85475-F119-4293-8AE6-AA45B8A65123}" type="presParOf" srcId="{F1B62993-746D-4478-AD5B-211F970CDAE6}" destId="{8A92C220-50AE-4CF1-853B-459C58FC7B9C}" srcOrd="2" destOrd="0" presId="urn:microsoft.com/office/officeart/2005/8/layout/cycle4"/>
    <dgm:cxn modelId="{EC3B9F57-7A1B-43A2-8E96-740CDA7706E7}" type="presParOf" srcId="{8A92C220-50AE-4CF1-853B-459C58FC7B9C}" destId="{693E40C7-9273-46F9-99B1-3DF7492306CF}" srcOrd="0" destOrd="0" presId="urn:microsoft.com/office/officeart/2005/8/layout/cycle4"/>
    <dgm:cxn modelId="{9B25FC36-2F9E-4425-A553-B8AC222E1054}" type="presParOf" srcId="{8A92C220-50AE-4CF1-853B-459C58FC7B9C}" destId="{181CB52D-4325-4188-9C9D-04B487578AA9}" srcOrd="1" destOrd="0" presId="urn:microsoft.com/office/officeart/2005/8/layout/cycle4"/>
    <dgm:cxn modelId="{68B31C9E-3C60-47CC-B639-DB7786A4DFCF}" type="presParOf" srcId="{F1B62993-746D-4478-AD5B-211F970CDAE6}" destId="{661D1241-B44B-4447-8D1A-0371A295436B}" srcOrd="3" destOrd="0" presId="urn:microsoft.com/office/officeart/2005/8/layout/cycle4"/>
    <dgm:cxn modelId="{79341E91-9896-47D2-9A33-288555016D48}" type="presParOf" srcId="{661D1241-B44B-4447-8D1A-0371A295436B}" destId="{1011E442-BBE6-4B2C-86C8-8143D96DF64C}" srcOrd="0" destOrd="0" presId="urn:microsoft.com/office/officeart/2005/8/layout/cycle4"/>
    <dgm:cxn modelId="{6490FC64-E008-408B-889D-6CB9AFDF31F5}" type="presParOf" srcId="{661D1241-B44B-4447-8D1A-0371A295436B}" destId="{988BA73C-041B-409D-B207-FAEA357376AC}" srcOrd="1" destOrd="0" presId="urn:microsoft.com/office/officeart/2005/8/layout/cycle4"/>
    <dgm:cxn modelId="{BD61C8B6-A8D2-4702-AA88-1227770378FF}" type="presParOf" srcId="{F1B62993-746D-4478-AD5B-211F970CDAE6}" destId="{BAB39E98-F7D7-457E-97B5-849FFAB861BD}" srcOrd="4" destOrd="0" presId="urn:microsoft.com/office/officeart/2005/8/layout/cycle4"/>
    <dgm:cxn modelId="{3F807FA2-31D8-4524-A35B-328106E6BE85}" type="presParOf" srcId="{9580A294-3016-4636-9837-9FB12BB18CAC}" destId="{48C8F233-237A-4C4A-B8D0-5CC9966EC0D1}" srcOrd="1" destOrd="0" presId="urn:microsoft.com/office/officeart/2005/8/layout/cycle4"/>
    <dgm:cxn modelId="{1B0C67B9-6C0D-4075-B4D5-1DF67BC85415}" type="presParOf" srcId="{48C8F233-237A-4C4A-B8D0-5CC9966EC0D1}" destId="{BA1A766C-7372-46BF-AD9A-540D457F26DD}" srcOrd="0" destOrd="0" presId="urn:microsoft.com/office/officeart/2005/8/layout/cycle4"/>
    <dgm:cxn modelId="{2D9638EE-180E-4BEE-862E-84BF0CFB5EBB}" type="presParOf" srcId="{48C8F233-237A-4C4A-B8D0-5CC9966EC0D1}" destId="{0FC08754-B427-471D-831A-765AC37D0968}" srcOrd="1" destOrd="0" presId="urn:microsoft.com/office/officeart/2005/8/layout/cycle4"/>
    <dgm:cxn modelId="{E5F87D22-BA0E-4CF6-B4AD-3700E6EDEBFB}" type="presParOf" srcId="{48C8F233-237A-4C4A-B8D0-5CC9966EC0D1}" destId="{3D1B070A-3E13-4C1A-B385-6EE1BC905A60}" srcOrd="2" destOrd="0" presId="urn:microsoft.com/office/officeart/2005/8/layout/cycle4"/>
    <dgm:cxn modelId="{F4752D92-172B-43B9-B4B0-508502AA5FF4}" type="presParOf" srcId="{48C8F233-237A-4C4A-B8D0-5CC9966EC0D1}" destId="{B2DEC30F-52C3-4776-852E-59C1A43AA624}" srcOrd="3" destOrd="0" presId="urn:microsoft.com/office/officeart/2005/8/layout/cycle4"/>
    <dgm:cxn modelId="{C8B37CBD-08BB-48BB-B175-90E6BBCE366A}" type="presParOf" srcId="{48C8F233-237A-4C4A-B8D0-5CC9966EC0D1}" destId="{03625880-5229-470E-8F53-CE73ED2F301F}" srcOrd="4" destOrd="0" presId="urn:microsoft.com/office/officeart/2005/8/layout/cycle4"/>
    <dgm:cxn modelId="{192BC5B8-4D94-4CBE-86D9-7D82F8B32CAA}" type="presParOf" srcId="{9580A294-3016-4636-9837-9FB12BB18CAC}" destId="{57E626BB-B9AA-417F-8FDA-D9A2DFB3A411}" srcOrd="2" destOrd="0" presId="urn:microsoft.com/office/officeart/2005/8/layout/cycle4"/>
    <dgm:cxn modelId="{44B375D8-232C-48EF-BC90-2F746E90CD4C}" type="presParOf" srcId="{9580A294-3016-4636-9837-9FB12BB18CAC}" destId="{CE35D0DC-2D1F-468A-A736-9EA369110F6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6432F-E293-45FE-A9B6-37670EAE340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E6702A87-BCB8-4A4A-BF11-17763682E1C8}">
      <dgm:prSet phldrT="[Texto]"/>
      <dgm:spPr>
        <a:solidFill>
          <a:srgbClr val="0000FF"/>
        </a:solidFill>
      </dgm:spPr>
      <dgm:t>
        <a:bodyPr/>
        <a:lstStyle/>
        <a:p>
          <a:r>
            <a:rPr lang="es-CO" b="1" dirty="0">
              <a:solidFill>
                <a:schemeClr val="bg1"/>
              </a:solidFill>
              <a:latin typeface="Arial" charset="0"/>
              <a:cs typeface="Arial" charset="0"/>
            </a:rPr>
            <a:t>TEMAS DE MAYOR INTERES</a:t>
          </a:r>
          <a:endParaRPr lang="es-CO" dirty="0">
            <a:solidFill>
              <a:schemeClr val="bg1"/>
            </a:solidFill>
          </a:endParaRPr>
        </a:p>
      </dgm:t>
    </dgm:pt>
    <dgm:pt modelId="{53DB8F0B-11B7-4684-89D0-44502B020DF0}" type="parTrans" cxnId="{6FCF16AC-9A1B-4AF8-B0D2-AB6740586E61}">
      <dgm:prSet/>
      <dgm:spPr/>
      <dgm:t>
        <a:bodyPr/>
        <a:lstStyle/>
        <a:p>
          <a:endParaRPr lang="es-CO">
            <a:solidFill>
              <a:schemeClr val="tx1"/>
            </a:solidFill>
          </a:endParaRPr>
        </a:p>
      </dgm:t>
    </dgm:pt>
    <dgm:pt modelId="{FBECA96D-8674-447D-9A16-FAF90D942C17}" type="sibTrans" cxnId="{6FCF16AC-9A1B-4AF8-B0D2-AB6740586E61}">
      <dgm:prSet/>
      <dgm:spPr/>
      <dgm:t>
        <a:bodyPr/>
        <a:lstStyle/>
        <a:p>
          <a:endParaRPr lang="es-CO">
            <a:solidFill>
              <a:schemeClr val="tx1"/>
            </a:solidFill>
          </a:endParaRPr>
        </a:p>
      </dgm:t>
    </dgm:pt>
    <dgm:pt modelId="{8B7457B6-8405-4F22-BB75-79BE902BADE1}">
      <dgm:prSet custT="1"/>
      <dgm:spPr/>
      <dgm:t>
        <a:bodyPr/>
        <a:lstStyle/>
        <a:p>
          <a:r>
            <a:rPr lang="es-CO" sz="1400" b="0" i="0" u="none" dirty="0">
              <a:solidFill>
                <a:schemeClr val="tx1"/>
              </a:solidFill>
            </a:rPr>
            <a:t>SOLICITUD DE COPIA DE ACTOS ADMINISTRATIVOS AÑO 2014 a 2016</a:t>
          </a:r>
          <a:endParaRPr lang="es-CO" sz="1400" dirty="0">
            <a:solidFill>
              <a:schemeClr val="tx1"/>
            </a:solidFill>
          </a:endParaRPr>
        </a:p>
      </dgm:t>
    </dgm:pt>
    <dgm:pt modelId="{E7BA3AAF-3082-48CE-9B7E-CAF553DDD282}" type="parTrans" cxnId="{D3A15089-A219-449D-BD08-35802D80171D}">
      <dgm:prSet/>
      <dgm:spPr/>
      <dgm:t>
        <a:bodyPr/>
        <a:lstStyle/>
        <a:p>
          <a:endParaRPr lang="es-CO">
            <a:solidFill>
              <a:schemeClr val="tx1"/>
            </a:solidFill>
          </a:endParaRPr>
        </a:p>
      </dgm:t>
    </dgm:pt>
    <dgm:pt modelId="{0BDF7391-BB90-4395-A01F-D71E00196001}" type="sibTrans" cxnId="{D3A15089-A219-449D-BD08-35802D80171D}">
      <dgm:prSet/>
      <dgm:spPr/>
      <dgm:t>
        <a:bodyPr/>
        <a:lstStyle/>
        <a:p>
          <a:endParaRPr lang="es-CO">
            <a:solidFill>
              <a:schemeClr val="tx1"/>
            </a:solidFill>
          </a:endParaRPr>
        </a:p>
      </dgm:t>
    </dgm:pt>
    <dgm:pt modelId="{0F8BF947-91B5-45DF-83CB-585CCDC115B9}">
      <dgm:prSet custT="1"/>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050" kern="1200" dirty="0">
              <a:solidFill>
                <a:schemeClr val="tx1"/>
              </a:solidFill>
            </a:rPr>
            <a:t>CONSULTA SOBRE CONVALIDACIONES REALIZADAS</a:t>
          </a:r>
          <a:endParaRPr lang="es-CO" sz="1200" kern="1200" dirty="0">
            <a:solidFill>
              <a:schemeClr val="tx1"/>
            </a:solidFill>
            <a:latin typeface="Calibri" panose="020F0502020204030204"/>
            <a:ea typeface="+mn-ea"/>
            <a:cs typeface="+mn-cs"/>
          </a:endParaRPr>
        </a:p>
      </dgm:t>
    </dgm:pt>
    <dgm:pt modelId="{EEA84B84-5440-4902-BC90-5813F685AD3C}" type="parTrans" cxnId="{5FAF7D3B-3B65-4A7F-AD14-429327EDB7B7}">
      <dgm:prSet/>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endParaRPr lang="es-CO" sz="1300" kern="1200">
            <a:solidFill>
              <a:schemeClr val="tx1"/>
            </a:solidFill>
            <a:latin typeface="Calibri" panose="020F0502020204030204"/>
            <a:ea typeface="+mn-ea"/>
            <a:cs typeface="+mn-cs"/>
          </a:endParaRPr>
        </a:p>
      </dgm:t>
    </dgm:pt>
    <dgm:pt modelId="{CD267DA2-77D1-455E-99EB-814C36A3B996}" type="sibTrans" cxnId="{5FAF7D3B-3B65-4A7F-AD14-429327EDB7B7}">
      <dgm:prSet/>
      <dgm:spPr/>
      <dgm:t>
        <a:bodyPr/>
        <a:lstStyle/>
        <a:p>
          <a:endParaRPr lang="es-CO">
            <a:solidFill>
              <a:schemeClr val="tx1"/>
            </a:solidFill>
          </a:endParaRPr>
        </a:p>
      </dgm:t>
    </dgm:pt>
    <dgm:pt modelId="{87D63E58-6A56-4813-A254-F8382ECB0C78}">
      <dgm:prSet phldrT="[Texto]" custT="1"/>
      <dgm:spPr/>
      <dgm:t>
        <a:bodyPr/>
        <a:lstStyle/>
        <a:p>
          <a:r>
            <a:rPr lang="es-CO" sz="1400" dirty="0">
              <a:solidFill>
                <a:schemeClr val="tx1"/>
              </a:solidFill>
            </a:rPr>
            <a:t>CONSULTA SOBRE ESTADO ACTUAL DE CONVALIDACIONES</a:t>
          </a:r>
        </a:p>
      </dgm:t>
    </dgm:pt>
    <dgm:pt modelId="{0C465A11-586A-47D7-9769-7F1DBEE5FD04}" type="sibTrans" cxnId="{2B06B3FF-F015-46F6-B06B-BAACE550B324}">
      <dgm:prSet/>
      <dgm:spPr/>
      <dgm:t>
        <a:bodyPr/>
        <a:lstStyle/>
        <a:p>
          <a:endParaRPr lang="es-CO">
            <a:solidFill>
              <a:schemeClr val="tx1"/>
            </a:solidFill>
          </a:endParaRPr>
        </a:p>
      </dgm:t>
    </dgm:pt>
    <dgm:pt modelId="{98BF87EF-C94E-4CD3-A7D0-D57353E5BB7A}" type="parTrans" cxnId="{2B06B3FF-F015-46F6-B06B-BAACE550B324}">
      <dgm:prSet/>
      <dgm:spPr/>
      <dgm:t>
        <a:bodyPr/>
        <a:lstStyle/>
        <a:p>
          <a:endParaRPr lang="es-CO">
            <a:solidFill>
              <a:schemeClr val="tx1"/>
            </a:solidFill>
          </a:endParaRPr>
        </a:p>
      </dgm:t>
    </dgm:pt>
    <dgm:pt modelId="{1D90E5DA-A2A0-4C1C-A1CD-DCA9BDDFA36F}">
      <dgm:prSet phldrT="[Texto]" custT="1"/>
      <dgm:spPr/>
      <dgm:t>
        <a:bodyPr/>
        <a:lstStyle/>
        <a:p>
          <a:r>
            <a:rPr lang="es-CO" sz="1200" b="0" i="0" u="none" strike="noStrike" dirty="0">
              <a:solidFill>
                <a:schemeClr val="tx1"/>
              </a:solidFill>
              <a:effectLst/>
              <a:latin typeface="Calibri" panose="020F0502020204030204" pitchFamily="34" charset="0"/>
            </a:rPr>
            <a:t>INFORMACIÒN ENTIDADES ADSCRITAS Y </a:t>
          </a:r>
          <a:r>
            <a:rPr lang="es-CO" sz="1100" b="0" i="0" u="none" strike="noStrike" dirty="0">
              <a:solidFill>
                <a:schemeClr val="tx1"/>
              </a:solidFill>
              <a:effectLst/>
              <a:latin typeface="Calibri" panose="020F0502020204030204" pitchFamily="34" charset="0"/>
            </a:rPr>
            <a:t>VINCULADAS</a:t>
          </a:r>
          <a:r>
            <a:rPr lang="es-CO" sz="1200" b="0" i="0" u="none" strike="noStrike" dirty="0">
              <a:solidFill>
                <a:schemeClr val="tx1"/>
              </a:solidFill>
              <a:effectLst/>
              <a:latin typeface="Calibri" panose="020F0502020204030204" pitchFamily="34" charset="0"/>
            </a:rPr>
            <a:t> SECTOR EDUCATIVO (ICFES,ICETEX,INSOR .IED Y OTROS</a:t>
          </a:r>
          <a:endParaRPr lang="es-CO" sz="1050" dirty="0">
            <a:solidFill>
              <a:schemeClr val="tx1"/>
            </a:solidFill>
          </a:endParaRPr>
        </a:p>
      </dgm:t>
    </dgm:pt>
    <dgm:pt modelId="{62F2DBD0-64A9-4254-A751-B1194932BC28}" type="sibTrans" cxnId="{A90344E9-2107-43D1-A580-179F22B3DBD5}">
      <dgm:prSet/>
      <dgm:spPr/>
      <dgm:t>
        <a:bodyPr/>
        <a:lstStyle/>
        <a:p>
          <a:endParaRPr lang="es-CO">
            <a:solidFill>
              <a:schemeClr val="tx1"/>
            </a:solidFill>
          </a:endParaRPr>
        </a:p>
      </dgm:t>
    </dgm:pt>
    <dgm:pt modelId="{0EFE35E5-4E31-4FA7-8535-C8BFC06902A4}" type="parTrans" cxnId="{A90344E9-2107-43D1-A580-179F22B3DBD5}">
      <dgm:prSet/>
      <dgm:spPr/>
      <dgm:t>
        <a:bodyPr/>
        <a:lstStyle/>
        <a:p>
          <a:endParaRPr lang="es-CO">
            <a:solidFill>
              <a:schemeClr val="tx1"/>
            </a:solidFill>
          </a:endParaRPr>
        </a:p>
      </dgm:t>
    </dgm:pt>
    <dgm:pt modelId="{F0849D41-4980-47A1-90D2-278FC3BAE833}">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endParaRPr lang="es-CO" sz="1500" kern="1200" dirty="0">
            <a:solidFill>
              <a:schemeClr val="tx1"/>
            </a:solidFill>
            <a:latin typeface="Calibri" panose="020F0502020204030204"/>
            <a:ea typeface="+mn-ea"/>
            <a:cs typeface="+mn-cs"/>
          </a:endParaRPr>
        </a:p>
      </dgm:t>
    </dgm:pt>
    <dgm:pt modelId="{F7B214B3-A9CD-40A4-9152-103229C74A02}" type="parTrans" cxnId="{60E11C3C-4FA5-42C7-96CA-5A874C504787}">
      <dgm:prSet/>
      <dgm:spPr/>
      <dgm:t>
        <a:bodyPr/>
        <a:lstStyle/>
        <a:p>
          <a:endParaRPr lang="es-CO"/>
        </a:p>
      </dgm:t>
    </dgm:pt>
    <dgm:pt modelId="{125F29AE-0776-474D-9642-2C4B38848868}" type="sibTrans" cxnId="{60E11C3C-4FA5-42C7-96CA-5A874C504787}">
      <dgm:prSet/>
      <dgm:spPr/>
      <dgm:t>
        <a:bodyPr/>
        <a:lstStyle/>
        <a:p>
          <a:endParaRPr lang="es-CO"/>
        </a:p>
      </dgm:t>
    </dgm:pt>
    <dgm:pt modelId="{AB3C02B9-5745-424B-A958-30412AB144A8}">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200" kern="1200" dirty="0">
              <a:solidFill>
                <a:schemeClr val="tx1"/>
              </a:solidFill>
            </a:rPr>
            <a:t>EVALUACION DE DOCENTES DEFINICIÓN DE  ÁREAS AFINES PARA EL CONCURSO DE MÉRITOS</a:t>
          </a:r>
          <a:endParaRPr lang="es-CO" sz="1200" kern="1200" dirty="0">
            <a:solidFill>
              <a:schemeClr val="tx1"/>
            </a:solidFill>
            <a:latin typeface="Calibri" panose="020F0502020204030204"/>
            <a:ea typeface="+mn-ea"/>
            <a:cs typeface="+mn-cs"/>
          </a:endParaRPr>
        </a:p>
      </dgm:t>
    </dgm:pt>
    <dgm:pt modelId="{198A9AA7-D898-4F8D-BE1B-E325DAC1DEFF}" type="parTrans" cxnId="{4B1951E3-5F2F-4D4D-8A32-F86C3EDD47CB}">
      <dgm:prSet/>
      <dgm:spPr/>
      <dgm:t>
        <a:bodyPr/>
        <a:lstStyle/>
        <a:p>
          <a:endParaRPr lang="es-CO"/>
        </a:p>
      </dgm:t>
    </dgm:pt>
    <dgm:pt modelId="{5D36117D-2A5E-4D11-8DCF-3BFF47E3A521}" type="sibTrans" cxnId="{4B1951E3-5F2F-4D4D-8A32-F86C3EDD47CB}">
      <dgm:prSet/>
      <dgm:spPr/>
      <dgm:t>
        <a:bodyPr/>
        <a:lstStyle/>
        <a:p>
          <a:endParaRPr lang="es-CO"/>
        </a:p>
      </dgm:t>
    </dgm:pt>
    <dgm:pt modelId="{05B89EDB-E9AB-4439-A910-12C509B15EB0}">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400" kern="1200" dirty="0">
              <a:solidFill>
                <a:schemeClr val="tx1"/>
              </a:solidFill>
            </a:rPr>
            <a:t>CONSULTAS Y CONCEPTOS SOBRE TEMAS DE EDUCACION SUPERIOR</a:t>
          </a:r>
          <a:endParaRPr lang="es-CO" sz="1400" kern="1200" dirty="0">
            <a:solidFill>
              <a:schemeClr val="tx1"/>
            </a:solidFill>
            <a:latin typeface="Calibri" panose="020F0502020204030204"/>
            <a:ea typeface="+mn-ea"/>
            <a:cs typeface="+mn-cs"/>
          </a:endParaRPr>
        </a:p>
      </dgm:t>
    </dgm:pt>
    <dgm:pt modelId="{4948F209-D7FC-4579-B0CA-644A9D264894}" type="parTrans" cxnId="{F4CD90C7-BFC5-4911-A9C2-18F50AC9BE8C}">
      <dgm:prSet/>
      <dgm:spPr/>
      <dgm:t>
        <a:bodyPr/>
        <a:lstStyle/>
        <a:p>
          <a:endParaRPr lang="es-CO"/>
        </a:p>
      </dgm:t>
    </dgm:pt>
    <dgm:pt modelId="{7FF40222-4601-47DE-A4F5-5FA0138E3B0E}" type="sibTrans" cxnId="{F4CD90C7-BFC5-4911-A9C2-18F50AC9BE8C}">
      <dgm:prSet/>
      <dgm:spPr/>
      <dgm:t>
        <a:bodyPr/>
        <a:lstStyle/>
        <a:p>
          <a:endParaRPr lang="es-CO"/>
        </a:p>
      </dgm:t>
    </dgm:pt>
    <dgm:pt modelId="{A3C9F604-891D-40D3-B93D-F9A7952F96E6}">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400" kern="1200" dirty="0">
              <a:solidFill>
                <a:schemeClr val="tx1"/>
              </a:solidFill>
            </a:rPr>
            <a:t>GENERACIÓN E</a:t>
          </a:r>
          <a:endParaRPr lang="es-CO" sz="1400" kern="1200" dirty="0">
            <a:solidFill>
              <a:schemeClr val="tx1"/>
            </a:solidFill>
            <a:latin typeface="Calibri" panose="020F0502020204030204"/>
            <a:ea typeface="+mn-ea"/>
            <a:cs typeface="+mn-cs"/>
          </a:endParaRPr>
        </a:p>
      </dgm:t>
    </dgm:pt>
    <dgm:pt modelId="{CBA874B6-C792-405A-B8F3-1B302830A309}" type="parTrans" cxnId="{3686183A-079A-4CC8-ACDE-AEAAFDD29FA2}">
      <dgm:prSet/>
      <dgm:spPr/>
      <dgm:t>
        <a:bodyPr/>
        <a:lstStyle/>
        <a:p>
          <a:endParaRPr lang="es-CO"/>
        </a:p>
      </dgm:t>
    </dgm:pt>
    <dgm:pt modelId="{480CC4ED-D361-42A4-8F80-F8A748EC7390}" type="sibTrans" cxnId="{3686183A-079A-4CC8-ACDE-AEAAFDD29FA2}">
      <dgm:prSet/>
      <dgm:spPr/>
      <dgm:t>
        <a:bodyPr/>
        <a:lstStyle/>
        <a:p>
          <a:endParaRPr lang="es-CO"/>
        </a:p>
      </dgm:t>
    </dgm:pt>
    <dgm:pt modelId="{27BBC757-B69E-4126-B7A8-7F72EC67EDF5}" type="pres">
      <dgm:prSet presAssocID="{7646432F-E293-45FE-A9B6-37670EAE3406}" presName="cycle" presStyleCnt="0">
        <dgm:presLayoutVars>
          <dgm:chMax val="1"/>
          <dgm:dir/>
          <dgm:animLvl val="ctr"/>
          <dgm:resizeHandles val="exact"/>
        </dgm:presLayoutVars>
      </dgm:prSet>
      <dgm:spPr/>
    </dgm:pt>
    <dgm:pt modelId="{FD2C9BDF-C0C7-4A68-B53B-3AE8FE2C6954}" type="pres">
      <dgm:prSet presAssocID="{E6702A87-BCB8-4A4A-BF11-17763682E1C8}" presName="centerShape" presStyleLbl="node0" presStyleIdx="0" presStyleCnt="1"/>
      <dgm:spPr/>
    </dgm:pt>
    <dgm:pt modelId="{35523A90-0C07-4867-AE46-40900D0FA474}" type="pres">
      <dgm:prSet presAssocID="{0EFE35E5-4E31-4FA7-8535-C8BFC06902A4}" presName="parTrans" presStyleLbl="bgSibTrans2D1" presStyleIdx="0" presStyleCnt="7"/>
      <dgm:spPr/>
    </dgm:pt>
    <dgm:pt modelId="{28BFD87F-BEEE-4F2E-9C47-E0D22DC811D4}" type="pres">
      <dgm:prSet presAssocID="{1D90E5DA-A2A0-4C1C-A1CD-DCA9BDDFA36F}" presName="node" presStyleLbl="node1" presStyleIdx="0" presStyleCnt="7">
        <dgm:presLayoutVars>
          <dgm:bulletEnabled val="1"/>
        </dgm:presLayoutVars>
      </dgm:prSet>
      <dgm:spPr/>
    </dgm:pt>
    <dgm:pt modelId="{5B78BEB9-87C3-40CD-951D-A2A259526E26}" type="pres">
      <dgm:prSet presAssocID="{98BF87EF-C94E-4CD3-A7D0-D57353E5BB7A}" presName="parTrans" presStyleLbl="bgSibTrans2D1" presStyleIdx="1" presStyleCnt="7"/>
      <dgm:spPr/>
    </dgm:pt>
    <dgm:pt modelId="{3BEEE924-AD2C-4DBB-AB92-38A88ED44842}" type="pres">
      <dgm:prSet presAssocID="{87D63E58-6A56-4813-A254-F8382ECB0C78}" presName="node" presStyleLbl="node1" presStyleIdx="1" presStyleCnt="7">
        <dgm:presLayoutVars>
          <dgm:bulletEnabled val="1"/>
        </dgm:presLayoutVars>
      </dgm:prSet>
      <dgm:spPr/>
    </dgm:pt>
    <dgm:pt modelId="{4717DAC8-82FC-4B50-9C21-6B0B1AEE6945}" type="pres">
      <dgm:prSet presAssocID="{E7BA3AAF-3082-48CE-9B7E-CAF553DDD282}" presName="parTrans" presStyleLbl="bgSibTrans2D1" presStyleIdx="2" presStyleCnt="7"/>
      <dgm:spPr/>
    </dgm:pt>
    <dgm:pt modelId="{53BC57C5-036C-4E7E-869B-6A1111205139}" type="pres">
      <dgm:prSet presAssocID="{8B7457B6-8405-4F22-BB75-79BE902BADE1}" presName="node" presStyleLbl="node1" presStyleIdx="2" presStyleCnt="7">
        <dgm:presLayoutVars>
          <dgm:bulletEnabled val="1"/>
        </dgm:presLayoutVars>
      </dgm:prSet>
      <dgm:spPr/>
    </dgm:pt>
    <dgm:pt modelId="{91F4317A-11DB-435B-B16C-2AB0E636EDEF}" type="pres">
      <dgm:prSet presAssocID="{EEA84B84-5440-4902-BC90-5813F685AD3C}" presName="parTrans" presStyleLbl="bgSibTrans2D1" presStyleIdx="3" presStyleCnt="7"/>
      <dgm:spPr>
        <a:xfrm rot="19800000">
          <a:off x="4899501" y="2755715"/>
          <a:ext cx="2220210" cy="574143"/>
        </a:xfrm>
        <a:prstGeom prst="leftArrow">
          <a:avLst>
            <a:gd name="adj1" fmla="val 60000"/>
            <a:gd name="adj2" fmla="val 50000"/>
          </a:avLst>
        </a:prstGeom>
      </dgm:spPr>
    </dgm:pt>
    <dgm:pt modelId="{A04399DB-6009-49C2-95BB-326AE6C53CDF}" type="pres">
      <dgm:prSet presAssocID="{0F8BF947-91B5-45DF-83CB-585CCDC115B9}" presName="node" presStyleLbl="node1" presStyleIdx="3" presStyleCnt="7">
        <dgm:presLayoutVars>
          <dgm:bulletEnabled val="1"/>
        </dgm:presLayoutVars>
      </dgm:prSet>
      <dgm:spPr>
        <a:xfrm>
          <a:off x="6265897" y="1923663"/>
          <a:ext cx="1410176" cy="1128141"/>
        </a:xfrm>
        <a:prstGeom prst="roundRect">
          <a:avLst>
            <a:gd name="adj" fmla="val 10000"/>
          </a:avLst>
        </a:prstGeom>
      </dgm:spPr>
    </dgm:pt>
    <dgm:pt modelId="{8892A5C8-72C7-454A-B305-FA541ECCE427}" type="pres">
      <dgm:prSet presAssocID="{198A9AA7-D898-4F8D-BE1B-E325DAC1DEFF}" presName="parTrans" presStyleLbl="bgSibTrans2D1" presStyleIdx="4" presStyleCnt="7"/>
      <dgm:spPr/>
    </dgm:pt>
    <dgm:pt modelId="{9B1415AB-80B4-4314-96E8-6DA2B54AC740}" type="pres">
      <dgm:prSet presAssocID="{AB3C02B9-5745-424B-A958-30412AB144A8}" presName="node" presStyleLbl="node1" presStyleIdx="4" presStyleCnt="7">
        <dgm:presLayoutVars>
          <dgm:bulletEnabled val="1"/>
        </dgm:presLayoutVars>
      </dgm:prSet>
      <dgm:spPr/>
    </dgm:pt>
    <dgm:pt modelId="{D1401418-0569-4814-BAAB-30A9FEF712FD}" type="pres">
      <dgm:prSet presAssocID="{4948F209-D7FC-4579-B0CA-644A9D264894}" presName="parTrans" presStyleLbl="bgSibTrans2D1" presStyleIdx="5" presStyleCnt="7"/>
      <dgm:spPr/>
    </dgm:pt>
    <dgm:pt modelId="{CAAC023D-1FA5-4CC1-8887-6441FF367666}" type="pres">
      <dgm:prSet presAssocID="{05B89EDB-E9AB-4439-A910-12C509B15EB0}" presName="node" presStyleLbl="node1" presStyleIdx="5" presStyleCnt="7">
        <dgm:presLayoutVars>
          <dgm:bulletEnabled val="1"/>
        </dgm:presLayoutVars>
      </dgm:prSet>
      <dgm:spPr/>
    </dgm:pt>
    <dgm:pt modelId="{BF305885-E4D8-45B3-A28E-B265A5F5FCAF}" type="pres">
      <dgm:prSet presAssocID="{CBA874B6-C792-405A-B8F3-1B302830A309}" presName="parTrans" presStyleLbl="bgSibTrans2D1" presStyleIdx="6" presStyleCnt="7"/>
      <dgm:spPr/>
    </dgm:pt>
    <dgm:pt modelId="{945F7D29-0765-4CD3-A284-F36CE68C4B0B}" type="pres">
      <dgm:prSet presAssocID="{A3C9F604-891D-40D3-B93D-F9A7952F96E6}" presName="node" presStyleLbl="node1" presStyleIdx="6" presStyleCnt="7">
        <dgm:presLayoutVars>
          <dgm:bulletEnabled val="1"/>
        </dgm:presLayoutVars>
      </dgm:prSet>
      <dgm:spPr/>
    </dgm:pt>
  </dgm:ptLst>
  <dgm:cxnLst>
    <dgm:cxn modelId="{54538027-855F-421F-8BB9-2E7B9C757933}" type="presOf" srcId="{CBA874B6-C792-405A-B8F3-1B302830A309}" destId="{BF305885-E4D8-45B3-A28E-B265A5F5FCAF}" srcOrd="0" destOrd="0" presId="urn:microsoft.com/office/officeart/2005/8/layout/radial4"/>
    <dgm:cxn modelId="{ADEA4C2A-8034-494D-921D-69900D4F3C1A}" type="presOf" srcId="{8B7457B6-8405-4F22-BB75-79BE902BADE1}" destId="{53BC57C5-036C-4E7E-869B-6A1111205139}" srcOrd="0" destOrd="0" presId="urn:microsoft.com/office/officeart/2005/8/layout/radial4"/>
    <dgm:cxn modelId="{43238737-4958-427E-BAC1-4A08B125AAD9}" type="presOf" srcId="{0EFE35E5-4E31-4FA7-8535-C8BFC06902A4}" destId="{35523A90-0C07-4867-AE46-40900D0FA474}" srcOrd="0" destOrd="0" presId="urn:microsoft.com/office/officeart/2005/8/layout/radial4"/>
    <dgm:cxn modelId="{3686183A-079A-4CC8-ACDE-AEAAFDD29FA2}" srcId="{E6702A87-BCB8-4A4A-BF11-17763682E1C8}" destId="{A3C9F604-891D-40D3-B93D-F9A7952F96E6}" srcOrd="6" destOrd="0" parTransId="{CBA874B6-C792-405A-B8F3-1B302830A309}" sibTransId="{480CC4ED-D361-42A4-8F80-F8A748EC7390}"/>
    <dgm:cxn modelId="{5FAF7D3B-3B65-4A7F-AD14-429327EDB7B7}" srcId="{E6702A87-BCB8-4A4A-BF11-17763682E1C8}" destId="{0F8BF947-91B5-45DF-83CB-585CCDC115B9}" srcOrd="3" destOrd="0" parTransId="{EEA84B84-5440-4902-BC90-5813F685AD3C}" sibTransId="{CD267DA2-77D1-455E-99EB-814C36A3B996}"/>
    <dgm:cxn modelId="{60E11C3C-4FA5-42C7-96CA-5A874C504787}" srcId="{7646432F-E293-45FE-A9B6-37670EAE3406}" destId="{F0849D41-4980-47A1-90D2-278FC3BAE833}" srcOrd="1" destOrd="0" parTransId="{F7B214B3-A9CD-40A4-9152-103229C74A02}" sibTransId="{125F29AE-0776-474D-9642-2C4B38848868}"/>
    <dgm:cxn modelId="{19EE914F-9CB8-42F8-A466-735E4D57E382}" type="presOf" srcId="{0F8BF947-91B5-45DF-83CB-585CCDC115B9}" destId="{A04399DB-6009-49C2-95BB-326AE6C53CDF}" srcOrd="0" destOrd="0" presId="urn:microsoft.com/office/officeart/2005/8/layout/radial4"/>
    <dgm:cxn modelId="{456A2C73-FBB4-46F7-81A2-425A2BA2A7EF}" type="presOf" srcId="{EEA84B84-5440-4902-BC90-5813F685AD3C}" destId="{91F4317A-11DB-435B-B16C-2AB0E636EDEF}" srcOrd="0" destOrd="0" presId="urn:microsoft.com/office/officeart/2005/8/layout/radial4"/>
    <dgm:cxn modelId="{5C28B986-A14B-4F4E-86A2-172A2D4F594D}" type="presOf" srcId="{98BF87EF-C94E-4CD3-A7D0-D57353E5BB7A}" destId="{5B78BEB9-87C3-40CD-951D-A2A259526E26}" srcOrd="0" destOrd="0" presId="urn:microsoft.com/office/officeart/2005/8/layout/radial4"/>
    <dgm:cxn modelId="{D3A15089-A219-449D-BD08-35802D80171D}" srcId="{E6702A87-BCB8-4A4A-BF11-17763682E1C8}" destId="{8B7457B6-8405-4F22-BB75-79BE902BADE1}" srcOrd="2" destOrd="0" parTransId="{E7BA3AAF-3082-48CE-9B7E-CAF553DDD282}" sibTransId="{0BDF7391-BB90-4395-A01F-D71E00196001}"/>
    <dgm:cxn modelId="{967E2B96-78BD-4FE5-B71B-C65A54539748}" type="presOf" srcId="{4948F209-D7FC-4579-B0CA-644A9D264894}" destId="{D1401418-0569-4814-BAAB-30A9FEF712FD}" srcOrd="0" destOrd="0" presId="urn:microsoft.com/office/officeart/2005/8/layout/radial4"/>
    <dgm:cxn modelId="{6FCF16AC-9A1B-4AF8-B0D2-AB6740586E61}" srcId="{7646432F-E293-45FE-A9B6-37670EAE3406}" destId="{E6702A87-BCB8-4A4A-BF11-17763682E1C8}" srcOrd="0" destOrd="0" parTransId="{53DB8F0B-11B7-4684-89D0-44502B020DF0}" sibTransId="{FBECA96D-8674-447D-9A16-FAF90D942C17}"/>
    <dgm:cxn modelId="{482369B7-973A-4CFA-B7B8-E6A8B7838FBE}" type="presOf" srcId="{05B89EDB-E9AB-4439-A910-12C509B15EB0}" destId="{CAAC023D-1FA5-4CC1-8887-6441FF367666}" srcOrd="0" destOrd="0" presId="urn:microsoft.com/office/officeart/2005/8/layout/radial4"/>
    <dgm:cxn modelId="{8B186CB9-89E3-49B1-87DF-6FD6126F9245}" type="presOf" srcId="{A3C9F604-891D-40D3-B93D-F9A7952F96E6}" destId="{945F7D29-0765-4CD3-A284-F36CE68C4B0B}" srcOrd="0" destOrd="0" presId="urn:microsoft.com/office/officeart/2005/8/layout/radial4"/>
    <dgm:cxn modelId="{60A64DC3-ACA2-4168-BE01-5609A7EE1B5B}" type="presOf" srcId="{7646432F-E293-45FE-A9B6-37670EAE3406}" destId="{27BBC757-B69E-4126-B7A8-7F72EC67EDF5}" srcOrd="0" destOrd="0" presId="urn:microsoft.com/office/officeart/2005/8/layout/radial4"/>
    <dgm:cxn modelId="{B94F02C7-B17C-4C07-9AEF-A9EEB07214EF}" type="presOf" srcId="{87D63E58-6A56-4813-A254-F8382ECB0C78}" destId="{3BEEE924-AD2C-4DBB-AB92-38A88ED44842}" srcOrd="0" destOrd="0" presId="urn:microsoft.com/office/officeart/2005/8/layout/radial4"/>
    <dgm:cxn modelId="{F4CD90C7-BFC5-4911-A9C2-18F50AC9BE8C}" srcId="{E6702A87-BCB8-4A4A-BF11-17763682E1C8}" destId="{05B89EDB-E9AB-4439-A910-12C509B15EB0}" srcOrd="5" destOrd="0" parTransId="{4948F209-D7FC-4579-B0CA-644A9D264894}" sibTransId="{7FF40222-4601-47DE-A4F5-5FA0138E3B0E}"/>
    <dgm:cxn modelId="{589532C8-09DA-451E-83B1-093D7AFA8D21}" type="presOf" srcId="{1D90E5DA-A2A0-4C1C-A1CD-DCA9BDDFA36F}" destId="{28BFD87F-BEEE-4F2E-9C47-E0D22DC811D4}" srcOrd="0" destOrd="0" presId="urn:microsoft.com/office/officeart/2005/8/layout/radial4"/>
    <dgm:cxn modelId="{B6EAD8DD-5742-4E0D-9E00-908791DA6906}" type="presOf" srcId="{AB3C02B9-5745-424B-A958-30412AB144A8}" destId="{9B1415AB-80B4-4314-96E8-6DA2B54AC740}" srcOrd="0" destOrd="0" presId="urn:microsoft.com/office/officeart/2005/8/layout/radial4"/>
    <dgm:cxn modelId="{4B1951E3-5F2F-4D4D-8A32-F86C3EDD47CB}" srcId="{E6702A87-BCB8-4A4A-BF11-17763682E1C8}" destId="{AB3C02B9-5745-424B-A958-30412AB144A8}" srcOrd="4" destOrd="0" parTransId="{198A9AA7-D898-4F8D-BE1B-E325DAC1DEFF}" sibTransId="{5D36117D-2A5E-4D11-8DCF-3BFF47E3A521}"/>
    <dgm:cxn modelId="{5AF105E9-3B45-48E6-81DA-AD0C49D7CD34}" type="presOf" srcId="{E6702A87-BCB8-4A4A-BF11-17763682E1C8}" destId="{FD2C9BDF-C0C7-4A68-B53B-3AE8FE2C6954}" srcOrd="0" destOrd="0" presId="urn:microsoft.com/office/officeart/2005/8/layout/radial4"/>
    <dgm:cxn modelId="{A90344E9-2107-43D1-A580-179F22B3DBD5}" srcId="{E6702A87-BCB8-4A4A-BF11-17763682E1C8}" destId="{1D90E5DA-A2A0-4C1C-A1CD-DCA9BDDFA36F}" srcOrd="0" destOrd="0" parTransId="{0EFE35E5-4E31-4FA7-8535-C8BFC06902A4}" sibTransId="{62F2DBD0-64A9-4254-A751-B1194932BC28}"/>
    <dgm:cxn modelId="{6800EFEA-7F24-4C11-A6F5-44A7920B23C7}" type="presOf" srcId="{198A9AA7-D898-4F8D-BE1B-E325DAC1DEFF}" destId="{8892A5C8-72C7-454A-B305-FA541ECCE427}" srcOrd="0" destOrd="0" presId="urn:microsoft.com/office/officeart/2005/8/layout/radial4"/>
    <dgm:cxn modelId="{37E3C6ED-1FF2-4D45-A096-39F380FBC67E}" type="presOf" srcId="{E7BA3AAF-3082-48CE-9B7E-CAF553DDD282}" destId="{4717DAC8-82FC-4B50-9C21-6B0B1AEE6945}" srcOrd="0" destOrd="0" presId="urn:microsoft.com/office/officeart/2005/8/layout/radial4"/>
    <dgm:cxn modelId="{2B06B3FF-F015-46F6-B06B-BAACE550B324}" srcId="{E6702A87-BCB8-4A4A-BF11-17763682E1C8}" destId="{87D63E58-6A56-4813-A254-F8382ECB0C78}" srcOrd="1" destOrd="0" parTransId="{98BF87EF-C94E-4CD3-A7D0-D57353E5BB7A}" sibTransId="{0C465A11-586A-47D7-9769-7F1DBEE5FD04}"/>
    <dgm:cxn modelId="{8A79CDB5-694E-4309-930D-7F337F247A73}" type="presParOf" srcId="{27BBC757-B69E-4126-B7A8-7F72EC67EDF5}" destId="{FD2C9BDF-C0C7-4A68-B53B-3AE8FE2C6954}" srcOrd="0" destOrd="0" presId="urn:microsoft.com/office/officeart/2005/8/layout/radial4"/>
    <dgm:cxn modelId="{F64CA6AF-3303-4E19-96B7-6F398097CD52}" type="presParOf" srcId="{27BBC757-B69E-4126-B7A8-7F72EC67EDF5}" destId="{35523A90-0C07-4867-AE46-40900D0FA474}" srcOrd="1" destOrd="0" presId="urn:microsoft.com/office/officeart/2005/8/layout/radial4"/>
    <dgm:cxn modelId="{DBA28948-8D29-4F86-9B00-F6ED20996B2C}" type="presParOf" srcId="{27BBC757-B69E-4126-B7A8-7F72EC67EDF5}" destId="{28BFD87F-BEEE-4F2E-9C47-E0D22DC811D4}" srcOrd="2" destOrd="0" presId="urn:microsoft.com/office/officeart/2005/8/layout/radial4"/>
    <dgm:cxn modelId="{776822FE-186C-456F-A959-467D8F527EA9}" type="presParOf" srcId="{27BBC757-B69E-4126-B7A8-7F72EC67EDF5}" destId="{5B78BEB9-87C3-40CD-951D-A2A259526E26}" srcOrd="3" destOrd="0" presId="urn:microsoft.com/office/officeart/2005/8/layout/radial4"/>
    <dgm:cxn modelId="{4E9CBF14-A2F7-4420-B335-A358A9894AF2}" type="presParOf" srcId="{27BBC757-B69E-4126-B7A8-7F72EC67EDF5}" destId="{3BEEE924-AD2C-4DBB-AB92-38A88ED44842}" srcOrd="4" destOrd="0" presId="urn:microsoft.com/office/officeart/2005/8/layout/radial4"/>
    <dgm:cxn modelId="{309C03F4-5316-4356-8A4B-55C287F60841}" type="presParOf" srcId="{27BBC757-B69E-4126-B7A8-7F72EC67EDF5}" destId="{4717DAC8-82FC-4B50-9C21-6B0B1AEE6945}" srcOrd="5" destOrd="0" presId="urn:microsoft.com/office/officeart/2005/8/layout/radial4"/>
    <dgm:cxn modelId="{BA86E8DE-0A9C-400E-A215-DA861966DD18}" type="presParOf" srcId="{27BBC757-B69E-4126-B7A8-7F72EC67EDF5}" destId="{53BC57C5-036C-4E7E-869B-6A1111205139}" srcOrd="6" destOrd="0" presId="urn:microsoft.com/office/officeart/2005/8/layout/radial4"/>
    <dgm:cxn modelId="{CEDE9412-8D55-4605-81E0-47729D1390B4}" type="presParOf" srcId="{27BBC757-B69E-4126-B7A8-7F72EC67EDF5}" destId="{91F4317A-11DB-435B-B16C-2AB0E636EDEF}" srcOrd="7" destOrd="0" presId="urn:microsoft.com/office/officeart/2005/8/layout/radial4"/>
    <dgm:cxn modelId="{2C027850-F36F-43F4-929F-27AF31F87FF2}" type="presParOf" srcId="{27BBC757-B69E-4126-B7A8-7F72EC67EDF5}" destId="{A04399DB-6009-49C2-95BB-326AE6C53CDF}" srcOrd="8" destOrd="0" presId="urn:microsoft.com/office/officeart/2005/8/layout/radial4"/>
    <dgm:cxn modelId="{E6A25F38-0DF6-4515-BA3E-92035542C57A}" type="presParOf" srcId="{27BBC757-B69E-4126-B7A8-7F72EC67EDF5}" destId="{8892A5C8-72C7-454A-B305-FA541ECCE427}" srcOrd="9" destOrd="0" presId="urn:microsoft.com/office/officeart/2005/8/layout/radial4"/>
    <dgm:cxn modelId="{837EB551-0506-400B-95D3-3917CCFDBA81}" type="presParOf" srcId="{27BBC757-B69E-4126-B7A8-7F72EC67EDF5}" destId="{9B1415AB-80B4-4314-96E8-6DA2B54AC740}" srcOrd="10" destOrd="0" presId="urn:microsoft.com/office/officeart/2005/8/layout/radial4"/>
    <dgm:cxn modelId="{6ED84FA1-8CF4-4BA0-ADDE-5F77860A4A58}" type="presParOf" srcId="{27BBC757-B69E-4126-B7A8-7F72EC67EDF5}" destId="{D1401418-0569-4814-BAAB-30A9FEF712FD}" srcOrd="11" destOrd="0" presId="urn:microsoft.com/office/officeart/2005/8/layout/radial4"/>
    <dgm:cxn modelId="{6572FC63-8C75-418C-A92F-88E455AA9B63}" type="presParOf" srcId="{27BBC757-B69E-4126-B7A8-7F72EC67EDF5}" destId="{CAAC023D-1FA5-4CC1-8887-6441FF367666}" srcOrd="12" destOrd="0" presId="urn:microsoft.com/office/officeart/2005/8/layout/radial4"/>
    <dgm:cxn modelId="{F636032D-BAB3-40E2-AE08-DBEEF3E4124D}" type="presParOf" srcId="{27BBC757-B69E-4126-B7A8-7F72EC67EDF5}" destId="{BF305885-E4D8-45B3-A28E-B265A5F5FCAF}" srcOrd="13" destOrd="0" presId="urn:microsoft.com/office/officeart/2005/8/layout/radial4"/>
    <dgm:cxn modelId="{8508D897-2D2A-4A99-A3CC-EA04059502A0}" type="presParOf" srcId="{27BBC757-B69E-4126-B7A8-7F72EC67EDF5}" destId="{945F7D29-0765-4CD3-A284-F36CE68C4B0B}"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676AF-69E0-4974-A060-C80001C30AC6}" type="doc">
      <dgm:prSet loTypeId="urn:microsoft.com/office/officeart/2005/8/layout/radial3" loCatId="cycle" qsTypeId="urn:microsoft.com/office/officeart/2005/8/quickstyle/simple4" qsCatId="simple" csTypeId="urn:microsoft.com/office/officeart/2005/8/colors/colorful5" csCatId="colorful" phldr="1"/>
      <dgm:spPr/>
      <dgm:t>
        <a:bodyPr/>
        <a:lstStyle/>
        <a:p>
          <a:endParaRPr lang="es-CO"/>
        </a:p>
      </dgm:t>
    </dgm:pt>
    <dgm:pt modelId="{B24B90A5-1E92-454A-B019-7B1A0AD896C5}">
      <dgm:prSet phldrT="[Texto]" custT="1"/>
      <dgm:spPr/>
      <dgm:t>
        <a:bodyPr/>
        <a:lstStyle/>
        <a:p>
          <a:r>
            <a:rPr lang="es-CO" sz="3200" kern="1200" dirty="0"/>
            <a:t>Tiempo promedio </a:t>
          </a:r>
          <a:r>
            <a:rPr lang="es-CO" sz="3200" kern="1200" dirty="0">
              <a:solidFill>
                <a:prstClr val="black"/>
              </a:solidFill>
              <a:latin typeface="Calibri" panose="020F0502020204030204"/>
              <a:ea typeface="+mn-ea"/>
              <a:cs typeface="+mn-cs"/>
            </a:rPr>
            <a:t>de </a:t>
          </a:r>
          <a:r>
            <a:rPr lang="es-CO" sz="3200" kern="1200" dirty="0"/>
            <a:t>espera  9’:09’’</a:t>
          </a:r>
        </a:p>
      </dgm:t>
    </dgm:pt>
    <dgm:pt modelId="{865CA3F6-5A85-45AD-BAD3-1077E3601277}" type="parTrans" cxnId="{4408A444-E356-40AD-8AFA-A8F34EBD6AC3}">
      <dgm:prSet/>
      <dgm:spPr/>
      <dgm:t>
        <a:bodyPr/>
        <a:lstStyle/>
        <a:p>
          <a:endParaRPr lang="es-CO" sz="3200"/>
        </a:p>
      </dgm:t>
    </dgm:pt>
    <dgm:pt modelId="{DFB5A569-F8E7-409D-A727-28CAA49182E6}" type="sibTrans" cxnId="{4408A444-E356-40AD-8AFA-A8F34EBD6AC3}">
      <dgm:prSet/>
      <dgm:spPr/>
      <dgm:t>
        <a:bodyPr/>
        <a:lstStyle/>
        <a:p>
          <a:endParaRPr lang="es-CO" sz="3200"/>
        </a:p>
      </dgm:t>
    </dgm:pt>
    <dgm:pt modelId="{B6B351B3-5D8D-4778-9904-5763577024FF}">
      <dgm:prSet phldrT="[Texto]" custT="1"/>
      <dgm:spPr/>
      <dgm:t>
        <a:bodyPr/>
        <a:lstStyle/>
        <a:p>
          <a:r>
            <a:rPr lang="es-CO" sz="1800" b="0" i="0" u="none" dirty="0"/>
            <a:t>Atención Personalizada  22’:54’’</a:t>
          </a:r>
          <a:endParaRPr lang="es-CO" sz="1800" dirty="0"/>
        </a:p>
      </dgm:t>
    </dgm:pt>
    <dgm:pt modelId="{43C84DDA-671A-4847-AD82-B1740C6C5116}" type="parTrans" cxnId="{C61A0BFB-F1EA-4413-8E3F-7DA7CAA1A86C}">
      <dgm:prSet/>
      <dgm:spPr/>
      <dgm:t>
        <a:bodyPr/>
        <a:lstStyle/>
        <a:p>
          <a:endParaRPr lang="es-CO" sz="3200"/>
        </a:p>
      </dgm:t>
    </dgm:pt>
    <dgm:pt modelId="{A8FE6587-58AC-4AA7-9082-A018C6423A20}" type="sibTrans" cxnId="{C61A0BFB-F1EA-4413-8E3F-7DA7CAA1A86C}">
      <dgm:prSet/>
      <dgm:spPr/>
      <dgm:t>
        <a:bodyPr/>
        <a:lstStyle/>
        <a:p>
          <a:endParaRPr lang="es-CO" sz="3200"/>
        </a:p>
      </dgm:t>
    </dgm:pt>
    <dgm:pt modelId="{1B8AED75-67BA-4573-8778-DFAC10FFCE8C}">
      <dgm:prSet phldrT="[Texto]"/>
      <dgm:spPr/>
      <dgm:t>
        <a:bodyPr/>
        <a:lstStyle/>
        <a:p>
          <a:endParaRPr lang="es-CO" sz="3200" dirty="0"/>
        </a:p>
      </dgm:t>
    </dgm:pt>
    <dgm:pt modelId="{D95A9DC8-9129-40AC-8420-012E5E8BBCA6}" type="parTrans" cxnId="{B35C8417-30F0-4576-BF8C-E2E028BC4D71}">
      <dgm:prSet/>
      <dgm:spPr/>
      <dgm:t>
        <a:bodyPr/>
        <a:lstStyle/>
        <a:p>
          <a:endParaRPr lang="es-CO" sz="3200"/>
        </a:p>
      </dgm:t>
    </dgm:pt>
    <dgm:pt modelId="{12BF4E3E-6C37-4731-9212-B26EC61694D6}" type="sibTrans" cxnId="{B35C8417-30F0-4576-BF8C-E2E028BC4D71}">
      <dgm:prSet/>
      <dgm:spPr/>
      <dgm:t>
        <a:bodyPr/>
        <a:lstStyle/>
        <a:p>
          <a:endParaRPr lang="es-CO" sz="3200"/>
        </a:p>
      </dgm:t>
    </dgm:pt>
    <dgm:pt modelId="{B360BAAD-E172-4D8D-9155-4082587E4400}">
      <dgm:prSet phldrT="[Texto]" phldr="1"/>
      <dgm:spPr/>
      <dgm:t>
        <a:bodyPr/>
        <a:lstStyle/>
        <a:p>
          <a:endParaRPr lang="es-CO" sz="3200"/>
        </a:p>
      </dgm:t>
    </dgm:pt>
    <dgm:pt modelId="{09EA5635-05F6-4B97-BB9D-354529B72864}" type="parTrans" cxnId="{8279C893-9849-4737-8E1A-29CEFAF8038F}">
      <dgm:prSet/>
      <dgm:spPr/>
      <dgm:t>
        <a:bodyPr/>
        <a:lstStyle/>
        <a:p>
          <a:endParaRPr lang="es-CO" sz="3200"/>
        </a:p>
      </dgm:t>
    </dgm:pt>
    <dgm:pt modelId="{4AC31D75-E9BD-42B5-9239-3DAF7BBFF1E2}" type="sibTrans" cxnId="{8279C893-9849-4737-8E1A-29CEFAF8038F}">
      <dgm:prSet/>
      <dgm:spPr/>
      <dgm:t>
        <a:bodyPr/>
        <a:lstStyle/>
        <a:p>
          <a:endParaRPr lang="es-CO" sz="3200"/>
        </a:p>
      </dgm:t>
    </dgm:pt>
    <dgm:pt modelId="{D978E04A-4407-4885-9B83-85CB95A26446}">
      <dgm:prSet phldrT="[Texto]" phldr="1"/>
      <dgm:spPr/>
      <dgm:t>
        <a:bodyPr/>
        <a:lstStyle/>
        <a:p>
          <a:endParaRPr lang="es-CO" sz="3200" dirty="0"/>
        </a:p>
      </dgm:t>
    </dgm:pt>
    <dgm:pt modelId="{306D9C66-A408-49A5-8FA9-09129FD94F2E}" type="parTrans" cxnId="{3D39E46C-9301-4408-92D7-23700139988C}">
      <dgm:prSet/>
      <dgm:spPr/>
      <dgm:t>
        <a:bodyPr/>
        <a:lstStyle/>
        <a:p>
          <a:endParaRPr lang="es-CO" sz="3200"/>
        </a:p>
      </dgm:t>
    </dgm:pt>
    <dgm:pt modelId="{F4838ED0-463A-4F6A-B7FF-56D8C52B0213}" type="sibTrans" cxnId="{3D39E46C-9301-4408-92D7-23700139988C}">
      <dgm:prSet/>
      <dgm:spPr/>
      <dgm:t>
        <a:bodyPr/>
        <a:lstStyle/>
        <a:p>
          <a:endParaRPr lang="es-CO" sz="3200"/>
        </a:p>
      </dgm:t>
    </dgm:pt>
    <dgm:pt modelId="{BE219DD8-EB04-4841-895E-8659CD6E178B}">
      <dgm:prSet phldrT="[Texto]"/>
      <dgm:spPr/>
      <dgm:t>
        <a:bodyPr/>
        <a:lstStyle/>
        <a:p>
          <a:endParaRPr lang="es-CO" sz="3200" dirty="0"/>
        </a:p>
      </dgm:t>
    </dgm:pt>
    <dgm:pt modelId="{2A380619-1D74-4907-97C0-4E1EBC9A6739}" type="parTrans" cxnId="{5295648F-4E43-44DB-9D92-83DE67229D8D}">
      <dgm:prSet/>
      <dgm:spPr/>
      <dgm:t>
        <a:bodyPr/>
        <a:lstStyle/>
        <a:p>
          <a:endParaRPr lang="es-CO" sz="3200"/>
        </a:p>
      </dgm:t>
    </dgm:pt>
    <dgm:pt modelId="{D71338FA-6CDE-45C3-8DA7-C620F910D50A}" type="sibTrans" cxnId="{5295648F-4E43-44DB-9D92-83DE67229D8D}">
      <dgm:prSet/>
      <dgm:spPr/>
      <dgm:t>
        <a:bodyPr/>
        <a:lstStyle/>
        <a:p>
          <a:endParaRPr lang="es-CO" sz="3200"/>
        </a:p>
      </dgm:t>
    </dgm:pt>
    <dgm:pt modelId="{C568D08B-E148-41C1-8360-59B117987E56}">
      <dgm:prSet phldrT="[Texto]"/>
      <dgm:spPr/>
      <dgm:t>
        <a:bodyPr/>
        <a:lstStyle/>
        <a:p>
          <a:endParaRPr lang="es-CO" sz="3200" dirty="0"/>
        </a:p>
      </dgm:t>
    </dgm:pt>
    <dgm:pt modelId="{02E46278-D09D-41D7-8E10-17B936944342}" type="parTrans" cxnId="{B311F19F-AB7B-4BC3-A6E6-9CCA20095EAD}">
      <dgm:prSet/>
      <dgm:spPr/>
      <dgm:t>
        <a:bodyPr/>
        <a:lstStyle/>
        <a:p>
          <a:endParaRPr lang="es-CO" sz="3200"/>
        </a:p>
      </dgm:t>
    </dgm:pt>
    <dgm:pt modelId="{24F1C576-66AE-4E6D-9B36-6AC153168FC8}" type="sibTrans" cxnId="{B311F19F-AB7B-4BC3-A6E6-9CCA20095EAD}">
      <dgm:prSet/>
      <dgm:spPr/>
      <dgm:t>
        <a:bodyPr/>
        <a:lstStyle/>
        <a:p>
          <a:endParaRPr lang="es-CO" sz="3200"/>
        </a:p>
      </dgm:t>
    </dgm:pt>
    <dgm:pt modelId="{06C36F74-32F3-4CFC-B1D2-A49EEDA0F867}">
      <dgm:prSet custT="1"/>
      <dgm:spPr/>
      <dgm:t>
        <a:bodyPr/>
        <a:lstStyle/>
        <a:p>
          <a:r>
            <a:rPr lang="es-CO" sz="1400" b="0" i="0" u="none" dirty="0"/>
            <a:t>Correspondencia 3</a:t>
          </a:r>
          <a:r>
            <a:rPr lang="es-CO" sz="1800" b="0" i="0" u="none" dirty="0"/>
            <a:t>’:02’’</a:t>
          </a:r>
          <a:endParaRPr lang="es-CO" sz="1800" dirty="0"/>
        </a:p>
      </dgm:t>
    </dgm:pt>
    <dgm:pt modelId="{EE1CEBC5-87C3-4155-879C-16512BF9892C}" type="parTrans" cxnId="{BCB7CECB-069F-425E-8C7E-845D4020805F}">
      <dgm:prSet/>
      <dgm:spPr/>
      <dgm:t>
        <a:bodyPr/>
        <a:lstStyle/>
        <a:p>
          <a:endParaRPr lang="es-CO" sz="3200"/>
        </a:p>
      </dgm:t>
    </dgm:pt>
    <dgm:pt modelId="{D51EE78B-9E2F-46A9-B6CA-6F39EF32CFB0}" type="sibTrans" cxnId="{BCB7CECB-069F-425E-8C7E-845D4020805F}">
      <dgm:prSet/>
      <dgm:spPr/>
      <dgm:t>
        <a:bodyPr/>
        <a:lstStyle/>
        <a:p>
          <a:endParaRPr lang="es-CO" sz="3200"/>
        </a:p>
      </dgm:t>
    </dgm:pt>
    <dgm:pt modelId="{9C72E2AF-41DE-43AF-BF51-194A048265DB}">
      <dgm:prSet custT="1"/>
      <dgm:spPr/>
      <dgm:t>
        <a:bodyPr/>
        <a:lstStyle/>
        <a:p>
          <a:r>
            <a:rPr lang="es-CO" sz="1800" b="0" i="0" u="none" dirty="0"/>
            <a:t>Legalizaciones 12’:01’’</a:t>
          </a:r>
          <a:endParaRPr lang="es-CO" sz="1800" dirty="0"/>
        </a:p>
      </dgm:t>
    </dgm:pt>
    <dgm:pt modelId="{306C9E6F-C718-4649-BAAE-B0EC86A033F0}" type="parTrans" cxnId="{60EF191B-CAED-4C33-B5F1-2C2BC86C8DA3}">
      <dgm:prSet/>
      <dgm:spPr/>
      <dgm:t>
        <a:bodyPr/>
        <a:lstStyle/>
        <a:p>
          <a:endParaRPr lang="es-CO" sz="3200"/>
        </a:p>
      </dgm:t>
    </dgm:pt>
    <dgm:pt modelId="{50A694F3-10F4-4FE5-B9D2-41CEE905B0A5}" type="sibTrans" cxnId="{60EF191B-CAED-4C33-B5F1-2C2BC86C8DA3}">
      <dgm:prSet/>
      <dgm:spPr/>
      <dgm:t>
        <a:bodyPr/>
        <a:lstStyle/>
        <a:p>
          <a:endParaRPr lang="es-CO" sz="3200"/>
        </a:p>
      </dgm:t>
    </dgm:pt>
    <dgm:pt modelId="{0B05F629-A0B2-4625-8AE9-C474166961A9}">
      <dgm:prSet custT="1"/>
      <dgm:spPr/>
      <dgm:t>
        <a:bodyPr/>
        <a:lstStyle/>
        <a:p>
          <a:r>
            <a:rPr lang="es-CO" sz="1800" b="0" i="0" u="none" dirty="0"/>
            <a:t>Notificaciones 7’:16’’</a:t>
          </a:r>
          <a:endParaRPr lang="es-CO" sz="1800" dirty="0"/>
        </a:p>
      </dgm:t>
    </dgm:pt>
    <dgm:pt modelId="{CF5E94F1-14E6-4D55-ABA4-0168E78D9A28}" type="parTrans" cxnId="{E247DB59-6000-4297-AE44-749B826C838C}">
      <dgm:prSet/>
      <dgm:spPr/>
      <dgm:t>
        <a:bodyPr/>
        <a:lstStyle/>
        <a:p>
          <a:endParaRPr lang="es-CO" sz="3200"/>
        </a:p>
      </dgm:t>
    </dgm:pt>
    <dgm:pt modelId="{2B6C9B8D-6DDD-4706-8E05-7126BEF2CBF9}" type="sibTrans" cxnId="{E247DB59-6000-4297-AE44-749B826C838C}">
      <dgm:prSet/>
      <dgm:spPr/>
      <dgm:t>
        <a:bodyPr/>
        <a:lstStyle/>
        <a:p>
          <a:endParaRPr lang="es-CO" sz="3200"/>
        </a:p>
      </dgm:t>
    </dgm:pt>
    <dgm:pt modelId="{B6B388BB-6855-46AE-BC02-B1119763C008}">
      <dgm:prSet custT="1"/>
      <dgm:spPr/>
      <dgm:t>
        <a:bodyPr/>
        <a:lstStyle/>
        <a:p>
          <a:r>
            <a:rPr lang="es-CO" sz="1600" b="0" i="0" u="none" dirty="0"/>
            <a:t>Certificaciones 4’:52’’</a:t>
          </a:r>
          <a:endParaRPr lang="es-CO" sz="1600" dirty="0"/>
        </a:p>
      </dgm:t>
    </dgm:pt>
    <dgm:pt modelId="{E5BBE035-CBEE-4C7F-A405-15CE84E916A3}" type="parTrans" cxnId="{A416EC1E-3AAC-4A2E-8FA2-4A26C0593ED4}">
      <dgm:prSet/>
      <dgm:spPr/>
      <dgm:t>
        <a:bodyPr/>
        <a:lstStyle/>
        <a:p>
          <a:endParaRPr lang="es-CO" sz="3200"/>
        </a:p>
      </dgm:t>
    </dgm:pt>
    <dgm:pt modelId="{C45AB41B-6B56-4459-8029-EF5A1A35F3EA}" type="sibTrans" cxnId="{A416EC1E-3AAC-4A2E-8FA2-4A26C0593ED4}">
      <dgm:prSet/>
      <dgm:spPr/>
      <dgm:t>
        <a:bodyPr/>
        <a:lstStyle/>
        <a:p>
          <a:endParaRPr lang="es-CO" sz="3200"/>
        </a:p>
      </dgm:t>
    </dgm:pt>
    <dgm:pt modelId="{760F3D82-2C23-4F74-A032-197C71E03E69}">
      <dgm:prSet custT="1"/>
      <dgm:spPr/>
      <dgm:t>
        <a:bodyPr/>
        <a:lstStyle/>
        <a:p>
          <a:r>
            <a:rPr lang="es-CO" sz="1800" b="0" i="0" u="none" dirty="0"/>
            <a:t>Entrega de Documentos 4’:49’’</a:t>
          </a:r>
          <a:endParaRPr lang="es-CO" sz="1800" dirty="0"/>
        </a:p>
      </dgm:t>
    </dgm:pt>
    <dgm:pt modelId="{16CC8821-57BA-4E31-9F6B-AD133C386491}" type="parTrans" cxnId="{B7016581-9DA3-49D2-8A3A-DE20EFAC2C2E}">
      <dgm:prSet/>
      <dgm:spPr/>
      <dgm:t>
        <a:bodyPr/>
        <a:lstStyle/>
        <a:p>
          <a:endParaRPr lang="es-CO" sz="3200"/>
        </a:p>
      </dgm:t>
    </dgm:pt>
    <dgm:pt modelId="{23BA8B97-A8F4-43C1-8891-07348E505A30}" type="sibTrans" cxnId="{B7016581-9DA3-49D2-8A3A-DE20EFAC2C2E}">
      <dgm:prSet/>
      <dgm:spPr/>
      <dgm:t>
        <a:bodyPr/>
        <a:lstStyle/>
        <a:p>
          <a:endParaRPr lang="es-CO" sz="3200"/>
        </a:p>
      </dgm:t>
    </dgm:pt>
    <dgm:pt modelId="{0865EB33-687B-4887-8F09-182BFC3C6C51}" type="pres">
      <dgm:prSet presAssocID="{7F7676AF-69E0-4974-A060-C80001C30AC6}" presName="composite" presStyleCnt="0">
        <dgm:presLayoutVars>
          <dgm:chMax val="1"/>
          <dgm:dir/>
          <dgm:resizeHandles val="exact"/>
        </dgm:presLayoutVars>
      </dgm:prSet>
      <dgm:spPr/>
    </dgm:pt>
    <dgm:pt modelId="{D4477A7B-5EF0-45F2-8ED6-4F8ADA85099D}" type="pres">
      <dgm:prSet presAssocID="{7F7676AF-69E0-4974-A060-C80001C30AC6}" presName="radial" presStyleCnt="0">
        <dgm:presLayoutVars>
          <dgm:animLvl val="ctr"/>
        </dgm:presLayoutVars>
      </dgm:prSet>
      <dgm:spPr/>
    </dgm:pt>
    <dgm:pt modelId="{47081F1E-97D8-4F8D-9F90-0364085B9D8A}" type="pres">
      <dgm:prSet presAssocID="{B24B90A5-1E92-454A-B019-7B1A0AD896C5}" presName="centerShape" presStyleLbl="vennNode1" presStyleIdx="0" presStyleCnt="7" custLinFactNeighborX="12" custLinFactNeighborY="-563"/>
      <dgm:spPr/>
    </dgm:pt>
    <dgm:pt modelId="{F0E5DD6D-AF13-4B33-BF77-D75745200735}" type="pres">
      <dgm:prSet presAssocID="{B6B351B3-5D8D-4778-9904-5763577024FF}" presName="node" presStyleLbl="vennNode1" presStyleIdx="1" presStyleCnt="7" custScaleX="118785" custScaleY="116869">
        <dgm:presLayoutVars>
          <dgm:bulletEnabled val="1"/>
        </dgm:presLayoutVars>
      </dgm:prSet>
      <dgm:spPr/>
    </dgm:pt>
    <dgm:pt modelId="{33C6120C-40D6-4DCE-AC51-D4D8AC412706}" type="pres">
      <dgm:prSet presAssocID="{06C36F74-32F3-4CFC-B1D2-A49EEDA0F867}" presName="node" presStyleLbl="vennNode1" presStyleIdx="2" presStyleCnt="7" custScaleX="121060" custScaleY="118555">
        <dgm:presLayoutVars>
          <dgm:bulletEnabled val="1"/>
        </dgm:presLayoutVars>
      </dgm:prSet>
      <dgm:spPr/>
    </dgm:pt>
    <dgm:pt modelId="{350EF3D4-A181-45A4-B5C0-9D69C8C1D32F}" type="pres">
      <dgm:prSet presAssocID="{9C72E2AF-41DE-43AF-BF51-194A048265DB}" presName="node" presStyleLbl="vennNode1" presStyleIdx="3" presStyleCnt="7" custScaleX="122119" custScaleY="118583">
        <dgm:presLayoutVars>
          <dgm:bulletEnabled val="1"/>
        </dgm:presLayoutVars>
      </dgm:prSet>
      <dgm:spPr/>
    </dgm:pt>
    <dgm:pt modelId="{678F0A00-00FC-4202-86D9-9AEA4455FCCF}" type="pres">
      <dgm:prSet presAssocID="{0B05F629-A0B2-4625-8AE9-C474166961A9}" presName="node" presStyleLbl="vennNode1" presStyleIdx="4" presStyleCnt="7" custScaleX="122905" custScaleY="118066">
        <dgm:presLayoutVars>
          <dgm:bulletEnabled val="1"/>
        </dgm:presLayoutVars>
      </dgm:prSet>
      <dgm:spPr/>
    </dgm:pt>
    <dgm:pt modelId="{9CFED937-2CD8-4955-AD9C-429E3AB3B5D8}" type="pres">
      <dgm:prSet presAssocID="{B6B388BB-6855-46AE-BC02-B1119763C008}" presName="node" presStyleLbl="vennNode1" presStyleIdx="5" presStyleCnt="7" custScaleX="121993" custScaleY="124418">
        <dgm:presLayoutVars>
          <dgm:bulletEnabled val="1"/>
        </dgm:presLayoutVars>
      </dgm:prSet>
      <dgm:spPr/>
    </dgm:pt>
    <dgm:pt modelId="{311366CF-DA9F-49C3-A038-346C0BC7024D}" type="pres">
      <dgm:prSet presAssocID="{760F3D82-2C23-4F74-A032-197C71E03E69}" presName="node" presStyleLbl="vennNode1" presStyleIdx="6" presStyleCnt="7" custScaleX="116205" custScaleY="124418">
        <dgm:presLayoutVars>
          <dgm:bulletEnabled val="1"/>
        </dgm:presLayoutVars>
      </dgm:prSet>
      <dgm:spPr/>
    </dgm:pt>
  </dgm:ptLst>
  <dgm:cxnLst>
    <dgm:cxn modelId="{B35C8417-30F0-4576-BF8C-E2E028BC4D71}" srcId="{7F7676AF-69E0-4974-A060-C80001C30AC6}" destId="{1B8AED75-67BA-4573-8778-DFAC10FFCE8C}" srcOrd="1" destOrd="0" parTransId="{D95A9DC8-9129-40AC-8420-012E5E8BBCA6}" sibTransId="{12BF4E3E-6C37-4731-9212-B26EC61694D6}"/>
    <dgm:cxn modelId="{73AFD719-AA8C-4702-8376-2378C1438E7E}" type="presOf" srcId="{9C72E2AF-41DE-43AF-BF51-194A048265DB}" destId="{350EF3D4-A181-45A4-B5C0-9D69C8C1D32F}" srcOrd="0" destOrd="0" presId="urn:microsoft.com/office/officeart/2005/8/layout/radial3"/>
    <dgm:cxn modelId="{60EF191B-CAED-4C33-B5F1-2C2BC86C8DA3}" srcId="{B24B90A5-1E92-454A-B019-7B1A0AD896C5}" destId="{9C72E2AF-41DE-43AF-BF51-194A048265DB}" srcOrd="2" destOrd="0" parTransId="{306C9E6F-C718-4649-BAAE-B0EC86A033F0}" sibTransId="{50A694F3-10F4-4FE5-B9D2-41CEE905B0A5}"/>
    <dgm:cxn modelId="{A416EC1E-3AAC-4A2E-8FA2-4A26C0593ED4}" srcId="{B24B90A5-1E92-454A-B019-7B1A0AD896C5}" destId="{B6B388BB-6855-46AE-BC02-B1119763C008}" srcOrd="4" destOrd="0" parTransId="{E5BBE035-CBEE-4C7F-A405-15CE84E916A3}" sibTransId="{C45AB41B-6B56-4459-8029-EF5A1A35F3EA}"/>
    <dgm:cxn modelId="{6473E720-CB2A-4D6F-B722-FA477DEE2820}" type="presOf" srcId="{B6B388BB-6855-46AE-BC02-B1119763C008}" destId="{9CFED937-2CD8-4955-AD9C-429E3AB3B5D8}" srcOrd="0" destOrd="0" presId="urn:microsoft.com/office/officeart/2005/8/layout/radial3"/>
    <dgm:cxn modelId="{4408A444-E356-40AD-8AFA-A8F34EBD6AC3}" srcId="{7F7676AF-69E0-4974-A060-C80001C30AC6}" destId="{B24B90A5-1E92-454A-B019-7B1A0AD896C5}" srcOrd="0" destOrd="0" parTransId="{865CA3F6-5A85-45AD-BAD3-1077E3601277}" sibTransId="{DFB5A569-F8E7-409D-A727-28CAA49182E6}"/>
    <dgm:cxn modelId="{CF5C2852-CF46-40BD-8DF9-4E465A9FEFEA}" type="presOf" srcId="{7F7676AF-69E0-4974-A060-C80001C30AC6}" destId="{0865EB33-687B-4887-8F09-182BFC3C6C51}" srcOrd="0" destOrd="0" presId="urn:microsoft.com/office/officeart/2005/8/layout/radial3"/>
    <dgm:cxn modelId="{79A2D458-F663-43BB-AB4B-EEDB503E3EC0}" type="presOf" srcId="{06C36F74-32F3-4CFC-B1D2-A49EEDA0F867}" destId="{33C6120C-40D6-4DCE-AC51-D4D8AC412706}" srcOrd="0" destOrd="0" presId="urn:microsoft.com/office/officeart/2005/8/layout/radial3"/>
    <dgm:cxn modelId="{E247DB59-6000-4297-AE44-749B826C838C}" srcId="{B24B90A5-1E92-454A-B019-7B1A0AD896C5}" destId="{0B05F629-A0B2-4625-8AE9-C474166961A9}" srcOrd="3" destOrd="0" parTransId="{CF5E94F1-14E6-4D55-ABA4-0168E78D9A28}" sibTransId="{2B6C9B8D-6DDD-4706-8E05-7126BEF2CBF9}"/>
    <dgm:cxn modelId="{3D39E46C-9301-4408-92D7-23700139988C}" srcId="{1B8AED75-67BA-4573-8778-DFAC10FFCE8C}" destId="{D978E04A-4407-4885-9B83-85CB95A26446}" srcOrd="1" destOrd="0" parTransId="{306D9C66-A408-49A5-8FA9-09129FD94F2E}" sibTransId="{F4838ED0-463A-4F6A-B7FF-56D8C52B0213}"/>
    <dgm:cxn modelId="{DF6D866D-7EBB-4671-BB5D-659205422A71}" type="presOf" srcId="{0B05F629-A0B2-4625-8AE9-C474166961A9}" destId="{678F0A00-00FC-4202-86D9-9AEA4455FCCF}" srcOrd="0" destOrd="0" presId="urn:microsoft.com/office/officeart/2005/8/layout/radial3"/>
    <dgm:cxn modelId="{B7016581-9DA3-49D2-8A3A-DE20EFAC2C2E}" srcId="{B24B90A5-1E92-454A-B019-7B1A0AD896C5}" destId="{760F3D82-2C23-4F74-A032-197C71E03E69}" srcOrd="5" destOrd="0" parTransId="{16CC8821-57BA-4E31-9F6B-AD133C386491}" sibTransId="{23BA8B97-A8F4-43C1-8891-07348E505A30}"/>
    <dgm:cxn modelId="{5295648F-4E43-44DB-9D92-83DE67229D8D}" srcId="{1B8AED75-67BA-4573-8778-DFAC10FFCE8C}" destId="{BE219DD8-EB04-4841-895E-8659CD6E178B}" srcOrd="3" destOrd="0" parTransId="{2A380619-1D74-4907-97C0-4E1EBC9A6739}" sibTransId="{D71338FA-6CDE-45C3-8DA7-C620F910D50A}"/>
    <dgm:cxn modelId="{8279C893-9849-4737-8E1A-29CEFAF8038F}" srcId="{1B8AED75-67BA-4573-8778-DFAC10FFCE8C}" destId="{B360BAAD-E172-4D8D-9155-4082587E4400}" srcOrd="0" destOrd="0" parTransId="{09EA5635-05F6-4B97-BB9D-354529B72864}" sibTransId="{4AC31D75-E9BD-42B5-9239-3DAF7BBFF1E2}"/>
    <dgm:cxn modelId="{AD94D29D-CF17-4B3F-8E1C-8A403FED21D0}" type="presOf" srcId="{760F3D82-2C23-4F74-A032-197C71E03E69}" destId="{311366CF-DA9F-49C3-A038-346C0BC7024D}" srcOrd="0" destOrd="0" presId="urn:microsoft.com/office/officeart/2005/8/layout/radial3"/>
    <dgm:cxn modelId="{B311F19F-AB7B-4BC3-A6E6-9CCA20095EAD}" srcId="{1B8AED75-67BA-4573-8778-DFAC10FFCE8C}" destId="{C568D08B-E148-41C1-8360-59B117987E56}" srcOrd="2" destOrd="0" parTransId="{02E46278-D09D-41D7-8E10-17B936944342}" sibTransId="{24F1C576-66AE-4E6D-9B36-6AC153168FC8}"/>
    <dgm:cxn modelId="{93735BAF-E216-4312-8D7F-E8E683E543B0}" type="presOf" srcId="{B6B351B3-5D8D-4778-9904-5763577024FF}" destId="{F0E5DD6D-AF13-4B33-BF77-D75745200735}" srcOrd="0" destOrd="0" presId="urn:microsoft.com/office/officeart/2005/8/layout/radial3"/>
    <dgm:cxn modelId="{8618B5B1-FED9-4E4E-990C-E59F43AC047B}" type="presOf" srcId="{B24B90A5-1E92-454A-B019-7B1A0AD896C5}" destId="{47081F1E-97D8-4F8D-9F90-0364085B9D8A}" srcOrd="0" destOrd="0" presId="urn:microsoft.com/office/officeart/2005/8/layout/radial3"/>
    <dgm:cxn modelId="{BCB7CECB-069F-425E-8C7E-845D4020805F}" srcId="{B24B90A5-1E92-454A-B019-7B1A0AD896C5}" destId="{06C36F74-32F3-4CFC-B1D2-A49EEDA0F867}" srcOrd="1" destOrd="0" parTransId="{EE1CEBC5-87C3-4155-879C-16512BF9892C}" sibTransId="{D51EE78B-9E2F-46A9-B6CA-6F39EF32CFB0}"/>
    <dgm:cxn modelId="{C61A0BFB-F1EA-4413-8E3F-7DA7CAA1A86C}" srcId="{B24B90A5-1E92-454A-B019-7B1A0AD896C5}" destId="{B6B351B3-5D8D-4778-9904-5763577024FF}" srcOrd="0" destOrd="0" parTransId="{43C84DDA-671A-4847-AD82-B1740C6C5116}" sibTransId="{A8FE6587-58AC-4AA7-9082-A018C6423A20}"/>
    <dgm:cxn modelId="{4B96BF30-29D6-4F8E-BB53-BDDB7B1A1DAF}" type="presParOf" srcId="{0865EB33-687B-4887-8F09-182BFC3C6C51}" destId="{D4477A7B-5EF0-45F2-8ED6-4F8ADA85099D}" srcOrd="0" destOrd="0" presId="urn:microsoft.com/office/officeart/2005/8/layout/radial3"/>
    <dgm:cxn modelId="{B09D930A-FCB5-43B8-8BE9-64FEA54495CD}" type="presParOf" srcId="{D4477A7B-5EF0-45F2-8ED6-4F8ADA85099D}" destId="{47081F1E-97D8-4F8D-9F90-0364085B9D8A}" srcOrd="0" destOrd="0" presId="urn:microsoft.com/office/officeart/2005/8/layout/radial3"/>
    <dgm:cxn modelId="{CCF84261-814E-4486-85E2-0788A909627A}" type="presParOf" srcId="{D4477A7B-5EF0-45F2-8ED6-4F8ADA85099D}" destId="{F0E5DD6D-AF13-4B33-BF77-D75745200735}" srcOrd="1" destOrd="0" presId="urn:microsoft.com/office/officeart/2005/8/layout/radial3"/>
    <dgm:cxn modelId="{4A08E36D-C211-432E-A1F3-F1DD30390AD2}" type="presParOf" srcId="{D4477A7B-5EF0-45F2-8ED6-4F8ADA85099D}" destId="{33C6120C-40D6-4DCE-AC51-D4D8AC412706}" srcOrd="2" destOrd="0" presId="urn:microsoft.com/office/officeart/2005/8/layout/radial3"/>
    <dgm:cxn modelId="{94F681C7-6699-4CA9-830A-06B56349B658}" type="presParOf" srcId="{D4477A7B-5EF0-45F2-8ED6-4F8ADA85099D}" destId="{350EF3D4-A181-45A4-B5C0-9D69C8C1D32F}" srcOrd="3" destOrd="0" presId="urn:microsoft.com/office/officeart/2005/8/layout/radial3"/>
    <dgm:cxn modelId="{111B4C81-B6F6-4D37-B8FE-C26DE0024A6A}" type="presParOf" srcId="{D4477A7B-5EF0-45F2-8ED6-4F8ADA85099D}" destId="{678F0A00-00FC-4202-86D9-9AEA4455FCCF}" srcOrd="4" destOrd="0" presId="urn:microsoft.com/office/officeart/2005/8/layout/radial3"/>
    <dgm:cxn modelId="{93C90D02-5B1D-4C52-BD4A-62EA448C9029}" type="presParOf" srcId="{D4477A7B-5EF0-45F2-8ED6-4F8ADA85099D}" destId="{9CFED937-2CD8-4955-AD9C-429E3AB3B5D8}" srcOrd="5" destOrd="0" presId="urn:microsoft.com/office/officeart/2005/8/layout/radial3"/>
    <dgm:cxn modelId="{91619E20-6F7E-4B61-A251-6D2B858AB9A6}" type="presParOf" srcId="{D4477A7B-5EF0-45F2-8ED6-4F8ADA85099D}" destId="{311366CF-DA9F-49C3-A038-346C0BC7024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21B053-7841-4FE7-AEE9-2E87286DAA90}"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s-CO"/>
        </a:p>
      </dgm:t>
    </dgm:pt>
    <dgm:pt modelId="{F4D92BE0-526F-4F3D-B090-C44F90890FDC}">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24.660 Derechos de petición de consulta recibidos </a:t>
          </a:r>
          <a:endParaRPr lang="es-CO" dirty="0">
            <a:solidFill>
              <a:schemeClr val="tx1"/>
            </a:solidFill>
          </a:endParaRPr>
        </a:p>
      </dgm:t>
    </dgm:pt>
    <dgm:pt modelId="{F4B075FE-F629-429E-9AE6-B60FF6F61686}" type="parTrans" cxnId="{4E064469-A1E6-425B-AB55-D0AEC079C4E8}">
      <dgm:prSet/>
      <dgm:spPr/>
      <dgm:t>
        <a:bodyPr/>
        <a:lstStyle/>
        <a:p>
          <a:endParaRPr lang="es-CO"/>
        </a:p>
      </dgm:t>
    </dgm:pt>
    <dgm:pt modelId="{B6A49D55-2DC9-424A-BC2F-D527160F349E}" type="sibTrans" cxnId="{4E064469-A1E6-425B-AB55-D0AEC079C4E8}">
      <dgm:prSet/>
      <dgm:spPr/>
      <dgm:t>
        <a:bodyPr/>
        <a:lstStyle/>
        <a:p>
          <a:endParaRPr lang="es-CO"/>
        </a:p>
      </dgm:t>
    </dgm:pt>
    <dgm:pt modelId="{F10CADB3-819C-49D9-A4AF-2A9BB40D3D72}">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21.797 Solicitudes atendidas </a:t>
          </a:r>
          <a:endParaRPr lang="es-CO" dirty="0">
            <a:solidFill>
              <a:schemeClr val="tx1"/>
            </a:solidFill>
          </a:endParaRPr>
        </a:p>
      </dgm:t>
    </dgm:pt>
    <dgm:pt modelId="{96003EC0-EF3B-4063-847F-A40320F0F6AC}" type="parTrans" cxnId="{316198CC-2860-4CA3-9004-7AC0A21C095D}">
      <dgm:prSet/>
      <dgm:spPr/>
      <dgm:t>
        <a:bodyPr/>
        <a:lstStyle/>
        <a:p>
          <a:endParaRPr lang="es-CO"/>
        </a:p>
      </dgm:t>
    </dgm:pt>
    <dgm:pt modelId="{F2B9256F-A3A1-4CFB-AB40-5D5836AF3CB1}" type="sibTrans" cxnId="{316198CC-2860-4CA3-9004-7AC0A21C095D}">
      <dgm:prSet/>
      <dgm:spPr/>
      <dgm:t>
        <a:bodyPr/>
        <a:lstStyle/>
        <a:p>
          <a:endParaRPr lang="es-CO"/>
        </a:p>
      </dgm:t>
    </dgm:pt>
    <dgm:pt modelId="{5AFCD141-539B-4BB5-85B7-2E1AD53548DF}">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2.764 Solicitudes recibidas y trasladadas</a:t>
          </a:r>
          <a:endParaRPr lang="es-CO" dirty="0">
            <a:solidFill>
              <a:schemeClr val="tx1"/>
            </a:solidFill>
          </a:endParaRPr>
        </a:p>
      </dgm:t>
    </dgm:pt>
    <dgm:pt modelId="{A01A9B56-4EA5-4E1B-9450-07CA68C208AC}" type="parTrans" cxnId="{F114B5DD-D1B1-42A9-84DD-8015FF5276CC}">
      <dgm:prSet/>
      <dgm:spPr/>
      <dgm:t>
        <a:bodyPr/>
        <a:lstStyle/>
        <a:p>
          <a:endParaRPr lang="es-CO"/>
        </a:p>
      </dgm:t>
    </dgm:pt>
    <dgm:pt modelId="{B80AB673-F4C4-40D7-9A23-3A369232FF72}" type="sibTrans" cxnId="{F114B5DD-D1B1-42A9-84DD-8015FF5276CC}">
      <dgm:prSet/>
      <dgm:spPr/>
      <dgm:t>
        <a:bodyPr/>
        <a:lstStyle/>
        <a:p>
          <a:endParaRPr lang="es-CO"/>
        </a:p>
      </dgm:t>
    </dgm:pt>
    <dgm:pt modelId="{8B143A89-96D7-4988-891C-2C95B3BC48BA}">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99</a:t>
          </a:r>
        </a:p>
        <a:p>
          <a:r>
            <a:rPr lang="es-CO" dirty="0">
              <a:solidFill>
                <a:schemeClr val="tx1"/>
              </a:solidFill>
              <a:latin typeface="Arial" panose="020B0604020202020204" pitchFamily="34" charset="0"/>
              <a:ea typeface="+mn-ea"/>
              <a:cs typeface="Arial" panose="020B0604020202020204" pitchFamily="34" charset="0"/>
            </a:rPr>
            <a:t>Solicitudes negadas</a:t>
          </a:r>
          <a:endParaRPr lang="es-CO" dirty="0"/>
        </a:p>
      </dgm:t>
    </dgm:pt>
    <dgm:pt modelId="{2E7DF450-2BC0-41A3-8C76-568B3335E38F}" type="parTrans" cxnId="{C77893D7-ABAA-40DE-B84C-10378ADB3529}">
      <dgm:prSet/>
      <dgm:spPr/>
      <dgm:t>
        <a:bodyPr/>
        <a:lstStyle/>
        <a:p>
          <a:endParaRPr lang="es-CO"/>
        </a:p>
      </dgm:t>
    </dgm:pt>
    <dgm:pt modelId="{2DE83D62-CF0E-4DA5-B126-09E9E16C0244}" type="sibTrans" cxnId="{C77893D7-ABAA-40DE-B84C-10378ADB3529}">
      <dgm:prSet/>
      <dgm:spPr/>
      <dgm:t>
        <a:bodyPr/>
        <a:lstStyle/>
        <a:p>
          <a:endParaRPr lang="es-CO"/>
        </a:p>
      </dgm:t>
    </dgm:pt>
    <dgm:pt modelId="{38FFA6DB-1C41-4D0E-BAA3-B0CDFE3F2B14}" type="pres">
      <dgm:prSet presAssocID="{A421B053-7841-4FE7-AEE9-2E87286DAA90}" presName="cycle" presStyleCnt="0">
        <dgm:presLayoutVars>
          <dgm:chMax val="1"/>
          <dgm:dir/>
          <dgm:animLvl val="ctr"/>
          <dgm:resizeHandles val="exact"/>
        </dgm:presLayoutVars>
      </dgm:prSet>
      <dgm:spPr/>
    </dgm:pt>
    <dgm:pt modelId="{788D0F20-41B8-4863-BDEE-07D49CA1E423}" type="pres">
      <dgm:prSet presAssocID="{F4D92BE0-526F-4F3D-B090-C44F90890FDC}" presName="centerShape" presStyleLbl="node0" presStyleIdx="0" presStyleCnt="1"/>
      <dgm:spPr/>
    </dgm:pt>
    <dgm:pt modelId="{F59432DE-3EC4-41CF-A9FD-9C8FC04A7D43}" type="pres">
      <dgm:prSet presAssocID="{96003EC0-EF3B-4063-847F-A40320F0F6AC}" presName="Name9" presStyleLbl="parChTrans1D2" presStyleIdx="0" presStyleCnt="3"/>
      <dgm:spPr/>
    </dgm:pt>
    <dgm:pt modelId="{19161958-3EB1-498D-B921-9C71B5D0CF97}" type="pres">
      <dgm:prSet presAssocID="{96003EC0-EF3B-4063-847F-A40320F0F6AC}" presName="connTx" presStyleLbl="parChTrans1D2" presStyleIdx="0" presStyleCnt="3"/>
      <dgm:spPr/>
    </dgm:pt>
    <dgm:pt modelId="{EBAA1AAA-44C1-43B1-8F82-123270913444}" type="pres">
      <dgm:prSet presAssocID="{F10CADB3-819C-49D9-A4AF-2A9BB40D3D72}" presName="node" presStyleLbl="node1" presStyleIdx="0" presStyleCnt="3">
        <dgm:presLayoutVars>
          <dgm:bulletEnabled val="1"/>
        </dgm:presLayoutVars>
      </dgm:prSet>
      <dgm:spPr/>
    </dgm:pt>
    <dgm:pt modelId="{DBA8108D-7F4E-4E7A-A787-A3EA472CB245}" type="pres">
      <dgm:prSet presAssocID="{A01A9B56-4EA5-4E1B-9450-07CA68C208AC}" presName="Name9" presStyleLbl="parChTrans1D2" presStyleIdx="1" presStyleCnt="3"/>
      <dgm:spPr/>
    </dgm:pt>
    <dgm:pt modelId="{761F8CC4-41D8-4186-88E6-108667DDC576}" type="pres">
      <dgm:prSet presAssocID="{A01A9B56-4EA5-4E1B-9450-07CA68C208AC}" presName="connTx" presStyleLbl="parChTrans1D2" presStyleIdx="1" presStyleCnt="3"/>
      <dgm:spPr/>
    </dgm:pt>
    <dgm:pt modelId="{67F33BE9-FCDE-4DFC-BFFC-922427D4DADB}" type="pres">
      <dgm:prSet presAssocID="{5AFCD141-539B-4BB5-85B7-2E1AD53548DF}" presName="node" presStyleLbl="node1" presStyleIdx="1" presStyleCnt="3">
        <dgm:presLayoutVars>
          <dgm:bulletEnabled val="1"/>
        </dgm:presLayoutVars>
      </dgm:prSet>
      <dgm:spPr/>
    </dgm:pt>
    <dgm:pt modelId="{745F5FCC-D7A9-4218-9E4B-AC7DF4945E8E}" type="pres">
      <dgm:prSet presAssocID="{2E7DF450-2BC0-41A3-8C76-568B3335E38F}" presName="Name9" presStyleLbl="parChTrans1D2" presStyleIdx="2" presStyleCnt="3"/>
      <dgm:spPr/>
    </dgm:pt>
    <dgm:pt modelId="{A7120791-B374-4E56-8B86-5D3A01950C29}" type="pres">
      <dgm:prSet presAssocID="{2E7DF450-2BC0-41A3-8C76-568B3335E38F}" presName="connTx" presStyleLbl="parChTrans1D2" presStyleIdx="2" presStyleCnt="3"/>
      <dgm:spPr/>
    </dgm:pt>
    <dgm:pt modelId="{CD0A79C1-DFF9-4609-AFF1-89C2D45919C9}" type="pres">
      <dgm:prSet presAssocID="{8B143A89-96D7-4988-891C-2C95B3BC48BA}" presName="node" presStyleLbl="node1" presStyleIdx="2" presStyleCnt="3">
        <dgm:presLayoutVars>
          <dgm:bulletEnabled val="1"/>
        </dgm:presLayoutVars>
      </dgm:prSet>
      <dgm:spPr/>
    </dgm:pt>
  </dgm:ptLst>
  <dgm:cxnLst>
    <dgm:cxn modelId="{356DDE11-9D15-4612-9CB3-A21C320F661E}" type="presOf" srcId="{A421B053-7841-4FE7-AEE9-2E87286DAA90}" destId="{38FFA6DB-1C41-4D0E-BAA3-B0CDFE3F2B14}" srcOrd="0" destOrd="0" presId="urn:microsoft.com/office/officeart/2005/8/layout/radial1"/>
    <dgm:cxn modelId="{805F0A13-25CB-4E1B-AC00-B1A7B6C8637C}" type="presOf" srcId="{A01A9B56-4EA5-4E1B-9450-07CA68C208AC}" destId="{761F8CC4-41D8-4186-88E6-108667DDC576}" srcOrd="1" destOrd="0" presId="urn:microsoft.com/office/officeart/2005/8/layout/radial1"/>
    <dgm:cxn modelId="{D4D39E21-215E-44E1-AFC7-5B9DE959CC4C}" type="presOf" srcId="{F4D92BE0-526F-4F3D-B090-C44F90890FDC}" destId="{788D0F20-41B8-4863-BDEE-07D49CA1E423}" srcOrd="0" destOrd="0" presId="urn:microsoft.com/office/officeart/2005/8/layout/radial1"/>
    <dgm:cxn modelId="{2A91E743-F262-4D0D-8CBD-B8DEE7FFB2C3}" type="presOf" srcId="{F10CADB3-819C-49D9-A4AF-2A9BB40D3D72}" destId="{EBAA1AAA-44C1-43B1-8F82-123270913444}" srcOrd="0" destOrd="0" presId="urn:microsoft.com/office/officeart/2005/8/layout/radial1"/>
    <dgm:cxn modelId="{E243F445-E6D7-4452-AB23-E21FA01BD8FE}" type="presOf" srcId="{2E7DF450-2BC0-41A3-8C76-568B3335E38F}" destId="{A7120791-B374-4E56-8B86-5D3A01950C29}" srcOrd="1" destOrd="0" presId="urn:microsoft.com/office/officeart/2005/8/layout/radial1"/>
    <dgm:cxn modelId="{9BF8F752-CDDC-4263-BB4C-913C223EDC76}" type="presOf" srcId="{96003EC0-EF3B-4063-847F-A40320F0F6AC}" destId="{F59432DE-3EC4-41CF-A9FD-9C8FC04A7D43}" srcOrd="0" destOrd="0" presId="urn:microsoft.com/office/officeart/2005/8/layout/radial1"/>
    <dgm:cxn modelId="{9EC5C953-F158-455A-AABB-930C03F0B80C}" type="presOf" srcId="{96003EC0-EF3B-4063-847F-A40320F0F6AC}" destId="{19161958-3EB1-498D-B921-9C71B5D0CF97}" srcOrd="1" destOrd="0" presId="urn:microsoft.com/office/officeart/2005/8/layout/radial1"/>
    <dgm:cxn modelId="{4E064469-A1E6-425B-AB55-D0AEC079C4E8}" srcId="{A421B053-7841-4FE7-AEE9-2E87286DAA90}" destId="{F4D92BE0-526F-4F3D-B090-C44F90890FDC}" srcOrd="0" destOrd="0" parTransId="{F4B075FE-F629-429E-9AE6-B60FF6F61686}" sibTransId="{B6A49D55-2DC9-424A-BC2F-D527160F349E}"/>
    <dgm:cxn modelId="{93E5FC6E-0B67-4299-9AF9-A13456948C33}" type="presOf" srcId="{2E7DF450-2BC0-41A3-8C76-568B3335E38F}" destId="{745F5FCC-D7A9-4218-9E4B-AC7DF4945E8E}" srcOrd="0" destOrd="0" presId="urn:microsoft.com/office/officeart/2005/8/layout/radial1"/>
    <dgm:cxn modelId="{427B1F85-6322-4956-932D-5D229BCA38C7}" type="presOf" srcId="{A01A9B56-4EA5-4E1B-9450-07CA68C208AC}" destId="{DBA8108D-7F4E-4E7A-A787-A3EA472CB245}" srcOrd="0" destOrd="0" presId="urn:microsoft.com/office/officeart/2005/8/layout/radial1"/>
    <dgm:cxn modelId="{B5EDE4A3-37CE-4E32-9D1A-AE1E07920439}" type="presOf" srcId="{8B143A89-96D7-4988-891C-2C95B3BC48BA}" destId="{CD0A79C1-DFF9-4609-AFF1-89C2D45919C9}" srcOrd="0" destOrd="0" presId="urn:microsoft.com/office/officeart/2005/8/layout/radial1"/>
    <dgm:cxn modelId="{316198CC-2860-4CA3-9004-7AC0A21C095D}" srcId="{F4D92BE0-526F-4F3D-B090-C44F90890FDC}" destId="{F10CADB3-819C-49D9-A4AF-2A9BB40D3D72}" srcOrd="0" destOrd="0" parTransId="{96003EC0-EF3B-4063-847F-A40320F0F6AC}" sibTransId="{F2B9256F-A3A1-4CFB-AB40-5D5836AF3CB1}"/>
    <dgm:cxn modelId="{9B37E7D4-F7DB-41AE-8997-47DE30CA9D89}" type="presOf" srcId="{5AFCD141-539B-4BB5-85B7-2E1AD53548DF}" destId="{67F33BE9-FCDE-4DFC-BFFC-922427D4DADB}" srcOrd="0" destOrd="0" presId="urn:microsoft.com/office/officeart/2005/8/layout/radial1"/>
    <dgm:cxn modelId="{C77893D7-ABAA-40DE-B84C-10378ADB3529}" srcId="{F4D92BE0-526F-4F3D-B090-C44F90890FDC}" destId="{8B143A89-96D7-4988-891C-2C95B3BC48BA}" srcOrd="2" destOrd="0" parTransId="{2E7DF450-2BC0-41A3-8C76-568B3335E38F}" sibTransId="{2DE83D62-CF0E-4DA5-B126-09E9E16C0244}"/>
    <dgm:cxn modelId="{F114B5DD-D1B1-42A9-84DD-8015FF5276CC}" srcId="{F4D92BE0-526F-4F3D-B090-C44F90890FDC}" destId="{5AFCD141-539B-4BB5-85B7-2E1AD53548DF}" srcOrd="1" destOrd="0" parTransId="{A01A9B56-4EA5-4E1B-9450-07CA68C208AC}" sibTransId="{B80AB673-F4C4-40D7-9A23-3A369232FF72}"/>
    <dgm:cxn modelId="{0581CC11-A990-4625-8DBD-3156B0C925F9}" type="presParOf" srcId="{38FFA6DB-1C41-4D0E-BAA3-B0CDFE3F2B14}" destId="{788D0F20-41B8-4863-BDEE-07D49CA1E423}" srcOrd="0" destOrd="0" presId="urn:microsoft.com/office/officeart/2005/8/layout/radial1"/>
    <dgm:cxn modelId="{6596DDCF-C5E8-49BF-8F8D-E70F4E5565DA}" type="presParOf" srcId="{38FFA6DB-1C41-4D0E-BAA3-B0CDFE3F2B14}" destId="{F59432DE-3EC4-41CF-A9FD-9C8FC04A7D43}" srcOrd="1" destOrd="0" presId="urn:microsoft.com/office/officeart/2005/8/layout/radial1"/>
    <dgm:cxn modelId="{C5C286A2-DDAA-4611-8B35-60DCCF96E565}" type="presParOf" srcId="{F59432DE-3EC4-41CF-A9FD-9C8FC04A7D43}" destId="{19161958-3EB1-498D-B921-9C71B5D0CF97}" srcOrd="0" destOrd="0" presId="urn:microsoft.com/office/officeart/2005/8/layout/radial1"/>
    <dgm:cxn modelId="{5843CE5E-7225-476D-B2D7-54D2EA4B0FE3}" type="presParOf" srcId="{38FFA6DB-1C41-4D0E-BAA3-B0CDFE3F2B14}" destId="{EBAA1AAA-44C1-43B1-8F82-123270913444}" srcOrd="2" destOrd="0" presId="urn:microsoft.com/office/officeart/2005/8/layout/radial1"/>
    <dgm:cxn modelId="{B33605C3-E09B-46BD-86EF-2E75791B069F}" type="presParOf" srcId="{38FFA6DB-1C41-4D0E-BAA3-B0CDFE3F2B14}" destId="{DBA8108D-7F4E-4E7A-A787-A3EA472CB245}" srcOrd="3" destOrd="0" presId="urn:microsoft.com/office/officeart/2005/8/layout/radial1"/>
    <dgm:cxn modelId="{6B55929B-DF46-450D-A843-EB88B508320E}" type="presParOf" srcId="{DBA8108D-7F4E-4E7A-A787-A3EA472CB245}" destId="{761F8CC4-41D8-4186-88E6-108667DDC576}" srcOrd="0" destOrd="0" presId="urn:microsoft.com/office/officeart/2005/8/layout/radial1"/>
    <dgm:cxn modelId="{F6FE6A51-3F30-4FD1-A018-79475347719C}" type="presParOf" srcId="{38FFA6DB-1C41-4D0E-BAA3-B0CDFE3F2B14}" destId="{67F33BE9-FCDE-4DFC-BFFC-922427D4DADB}" srcOrd="4" destOrd="0" presId="urn:microsoft.com/office/officeart/2005/8/layout/radial1"/>
    <dgm:cxn modelId="{B03BD79C-3D5C-40D1-A74F-8ECF978AA516}" type="presParOf" srcId="{38FFA6DB-1C41-4D0E-BAA3-B0CDFE3F2B14}" destId="{745F5FCC-D7A9-4218-9E4B-AC7DF4945E8E}" srcOrd="5" destOrd="0" presId="urn:microsoft.com/office/officeart/2005/8/layout/radial1"/>
    <dgm:cxn modelId="{60245725-AE61-47D3-8832-9F7D22815074}" type="presParOf" srcId="{745F5FCC-D7A9-4218-9E4B-AC7DF4945E8E}" destId="{A7120791-B374-4E56-8B86-5D3A01950C29}" srcOrd="0" destOrd="0" presId="urn:microsoft.com/office/officeart/2005/8/layout/radial1"/>
    <dgm:cxn modelId="{4ED4AB20-AE8C-40C0-B37E-6E084FD7C626}" type="presParOf" srcId="{38FFA6DB-1C41-4D0E-BAA3-B0CDFE3F2B14}" destId="{CD0A79C1-DFF9-4609-AFF1-89C2D45919C9}"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D54A23-7533-4C41-9460-56862B06C8CF}"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es-CO"/>
        </a:p>
      </dgm:t>
    </dgm:pt>
    <dgm:pt modelId="{5306B9EC-E284-411B-AD33-BA0FE02107D6}">
      <dgm:prSet phldrT="[Texto]" custT="1"/>
      <dgm:spPr/>
      <dgm:t>
        <a:bodyPr/>
        <a:lstStyle/>
        <a:p>
          <a:r>
            <a:rPr lang="es-CO" sz="2000" dirty="0">
              <a:solidFill>
                <a:schemeClr val="tx1"/>
              </a:solidFill>
            </a:rPr>
            <a:t>42 reclamos de proceso </a:t>
          </a:r>
        </a:p>
      </dgm:t>
    </dgm:pt>
    <dgm:pt modelId="{FFDA4C6C-E240-4364-9245-B9C84046DF65}" type="parTrans" cxnId="{E67867A0-4832-4ACA-BD05-1F26F40F779F}">
      <dgm:prSet/>
      <dgm:spPr/>
      <dgm:t>
        <a:bodyPr/>
        <a:lstStyle/>
        <a:p>
          <a:endParaRPr lang="es-CO" sz="2400">
            <a:solidFill>
              <a:schemeClr val="tx1"/>
            </a:solidFill>
          </a:endParaRPr>
        </a:p>
      </dgm:t>
    </dgm:pt>
    <dgm:pt modelId="{AFA41558-4BED-4567-939C-B4397EC89646}" type="sibTrans" cxnId="{E67867A0-4832-4ACA-BD05-1F26F40F779F}">
      <dgm:prSet/>
      <dgm:spPr/>
      <dgm:t>
        <a:bodyPr/>
        <a:lstStyle/>
        <a:p>
          <a:endParaRPr lang="es-CO" sz="2400">
            <a:solidFill>
              <a:schemeClr val="tx1"/>
            </a:solidFill>
          </a:endParaRPr>
        </a:p>
      </dgm:t>
    </dgm:pt>
    <dgm:pt modelId="{FCD5728B-8260-40AA-BF5C-D27614E65A16}">
      <dgm:prSet phldrT="[Texto]" custT="1"/>
      <dgm:spPr/>
      <dgm:t>
        <a:bodyPr/>
        <a:lstStyle/>
        <a:p>
          <a:r>
            <a:rPr lang="es-CO" sz="1800" dirty="0">
              <a:solidFill>
                <a:schemeClr val="tx1"/>
              </a:solidFill>
            </a:rPr>
            <a:t>52 quejas funcionarios</a:t>
          </a:r>
        </a:p>
      </dgm:t>
    </dgm:pt>
    <dgm:pt modelId="{52F93F82-3028-4238-A4E5-C83C4B5E6605}" type="parTrans" cxnId="{2C7BB80C-DE3E-4EAB-8540-A445C9312C33}">
      <dgm:prSet/>
      <dgm:spPr/>
      <dgm:t>
        <a:bodyPr/>
        <a:lstStyle/>
        <a:p>
          <a:endParaRPr lang="es-CO" sz="2400">
            <a:solidFill>
              <a:schemeClr val="tx1"/>
            </a:solidFill>
          </a:endParaRPr>
        </a:p>
      </dgm:t>
    </dgm:pt>
    <dgm:pt modelId="{8619BC57-9E5E-4E9B-95F8-A9916B92446F}" type="sibTrans" cxnId="{2C7BB80C-DE3E-4EAB-8540-A445C9312C33}">
      <dgm:prSet/>
      <dgm:spPr/>
      <dgm:t>
        <a:bodyPr/>
        <a:lstStyle/>
        <a:p>
          <a:endParaRPr lang="es-CO" sz="2400">
            <a:solidFill>
              <a:schemeClr val="tx1"/>
            </a:solidFill>
          </a:endParaRPr>
        </a:p>
      </dgm:t>
    </dgm:pt>
    <dgm:pt modelId="{A55E3B6F-62C3-497C-BC77-E64FE5900DBD}">
      <dgm:prSet phldrT="[Texto]" custT="1"/>
      <dgm:spPr/>
      <dgm:t>
        <a:bodyPr/>
        <a:lstStyle/>
        <a:p>
          <a:endParaRPr lang="es-CO" sz="1800" dirty="0">
            <a:solidFill>
              <a:schemeClr val="tx1"/>
            </a:solidFill>
          </a:endParaRPr>
        </a:p>
        <a:p>
          <a:endParaRPr lang="es-CO" sz="1800" dirty="0">
            <a:solidFill>
              <a:schemeClr val="tx1"/>
            </a:solidFill>
          </a:endParaRPr>
        </a:p>
        <a:p>
          <a:r>
            <a:rPr lang="es-CO" sz="1800" dirty="0">
              <a:solidFill>
                <a:schemeClr val="tx1"/>
              </a:solidFill>
            </a:rPr>
            <a:t>460 quejas y reclamos en el primer trimestre </a:t>
          </a:r>
        </a:p>
      </dgm:t>
    </dgm:pt>
    <dgm:pt modelId="{0828394A-7A11-43F9-B9A1-AF22541EBB01}" type="parTrans" cxnId="{3F7BF6B6-BF73-47B8-8755-FB147B71B5A9}">
      <dgm:prSet/>
      <dgm:spPr/>
      <dgm:t>
        <a:bodyPr/>
        <a:lstStyle/>
        <a:p>
          <a:endParaRPr lang="es-CO" sz="2400">
            <a:solidFill>
              <a:schemeClr val="tx1"/>
            </a:solidFill>
          </a:endParaRPr>
        </a:p>
      </dgm:t>
    </dgm:pt>
    <dgm:pt modelId="{FD463F8E-DAA4-40A8-AE69-666F2ECBACC1}" type="sibTrans" cxnId="{3F7BF6B6-BF73-47B8-8755-FB147B71B5A9}">
      <dgm:prSet/>
      <dgm:spPr/>
      <dgm:t>
        <a:bodyPr/>
        <a:lstStyle/>
        <a:p>
          <a:endParaRPr lang="es-CO" sz="2400">
            <a:solidFill>
              <a:schemeClr val="tx1"/>
            </a:solidFill>
          </a:endParaRPr>
        </a:p>
      </dgm:t>
    </dgm:pt>
    <dgm:pt modelId="{C6A0138D-7BC6-4231-98E2-C037C23E8052}">
      <dgm:prSet phldrT="[Texto]" custT="1"/>
      <dgm:spPr/>
      <dgm:t>
        <a:bodyPr/>
        <a:lstStyle/>
        <a:p>
          <a:r>
            <a:rPr lang="es-CO" sz="1800" dirty="0">
              <a:solidFill>
                <a:schemeClr val="tx1"/>
              </a:solidFill>
            </a:rPr>
            <a:t>366 reclamos de servicios</a:t>
          </a:r>
        </a:p>
      </dgm:t>
    </dgm:pt>
    <dgm:pt modelId="{1AC94D87-C364-43DD-A6FE-FF65D1B4A5EE}" type="parTrans" cxnId="{E15B72BB-08D5-4185-A835-DF84899C7436}">
      <dgm:prSet/>
      <dgm:spPr/>
      <dgm:t>
        <a:bodyPr/>
        <a:lstStyle/>
        <a:p>
          <a:endParaRPr lang="es-CO" sz="2400">
            <a:solidFill>
              <a:schemeClr val="tx1"/>
            </a:solidFill>
          </a:endParaRPr>
        </a:p>
      </dgm:t>
    </dgm:pt>
    <dgm:pt modelId="{4034E5CC-2D59-447D-A134-090C4D6FCE67}" type="sibTrans" cxnId="{E15B72BB-08D5-4185-A835-DF84899C7436}">
      <dgm:prSet/>
      <dgm:spPr/>
      <dgm:t>
        <a:bodyPr/>
        <a:lstStyle/>
        <a:p>
          <a:endParaRPr lang="es-CO" sz="2400">
            <a:solidFill>
              <a:schemeClr val="tx1"/>
            </a:solidFill>
          </a:endParaRPr>
        </a:p>
      </dgm:t>
    </dgm:pt>
    <dgm:pt modelId="{9C44B348-DE57-4CB1-B335-582E782C44A5}" type="pres">
      <dgm:prSet presAssocID="{C9D54A23-7533-4C41-9460-56862B06C8CF}" presName="compositeShape" presStyleCnt="0">
        <dgm:presLayoutVars>
          <dgm:chMax val="9"/>
          <dgm:dir/>
          <dgm:resizeHandles val="exact"/>
        </dgm:presLayoutVars>
      </dgm:prSet>
      <dgm:spPr/>
    </dgm:pt>
    <dgm:pt modelId="{FFC7DC26-7AF2-4F9A-A614-5BFCBFD6F0A6}" type="pres">
      <dgm:prSet presAssocID="{C9D54A23-7533-4C41-9460-56862B06C8CF}" presName="triangle1" presStyleLbl="node1" presStyleIdx="0" presStyleCnt="4">
        <dgm:presLayoutVars>
          <dgm:bulletEnabled val="1"/>
        </dgm:presLayoutVars>
      </dgm:prSet>
      <dgm:spPr/>
    </dgm:pt>
    <dgm:pt modelId="{9F720A41-447F-4EC8-BB8E-D5098DAC339D}" type="pres">
      <dgm:prSet presAssocID="{C9D54A23-7533-4C41-9460-56862B06C8CF}" presName="triangle2" presStyleLbl="node1" presStyleIdx="1" presStyleCnt="4">
        <dgm:presLayoutVars>
          <dgm:bulletEnabled val="1"/>
        </dgm:presLayoutVars>
      </dgm:prSet>
      <dgm:spPr/>
    </dgm:pt>
    <dgm:pt modelId="{E95635B8-4F6B-4BE8-A6B3-D35D0192735E}" type="pres">
      <dgm:prSet presAssocID="{C9D54A23-7533-4C41-9460-56862B06C8CF}" presName="triangle3" presStyleLbl="node1" presStyleIdx="2" presStyleCnt="4">
        <dgm:presLayoutVars>
          <dgm:bulletEnabled val="1"/>
        </dgm:presLayoutVars>
      </dgm:prSet>
      <dgm:spPr/>
    </dgm:pt>
    <dgm:pt modelId="{167EF964-0259-48B5-9F94-9DFF309942C0}" type="pres">
      <dgm:prSet presAssocID="{C9D54A23-7533-4C41-9460-56862B06C8CF}" presName="triangle4" presStyleLbl="node1" presStyleIdx="3" presStyleCnt="4">
        <dgm:presLayoutVars>
          <dgm:bulletEnabled val="1"/>
        </dgm:presLayoutVars>
      </dgm:prSet>
      <dgm:spPr/>
    </dgm:pt>
  </dgm:ptLst>
  <dgm:cxnLst>
    <dgm:cxn modelId="{F2C68200-69F9-4CFC-A54E-4FEA0ACE9C3A}" type="presOf" srcId="{A55E3B6F-62C3-497C-BC77-E64FE5900DBD}" destId="{E95635B8-4F6B-4BE8-A6B3-D35D0192735E}" srcOrd="0" destOrd="0" presId="urn:microsoft.com/office/officeart/2005/8/layout/pyramid4"/>
    <dgm:cxn modelId="{2C7BB80C-DE3E-4EAB-8540-A445C9312C33}" srcId="{C9D54A23-7533-4C41-9460-56862B06C8CF}" destId="{FCD5728B-8260-40AA-BF5C-D27614E65A16}" srcOrd="1" destOrd="0" parTransId="{52F93F82-3028-4238-A4E5-C83C4B5E6605}" sibTransId="{8619BC57-9E5E-4E9B-95F8-A9916B92446F}"/>
    <dgm:cxn modelId="{BD2CE731-AD48-47D1-AC55-B02526E41E9D}" type="presOf" srcId="{5306B9EC-E284-411B-AD33-BA0FE02107D6}" destId="{FFC7DC26-7AF2-4F9A-A614-5BFCBFD6F0A6}" srcOrd="0" destOrd="0" presId="urn:microsoft.com/office/officeart/2005/8/layout/pyramid4"/>
    <dgm:cxn modelId="{98BFBC77-BADA-484A-897E-F300E323802B}" type="presOf" srcId="{FCD5728B-8260-40AA-BF5C-D27614E65A16}" destId="{9F720A41-447F-4EC8-BB8E-D5098DAC339D}" srcOrd="0" destOrd="0" presId="urn:microsoft.com/office/officeart/2005/8/layout/pyramid4"/>
    <dgm:cxn modelId="{E67867A0-4832-4ACA-BD05-1F26F40F779F}" srcId="{C9D54A23-7533-4C41-9460-56862B06C8CF}" destId="{5306B9EC-E284-411B-AD33-BA0FE02107D6}" srcOrd="0" destOrd="0" parTransId="{FFDA4C6C-E240-4364-9245-B9C84046DF65}" sibTransId="{AFA41558-4BED-4567-939C-B4397EC89646}"/>
    <dgm:cxn modelId="{3F7BF6B6-BF73-47B8-8755-FB147B71B5A9}" srcId="{C9D54A23-7533-4C41-9460-56862B06C8CF}" destId="{A55E3B6F-62C3-497C-BC77-E64FE5900DBD}" srcOrd="2" destOrd="0" parTransId="{0828394A-7A11-43F9-B9A1-AF22541EBB01}" sibTransId="{FD463F8E-DAA4-40A8-AE69-666F2ECBACC1}"/>
    <dgm:cxn modelId="{4923DBBA-48DC-4A4B-9443-74B23271DD18}" type="presOf" srcId="{C6A0138D-7BC6-4231-98E2-C037C23E8052}" destId="{167EF964-0259-48B5-9F94-9DFF309942C0}" srcOrd="0" destOrd="0" presId="urn:microsoft.com/office/officeart/2005/8/layout/pyramid4"/>
    <dgm:cxn modelId="{E15B72BB-08D5-4185-A835-DF84899C7436}" srcId="{C9D54A23-7533-4C41-9460-56862B06C8CF}" destId="{C6A0138D-7BC6-4231-98E2-C037C23E8052}" srcOrd="3" destOrd="0" parTransId="{1AC94D87-C364-43DD-A6FE-FF65D1B4A5EE}" sibTransId="{4034E5CC-2D59-447D-A134-090C4D6FCE67}"/>
    <dgm:cxn modelId="{A12244C7-F9B4-4C0B-B0DD-934F1B66E140}" type="presOf" srcId="{C9D54A23-7533-4C41-9460-56862B06C8CF}" destId="{9C44B348-DE57-4CB1-B335-582E782C44A5}" srcOrd="0" destOrd="0" presId="urn:microsoft.com/office/officeart/2005/8/layout/pyramid4"/>
    <dgm:cxn modelId="{5B9A43C8-0793-4355-8227-5098C2AF115F}" type="presParOf" srcId="{9C44B348-DE57-4CB1-B335-582E782C44A5}" destId="{FFC7DC26-7AF2-4F9A-A614-5BFCBFD6F0A6}" srcOrd="0" destOrd="0" presId="urn:microsoft.com/office/officeart/2005/8/layout/pyramid4"/>
    <dgm:cxn modelId="{42EA2FA4-03DB-4C54-A242-E299941D0EA0}" type="presParOf" srcId="{9C44B348-DE57-4CB1-B335-582E782C44A5}" destId="{9F720A41-447F-4EC8-BB8E-D5098DAC339D}" srcOrd="1" destOrd="0" presId="urn:microsoft.com/office/officeart/2005/8/layout/pyramid4"/>
    <dgm:cxn modelId="{504ACF6E-617A-423A-908F-2BE2A3F0C0C5}" type="presParOf" srcId="{9C44B348-DE57-4CB1-B335-582E782C44A5}" destId="{E95635B8-4F6B-4BE8-A6B3-D35D0192735E}" srcOrd="2" destOrd="0" presId="urn:microsoft.com/office/officeart/2005/8/layout/pyramid4"/>
    <dgm:cxn modelId="{42A14472-B733-48FD-8631-FF054F5C7468}" type="presParOf" srcId="{9C44B348-DE57-4CB1-B335-582E782C44A5}" destId="{167EF964-0259-48B5-9F94-9DFF309942C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5FD856-81F5-481C-807E-67CD6B69E76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1B4E0ACE-D8B7-44EB-A514-B0356CD78797}">
      <dgm:prSet phldrT="[Texto]"/>
      <dgm:spPr/>
      <dgm:t>
        <a:bodyPr/>
        <a:lstStyle/>
        <a:p>
          <a:r>
            <a:rPr lang="es-CO" b="1" i="0" u="none" strike="noStrike" dirty="0">
              <a:effectLst/>
              <a:latin typeface="Calibri" panose="020F0502020204030204" pitchFamily="34" charset="0"/>
            </a:rPr>
            <a:t>DEMORA EN LAS RESPUESTAS A SOLICITUDES O CONSULTAS</a:t>
          </a:r>
          <a:endParaRPr lang="es-CO" dirty="0"/>
        </a:p>
      </dgm:t>
    </dgm:pt>
    <dgm:pt modelId="{FC81D463-840F-41A2-AFE2-8DB19ED68656}" type="parTrans" cxnId="{D93BCBFD-9DA0-4ABD-9D23-3AD9D7994DCE}">
      <dgm:prSet/>
      <dgm:spPr/>
      <dgm:t>
        <a:bodyPr/>
        <a:lstStyle/>
        <a:p>
          <a:endParaRPr lang="es-CO"/>
        </a:p>
      </dgm:t>
    </dgm:pt>
    <dgm:pt modelId="{7A7612DC-E33D-4374-873A-FA492F533446}" type="sibTrans" cxnId="{D93BCBFD-9DA0-4ABD-9D23-3AD9D7994DCE}">
      <dgm:prSet/>
      <dgm:spPr/>
      <dgm:t>
        <a:bodyPr/>
        <a:lstStyle/>
        <a:p>
          <a:endParaRPr lang="es-CO"/>
        </a:p>
      </dgm:t>
    </dgm:pt>
    <dgm:pt modelId="{E8D260E7-F10C-4DB2-AF00-7F7F136048F3}">
      <dgm:prSet phldrT="[Texto]"/>
      <dgm:spPr/>
      <dgm:t>
        <a:bodyPr/>
        <a:lstStyle/>
        <a:p>
          <a:r>
            <a:rPr lang="es-CO" b="0" i="0" u="none" strike="noStrike" dirty="0">
              <a:effectLst/>
              <a:latin typeface="Calibri" panose="020F0502020204030204" pitchFamily="34" charset="0"/>
            </a:rPr>
            <a:t>21 Dirección de Calidad Para la Educación Superior</a:t>
          </a:r>
          <a:endParaRPr lang="es-CO" dirty="0"/>
        </a:p>
      </dgm:t>
    </dgm:pt>
    <dgm:pt modelId="{1F60FA2A-7E0E-45E8-900B-0247F53B11BE}" type="parTrans" cxnId="{6FA9EF0F-7FBA-401E-BC16-134ADD9DA4CB}">
      <dgm:prSet/>
      <dgm:spPr/>
      <dgm:t>
        <a:bodyPr/>
        <a:lstStyle/>
        <a:p>
          <a:endParaRPr lang="es-CO"/>
        </a:p>
      </dgm:t>
    </dgm:pt>
    <dgm:pt modelId="{655334F2-E0F4-4CFD-A534-72FF9B2BF050}" type="sibTrans" cxnId="{6FA9EF0F-7FBA-401E-BC16-134ADD9DA4CB}">
      <dgm:prSet/>
      <dgm:spPr/>
      <dgm:t>
        <a:bodyPr/>
        <a:lstStyle/>
        <a:p>
          <a:endParaRPr lang="es-CO"/>
        </a:p>
      </dgm:t>
    </dgm:pt>
    <dgm:pt modelId="{F9271852-41A2-4BC6-8CC4-B8B9297B63A9}">
      <dgm:prSet phldrT="[Texto]"/>
      <dgm:spPr/>
      <dgm:t>
        <a:bodyPr/>
        <a:lstStyle/>
        <a:p>
          <a:r>
            <a:rPr lang="es-CO" b="0" i="0" u="none" strike="noStrike" dirty="0">
              <a:effectLst/>
              <a:latin typeface="Calibri" panose="020F0502020204030204" pitchFamily="34" charset="0"/>
            </a:rPr>
            <a:t>5 Dirección de Calidad Preescolar, Básica y Media</a:t>
          </a:r>
          <a:endParaRPr lang="es-CO" dirty="0"/>
        </a:p>
      </dgm:t>
    </dgm:pt>
    <dgm:pt modelId="{6919C1CA-1E46-4141-8CEC-51774815F836}" type="parTrans" cxnId="{5605D13A-0C49-4844-838D-B3E6A1ACC78D}">
      <dgm:prSet/>
      <dgm:spPr/>
      <dgm:t>
        <a:bodyPr/>
        <a:lstStyle/>
        <a:p>
          <a:endParaRPr lang="es-CO"/>
        </a:p>
      </dgm:t>
    </dgm:pt>
    <dgm:pt modelId="{AB526B76-B4A4-46A0-895F-A275C8F40681}" type="sibTrans" cxnId="{5605D13A-0C49-4844-838D-B3E6A1ACC78D}">
      <dgm:prSet/>
      <dgm:spPr/>
      <dgm:t>
        <a:bodyPr/>
        <a:lstStyle/>
        <a:p>
          <a:endParaRPr lang="es-CO"/>
        </a:p>
      </dgm:t>
    </dgm:pt>
    <dgm:pt modelId="{3E242D45-DE4A-45BE-9D7C-2ED0807B127F}">
      <dgm:prSet phldrT="[Texto]"/>
      <dgm:spPr/>
      <dgm:t>
        <a:bodyPr/>
        <a:lstStyle/>
        <a:p>
          <a:r>
            <a:rPr lang="es-CO" b="1" i="0" u="none" strike="noStrike">
              <a:effectLst/>
              <a:latin typeface="Calibri" panose="020F0502020204030204" pitchFamily="34" charset="0"/>
            </a:rPr>
            <a:t>RESPUESTA INCOMPLETA</a:t>
          </a:r>
          <a:endParaRPr lang="es-CO" dirty="0"/>
        </a:p>
      </dgm:t>
    </dgm:pt>
    <dgm:pt modelId="{36098510-6EB8-4CAF-A323-C3CE7F2ED742}" type="parTrans" cxnId="{5BB8720E-BF07-484B-B267-96B19805DC54}">
      <dgm:prSet/>
      <dgm:spPr/>
      <dgm:t>
        <a:bodyPr/>
        <a:lstStyle/>
        <a:p>
          <a:endParaRPr lang="es-CO"/>
        </a:p>
      </dgm:t>
    </dgm:pt>
    <dgm:pt modelId="{4C5462BC-43DF-452B-8655-3637A9AFB567}" type="sibTrans" cxnId="{5BB8720E-BF07-484B-B267-96B19805DC54}">
      <dgm:prSet/>
      <dgm:spPr/>
      <dgm:t>
        <a:bodyPr/>
        <a:lstStyle/>
        <a:p>
          <a:endParaRPr lang="es-CO"/>
        </a:p>
      </dgm:t>
    </dgm:pt>
    <dgm:pt modelId="{9C7CF5E8-DD58-4ADF-9BF4-AD1633121CB0}">
      <dgm:prSet phldrT="[Texto]"/>
      <dgm:spPr/>
      <dgm:t>
        <a:bodyPr/>
        <a:lstStyle/>
        <a:p>
          <a:r>
            <a:rPr lang="es-CO" b="0" i="0" u="none" strike="noStrike" dirty="0">
              <a:effectLst/>
              <a:latin typeface="Calibri" panose="020F0502020204030204" pitchFamily="34" charset="0"/>
            </a:rPr>
            <a:t>9 Dirección de Calidad Para la Educación Superior</a:t>
          </a:r>
          <a:endParaRPr lang="es-CO" dirty="0"/>
        </a:p>
      </dgm:t>
    </dgm:pt>
    <dgm:pt modelId="{9EBFD449-E59F-4E0D-A188-3AEB01905204}" type="parTrans" cxnId="{8553AE00-B18C-4315-BE30-8186992210C3}">
      <dgm:prSet/>
      <dgm:spPr/>
      <dgm:t>
        <a:bodyPr/>
        <a:lstStyle/>
        <a:p>
          <a:endParaRPr lang="es-CO"/>
        </a:p>
      </dgm:t>
    </dgm:pt>
    <dgm:pt modelId="{CDF76588-F038-4E21-AE7C-617ACB696171}" type="sibTrans" cxnId="{8553AE00-B18C-4315-BE30-8186992210C3}">
      <dgm:prSet/>
      <dgm:spPr/>
      <dgm:t>
        <a:bodyPr/>
        <a:lstStyle/>
        <a:p>
          <a:endParaRPr lang="es-CO"/>
        </a:p>
      </dgm:t>
    </dgm:pt>
    <dgm:pt modelId="{1C71B463-7F8C-4AA1-8F9E-DE690D6B7504}">
      <dgm:prSet phldrT="[Texto]"/>
      <dgm:spPr/>
      <dgm:t>
        <a:bodyPr/>
        <a:lstStyle/>
        <a:p>
          <a:r>
            <a:rPr lang="es-CO" b="0" i="0" u="none" strike="noStrike" dirty="0">
              <a:effectLst/>
              <a:latin typeface="Calibri" panose="020F0502020204030204" pitchFamily="34" charset="0"/>
            </a:rPr>
            <a:t>1 Subdirección de Inspección y Vigilancia</a:t>
          </a:r>
          <a:endParaRPr lang="es-CO" dirty="0"/>
        </a:p>
      </dgm:t>
    </dgm:pt>
    <dgm:pt modelId="{B3346A19-2123-4C87-92F8-4F7F02054D9E}" type="parTrans" cxnId="{F97268D5-E8C0-402C-8AA3-1B70F9AC76A0}">
      <dgm:prSet/>
      <dgm:spPr/>
      <dgm:t>
        <a:bodyPr/>
        <a:lstStyle/>
        <a:p>
          <a:endParaRPr lang="es-CO"/>
        </a:p>
      </dgm:t>
    </dgm:pt>
    <dgm:pt modelId="{3AD323BA-CD41-4EDA-83D4-E77222E07D24}" type="sibTrans" cxnId="{F97268D5-E8C0-402C-8AA3-1B70F9AC76A0}">
      <dgm:prSet/>
      <dgm:spPr/>
      <dgm:t>
        <a:bodyPr/>
        <a:lstStyle/>
        <a:p>
          <a:endParaRPr lang="es-CO"/>
        </a:p>
      </dgm:t>
    </dgm:pt>
    <dgm:pt modelId="{AFE3D0F0-5E3A-4F16-9A71-50DEEDAA322C}">
      <dgm:prSet phldrT="[Texto]"/>
      <dgm:spPr/>
      <dgm:t>
        <a:bodyPr/>
        <a:lstStyle/>
        <a:p>
          <a:r>
            <a:rPr lang="es-CO" dirty="0"/>
            <a:t>1 </a:t>
          </a:r>
          <a:r>
            <a:rPr lang="es-CO" b="0" i="0" u="none" strike="noStrike" dirty="0">
              <a:effectLst/>
              <a:latin typeface="Calibri" panose="020F0502020204030204" pitchFamily="34" charset="0"/>
            </a:rPr>
            <a:t>Grupo de Convalidaciones</a:t>
          </a:r>
          <a:endParaRPr lang="es-CO" dirty="0"/>
        </a:p>
      </dgm:t>
    </dgm:pt>
    <dgm:pt modelId="{7C96F6C7-3ACF-4626-95B3-D3412F62688F}" type="parTrans" cxnId="{677811B5-C2CC-47B1-93D7-EACA576B6D2A}">
      <dgm:prSet/>
      <dgm:spPr/>
      <dgm:t>
        <a:bodyPr/>
        <a:lstStyle/>
        <a:p>
          <a:endParaRPr lang="es-CO"/>
        </a:p>
      </dgm:t>
    </dgm:pt>
    <dgm:pt modelId="{7DC79A59-290D-4CF2-ABF9-6D326A3910A7}" type="sibTrans" cxnId="{677811B5-C2CC-47B1-93D7-EACA576B6D2A}">
      <dgm:prSet/>
      <dgm:spPr/>
      <dgm:t>
        <a:bodyPr/>
        <a:lstStyle/>
        <a:p>
          <a:endParaRPr lang="es-CO"/>
        </a:p>
      </dgm:t>
    </dgm:pt>
    <dgm:pt modelId="{232204FA-95F7-4708-9363-3BAD6F30F3FA}">
      <dgm:prSet phldrT="[Texto]"/>
      <dgm:spPr/>
      <dgm:t>
        <a:bodyPr/>
        <a:lstStyle/>
        <a:p>
          <a:r>
            <a:rPr lang="es-CO" dirty="0"/>
            <a:t>1 </a:t>
          </a:r>
          <a:r>
            <a:rPr lang="es-CO" b="0" i="0" u="none" strike="noStrike" dirty="0">
              <a:effectLst/>
              <a:latin typeface="Calibri" panose="020F0502020204030204" pitchFamily="34" charset="0"/>
            </a:rPr>
            <a:t>Oficina Asesora Jurídica</a:t>
          </a:r>
          <a:endParaRPr lang="es-CO" dirty="0"/>
        </a:p>
      </dgm:t>
    </dgm:pt>
    <dgm:pt modelId="{DF2CBBF4-BE7C-42D7-ADF2-699A8155A956}" type="parTrans" cxnId="{40749D13-57D2-413B-B7AD-7715301A9BB4}">
      <dgm:prSet/>
      <dgm:spPr/>
      <dgm:t>
        <a:bodyPr/>
        <a:lstStyle/>
        <a:p>
          <a:endParaRPr lang="es-CO"/>
        </a:p>
      </dgm:t>
    </dgm:pt>
    <dgm:pt modelId="{04A3509A-7100-4817-BCDE-C718E6C93415}" type="sibTrans" cxnId="{40749D13-57D2-413B-B7AD-7715301A9BB4}">
      <dgm:prSet/>
      <dgm:spPr/>
      <dgm:t>
        <a:bodyPr/>
        <a:lstStyle/>
        <a:p>
          <a:endParaRPr lang="es-CO"/>
        </a:p>
      </dgm:t>
    </dgm:pt>
    <dgm:pt modelId="{FC474F82-09A0-4D1F-9CE1-E1FC6690036E}" type="pres">
      <dgm:prSet presAssocID="{D35FD856-81F5-481C-807E-67CD6B69E767}" presName="Name0" presStyleCnt="0">
        <dgm:presLayoutVars>
          <dgm:dir/>
          <dgm:animLvl val="lvl"/>
          <dgm:resizeHandles val="exact"/>
        </dgm:presLayoutVars>
      </dgm:prSet>
      <dgm:spPr/>
    </dgm:pt>
    <dgm:pt modelId="{5CC7851E-6749-49FA-8B60-5C083DC16BDA}" type="pres">
      <dgm:prSet presAssocID="{1B4E0ACE-D8B7-44EB-A514-B0356CD78797}" presName="composite" presStyleCnt="0"/>
      <dgm:spPr/>
    </dgm:pt>
    <dgm:pt modelId="{D3B6312A-F063-4305-B649-2E17BE78BC5D}" type="pres">
      <dgm:prSet presAssocID="{1B4E0ACE-D8B7-44EB-A514-B0356CD78797}" presName="parTx" presStyleLbl="alignNode1" presStyleIdx="0" presStyleCnt="2">
        <dgm:presLayoutVars>
          <dgm:chMax val="0"/>
          <dgm:chPref val="0"/>
          <dgm:bulletEnabled val="1"/>
        </dgm:presLayoutVars>
      </dgm:prSet>
      <dgm:spPr/>
    </dgm:pt>
    <dgm:pt modelId="{E29C905D-3226-42F7-AD17-5FD079EC4D84}" type="pres">
      <dgm:prSet presAssocID="{1B4E0ACE-D8B7-44EB-A514-B0356CD78797}" presName="desTx" presStyleLbl="alignAccFollowNode1" presStyleIdx="0" presStyleCnt="2">
        <dgm:presLayoutVars>
          <dgm:bulletEnabled val="1"/>
        </dgm:presLayoutVars>
      </dgm:prSet>
      <dgm:spPr/>
    </dgm:pt>
    <dgm:pt modelId="{1126EFE9-D47C-463C-BEF3-593917E907BB}" type="pres">
      <dgm:prSet presAssocID="{7A7612DC-E33D-4374-873A-FA492F533446}" presName="space" presStyleCnt="0"/>
      <dgm:spPr/>
    </dgm:pt>
    <dgm:pt modelId="{B3228E18-3E95-4581-9F1F-BBA9DD7FC074}" type="pres">
      <dgm:prSet presAssocID="{3E242D45-DE4A-45BE-9D7C-2ED0807B127F}" presName="composite" presStyleCnt="0"/>
      <dgm:spPr/>
    </dgm:pt>
    <dgm:pt modelId="{D268061D-5A53-4597-B600-60EDFCAF511E}" type="pres">
      <dgm:prSet presAssocID="{3E242D45-DE4A-45BE-9D7C-2ED0807B127F}" presName="parTx" presStyleLbl="alignNode1" presStyleIdx="1" presStyleCnt="2">
        <dgm:presLayoutVars>
          <dgm:chMax val="0"/>
          <dgm:chPref val="0"/>
          <dgm:bulletEnabled val="1"/>
        </dgm:presLayoutVars>
      </dgm:prSet>
      <dgm:spPr/>
    </dgm:pt>
    <dgm:pt modelId="{090C328D-ABD8-4ECA-A413-6030E885B82C}" type="pres">
      <dgm:prSet presAssocID="{3E242D45-DE4A-45BE-9D7C-2ED0807B127F}" presName="desTx" presStyleLbl="alignAccFollowNode1" presStyleIdx="1" presStyleCnt="2">
        <dgm:presLayoutVars>
          <dgm:bulletEnabled val="1"/>
        </dgm:presLayoutVars>
      </dgm:prSet>
      <dgm:spPr/>
    </dgm:pt>
  </dgm:ptLst>
  <dgm:cxnLst>
    <dgm:cxn modelId="{8553AE00-B18C-4315-BE30-8186992210C3}" srcId="{3E242D45-DE4A-45BE-9D7C-2ED0807B127F}" destId="{9C7CF5E8-DD58-4ADF-9BF4-AD1633121CB0}" srcOrd="0" destOrd="0" parTransId="{9EBFD449-E59F-4E0D-A188-3AEB01905204}" sibTransId="{CDF76588-F038-4E21-AE7C-617ACB696171}"/>
    <dgm:cxn modelId="{5BB8720E-BF07-484B-B267-96B19805DC54}" srcId="{D35FD856-81F5-481C-807E-67CD6B69E767}" destId="{3E242D45-DE4A-45BE-9D7C-2ED0807B127F}" srcOrd="1" destOrd="0" parTransId="{36098510-6EB8-4CAF-A323-C3CE7F2ED742}" sibTransId="{4C5462BC-43DF-452B-8655-3637A9AFB567}"/>
    <dgm:cxn modelId="{6FA9EF0F-7FBA-401E-BC16-134ADD9DA4CB}" srcId="{1B4E0ACE-D8B7-44EB-A514-B0356CD78797}" destId="{E8D260E7-F10C-4DB2-AF00-7F7F136048F3}" srcOrd="0" destOrd="0" parTransId="{1F60FA2A-7E0E-45E8-900B-0247F53B11BE}" sibTransId="{655334F2-E0F4-4CFD-A534-72FF9B2BF050}"/>
    <dgm:cxn modelId="{40749D13-57D2-413B-B7AD-7715301A9BB4}" srcId="{1B4E0ACE-D8B7-44EB-A514-B0356CD78797}" destId="{232204FA-95F7-4708-9363-3BAD6F30F3FA}" srcOrd="3" destOrd="0" parTransId="{DF2CBBF4-BE7C-42D7-ADF2-699A8155A956}" sibTransId="{04A3509A-7100-4817-BCDE-C718E6C93415}"/>
    <dgm:cxn modelId="{459CC51D-5727-46E3-A2DB-7F200C6D396E}" type="presOf" srcId="{9C7CF5E8-DD58-4ADF-9BF4-AD1633121CB0}" destId="{090C328D-ABD8-4ECA-A413-6030E885B82C}" srcOrd="0" destOrd="0" presId="urn:microsoft.com/office/officeart/2005/8/layout/hList1"/>
    <dgm:cxn modelId="{3B8D1024-850A-4B21-8961-D4C422B72038}" type="presOf" srcId="{F9271852-41A2-4BC6-8CC4-B8B9297B63A9}" destId="{E29C905D-3226-42F7-AD17-5FD079EC4D84}" srcOrd="0" destOrd="1" presId="urn:microsoft.com/office/officeart/2005/8/layout/hList1"/>
    <dgm:cxn modelId="{BC004231-2924-4D51-A2A1-9FDF85C379E4}" type="presOf" srcId="{E8D260E7-F10C-4DB2-AF00-7F7F136048F3}" destId="{E29C905D-3226-42F7-AD17-5FD079EC4D84}" srcOrd="0" destOrd="0" presId="urn:microsoft.com/office/officeart/2005/8/layout/hList1"/>
    <dgm:cxn modelId="{5605D13A-0C49-4844-838D-B3E6A1ACC78D}" srcId="{1B4E0ACE-D8B7-44EB-A514-B0356CD78797}" destId="{F9271852-41A2-4BC6-8CC4-B8B9297B63A9}" srcOrd="1" destOrd="0" parTransId="{6919C1CA-1E46-4141-8CEC-51774815F836}" sibTransId="{AB526B76-B4A4-46A0-895F-A275C8F40681}"/>
    <dgm:cxn modelId="{0989C163-F8F3-4276-B0FB-A885765F28DD}" type="presOf" srcId="{232204FA-95F7-4708-9363-3BAD6F30F3FA}" destId="{E29C905D-3226-42F7-AD17-5FD079EC4D84}" srcOrd="0" destOrd="3" presId="urn:microsoft.com/office/officeart/2005/8/layout/hList1"/>
    <dgm:cxn modelId="{26B2F27C-4297-4147-9C51-1EBF71F1C868}" type="presOf" srcId="{1C71B463-7F8C-4AA1-8F9E-DE690D6B7504}" destId="{090C328D-ABD8-4ECA-A413-6030E885B82C}" srcOrd="0" destOrd="1" presId="urn:microsoft.com/office/officeart/2005/8/layout/hList1"/>
    <dgm:cxn modelId="{EB1845A8-9C7B-4EF4-B491-6EB344E24E85}" type="presOf" srcId="{3E242D45-DE4A-45BE-9D7C-2ED0807B127F}" destId="{D268061D-5A53-4597-B600-60EDFCAF511E}" srcOrd="0" destOrd="0" presId="urn:microsoft.com/office/officeart/2005/8/layout/hList1"/>
    <dgm:cxn modelId="{F2100EB1-9454-4D84-AC43-7C0C31EEDB97}" type="presOf" srcId="{1B4E0ACE-D8B7-44EB-A514-B0356CD78797}" destId="{D3B6312A-F063-4305-B649-2E17BE78BC5D}" srcOrd="0" destOrd="0" presId="urn:microsoft.com/office/officeart/2005/8/layout/hList1"/>
    <dgm:cxn modelId="{B806A3B4-982D-4998-959A-13181ABBB7F6}" type="presOf" srcId="{AFE3D0F0-5E3A-4F16-9A71-50DEEDAA322C}" destId="{E29C905D-3226-42F7-AD17-5FD079EC4D84}" srcOrd="0" destOrd="2" presId="urn:microsoft.com/office/officeart/2005/8/layout/hList1"/>
    <dgm:cxn modelId="{677811B5-C2CC-47B1-93D7-EACA576B6D2A}" srcId="{1B4E0ACE-D8B7-44EB-A514-B0356CD78797}" destId="{AFE3D0F0-5E3A-4F16-9A71-50DEEDAA322C}" srcOrd="2" destOrd="0" parTransId="{7C96F6C7-3ACF-4626-95B3-D3412F62688F}" sibTransId="{7DC79A59-290D-4CF2-ABF9-6D326A3910A7}"/>
    <dgm:cxn modelId="{F97268D5-E8C0-402C-8AA3-1B70F9AC76A0}" srcId="{3E242D45-DE4A-45BE-9D7C-2ED0807B127F}" destId="{1C71B463-7F8C-4AA1-8F9E-DE690D6B7504}" srcOrd="1" destOrd="0" parTransId="{B3346A19-2123-4C87-92F8-4F7F02054D9E}" sibTransId="{3AD323BA-CD41-4EDA-83D4-E77222E07D24}"/>
    <dgm:cxn modelId="{0A33ABEB-3E60-4661-BAA8-EF2D20642AA0}" type="presOf" srcId="{D35FD856-81F5-481C-807E-67CD6B69E767}" destId="{FC474F82-09A0-4D1F-9CE1-E1FC6690036E}" srcOrd="0" destOrd="0" presId="urn:microsoft.com/office/officeart/2005/8/layout/hList1"/>
    <dgm:cxn modelId="{D93BCBFD-9DA0-4ABD-9D23-3AD9D7994DCE}" srcId="{D35FD856-81F5-481C-807E-67CD6B69E767}" destId="{1B4E0ACE-D8B7-44EB-A514-B0356CD78797}" srcOrd="0" destOrd="0" parTransId="{FC81D463-840F-41A2-AFE2-8DB19ED68656}" sibTransId="{7A7612DC-E33D-4374-873A-FA492F533446}"/>
    <dgm:cxn modelId="{2B6A2A62-2815-45D8-943F-81A20A9C8C5D}" type="presParOf" srcId="{FC474F82-09A0-4D1F-9CE1-E1FC6690036E}" destId="{5CC7851E-6749-49FA-8B60-5C083DC16BDA}" srcOrd="0" destOrd="0" presId="urn:microsoft.com/office/officeart/2005/8/layout/hList1"/>
    <dgm:cxn modelId="{7B9AC11E-DE51-4B3C-839A-9F51059C3684}" type="presParOf" srcId="{5CC7851E-6749-49FA-8B60-5C083DC16BDA}" destId="{D3B6312A-F063-4305-B649-2E17BE78BC5D}" srcOrd="0" destOrd="0" presId="urn:microsoft.com/office/officeart/2005/8/layout/hList1"/>
    <dgm:cxn modelId="{4CD7FFC0-67E9-4266-8028-FD9310EC5514}" type="presParOf" srcId="{5CC7851E-6749-49FA-8B60-5C083DC16BDA}" destId="{E29C905D-3226-42F7-AD17-5FD079EC4D84}" srcOrd="1" destOrd="0" presId="urn:microsoft.com/office/officeart/2005/8/layout/hList1"/>
    <dgm:cxn modelId="{BF0F06BD-F507-469D-8073-E22FE19F5646}" type="presParOf" srcId="{FC474F82-09A0-4D1F-9CE1-E1FC6690036E}" destId="{1126EFE9-D47C-463C-BEF3-593917E907BB}" srcOrd="1" destOrd="0" presId="urn:microsoft.com/office/officeart/2005/8/layout/hList1"/>
    <dgm:cxn modelId="{54185434-BFBA-4CB1-8DF1-E1A176D44057}" type="presParOf" srcId="{FC474F82-09A0-4D1F-9CE1-E1FC6690036E}" destId="{B3228E18-3E95-4581-9F1F-BBA9DD7FC074}" srcOrd="2" destOrd="0" presId="urn:microsoft.com/office/officeart/2005/8/layout/hList1"/>
    <dgm:cxn modelId="{F6C97DED-B918-4380-8C4F-9079584EF682}" type="presParOf" srcId="{B3228E18-3E95-4581-9F1F-BBA9DD7FC074}" destId="{D268061D-5A53-4597-B600-60EDFCAF511E}" srcOrd="0" destOrd="0" presId="urn:microsoft.com/office/officeart/2005/8/layout/hList1"/>
    <dgm:cxn modelId="{B131FDCC-5181-4246-AD25-ED2DE548DF1D}" type="presParOf" srcId="{B3228E18-3E95-4581-9F1F-BBA9DD7FC074}" destId="{090C328D-ABD8-4ECA-A413-6030E885B8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5FD856-81F5-481C-807E-67CD6B69E76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1B4E0ACE-D8B7-44EB-A514-B0356CD78797}">
      <dgm:prSet phldrT="[Texto]"/>
      <dgm:spPr/>
      <dgm:t>
        <a:bodyPr/>
        <a:lstStyle/>
        <a:p>
          <a:r>
            <a:rPr lang="es-CO" b="1" i="0" u="none" strike="noStrike" dirty="0">
              <a:effectLst/>
              <a:latin typeface="Calibri" panose="020F0502020204030204" pitchFamily="34" charset="0"/>
            </a:rPr>
            <a:t>DEMORA EN LAS RESPUESTAS A DERECHOS DE PETICION</a:t>
          </a:r>
          <a:endParaRPr lang="es-CO" dirty="0"/>
        </a:p>
      </dgm:t>
    </dgm:pt>
    <dgm:pt modelId="{FC81D463-840F-41A2-AFE2-8DB19ED68656}" type="parTrans" cxnId="{D93BCBFD-9DA0-4ABD-9D23-3AD9D7994DCE}">
      <dgm:prSet/>
      <dgm:spPr/>
      <dgm:t>
        <a:bodyPr/>
        <a:lstStyle/>
        <a:p>
          <a:endParaRPr lang="es-CO"/>
        </a:p>
      </dgm:t>
    </dgm:pt>
    <dgm:pt modelId="{7A7612DC-E33D-4374-873A-FA492F533446}" type="sibTrans" cxnId="{D93BCBFD-9DA0-4ABD-9D23-3AD9D7994DCE}">
      <dgm:prSet/>
      <dgm:spPr/>
      <dgm:t>
        <a:bodyPr/>
        <a:lstStyle/>
        <a:p>
          <a:endParaRPr lang="es-CO"/>
        </a:p>
      </dgm:t>
    </dgm:pt>
    <dgm:pt modelId="{E8D260E7-F10C-4DB2-AF00-7F7F136048F3}">
      <dgm:prSet phldrT="[Texto]"/>
      <dgm:spPr/>
      <dgm:t>
        <a:bodyPr/>
        <a:lstStyle/>
        <a:p>
          <a:r>
            <a:rPr lang="es-CO" b="0" i="0" u="none" strike="noStrike" dirty="0">
              <a:effectLst/>
              <a:latin typeface="Calibri" panose="020F0502020204030204" pitchFamily="34" charset="0"/>
            </a:rPr>
            <a:t>10 Dirección de Calidad Para la Educación Superior</a:t>
          </a:r>
          <a:endParaRPr lang="es-CO" dirty="0"/>
        </a:p>
      </dgm:t>
    </dgm:pt>
    <dgm:pt modelId="{1F60FA2A-7E0E-45E8-900B-0247F53B11BE}" type="parTrans" cxnId="{6FA9EF0F-7FBA-401E-BC16-134ADD9DA4CB}">
      <dgm:prSet/>
      <dgm:spPr/>
      <dgm:t>
        <a:bodyPr/>
        <a:lstStyle/>
        <a:p>
          <a:endParaRPr lang="es-CO"/>
        </a:p>
      </dgm:t>
    </dgm:pt>
    <dgm:pt modelId="{655334F2-E0F4-4CFD-A534-72FF9B2BF050}" type="sibTrans" cxnId="{6FA9EF0F-7FBA-401E-BC16-134ADD9DA4CB}">
      <dgm:prSet/>
      <dgm:spPr/>
      <dgm:t>
        <a:bodyPr/>
        <a:lstStyle/>
        <a:p>
          <a:endParaRPr lang="es-CO"/>
        </a:p>
      </dgm:t>
    </dgm:pt>
    <dgm:pt modelId="{F9271852-41A2-4BC6-8CC4-B8B9297B63A9}">
      <dgm:prSet phldrT="[Texto]"/>
      <dgm:spPr/>
      <dgm:t>
        <a:bodyPr/>
        <a:lstStyle/>
        <a:p>
          <a:r>
            <a:rPr lang="es-CO" b="0" i="0" u="none" strike="noStrike" dirty="0">
              <a:effectLst/>
              <a:latin typeface="Calibri" panose="020F0502020204030204" pitchFamily="34" charset="0"/>
            </a:rPr>
            <a:t>2 Oficina Asesora Planeación Finanzas</a:t>
          </a:r>
          <a:endParaRPr lang="es-CO" dirty="0"/>
        </a:p>
      </dgm:t>
    </dgm:pt>
    <dgm:pt modelId="{6919C1CA-1E46-4141-8CEC-51774815F836}" type="parTrans" cxnId="{5605D13A-0C49-4844-838D-B3E6A1ACC78D}">
      <dgm:prSet/>
      <dgm:spPr/>
      <dgm:t>
        <a:bodyPr/>
        <a:lstStyle/>
        <a:p>
          <a:endParaRPr lang="es-CO"/>
        </a:p>
      </dgm:t>
    </dgm:pt>
    <dgm:pt modelId="{AB526B76-B4A4-46A0-895F-A275C8F40681}" type="sibTrans" cxnId="{5605D13A-0C49-4844-838D-B3E6A1ACC78D}">
      <dgm:prSet/>
      <dgm:spPr/>
      <dgm:t>
        <a:bodyPr/>
        <a:lstStyle/>
        <a:p>
          <a:endParaRPr lang="es-CO"/>
        </a:p>
      </dgm:t>
    </dgm:pt>
    <dgm:pt modelId="{3E242D45-DE4A-45BE-9D7C-2ED0807B127F}">
      <dgm:prSet phldrT="[Texto]"/>
      <dgm:spPr/>
      <dgm:t>
        <a:bodyPr/>
        <a:lstStyle/>
        <a:p>
          <a:r>
            <a:rPr lang="es-CO" b="1" i="0" u="none" strike="noStrike" dirty="0">
              <a:effectLst/>
              <a:latin typeface="Calibri" panose="020F0502020204030204" pitchFamily="34" charset="0"/>
            </a:rPr>
            <a:t>DEMORA EN LAS RESPUESTAS A QUEJAS CONTRA SERVICIOS MEN</a:t>
          </a:r>
          <a:endParaRPr lang="es-CO" dirty="0"/>
        </a:p>
      </dgm:t>
    </dgm:pt>
    <dgm:pt modelId="{36098510-6EB8-4CAF-A323-C3CE7F2ED742}" type="parTrans" cxnId="{5BB8720E-BF07-484B-B267-96B19805DC54}">
      <dgm:prSet/>
      <dgm:spPr/>
      <dgm:t>
        <a:bodyPr/>
        <a:lstStyle/>
        <a:p>
          <a:endParaRPr lang="es-CO"/>
        </a:p>
      </dgm:t>
    </dgm:pt>
    <dgm:pt modelId="{4C5462BC-43DF-452B-8655-3637A9AFB567}" type="sibTrans" cxnId="{5BB8720E-BF07-484B-B267-96B19805DC54}">
      <dgm:prSet/>
      <dgm:spPr/>
      <dgm:t>
        <a:bodyPr/>
        <a:lstStyle/>
        <a:p>
          <a:endParaRPr lang="es-CO"/>
        </a:p>
      </dgm:t>
    </dgm:pt>
    <dgm:pt modelId="{9C7CF5E8-DD58-4ADF-9BF4-AD1633121CB0}">
      <dgm:prSet phldrT="[Texto]"/>
      <dgm:spPr/>
      <dgm:t>
        <a:bodyPr/>
        <a:lstStyle/>
        <a:p>
          <a:r>
            <a:rPr lang="es-CO" b="0" i="0" u="none" strike="noStrike" dirty="0">
              <a:effectLst/>
              <a:latin typeface="Calibri" panose="020F0502020204030204" pitchFamily="34" charset="0"/>
            </a:rPr>
            <a:t>3 Dirección de Calidad Para la Educación Superior</a:t>
          </a:r>
          <a:endParaRPr lang="es-CO" dirty="0"/>
        </a:p>
      </dgm:t>
    </dgm:pt>
    <dgm:pt modelId="{9EBFD449-E59F-4E0D-A188-3AEB01905204}" type="parTrans" cxnId="{8553AE00-B18C-4315-BE30-8186992210C3}">
      <dgm:prSet/>
      <dgm:spPr/>
      <dgm:t>
        <a:bodyPr/>
        <a:lstStyle/>
        <a:p>
          <a:endParaRPr lang="es-CO"/>
        </a:p>
      </dgm:t>
    </dgm:pt>
    <dgm:pt modelId="{CDF76588-F038-4E21-AE7C-617ACB696171}" type="sibTrans" cxnId="{8553AE00-B18C-4315-BE30-8186992210C3}">
      <dgm:prSet/>
      <dgm:spPr/>
      <dgm:t>
        <a:bodyPr/>
        <a:lstStyle/>
        <a:p>
          <a:endParaRPr lang="es-CO"/>
        </a:p>
      </dgm:t>
    </dgm:pt>
    <dgm:pt modelId="{AFE3D0F0-5E3A-4F16-9A71-50DEEDAA322C}">
      <dgm:prSet phldrT="[Texto]"/>
      <dgm:spPr/>
      <dgm:t>
        <a:bodyPr/>
        <a:lstStyle/>
        <a:p>
          <a:r>
            <a:rPr lang="es-CO" dirty="0"/>
            <a:t>1 </a:t>
          </a:r>
          <a:r>
            <a:rPr lang="es-CO" b="0" i="0" u="none" strike="noStrike" dirty="0">
              <a:effectLst/>
              <a:latin typeface="Calibri" panose="020F0502020204030204" pitchFamily="34" charset="0"/>
            </a:rPr>
            <a:t>Subdirección de Inspección y Vigilancia</a:t>
          </a:r>
          <a:endParaRPr lang="es-CO" dirty="0"/>
        </a:p>
      </dgm:t>
    </dgm:pt>
    <dgm:pt modelId="{7C96F6C7-3ACF-4626-95B3-D3412F62688F}" type="parTrans" cxnId="{677811B5-C2CC-47B1-93D7-EACA576B6D2A}">
      <dgm:prSet/>
      <dgm:spPr/>
      <dgm:t>
        <a:bodyPr/>
        <a:lstStyle/>
        <a:p>
          <a:endParaRPr lang="es-CO"/>
        </a:p>
      </dgm:t>
    </dgm:pt>
    <dgm:pt modelId="{7DC79A59-290D-4CF2-ABF9-6D326A3910A7}" type="sibTrans" cxnId="{677811B5-C2CC-47B1-93D7-EACA576B6D2A}">
      <dgm:prSet/>
      <dgm:spPr/>
      <dgm:t>
        <a:bodyPr/>
        <a:lstStyle/>
        <a:p>
          <a:endParaRPr lang="es-CO"/>
        </a:p>
      </dgm:t>
    </dgm:pt>
    <dgm:pt modelId="{FC474F82-09A0-4D1F-9CE1-E1FC6690036E}" type="pres">
      <dgm:prSet presAssocID="{D35FD856-81F5-481C-807E-67CD6B69E767}" presName="Name0" presStyleCnt="0">
        <dgm:presLayoutVars>
          <dgm:dir/>
          <dgm:animLvl val="lvl"/>
          <dgm:resizeHandles val="exact"/>
        </dgm:presLayoutVars>
      </dgm:prSet>
      <dgm:spPr/>
    </dgm:pt>
    <dgm:pt modelId="{5CC7851E-6749-49FA-8B60-5C083DC16BDA}" type="pres">
      <dgm:prSet presAssocID="{1B4E0ACE-D8B7-44EB-A514-B0356CD78797}" presName="composite" presStyleCnt="0"/>
      <dgm:spPr/>
    </dgm:pt>
    <dgm:pt modelId="{D3B6312A-F063-4305-B649-2E17BE78BC5D}" type="pres">
      <dgm:prSet presAssocID="{1B4E0ACE-D8B7-44EB-A514-B0356CD78797}" presName="parTx" presStyleLbl="alignNode1" presStyleIdx="0" presStyleCnt="2">
        <dgm:presLayoutVars>
          <dgm:chMax val="0"/>
          <dgm:chPref val="0"/>
          <dgm:bulletEnabled val="1"/>
        </dgm:presLayoutVars>
      </dgm:prSet>
      <dgm:spPr/>
    </dgm:pt>
    <dgm:pt modelId="{E29C905D-3226-42F7-AD17-5FD079EC4D84}" type="pres">
      <dgm:prSet presAssocID="{1B4E0ACE-D8B7-44EB-A514-B0356CD78797}" presName="desTx" presStyleLbl="alignAccFollowNode1" presStyleIdx="0" presStyleCnt="2">
        <dgm:presLayoutVars>
          <dgm:bulletEnabled val="1"/>
        </dgm:presLayoutVars>
      </dgm:prSet>
      <dgm:spPr/>
    </dgm:pt>
    <dgm:pt modelId="{1126EFE9-D47C-463C-BEF3-593917E907BB}" type="pres">
      <dgm:prSet presAssocID="{7A7612DC-E33D-4374-873A-FA492F533446}" presName="space" presStyleCnt="0"/>
      <dgm:spPr/>
    </dgm:pt>
    <dgm:pt modelId="{B3228E18-3E95-4581-9F1F-BBA9DD7FC074}" type="pres">
      <dgm:prSet presAssocID="{3E242D45-DE4A-45BE-9D7C-2ED0807B127F}" presName="composite" presStyleCnt="0"/>
      <dgm:spPr/>
    </dgm:pt>
    <dgm:pt modelId="{D268061D-5A53-4597-B600-60EDFCAF511E}" type="pres">
      <dgm:prSet presAssocID="{3E242D45-DE4A-45BE-9D7C-2ED0807B127F}" presName="parTx" presStyleLbl="alignNode1" presStyleIdx="1" presStyleCnt="2">
        <dgm:presLayoutVars>
          <dgm:chMax val="0"/>
          <dgm:chPref val="0"/>
          <dgm:bulletEnabled val="1"/>
        </dgm:presLayoutVars>
      </dgm:prSet>
      <dgm:spPr/>
    </dgm:pt>
    <dgm:pt modelId="{090C328D-ABD8-4ECA-A413-6030E885B82C}" type="pres">
      <dgm:prSet presAssocID="{3E242D45-DE4A-45BE-9D7C-2ED0807B127F}" presName="desTx" presStyleLbl="alignAccFollowNode1" presStyleIdx="1" presStyleCnt="2">
        <dgm:presLayoutVars>
          <dgm:bulletEnabled val="1"/>
        </dgm:presLayoutVars>
      </dgm:prSet>
      <dgm:spPr/>
    </dgm:pt>
  </dgm:ptLst>
  <dgm:cxnLst>
    <dgm:cxn modelId="{8553AE00-B18C-4315-BE30-8186992210C3}" srcId="{3E242D45-DE4A-45BE-9D7C-2ED0807B127F}" destId="{9C7CF5E8-DD58-4ADF-9BF4-AD1633121CB0}" srcOrd="0" destOrd="0" parTransId="{9EBFD449-E59F-4E0D-A188-3AEB01905204}" sibTransId="{CDF76588-F038-4E21-AE7C-617ACB696171}"/>
    <dgm:cxn modelId="{5BB8720E-BF07-484B-B267-96B19805DC54}" srcId="{D35FD856-81F5-481C-807E-67CD6B69E767}" destId="{3E242D45-DE4A-45BE-9D7C-2ED0807B127F}" srcOrd="1" destOrd="0" parTransId="{36098510-6EB8-4CAF-A323-C3CE7F2ED742}" sibTransId="{4C5462BC-43DF-452B-8655-3637A9AFB567}"/>
    <dgm:cxn modelId="{6FA9EF0F-7FBA-401E-BC16-134ADD9DA4CB}" srcId="{1B4E0ACE-D8B7-44EB-A514-B0356CD78797}" destId="{E8D260E7-F10C-4DB2-AF00-7F7F136048F3}" srcOrd="0" destOrd="0" parTransId="{1F60FA2A-7E0E-45E8-900B-0247F53B11BE}" sibTransId="{655334F2-E0F4-4CFD-A534-72FF9B2BF050}"/>
    <dgm:cxn modelId="{459CC51D-5727-46E3-A2DB-7F200C6D396E}" type="presOf" srcId="{9C7CF5E8-DD58-4ADF-9BF4-AD1633121CB0}" destId="{090C328D-ABD8-4ECA-A413-6030E885B82C}" srcOrd="0" destOrd="0" presId="urn:microsoft.com/office/officeart/2005/8/layout/hList1"/>
    <dgm:cxn modelId="{3B8D1024-850A-4B21-8961-D4C422B72038}" type="presOf" srcId="{F9271852-41A2-4BC6-8CC4-B8B9297B63A9}" destId="{E29C905D-3226-42F7-AD17-5FD079EC4D84}" srcOrd="0" destOrd="1" presId="urn:microsoft.com/office/officeart/2005/8/layout/hList1"/>
    <dgm:cxn modelId="{BC004231-2924-4D51-A2A1-9FDF85C379E4}" type="presOf" srcId="{E8D260E7-F10C-4DB2-AF00-7F7F136048F3}" destId="{E29C905D-3226-42F7-AD17-5FD079EC4D84}" srcOrd="0" destOrd="0" presId="urn:microsoft.com/office/officeart/2005/8/layout/hList1"/>
    <dgm:cxn modelId="{5605D13A-0C49-4844-838D-B3E6A1ACC78D}" srcId="{1B4E0ACE-D8B7-44EB-A514-B0356CD78797}" destId="{F9271852-41A2-4BC6-8CC4-B8B9297B63A9}" srcOrd="1" destOrd="0" parTransId="{6919C1CA-1E46-4141-8CEC-51774815F836}" sibTransId="{AB526B76-B4A4-46A0-895F-A275C8F40681}"/>
    <dgm:cxn modelId="{EB1845A8-9C7B-4EF4-B491-6EB344E24E85}" type="presOf" srcId="{3E242D45-DE4A-45BE-9D7C-2ED0807B127F}" destId="{D268061D-5A53-4597-B600-60EDFCAF511E}" srcOrd="0" destOrd="0" presId="urn:microsoft.com/office/officeart/2005/8/layout/hList1"/>
    <dgm:cxn modelId="{F2100EB1-9454-4D84-AC43-7C0C31EEDB97}" type="presOf" srcId="{1B4E0ACE-D8B7-44EB-A514-B0356CD78797}" destId="{D3B6312A-F063-4305-B649-2E17BE78BC5D}" srcOrd="0" destOrd="0" presId="urn:microsoft.com/office/officeart/2005/8/layout/hList1"/>
    <dgm:cxn modelId="{B806A3B4-982D-4998-959A-13181ABBB7F6}" type="presOf" srcId="{AFE3D0F0-5E3A-4F16-9A71-50DEEDAA322C}" destId="{E29C905D-3226-42F7-AD17-5FD079EC4D84}" srcOrd="0" destOrd="2" presId="urn:microsoft.com/office/officeart/2005/8/layout/hList1"/>
    <dgm:cxn modelId="{677811B5-C2CC-47B1-93D7-EACA576B6D2A}" srcId="{1B4E0ACE-D8B7-44EB-A514-B0356CD78797}" destId="{AFE3D0F0-5E3A-4F16-9A71-50DEEDAA322C}" srcOrd="2" destOrd="0" parTransId="{7C96F6C7-3ACF-4626-95B3-D3412F62688F}" sibTransId="{7DC79A59-290D-4CF2-ABF9-6D326A3910A7}"/>
    <dgm:cxn modelId="{0A33ABEB-3E60-4661-BAA8-EF2D20642AA0}" type="presOf" srcId="{D35FD856-81F5-481C-807E-67CD6B69E767}" destId="{FC474F82-09A0-4D1F-9CE1-E1FC6690036E}" srcOrd="0" destOrd="0" presId="urn:microsoft.com/office/officeart/2005/8/layout/hList1"/>
    <dgm:cxn modelId="{D93BCBFD-9DA0-4ABD-9D23-3AD9D7994DCE}" srcId="{D35FD856-81F5-481C-807E-67CD6B69E767}" destId="{1B4E0ACE-D8B7-44EB-A514-B0356CD78797}" srcOrd="0" destOrd="0" parTransId="{FC81D463-840F-41A2-AFE2-8DB19ED68656}" sibTransId="{7A7612DC-E33D-4374-873A-FA492F533446}"/>
    <dgm:cxn modelId="{2B6A2A62-2815-45D8-943F-81A20A9C8C5D}" type="presParOf" srcId="{FC474F82-09A0-4D1F-9CE1-E1FC6690036E}" destId="{5CC7851E-6749-49FA-8B60-5C083DC16BDA}" srcOrd="0" destOrd="0" presId="urn:microsoft.com/office/officeart/2005/8/layout/hList1"/>
    <dgm:cxn modelId="{7B9AC11E-DE51-4B3C-839A-9F51059C3684}" type="presParOf" srcId="{5CC7851E-6749-49FA-8B60-5C083DC16BDA}" destId="{D3B6312A-F063-4305-B649-2E17BE78BC5D}" srcOrd="0" destOrd="0" presId="urn:microsoft.com/office/officeart/2005/8/layout/hList1"/>
    <dgm:cxn modelId="{4CD7FFC0-67E9-4266-8028-FD9310EC5514}" type="presParOf" srcId="{5CC7851E-6749-49FA-8B60-5C083DC16BDA}" destId="{E29C905D-3226-42F7-AD17-5FD079EC4D84}" srcOrd="1" destOrd="0" presId="urn:microsoft.com/office/officeart/2005/8/layout/hList1"/>
    <dgm:cxn modelId="{BF0F06BD-F507-469D-8073-E22FE19F5646}" type="presParOf" srcId="{FC474F82-09A0-4D1F-9CE1-E1FC6690036E}" destId="{1126EFE9-D47C-463C-BEF3-593917E907BB}" srcOrd="1" destOrd="0" presId="urn:microsoft.com/office/officeart/2005/8/layout/hList1"/>
    <dgm:cxn modelId="{54185434-BFBA-4CB1-8DF1-E1A176D44057}" type="presParOf" srcId="{FC474F82-09A0-4D1F-9CE1-E1FC6690036E}" destId="{B3228E18-3E95-4581-9F1F-BBA9DD7FC074}" srcOrd="2" destOrd="0" presId="urn:microsoft.com/office/officeart/2005/8/layout/hList1"/>
    <dgm:cxn modelId="{F6C97DED-B918-4380-8C4F-9079584EF682}" type="presParOf" srcId="{B3228E18-3E95-4581-9F1F-BBA9DD7FC074}" destId="{D268061D-5A53-4597-B600-60EDFCAF511E}" srcOrd="0" destOrd="0" presId="urn:microsoft.com/office/officeart/2005/8/layout/hList1"/>
    <dgm:cxn modelId="{B131FDCC-5181-4246-AD25-ED2DE548DF1D}" type="presParOf" srcId="{B3228E18-3E95-4581-9F1F-BBA9DD7FC074}" destId="{090C328D-ABD8-4ECA-A413-6030E885B8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633E-7852-4CF9-9322-BA4ED251C951}">
      <dsp:nvSpPr>
        <dsp:cNvPr id="0" name=""/>
        <dsp:cNvSpPr/>
      </dsp:nvSpPr>
      <dsp:spPr>
        <a:xfrm>
          <a:off x="3222528" y="1931440"/>
          <a:ext cx="1625600" cy="1625600"/>
        </a:xfrm>
        <a:prstGeom prst="roundRect">
          <a:avLst/>
        </a:prstGeom>
        <a:solidFill>
          <a:schemeClr val="accent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s-CO" sz="3200" kern="1200" dirty="0">
              <a:solidFill>
                <a:schemeClr val="bg1"/>
              </a:solidFill>
            </a:rPr>
            <a:t>Canales </a:t>
          </a:r>
        </a:p>
      </dsp:txBody>
      <dsp:txXfrm>
        <a:off x="3301883" y="2010795"/>
        <a:ext cx="1466890" cy="1466890"/>
      </dsp:txXfrm>
    </dsp:sp>
    <dsp:sp modelId="{2BE23269-C726-43BF-9886-5CAA5711EC6D}">
      <dsp:nvSpPr>
        <dsp:cNvPr id="0" name=""/>
        <dsp:cNvSpPr/>
      </dsp:nvSpPr>
      <dsp:spPr>
        <a:xfrm rot="16200000">
          <a:off x="3720418" y="1616530"/>
          <a:ext cx="629819" cy="0"/>
        </a:xfrm>
        <a:custGeom>
          <a:avLst/>
          <a:gdLst/>
          <a:ahLst/>
          <a:cxnLst/>
          <a:rect l="0" t="0" r="0" b="0"/>
          <a:pathLst>
            <a:path>
              <a:moveTo>
                <a:pt x="0" y="0"/>
              </a:moveTo>
              <a:lnTo>
                <a:pt x="6298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A01D9-0512-4482-AFBC-540F38CB05F2}">
      <dsp:nvSpPr>
        <dsp:cNvPr id="0" name=""/>
        <dsp:cNvSpPr/>
      </dsp:nvSpPr>
      <dsp:spPr>
        <a:xfrm>
          <a:off x="2288976" y="-141723"/>
          <a:ext cx="3492703" cy="1443344"/>
        </a:xfrm>
        <a:prstGeom prst="round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CO" sz="2800" kern="1200" dirty="0"/>
            <a:t>Presencial</a:t>
          </a:r>
        </a:p>
        <a:p>
          <a:pPr marL="0" lvl="0" indent="0" algn="ctr" defTabSz="12446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Calle 43 No. 57 - 14. Centro Administrativo Nacional, CAN, Bogotá.</a:t>
          </a:r>
          <a:endParaRPr lang="es-CO" sz="1100" kern="1200" dirty="0">
            <a:latin typeface="Arial" panose="020B0604020202020204" pitchFamily="34" charset="0"/>
            <a:cs typeface="Arial" panose="020B0604020202020204" pitchFamily="34" charset="0"/>
          </a:endParaRPr>
        </a:p>
      </dsp:txBody>
      <dsp:txXfrm>
        <a:off x="2359434" y="-71265"/>
        <a:ext cx="3351787" cy="1302428"/>
      </dsp:txXfrm>
    </dsp:sp>
    <dsp:sp modelId="{86A29FD6-AEF0-42D1-87B5-F724776A9A39}">
      <dsp:nvSpPr>
        <dsp:cNvPr id="0" name=""/>
        <dsp:cNvSpPr/>
      </dsp:nvSpPr>
      <dsp:spPr>
        <a:xfrm>
          <a:off x="4848128" y="2744240"/>
          <a:ext cx="503200" cy="0"/>
        </a:xfrm>
        <a:custGeom>
          <a:avLst/>
          <a:gdLst/>
          <a:ahLst/>
          <a:cxnLst/>
          <a:rect l="0" t="0" r="0" b="0"/>
          <a:pathLst>
            <a:path>
              <a:moveTo>
                <a:pt x="0" y="0"/>
              </a:moveTo>
              <a:lnTo>
                <a:pt x="50320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26FB0-8B3E-493A-8977-8241156E35F0}">
      <dsp:nvSpPr>
        <dsp:cNvPr id="0" name=""/>
        <dsp:cNvSpPr/>
      </dsp:nvSpPr>
      <dsp:spPr>
        <a:xfrm>
          <a:off x="5351328" y="1543815"/>
          <a:ext cx="1696583" cy="2400850"/>
        </a:xfrm>
        <a:prstGeom prst="round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CO" sz="2800" kern="1200" dirty="0"/>
            <a:t>Escrito</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Formulario Web</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Correo electrónico</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Ventanilla de Radicación</a:t>
          </a:r>
        </a:p>
      </dsp:txBody>
      <dsp:txXfrm>
        <a:off x="5434148" y="1626635"/>
        <a:ext cx="1530943" cy="2235210"/>
      </dsp:txXfrm>
    </dsp:sp>
    <dsp:sp modelId="{2C44246D-1D6C-483E-B373-24E343C8208B}">
      <dsp:nvSpPr>
        <dsp:cNvPr id="0" name=""/>
        <dsp:cNvSpPr/>
      </dsp:nvSpPr>
      <dsp:spPr>
        <a:xfrm rot="5400000">
          <a:off x="3685510" y="3906857"/>
          <a:ext cx="699634" cy="0"/>
        </a:xfrm>
        <a:custGeom>
          <a:avLst/>
          <a:gdLst/>
          <a:ahLst/>
          <a:cxnLst/>
          <a:rect l="0" t="0" r="0" b="0"/>
          <a:pathLst>
            <a:path>
              <a:moveTo>
                <a:pt x="0" y="0"/>
              </a:moveTo>
              <a:lnTo>
                <a:pt x="6996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7DBB8-1AEE-437F-B76C-7767B165F7A3}">
      <dsp:nvSpPr>
        <dsp:cNvPr id="0" name=""/>
        <dsp:cNvSpPr/>
      </dsp:nvSpPr>
      <dsp:spPr>
        <a:xfrm>
          <a:off x="2317648" y="4256675"/>
          <a:ext cx="3435359" cy="1303715"/>
        </a:xfrm>
        <a:prstGeom prst="roundRect">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t>Virtual</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Pagina Web</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Chat</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Clic to Call</a:t>
          </a:r>
        </a:p>
        <a:p>
          <a:pPr marL="0" lvl="0" indent="0" algn="ctr" defTabSz="889000">
            <a:lnSpc>
              <a:spcPct val="90000"/>
            </a:lnSpc>
            <a:spcBef>
              <a:spcPct val="0"/>
            </a:spcBef>
            <a:spcAft>
              <a:spcPct val="35000"/>
            </a:spcAft>
            <a:buNone/>
          </a:pPr>
          <a:endParaRPr lang="es-CO" sz="1000" kern="1200" dirty="0"/>
        </a:p>
      </dsp:txBody>
      <dsp:txXfrm>
        <a:off x="2381290" y="4320317"/>
        <a:ext cx="3308075" cy="1176431"/>
      </dsp:txXfrm>
    </dsp:sp>
    <dsp:sp modelId="{EC51ACBE-FD93-4C4B-9200-63875C00EBCB}">
      <dsp:nvSpPr>
        <dsp:cNvPr id="0" name=""/>
        <dsp:cNvSpPr/>
      </dsp:nvSpPr>
      <dsp:spPr>
        <a:xfrm rot="10800000">
          <a:off x="2661983" y="2744240"/>
          <a:ext cx="560544" cy="0"/>
        </a:xfrm>
        <a:custGeom>
          <a:avLst/>
          <a:gdLst/>
          <a:ahLst/>
          <a:cxnLst/>
          <a:rect l="0" t="0" r="0" b="0"/>
          <a:pathLst>
            <a:path>
              <a:moveTo>
                <a:pt x="0" y="0"/>
              </a:moveTo>
              <a:lnTo>
                <a:pt x="5605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7360F-2E79-45F0-B7AF-845664C05F79}">
      <dsp:nvSpPr>
        <dsp:cNvPr id="0" name=""/>
        <dsp:cNvSpPr/>
      </dsp:nvSpPr>
      <dsp:spPr>
        <a:xfrm>
          <a:off x="1080088" y="1543815"/>
          <a:ext cx="1581895" cy="24008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CO" sz="2400" kern="1200" dirty="0"/>
            <a:t>Telefónico</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Línea gratuita fuera de Bogotá:</a:t>
          </a:r>
          <a:br>
            <a:rPr lang="es-CO" sz="1100" kern="1200" dirty="0">
              <a:latin typeface="Arial" panose="020B0604020202020204" pitchFamily="34" charset="0"/>
              <a:cs typeface="Arial" panose="020B0604020202020204" pitchFamily="34" charset="0"/>
            </a:rPr>
          </a:br>
          <a:r>
            <a:rPr lang="es-CO" sz="1100" b="0" i="0" kern="1200" dirty="0">
              <a:latin typeface="Arial" panose="020B0604020202020204" pitchFamily="34" charset="0"/>
              <a:cs typeface="Arial" panose="020B0604020202020204" pitchFamily="34" charset="0"/>
            </a:rPr>
            <a:t>01- 8000 - 910122.</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Línea Bogotá +57 (1) 3078079.</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Conmutador: +57 (1) 2222800</a:t>
          </a:r>
          <a:r>
            <a:rPr lang="es-CO" sz="1100" b="0" i="0" kern="1200" dirty="0"/>
            <a:t>. </a:t>
          </a:r>
          <a:endParaRPr lang="es-CO" sz="1100" kern="1200" dirty="0"/>
        </a:p>
      </dsp:txBody>
      <dsp:txXfrm>
        <a:off x="1157310" y="1621037"/>
        <a:ext cx="1427451" cy="2246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F4E90-CCD0-408C-80F3-0FF8C194D1D8}">
      <dsp:nvSpPr>
        <dsp:cNvPr id="0" name=""/>
        <dsp:cNvSpPr/>
      </dsp:nvSpPr>
      <dsp:spPr>
        <a:xfrm>
          <a:off x="609599"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981E9-AC7A-4346-B1DF-C1896EDCAB6F}">
      <dsp:nvSpPr>
        <dsp:cNvPr id="0" name=""/>
        <dsp:cNvSpPr/>
      </dsp:nvSpPr>
      <dsp:spPr>
        <a:xfrm>
          <a:off x="0" y="1625600"/>
          <a:ext cx="2438400"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46 IRREGULARIDADES EN EL EJERCICIO DE SUS FUNCIONES</a:t>
          </a:r>
          <a:endParaRPr lang="es-CO" sz="1600" kern="1200" dirty="0">
            <a:solidFill>
              <a:schemeClr val="tx1"/>
            </a:solidFill>
          </a:endParaRPr>
        </a:p>
      </dsp:txBody>
      <dsp:txXfrm>
        <a:off x="105807" y="1731407"/>
        <a:ext cx="2226786" cy="1955852"/>
      </dsp:txXfrm>
    </dsp:sp>
    <dsp:sp modelId="{5A682F76-800B-4F13-ABD1-B61715B868DF}">
      <dsp:nvSpPr>
        <dsp:cNvPr id="0" name=""/>
        <dsp:cNvSpPr/>
      </dsp:nvSpPr>
      <dsp:spPr>
        <a:xfrm>
          <a:off x="2844799" y="1625600"/>
          <a:ext cx="2438400" cy="2167466"/>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3 NEGLIGENCIA EN EL EJERCICIO DE SUS FUNCIONES</a:t>
          </a:r>
          <a:endParaRPr lang="es-CO" sz="1600" kern="1200" dirty="0">
            <a:solidFill>
              <a:schemeClr val="tx1"/>
            </a:solidFill>
          </a:endParaRPr>
        </a:p>
      </dsp:txBody>
      <dsp:txXfrm>
        <a:off x="2950606" y="1731407"/>
        <a:ext cx="2226786" cy="1955852"/>
      </dsp:txXfrm>
    </dsp:sp>
    <dsp:sp modelId="{E9FDEC77-C0DF-431F-BFC8-3679E3BB6264}">
      <dsp:nvSpPr>
        <dsp:cNvPr id="0" name=""/>
        <dsp:cNvSpPr/>
      </dsp:nvSpPr>
      <dsp:spPr>
        <a:xfrm>
          <a:off x="5689600" y="1625600"/>
          <a:ext cx="2438400" cy="216746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3 CORRUPCIÓN</a:t>
          </a:r>
          <a:endParaRPr lang="es-CO" sz="1600" kern="1200" dirty="0">
            <a:solidFill>
              <a:schemeClr val="tx1"/>
            </a:solidFill>
          </a:endParaRPr>
        </a:p>
      </dsp:txBody>
      <dsp:txXfrm>
        <a:off x="5795407" y="1731407"/>
        <a:ext cx="2226786" cy="19558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E19A0-493D-4A85-A7C1-CC75B495D0D3}">
      <dsp:nvSpPr>
        <dsp:cNvPr id="0" name=""/>
        <dsp:cNvSpPr/>
      </dsp:nvSpPr>
      <dsp:spPr>
        <a:xfrm>
          <a:off x="1358799" y="26990"/>
          <a:ext cx="5410400" cy="5410400"/>
        </a:xfrm>
        <a:prstGeom prst="circularArrow">
          <a:avLst>
            <a:gd name="adj1" fmla="val 5274"/>
            <a:gd name="adj2" fmla="val 312630"/>
            <a:gd name="adj3" fmla="val 14229145"/>
            <a:gd name="adj4" fmla="val 17126425"/>
            <a:gd name="adj5" fmla="val 547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28D98-A22C-491C-9FDE-4DAA2731021C}">
      <dsp:nvSpPr>
        <dsp:cNvPr id="0" name=""/>
        <dsp:cNvSpPr/>
      </dsp:nvSpPr>
      <dsp:spPr>
        <a:xfrm>
          <a:off x="3036093" y="491"/>
          <a:ext cx="2055812" cy="10279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551 Dirección de Calidad Para la Educación Superior</a:t>
          </a:r>
          <a:endParaRPr lang="es-CO" sz="1800" kern="1200" dirty="0">
            <a:solidFill>
              <a:schemeClr val="tx1"/>
            </a:solidFill>
          </a:endParaRPr>
        </a:p>
      </dsp:txBody>
      <dsp:txXfrm>
        <a:off x="3086271" y="50669"/>
        <a:ext cx="1955456" cy="927550"/>
      </dsp:txXfrm>
    </dsp:sp>
    <dsp:sp modelId="{E452BD86-8DD1-445E-AB63-D74A7491F195}">
      <dsp:nvSpPr>
        <dsp:cNvPr id="0" name=""/>
        <dsp:cNvSpPr/>
      </dsp:nvSpPr>
      <dsp:spPr>
        <a:xfrm>
          <a:off x="4936922" y="1097936"/>
          <a:ext cx="2055812" cy="1027906"/>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14 Unidad de Atención al Ciudadano</a:t>
          </a:r>
          <a:endParaRPr lang="es-CO" sz="1800" kern="1200" dirty="0">
            <a:solidFill>
              <a:schemeClr val="tx1"/>
            </a:solidFill>
          </a:endParaRPr>
        </a:p>
      </dsp:txBody>
      <dsp:txXfrm>
        <a:off x="4987100" y="1148114"/>
        <a:ext cx="1955456" cy="927550"/>
      </dsp:txXfrm>
    </dsp:sp>
    <dsp:sp modelId="{4DD4BA47-A1F6-48C6-BA4C-C80187F58323}">
      <dsp:nvSpPr>
        <dsp:cNvPr id="0" name=""/>
        <dsp:cNvSpPr/>
      </dsp:nvSpPr>
      <dsp:spPr>
        <a:xfrm>
          <a:off x="4936922" y="3292824"/>
          <a:ext cx="2055812" cy="1027906"/>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3 Subdirección de Apoyo a la Gestión de las IES</a:t>
          </a:r>
          <a:endParaRPr lang="es-CO" sz="1800" kern="1200" dirty="0">
            <a:solidFill>
              <a:schemeClr val="tx1"/>
            </a:solidFill>
          </a:endParaRPr>
        </a:p>
      </dsp:txBody>
      <dsp:txXfrm>
        <a:off x="4987100" y="3343002"/>
        <a:ext cx="1955456" cy="927550"/>
      </dsp:txXfrm>
    </dsp:sp>
    <dsp:sp modelId="{E2054870-3BCB-41BD-AA33-B1B3166A85D8}">
      <dsp:nvSpPr>
        <dsp:cNvPr id="0" name=""/>
        <dsp:cNvSpPr/>
      </dsp:nvSpPr>
      <dsp:spPr>
        <a:xfrm>
          <a:off x="3036093" y="4390268"/>
          <a:ext cx="2055812" cy="1027906"/>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2 Grupo de Convalidaciones</a:t>
          </a:r>
          <a:endParaRPr lang="es-CO" sz="1800" kern="1200" dirty="0">
            <a:solidFill>
              <a:schemeClr val="tx1"/>
            </a:solidFill>
          </a:endParaRPr>
        </a:p>
      </dsp:txBody>
      <dsp:txXfrm>
        <a:off x="3086271" y="4440446"/>
        <a:ext cx="1955456" cy="927550"/>
      </dsp:txXfrm>
    </dsp:sp>
    <dsp:sp modelId="{201DA3BE-E701-41EB-A3D8-EED83FA30939}">
      <dsp:nvSpPr>
        <dsp:cNvPr id="0" name=""/>
        <dsp:cNvSpPr/>
      </dsp:nvSpPr>
      <dsp:spPr>
        <a:xfrm>
          <a:off x="1135264" y="3292824"/>
          <a:ext cx="2055812" cy="1027906"/>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2 Subdirección de Aseguramiento de la Calidad</a:t>
          </a:r>
          <a:endParaRPr lang="es-CO" sz="1800" kern="1200" dirty="0">
            <a:solidFill>
              <a:schemeClr val="tx1"/>
            </a:solidFill>
          </a:endParaRPr>
        </a:p>
      </dsp:txBody>
      <dsp:txXfrm>
        <a:off x="1185442" y="3343002"/>
        <a:ext cx="1955456" cy="927550"/>
      </dsp:txXfrm>
    </dsp:sp>
    <dsp:sp modelId="{24616673-6EBD-47D0-9F29-31D6C8147A0A}">
      <dsp:nvSpPr>
        <dsp:cNvPr id="0" name=""/>
        <dsp:cNvSpPr/>
      </dsp:nvSpPr>
      <dsp:spPr>
        <a:xfrm>
          <a:off x="1135264" y="1097936"/>
          <a:ext cx="2055812" cy="102790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u="none" strike="noStrike" kern="1200" dirty="0">
              <a:solidFill>
                <a:schemeClr val="tx1"/>
              </a:solidFill>
              <a:effectLst/>
              <a:latin typeface="Calibri" panose="020F0502020204030204" pitchFamily="34" charset="0"/>
            </a:rPr>
            <a:t>1 Subdirección de Acceso</a:t>
          </a:r>
          <a:endParaRPr lang="es-CO" sz="1800" kern="1200" dirty="0">
            <a:solidFill>
              <a:schemeClr val="tx1"/>
            </a:solidFill>
          </a:endParaRPr>
        </a:p>
      </dsp:txBody>
      <dsp:txXfrm>
        <a:off x="1185442" y="1148114"/>
        <a:ext cx="1955456" cy="927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9BDF-C0C7-4A68-B53B-3AE8FE2C6954}">
      <dsp:nvSpPr>
        <dsp:cNvPr id="0" name=""/>
        <dsp:cNvSpPr/>
      </dsp:nvSpPr>
      <dsp:spPr>
        <a:xfrm>
          <a:off x="3802826" y="3438030"/>
          <a:ext cx="2101311" cy="2101311"/>
        </a:xfrm>
        <a:prstGeom prst="ellips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bg1"/>
              </a:solidFill>
            </a:rPr>
            <a:t>28.548 PQRSD recibidas en el  tercer trimestre</a:t>
          </a:r>
        </a:p>
      </dsp:txBody>
      <dsp:txXfrm>
        <a:off x="4110556" y="3745760"/>
        <a:ext cx="1485851" cy="1485851"/>
      </dsp:txXfrm>
    </dsp:sp>
    <dsp:sp modelId="{5B78BEB9-87C3-40CD-951D-A2A259526E26}">
      <dsp:nvSpPr>
        <dsp:cNvPr id="0" name=""/>
        <dsp:cNvSpPr/>
      </dsp:nvSpPr>
      <dsp:spPr>
        <a:xfrm rot="10800000">
          <a:off x="854507" y="4189249"/>
          <a:ext cx="2786161" cy="59887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EE924-AD2C-4DBB-AB92-38A88ED44842}">
      <dsp:nvSpPr>
        <dsp:cNvPr id="0" name=""/>
        <dsp:cNvSpPr/>
      </dsp:nvSpPr>
      <dsp:spPr>
        <a:xfrm>
          <a:off x="119048" y="3900319"/>
          <a:ext cx="1470918" cy="11767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16,322 DERECHOS DE PETICIÓN</a:t>
          </a:r>
        </a:p>
        <a:p>
          <a:pPr marL="0" lvl="0" indent="0" algn="ctr" defTabSz="622300">
            <a:lnSpc>
              <a:spcPct val="90000"/>
            </a:lnSpc>
            <a:spcBef>
              <a:spcPct val="0"/>
            </a:spcBef>
            <a:spcAft>
              <a:spcPct val="35000"/>
            </a:spcAft>
            <a:buNone/>
          </a:pPr>
          <a:r>
            <a:rPr lang="es-CO" sz="1400" kern="1200" dirty="0">
              <a:solidFill>
                <a:schemeClr val="tx1"/>
              </a:solidFill>
            </a:rPr>
            <a:t>51.17%</a:t>
          </a:r>
        </a:p>
      </dsp:txBody>
      <dsp:txXfrm>
        <a:off x="153513" y="3934784"/>
        <a:ext cx="1401988" cy="1107804"/>
      </dsp:txXfrm>
    </dsp:sp>
    <dsp:sp modelId="{4717DAC8-82FC-4B50-9C21-6B0B1AEE6945}">
      <dsp:nvSpPr>
        <dsp:cNvPr id="0" name=""/>
        <dsp:cNvSpPr/>
      </dsp:nvSpPr>
      <dsp:spPr>
        <a:xfrm rot="12342857">
          <a:off x="1112572" y="3058594"/>
          <a:ext cx="2786161" cy="598873"/>
        </a:xfrm>
        <a:prstGeom prst="leftArrow">
          <a:avLst>
            <a:gd name="adj1" fmla="val 60000"/>
            <a:gd name="adj2" fmla="val 50000"/>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C57C5-036C-4E7E-869B-6A1111205139}">
      <dsp:nvSpPr>
        <dsp:cNvPr id="0" name=""/>
        <dsp:cNvSpPr/>
      </dsp:nvSpPr>
      <dsp:spPr>
        <a:xfrm>
          <a:off x="515071" y="2165228"/>
          <a:ext cx="1470918" cy="1176734"/>
        </a:xfrm>
        <a:prstGeom prst="roundRect">
          <a:avLst>
            <a:gd name="adj" fmla="val 10000"/>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8,666 DERECHOS DE PETICIÓN DE INFORMACIÓN</a:t>
          </a:r>
        </a:p>
        <a:p>
          <a:pPr marL="0" lvl="0" indent="0" algn="ctr" defTabSz="622300">
            <a:lnSpc>
              <a:spcPct val="90000"/>
            </a:lnSpc>
            <a:spcBef>
              <a:spcPct val="0"/>
            </a:spcBef>
            <a:spcAft>
              <a:spcPct val="35000"/>
            </a:spcAft>
            <a:buNone/>
          </a:pPr>
          <a:r>
            <a:rPr lang="es-CO" sz="1400" kern="1200" dirty="0">
              <a:solidFill>
                <a:schemeClr val="tx1"/>
              </a:solidFill>
            </a:rPr>
            <a:t>30,36%</a:t>
          </a:r>
        </a:p>
      </dsp:txBody>
      <dsp:txXfrm>
        <a:off x="549536" y="2199693"/>
        <a:ext cx="1401988" cy="1107804"/>
      </dsp:txXfrm>
    </dsp:sp>
    <dsp:sp modelId="{3CC2AD93-4759-40E9-AD4A-751A0A800E5D}">
      <dsp:nvSpPr>
        <dsp:cNvPr id="0" name=""/>
        <dsp:cNvSpPr/>
      </dsp:nvSpPr>
      <dsp:spPr>
        <a:xfrm rot="13885714">
          <a:off x="1835653" y="2151879"/>
          <a:ext cx="2786161" cy="598873"/>
        </a:xfrm>
        <a:prstGeom prst="leftArrow">
          <a:avLst>
            <a:gd name="adj1" fmla="val 60000"/>
            <a:gd name="adj2" fmla="val 50000"/>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7E6E2E-128E-4EAB-948D-81D4AED35F4F}">
      <dsp:nvSpPr>
        <dsp:cNvPr id="0" name=""/>
        <dsp:cNvSpPr/>
      </dsp:nvSpPr>
      <dsp:spPr>
        <a:xfrm>
          <a:off x="1624703" y="773794"/>
          <a:ext cx="1470918" cy="1176734"/>
        </a:xfrm>
        <a:prstGeom prst="roundRect">
          <a:avLst>
            <a:gd name="adj" fmla="val 10000"/>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962 DERECHOS DE PETICIÓN DE CONSULTA</a:t>
          </a:r>
        </a:p>
        <a:p>
          <a:pPr marL="0" lvl="0" indent="0" algn="ctr" defTabSz="622300">
            <a:lnSpc>
              <a:spcPct val="90000"/>
            </a:lnSpc>
            <a:spcBef>
              <a:spcPct val="0"/>
            </a:spcBef>
            <a:spcAft>
              <a:spcPct val="35000"/>
            </a:spcAft>
            <a:buNone/>
          </a:pPr>
          <a:r>
            <a:rPr lang="es-CO" sz="1400" kern="1200" dirty="0">
              <a:solidFill>
                <a:schemeClr val="tx1"/>
              </a:solidFill>
            </a:rPr>
            <a:t>3,37%</a:t>
          </a:r>
        </a:p>
      </dsp:txBody>
      <dsp:txXfrm>
        <a:off x="1659168" y="808259"/>
        <a:ext cx="1401988" cy="1107804"/>
      </dsp:txXfrm>
    </dsp:sp>
    <dsp:sp modelId="{21FFFAC9-6790-4988-9A65-F3D42554F21B}">
      <dsp:nvSpPr>
        <dsp:cNvPr id="0" name=""/>
        <dsp:cNvSpPr/>
      </dsp:nvSpPr>
      <dsp:spPr>
        <a:xfrm rot="15428571">
          <a:off x="2880535" y="1648690"/>
          <a:ext cx="2786161" cy="598873"/>
        </a:xfrm>
        <a:prstGeom prst="leftArrow">
          <a:avLst>
            <a:gd name="adj1" fmla="val 60000"/>
            <a:gd name="adj2" fmla="val 50000"/>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052CCA-E99D-40BF-82A4-BB22E44E7DA0}">
      <dsp:nvSpPr>
        <dsp:cNvPr id="0" name=""/>
        <dsp:cNvSpPr/>
      </dsp:nvSpPr>
      <dsp:spPr>
        <a:xfrm>
          <a:off x="3228167" y="1606"/>
          <a:ext cx="1470918" cy="1176734"/>
        </a:xfrm>
        <a:prstGeom prst="roundRect">
          <a:avLst>
            <a:gd name="adj" fmla="val 10000"/>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859 REQUERIMIENTOS 3,01% </a:t>
          </a:r>
        </a:p>
      </dsp:txBody>
      <dsp:txXfrm>
        <a:off x="3262632" y="36071"/>
        <a:ext cx="1401988" cy="1107804"/>
      </dsp:txXfrm>
    </dsp:sp>
    <dsp:sp modelId="{2C4C675E-17DC-4045-995B-E9724048D7E2}">
      <dsp:nvSpPr>
        <dsp:cNvPr id="0" name=""/>
        <dsp:cNvSpPr/>
      </dsp:nvSpPr>
      <dsp:spPr>
        <a:xfrm rot="16971429">
          <a:off x="4040267" y="1648690"/>
          <a:ext cx="2786161" cy="598873"/>
        </a:xfrm>
        <a:prstGeom prst="leftArrow">
          <a:avLst>
            <a:gd name="adj1" fmla="val 60000"/>
            <a:gd name="adj2" fmla="val 50000"/>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885708-45B6-4FDE-B717-A27839E38953}">
      <dsp:nvSpPr>
        <dsp:cNvPr id="0" name=""/>
        <dsp:cNvSpPr/>
      </dsp:nvSpPr>
      <dsp:spPr>
        <a:xfrm>
          <a:off x="5007879" y="1606"/>
          <a:ext cx="1470918" cy="1176734"/>
        </a:xfrm>
        <a:prstGeom prst="roundRect">
          <a:avLst>
            <a:gd name="adj" fmla="val 1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latin typeface="Calibri" panose="020F0502020204030204"/>
              <a:ea typeface="+mn-ea"/>
              <a:cs typeface="+mn-cs"/>
            </a:rPr>
            <a:t>628 QUEJAS 2,20%</a:t>
          </a:r>
          <a:endParaRPr lang="es-CO" sz="1400" kern="1200" dirty="0">
            <a:solidFill>
              <a:schemeClr val="tx1"/>
            </a:solidFill>
          </a:endParaRPr>
        </a:p>
      </dsp:txBody>
      <dsp:txXfrm>
        <a:off x="5042344" y="36071"/>
        <a:ext cx="1401988" cy="1107804"/>
      </dsp:txXfrm>
    </dsp:sp>
    <dsp:sp modelId="{65D1CE00-CE98-4180-9FFE-B255AD235005}">
      <dsp:nvSpPr>
        <dsp:cNvPr id="0" name=""/>
        <dsp:cNvSpPr/>
      </dsp:nvSpPr>
      <dsp:spPr>
        <a:xfrm rot="18514286">
          <a:off x="5085150" y="2151879"/>
          <a:ext cx="2786161" cy="598873"/>
        </a:xfrm>
        <a:prstGeom prst="leftArrow">
          <a:avLst>
            <a:gd name="adj1" fmla="val 60000"/>
            <a:gd name="adj2" fmla="val 50000"/>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F164F5-C3EC-4F14-AD67-64A70B06A622}">
      <dsp:nvSpPr>
        <dsp:cNvPr id="0" name=""/>
        <dsp:cNvSpPr/>
      </dsp:nvSpPr>
      <dsp:spPr>
        <a:xfrm>
          <a:off x="6611343" y="773794"/>
          <a:ext cx="1470918" cy="1176734"/>
        </a:xfrm>
        <a:prstGeom prst="roundRect">
          <a:avLst>
            <a:gd name="adj" fmla="val 1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571 RECLAMOS 2.0%</a:t>
          </a:r>
        </a:p>
      </dsp:txBody>
      <dsp:txXfrm>
        <a:off x="6645808" y="808259"/>
        <a:ext cx="1401988" cy="1107804"/>
      </dsp:txXfrm>
    </dsp:sp>
    <dsp:sp modelId="{E648AE49-5685-4983-AE6F-FBB758AD0F7E}">
      <dsp:nvSpPr>
        <dsp:cNvPr id="0" name=""/>
        <dsp:cNvSpPr/>
      </dsp:nvSpPr>
      <dsp:spPr>
        <a:xfrm rot="20057143">
          <a:off x="5808231" y="3058594"/>
          <a:ext cx="2786161" cy="598873"/>
        </a:xfrm>
        <a:prstGeom prst="leftArrow">
          <a:avLst>
            <a:gd name="adj1" fmla="val 60000"/>
            <a:gd name="adj2" fmla="val 50000"/>
          </a:avLst>
        </a:prstGeom>
        <a:solidFill>
          <a:srgbClr val="5B9BD5">
            <a:hueOff val="-2252848"/>
            <a:satOff val="-5806"/>
            <a:lumOff val="-392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58EB22-E986-4874-8C3F-D88F1F641057}">
      <dsp:nvSpPr>
        <dsp:cNvPr id="0" name=""/>
        <dsp:cNvSpPr/>
      </dsp:nvSpPr>
      <dsp:spPr>
        <a:xfrm>
          <a:off x="7720975" y="2165228"/>
          <a:ext cx="1470918" cy="1176734"/>
        </a:xfrm>
        <a:prstGeom prst="roundRect">
          <a:avLst>
            <a:gd name="adj" fmla="val 10000"/>
          </a:avLst>
        </a:prstGeom>
        <a:solidFill>
          <a:srgbClr val="5B9BD5">
            <a:hueOff val="-2252848"/>
            <a:satOff val="-5806"/>
            <a:lumOff val="-3922"/>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526 RECURSOS 1,84%</a:t>
          </a:r>
        </a:p>
      </dsp:txBody>
      <dsp:txXfrm>
        <a:off x="7755440" y="2199693"/>
        <a:ext cx="1401988" cy="1107804"/>
      </dsp:txXfrm>
    </dsp:sp>
    <dsp:sp modelId="{75114806-B783-429A-98BB-6661B87404A9}">
      <dsp:nvSpPr>
        <dsp:cNvPr id="0" name=""/>
        <dsp:cNvSpPr/>
      </dsp:nvSpPr>
      <dsp:spPr>
        <a:xfrm>
          <a:off x="6066295" y="4189249"/>
          <a:ext cx="2786161" cy="598873"/>
        </a:xfrm>
        <a:prstGeom prst="lef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9D5C9AF-50D2-465D-B3A6-39FA117FBBDD}">
      <dsp:nvSpPr>
        <dsp:cNvPr id="0" name=""/>
        <dsp:cNvSpPr/>
      </dsp:nvSpPr>
      <dsp:spPr>
        <a:xfrm>
          <a:off x="8116998" y="3900319"/>
          <a:ext cx="1470918" cy="1176734"/>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14 SUGERENCIAS 0,05%</a:t>
          </a:r>
        </a:p>
      </dsp:txBody>
      <dsp:txXfrm>
        <a:off x="8151463" y="3934784"/>
        <a:ext cx="1401988" cy="1107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E40C7-9273-46F9-99B1-3DF7492306CF}">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Correspondencia</a:t>
          </a:r>
        </a:p>
        <a:p>
          <a:pPr marL="171450" lvl="1" indent="-171450" algn="l" defTabSz="711200">
            <a:lnSpc>
              <a:spcPct val="90000"/>
            </a:lnSpc>
            <a:spcBef>
              <a:spcPct val="0"/>
            </a:spcBef>
            <a:spcAft>
              <a:spcPct val="15000"/>
            </a:spcAft>
            <a:buChar char="•"/>
          </a:pPr>
          <a:r>
            <a:rPr lang="es-CO" sz="1600" kern="1200" dirty="0"/>
            <a:t>Correo electrónico</a:t>
          </a:r>
        </a:p>
      </dsp:txBody>
      <dsp:txXfrm>
        <a:off x="5750448" y="4156276"/>
        <a:ext cx="1797595" cy="1224300"/>
      </dsp:txXfrm>
    </dsp:sp>
    <dsp:sp modelId="{1011E442-BBE6-4B2C-86C8-8143D96DF64C}">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Línea 018000</a:t>
          </a:r>
        </a:p>
        <a:p>
          <a:pPr marL="171450" lvl="1" indent="-171450" algn="l" defTabSz="711200">
            <a:lnSpc>
              <a:spcPct val="90000"/>
            </a:lnSpc>
            <a:spcBef>
              <a:spcPct val="0"/>
            </a:spcBef>
            <a:spcAft>
              <a:spcPct val="15000"/>
            </a:spcAft>
            <a:buChar char="•"/>
          </a:pPr>
          <a:r>
            <a:rPr lang="es-CO" sz="1600" kern="1200" dirty="0"/>
            <a:t>Línea Bogotá</a:t>
          </a:r>
        </a:p>
      </dsp:txBody>
      <dsp:txXfrm>
        <a:off x="579956" y="4156276"/>
        <a:ext cx="1797595" cy="1224300"/>
      </dsp:txXfrm>
    </dsp:sp>
    <dsp:sp modelId="{DA089A5E-298F-49A4-9B83-6184DDFD49D4}">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Personal</a:t>
          </a:r>
        </a:p>
        <a:p>
          <a:pPr marL="171450" lvl="1" indent="-171450" algn="l" defTabSz="711200">
            <a:lnSpc>
              <a:spcPct val="90000"/>
            </a:lnSpc>
            <a:spcBef>
              <a:spcPct val="0"/>
            </a:spcBef>
            <a:spcAft>
              <a:spcPct val="15000"/>
            </a:spcAft>
            <a:buChar char="•"/>
          </a:pPr>
          <a:r>
            <a:rPr lang="es-CO" sz="1600" kern="1200" dirty="0"/>
            <a:t>Solicitud Verbal</a:t>
          </a:r>
        </a:p>
      </dsp:txBody>
      <dsp:txXfrm>
        <a:off x="5750448" y="38090"/>
        <a:ext cx="1797595" cy="1224300"/>
      </dsp:txXfrm>
    </dsp:sp>
    <dsp:sp modelId="{5295657C-9A7B-4858-86F4-49D9715FC687}">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Buzón UAC</a:t>
          </a:r>
        </a:p>
        <a:p>
          <a:pPr marL="171450" lvl="1" indent="-171450" algn="l" defTabSz="711200">
            <a:lnSpc>
              <a:spcPct val="90000"/>
            </a:lnSpc>
            <a:spcBef>
              <a:spcPct val="0"/>
            </a:spcBef>
            <a:spcAft>
              <a:spcPct val="15000"/>
            </a:spcAft>
            <a:buChar char="•"/>
          </a:pPr>
          <a:r>
            <a:rPr lang="es-CO" sz="1600" kern="1200" dirty="0"/>
            <a:t>Web</a:t>
          </a:r>
        </a:p>
      </dsp:txBody>
      <dsp:txXfrm>
        <a:off x="579956" y="38090"/>
        <a:ext cx="1797595" cy="1224300"/>
      </dsp:txXfrm>
    </dsp:sp>
    <dsp:sp modelId="{BA1A766C-7372-46BF-AD9A-540D457F26DD}">
      <dsp:nvSpPr>
        <dsp:cNvPr id="0" name=""/>
        <dsp:cNvSpPr/>
      </dsp:nvSpPr>
      <dsp:spPr>
        <a:xfrm>
          <a:off x="1663530" y="308864"/>
          <a:ext cx="2346282" cy="2346282"/>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21.234 Virtual</a:t>
          </a:r>
        </a:p>
        <a:p>
          <a:pPr marL="0" lvl="0" indent="0" algn="ctr" defTabSz="1066800">
            <a:lnSpc>
              <a:spcPct val="90000"/>
            </a:lnSpc>
            <a:spcBef>
              <a:spcPct val="0"/>
            </a:spcBef>
            <a:spcAft>
              <a:spcPct val="35000"/>
            </a:spcAft>
            <a:buNone/>
          </a:pPr>
          <a:r>
            <a:rPr lang="es-CO" sz="2400" kern="1200" dirty="0"/>
            <a:t>74%</a:t>
          </a:r>
        </a:p>
      </dsp:txBody>
      <dsp:txXfrm>
        <a:off x="2350740" y="996074"/>
        <a:ext cx="1659072" cy="1659072"/>
      </dsp:txXfrm>
    </dsp:sp>
    <dsp:sp modelId="{0FC08754-B427-471D-831A-765AC37D0968}">
      <dsp:nvSpPr>
        <dsp:cNvPr id="0" name=""/>
        <dsp:cNvSpPr/>
      </dsp:nvSpPr>
      <dsp:spPr>
        <a:xfrm rot="5400000">
          <a:off x="4118186" y="308864"/>
          <a:ext cx="2346282" cy="2346282"/>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4.855 Presencial</a:t>
          </a:r>
        </a:p>
        <a:p>
          <a:pPr marL="0" lvl="0" indent="0" algn="ctr" defTabSz="1066800">
            <a:lnSpc>
              <a:spcPct val="90000"/>
            </a:lnSpc>
            <a:spcBef>
              <a:spcPct val="0"/>
            </a:spcBef>
            <a:spcAft>
              <a:spcPct val="35000"/>
            </a:spcAft>
            <a:buNone/>
          </a:pPr>
          <a:r>
            <a:rPr lang="es-CO" sz="2400" kern="1200" dirty="0"/>
            <a:t>16%</a:t>
          </a:r>
        </a:p>
      </dsp:txBody>
      <dsp:txXfrm rot="-5400000">
        <a:off x="4118186" y="996074"/>
        <a:ext cx="1659072" cy="1659072"/>
      </dsp:txXfrm>
    </dsp:sp>
    <dsp:sp modelId="{3D1B070A-3E13-4C1A-B385-6EE1BC905A60}">
      <dsp:nvSpPr>
        <dsp:cNvPr id="0" name=""/>
        <dsp:cNvSpPr/>
      </dsp:nvSpPr>
      <dsp:spPr>
        <a:xfrm rot="10800000">
          <a:off x="4118186" y="2763520"/>
          <a:ext cx="2346282" cy="2346282"/>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2.459</a:t>
          </a:r>
        </a:p>
        <a:p>
          <a:pPr marL="0" lvl="0" indent="0" algn="ctr" defTabSz="1066800">
            <a:lnSpc>
              <a:spcPct val="90000"/>
            </a:lnSpc>
            <a:spcBef>
              <a:spcPct val="0"/>
            </a:spcBef>
            <a:spcAft>
              <a:spcPct val="35000"/>
            </a:spcAft>
            <a:buNone/>
          </a:pPr>
          <a:r>
            <a:rPr lang="es-CO" sz="2400" kern="1200" dirty="0"/>
            <a:t>Escrito</a:t>
          </a:r>
        </a:p>
        <a:p>
          <a:pPr marL="0" lvl="0" indent="0" algn="ctr" defTabSz="1066800">
            <a:lnSpc>
              <a:spcPct val="90000"/>
            </a:lnSpc>
            <a:spcBef>
              <a:spcPct val="0"/>
            </a:spcBef>
            <a:spcAft>
              <a:spcPct val="35000"/>
            </a:spcAft>
            <a:buNone/>
          </a:pPr>
          <a:r>
            <a:rPr lang="es-CO" sz="2400" kern="1200" dirty="0"/>
            <a:t>10% </a:t>
          </a:r>
        </a:p>
      </dsp:txBody>
      <dsp:txXfrm rot="10800000">
        <a:off x="4118186" y="2763520"/>
        <a:ext cx="1659072" cy="1659072"/>
      </dsp:txXfrm>
    </dsp:sp>
    <dsp:sp modelId="{B2DEC30F-52C3-4776-852E-59C1A43AA624}">
      <dsp:nvSpPr>
        <dsp:cNvPr id="0" name=""/>
        <dsp:cNvSpPr/>
      </dsp:nvSpPr>
      <dsp:spPr>
        <a:xfrm rot="16200000">
          <a:off x="1663530" y="2763520"/>
          <a:ext cx="2346282" cy="2346282"/>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0 Telefónico</a:t>
          </a:r>
        </a:p>
        <a:p>
          <a:pPr marL="0" lvl="0" indent="0" algn="ctr" defTabSz="1066800">
            <a:lnSpc>
              <a:spcPct val="90000"/>
            </a:lnSpc>
            <a:spcBef>
              <a:spcPct val="0"/>
            </a:spcBef>
            <a:spcAft>
              <a:spcPct val="35000"/>
            </a:spcAft>
            <a:buNone/>
          </a:pPr>
          <a:r>
            <a:rPr lang="es-CO" sz="2400" kern="1200" dirty="0"/>
            <a:t>0.00%</a:t>
          </a:r>
        </a:p>
      </dsp:txBody>
      <dsp:txXfrm rot="5400000">
        <a:off x="2350740" y="2763520"/>
        <a:ext cx="1659072" cy="1659072"/>
      </dsp:txXfrm>
    </dsp:sp>
    <dsp:sp modelId="{57E626BB-B9AA-417F-8FDA-D9A2DFB3A411}">
      <dsp:nvSpPr>
        <dsp:cNvPr id="0" name=""/>
        <dsp:cNvSpPr/>
      </dsp:nvSpPr>
      <dsp:spPr>
        <a:xfrm>
          <a:off x="3658954" y="2221653"/>
          <a:ext cx="810090" cy="704426"/>
        </a:xfrm>
        <a:prstGeom prst="circularArrow">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5D0DC-2D1F-468A-A736-9EA369110F6F}">
      <dsp:nvSpPr>
        <dsp:cNvPr id="0" name=""/>
        <dsp:cNvSpPr/>
      </dsp:nvSpPr>
      <dsp:spPr>
        <a:xfrm rot="10800000">
          <a:off x="3658954" y="2492586"/>
          <a:ext cx="810090" cy="704426"/>
        </a:xfrm>
        <a:prstGeom prst="circularArrow">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9BDF-C0C7-4A68-B53B-3AE8FE2C6954}">
      <dsp:nvSpPr>
        <dsp:cNvPr id="0" name=""/>
        <dsp:cNvSpPr/>
      </dsp:nvSpPr>
      <dsp:spPr>
        <a:xfrm>
          <a:off x="3722203" y="3276873"/>
          <a:ext cx="2262557" cy="2262557"/>
        </a:xfrm>
        <a:prstGeom prst="ellips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bg1"/>
              </a:solidFill>
              <a:latin typeface="Arial" charset="0"/>
              <a:cs typeface="Arial" charset="0"/>
            </a:rPr>
            <a:t>TEMAS DE MAYOR INTERES</a:t>
          </a:r>
          <a:endParaRPr lang="es-CO" sz="2800" kern="1200" dirty="0">
            <a:solidFill>
              <a:schemeClr val="bg1"/>
            </a:solidFill>
          </a:endParaRPr>
        </a:p>
      </dsp:txBody>
      <dsp:txXfrm>
        <a:off x="4053547" y="3608217"/>
        <a:ext cx="1599869" cy="1599869"/>
      </dsp:txXfrm>
    </dsp:sp>
    <dsp:sp modelId="{35523A90-0C07-4867-AE46-40900D0FA474}">
      <dsp:nvSpPr>
        <dsp:cNvPr id="0" name=""/>
        <dsp:cNvSpPr/>
      </dsp:nvSpPr>
      <dsp:spPr>
        <a:xfrm rot="10800000">
          <a:off x="1080364" y="4085737"/>
          <a:ext cx="2496538" cy="64482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FD87F-BEEE-4F2E-9C47-E0D22DC811D4}">
      <dsp:nvSpPr>
        <dsp:cNvPr id="0" name=""/>
        <dsp:cNvSpPr/>
      </dsp:nvSpPr>
      <dsp:spPr>
        <a:xfrm>
          <a:off x="288469" y="3774636"/>
          <a:ext cx="1583789" cy="12670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0" i="0" u="none" strike="noStrike" kern="1200" dirty="0">
              <a:solidFill>
                <a:schemeClr val="tx1"/>
              </a:solidFill>
              <a:effectLst/>
              <a:latin typeface="Calibri" panose="020F0502020204030204" pitchFamily="34" charset="0"/>
            </a:rPr>
            <a:t>INFORMACIÒN ENTIDADES ADSCRITAS Y </a:t>
          </a:r>
          <a:r>
            <a:rPr lang="es-CO" sz="1100" b="0" i="0" u="none" strike="noStrike" kern="1200" dirty="0">
              <a:solidFill>
                <a:schemeClr val="tx1"/>
              </a:solidFill>
              <a:effectLst/>
              <a:latin typeface="Calibri" panose="020F0502020204030204" pitchFamily="34" charset="0"/>
            </a:rPr>
            <a:t>VINCULADAS</a:t>
          </a:r>
          <a:r>
            <a:rPr lang="es-CO" sz="1200" b="0" i="0" u="none" strike="noStrike" kern="1200" dirty="0">
              <a:solidFill>
                <a:schemeClr val="tx1"/>
              </a:solidFill>
              <a:effectLst/>
              <a:latin typeface="Calibri" panose="020F0502020204030204" pitchFamily="34" charset="0"/>
            </a:rPr>
            <a:t> SECTOR EDUCATIVO (ICFES,ICETEX,INSOR .IED Y OTROS</a:t>
          </a:r>
          <a:endParaRPr lang="es-CO" sz="1050" kern="1200" dirty="0">
            <a:solidFill>
              <a:schemeClr val="tx1"/>
            </a:solidFill>
          </a:endParaRPr>
        </a:p>
      </dsp:txBody>
      <dsp:txXfrm>
        <a:off x="325579" y="3811746"/>
        <a:ext cx="1509569" cy="1192811"/>
      </dsp:txXfrm>
    </dsp:sp>
    <dsp:sp modelId="{5B78BEB9-87C3-40CD-951D-A2A259526E26}">
      <dsp:nvSpPr>
        <dsp:cNvPr id="0" name=""/>
        <dsp:cNvSpPr/>
      </dsp:nvSpPr>
      <dsp:spPr>
        <a:xfrm rot="12600000">
          <a:off x="1418629" y="2823313"/>
          <a:ext cx="2496538" cy="644828"/>
        </a:xfrm>
        <a:prstGeom prst="leftArrow">
          <a:avLst>
            <a:gd name="adj1" fmla="val 60000"/>
            <a:gd name="adj2" fmla="val 50000"/>
          </a:avLst>
        </a:prstGeom>
        <a:solidFill>
          <a:schemeClr val="accent5">
            <a:hueOff val="-1126424"/>
            <a:satOff val="-2903"/>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EE924-AD2C-4DBB-AB92-38A88ED44842}">
      <dsp:nvSpPr>
        <dsp:cNvPr id="0" name=""/>
        <dsp:cNvSpPr/>
      </dsp:nvSpPr>
      <dsp:spPr>
        <a:xfrm>
          <a:off x="793971" y="1888077"/>
          <a:ext cx="1583789" cy="1267031"/>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CONSULTA SOBRE ESTADO ACTUAL DE CONVALIDACIONES</a:t>
          </a:r>
        </a:p>
      </dsp:txBody>
      <dsp:txXfrm>
        <a:off x="831081" y="1925187"/>
        <a:ext cx="1509569" cy="1192811"/>
      </dsp:txXfrm>
    </dsp:sp>
    <dsp:sp modelId="{4717DAC8-82FC-4B50-9C21-6B0B1AEE6945}">
      <dsp:nvSpPr>
        <dsp:cNvPr id="0" name=""/>
        <dsp:cNvSpPr/>
      </dsp:nvSpPr>
      <dsp:spPr>
        <a:xfrm rot="14400000">
          <a:off x="2342788" y="1899154"/>
          <a:ext cx="2496538" cy="644828"/>
        </a:xfrm>
        <a:prstGeom prst="lef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C57C5-036C-4E7E-869B-6A1111205139}">
      <dsp:nvSpPr>
        <dsp:cNvPr id="0" name=""/>
        <dsp:cNvSpPr/>
      </dsp:nvSpPr>
      <dsp:spPr>
        <a:xfrm>
          <a:off x="2175028" y="507020"/>
          <a:ext cx="1583789" cy="126703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b="0" i="0" u="none" kern="1200" dirty="0">
              <a:solidFill>
                <a:schemeClr val="tx1"/>
              </a:solidFill>
            </a:rPr>
            <a:t>SOLICITUD DE COPIA DE ACTOS ADMINISTRATIVOS AÑO 2014 a 2016</a:t>
          </a:r>
          <a:endParaRPr lang="es-CO" sz="1400" kern="1200" dirty="0">
            <a:solidFill>
              <a:schemeClr val="tx1"/>
            </a:solidFill>
          </a:endParaRPr>
        </a:p>
      </dsp:txBody>
      <dsp:txXfrm>
        <a:off x="2212138" y="544130"/>
        <a:ext cx="1509569" cy="1192811"/>
      </dsp:txXfrm>
    </dsp:sp>
    <dsp:sp modelId="{91F4317A-11DB-435B-B16C-2AB0E636EDEF}">
      <dsp:nvSpPr>
        <dsp:cNvPr id="0" name=""/>
        <dsp:cNvSpPr/>
      </dsp:nvSpPr>
      <dsp:spPr>
        <a:xfrm rot="16200000">
          <a:off x="3605213" y="1560888"/>
          <a:ext cx="2496538" cy="644828"/>
        </a:xfrm>
        <a:prstGeom prst="leftArrow">
          <a:avLst>
            <a:gd name="adj1" fmla="val 60000"/>
            <a:gd name="adj2" fmla="val 5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A04399DB-6009-49C2-95BB-326AE6C53CDF}">
      <dsp:nvSpPr>
        <dsp:cNvPr id="0" name=""/>
        <dsp:cNvSpPr/>
      </dsp:nvSpPr>
      <dsp:spPr>
        <a:xfrm>
          <a:off x="4061587" y="1518"/>
          <a:ext cx="1583789" cy="1267031"/>
        </a:xfrm>
        <a:prstGeom prst="roundRect">
          <a:avLst>
            <a:gd name="adj" fmla="val 1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050" kern="1200" dirty="0">
              <a:solidFill>
                <a:schemeClr val="tx1"/>
              </a:solidFill>
            </a:rPr>
            <a:t>CONSULTA SOBRE CONVALIDACIONES REALIZADAS</a:t>
          </a:r>
          <a:endParaRPr lang="es-CO" sz="1200" kern="1200" dirty="0">
            <a:solidFill>
              <a:schemeClr val="tx1"/>
            </a:solidFill>
            <a:latin typeface="Calibri" panose="020F0502020204030204"/>
            <a:ea typeface="+mn-ea"/>
            <a:cs typeface="+mn-cs"/>
          </a:endParaRPr>
        </a:p>
      </dsp:txBody>
      <dsp:txXfrm>
        <a:off x="4098697" y="38628"/>
        <a:ext cx="1509569" cy="1192811"/>
      </dsp:txXfrm>
    </dsp:sp>
    <dsp:sp modelId="{8892A5C8-72C7-454A-B305-FA541ECCE427}">
      <dsp:nvSpPr>
        <dsp:cNvPr id="0" name=""/>
        <dsp:cNvSpPr/>
      </dsp:nvSpPr>
      <dsp:spPr>
        <a:xfrm rot="18000000">
          <a:off x="4867637" y="1899154"/>
          <a:ext cx="2496538" cy="644828"/>
        </a:xfrm>
        <a:prstGeom prst="lef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415AB-80B4-4314-96E8-6DA2B54AC740}">
      <dsp:nvSpPr>
        <dsp:cNvPr id="0" name=""/>
        <dsp:cNvSpPr/>
      </dsp:nvSpPr>
      <dsp:spPr>
        <a:xfrm>
          <a:off x="5948146" y="507020"/>
          <a:ext cx="1583789" cy="1267031"/>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77850">
            <a:lnSpc>
              <a:spcPct val="90000"/>
            </a:lnSpc>
            <a:spcBef>
              <a:spcPct val="0"/>
            </a:spcBef>
            <a:spcAft>
              <a:spcPct val="35000"/>
            </a:spcAft>
            <a:buNone/>
          </a:pPr>
          <a:r>
            <a:rPr lang="es-CO" sz="1200" kern="1200" dirty="0">
              <a:solidFill>
                <a:schemeClr val="tx1"/>
              </a:solidFill>
            </a:rPr>
            <a:t>EVALUACION DE DOCENTES DEFINICIÓN DE  ÁREAS AFINES PARA EL CONCURSO DE MÉRITOS</a:t>
          </a:r>
          <a:endParaRPr lang="es-CO" sz="1200" kern="1200" dirty="0">
            <a:solidFill>
              <a:schemeClr val="tx1"/>
            </a:solidFill>
            <a:latin typeface="Calibri" panose="020F0502020204030204"/>
            <a:ea typeface="+mn-ea"/>
            <a:cs typeface="+mn-cs"/>
          </a:endParaRPr>
        </a:p>
      </dsp:txBody>
      <dsp:txXfrm>
        <a:off x="5985256" y="544130"/>
        <a:ext cx="1509569" cy="1192811"/>
      </dsp:txXfrm>
    </dsp:sp>
    <dsp:sp modelId="{D1401418-0569-4814-BAAB-30A9FEF712FD}">
      <dsp:nvSpPr>
        <dsp:cNvPr id="0" name=""/>
        <dsp:cNvSpPr/>
      </dsp:nvSpPr>
      <dsp:spPr>
        <a:xfrm rot="19800000">
          <a:off x="5791796" y="2823313"/>
          <a:ext cx="2496538" cy="644828"/>
        </a:xfrm>
        <a:prstGeom prst="leftArrow">
          <a:avLst>
            <a:gd name="adj1" fmla="val 60000"/>
            <a:gd name="adj2" fmla="val 50000"/>
          </a:avLst>
        </a:prstGeom>
        <a:solidFill>
          <a:schemeClr val="accent5">
            <a:hueOff val="-5632119"/>
            <a:satOff val="-14516"/>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AC023D-1FA5-4CC1-8887-6441FF367666}">
      <dsp:nvSpPr>
        <dsp:cNvPr id="0" name=""/>
        <dsp:cNvSpPr/>
      </dsp:nvSpPr>
      <dsp:spPr>
        <a:xfrm>
          <a:off x="7329203" y="1888077"/>
          <a:ext cx="1583789" cy="1267031"/>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577850">
            <a:lnSpc>
              <a:spcPct val="90000"/>
            </a:lnSpc>
            <a:spcBef>
              <a:spcPct val="0"/>
            </a:spcBef>
            <a:spcAft>
              <a:spcPct val="35000"/>
            </a:spcAft>
            <a:buNone/>
          </a:pPr>
          <a:r>
            <a:rPr lang="es-CO" sz="1400" kern="1200" dirty="0">
              <a:solidFill>
                <a:schemeClr val="tx1"/>
              </a:solidFill>
            </a:rPr>
            <a:t>CONSULTAS Y CONCEPTOS SOBRE TEMAS DE EDUCACION SUPERIOR</a:t>
          </a:r>
          <a:endParaRPr lang="es-CO" sz="1400" kern="1200" dirty="0">
            <a:solidFill>
              <a:schemeClr val="tx1"/>
            </a:solidFill>
            <a:latin typeface="Calibri" panose="020F0502020204030204"/>
            <a:ea typeface="+mn-ea"/>
            <a:cs typeface="+mn-cs"/>
          </a:endParaRPr>
        </a:p>
      </dsp:txBody>
      <dsp:txXfrm>
        <a:off x="7366313" y="1925187"/>
        <a:ext cx="1509569" cy="1192811"/>
      </dsp:txXfrm>
    </dsp:sp>
    <dsp:sp modelId="{BF305885-E4D8-45B3-A28E-B265A5F5FCAF}">
      <dsp:nvSpPr>
        <dsp:cNvPr id="0" name=""/>
        <dsp:cNvSpPr/>
      </dsp:nvSpPr>
      <dsp:spPr>
        <a:xfrm>
          <a:off x="6130062" y="4085737"/>
          <a:ext cx="2496538" cy="644828"/>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5F7D29-0765-4CD3-A284-F36CE68C4B0B}">
      <dsp:nvSpPr>
        <dsp:cNvPr id="0" name=""/>
        <dsp:cNvSpPr/>
      </dsp:nvSpPr>
      <dsp:spPr>
        <a:xfrm>
          <a:off x="7834705" y="3774636"/>
          <a:ext cx="1583789" cy="1267031"/>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577850">
            <a:lnSpc>
              <a:spcPct val="90000"/>
            </a:lnSpc>
            <a:spcBef>
              <a:spcPct val="0"/>
            </a:spcBef>
            <a:spcAft>
              <a:spcPct val="35000"/>
            </a:spcAft>
            <a:buNone/>
          </a:pPr>
          <a:r>
            <a:rPr lang="es-CO" sz="1400" kern="1200" dirty="0">
              <a:solidFill>
                <a:schemeClr val="tx1"/>
              </a:solidFill>
            </a:rPr>
            <a:t>GENERACIÓN E</a:t>
          </a:r>
          <a:endParaRPr lang="es-CO" sz="1400" kern="1200" dirty="0">
            <a:solidFill>
              <a:schemeClr val="tx1"/>
            </a:solidFill>
            <a:latin typeface="Calibri" panose="020F0502020204030204"/>
            <a:ea typeface="+mn-ea"/>
            <a:cs typeface="+mn-cs"/>
          </a:endParaRPr>
        </a:p>
      </dsp:txBody>
      <dsp:txXfrm>
        <a:off x="7871815" y="3811746"/>
        <a:ext cx="1509569" cy="1192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81F1E-97D8-4F8D-9F90-0364085B9D8A}">
      <dsp:nvSpPr>
        <dsp:cNvPr id="0" name=""/>
        <dsp:cNvSpPr/>
      </dsp:nvSpPr>
      <dsp:spPr>
        <a:xfrm>
          <a:off x="2447002" y="1269596"/>
          <a:ext cx="3233987" cy="323398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CO" sz="3200" kern="1200" dirty="0"/>
            <a:t>Tiempo promedio </a:t>
          </a:r>
          <a:r>
            <a:rPr lang="es-CO" sz="3200" kern="1200" dirty="0">
              <a:solidFill>
                <a:prstClr val="black"/>
              </a:solidFill>
              <a:latin typeface="Calibri" panose="020F0502020204030204"/>
              <a:ea typeface="+mn-ea"/>
              <a:cs typeface="+mn-cs"/>
            </a:rPr>
            <a:t>de </a:t>
          </a:r>
          <a:r>
            <a:rPr lang="es-CO" sz="3200" kern="1200" dirty="0"/>
            <a:t>espera  9’:09’’</a:t>
          </a:r>
        </a:p>
      </dsp:txBody>
      <dsp:txXfrm>
        <a:off x="2920608" y="1743202"/>
        <a:ext cx="2286775" cy="2286775"/>
      </dsp:txXfrm>
    </dsp:sp>
    <dsp:sp modelId="{F0E5DD6D-AF13-4B33-BF77-D75745200735}">
      <dsp:nvSpPr>
        <dsp:cNvPr id="0" name=""/>
        <dsp:cNvSpPr/>
      </dsp:nvSpPr>
      <dsp:spPr>
        <a:xfrm>
          <a:off x="3103117" y="-140646"/>
          <a:ext cx="1920745" cy="1889764"/>
        </a:xfrm>
        <a:prstGeom prst="ellipse">
          <a:avLst/>
        </a:prstGeom>
        <a:gradFill rotWithShape="0">
          <a:gsLst>
            <a:gs pos="0">
              <a:schemeClr val="accent5">
                <a:alpha val="50000"/>
                <a:hueOff val="-1126424"/>
                <a:satOff val="-2903"/>
                <a:lumOff val="-1961"/>
                <a:alphaOff val="0"/>
                <a:satMod val="103000"/>
                <a:lumMod val="102000"/>
                <a:tint val="94000"/>
              </a:schemeClr>
            </a:gs>
            <a:gs pos="50000">
              <a:schemeClr val="accent5">
                <a:alpha val="50000"/>
                <a:hueOff val="-1126424"/>
                <a:satOff val="-2903"/>
                <a:lumOff val="-1961"/>
                <a:alphaOff val="0"/>
                <a:satMod val="110000"/>
                <a:lumMod val="100000"/>
                <a:shade val="100000"/>
              </a:schemeClr>
            </a:gs>
            <a:gs pos="100000">
              <a:schemeClr val="accent5">
                <a:alpha val="50000"/>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Atención Personalizada  22’:54’’</a:t>
          </a:r>
          <a:endParaRPr lang="es-CO" sz="1800" kern="1200" dirty="0"/>
        </a:p>
      </dsp:txBody>
      <dsp:txXfrm>
        <a:off x="3384404" y="136104"/>
        <a:ext cx="1358171" cy="1336264"/>
      </dsp:txXfrm>
    </dsp:sp>
    <dsp:sp modelId="{33C6120C-40D6-4DCE-AC51-D4D8AC412706}">
      <dsp:nvSpPr>
        <dsp:cNvPr id="0" name=""/>
        <dsp:cNvSpPr/>
      </dsp:nvSpPr>
      <dsp:spPr>
        <a:xfrm>
          <a:off x="4908634" y="898756"/>
          <a:ext cx="1957532" cy="1917026"/>
        </a:xfrm>
        <a:prstGeom prst="ellipse">
          <a:avLst/>
        </a:prstGeom>
        <a:gradFill rotWithShape="0">
          <a:gsLst>
            <a:gs pos="0">
              <a:schemeClr val="accent5">
                <a:alpha val="50000"/>
                <a:hueOff val="-2252848"/>
                <a:satOff val="-5806"/>
                <a:lumOff val="-3922"/>
                <a:alphaOff val="0"/>
                <a:satMod val="103000"/>
                <a:lumMod val="102000"/>
                <a:tint val="94000"/>
              </a:schemeClr>
            </a:gs>
            <a:gs pos="50000">
              <a:schemeClr val="accent5">
                <a:alpha val="50000"/>
                <a:hueOff val="-2252848"/>
                <a:satOff val="-5806"/>
                <a:lumOff val="-3922"/>
                <a:alphaOff val="0"/>
                <a:satMod val="110000"/>
                <a:lumMod val="100000"/>
                <a:shade val="100000"/>
              </a:schemeClr>
            </a:gs>
            <a:gs pos="100000">
              <a:schemeClr val="accent5">
                <a:alpha val="50000"/>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i="0" u="none" kern="1200" dirty="0"/>
            <a:t>Correspondencia 3</a:t>
          </a:r>
          <a:r>
            <a:rPr lang="es-CO" sz="1800" b="0" i="0" u="none" kern="1200" dirty="0"/>
            <a:t>’:02’’</a:t>
          </a:r>
          <a:endParaRPr lang="es-CO" sz="1800" kern="1200" dirty="0"/>
        </a:p>
      </dsp:txBody>
      <dsp:txXfrm>
        <a:off x="5195308" y="1179498"/>
        <a:ext cx="1384184" cy="1355542"/>
      </dsp:txXfrm>
    </dsp:sp>
    <dsp:sp modelId="{350EF3D4-A181-45A4-B5C0-9D69C8C1D32F}">
      <dsp:nvSpPr>
        <dsp:cNvPr id="0" name=""/>
        <dsp:cNvSpPr/>
      </dsp:nvSpPr>
      <dsp:spPr>
        <a:xfrm>
          <a:off x="4900072" y="3004599"/>
          <a:ext cx="1974656" cy="1917479"/>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Legalizaciones 12’:01’’</a:t>
          </a:r>
          <a:endParaRPr lang="es-CO" sz="1800" kern="1200" dirty="0"/>
        </a:p>
      </dsp:txBody>
      <dsp:txXfrm>
        <a:off x="5189254" y="3285407"/>
        <a:ext cx="1396292" cy="1355863"/>
      </dsp:txXfrm>
    </dsp:sp>
    <dsp:sp modelId="{678F0A00-00FC-4202-86D9-9AEA4455FCCF}">
      <dsp:nvSpPr>
        <dsp:cNvPr id="0" name=""/>
        <dsp:cNvSpPr/>
      </dsp:nvSpPr>
      <dsp:spPr>
        <a:xfrm>
          <a:off x="3069807" y="4061814"/>
          <a:ext cx="1987366" cy="1909119"/>
        </a:xfrm>
        <a:prstGeom prst="ellipse">
          <a:avLst/>
        </a:prstGeom>
        <a:gradFill rotWithShape="0">
          <a:gsLst>
            <a:gs pos="0">
              <a:schemeClr val="accent5">
                <a:alpha val="50000"/>
                <a:hueOff val="-4505695"/>
                <a:satOff val="-11613"/>
                <a:lumOff val="-7843"/>
                <a:alphaOff val="0"/>
                <a:satMod val="103000"/>
                <a:lumMod val="102000"/>
                <a:tint val="94000"/>
              </a:schemeClr>
            </a:gs>
            <a:gs pos="50000">
              <a:schemeClr val="accent5">
                <a:alpha val="50000"/>
                <a:hueOff val="-4505695"/>
                <a:satOff val="-11613"/>
                <a:lumOff val="-7843"/>
                <a:alphaOff val="0"/>
                <a:satMod val="110000"/>
                <a:lumMod val="100000"/>
                <a:shade val="100000"/>
              </a:schemeClr>
            </a:gs>
            <a:gs pos="100000">
              <a:schemeClr val="accent5">
                <a:alpha val="50000"/>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Notificaciones 7’:16’’</a:t>
          </a:r>
          <a:endParaRPr lang="es-CO" sz="1800" kern="1200" dirty="0"/>
        </a:p>
      </dsp:txBody>
      <dsp:txXfrm>
        <a:off x="3360850" y="4341398"/>
        <a:ext cx="1405280" cy="1349951"/>
      </dsp:txXfrm>
    </dsp:sp>
    <dsp:sp modelId="{9CFED937-2CD8-4955-AD9C-429E3AB3B5D8}">
      <dsp:nvSpPr>
        <dsp:cNvPr id="0" name=""/>
        <dsp:cNvSpPr/>
      </dsp:nvSpPr>
      <dsp:spPr>
        <a:xfrm>
          <a:off x="1253271" y="2957423"/>
          <a:ext cx="1972619" cy="2011831"/>
        </a:xfrm>
        <a:prstGeom prst="ellipse">
          <a:avLst/>
        </a:prstGeom>
        <a:gradFill rotWithShape="0">
          <a:gsLst>
            <a:gs pos="0">
              <a:schemeClr val="accent5">
                <a:alpha val="50000"/>
                <a:hueOff val="-5632119"/>
                <a:satOff val="-14516"/>
                <a:lumOff val="-9804"/>
                <a:alphaOff val="0"/>
                <a:satMod val="103000"/>
                <a:lumMod val="102000"/>
                <a:tint val="94000"/>
              </a:schemeClr>
            </a:gs>
            <a:gs pos="50000">
              <a:schemeClr val="accent5">
                <a:alpha val="50000"/>
                <a:hueOff val="-5632119"/>
                <a:satOff val="-14516"/>
                <a:lumOff val="-9804"/>
                <a:alphaOff val="0"/>
                <a:satMod val="110000"/>
                <a:lumMod val="100000"/>
                <a:shade val="100000"/>
              </a:schemeClr>
            </a:gs>
            <a:gs pos="100000">
              <a:schemeClr val="accent5">
                <a:alpha val="50000"/>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0" i="0" u="none" kern="1200" dirty="0"/>
            <a:t>Certificaciones 4’:52’’</a:t>
          </a:r>
          <a:endParaRPr lang="es-CO" sz="1600" kern="1200" dirty="0"/>
        </a:p>
      </dsp:txBody>
      <dsp:txXfrm>
        <a:off x="1542154" y="3252049"/>
        <a:ext cx="1394853" cy="1422579"/>
      </dsp:txXfrm>
    </dsp:sp>
    <dsp:sp modelId="{311366CF-DA9F-49C3-A038-346C0BC7024D}">
      <dsp:nvSpPr>
        <dsp:cNvPr id="0" name=""/>
        <dsp:cNvSpPr/>
      </dsp:nvSpPr>
      <dsp:spPr>
        <a:xfrm>
          <a:off x="1300067" y="851354"/>
          <a:ext cx="1879027" cy="2011831"/>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Entrega de Documentos 4’:49’’</a:t>
          </a:r>
          <a:endParaRPr lang="es-CO" sz="1800" kern="1200" dirty="0"/>
        </a:p>
      </dsp:txBody>
      <dsp:txXfrm>
        <a:off x="1575244" y="1145980"/>
        <a:ext cx="1328673" cy="14225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D0F20-41B8-4863-BDEE-07D49CA1E423}">
      <dsp:nvSpPr>
        <dsp:cNvPr id="0" name=""/>
        <dsp:cNvSpPr/>
      </dsp:nvSpPr>
      <dsp:spPr>
        <a:xfrm>
          <a:off x="3147218" y="2388995"/>
          <a:ext cx="1833562" cy="18335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24.660 Derechos de petición de consulta recibidos </a:t>
          </a:r>
          <a:endParaRPr lang="es-CO" sz="1900" kern="1200" dirty="0">
            <a:solidFill>
              <a:schemeClr val="tx1"/>
            </a:solidFill>
          </a:endParaRPr>
        </a:p>
      </dsp:txBody>
      <dsp:txXfrm>
        <a:off x="3415737" y="2657514"/>
        <a:ext cx="1296524" cy="1296524"/>
      </dsp:txXfrm>
    </dsp:sp>
    <dsp:sp modelId="{F59432DE-3EC4-41CF-A9FD-9C8FC04A7D43}">
      <dsp:nvSpPr>
        <dsp:cNvPr id="0" name=""/>
        <dsp:cNvSpPr/>
      </dsp:nvSpPr>
      <dsp:spPr>
        <a:xfrm rot="16200000">
          <a:off x="3787893" y="2092587"/>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050194" y="2099084"/>
        <a:ext cx="27610" cy="27610"/>
      </dsp:txXfrm>
    </dsp:sp>
    <dsp:sp modelId="{EBAA1AAA-44C1-43B1-8F82-123270913444}">
      <dsp:nvSpPr>
        <dsp:cNvPr id="0" name=""/>
        <dsp:cNvSpPr/>
      </dsp:nvSpPr>
      <dsp:spPr>
        <a:xfrm>
          <a:off x="3147218" y="3221"/>
          <a:ext cx="1833562" cy="183356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21.797 Solicitudes atendidas </a:t>
          </a:r>
          <a:endParaRPr lang="es-CO" sz="1900" kern="1200" dirty="0">
            <a:solidFill>
              <a:schemeClr val="tx1"/>
            </a:solidFill>
          </a:endParaRPr>
        </a:p>
      </dsp:txBody>
      <dsp:txXfrm>
        <a:off x="3415737" y="271740"/>
        <a:ext cx="1296524" cy="1296524"/>
      </dsp:txXfrm>
    </dsp:sp>
    <dsp:sp modelId="{DBA8108D-7F4E-4E7A-A787-A3EA472CB245}">
      <dsp:nvSpPr>
        <dsp:cNvPr id="0" name=""/>
        <dsp:cNvSpPr/>
      </dsp:nvSpPr>
      <dsp:spPr>
        <a:xfrm rot="1800000">
          <a:off x="4820964" y="3881918"/>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083265" y="3888415"/>
        <a:ext cx="27610" cy="27610"/>
      </dsp:txXfrm>
    </dsp:sp>
    <dsp:sp modelId="{67F33BE9-FCDE-4DFC-BFFC-922427D4DADB}">
      <dsp:nvSpPr>
        <dsp:cNvPr id="0" name=""/>
        <dsp:cNvSpPr/>
      </dsp:nvSpPr>
      <dsp:spPr>
        <a:xfrm>
          <a:off x="5213360" y="3581883"/>
          <a:ext cx="1833562" cy="1833562"/>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2.764 Solicitudes recibidas y trasladadas</a:t>
          </a:r>
          <a:endParaRPr lang="es-CO" sz="1900" kern="1200" dirty="0">
            <a:solidFill>
              <a:schemeClr val="tx1"/>
            </a:solidFill>
          </a:endParaRPr>
        </a:p>
      </dsp:txBody>
      <dsp:txXfrm>
        <a:off x="5481879" y="3850402"/>
        <a:ext cx="1296524" cy="1296524"/>
      </dsp:txXfrm>
    </dsp:sp>
    <dsp:sp modelId="{745F5FCC-D7A9-4218-9E4B-AC7DF4945E8E}">
      <dsp:nvSpPr>
        <dsp:cNvPr id="0" name=""/>
        <dsp:cNvSpPr/>
      </dsp:nvSpPr>
      <dsp:spPr>
        <a:xfrm rot="9000000">
          <a:off x="2754823" y="3881918"/>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017123" y="3888415"/>
        <a:ext cx="27610" cy="27610"/>
      </dsp:txXfrm>
    </dsp:sp>
    <dsp:sp modelId="{CD0A79C1-DFF9-4609-AFF1-89C2D45919C9}">
      <dsp:nvSpPr>
        <dsp:cNvPr id="0" name=""/>
        <dsp:cNvSpPr/>
      </dsp:nvSpPr>
      <dsp:spPr>
        <a:xfrm>
          <a:off x="1081077" y="3581883"/>
          <a:ext cx="1833562" cy="183356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99</a:t>
          </a:r>
        </a:p>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Solicitudes negadas</a:t>
          </a:r>
          <a:endParaRPr lang="es-CO" sz="1900" kern="1200" dirty="0"/>
        </a:p>
      </dsp:txBody>
      <dsp:txXfrm>
        <a:off x="1349596" y="3850402"/>
        <a:ext cx="1296524" cy="1296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7DC26-7AF2-4F9A-A614-5BFCBFD6F0A6}">
      <dsp:nvSpPr>
        <dsp:cNvPr id="0" name=""/>
        <dsp:cNvSpPr/>
      </dsp:nvSpPr>
      <dsp:spPr>
        <a:xfrm>
          <a:off x="2709333" y="0"/>
          <a:ext cx="2709333" cy="2709333"/>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rPr>
            <a:t>42 reclamos de proceso </a:t>
          </a:r>
        </a:p>
      </dsp:txBody>
      <dsp:txXfrm>
        <a:off x="3386666" y="1354667"/>
        <a:ext cx="1354667" cy="1354666"/>
      </dsp:txXfrm>
    </dsp:sp>
    <dsp:sp modelId="{9F720A41-447F-4EC8-BB8E-D5098DAC339D}">
      <dsp:nvSpPr>
        <dsp:cNvPr id="0" name=""/>
        <dsp:cNvSpPr/>
      </dsp:nvSpPr>
      <dsp:spPr>
        <a:xfrm>
          <a:off x="1354666" y="2709333"/>
          <a:ext cx="2709333" cy="2709333"/>
        </a:xfrm>
        <a:prstGeom prst="triangl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52 quejas funcionarios</a:t>
          </a:r>
        </a:p>
      </dsp:txBody>
      <dsp:txXfrm>
        <a:off x="2031999" y="4064000"/>
        <a:ext cx="1354667" cy="1354666"/>
      </dsp:txXfrm>
    </dsp:sp>
    <dsp:sp modelId="{E95635B8-4F6B-4BE8-A6B3-D35D0192735E}">
      <dsp:nvSpPr>
        <dsp:cNvPr id="0" name=""/>
        <dsp:cNvSpPr/>
      </dsp:nvSpPr>
      <dsp:spPr>
        <a:xfrm rot="10800000">
          <a:off x="2709333" y="2709333"/>
          <a:ext cx="2709333" cy="2709333"/>
        </a:xfrm>
        <a:prstGeom prst="triangl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CO" sz="1800" kern="1200" dirty="0">
            <a:solidFill>
              <a:schemeClr val="tx1"/>
            </a:solidFill>
          </a:endParaRPr>
        </a:p>
        <a:p>
          <a:pPr marL="0" lvl="0" indent="0" algn="ctr" defTabSz="800100">
            <a:lnSpc>
              <a:spcPct val="90000"/>
            </a:lnSpc>
            <a:spcBef>
              <a:spcPct val="0"/>
            </a:spcBef>
            <a:spcAft>
              <a:spcPct val="35000"/>
            </a:spcAft>
            <a:buNone/>
          </a:pPr>
          <a:endParaRPr lang="es-CO" sz="1800" kern="1200" dirty="0">
            <a:solidFill>
              <a:schemeClr val="tx1"/>
            </a:solidFill>
          </a:endParaRPr>
        </a:p>
        <a:p>
          <a:pPr marL="0" lvl="0" indent="0" algn="ctr" defTabSz="800100">
            <a:lnSpc>
              <a:spcPct val="90000"/>
            </a:lnSpc>
            <a:spcBef>
              <a:spcPct val="0"/>
            </a:spcBef>
            <a:spcAft>
              <a:spcPct val="35000"/>
            </a:spcAft>
            <a:buNone/>
          </a:pPr>
          <a:r>
            <a:rPr lang="es-CO" sz="1800" kern="1200" dirty="0">
              <a:solidFill>
                <a:schemeClr val="tx1"/>
              </a:solidFill>
            </a:rPr>
            <a:t>460 quejas y reclamos en el primer trimestre </a:t>
          </a:r>
        </a:p>
      </dsp:txBody>
      <dsp:txXfrm rot="10800000">
        <a:off x="3386666" y="2709333"/>
        <a:ext cx="1354667" cy="1354666"/>
      </dsp:txXfrm>
    </dsp:sp>
    <dsp:sp modelId="{167EF964-0259-48B5-9F94-9DFF309942C0}">
      <dsp:nvSpPr>
        <dsp:cNvPr id="0" name=""/>
        <dsp:cNvSpPr/>
      </dsp:nvSpPr>
      <dsp:spPr>
        <a:xfrm>
          <a:off x="4064000" y="2709333"/>
          <a:ext cx="2709333" cy="2709333"/>
        </a:xfrm>
        <a:prstGeom prst="triangl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366 reclamos de servicios</a:t>
          </a:r>
        </a:p>
      </dsp:txBody>
      <dsp:txXfrm>
        <a:off x="4741333" y="4064000"/>
        <a:ext cx="1354667" cy="13546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6312A-F063-4305-B649-2E17BE78BC5D}">
      <dsp:nvSpPr>
        <dsp:cNvPr id="0" name=""/>
        <dsp:cNvSpPr/>
      </dsp:nvSpPr>
      <dsp:spPr>
        <a:xfrm>
          <a:off x="39" y="490911"/>
          <a:ext cx="3798093" cy="120872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i="0" u="none" strike="noStrike" kern="1200" dirty="0">
              <a:effectLst/>
              <a:latin typeface="Calibri" panose="020F0502020204030204" pitchFamily="34" charset="0"/>
            </a:rPr>
            <a:t>DEMORA EN LAS RESPUESTAS A SOLICITUDES O CONSULTAS</a:t>
          </a:r>
          <a:endParaRPr lang="es-CO" sz="2400" kern="1200" dirty="0"/>
        </a:p>
      </dsp:txBody>
      <dsp:txXfrm>
        <a:off x="39" y="490911"/>
        <a:ext cx="3798093" cy="1208723"/>
      </dsp:txXfrm>
    </dsp:sp>
    <dsp:sp modelId="{E29C905D-3226-42F7-AD17-5FD079EC4D84}">
      <dsp:nvSpPr>
        <dsp:cNvPr id="0" name=""/>
        <dsp:cNvSpPr/>
      </dsp:nvSpPr>
      <dsp:spPr>
        <a:xfrm>
          <a:off x="39" y="1699635"/>
          <a:ext cx="3798093" cy="32281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21 Dirección de Calidad Para la Educación Superior</a:t>
          </a:r>
          <a:endParaRPr lang="es-CO" sz="2400" kern="1200" dirty="0"/>
        </a:p>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5 Dirección de Calidad Preescolar, Básica y Media</a:t>
          </a:r>
          <a:endParaRPr lang="es-CO" sz="2400" kern="1200" dirty="0"/>
        </a:p>
        <a:p>
          <a:pPr marL="228600" lvl="1" indent="-228600" algn="l" defTabSz="1066800">
            <a:lnSpc>
              <a:spcPct val="90000"/>
            </a:lnSpc>
            <a:spcBef>
              <a:spcPct val="0"/>
            </a:spcBef>
            <a:spcAft>
              <a:spcPct val="15000"/>
            </a:spcAft>
            <a:buChar char="•"/>
          </a:pPr>
          <a:r>
            <a:rPr lang="es-CO" sz="2400" kern="1200" dirty="0"/>
            <a:t>1 </a:t>
          </a:r>
          <a:r>
            <a:rPr lang="es-CO" sz="2400" b="0" i="0" u="none" strike="noStrike" kern="1200" dirty="0">
              <a:effectLst/>
              <a:latin typeface="Calibri" panose="020F0502020204030204" pitchFamily="34" charset="0"/>
            </a:rPr>
            <a:t>Grupo de Convalidaciones</a:t>
          </a:r>
          <a:endParaRPr lang="es-CO" sz="2400" kern="1200" dirty="0"/>
        </a:p>
        <a:p>
          <a:pPr marL="228600" lvl="1" indent="-228600" algn="l" defTabSz="1066800">
            <a:lnSpc>
              <a:spcPct val="90000"/>
            </a:lnSpc>
            <a:spcBef>
              <a:spcPct val="0"/>
            </a:spcBef>
            <a:spcAft>
              <a:spcPct val="15000"/>
            </a:spcAft>
            <a:buChar char="•"/>
          </a:pPr>
          <a:r>
            <a:rPr lang="es-CO" sz="2400" kern="1200" dirty="0"/>
            <a:t>1 </a:t>
          </a:r>
          <a:r>
            <a:rPr lang="es-CO" sz="2400" b="0" i="0" u="none" strike="noStrike" kern="1200" dirty="0">
              <a:effectLst/>
              <a:latin typeface="Calibri" panose="020F0502020204030204" pitchFamily="34" charset="0"/>
            </a:rPr>
            <a:t>Oficina Asesora Jurídica</a:t>
          </a:r>
          <a:endParaRPr lang="es-CO" sz="2400" kern="1200" dirty="0"/>
        </a:p>
      </dsp:txBody>
      <dsp:txXfrm>
        <a:off x="39" y="1699635"/>
        <a:ext cx="3798093" cy="3228120"/>
      </dsp:txXfrm>
    </dsp:sp>
    <dsp:sp modelId="{D268061D-5A53-4597-B600-60EDFCAF511E}">
      <dsp:nvSpPr>
        <dsp:cNvPr id="0" name=""/>
        <dsp:cNvSpPr/>
      </dsp:nvSpPr>
      <dsp:spPr>
        <a:xfrm>
          <a:off x="4329866" y="490911"/>
          <a:ext cx="3798093" cy="120872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i="0" u="none" strike="noStrike" kern="1200">
              <a:effectLst/>
              <a:latin typeface="Calibri" panose="020F0502020204030204" pitchFamily="34" charset="0"/>
            </a:rPr>
            <a:t>RESPUESTA INCOMPLETA</a:t>
          </a:r>
          <a:endParaRPr lang="es-CO" sz="2400" kern="1200" dirty="0"/>
        </a:p>
      </dsp:txBody>
      <dsp:txXfrm>
        <a:off x="4329866" y="490911"/>
        <a:ext cx="3798093" cy="1208723"/>
      </dsp:txXfrm>
    </dsp:sp>
    <dsp:sp modelId="{090C328D-ABD8-4ECA-A413-6030E885B82C}">
      <dsp:nvSpPr>
        <dsp:cNvPr id="0" name=""/>
        <dsp:cNvSpPr/>
      </dsp:nvSpPr>
      <dsp:spPr>
        <a:xfrm>
          <a:off x="4329866" y="1699635"/>
          <a:ext cx="3798093" cy="322812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9 Dirección de Calidad Para la Educación Superior</a:t>
          </a:r>
          <a:endParaRPr lang="es-CO" sz="2400" kern="1200" dirty="0"/>
        </a:p>
        <a:p>
          <a:pPr marL="228600" lvl="1" indent="-228600" algn="l" defTabSz="1066800">
            <a:lnSpc>
              <a:spcPct val="90000"/>
            </a:lnSpc>
            <a:spcBef>
              <a:spcPct val="0"/>
            </a:spcBef>
            <a:spcAft>
              <a:spcPct val="15000"/>
            </a:spcAft>
            <a:buChar char="•"/>
          </a:pPr>
          <a:r>
            <a:rPr lang="es-CO" sz="2400" b="0" i="0" u="none" strike="noStrike" kern="1200" dirty="0">
              <a:effectLst/>
              <a:latin typeface="Calibri" panose="020F0502020204030204" pitchFamily="34" charset="0"/>
            </a:rPr>
            <a:t>1 Subdirección de Inspección y Vigilancia</a:t>
          </a:r>
          <a:endParaRPr lang="es-CO" sz="2400" kern="1200" dirty="0"/>
        </a:p>
      </dsp:txBody>
      <dsp:txXfrm>
        <a:off x="4329866" y="1699635"/>
        <a:ext cx="3798093" cy="3228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6312A-F063-4305-B649-2E17BE78BC5D}">
      <dsp:nvSpPr>
        <dsp:cNvPr id="0" name=""/>
        <dsp:cNvSpPr/>
      </dsp:nvSpPr>
      <dsp:spPr>
        <a:xfrm>
          <a:off x="39" y="523602"/>
          <a:ext cx="3798093" cy="130255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s-CO" sz="2600" b="1" i="0" u="none" strike="noStrike" kern="1200" dirty="0">
              <a:effectLst/>
              <a:latin typeface="Calibri" panose="020F0502020204030204" pitchFamily="34" charset="0"/>
            </a:rPr>
            <a:t>DEMORA EN LAS RESPUESTAS A DERECHOS DE PETICION</a:t>
          </a:r>
          <a:endParaRPr lang="es-CO" sz="2600" kern="1200" dirty="0"/>
        </a:p>
      </dsp:txBody>
      <dsp:txXfrm>
        <a:off x="39" y="523602"/>
        <a:ext cx="3798093" cy="1302551"/>
      </dsp:txXfrm>
    </dsp:sp>
    <dsp:sp modelId="{E29C905D-3226-42F7-AD17-5FD079EC4D84}">
      <dsp:nvSpPr>
        <dsp:cNvPr id="0" name=""/>
        <dsp:cNvSpPr/>
      </dsp:nvSpPr>
      <dsp:spPr>
        <a:xfrm>
          <a:off x="39" y="1826154"/>
          <a:ext cx="3798093" cy="30689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O" sz="2600" b="0" i="0" u="none" strike="noStrike" kern="1200" dirty="0">
              <a:effectLst/>
              <a:latin typeface="Calibri" panose="020F0502020204030204" pitchFamily="34" charset="0"/>
            </a:rPr>
            <a:t>10 Dirección de Calidad Para la Educación Superior</a:t>
          </a:r>
          <a:endParaRPr lang="es-CO" sz="2600" kern="1200" dirty="0"/>
        </a:p>
        <a:p>
          <a:pPr marL="228600" lvl="1" indent="-228600" algn="l" defTabSz="1155700">
            <a:lnSpc>
              <a:spcPct val="90000"/>
            </a:lnSpc>
            <a:spcBef>
              <a:spcPct val="0"/>
            </a:spcBef>
            <a:spcAft>
              <a:spcPct val="15000"/>
            </a:spcAft>
            <a:buChar char="•"/>
          </a:pPr>
          <a:r>
            <a:rPr lang="es-CO" sz="2600" b="0" i="0" u="none" strike="noStrike" kern="1200" dirty="0">
              <a:effectLst/>
              <a:latin typeface="Calibri" panose="020F0502020204030204" pitchFamily="34" charset="0"/>
            </a:rPr>
            <a:t>2 Oficina Asesora Planeación Finanzas</a:t>
          </a:r>
          <a:endParaRPr lang="es-CO" sz="2600" kern="1200" dirty="0"/>
        </a:p>
        <a:p>
          <a:pPr marL="228600" lvl="1" indent="-228600" algn="l" defTabSz="1155700">
            <a:lnSpc>
              <a:spcPct val="90000"/>
            </a:lnSpc>
            <a:spcBef>
              <a:spcPct val="0"/>
            </a:spcBef>
            <a:spcAft>
              <a:spcPct val="15000"/>
            </a:spcAft>
            <a:buChar char="•"/>
          </a:pPr>
          <a:r>
            <a:rPr lang="es-CO" sz="2600" kern="1200" dirty="0"/>
            <a:t>1 </a:t>
          </a:r>
          <a:r>
            <a:rPr lang="es-CO" sz="2600" b="0" i="0" u="none" strike="noStrike" kern="1200" dirty="0">
              <a:effectLst/>
              <a:latin typeface="Calibri" panose="020F0502020204030204" pitchFamily="34" charset="0"/>
            </a:rPr>
            <a:t>Subdirección de Inspección y Vigilancia</a:t>
          </a:r>
          <a:endParaRPr lang="es-CO" sz="2600" kern="1200" dirty="0"/>
        </a:p>
      </dsp:txBody>
      <dsp:txXfrm>
        <a:off x="39" y="1826154"/>
        <a:ext cx="3798093" cy="3068909"/>
      </dsp:txXfrm>
    </dsp:sp>
    <dsp:sp modelId="{D268061D-5A53-4597-B600-60EDFCAF511E}">
      <dsp:nvSpPr>
        <dsp:cNvPr id="0" name=""/>
        <dsp:cNvSpPr/>
      </dsp:nvSpPr>
      <dsp:spPr>
        <a:xfrm>
          <a:off x="4329866" y="523602"/>
          <a:ext cx="3798093" cy="130255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s-CO" sz="2600" b="1" i="0" u="none" strike="noStrike" kern="1200" dirty="0">
              <a:effectLst/>
              <a:latin typeface="Calibri" panose="020F0502020204030204" pitchFamily="34" charset="0"/>
            </a:rPr>
            <a:t>DEMORA EN LAS RESPUESTAS A QUEJAS CONTRA SERVICIOS MEN</a:t>
          </a:r>
          <a:endParaRPr lang="es-CO" sz="2600" kern="1200" dirty="0"/>
        </a:p>
      </dsp:txBody>
      <dsp:txXfrm>
        <a:off x="4329866" y="523602"/>
        <a:ext cx="3798093" cy="1302551"/>
      </dsp:txXfrm>
    </dsp:sp>
    <dsp:sp modelId="{090C328D-ABD8-4ECA-A413-6030E885B82C}">
      <dsp:nvSpPr>
        <dsp:cNvPr id="0" name=""/>
        <dsp:cNvSpPr/>
      </dsp:nvSpPr>
      <dsp:spPr>
        <a:xfrm>
          <a:off x="4329866" y="1826154"/>
          <a:ext cx="3798093" cy="306890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O" sz="2600" b="0" i="0" u="none" strike="noStrike" kern="1200" dirty="0">
              <a:effectLst/>
              <a:latin typeface="Calibri" panose="020F0502020204030204" pitchFamily="34" charset="0"/>
            </a:rPr>
            <a:t>3 Dirección de Calidad Para la Educación Superior</a:t>
          </a:r>
          <a:endParaRPr lang="es-CO" sz="2600" kern="1200" dirty="0"/>
        </a:p>
      </dsp:txBody>
      <dsp:txXfrm>
        <a:off x="4329866" y="1826154"/>
        <a:ext cx="3798093" cy="306890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0.18966</cdr:x>
      <cdr:y>0.38021</cdr:y>
    </cdr:from>
    <cdr:to>
      <cdr:x>0.27778</cdr:x>
      <cdr:y>0.49132</cdr:y>
    </cdr:to>
    <cdr:sp macro="" textlink="">
      <cdr:nvSpPr>
        <cdr:cNvPr id="2" name="CuadroTexto 1">
          <a:extLst xmlns:a="http://schemas.openxmlformats.org/drawingml/2006/main">
            <a:ext uri="{FF2B5EF4-FFF2-40B4-BE49-F238E27FC236}">
              <a16:creationId xmlns:a16="http://schemas.microsoft.com/office/drawing/2014/main" id="{F8E6DAC7-DC72-4C72-89E7-F62539B126D3}"/>
            </a:ext>
          </a:extLst>
        </cdr:cNvPr>
        <cdr:cNvSpPr txBox="1"/>
      </cdr:nvSpPr>
      <cdr:spPr>
        <a:xfrm xmlns:a="http://schemas.openxmlformats.org/drawingml/2006/main">
          <a:off x="942975" y="1042989"/>
          <a:ext cx="4381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800"/>
            <a:t>82%</a:t>
          </a:r>
        </a:p>
      </cdr:txBody>
    </cdr:sp>
  </cdr:relSizeAnchor>
  <cdr:relSizeAnchor xmlns:cdr="http://schemas.openxmlformats.org/drawingml/2006/chartDrawing">
    <cdr:from>
      <cdr:x>0.44125</cdr:x>
      <cdr:y>0.38657</cdr:y>
    </cdr:from>
    <cdr:to>
      <cdr:x>0.52937</cdr:x>
      <cdr:y>0.49769</cdr:y>
    </cdr:to>
    <cdr:sp macro="" textlink="">
      <cdr:nvSpPr>
        <cdr:cNvPr id="3" name="CuadroTexto 1">
          <a:extLst xmlns:a="http://schemas.openxmlformats.org/drawingml/2006/main">
            <a:ext uri="{FF2B5EF4-FFF2-40B4-BE49-F238E27FC236}">
              <a16:creationId xmlns:a16="http://schemas.microsoft.com/office/drawing/2014/main" id="{AB6D3ED4-25BE-4430-93AD-CB2901228B5D}"/>
            </a:ext>
          </a:extLst>
        </cdr:cNvPr>
        <cdr:cNvSpPr txBox="1"/>
      </cdr:nvSpPr>
      <cdr:spPr>
        <a:xfrm xmlns:a="http://schemas.openxmlformats.org/drawingml/2006/main">
          <a:off x="2193925" y="1060450"/>
          <a:ext cx="43815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800"/>
            <a:t>87%</a:t>
          </a:r>
        </a:p>
      </cdr:txBody>
    </cdr:sp>
  </cdr:relSizeAnchor>
  <cdr:relSizeAnchor xmlns:cdr="http://schemas.openxmlformats.org/drawingml/2006/chartDrawing">
    <cdr:from>
      <cdr:x>0.01022</cdr:x>
      <cdr:y>0.01852</cdr:y>
    </cdr:from>
    <cdr:to>
      <cdr:x>0.09834</cdr:x>
      <cdr:y>0.12963</cdr:y>
    </cdr:to>
    <cdr:sp macro="" textlink="">
      <cdr:nvSpPr>
        <cdr:cNvPr id="4" name="CuadroTexto 1">
          <a:extLst xmlns:a="http://schemas.openxmlformats.org/drawingml/2006/main">
            <a:ext uri="{FF2B5EF4-FFF2-40B4-BE49-F238E27FC236}">
              <a16:creationId xmlns:a16="http://schemas.microsoft.com/office/drawing/2014/main" id="{A1487D97-571B-4AFF-8B7E-2F55F64DA1F6}"/>
            </a:ext>
          </a:extLst>
        </cdr:cNvPr>
        <cdr:cNvSpPr txBox="1"/>
      </cdr:nvSpPr>
      <cdr:spPr>
        <a:xfrm xmlns:a="http://schemas.openxmlformats.org/drawingml/2006/main">
          <a:off x="50800" y="50800"/>
          <a:ext cx="43815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800"/>
            <a:t>87%</a:t>
          </a:r>
        </a:p>
      </cdr:txBody>
    </cdr:sp>
  </cdr:relSizeAnchor>
  <cdr:relSizeAnchor xmlns:cdr="http://schemas.openxmlformats.org/drawingml/2006/chartDrawing">
    <cdr:from>
      <cdr:x>0.69221</cdr:x>
      <cdr:y>0.38657</cdr:y>
    </cdr:from>
    <cdr:to>
      <cdr:x>0.78033</cdr:x>
      <cdr:y>0.49769</cdr:y>
    </cdr:to>
    <cdr:sp macro="" textlink="">
      <cdr:nvSpPr>
        <cdr:cNvPr id="5" name="CuadroTexto 1">
          <a:extLst xmlns:a="http://schemas.openxmlformats.org/drawingml/2006/main">
            <a:ext uri="{FF2B5EF4-FFF2-40B4-BE49-F238E27FC236}">
              <a16:creationId xmlns:a16="http://schemas.microsoft.com/office/drawing/2014/main" id="{DAFF7D4D-D865-49AE-921E-2798E6385E00}"/>
            </a:ext>
          </a:extLst>
        </cdr:cNvPr>
        <cdr:cNvSpPr txBox="1"/>
      </cdr:nvSpPr>
      <cdr:spPr>
        <a:xfrm xmlns:a="http://schemas.openxmlformats.org/drawingml/2006/main">
          <a:off x="3441700" y="1060450"/>
          <a:ext cx="43815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800"/>
            <a:t>90%</a:t>
          </a:r>
        </a:p>
      </cdr:txBody>
    </cdr:sp>
  </cdr:relSizeAnchor>
</c:userShapes>
</file>

<file path=ppt/drawings/drawing2.xml><?xml version="1.0" encoding="utf-8"?>
<c:userShapes xmlns:c="http://schemas.openxmlformats.org/drawingml/2006/chart">
  <cdr:relSizeAnchor xmlns:cdr="http://schemas.openxmlformats.org/drawingml/2006/chartDrawing">
    <cdr:from>
      <cdr:x>0.27083</cdr:x>
      <cdr:y>0.43924</cdr:y>
    </cdr:from>
    <cdr:to>
      <cdr:x>0.35625</cdr:x>
      <cdr:y>0.55729</cdr:y>
    </cdr:to>
    <cdr:sp macro="" textlink="">
      <cdr:nvSpPr>
        <cdr:cNvPr id="2" name="CuadroTexto 1">
          <a:extLst xmlns:a="http://schemas.openxmlformats.org/drawingml/2006/main">
            <a:ext uri="{FF2B5EF4-FFF2-40B4-BE49-F238E27FC236}">
              <a16:creationId xmlns:a16="http://schemas.microsoft.com/office/drawing/2014/main" id="{3096FDC3-60C8-4CFE-A0D6-61B1B2AFCF45}"/>
            </a:ext>
          </a:extLst>
        </cdr:cNvPr>
        <cdr:cNvSpPr txBox="1"/>
      </cdr:nvSpPr>
      <cdr:spPr>
        <a:xfrm xmlns:a="http://schemas.openxmlformats.org/drawingml/2006/main">
          <a:off x="1238249" y="1204913"/>
          <a:ext cx="3905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900"/>
            <a:t>99%</a:t>
          </a:r>
        </a:p>
      </cdr:txBody>
    </cdr:sp>
  </cdr:relSizeAnchor>
  <cdr:relSizeAnchor xmlns:cdr="http://schemas.openxmlformats.org/drawingml/2006/chartDrawing">
    <cdr:from>
      <cdr:x>0.76319</cdr:x>
      <cdr:y>0.49074</cdr:y>
    </cdr:from>
    <cdr:to>
      <cdr:x>0.84861</cdr:x>
      <cdr:y>0.6088</cdr:y>
    </cdr:to>
    <cdr:sp macro="" textlink="">
      <cdr:nvSpPr>
        <cdr:cNvPr id="3" name="CuadroTexto 1">
          <a:extLst xmlns:a="http://schemas.openxmlformats.org/drawingml/2006/main">
            <a:ext uri="{FF2B5EF4-FFF2-40B4-BE49-F238E27FC236}">
              <a16:creationId xmlns:a16="http://schemas.microsoft.com/office/drawing/2014/main" id="{0F62CA50-F6DD-49DE-92EC-67085AD3705D}"/>
            </a:ext>
          </a:extLst>
        </cdr:cNvPr>
        <cdr:cNvSpPr txBox="1"/>
      </cdr:nvSpPr>
      <cdr:spPr>
        <a:xfrm xmlns:a="http://schemas.openxmlformats.org/drawingml/2006/main">
          <a:off x="3489325" y="1346200"/>
          <a:ext cx="390525" cy="323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900" dirty="0"/>
            <a:t>99%</a:t>
          </a:r>
        </a:p>
      </cdr:txBody>
    </cdr:sp>
  </cdr:relSizeAnchor>
  <cdr:relSizeAnchor xmlns:cdr="http://schemas.openxmlformats.org/drawingml/2006/chartDrawing">
    <cdr:from>
      <cdr:x>0.52153</cdr:x>
      <cdr:y>0.4838</cdr:y>
    </cdr:from>
    <cdr:to>
      <cdr:x>0.60694</cdr:x>
      <cdr:y>0.60185</cdr:y>
    </cdr:to>
    <cdr:sp macro="" textlink="">
      <cdr:nvSpPr>
        <cdr:cNvPr id="4" name="CuadroTexto 1">
          <a:extLst xmlns:a="http://schemas.openxmlformats.org/drawingml/2006/main">
            <a:ext uri="{FF2B5EF4-FFF2-40B4-BE49-F238E27FC236}">
              <a16:creationId xmlns:a16="http://schemas.microsoft.com/office/drawing/2014/main" id="{0F62CA50-F6DD-49DE-92EC-67085AD3705D}"/>
            </a:ext>
          </a:extLst>
        </cdr:cNvPr>
        <cdr:cNvSpPr txBox="1"/>
      </cdr:nvSpPr>
      <cdr:spPr>
        <a:xfrm xmlns:a="http://schemas.openxmlformats.org/drawingml/2006/main">
          <a:off x="2384425" y="1327150"/>
          <a:ext cx="390525" cy="323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900"/>
            <a:t>99%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B34E3CD0-0912-D54D-99F1-5FF9CB7B0B82}" type="datetimeFigureOut">
              <a:rPr lang="es-CO" smtClean="0"/>
              <a:pPr/>
              <a:t>20/03/20</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20/03/20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20/03/20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20/03/20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20/03/20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20/03/20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20/03/20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20/03/20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20/03/20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20/03/20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20/03/20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20/03/20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20/03/20</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6550702" y="4682019"/>
            <a:ext cx="5078876" cy="769441"/>
          </a:xfrm>
          <a:prstGeom prst="rect">
            <a:avLst/>
          </a:prstGeom>
          <a:noFill/>
        </p:spPr>
        <p:txBody>
          <a:bodyPr wrap="square" rtlCol="0">
            <a:spAutoFit/>
          </a:bodyPr>
          <a:lstStyle/>
          <a:p>
            <a:pPr algn="r"/>
            <a:r>
              <a:rPr lang="es-ES_tradnl" sz="4400" dirty="0">
                <a:solidFill>
                  <a:srgbClr val="436CB7"/>
                </a:solidFill>
                <a:latin typeface="Arial" panose="020B0604020202020204" pitchFamily="34" charset="0"/>
                <a:cs typeface="Arial" panose="020B0604020202020204" pitchFamily="34" charset="0"/>
              </a:rPr>
              <a:t>INFORME PQRSD </a:t>
            </a:r>
          </a:p>
        </p:txBody>
      </p:sp>
      <p:sp>
        <p:nvSpPr>
          <p:cNvPr id="12" name="Rectángulo 11">
            <a:extLst>
              <a:ext uri="{FF2B5EF4-FFF2-40B4-BE49-F238E27FC236}">
                <a16:creationId xmlns:a16="http://schemas.microsoft.com/office/drawing/2014/main" id="{7483FF7F-28CD-4DAD-A626-E50D17F5659F}"/>
              </a:ext>
            </a:extLst>
          </p:cNvPr>
          <p:cNvSpPr/>
          <p:nvPr/>
        </p:nvSpPr>
        <p:spPr>
          <a:xfrm>
            <a:off x="7060367" y="5432646"/>
            <a:ext cx="4409450" cy="1446550"/>
          </a:xfrm>
          <a:prstGeom prst="rect">
            <a:avLst/>
          </a:prstGeom>
        </p:spPr>
        <p:txBody>
          <a:bodyPr wrap="square">
            <a:spAutoFit/>
          </a:bodyPr>
          <a:lstStyle/>
          <a:p>
            <a:pPr algn="r"/>
            <a:r>
              <a:rPr lang="es-CO" sz="2800" dirty="0">
                <a:solidFill>
                  <a:srgbClr val="436CB7"/>
                </a:solidFill>
                <a:latin typeface="Arial" panose="020B0604020202020204" pitchFamily="34" charset="0"/>
                <a:cs typeface="Arial" panose="020B0604020202020204" pitchFamily="34" charset="0"/>
              </a:rPr>
              <a:t>tercer trimestre 2019</a:t>
            </a:r>
          </a:p>
          <a:p>
            <a:pPr algn="r"/>
            <a:r>
              <a:rPr lang="es-CO" sz="2800" dirty="0">
                <a:solidFill>
                  <a:srgbClr val="436CB7"/>
                </a:solidFill>
                <a:latin typeface="Arial" panose="020B0604020202020204" pitchFamily="34" charset="0"/>
                <a:cs typeface="Arial" panose="020B0604020202020204" pitchFamily="34" charset="0"/>
              </a:rPr>
              <a:t>Octubre 2019</a:t>
            </a:r>
          </a:p>
          <a:p>
            <a:pPr algn="r"/>
            <a:endParaRPr lang="es-AR" sz="3200" dirty="0"/>
          </a:p>
        </p:txBody>
      </p:sp>
    </p:spTree>
    <p:extLst>
      <p:ext uri="{BB962C8B-B14F-4D97-AF65-F5344CB8AC3E}">
        <p14:creationId xmlns:p14="http://schemas.microsoft.com/office/powerpoint/2010/main" val="3779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5" y="228127"/>
            <a:ext cx="8446741"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PORCENTAJE DE ATENCIÓN PQRSD</a:t>
            </a:r>
          </a:p>
          <a:p>
            <a:endParaRPr lang="es-CO" sz="2800" b="1" dirty="0">
              <a:solidFill>
                <a:schemeClr val="accent1">
                  <a:lumMod val="50000"/>
                </a:schemeClr>
              </a:solidFill>
              <a:latin typeface="Arial" charset="0"/>
              <a:cs typeface="Arial" charset="0"/>
            </a:endParaRPr>
          </a:p>
        </p:txBody>
      </p:sp>
      <p:pic>
        <p:nvPicPr>
          <p:cNvPr id="13" name="Picture 4" descr="Imagen relacionada">
            <a:extLst>
              <a:ext uri="{FF2B5EF4-FFF2-40B4-BE49-F238E27FC236}">
                <a16:creationId xmlns:a16="http://schemas.microsoft.com/office/drawing/2014/main" id="{5287304B-96FC-47D6-9A44-8122F8333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11" y="799586"/>
            <a:ext cx="1877327" cy="21894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1852865-A312-4F6D-A4C7-1F5EA662AD9A}"/>
              </a:ext>
            </a:extLst>
          </p:cNvPr>
          <p:cNvSpPr txBox="1"/>
          <p:nvPr/>
        </p:nvSpPr>
        <p:spPr>
          <a:xfrm>
            <a:off x="8276693" y="3700376"/>
            <a:ext cx="2995910" cy="2031325"/>
          </a:xfrm>
          <a:prstGeom prst="rect">
            <a:avLst/>
          </a:prstGeom>
          <a:noFill/>
        </p:spPr>
        <p:txBody>
          <a:bodyPr wrap="square" rtlCol="0">
            <a:spAutoFit/>
          </a:bodyPr>
          <a:lstStyle/>
          <a:p>
            <a:pPr algn="just"/>
            <a:r>
              <a:rPr lang="es-CO" dirty="0">
                <a:solidFill>
                  <a:schemeClr val="tx2">
                    <a:lumMod val="50000"/>
                  </a:schemeClr>
                </a:solidFill>
              </a:rPr>
              <a:t>Para el tercer trimestre de la vigencia 2019 se obtuvo un porcentaje de atención de PQRSD del 99% debido a que se atendieron 28.294 de las 28.548 que se radicaron para ese trimestre</a:t>
            </a:r>
          </a:p>
        </p:txBody>
      </p:sp>
      <p:sp>
        <p:nvSpPr>
          <p:cNvPr id="14" name="CuadroTexto 1">
            <a:extLst>
              <a:ext uri="{FF2B5EF4-FFF2-40B4-BE49-F238E27FC236}">
                <a16:creationId xmlns:a16="http://schemas.microsoft.com/office/drawing/2014/main" id="{3F7F1CA9-AD0C-4A59-8A2A-17B2EDE308A1}"/>
              </a:ext>
            </a:extLst>
          </p:cNvPr>
          <p:cNvSpPr txBox="1"/>
          <p:nvPr/>
        </p:nvSpPr>
        <p:spPr>
          <a:xfrm>
            <a:off x="4743072" y="3630929"/>
            <a:ext cx="449705" cy="4534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100" dirty="0"/>
              <a:t>99%</a:t>
            </a:r>
          </a:p>
        </p:txBody>
      </p:sp>
      <p:sp>
        <p:nvSpPr>
          <p:cNvPr id="15" name="CuadroTexto 1">
            <a:extLst>
              <a:ext uri="{FF2B5EF4-FFF2-40B4-BE49-F238E27FC236}">
                <a16:creationId xmlns:a16="http://schemas.microsoft.com/office/drawing/2014/main" id="{3F7F1CA9-AD0C-4A59-8A2A-17B2EDE308A1}"/>
              </a:ext>
            </a:extLst>
          </p:cNvPr>
          <p:cNvSpPr txBox="1"/>
          <p:nvPr/>
        </p:nvSpPr>
        <p:spPr>
          <a:xfrm>
            <a:off x="6454582" y="3625308"/>
            <a:ext cx="449705" cy="4534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100" dirty="0"/>
              <a:t>98%</a:t>
            </a:r>
          </a:p>
        </p:txBody>
      </p:sp>
      <p:graphicFrame>
        <p:nvGraphicFramePr>
          <p:cNvPr id="16" name="Gráfico 15">
            <a:extLst>
              <a:ext uri="{FF2B5EF4-FFF2-40B4-BE49-F238E27FC236}">
                <a16:creationId xmlns:a16="http://schemas.microsoft.com/office/drawing/2014/main" id="{5B1B3B98-9C44-42DD-8962-DC56626D9D64}"/>
              </a:ext>
            </a:extLst>
          </p:cNvPr>
          <p:cNvGraphicFramePr>
            <a:graphicFrameLocks/>
          </p:cNvGraphicFramePr>
          <p:nvPr/>
        </p:nvGraphicFramePr>
        <p:xfrm>
          <a:off x="1312492" y="1861092"/>
          <a:ext cx="6392451" cy="4524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911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5" y="61537"/>
            <a:ext cx="9597624"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TIEMPO PROMEDIO DE ESPERA CANAL PRESENCIAL</a:t>
            </a:r>
          </a:p>
          <a:p>
            <a:endParaRPr lang="es-CO" sz="2800" b="1" dirty="0">
              <a:solidFill>
                <a:schemeClr val="accent1">
                  <a:lumMod val="50000"/>
                </a:schemeClr>
              </a:solidFill>
              <a:latin typeface="Arial" charset="0"/>
              <a:cs typeface="Arial" charset="0"/>
            </a:endParaRPr>
          </a:p>
        </p:txBody>
      </p:sp>
      <p:graphicFrame>
        <p:nvGraphicFramePr>
          <p:cNvPr id="4" name="Diagrama 3">
            <a:extLst>
              <a:ext uri="{FF2B5EF4-FFF2-40B4-BE49-F238E27FC236}">
                <a16:creationId xmlns:a16="http://schemas.microsoft.com/office/drawing/2014/main" id="{42BCA56F-5E4B-4030-82CF-04ECCCEDCACB}"/>
              </a:ext>
            </a:extLst>
          </p:cNvPr>
          <p:cNvGraphicFramePr/>
          <p:nvPr>
            <p:extLst>
              <p:ext uri="{D42A27DB-BD31-4B8C-83A1-F6EECF244321}">
                <p14:modId xmlns:p14="http://schemas.microsoft.com/office/powerpoint/2010/main" val="3505813043"/>
              </p:ext>
            </p:extLst>
          </p:nvPr>
        </p:nvGraphicFramePr>
        <p:xfrm>
          <a:off x="2032000" y="799586"/>
          <a:ext cx="8128000" cy="583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4" descr="Imagen relacionada">
            <a:extLst>
              <a:ext uri="{FF2B5EF4-FFF2-40B4-BE49-F238E27FC236}">
                <a16:creationId xmlns:a16="http://schemas.microsoft.com/office/drawing/2014/main" id="{401BDC5B-FF66-412D-887E-2C017B197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4831" y="795890"/>
            <a:ext cx="1877327" cy="25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5528441" y="3095645"/>
            <a:ext cx="7037726" cy="1446550"/>
          </a:xfrm>
          <a:prstGeom prst="rect">
            <a:avLst/>
          </a:prstGeom>
          <a:noFill/>
        </p:spPr>
        <p:txBody>
          <a:bodyPr wrap="square" rtlCol="0">
            <a:spAutoFit/>
          </a:bodyPr>
          <a:lstStyle/>
          <a:p>
            <a:pPr algn="ctr"/>
            <a:r>
              <a:rPr lang="es-ES_tradnl" sz="4400" b="1" dirty="0">
                <a:solidFill>
                  <a:schemeClr val="accent1">
                    <a:lumMod val="50000"/>
                  </a:schemeClr>
                </a:solidFill>
                <a:latin typeface="Arial" panose="020B0604020202020204" pitchFamily="34" charset="0"/>
                <a:cs typeface="Arial" panose="020B0604020202020204" pitchFamily="34" charset="0"/>
              </a:rPr>
              <a:t>DERECHOS DE PETICIÓN</a:t>
            </a:r>
          </a:p>
        </p:txBody>
      </p:sp>
    </p:spTree>
    <p:extLst>
      <p:ext uri="{BB962C8B-B14F-4D97-AF65-F5344CB8AC3E}">
        <p14:creationId xmlns:p14="http://schemas.microsoft.com/office/powerpoint/2010/main" val="384948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7D319A3-C477-4A8B-BCD4-278180E5E492}"/>
              </a:ext>
            </a:extLst>
          </p:cNvPr>
          <p:cNvSpPr/>
          <p:nvPr/>
        </p:nvSpPr>
        <p:spPr>
          <a:xfrm>
            <a:off x="7859842" y="2109148"/>
            <a:ext cx="3627620" cy="3539430"/>
          </a:xfrm>
          <a:prstGeom prst="rect">
            <a:avLst/>
          </a:prstGeom>
        </p:spPr>
        <p:txBody>
          <a:bodyPr wrap="square">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Durante el tercer semestre de 2019 se recibieron 24.660 solicitudes de derechos de petición de información de las cuales 21.797 fueron atendidos directamente por el Ministerio de  Educación Nacional,  2.764 solicitudes se trasladaron  por  competencia a otra entidad y 99 solicitudes fueron negadas</a:t>
            </a:r>
            <a:r>
              <a:rPr lang="es-CO" sz="2400" dirty="0">
                <a:solidFill>
                  <a:schemeClr val="accent1">
                    <a:lumMod val="75000"/>
                  </a:schemeClr>
                </a:solidFill>
              </a:rPr>
              <a:t>.</a:t>
            </a:r>
          </a:p>
        </p:txBody>
      </p:sp>
      <p:sp>
        <p:nvSpPr>
          <p:cNvPr id="7" name="Rectángulo 6">
            <a:extLst>
              <a:ext uri="{FF2B5EF4-FFF2-40B4-BE49-F238E27FC236}">
                <a16:creationId xmlns:a16="http://schemas.microsoft.com/office/drawing/2014/main" id="{1ED0C049-AFA6-4837-99FE-DAAF98F36F7B}"/>
              </a:ext>
            </a:extLst>
          </p:cNvPr>
          <p:cNvSpPr/>
          <p:nvPr/>
        </p:nvSpPr>
        <p:spPr>
          <a:xfrm>
            <a:off x="744556" y="256507"/>
            <a:ext cx="4610558"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DERECHOS DE PETICIÓN</a:t>
            </a:r>
          </a:p>
          <a:p>
            <a:endParaRPr lang="es-CO" sz="2800" b="1" dirty="0">
              <a:solidFill>
                <a:schemeClr val="accent1">
                  <a:lumMod val="50000"/>
                </a:schemeClr>
              </a:solidFill>
              <a:latin typeface="Arial" charset="0"/>
              <a:cs typeface="Arial" charset="0"/>
            </a:endParaRP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94" y="287452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8D9DCF00-DB24-4174-989A-C5AE41C013FC}"/>
              </a:ext>
            </a:extLst>
          </p:cNvPr>
          <p:cNvGraphicFramePr/>
          <p:nvPr>
            <p:extLst>
              <p:ext uri="{D42A27DB-BD31-4B8C-83A1-F6EECF244321}">
                <p14:modId xmlns:p14="http://schemas.microsoft.com/office/powerpoint/2010/main" val="2840687277"/>
              </p:ext>
            </p:extLst>
          </p:nvPr>
        </p:nvGraphicFramePr>
        <p:xfrm>
          <a:off x="744556" y="1182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9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EE13BC-DC89-4A99-A24C-E0C0E2246472}"/>
              </a:ext>
            </a:extLst>
          </p:cNvPr>
          <p:cNvSpPr/>
          <p:nvPr/>
        </p:nvSpPr>
        <p:spPr>
          <a:xfrm>
            <a:off x="2122890" y="4138968"/>
            <a:ext cx="4819645" cy="2862322"/>
          </a:xfrm>
          <a:prstGeom prst="rect">
            <a:avLst/>
          </a:prstGeom>
        </p:spPr>
        <p:txBody>
          <a:bodyPr wrap="square">
            <a:spAutoFit/>
          </a:bodyPr>
          <a:lstStyle/>
          <a:p>
            <a:pPr algn="just"/>
            <a:r>
              <a:rPr lang="es-CO" sz="2000" dirty="0">
                <a:solidFill>
                  <a:schemeClr val="accent1">
                    <a:lumMod val="50000"/>
                  </a:schemeClr>
                </a:solidFill>
                <a:latin typeface="Arial" panose="020B0604020202020204" pitchFamily="34" charset="0"/>
                <a:cs typeface="Arial" panose="020B0604020202020204" pitchFamily="34" charset="0"/>
              </a:rPr>
              <a:t>Para los meses de julio, agosto, septiembre se refleja  que el mes con mayor número de derechos de petición corresponde a  julio  con un total de 9.327,  seguido por el mes de agosto con un total de 7.801 y  septiembre  con 7.532. Para un total de 24.660 derechos de petición en el tercer trimestre del año 2019</a:t>
            </a:r>
            <a:endParaRPr lang="es-ES" sz="2000"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Imagen relacionada">
            <a:extLst>
              <a:ext uri="{FF2B5EF4-FFF2-40B4-BE49-F238E27FC236}">
                <a16:creationId xmlns:a16="http://schemas.microsoft.com/office/drawing/2014/main" id="{BBDF0CF2-E6B7-4A47-AC68-ED84C435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2" y="4740220"/>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3" name="Hexágono 2">
            <a:extLst>
              <a:ext uri="{FF2B5EF4-FFF2-40B4-BE49-F238E27FC236}">
                <a16:creationId xmlns:a16="http://schemas.microsoft.com/office/drawing/2014/main" id="{BE9CE8A9-DC39-4A3B-B972-4830264B086E}"/>
              </a:ext>
            </a:extLst>
          </p:cNvPr>
          <p:cNvSpPr/>
          <p:nvPr/>
        </p:nvSpPr>
        <p:spPr>
          <a:xfrm>
            <a:off x="2418026" y="1487199"/>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9327 Julio</a:t>
            </a:r>
          </a:p>
        </p:txBody>
      </p:sp>
      <p:sp>
        <p:nvSpPr>
          <p:cNvPr id="8" name="Rectángulo 7">
            <a:extLst>
              <a:ext uri="{FF2B5EF4-FFF2-40B4-BE49-F238E27FC236}">
                <a16:creationId xmlns:a16="http://schemas.microsoft.com/office/drawing/2014/main" id="{BB42416B-1DBD-48E1-BE08-3643CB242EA9}"/>
              </a:ext>
            </a:extLst>
          </p:cNvPr>
          <p:cNvSpPr/>
          <p:nvPr/>
        </p:nvSpPr>
        <p:spPr>
          <a:xfrm>
            <a:off x="1263783" y="611713"/>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sz="1600" dirty="0"/>
              <a:t>10 Correo electrónico</a:t>
            </a:r>
          </a:p>
        </p:txBody>
      </p:sp>
      <p:sp>
        <p:nvSpPr>
          <p:cNvPr id="11" name="Rectángulo 10">
            <a:extLst>
              <a:ext uri="{FF2B5EF4-FFF2-40B4-BE49-F238E27FC236}">
                <a16:creationId xmlns:a16="http://schemas.microsoft.com/office/drawing/2014/main" id="{49A742BF-9270-4978-8806-DEAE0662F283}"/>
              </a:ext>
            </a:extLst>
          </p:cNvPr>
          <p:cNvSpPr/>
          <p:nvPr/>
        </p:nvSpPr>
        <p:spPr>
          <a:xfrm>
            <a:off x="1026286" y="1699828"/>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3 Otro</a:t>
            </a:r>
          </a:p>
        </p:txBody>
      </p:sp>
      <p:sp>
        <p:nvSpPr>
          <p:cNvPr id="12" name="Rectángulo 11">
            <a:extLst>
              <a:ext uri="{FF2B5EF4-FFF2-40B4-BE49-F238E27FC236}">
                <a16:creationId xmlns:a16="http://schemas.microsoft.com/office/drawing/2014/main" id="{28E949C8-FB5D-484F-8544-112C90520D66}"/>
              </a:ext>
            </a:extLst>
          </p:cNvPr>
          <p:cNvSpPr/>
          <p:nvPr/>
        </p:nvSpPr>
        <p:spPr>
          <a:xfrm>
            <a:off x="1334596" y="2885563"/>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4252 Buzón UAC</a:t>
            </a:r>
          </a:p>
        </p:txBody>
      </p:sp>
      <p:sp>
        <p:nvSpPr>
          <p:cNvPr id="13" name="Rectángulo 12">
            <a:extLst>
              <a:ext uri="{FF2B5EF4-FFF2-40B4-BE49-F238E27FC236}">
                <a16:creationId xmlns:a16="http://schemas.microsoft.com/office/drawing/2014/main" id="{6E93E751-8407-4D12-ABF3-0981B0C9066F}"/>
              </a:ext>
            </a:extLst>
          </p:cNvPr>
          <p:cNvSpPr/>
          <p:nvPr/>
        </p:nvSpPr>
        <p:spPr>
          <a:xfrm>
            <a:off x="3723107" y="2885563"/>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2832 Web</a:t>
            </a:r>
          </a:p>
        </p:txBody>
      </p:sp>
      <p:sp>
        <p:nvSpPr>
          <p:cNvPr id="14" name="Rectángulo 13">
            <a:extLst>
              <a:ext uri="{FF2B5EF4-FFF2-40B4-BE49-F238E27FC236}">
                <a16:creationId xmlns:a16="http://schemas.microsoft.com/office/drawing/2014/main" id="{0AFC50CB-4FEF-4DC5-BE3E-EFDFC925787C}"/>
              </a:ext>
            </a:extLst>
          </p:cNvPr>
          <p:cNvSpPr/>
          <p:nvPr/>
        </p:nvSpPr>
        <p:spPr>
          <a:xfrm>
            <a:off x="4154541" y="1717182"/>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1448 personal </a:t>
            </a:r>
          </a:p>
        </p:txBody>
      </p:sp>
      <p:sp>
        <p:nvSpPr>
          <p:cNvPr id="15" name="Rectángulo 14">
            <a:extLst>
              <a:ext uri="{FF2B5EF4-FFF2-40B4-BE49-F238E27FC236}">
                <a16:creationId xmlns:a16="http://schemas.microsoft.com/office/drawing/2014/main" id="{72F5439C-A2B4-4F5E-B036-3CAFDFD142D9}"/>
              </a:ext>
            </a:extLst>
          </p:cNvPr>
          <p:cNvSpPr/>
          <p:nvPr/>
        </p:nvSpPr>
        <p:spPr>
          <a:xfrm>
            <a:off x="3732320" y="601719"/>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782 Masivo</a:t>
            </a:r>
          </a:p>
        </p:txBody>
      </p:sp>
      <p:cxnSp>
        <p:nvCxnSpPr>
          <p:cNvPr id="16" name="Conector recto 15">
            <a:extLst>
              <a:ext uri="{FF2B5EF4-FFF2-40B4-BE49-F238E27FC236}">
                <a16:creationId xmlns:a16="http://schemas.microsoft.com/office/drawing/2014/main" id="{094E414F-3850-4AE0-9190-13E0B3FA468C}"/>
              </a:ext>
            </a:extLst>
          </p:cNvPr>
          <p:cNvCxnSpPr>
            <a:cxnSpLocks/>
            <a:stCxn id="3" idx="5"/>
          </p:cNvCxnSpPr>
          <p:nvPr/>
        </p:nvCxnSpPr>
        <p:spPr>
          <a:xfrm flipV="1">
            <a:off x="3589133" y="1248257"/>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0C1FCDAB-0488-4AAC-AE32-B088F60BF59B}"/>
              </a:ext>
            </a:extLst>
          </p:cNvPr>
          <p:cNvCxnSpPr>
            <a:cxnSpLocks/>
            <a:stCxn id="3" idx="0"/>
            <a:endCxn id="14" idx="1"/>
          </p:cNvCxnSpPr>
          <p:nvPr/>
        </p:nvCxnSpPr>
        <p:spPr>
          <a:xfrm>
            <a:off x="3857082" y="2023097"/>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286353D0-09A2-4A21-B6AF-58CC76C6FA5F}"/>
              </a:ext>
            </a:extLst>
          </p:cNvPr>
          <p:cNvCxnSpPr>
            <a:cxnSpLocks/>
            <a:stCxn id="3" idx="1"/>
          </p:cNvCxnSpPr>
          <p:nvPr/>
        </p:nvCxnSpPr>
        <p:spPr>
          <a:xfrm>
            <a:off x="3589133" y="2558994"/>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1254461-21DE-439D-A0A3-BBA8F8C4E6FB}"/>
              </a:ext>
            </a:extLst>
          </p:cNvPr>
          <p:cNvCxnSpPr>
            <a:cxnSpLocks/>
            <a:stCxn id="3" idx="2"/>
          </p:cNvCxnSpPr>
          <p:nvPr/>
        </p:nvCxnSpPr>
        <p:spPr>
          <a:xfrm flipH="1">
            <a:off x="2503518" y="2558994"/>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90AA59F-2618-4AD9-BBCC-417955A062AD}"/>
              </a:ext>
            </a:extLst>
          </p:cNvPr>
          <p:cNvCxnSpPr>
            <a:cxnSpLocks/>
            <a:stCxn id="11" idx="3"/>
            <a:endCxn id="3" idx="3"/>
          </p:cNvCxnSpPr>
          <p:nvPr/>
        </p:nvCxnSpPr>
        <p:spPr>
          <a:xfrm>
            <a:off x="2180529" y="2023097"/>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EC18F4EA-17DE-44C6-88D2-53CB59BE58D7}"/>
              </a:ext>
            </a:extLst>
          </p:cNvPr>
          <p:cNvCxnSpPr>
            <a:cxnSpLocks/>
            <a:endCxn id="3" idx="4"/>
          </p:cNvCxnSpPr>
          <p:nvPr/>
        </p:nvCxnSpPr>
        <p:spPr>
          <a:xfrm>
            <a:off x="2299277" y="1258251"/>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ángulo 60">
            <a:extLst>
              <a:ext uri="{FF2B5EF4-FFF2-40B4-BE49-F238E27FC236}">
                <a16:creationId xmlns:a16="http://schemas.microsoft.com/office/drawing/2014/main" id="{681621C3-5F20-4764-9DF4-923A78205AAB}"/>
              </a:ext>
            </a:extLst>
          </p:cNvPr>
          <p:cNvSpPr/>
          <p:nvPr/>
        </p:nvSpPr>
        <p:spPr>
          <a:xfrm>
            <a:off x="6183682" y="538775"/>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20 Correo </a:t>
            </a:r>
            <a:r>
              <a:rPr lang="es-CO" sz="1600" dirty="0"/>
              <a:t>electrónico</a:t>
            </a:r>
            <a:endParaRPr lang="es-CO" dirty="0"/>
          </a:p>
        </p:txBody>
      </p:sp>
      <p:sp>
        <p:nvSpPr>
          <p:cNvPr id="62" name="Rectángulo 61">
            <a:extLst>
              <a:ext uri="{FF2B5EF4-FFF2-40B4-BE49-F238E27FC236}">
                <a16:creationId xmlns:a16="http://schemas.microsoft.com/office/drawing/2014/main" id="{BD7A0D12-C022-4210-882A-78B8FB05C11A}"/>
              </a:ext>
            </a:extLst>
          </p:cNvPr>
          <p:cNvSpPr/>
          <p:nvPr/>
        </p:nvSpPr>
        <p:spPr>
          <a:xfrm>
            <a:off x="6081798" y="1597666"/>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3 Otro</a:t>
            </a:r>
          </a:p>
        </p:txBody>
      </p:sp>
      <p:sp>
        <p:nvSpPr>
          <p:cNvPr id="63" name="Rectángulo 62">
            <a:extLst>
              <a:ext uri="{FF2B5EF4-FFF2-40B4-BE49-F238E27FC236}">
                <a16:creationId xmlns:a16="http://schemas.microsoft.com/office/drawing/2014/main" id="{0BCC3153-5665-474B-BC11-BCBF647425E8}"/>
              </a:ext>
            </a:extLst>
          </p:cNvPr>
          <p:cNvSpPr/>
          <p:nvPr/>
        </p:nvSpPr>
        <p:spPr>
          <a:xfrm>
            <a:off x="6390108" y="2783401"/>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3610 Buzón UAC</a:t>
            </a:r>
          </a:p>
        </p:txBody>
      </p:sp>
      <p:sp>
        <p:nvSpPr>
          <p:cNvPr id="64" name="Rectángulo 63">
            <a:extLst>
              <a:ext uri="{FF2B5EF4-FFF2-40B4-BE49-F238E27FC236}">
                <a16:creationId xmlns:a16="http://schemas.microsoft.com/office/drawing/2014/main" id="{485C87CE-DACA-4E45-BFFA-59C0DE03D960}"/>
              </a:ext>
            </a:extLst>
          </p:cNvPr>
          <p:cNvSpPr/>
          <p:nvPr/>
        </p:nvSpPr>
        <p:spPr>
          <a:xfrm>
            <a:off x="8716851" y="2783401"/>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2583 Web</a:t>
            </a:r>
          </a:p>
        </p:txBody>
      </p:sp>
      <p:sp>
        <p:nvSpPr>
          <p:cNvPr id="65" name="Rectángulo 64">
            <a:extLst>
              <a:ext uri="{FF2B5EF4-FFF2-40B4-BE49-F238E27FC236}">
                <a16:creationId xmlns:a16="http://schemas.microsoft.com/office/drawing/2014/main" id="{7E56FCE6-C59A-4EC0-AD29-00291590078D}"/>
              </a:ext>
            </a:extLst>
          </p:cNvPr>
          <p:cNvSpPr/>
          <p:nvPr/>
        </p:nvSpPr>
        <p:spPr>
          <a:xfrm>
            <a:off x="9210053" y="1615020"/>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1091 personal </a:t>
            </a:r>
          </a:p>
        </p:txBody>
      </p:sp>
      <p:cxnSp>
        <p:nvCxnSpPr>
          <p:cNvPr id="66" name="Conector recto 65">
            <a:extLst>
              <a:ext uri="{FF2B5EF4-FFF2-40B4-BE49-F238E27FC236}">
                <a16:creationId xmlns:a16="http://schemas.microsoft.com/office/drawing/2014/main" id="{F7E09572-EECA-458D-8BAC-0F7AD71968F2}"/>
              </a:ext>
            </a:extLst>
          </p:cNvPr>
          <p:cNvCxnSpPr>
            <a:cxnSpLocks/>
          </p:cNvCxnSpPr>
          <p:nvPr/>
        </p:nvCxnSpPr>
        <p:spPr>
          <a:xfrm flipV="1">
            <a:off x="8644645" y="1146095"/>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4E722225-C34C-4BDD-AF59-1D57CFC9AB88}"/>
              </a:ext>
            </a:extLst>
          </p:cNvPr>
          <p:cNvCxnSpPr>
            <a:cxnSpLocks/>
            <a:endCxn id="65" idx="1"/>
          </p:cNvCxnSpPr>
          <p:nvPr/>
        </p:nvCxnSpPr>
        <p:spPr>
          <a:xfrm>
            <a:off x="8912594" y="1920935"/>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6C28A8A9-8CF6-407C-BB60-B748738CEF13}"/>
              </a:ext>
            </a:extLst>
          </p:cNvPr>
          <p:cNvCxnSpPr>
            <a:cxnSpLocks/>
          </p:cNvCxnSpPr>
          <p:nvPr/>
        </p:nvCxnSpPr>
        <p:spPr>
          <a:xfrm>
            <a:off x="8644645" y="2456832"/>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C1D76BCD-F55F-4301-AF65-02F9D4F51409}"/>
              </a:ext>
            </a:extLst>
          </p:cNvPr>
          <p:cNvCxnSpPr>
            <a:cxnSpLocks/>
          </p:cNvCxnSpPr>
          <p:nvPr/>
        </p:nvCxnSpPr>
        <p:spPr>
          <a:xfrm flipH="1">
            <a:off x="7559030" y="2456832"/>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E6304DB9-EB96-40CB-BAB7-848536E80256}"/>
              </a:ext>
            </a:extLst>
          </p:cNvPr>
          <p:cNvCxnSpPr>
            <a:cxnSpLocks/>
            <a:stCxn id="62" idx="3"/>
          </p:cNvCxnSpPr>
          <p:nvPr/>
        </p:nvCxnSpPr>
        <p:spPr>
          <a:xfrm>
            <a:off x="7236041" y="1920935"/>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E8AFC9BC-F4EA-4BFD-A29A-21D739DC7CE1}"/>
              </a:ext>
            </a:extLst>
          </p:cNvPr>
          <p:cNvCxnSpPr>
            <a:cxnSpLocks/>
          </p:cNvCxnSpPr>
          <p:nvPr/>
        </p:nvCxnSpPr>
        <p:spPr>
          <a:xfrm>
            <a:off x="7354789" y="1156089"/>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ángulo 71">
            <a:extLst>
              <a:ext uri="{FF2B5EF4-FFF2-40B4-BE49-F238E27FC236}">
                <a16:creationId xmlns:a16="http://schemas.microsoft.com/office/drawing/2014/main" id="{9A44024A-688D-4237-9970-64FB5B931408}"/>
              </a:ext>
            </a:extLst>
          </p:cNvPr>
          <p:cNvSpPr/>
          <p:nvPr/>
        </p:nvSpPr>
        <p:spPr>
          <a:xfrm>
            <a:off x="7796603" y="3984205"/>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14 Correo electrónico</a:t>
            </a:r>
          </a:p>
        </p:txBody>
      </p:sp>
      <p:sp>
        <p:nvSpPr>
          <p:cNvPr id="73" name="Rectángulo 72">
            <a:extLst>
              <a:ext uri="{FF2B5EF4-FFF2-40B4-BE49-F238E27FC236}">
                <a16:creationId xmlns:a16="http://schemas.microsoft.com/office/drawing/2014/main" id="{2889C2BA-DCC8-4735-87CF-7BFC32AAA258}"/>
              </a:ext>
            </a:extLst>
          </p:cNvPr>
          <p:cNvSpPr/>
          <p:nvPr/>
        </p:nvSpPr>
        <p:spPr>
          <a:xfrm>
            <a:off x="7559106" y="5072320"/>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0 Otro</a:t>
            </a:r>
          </a:p>
        </p:txBody>
      </p:sp>
      <p:sp>
        <p:nvSpPr>
          <p:cNvPr id="74" name="Rectángulo 73">
            <a:extLst>
              <a:ext uri="{FF2B5EF4-FFF2-40B4-BE49-F238E27FC236}">
                <a16:creationId xmlns:a16="http://schemas.microsoft.com/office/drawing/2014/main" id="{BD517D39-3824-456F-98EE-EF3C5FC53F5C}"/>
              </a:ext>
            </a:extLst>
          </p:cNvPr>
          <p:cNvSpPr/>
          <p:nvPr/>
        </p:nvSpPr>
        <p:spPr>
          <a:xfrm>
            <a:off x="7867416" y="6258055"/>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3011Buzón UAC</a:t>
            </a:r>
          </a:p>
        </p:txBody>
      </p:sp>
      <p:sp>
        <p:nvSpPr>
          <p:cNvPr id="75" name="Rectángulo 74">
            <a:extLst>
              <a:ext uri="{FF2B5EF4-FFF2-40B4-BE49-F238E27FC236}">
                <a16:creationId xmlns:a16="http://schemas.microsoft.com/office/drawing/2014/main" id="{2C63BAF1-CA74-4A23-90F2-691B0470DE76}"/>
              </a:ext>
            </a:extLst>
          </p:cNvPr>
          <p:cNvSpPr/>
          <p:nvPr/>
        </p:nvSpPr>
        <p:spPr>
          <a:xfrm>
            <a:off x="10194159" y="6258055"/>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2646 Web</a:t>
            </a:r>
          </a:p>
        </p:txBody>
      </p:sp>
      <p:sp>
        <p:nvSpPr>
          <p:cNvPr id="76" name="Rectángulo 75">
            <a:extLst>
              <a:ext uri="{FF2B5EF4-FFF2-40B4-BE49-F238E27FC236}">
                <a16:creationId xmlns:a16="http://schemas.microsoft.com/office/drawing/2014/main" id="{5E0EF75D-C8E0-4127-A5EC-0CCC7688C915}"/>
              </a:ext>
            </a:extLst>
          </p:cNvPr>
          <p:cNvSpPr/>
          <p:nvPr/>
        </p:nvSpPr>
        <p:spPr>
          <a:xfrm>
            <a:off x="10687361" y="5089674"/>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1474personal </a:t>
            </a:r>
          </a:p>
        </p:txBody>
      </p:sp>
      <p:cxnSp>
        <p:nvCxnSpPr>
          <p:cNvPr id="77" name="Conector recto 76">
            <a:extLst>
              <a:ext uri="{FF2B5EF4-FFF2-40B4-BE49-F238E27FC236}">
                <a16:creationId xmlns:a16="http://schemas.microsoft.com/office/drawing/2014/main" id="{ABDA49CA-D34F-4110-B6A9-735984EF7792}"/>
              </a:ext>
            </a:extLst>
          </p:cNvPr>
          <p:cNvCxnSpPr>
            <a:cxnSpLocks/>
          </p:cNvCxnSpPr>
          <p:nvPr/>
        </p:nvCxnSpPr>
        <p:spPr>
          <a:xfrm flipV="1">
            <a:off x="10121953" y="4620749"/>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8941A781-C642-430D-9794-FDC2F18049BE}"/>
              </a:ext>
            </a:extLst>
          </p:cNvPr>
          <p:cNvCxnSpPr>
            <a:cxnSpLocks/>
            <a:endCxn id="76" idx="1"/>
          </p:cNvCxnSpPr>
          <p:nvPr/>
        </p:nvCxnSpPr>
        <p:spPr>
          <a:xfrm>
            <a:off x="10389902" y="5395589"/>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87E26ECF-C7E1-4F17-B51E-3D64C27A9627}"/>
              </a:ext>
            </a:extLst>
          </p:cNvPr>
          <p:cNvCxnSpPr>
            <a:cxnSpLocks/>
          </p:cNvCxnSpPr>
          <p:nvPr/>
        </p:nvCxnSpPr>
        <p:spPr>
          <a:xfrm>
            <a:off x="10121953" y="5931486"/>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E15BD7AC-38C5-409D-AD24-DB17EDEC0F8C}"/>
              </a:ext>
            </a:extLst>
          </p:cNvPr>
          <p:cNvCxnSpPr>
            <a:cxnSpLocks/>
          </p:cNvCxnSpPr>
          <p:nvPr/>
        </p:nvCxnSpPr>
        <p:spPr>
          <a:xfrm flipH="1">
            <a:off x="9036338" y="5931486"/>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1F945D77-AF77-4E45-9767-3965E3AF00B2}"/>
              </a:ext>
            </a:extLst>
          </p:cNvPr>
          <p:cNvCxnSpPr>
            <a:cxnSpLocks/>
            <a:stCxn id="73" idx="3"/>
          </p:cNvCxnSpPr>
          <p:nvPr/>
        </p:nvCxnSpPr>
        <p:spPr>
          <a:xfrm>
            <a:off x="8713349" y="5395589"/>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91131669-A239-4529-AA86-1DF6934A3400}"/>
              </a:ext>
            </a:extLst>
          </p:cNvPr>
          <p:cNvCxnSpPr>
            <a:cxnSpLocks/>
          </p:cNvCxnSpPr>
          <p:nvPr/>
        </p:nvCxnSpPr>
        <p:spPr>
          <a:xfrm>
            <a:off x="8832097" y="4630743"/>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83" name="Hexágono 82">
            <a:extLst>
              <a:ext uri="{FF2B5EF4-FFF2-40B4-BE49-F238E27FC236}">
                <a16:creationId xmlns:a16="http://schemas.microsoft.com/office/drawing/2014/main" id="{264CABF6-1904-473F-899D-408D5243667F}"/>
              </a:ext>
            </a:extLst>
          </p:cNvPr>
          <p:cNvSpPr/>
          <p:nvPr/>
        </p:nvSpPr>
        <p:spPr>
          <a:xfrm>
            <a:off x="7478534" y="1402391"/>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7801</a:t>
            </a:r>
          </a:p>
          <a:p>
            <a:pPr algn="ctr"/>
            <a:r>
              <a:rPr lang="es-CO" dirty="0">
                <a:solidFill>
                  <a:schemeClr val="bg1"/>
                </a:solidFill>
              </a:rPr>
              <a:t>Agosto</a:t>
            </a:r>
          </a:p>
        </p:txBody>
      </p:sp>
      <p:sp>
        <p:nvSpPr>
          <p:cNvPr id="84" name="Hexágono 83">
            <a:extLst>
              <a:ext uri="{FF2B5EF4-FFF2-40B4-BE49-F238E27FC236}">
                <a16:creationId xmlns:a16="http://schemas.microsoft.com/office/drawing/2014/main" id="{6CFFB2EB-B842-41CC-91FC-2C11CBFBD2B7}"/>
              </a:ext>
            </a:extLst>
          </p:cNvPr>
          <p:cNvSpPr/>
          <p:nvPr/>
        </p:nvSpPr>
        <p:spPr>
          <a:xfrm>
            <a:off x="8981180" y="4880344"/>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7532 Septiembre</a:t>
            </a:r>
          </a:p>
        </p:txBody>
      </p:sp>
      <p:sp>
        <p:nvSpPr>
          <p:cNvPr id="85" name="Rectángulo 84">
            <a:extLst>
              <a:ext uri="{FF2B5EF4-FFF2-40B4-BE49-F238E27FC236}">
                <a16:creationId xmlns:a16="http://schemas.microsoft.com/office/drawing/2014/main" id="{D0E24ABF-D235-46AF-A107-CC185E96BCA1}"/>
              </a:ext>
            </a:extLst>
          </p:cNvPr>
          <p:cNvSpPr/>
          <p:nvPr/>
        </p:nvSpPr>
        <p:spPr>
          <a:xfrm>
            <a:off x="10389902" y="4114215"/>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387 Masivo</a:t>
            </a:r>
          </a:p>
        </p:txBody>
      </p:sp>
      <p:sp>
        <p:nvSpPr>
          <p:cNvPr id="86" name="Rectángulo 85">
            <a:extLst>
              <a:ext uri="{FF2B5EF4-FFF2-40B4-BE49-F238E27FC236}">
                <a16:creationId xmlns:a16="http://schemas.microsoft.com/office/drawing/2014/main" id="{AE9AEC18-43F0-4F9C-8254-230FC643A73F}"/>
              </a:ext>
            </a:extLst>
          </p:cNvPr>
          <p:cNvSpPr/>
          <p:nvPr/>
        </p:nvSpPr>
        <p:spPr>
          <a:xfrm>
            <a:off x="8929458" y="592569"/>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494 Masivo</a:t>
            </a:r>
          </a:p>
        </p:txBody>
      </p:sp>
      <p:sp>
        <p:nvSpPr>
          <p:cNvPr id="87" name="Rectángulo 86">
            <a:extLst>
              <a:ext uri="{FF2B5EF4-FFF2-40B4-BE49-F238E27FC236}">
                <a16:creationId xmlns:a16="http://schemas.microsoft.com/office/drawing/2014/main" id="{CDD82C82-BD9A-4B9A-90BC-6691630E8969}"/>
              </a:ext>
            </a:extLst>
          </p:cNvPr>
          <p:cNvSpPr/>
          <p:nvPr/>
        </p:nvSpPr>
        <p:spPr>
          <a:xfrm>
            <a:off x="129922" y="-9412"/>
            <a:ext cx="4610558" cy="892552"/>
          </a:xfrm>
          <a:prstGeom prst="rect">
            <a:avLst/>
          </a:prstGeom>
        </p:spPr>
        <p:txBody>
          <a:bodyPr wrap="none">
            <a:spAutoFit/>
          </a:bodyPr>
          <a:lstStyle/>
          <a:p>
            <a:r>
              <a:rPr lang="es-CO" sz="2800" b="1" dirty="0">
                <a:solidFill>
                  <a:schemeClr val="accent1">
                    <a:lumMod val="50000"/>
                  </a:schemeClr>
                </a:solidFill>
                <a:latin typeface="Arial" charset="0"/>
                <a:cs typeface="Arial" charset="0"/>
              </a:rPr>
              <a:t>DERECHOS DE PETICIÓN</a:t>
            </a:r>
          </a:p>
          <a:p>
            <a:endParaRPr lang="es-CO" sz="2400" b="1"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71187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4976734" y="3095645"/>
            <a:ext cx="7589433" cy="2123658"/>
          </a:xfrm>
          <a:prstGeom prst="rect">
            <a:avLst/>
          </a:prstGeom>
          <a:noFill/>
        </p:spPr>
        <p:txBody>
          <a:bodyPr wrap="square" rtlCol="0">
            <a:spAutoFit/>
          </a:bodyPr>
          <a:lstStyle/>
          <a:p>
            <a:pPr algn="ctr"/>
            <a:r>
              <a:rPr lang="es-ES_tradnl" sz="4400" b="1" dirty="0">
                <a:solidFill>
                  <a:schemeClr val="accent1">
                    <a:lumMod val="50000"/>
                  </a:schemeClr>
                </a:solidFill>
                <a:latin typeface="Arial" panose="020B0604020202020204" pitchFamily="34" charset="0"/>
                <a:cs typeface="Arial" panose="020B0604020202020204" pitchFamily="34" charset="0"/>
              </a:rPr>
              <a:t>QUEJAS Y RECLAMOS MINISTERIO DE EDUCACIÓN NACIONAL</a:t>
            </a:r>
          </a:p>
        </p:txBody>
      </p:sp>
    </p:spTree>
    <p:extLst>
      <p:ext uri="{BB962C8B-B14F-4D97-AF65-F5344CB8AC3E}">
        <p14:creationId xmlns:p14="http://schemas.microsoft.com/office/powerpoint/2010/main" val="91046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7D319A3-C477-4A8B-BCD4-278180E5E492}"/>
              </a:ext>
            </a:extLst>
          </p:cNvPr>
          <p:cNvSpPr/>
          <p:nvPr/>
        </p:nvSpPr>
        <p:spPr>
          <a:xfrm>
            <a:off x="5846165" y="2842555"/>
            <a:ext cx="5887346" cy="3477875"/>
          </a:xfrm>
          <a:prstGeom prst="rect">
            <a:avLst/>
          </a:prstGeom>
        </p:spPr>
        <p:txBody>
          <a:bodyPr wrap="square">
            <a:spAutoFit/>
          </a:bodyPr>
          <a:lstStyle/>
          <a:p>
            <a:pPr algn="just"/>
            <a:endParaRPr lang="es-CO" sz="2000" dirty="0">
              <a:solidFill>
                <a:schemeClr val="accent1">
                  <a:lumMod val="50000"/>
                </a:schemeClr>
              </a:solidFill>
              <a:latin typeface="Arial" panose="020B0604020202020204" pitchFamily="34" charset="0"/>
              <a:cs typeface="Arial" panose="020B0604020202020204" pitchFamily="34" charset="0"/>
            </a:endParaRPr>
          </a:p>
          <a:p>
            <a:pPr algn="just"/>
            <a:r>
              <a:rPr lang="es-CO" sz="2000" dirty="0">
                <a:solidFill>
                  <a:schemeClr val="accent1">
                    <a:lumMod val="50000"/>
                  </a:schemeClr>
                </a:solidFill>
                <a:latin typeface="Arial" panose="020B0604020202020204" pitchFamily="34" charset="0"/>
                <a:cs typeface="Arial" panose="020B0604020202020204" pitchFamily="34" charset="0"/>
              </a:rPr>
              <a:t>Para el tercer trimestre del 2019 se recibieron 460 quejas y reclamos en el MEN, discriminados de la siguiente manera:</a:t>
            </a:r>
          </a:p>
          <a:p>
            <a:pPr algn="just"/>
            <a:endParaRPr lang="es-CO" sz="2000" dirty="0">
              <a:solidFill>
                <a:schemeClr val="accent1">
                  <a:lumMod val="50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Reclamos servicios con 366, que equivalen al  79,56% del total, </a:t>
            </a: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Quejas contra funcionarios con 52, que equivalen al 11.3% del total.</a:t>
            </a: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Reclamos contra procesos que cuentan con 42, que equivalen al 9,14% del total</a:t>
            </a:r>
          </a:p>
        </p:txBody>
      </p:sp>
      <p:sp>
        <p:nvSpPr>
          <p:cNvPr id="7" name="Rectángulo 6">
            <a:extLst>
              <a:ext uri="{FF2B5EF4-FFF2-40B4-BE49-F238E27FC236}">
                <a16:creationId xmlns:a16="http://schemas.microsoft.com/office/drawing/2014/main" id="{1ED0C049-AFA6-4837-99FE-DAAF98F36F7B}"/>
              </a:ext>
            </a:extLst>
          </p:cNvPr>
          <p:cNvSpPr/>
          <p:nvPr/>
        </p:nvSpPr>
        <p:spPr>
          <a:xfrm>
            <a:off x="458489" y="221983"/>
            <a:ext cx="9812302"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Quejas y reclamos del Ministerio de Educación Nacional</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634" y="1008350"/>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DC56E44A-7D8C-4651-AECE-6F365FC51D25}"/>
              </a:ext>
            </a:extLst>
          </p:cNvPr>
          <p:cNvGraphicFramePr/>
          <p:nvPr>
            <p:extLst>
              <p:ext uri="{D42A27DB-BD31-4B8C-83A1-F6EECF244321}">
                <p14:modId xmlns:p14="http://schemas.microsoft.com/office/powerpoint/2010/main" val="2641084674"/>
              </p:ext>
            </p:extLst>
          </p:nvPr>
        </p:nvGraphicFramePr>
        <p:xfrm>
          <a:off x="-934343" y="1182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19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738290"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procesos por eje temático/dependencia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F7BB859B-EBA4-430D-A932-84AD991BDDED}"/>
              </a:ext>
            </a:extLst>
          </p:cNvPr>
          <p:cNvGraphicFramePr/>
          <p:nvPr>
            <p:extLst>
              <p:ext uri="{D42A27DB-BD31-4B8C-83A1-F6EECF244321}">
                <p14:modId xmlns:p14="http://schemas.microsoft.com/office/powerpoint/2010/main" val="3412403967"/>
              </p:ext>
            </p:extLst>
          </p:nvPr>
        </p:nvGraphicFramePr>
        <p:xfrm>
          <a:off x="458489" y="9124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43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738290"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procesos por eje temático/dependencia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A0C04B43-E718-4020-BE76-7B4CDEB2A640}"/>
              </a:ext>
            </a:extLst>
          </p:cNvPr>
          <p:cNvGraphicFramePr/>
          <p:nvPr>
            <p:extLst>
              <p:ext uri="{D42A27DB-BD31-4B8C-83A1-F6EECF244321}">
                <p14:modId xmlns:p14="http://schemas.microsoft.com/office/powerpoint/2010/main" val="2155396976"/>
              </p:ext>
            </p:extLst>
          </p:nvPr>
        </p:nvGraphicFramePr>
        <p:xfrm>
          <a:off x="458489" y="9124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4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903976"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Quejas Servidores MEN Discriminado Eje Temático</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B059DFCB-FE8E-456A-AE77-F55392280C0D}"/>
              </a:ext>
            </a:extLst>
          </p:cNvPr>
          <p:cNvGraphicFramePr/>
          <p:nvPr>
            <p:extLst>
              <p:ext uri="{D42A27DB-BD31-4B8C-83A1-F6EECF244321}">
                <p14:modId xmlns:p14="http://schemas.microsoft.com/office/powerpoint/2010/main" val="2540344517"/>
              </p:ext>
            </p:extLst>
          </p:nvPr>
        </p:nvGraphicFramePr>
        <p:xfrm>
          <a:off x="682885" y="8695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93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11514755"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CANALES DE ATENCIÓN MINISTERIO DE EDUCACIÓN NACIONAL</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5" name="Diagrama 4">
            <a:extLst>
              <a:ext uri="{FF2B5EF4-FFF2-40B4-BE49-F238E27FC236}">
                <a16:creationId xmlns:a16="http://schemas.microsoft.com/office/drawing/2014/main" id="{4B81E817-C93A-40FD-860B-20E444E59A55}"/>
              </a:ext>
            </a:extLst>
          </p:cNvPr>
          <p:cNvGraphicFramePr/>
          <p:nvPr>
            <p:extLst>
              <p:ext uri="{D42A27DB-BD31-4B8C-83A1-F6EECF244321}">
                <p14:modId xmlns:p14="http://schemas.microsoft.com/office/powerpoint/2010/main" val="2491205403"/>
              </p:ext>
            </p:extLst>
          </p:nvPr>
        </p:nvGraphicFramePr>
        <p:xfrm>
          <a:off x="2032000" y="1032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CBF2317D-621F-4DDA-98C8-FB39152FD93E}"/>
              </a:ext>
            </a:extLst>
          </p:cNvPr>
          <p:cNvPicPr>
            <a:picLocks noChangeAspect="1"/>
          </p:cNvPicPr>
          <p:nvPr/>
        </p:nvPicPr>
        <p:blipFill>
          <a:blip r:embed="rId7"/>
          <a:stretch>
            <a:fillRect/>
          </a:stretch>
        </p:blipFill>
        <p:spPr>
          <a:xfrm>
            <a:off x="10216629" y="1134133"/>
            <a:ext cx="1608313" cy="1408926"/>
          </a:xfrm>
          <a:prstGeom prst="rect">
            <a:avLst/>
          </a:prstGeom>
        </p:spPr>
      </p:pic>
      <p:pic>
        <p:nvPicPr>
          <p:cNvPr id="10" name="Imagen 9">
            <a:extLst>
              <a:ext uri="{FF2B5EF4-FFF2-40B4-BE49-F238E27FC236}">
                <a16:creationId xmlns:a16="http://schemas.microsoft.com/office/drawing/2014/main" id="{F34C1A02-2296-4EBD-8D45-30BCCCD37773}"/>
              </a:ext>
            </a:extLst>
          </p:cNvPr>
          <p:cNvPicPr>
            <a:picLocks noChangeAspect="1"/>
          </p:cNvPicPr>
          <p:nvPr/>
        </p:nvPicPr>
        <p:blipFill>
          <a:blip r:embed="rId8"/>
          <a:stretch>
            <a:fillRect/>
          </a:stretch>
        </p:blipFill>
        <p:spPr>
          <a:xfrm>
            <a:off x="9856809" y="5024039"/>
            <a:ext cx="1785937" cy="1270826"/>
          </a:xfrm>
          <a:prstGeom prst="rect">
            <a:avLst/>
          </a:prstGeom>
        </p:spPr>
      </p:pic>
      <p:pic>
        <p:nvPicPr>
          <p:cNvPr id="11" name="Imagen 10">
            <a:extLst>
              <a:ext uri="{FF2B5EF4-FFF2-40B4-BE49-F238E27FC236}">
                <a16:creationId xmlns:a16="http://schemas.microsoft.com/office/drawing/2014/main" id="{9BF49687-397F-4CD8-8B08-9A35F18610A1}"/>
              </a:ext>
            </a:extLst>
          </p:cNvPr>
          <p:cNvPicPr>
            <a:picLocks noChangeAspect="1"/>
          </p:cNvPicPr>
          <p:nvPr/>
        </p:nvPicPr>
        <p:blipFill>
          <a:blip r:embed="rId9"/>
          <a:stretch>
            <a:fillRect/>
          </a:stretch>
        </p:blipFill>
        <p:spPr>
          <a:xfrm>
            <a:off x="549254" y="5024039"/>
            <a:ext cx="1949267" cy="1270826"/>
          </a:xfrm>
          <a:prstGeom prst="rect">
            <a:avLst/>
          </a:prstGeom>
        </p:spPr>
      </p:pic>
      <p:pic>
        <p:nvPicPr>
          <p:cNvPr id="13" name="Imagen 12">
            <a:extLst>
              <a:ext uri="{FF2B5EF4-FFF2-40B4-BE49-F238E27FC236}">
                <a16:creationId xmlns:a16="http://schemas.microsoft.com/office/drawing/2014/main" id="{B4C592B1-2969-4A20-A576-7B709C5EE05B}"/>
              </a:ext>
            </a:extLst>
          </p:cNvPr>
          <p:cNvPicPr>
            <a:picLocks noChangeAspect="1"/>
          </p:cNvPicPr>
          <p:nvPr/>
        </p:nvPicPr>
        <p:blipFill>
          <a:blip r:embed="rId10"/>
          <a:stretch>
            <a:fillRect/>
          </a:stretch>
        </p:blipFill>
        <p:spPr>
          <a:xfrm>
            <a:off x="549254" y="1049492"/>
            <a:ext cx="1949268" cy="1603767"/>
          </a:xfrm>
          <a:prstGeom prst="rect">
            <a:avLst/>
          </a:prstGeom>
        </p:spPr>
      </p:pic>
    </p:spTree>
    <p:extLst>
      <p:ext uri="{BB962C8B-B14F-4D97-AF65-F5344CB8AC3E}">
        <p14:creationId xmlns:p14="http://schemas.microsoft.com/office/powerpoint/2010/main" val="183174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346131"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Servicios Discriminado Eje Temático.</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1076" y="4543251"/>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2">
            <a:extLst>
              <a:ext uri="{FF2B5EF4-FFF2-40B4-BE49-F238E27FC236}">
                <a16:creationId xmlns:a16="http://schemas.microsoft.com/office/drawing/2014/main" id="{68E149EA-2D8C-44E2-92FF-4D6AFA35EE8C}"/>
              </a:ext>
            </a:extLst>
          </p:cNvPr>
          <p:cNvSpPr/>
          <p:nvPr/>
        </p:nvSpPr>
        <p:spPr>
          <a:xfrm>
            <a:off x="362263" y="870631"/>
            <a:ext cx="10643016"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dirty="0">
              <a:solidFill>
                <a:srgbClr val="000000"/>
              </a:solidFill>
              <a:latin typeface="Calibri" panose="020F0502020204030204" pitchFamily="34" charset="0"/>
            </a:endParaRPr>
          </a:p>
          <a:p>
            <a:r>
              <a:rPr lang="es-CO" dirty="0">
                <a:solidFill>
                  <a:srgbClr val="000000"/>
                </a:solidFill>
                <a:latin typeface="Calibri" panose="020F0502020204030204" pitchFamily="34" charset="0"/>
              </a:rPr>
              <a:t>TRAMITES DE ASEGURAMIENTO DE CALIDAD EN EDUCACIÓN SUPERIOR -OPORTUNIDAD</a:t>
            </a:r>
          </a:p>
          <a:p>
            <a:pPr algn="ctr"/>
            <a:endParaRPr lang="es-CO" dirty="0">
              <a:solidFill>
                <a:srgbClr val="000000"/>
              </a:solidFill>
              <a:latin typeface="Calibri" panose="020F0502020204030204" pitchFamily="34" charset="0"/>
            </a:endParaRPr>
          </a:p>
        </p:txBody>
      </p:sp>
      <p:sp>
        <p:nvSpPr>
          <p:cNvPr id="6" name="Flecha: a la derecha 5">
            <a:extLst>
              <a:ext uri="{FF2B5EF4-FFF2-40B4-BE49-F238E27FC236}">
                <a16:creationId xmlns:a16="http://schemas.microsoft.com/office/drawing/2014/main" id="{4761E530-4BE5-4392-8F46-9BD54A87D1B2}"/>
              </a:ext>
            </a:extLst>
          </p:cNvPr>
          <p:cNvSpPr/>
          <p:nvPr/>
        </p:nvSpPr>
        <p:spPr>
          <a:xfrm>
            <a:off x="205784" y="1791529"/>
            <a:ext cx="10388183"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0000"/>
              </a:solidFill>
              <a:latin typeface="Calibri" panose="020F0502020204030204" pitchFamily="34" charset="0"/>
            </a:endParaRPr>
          </a:p>
          <a:p>
            <a:r>
              <a:rPr lang="es-CO" dirty="0">
                <a:solidFill>
                  <a:srgbClr val="000000"/>
                </a:solidFill>
                <a:latin typeface="Calibri" panose="020F0502020204030204" pitchFamily="34" charset="0"/>
              </a:rPr>
              <a:t>TRAMITES DE ASEGURAMIENTO DE CALIDAD EN EDUCACIÓN SUPERIOR- CULTURA DE SERVICIO</a:t>
            </a:r>
          </a:p>
          <a:p>
            <a:pPr algn="ctr"/>
            <a:endParaRPr lang="es-CO" dirty="0"/>
          </a:p>
        </p:txBody>
      </p:sp>
      <p:sp>
        <p:nvSpPr>
          <p:cNvPr id="8" name="Flecha: a la derecha 7">
            <a:extLst>
              <a:ext uri="{FF2B5EF4-FFF2-40B4-BE49-F238E27FC236}">
                <a16:creationId xmlns:a16="http://schemas.microsoft.com/office/drawing/2014/main" id="{E9BE8F2F-77DA-4D13-8FA7-462D384D7624}"/>
              </a:ext>
            </a:extLst>
          </p:cNvPr>
          <p:cNvSpPr/>
          <p:nvPr/>
        </p:nvSpPr>
        <p:spPr>
          <a:xfrm>
            <a:off x="205784" y="2712095"/>
            <a:ext cx="9942557"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dirty="0">
              <a:solidFill>
                <a:srgbClr val="000000"/>
              </a:solidFill>
              <a:latin typeface="Calibri" panose="020F0502020204030204" pitchFamily="34" charset="0"/>
            </a:endParaRPr>
          </a:p>
          <a:p>
            <a:r>
              <a:rPr lang="es-CO" dirty="0">
                <a:solidFill>
                  <a:srgbClr val="000000"/>
                </a:solidFill>
                <a:latin typeface="Calibri" panose="020F0502020204030204" pitchFamily="34" charset="0"/>
              </a:rPr>
              <a:t>ASISTENCIA TÉCNICA -PERTINENCIA</a:t>
            </a:r>
          </a:p>
          <a:p>
            <a:endParaRPr lang="es-CO" dirty="0">
              <a:solidFill>
                <a:srgbClr val="000000"/>
              </a:solidFill>
              <a:latin typeface="Calibri" panose="020F0502020204030204" pitchFamily="34" charset="0"/>
            </a:endParaRPr>
          </a:p>
        </p:txBody>
      </p:sp>
      <p:sp>
        <p:nvSpPr>
          <p:cNvPr id="10" name="Flecha: a la derecha 9">
            <a:extLst>
              <a:ext uri="{FF2B5EF4-FFF2-40B4-BE49-F238E27FC236}">
                <a16:creationId xmlns:a16="http://schemas.microsoft.com/office/drawing/2014/main" id="{6B1AA7DC-F66E-4B05-A0CA-0221AD0A6230}"/>
              </a:ext>
            </a:extLst>
          </p:cNvPr>
          <p:cNvSpPr/>
          <p:nvPr/>
        </p:nvSpPr>
        <p:spPr>
          <a:xfrm>
            <a:off x="205784" y="3649508"/>
            <a:ext cx="9151343" cy="330682"/>
          </a:xfrm>
          <a:prstGeom prst="rightArrow">
            <a:avLst>
              <a:gd name="adj1" fmla="val 90110"/>
              <a:gd name="adj2" fmla="val 50000"/>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solidFill>
                <a:srgbClr val="000000"/>
              </a:solidFill>
              <a:latin typeface="Calibri" panose="020F0502020204030204" pitchFamily="34" charset="0"/>
            </a:endParaRPr>
          </a:p>
          <a:p>
            <a:r>
              <a:rPr lang="es-CO" sz="1400" dirty="0">
                <a:solidFill>
                  <a:srgbClr val="000000"/>
                </a:solidFill>
                <a:latin typeface="Calibri" panose="020F0502020204030204" pitchFamily="34" charset="0"/>
              </a:rPr>
              <a:t>TRAMITES DE ASEGURAMIENTO DE CALIDAD EN EDUCACIÓN SUPERIOR- EFICACIA DEL TRÁMITE</a:t>
            </a:r>
            <a:endParaRPr lang="es-CO" sz="1400" dirty="0"/>
          </a:p>
        </p:txBody>
      </p:sp>
      <p:sp>
        <p:nvSpPr>
          <p:cNvPr id="11" name="Flecha: a la derecha 10">
            <a:extLst>
              <a:ext uri="{FF2B5EF4-FFF2-40B4-BE49-F238E27FC236}">
                <a16:creationId xmlns:a16="http://schemas.microsoft.com/office/drawing/2014/main" id="{C14A9E93-E9A1-4D6F-ABA4-A4883EE32CB8}"/>
              </a:ext>
            </a:extLst>
          </p:cNvPr>
          <p:cNvSpPr/>
          <p:nvPr/>
        </p:nvSpPr>
        <p:spPr>
          <a:xfrm>
            <a:off x="205784" y="4360241"/>
            <a:ext cx="8851539"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000000"/>
                </a:solidFill>
                <a:latin typeface="Calibri" panose="020F0502020204030204" pitchFamily="34" charset="0"/>
              </a:rPr>
              <a:t>GENERACIÓN DE POLITICAS Y NORMATIVIDAD -APLICABILIDAD</a:t>
            </a:r>
            <a:endParaRPr lang="es-CO" sz="1600" dirty="0"/>
          </a:p>
        </p:txBody>
      </p:sp>
      <p:sp>
        <p:nvSpPr>
          <p:cNvPr id="4" name="CuadroTexto 3">
            <a:extLst>
              <a:ext uri="{FF2B5EF4-FFF2-40B4-BE49-F238E27FC236}">
                <a16:creationId xmlns:a16="http://schemas.microsoft.com/office/drawing/2014/main" id="{2C44969F-FC5F-4649-B4E4-4EF272EC77A7}"/>
              </a:ext>
            </a:extLst>
          </p:cNvPr>
          <p:cNvSpPr txBox="1"/>
          <p:nvPr/>
        </p:nvSpPr>
        <p:spPr>
          <a:xfrm>
            <a:off x="11170171" y="988818"/>
            <a:ext cx="779488" cy="369332"/>
          </a:xfrm>
          <a:prstGeom prst="rect">
            <a:avLst/>
          </a:prstGeom>
          <a:noFill/>
        </p:spPr>
        <p:txBody>
          <a:bodyPr wrap="square" rtlCol="0">
            <a:spAutoFit/>
          </a:bodyPr>
          <a:lstStyle/>
          <a:p>
            <a:r>
              <a:rPr lang="es-CO" dirty="0">
                <a:solidFill>
                  <a:schemeClr val="accent1">
                    <a:lumMod val="75000"/>
                  </a:schemeClr>
                </a:solidFill>
              </a:rPr>
              <a:t>542</a:t>
            </a:r>
          </a:p>
        </p:txBody>
      </p:sp>
      <p:sp>
        <p:nvSpPr>
          <p:cNvPr id="17" name="CuadroTexto 16">
            <a:extLst>
              <a:ext uri="{FF2B5EF4-FFF2-40B4-BE49-F238E27FC236}">
                <a16:creationId xmlns:a16="http://schemas.microsoft.com/office/drawing/2014/main" id="{B411ABD0-99EE-47F1-975E-DD37172ABF14}"/>
              </a:ext>
            </a:extLst>
          </p:cNvPr>
          <p:cNvSpPr txBox="1"/>
          <p:nvPr/>
        </p:nvSpPr>
        <p:spPr>
          <a:xfrm>
            <a:off x="10780427" y="1858970"/>
            <a:ext cx="779488" cy="369332"/>
          </a:xfrm>
          <a:prstGeom prst="rect">
            <a:avLst/>
          </a:prstGeom>
          <a:noFill/>
        </p:spPr>
        <p:txBody>
          <a:bodyPr wrap="square" rtlCol="0">
            <a:spAutoFit/>
          </a:bodyPr>
          <a:lstStyle/>
          <a:p>
            <a:r>
              <a:rPr lang="es-CO" dirty="0">
                <a:solidFill>
                  <a:schemeClr val="accent1">
                    <a:lumMod val="75000"/>
                  </a:schemeClr>
                </a:solidFill>
              </a:rPr>
              <a:t>19</a:t>
            </a:r>
          </a:p>
        </p:txBody>
      </p:sp>
      <p:sp>
        <p:nvSpPr>
          <p:cNvPr id="18" name="CuadroTexto 17">
            <a:extLst>
              <a:ext uri="{FF2B5EF4-FFF2-40B4-BE49-F238E27FC236}">
                <a16:creationId xmlns:a16="http://schemas.microsoft.com/office/drawing/2014/main" id="{8E5EE924-8736-44AF-BDB3-A7CA81012B71}"/>
              </a:ext>
            </a:extLst>
          </p:cNvPr>
          <p:cNvSpPr txBox="1"/>
          <p:nvPr/>
        </p:nvSpPr>
        <p:spPr>
          <a:xfrm>
            <a:off x="10390683" y="2821436"/>
            <a:ext cx="779488" cy="369332"/>
          </a:xfrm>
          <a:prstGeom prst="rect">
            <a:avLst/>
          </a:prstGeom>
          <a:noFill/>
        </p:spPr>
        <p:txBody>
          <a:bodyPr wrap="square" rtlCol="0">
            <a:spAutoFit/>
          </a:bodyPr>
          <a:lstStyle/>
          <a:p>
            <a:r>
              <a:rPr lang="es-CO" dirty="0">
                <a:solidFill>
                  <a:schemeClr val="accent1">
                    <a:lumMod val="75000"/>
                  </a:schemeClr>
                </a:solidFill>
              </a:rPr>
              <a:t>5</a:t>
            </a:r>
          </a:p>
        </p:txBody>
      </p:sp>
      <p:sp>
        <p:nvSpPr>
          <p:cNvPr id="19" name="CuadroTexto 18">
            <a:extLst>
              <a:ext uri="{FF2B5EF4-FFF2-40B4-BE49-F238E27FC236}">
                <a16:creationId xmlns:a16="http://schemas.microsoft.com/office/drawing/2014/main" id="{98208350-E79B-4D1C-8B17-B387AE541E83}"/>
              </a:ext>
            </a:extLst>
          </p:cNvPr>
          <p:cNvSpPr txBox="1"/>
          <p:nvPr/>
        </p:nvSpPr>
        <p:spPr>
          <a:xfrm>
            <a:off x="9611195" y="3690858"/>
            <a:ext cx="779488" cy="369332"/>
          </a:xfrm>
          <a:prstGeom prst="rect">
            <a:avLst/>
          </a:prstGeom>
          <a:noFill/>
        </p:spPr>
        <p:txBody>
          <a:bodyPr wrap="square" rtlCol="0">
            <a:spAutoFit/>
          </a:bodyPr>
          <a:lstStyle/>
          <a:p>
            <a:r>
              <a:rPr lang="es-CO" dirty="0">
                <a:solidFill>
                  <a:schemeClr val="accent1">
                    <a:lumMod val="75000"/>
                  </a:schemeClr>
                </a:solidFill>
              </a:rPr>
              <a:t>3</a:t>
            </a:r>
          </a:p>
        </p:txBody>
      </p:sp>
      <p:sp>
        <p:nvSpPr>
          <p:cNvPr id="20" name="CuadroTexto 19">
            <a:extLst>
              <a:ext uri="{FF2B5EF4-FFF2-40B4-BE49-F238E27FC236}">
                <a16:creationId xmlns:a16="http://schemas.microsoft.com/office/drawing/2014/main" id="{A782672C-ABD5-4C0A-92B0-647874F2B327}"/>
              </a:ext>
            </a:extLst>
          </p:cNvPr>
          <p:cNvSpPr txBox="1"/>
          <p:nvPr/>
        </p:nvSpPr>
        <p:spPr>
          <a:xfrm>
            <a:off x="9241588" y="4435733"/>
            <a:ext cx="779488" cy="369332"/>
          </a:xfrm>
          <a:prstGeom prst="rect">
            <a:avLst/>
          </a:prstGeom>
          <a:noFill/>
        </p:spPr>
        <p:txBody>
          <a:bodyPr wrap="square" rtlCol="0">
            <a:spAutoFit/>
          </a:bodyPr>
          <a:lstStyle/>
          <a:p>
            <a:r>
              <a:rPr lang="es-CO" dirty="0">
                <a:solidFill>
                  <a:schemeClr val="accent1">
                    <a:lumMod val="75000"/>
                  </a:schemeClr>
                </a:solidFill>
              </a:rPr>
              <a:t>2</a:t>
            </a:r>
          </a:p>
        </p:txBody>
      </p:sp>
      <p:sp>
        <p:nvSpPr>
          <p:cNvPr id="26" name="Flecha: a la derecha 25">
            <a:extLst>
              <a:ext uri="{FF2B5EF4-FFF2-40B4-BE49-F238E27FC236}">
                <a16:creationId xmlns:a16="http://schemas.microsoft.com/office/drawing/2014/main" id="{6357C91F-943D-4057-A745-C3FA20010101}"/>
              </a:ext>
            </a:extLst>
          </p:cNvPr>
          <p:cNvSpPr/>
          <p:nvPr/>
        </p:nvSpPr>
        <p:spPr>
          <a:xfrm>
            <a:off x="205783" y="5051418"/>
            <a:ext cx="8368592"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000000"/>
                </a:solidFill>
                <a:latin typeface="Calibri" panose="020F0502020204030204" pitchFamily="34" charset="0"/>
              </a:rPr>
              <a:t>DISTRIBUCION DE RECURSOS FINANCIEROS PERTINENCIA</a:t>
            </a:r>
            <a:endParaRPr lang="es-CO" sz="1600" dirty="0"/>
          </a:p>
        </p:txBody>
      </p:sp>
      <p:sp>
        <p:nvSpPr>
          <p:cNvPr id="27" name="Flecha: a la derecha 26">
            <a:extLst>
              <a:ext uri="{FF2B5EF4-FFF2-40B4-BE49-F238E27FC236}">
                <a16:creationId xmlns:a16="http://schemas.microsoft.com/office/drawing/2014/main" id="{990A4E00-F1EF-4F95-9E40-F7058CF7EADF}"/>
              </a:ext>
            </a:extLst>
          </p:cNvPr>
          <p:cNvSpPr/>
          <p:nvPr/>
        </p:nvSpPr>
        <p:spPr>
          <a:xfrm>
            <a:off x="205784" y="5798628"/>
            <a:ext cx="7888906"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000000"/>
                </a:solidFill>
                <a:latin typeface="Calibri" panose="020F0502020204030204" pitchFamily="34" charset="0"/>
              </a:rPr>
              <a:t>DISTRIBUCION DE RECURSOS FINANCIEROS -OPORTUNIDAD</a:t>
            </a:r>
            <a:endParaRPr lang="es-CO" sz="1600" dirty="0"/>
          </a:p>
        </p:txBody>
      </p:sp>
      <p:sp>
        <p:nvSpPr>
          <p:cNvPr id="28" name="CuadroTexto 27">
            <a:extLst>
              <a:ext uri="{FF2B5EF4-FFF2-40B4-BE49-F238E27FC236}">
                <a16:creationId xmlns:a16="http://schemas.microsoft.com/office/drawing/2014/main" id="{EDF649B5-BAAE-4385-BAFA-CEE2E20C61FD}"/>
              </a:ext>
            </a:extLst>
          </p:cNvPr>
          <p:cNvSpPr txBox="1"/>
          <p:nvPr/>
        </p:nvSpPr>
        <p:spPr>
          <a:xfrm>
            <a:off x="8759712" y="5154338"/>
            <a:ext cx="779488" cy="369332"/>
          </a:xfrm>
          <a:prstGeom prst="rect">
            <a:avLst/>
          </a:prstGeom>
          <a:noFill/>
        </p:spPr>
        <p:txBody>
          <a:bodyPr wrap="square" rtlCol="0">
            <a:spAutoFit/>
          </a:bodyPr>
          <a:lstStyle/>
          <a:p>
            <a:r>
              <a:rPr lang="es-CO" dirty="0">
                <a:solidFill>
                  <a:schemeClr val="accent1">
                    <a:lumMod val="75000"/>
                  </a:schemeClr>
                </a:solidFill>
              </a:rPr>
              <a:t>1</a:t>
            </a:r>
          </a:p>
        </p:txBody>
      </p:sp>
      <p:sp>
        <p:nvSpPr>
          <p:cNvPr id="29" name="CuadroTexto 28">
            <a:extLst>
              <a:ext uri="{FF2B5EF4-FFF2-40B4-BE49-F238E27FC236}">
                <a16:creationId xmlns:a16="http://schemas.microsoft.com/office/drawing/2014/main" id="{48DAD8F0-AB90-43CC-A024-619814AEFC95}"/>
              </a:ext>
            </a:extLst>
          </p:cNvPr>
          <p:cNvSpPr txBox="1"/>
          <p:nvPr/>
        </p:nvSpPr>
        <p:spPr>
          <a:xfrm>
            <a:off x="8277835" y="5918709"/>
            <a:ext cx="779488" cy="369332"/>
          </a:xfrm>
          <a:prstGeom prst="rect">
            <a:avLst/>
          </a:prstGeom>
          <a:noFill/>
        </p:spPr>
        <p:txBody>
          <a:bodyPr wrap="square" rtlCol="0">
            <a:spAutoFit/>
          </a:bodyPr>
          <a:lstStyle/>
          <a:p>
            <a:r>
              <a:rPr lang="es-CO" dirty="0">
                <a:solidFill>
                  <a:schemeClr val="accent1">
                    <a:lumMod val="75000"/>
                  </a:schemeClr>
                </a:solidFill>
              </a:rPr>
              <a:t>1</a:t>
            </a:r>
          </a:p>
        </p:txBody>
      </p:sp>
    </p:spTree>
    <p:extLst>
      <p:ext uri="{BB962C8B-B14F-4D97-AF65-F5344CB8AC3E}">
        <p14:creationId xmlns:p14="http://schemas.microsoft.com/office/powerpoint/2010/main" val="42694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9033242"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Servicios Discriminado por 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135" y="948288"/>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Diagrama 25">
            <a:extLst>
              <a:ext uri="{FF2B5EF4-FFF2-40B4-BE49-F238E27FC236}">
                <a16:creationId xmlns:a16="http://schemas.microsoft.com/office/drawing/2014/main" id="{B2B774A6-1675-4020-AA91-5EA7CE15C1BE}"/>
              </a:ext>
            </a:extLst>
          </p:cNvPr>
          <p:cNvGraphicFramePr/>
          <p:nvPr>
            <p:extLst>
              <p:ext uri="{D42A27DB-BD31-4B8C-83A1-F6EECF244321}">
                <p14:modId xmlns:p14="http://schemas.microsoft.com/office/powerpoint/2010/main" val="1172881461"/>
              </p:ext>
            </p:extLst>
          </p:nvPr>
        </p:nvGraphicFramePr>
        <p:xfrm>
          <a:off x="460528" y="9589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026F2486-5ACB-41A1-86BB-D3531D7B2F18}"/>
              </a:ext>
            </a:extLst>
          </p:cNvPr>
          <p:cNvSpPr txBox="1"/>
          <p:nvPr/>
        </p:nvSpPr>
        <p:spPr>
          <a:xfrm>
            <a:off x="8124669" y="3509056"/>
            <a:ext cx="3737547" cy="2862322"/>
          </a:xfrm>
          <a:prstGeom prst="rect">
            <a:avLst/>
          </a:prstGeom>
          <a:noFill/>
        </p:spPr>
        <p:txBody>
          <a:bodyPr wrap="square" rtlCol="0">
            <a:spAutoFit/>
          </a:bodyPr>
          <a:lstStyle/>
          <a:p>
            <a:pPr algn="just"/>
            <a:r>
              <a:rPr lang="es-ES" altLang="es-CO"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En el tercer semestre de 2019 </a:t>
            </a:r>
            <a:r>
              <a:rPr lang="es-CO" altLang="es-CO"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se recibieron 459 reclamos de servicios correspondientes a 7 dependencias. El área a la cual se le radicaron mas reclamos por el servicio prestado fue Dirección de Calidad Para la Educación Superior</a:t>
            </a:r>
          </a:p>
          <a:p>
            <a:pPr algn="just"/>
            <a:endParaRPr lang="es-CO" dirty="0">
              <a:solidFill>
                <a:schemeClr val="accent1">
                  <a:lumMod val="75000"/>
                </a:schemeClr>
              </a:solidFill>
            </a:endParaRPr>
          </a:p>
        </p:txBody>
      </p:sp>
    </p:spTree>
    <p:extLst>
      <p:ext uri="{BB962C8B-B14F-4D97-AF65-F5344CB8AC3E}">
        <p14:creationId xmlns:p14="http://schemas.microsoft.com/office/powerpoint/2010/main" val="193501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6110968"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TERCER TRIMESTRE 2019</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5" name="Diagrama 4">
            <a:extLst>
              <a:ext uri="{FF2B5EF4-FFF2-40B4-BE49-F238E27FC236}">
                <a16:creationId xmlns:a16="http://schemas.microsoft.com/office/drawing/2014/main" id="{D5EE9AEF-1177-41D1-B9FC-4FFFFE05C804}"/>
              </a:ext>
            </a:extLst>
          </p:cNvPr>
          <p:cNvGraphicFramePr/>
          <p:nvPr>
            <p:extLst>
              <p:ext uri="{D42A27DB-BD31-4B8C-83A1-F6EECF244321}">
                <p14:modId xmlns:p14="http://schemas.microsoft.com/office/powerpoint/2010/main" val="1032392121"/>
              </p:ext>
            </p:extLst>
          </p:nvPr>
        </p:nvGraphicFramePr>
        <p:xfrm>
          <a:off x="1340786" y="844861"/>
          <a:ext cx="9706965" cy="5540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descr="Imagen relacionada">
            <a:extLst>
              <a:ext uri="{FF2B5EF4-FFF2-40B4-BE49-F238E27FC236}">
                <a16:creationId xmlns:a16="http://schemas.microsoft.com/office/drawing/2014/main" id="{4BB9C99A-72BC-43FB-B2F7-0F05149926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3111" y="280083"/>
            <a:ext cx="1877327" cy="20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2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7260257"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CANAL DE COMUNICACIÓN</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3" name="Diagrama 2">
            <a:extLst>
              <a:ext uri="{FF2B5EF4-FFF2-40B4-BE49-F238E27FC236}">
                <a16:creationId xmlns:a16="http://schemas.microsoft.com/office/drawing/2014/main" id="{57D44694-C787-4DEC-A8A0-B48F30199517}"/>
              </a:ext>
            </a:extLst>
          </p:cNvPr>
          <p:cNvGraphicFramePr/>
          <p:nvPr>
            <p:extLst>
              <p:ext uri="{D42A27DB-BD31-4B8C-83A1-F6EECF244321}">
                <p14:modId xmlns:p14="http://schemas.microsoft.com/office/powerpoint/2010/main" val="381409183"/>
              </p:ext>
            </p:extLst>
          </p:nvPr>
        </p:nvGraphicFramePr>
        <p:xfrm>
          <a:off x="1959547" y="1032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4" descr="Imagen relacionada">
            <a:extLst>
              <a:ext uri="{FF2B5EF4-FFF2-40B4-BE49-F238E27FC236}">
                <a16:creationId xmlns:a16="http://schemas.microsoft.com/office/drawing/2014/main" id="{1D1BB743-834E-4268-B67B-EBE793E965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842" y="4603071"/>
            <a:ext cx="1877327" cy="20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1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375295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GRUPO</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29201" y="971804"/>
            <a:ext cx="3043003" cy="954107"/>
          </a:xfrm>
          <a:prstGeom prst="rect">
            <a:avLst/>
          </a:prstGeom>
          <a:noFill/>
        </p:spPr>
        <p:txBody>
          <a:bodyPr wrap="square" rtlCol="0">
            <a:spAutoFit/>
          </a:bodyPr>
          <a:lstStyle/>
          <a:p>
            <a:endParaRPr lang="es-CO" dirty="0"/>
          </a:p>
        </p:txBody>
      </p:sp>
      <p:sp>
        <p:nvSpPr>
          <p:cNvPr id="9" name="Flecha: a la derecha 8">
            <a:extLst>
              <a:ext uri="{FF2B5EF4-FFF2-40B4-BE49-F238E27FC236}">
                <a16:creationId xmlns:a16="http://schemas.microsoft.com/office/drawing/2014/main" id="{C1F54C72-B557-4A82-AB71-86F1A7C3C8D2}"/>
              </a:ext>
            </a:extLst>
          </p:cNvPr>
          <p:cNvSpPr/>
          <p:nvPr/>
        </p:nvSpPr>
        <p:spPr>
          <a:xfrm>
            <a:off x="482178" y="613624"/>
            <a:ext cx="998910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Unidad de Atención al Ciudadano</a:t>
            </a:r>
          </a:p>
        </p:txBody>
      </p:sp>
      <p:sp>
        <p:nvSpPr>
          <p:cNvPr id="13" name="Flecha: a la derecha 12">
            <a:extLst>
              <a:ext uri="{FF2B5EF4-FFF2-40B4-BE49-F238E27FC236}">
                <a16:creationId xmlns:a16="http://schemas.microsoft.com/office/drawing/2014/main" id="{AE733180-6FB4-4712-A3A7-9AF7A699D143}"/>
              </a:ext>
            </a:extLst>
          </p:cNvPr>
          <p:cNvSpPr/>
          <p:nvPr/>
        </p:nvSpPr>
        <p:spPr>
          <a:xfrm>
            <a:off x="440806" y="946266"/>
            <a:ext cx="968430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Convalidaciones</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380029" y="2771572"/>
            <a:ext cx="815366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Recursos Humanos del Sector Educación</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384245" y="4201863"/>
            <a:ext cx="680304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Tesorería</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393250" y="3817831"/>
            <a:ext cx="703524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Acceso</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412990" y="1289695"/>
            <a:ext cx="9379503"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Referentes y Evaluación de la Calidad Educativa</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412990" y="1669861"/>
            <a:ext cx="9076546"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Inspección y Vigilancia</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384245" y="2044844"/>
            <a:ext cx="872132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Apoyo a la Gestión de las IES</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426408" y="2406670"/>
            <a:ext cx="8448208"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Aseguramiento de la Calidad</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331962" y="4931223"/>
            <a:ext cx="626339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Asesora Jurídica</a:t>
            </a: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333574" y="4563888"/>
            <a:ext cx="6563198"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Fomento de Competencias</a:t>
            </a: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381179" y="3118102"/>
            <a:ext cx="7825328"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Talento Humano</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336959" y="3462195"/>
            <a:ext cx="739564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Certificaciones</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329273" y="5281818"/>
            <a:ext cx="594860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Permanencia</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380030" y="6068848"/>
            <a:ext cx="5093498"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Asesora Planeación Finanzas</a:t>
            </a:r>
          </a:p>
        </p:txBody>
      </p:sp>
      <p:sp>
        <p:nvSpPr>
          <p:cNvPr id="10" name="CuadroTexto 9">
            <a:extLst>
              <a:ext uri="{FF2B5EF4-FFF2-40B4-BE49-F238E27FC236}">
                <a16:creationId xmlns:a16="http://schemas.microsoft.com/office/drawing/2014/main" id="{6F7A85CD-18F4-4A72-A2FB-B52DA801A83E}"/>
              </a:ext>
            </a:extLst>
          </p:cNvPr>
          <p:cNvSpPr txBox="1"/>
          <p:nvPr/>
        </p:nvSpPr>
        <p:spPr>
          <a:xfrm>
            <a:off x="10455818" y="668408"/>
            <a:ext cx="1334124" cy="369332"/>
          </a:xfrm>
          <a:prstGeom prst="rect">
            <a:avLst/>
          </a:prstGeom>
          <a:noFill/>
        </p:spPr>
        <p:txBody>
          <a:bodyPr wrap="square" rtlCol="0">
            <a:spAutoFit/>
          </a:bodyPr>
          <a:lstStyle/>
          <a:p>
            <a:r>
              <a:rPr lang="es-CO" dirty="0">
                <a:solidFill>
                  <a:schemeClr val="accent1">
                    <a:lumMod val="75000"/>
                  </a:schemeClr>
                </a:solidFill>
              </a:rPr>
              <a:t>6.908</a:t>
            </a:r>
          </a:p>
        </p:txBody>
      </p:sp>
      <p:sp>
        <p:nvSpPr>
          <p:cNvPr id="42" name="CuadroTexto 41">
            <a:extLst>
              <a:ext uri="{FF2B5EF4-FFF2-40B4-BE49-F238E27FC236}">
                <a16:creationId xmlns:a16="http://schemas.microsoft.com/office/drawing/2014/main" id="{0158877F-6B3C-4C22-87FD-20E8232F15E8}"/>
              </a:ext>
            </a:extLst>
          </p:cNvPr>
          <p:cNvSpPr txBox="1"/>
          <p:nvPr/>
        </p:nvSpPr>
        <p:spPr>
          <a:xfrm>
            <a:off x="10156559" y="1042519"/>
            <a:ext cx="1334124" cy="369332"/>
          </a:xfrm>
          <a:prstGeom prst="rect">
            <a:avLst/>
          </a:prstGeom>
          <a:noFill/>
        </p:spPr>
        <p:txBody>
          <a:bodyPr wrap="square" rtlCol="0">
            <a:spAutoFit/>
          </a:bodyPr>
          <a:lstStyle/>
          <a:p>
            <a:r>
              <a:rPr lang="es-CO" dirty="0">
                <a:solidFill>
                  <a:schemeClr val="accent1">
                    <a:lumMod val="75000"/>
                  </a:schemeClr>
                </a:solidFill>
              </a:rPr>
              <a:t>5.455</a:t>
            </a: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839047" y="1412034"/>
            <a:ext cx="1334124" cy="369332"/>
          </a:xfrm>
          <a:prstGeom prst="rect">
            <a:avLst/>
          </a:prstGeom>
          <a:noFill/>
        </p:spPr>
        <p:txBody>
          <a:bodyPr wrap="square" rtlCol="0">
            <a:spAutoFit/>
          </a:bodyPr>
          <a:lstStyle/>
          <a:p>
            <a:r>
              <a:rPr lang="es-CO" dirty="0">
                <a:solidFill>
                  <a:schemeClr val="accent1">
                    <a:lumMod val="75000"/>
                  </a:schemeClr>
                </a:solidFill>
              </a:rPr>
              <a:t>2.004</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481004" y="1818125"/>
            <a:ext cx="1334124" cy="369332"/>
          </a:xfrm>
          <a:prstGeom prst="rect">
            <a:avLst/>
          </a:prstGeom>
          <a:noFill/>
        </p:spPr>
        <p:txBody>
          <a:bodyPr wrap="square" rtlCol="0">
            <a:spAutoFit/>
          </a:bodyPr>
          <a:lstStyle/>
          <a:p>
            <a:r>
              <a:rPr lang="es-CO" dirty="0">
                <a:solidFill>
                  <a:schemeClr val="accent1">
                    <a:lumMod val="75000"/>
                  </a:schemeClr>
                </a:solidFill>
              </a:rPr>
              <a:t>1.931</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147295" y="2122784"/>
            <a:ext cx="1334124" cy="369332"/>
          </a:xfrm>
          <a:prstGeom prst="rect">
            <a:avLst/>
          </a:prstGeom>
          <a:noFill/>
        </p:spPr>
        <p:txBody>
          <a:bodyPr wrap="square" rtlCol="0">
            <a:spAutoFit/>
          </a:bodyPr>
          <a:lstStyle/>
          <a:p>
            <a:r>
              <a:rPr lang="es-CO" dirty="0">
                <a:solidFill>
                  <a:schemeClr val="accent1">
                    <a:lumMod val="75000"/>
                  </a:schemeClr>
                </a:solidFill>
              </a:rPr>
              <a:t>1.334</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934107" y="2543836"/>
            <a:ext cx="1334124" cy="369332"/>
          </a:xfrm>
          <a:prstGeom prst="rect">
            <a:avLst/>
          </a:prstGeom>
          <a:noFill/>
        </p:spPr>
        <p:txBody>
          <a:bodyPr wrap="square" rtlCol="0">
            <a:spAutoFit/>
          </a:bodyPr>
          <a:lstStyle/>
          <a:p>
            <a:r>
              <a:rPr lang="es-CO" dirty="0">
                <a:solidFill>
                  <a:schemeClr val="accent1">
                    <a:lumMod val="75000"/>
                  </a:schemeClr>
                </a:solidFill>
              </a:rPr>
              <a:t>1.324</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566109" y="2993138"/>
            <a:ext cx="1334124" cy="369332"/>
          </a:xfrm>
          <a:prstGeom prst="rect">
            <a:avLst/>
          </a:prstGeom>
          <a:noFill/>
        </p:spPr>
        <p:txBody>
          <a:bodyPr wrap="square" rtlCol="0">
            <a:spAutoFit/>
          </a:bodyPr>
          <a:lstStyle/>
          <a:p>
            <a:r>
              <a:rPr lang="es-CO" dirty="0">
                <a:solidFill>
                  <a:schemeClr val="accent1">
                    <a:lumMod val="75000"/>
                  </a:schemeClr>
                </a:solidFill>
              </a:rPr>
              <a:t>1.083</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8197975" y="3306094"/>
            <a:ext cx="1334124" cy="369332"/>
          </a:xfrm>
          <a:prstGeom prst="rect">
            <a:avLst/>
          </a:prstGeom>
          <a:noFill/>
        </p:spPr>
        <p:txBody>
          <a:bodyPr wrap="square" rtlCol="0">
            <a:spAutoFit/>
          </a:bodyPr>
          <a:lstStyle/>
          <a:p>
            <a:r>
              <a:rPr lang="es-CO" dirty="0">
                <a:solidFill>
                  <a:schemeClr val="accent1">
                    <a:lumMod val="75000"/>
                  </a:schemeClr>
                </a:solidFill>
              </a:rPr>
              <a:t>863</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732600" y="3707687"/>
            <a:ext cx="1334124" cy="369332"/>
          </a:xfrm>
          <a:prstGeom prst="rect">
            <a:avLst/>
          </a:prstGeom>
          <a:noFill/>
        </p:spPr>
        <p:txBody>
          <a:bodyPr wrap="square" rtlCol="0">
            <a:spAutoFit/>
          </a:bodyPr>
          <a:lstStyle/>
          <a:p>
            <a:r>
              <a:rPr lang="es-CO" dirty="0">
                <a:solidFill>
                  <a:schemeClr val="accent1">
                    <a:lumMod val="75000"/>
                  </a:schemeClr>
                </a:solidFill>
              </a:rPr>
              <a:t>746</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461907" y="3931349"/>
            <a:ext cx="1334124" cy="369332"/>
          </a:xfrm>
          <a:prstGeom prst="rect">
            <a:avLst/>
          </a:prstGeom>
          <a:noFill/>
        </p:spPr>
        <p:txBody>
          <a:bodyPr wrap="square" rtlCol="0">
            <a:spAutoFit/>
          </a:bodyPr>
          <a:lstStyle/>
          <a:p>
            <a:r>
              <a:rPr lang="es-CO" dirty="0">
                <a:solidFill>
                  <a:schemeClr val="accent1">
                    <a:lumMod val="75000"/>
                  </a:schemeClr>
                </a:solidFill>
              </a:rPr>
              <a:t>601</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158620" y="4272603"/>
            <a:ext cx="1334124" cy="369332"/>
          </a:xfrm>
          <a:prstGeom prst="rect">
            <a:avLst/>
          </a:prstGeom>
          <a:noFill/>
        </p:spPr>
        <p:txBody>
          <a:bodyPr wrap="square" rtlCol="0">
            <a:spAutoFit/>
          </a:bodyPr>
          <a:lstStyle/>
          <a:p>
            <a:r>
              <a:rPr lang="es-CO" dirty="0">
                <a:solidFill>
                  <a:schemeClr val="accent1">
                    <a:lumMod val="75000"/>
                  </a:schemeClr>
                </a:solidFill>
              </a:rPr>
              <a:t>579</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6905731" y="4685005"/>
            <a:ext cx="1334124" cy="369332"/>
          </a:xfrm>
          <a:prstGeom prst="rect">
            <a:avLst/>
          </a:prstGeom>
          <a:noFill/>
        </p:spPr>
        <p:txBody>
          <a:bodyPr wrap="square" rtlCol="0">
            <a:spAutoFit/>
          </a:bodyPr>
          <a:lstStyle/>
          <a:p>
            <a:r>
              <a:rPr lang="es-CO" dirty="0">
                <a:solidFill>
                  <a:schemeClr val="accent1">
                    <a:lumMod val="75000"/>
                  </a:schemeClr>
                </a:solidFill>
              </a:rPr>
              <a:t>494</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647845" y="5020265"/>
            <a:ext cx="1334124" cy="369332"/>
          </a:xfrm>
          <a:prstGeom prst="rect">
            <a:avLst/>
          </a:prstGeom>
          <a:noFill/>
        </p:spPr>
        <p:txBody>
          <a:bodyPr wrap="square" rtlCol="0">
            <a:spAutoFit/>
          </a:bodyPr>
          <a:lstStyle/>
          <a:p>
            <a:r>
              <a:rPr lang="es-CO" dirty="0">
                <a:solidFill>
                  <a:schemeClr val="accent1">
                    <a:lumMod val="75000"/>
                  </a:schemeClr>
                </a:solidFill>
              </a:rPr>
              <a:t>459</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285076" y="5380211"/>
            <a:ext cx="1334124" cy="369332"/>
          </a:xfrm>
          <a:prstGeom prst="rect">
            <a:avLst/>
          </a:prstGeom>
          <a:noFill/>
        </p:spPr>
        <p:txBody>
          <a:bodyPr wrap="square" rtlCol="0">
            <a:spAutoFit/>
          </a:bodyPr>
          <a:lstStyle/>
          <a:p>
            <a:r>
              <a:rPr lang="es-CO" dirty="0">
                <a:solidFill>
                  <a:schemeClr val="accent1">
                    <a:lumMod val="75000"/>
                  </a:schemeClr>
                </a:solidFill>
              </a:rPr>
              <a:t>451</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5571607" y="6161663"/>
            <a:ext cx="1334124" cy="369332"/>
          </a:xfrm>
          <a:prstGeom prst="rect">
            <a:avLst/>
          </a:prstGeom>
          <a:noFill/>
        </p:spPr>
        <p:txBody>
          <a:bodyPr wrap="square" rtlCol="0">
            <a:spAutoFit/>
          </a:bodyPr>
          <a:lstStyle/>
          <a:p>
            <a:r>
              <a:rPr lang="es-CO" dirty="0">
                <a:solidFill>
                  <a:schemeClr val="accent1">
                    <a:lumMod val="75000"/>
                  </a:schemeClr>
                </a:solidFill>
              </a:rPr>
              <a:t>411</a:t>
            </a:r>
          </a:p>
        </p:txBody>
      </p:sp>
      <p:sp>
        <p:nvSpPr>
          <p:cNvPr id="11" name="CuadroTexto 10">
            <a:extLst>
              <a:ext uri="{FF2B5EF4-FFF2-40B4-BE49-F238E27FC236}">
                <a16:creationId xmlns:a16="http://schemas.microsoft.com/office/drawing/2014/main" id="{C5A60B2A-8E00-4C97-9A8C-602973AD68F4}"/>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28,14% de las PQRSD radicadas en el tercer semestre del año 2019, fueron asignadas a la Unidad de Atención al Ciudadano</a:t>
            </a:r>
          </a:p>
        </p:txBody>
      </p:sp>
      <p:pic>
        <p:nvPicPr>
          <p:cNvPr id="57" name="Picture 4" descr="Imagen relacionada">
            <a:extLst>
              <a:ext uri="{FF2B5EF4-FFF2-40B4-BE49-F238E27FC236}">
                <a16:creationId xmlns:a16="http://schemas.microsoft.com/office/drawing/2014/main" id="{A3BF73BE-C689-400E-A2BF-06A144527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208" y="2110588"/>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58" name="Flecha: a la derecha 57">
            <a:extLst>
              <a:ext uri="{FF2B5EF4-FFF2-40B4-BE49-F238E27FC236}">
                <a16:creationId xmlns:a16="http://schemas.microsoft.com/office/drawing/2014/main" id="{9C87F845-0F28-48DB-8268-E266E4C71890}"/>
              </a:ext>
            </a:extLst>
          </p:cNvPr>
          <p:cNvSpPr/>
          <p:nvPr/>
        </p:nvSpPr>
        <p:spPr>
          <a:xfrm>
            <a:off x="391666" y="6439138"/>
            <a:ext cx="4613418" cy="483142"/>
          </a:xfrm>
          <a:prstGeom prst="rightArrow">
            <a:avLst/>
          </a:prstGeom>
          <a:solidFill>
            <a:srgbClr val="98A1E5"/>
          </a:solidFill>
          <a:ln>
            <a:solidFill>
              <a:srgbClr val="979E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Subdirección de Monitoreo y Control</a:t>
            </a:r>
          </a:p>
        </p:txBody>
      </p:sp>
      <p:sp>
        <p:nvSpPr>
          <p:cNvPr id="59" name="CuadroTexto 58">
            <a:extLst>
              <a:ext uri="{FF2B5EF4-FFF2-40B4-BE49-F238E27FC236}">
                <a16:creationId xmlns:a16="http://schemas.microsoft.com/office/drawing/2014/main" id="{72E8ACBB-84E0-4EC5-B827-57A80DBB6811}"/>
              </a:ext>
            </a:extLst>
          </p:cNvPr>
          <p:cNvSpPr txBox="1"/>
          <p:nvPr/>
        </p:nvSpPr>
        <p:spPr>
          <a:xfrm>
            <a:off x="5241246" y="6571011"/>
            <a:ext cx="1334124" cy="369332"/>
          </a:xfrm>
          <a:prstGeom prst="rect">
            <a:avLst/>
          </a:prstGeom>
          <a:noFill/>
        </p:spPr>
        <p:txBody>
          <a:bodyPr wrap="square" rtlCol="0">
            <a:spAutoFit/>
          </a:bodyPr>
          <a:lstStyle/>
          <a:p>
            <a:r>
              <a:rPr lang="es-CO" dirty="0">
                <a:solidFill>
                  <a:schemeClr val="accent1">
                    <a:lumMod val="75000"/>
                  </a:schemeClr>
                </a:solidFill>
              </a:rPr>
              <a:t>408</a:t>
            </a:r>
          </a:p>
        </p:txBody>
      </p:sp>
      <p:sp>
        <p:nvSpPr>
          <p:cNvPr id="60" name="Flecha: a la derecha 59">
            <a:extLst>
              <a:ext uri="{FF2B5EF4-FFF2-40B4-BE49-F238E27FC236}">
                <a16:creationId xmlns:a16="http://schemas.microsoft.com/office/drawing/2014/main" id="{F4D3FD48-EC35-4E40-BB9C-62DDF116BC74}"/>
              </a:ext>
            </a:extLst>
          </p:cNvPr>
          <p:cNvSpPr/>
          <p:nvPr/>
        </p:nvSpPr>
        <p:spPr>
          <a:xfrm>
            <a:off x="289810" y="5687842"/>
            <a:ext cx="5632497"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Calidad Para la Educación Superior</a:t>
            </a:r>
          </a:p>
        </p:txBody>
      </p:sp>
      <p:sp>
        <p:nvSpPr>
          <p:cNvPr id="61" name="CuadroTexto 60">
            <a:extLst>
              <a:ext uri="{FF2B5EF4-FFF2-40B4-BE49-F238E27FC236}">
                <a16:creationId xmlns:a16="http://schemas.microsoft.com/office/drawing/2014/main" id="{8C8CA0ED-075A-47A2-B9EA-B8260303586F}"/>
              </a:ext>
            </a:extLst>
          </p:cNvPr>
          <p:cNvSpPr txBox="1"/>
          <p:nvPr/>
        </p:nvSpPr>
        <p:spPr>
          <a:xfrm>
            <a:off x="6036863" y="5804976"/>
            <a:ext cx="1334124" cy="369332"/>
          </a:xfrm>
          <a:prstGeom prst="rect">
            <a:avLst/>
          </a:prstGeom>
          <a:noFill/>
        </p:spPr>
        <p:txBody>
          <a:bodyPr wrap="square" rtlCol="0">
            <a:spAutoFit/>
          </a:bodyPr>
          <a:lstStyle/>
          <a:p>
            <a:r>
              <a:rPr lang="es-CO" dirty="0">
                <a:solidFill>
                  <a:schemeClr val="accent1">
                    <a:lumMod val="75000"/>
                  </a:schemeClr>
                </a:solidFill>
              </a:rPr>
              <a:t>437</a:t>
            </a:r>
          </a:p>
        </p:txBody>
      </p:sp>
    </p:spTree>
    <p:extLst>
      <p:ext uri="{BB962C8B-B14F-4D97-AF65-F5344CB8AC3E}">
        <p14:creationId xmlns:p14="http://schemas.microsoft.com/office/powerpoint/2010/main" val="329010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3" name="Flecha: a la derecha 12">
            <a:extLst>
              <a:ext uri="{FF2B5EF4-FFF2-40B4-BE49-F238E27FC236}">
                <a16:creationId xmlns:a16="http://schemas.microsoft.com/office/drawing/2014/main" id="{AE733180-6FB4-4712-A3A7-9AF7A699D143}"/>
              </a:ext>
            </a:extLst>
          </p:cNvPr>
          <p:cNvSpPr/>
          <p:nvPr/>
        </p:nvSpPr>
        <p:spPr>
          <a:xfrm>
            <a:off x="457201" y="572953"/>
            <a:ext cx="9684304"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Calidad Preescolar, Básica y Media</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473696" y="2397318"/>
            <a:ext cx="7906643"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Viceministro de Educación Superior</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425287" y="3489563"/>
            <a:ext cx="7035245"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Tecnología y Sistemas de Información</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457201" y="915046"/>
            <a:ext cx="9379503"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Contratación</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480209" y="1280087"/>
            <a:ext cx="9076546"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Desarrollo Sectorial de la Educación</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541005" y="1654605"/>
            <a:ext cx="8618635"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Ministro</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505507" y="2053279"/>
            <a:ext cx="819308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Programa Todos a Aprender</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472185" y="4659762"/>
            <a:ext cx="5944273"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Control Interno Disciplinario</a:t>
            </a: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425287" y="3915933"/>
            <a:ext cx="656319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tx1"/>
                </a:solidFill>
              </a:rPr>
              <a:t>Cna</a:t>
            </a:r>
            <a:endParaRPr lang="es-CO" dirty="0">
              <a:solidFill>
                <a:schemeClr val="tx1"/>
              </a:solidFill>
            </a:endParaRP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457869" y="2772394"/>
            <a:ext cx="762182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Gestión Documental</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442878" y="3132480"/>
            <a:ext cx="733326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Secretaría General</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449325" y="5629563"/>
            <a:ext cx="5345011"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Oficina de Innovación Educativa con Uso de TIC</a:t>
            </a:r>
          </a:p>
        </p:txBody>
      </p:sp>
      <p:sp>
        <p:nvSpPr>
          <p:cNvPr id="42" name="CuadroTexto 41">
            <a:extLst>
              <a:ext uri="{FF2B5EF4-FFF2-40B4-BE49-F238E27FC236}">
                <a16:creationId xmlns:a16="http://schemas.microsoft.com/office/drawing/2014/main" id="{0158877F-6B3C-4C22-87FD-20E8232F15E8}"/>
              </a:ext>
            </a:extLst>
          </p:cNvPr>
          <p:cNvSpPr txBox="1"/>
          <p:nvPr/>
        </p:nvSpPr>
        <p:spPr>
          <a:xfrm>
            <a:off x="10191463" y="629858"/>
            <a:ext cx="1334124" cy="369332"/>
          </a:xfrm>
          <a:prstGeom prst="rect">
            <a:avLst/>
          </a:prstGeom>
          <a:noFill/>
        </p:spPr>
        <p:txBody>
          <a:bodyPr wrap="square" rtlCol="0">
            <a:spAutoFit/>
          </a:bodyPr>
          <a:lstStyle/>
          <a:p>
            <a:r>
              <a:rPr lang="es-CO" dirty="0">
                <a:solidFill>
                  <a:schemeClr val="accent1">
                    <a:lumMod val="75000"/>
                  </a:schemeClr>
                </a:solidFill>
              </a:rPr>
              <a:t>392</a:t>
            </a: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889434" y="1005165"/>
            <a:ext cx="1334124" cy="369332"/>
          </a:xfrm>
          <a:prstGeom prst="rect">
            <a:avLst/>
          </a:prstGeom>
          <a:noFill/>
        </p:spPr>
        <p:txBody>
          <a:bodyPr wrap="square" rtlCol="0">
            <a:spAutoFit/>
          </a:bodyPr>
          <a:lstStyle/>
          <a:p>
            <a:r>
              <a:rPr lang="es-CO" dirty="0">
                <a:solidFill>
                  <a:schemeClr val="accent1">
                    <a:lumMod val="75000"/>
                  </a:schemeClr>
                </a:solidFill>
              </a:rPr>
              <a:t>316</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579763" y="1401673"/>
            <a:ext cx="1334124" cy="369332"/>
          </a:xfrm>
          <a:prstGeom prst="rect">
            <a:avLst/>
          </a:prstGeom>
          <a:noFill/>
        </p:spPr>
        <p:txBody>
          <a:bodyPr wrap="square" rtlCol="0">
            <a:spAutoFit/>
          </a:bodyPr>
          <a:lstStyle/>
          <a:p>
            <a:r>
              <a:rPr lang="es-CO" dirty="0">
                <a:solidFill>
                  <a:schemeClr val="accent1">
                    <a:lumMod val="75000"/>
                  </a:schemeClr>
                </a:solidFill>
              </a:rPr>
              <a:t>273</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9203260" y="1702223"/>
            <a:ext cx="1334124" cy="369332"/>
          </a:xfrm>
          <a:prstGeom prst="rect">
            <a:avLst/>
          </a:prstGeom>
          <a:noFill/>
        </p:spPr>
        <p:txBody>
          <a:bodyPr wrap="square" rtlCol="0">
            <a:spAutoFit/>
          </a:bodyPr>
          <a:lstStyle/>
          <a:p>
            <a:r>
              <a:rPr lang="es-CO" dirty="0">
                <a:solidFill>
                  <a:schemeClr val="accent1">
                    <a:lumMod val="75000"/>
                  </a:schemeClr>
                </a:solidFill>
              </a:rPr>
              <a:t>253</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814183" y="2141141"/>
            <a:ext cx="1334124" cy="369332"/>
          </a:xfrm>
          <a:prstGeom prst="rect">
            <a:avLst/>
          </a:prstGeom>
          <a:noFill/>
        </p:spPr>
        <p:txBody>
          <a:bodyPr wrap="square" rtlCol="0">
            <a:spAutoFit/>
          </a:bodyPr>
          <a:lstStyle/>
          <a:p>
            <a:r>
              <a:rPr lang="es-CO" dirty="0">
                <a:solidFill>
                  <a:schemeClr val="accent1">
                    <a:lumMod val="75000"/>
                  </a:schemeClr>
                </a:solidFill>
              </a:rPr>
              <a:t>245</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396166" y="2465509"/>
            <a:ext cx="1334124" cy="369332"/>
          </a:xfrm>
          <a:prstGeom prst="rect">
            <a:avLst/>
          </a:prstGeom>
          <a:noFill/>
        </p:spPr>
        <p:txBody>
          <a:bodyPr wrap="square" rtlCol="0">
            <a:spAutoFit/>
          </a:bodyPr>
          <a:lstStyle/>
          <a:p>
            <a:r>
              <a:rPr lang="es-CO" dirty="0">
                <a:solidFill>
                  <a:schemeClr val="accent1">
                    <a:lumMod val="75000"/>
                  </a:schemeClr>
                </a:solidFill>
              </a:rPr>
              <a:t>149</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8139658" y="2873330"/>
            <a:ext cx="1334124" cy="369332"/>
          </a:xfrm>
          <a:prstGeom prst="rect">
            <a:avLst/>
          </a:prstGeom>
          <a:noFill/>
        </p:spPr>
        <p:txBody>
          <a:bodyPr wrap="square" rtlCol="0">
            <a:spAutoFit/>
          </a:bodyPr>
          <a:lstStyle/>
          <a:p>
            <a:r>
              <a:rPr lang="es-CO" dirty="0">
                <a:solidFill>
                  <a:schemeClr val="accent1">
                    <a:lumMod val="75000"/>
                  </a:schemeClr>
                </a:solidFill>
              </a:rPr>
              <a:t>143</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825517" y="3274241"/>
            <a:ext cx="1334124" cy="369332"/>
          </a:xfrm>
          <a:prstGeom prst="rect">
            <a:avLst/>
          </a:prstGeom>
          <a:noFill/>
        </p:spPr>
        <p:txBody>
          <a:bodyPr wrap="square" rtlCol="0">
            <a:spAutoFit/>
          </a:bodyPr>
          <a:lstStyle/>
          <a:p>
            <a:r>
              <a:rPr lang="es-CO" dirty="0">
                <a:solidFill>
                  <a:schemeClr val="accent1">
                    <a:lumMod val="75000"/>
                  </a:schemeClr>
                </a:solidFill>
              </a:rPr>
              <a:t>138</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487587" y="3581879"/>
            <a:ext cx="1334124" cy="369332"/>
          </a:xfrm>
          <a:prstGeom prst="rect">
            <a:avLst/>
          </a:prstGeom>
          <a:noFill/>
        </p:spPr>
        <p:txBody>
          <a:bodyPr wrap="square" rtlCol="0">
            <a:spAutoFit/>
          </a:bodyPr>
          <a:lstStyle/>
          <a:p>
            <a:r>
              <a:rPr lang="es-CO" dirty="0">
                <a:solidFill>
                  <a:schemeClr val="accent1">
                    <a:lumMod val="75000"/>
                  </a:schemeClr>
                </a:solidFill>
              </a:rPr>
              <a:t>111</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7032449" y="4022577"/>
            <a:ext cx="1334124" cy="369332"/>
          </a:xfrm>
          <a:prstGeom prst="rect">
            <a:avLst/>
          </a:prstGeom>
          <a:noFill/>
        </p:spPr>
        <p:txBody>
          <a:bodyPr wrap="square" rtlCol="0">
            <a:spAutoFit/>
          </a:bodyPr>
          <a:lstStyle/>
          <a:p>
            <a:r>
              <a:rPr lang="es-CO" dirty="0">
                <a:solidFill>
                  <a:schemeClr val="accent1">
                    <a:lumMod val="75000"/>
                  </a:schemeClr>
                </a:solidFill>
              </a:rPr>
              <a:t>87</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763054" y="4397475"/>
            <a:ext cx="1334124" cy="369332"/>
          </a:xfrm>
          <a:prstGeom prst="rect">
            <a:avLst/>
          </a:prstGeom>
          <a:noFill/>
        </p:spPr>
        <p:txBody>
          <a:bodyPr wrap="square" rtlCol="0">
            <a:spAutoFit/>
          </a:bodyPr>
          <a:lstStyle/>
          <a:p>
            <a:r>
              <a:rPr lang="es-CO" dirty="0">
                <a:solidFill>
                  <a:schemeClr val="accent1">
                    <a:lumMod val="75000"/>
                  </a:schemeClr>
                </a:solidFill>
              </a:rPr>
              <a:t>79</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6491393" y="4792285"/>
            <a:ext cx="1334124" cy="369332"/>
          </a:xfrm>
          <a:prstGeom prst="rect">
            <a:avLst/>
          </a:prstGeom>
          <a:noFill/>
        </p:spPr>
        <p:txBody>
          <a:bodyPr wrap="square" rtlCol="0">
            <a:spAutoFit/>
          </a:bodyPr>
          <a:lstStyle/>
          <a:p>
            <a:r>
              <a:rPr lang="es-CO" dirty="0">
                <a:solidFill>
                  <a:schemeClr val="accent1">
                    <a:lumMod val="75000"/>
                  </a:schemeClr>
                </a:solidFill>
              </a:rPr>
              <a:t>79</a:t>
            </a:r>
          </a:p>
        </p:txBody>
      </p:sp>
      <p:sp>
        <p:nvSpPr>
          <p:cNvPr id="40" name="CuadroTexto 39">
            <a:extLst>
              <a:ext uri="{FF2B5EF4-FFF2-40B4-BE49-F238E27FC236}">
                <a16:creationId xmlns:a16="http://schemas.microsoft.com/office/drawing/2014/main" id="{9BAAB4C2-3F5F-48E2-A79C-1A6AE58F9BF3}"/>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28,14% de las PQRSD radicadas en el tercer trimestre del año 2019, fueron asignadas a la Unidad de Atención al Ciudadano</a:t>
            </a:r>
          </a:p>
        </p:txBody>
      </p:sp>
      <p:sp>
        <p:nvSpPr>
          <p:cNvPr id="57" name="Rectángulo 56">
            <a:extLst>
              <a:ext uri="{FF2B5EF4-FFF2-40B4-BE49-F238E27FC236}">
                <a16:creationId xmlns:a16="http://schemas.microsoft.com/office/drawing/2014/main" id="{D56E9503-7D52-4006-A662-DB543585BAB6}"/>
              </a:ext>
            </a:extLst>
          </p:cNvPr>
          <p:cNvSpPr/>
          <p:nvPr/>
        </p:nvSpPr>
        <p:spPr>
          <a:xfrm>
            <a:off x="744556" y="256507"/>
            <a:ext cx="375295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GRUPO</a:t>
            </a:r>
          </a:p>
          <a:p>
            <a:endParaRPr lang="es-CO" sz="2800" b="1" dirty="0">
              <a:solidFill>
                <a:schemeClr val="accent1">
                  <a:lumMod val="50000"/>
                </a:schemeClr>
              </a:solidFill>
              <a:latin typeface="Arial" charset="0"/>
              <a:cs typeface="Arial" charset="0"/>
            </a:endParaRPr>
          </a:p>
        </p:txBody>
      </p:sp>
      <p:pic>
        <p:nvPicPr>
          <p:cNvPr id="59" name="Picture 4" descr="Imagen relacionada">
            <a:extLst>
              <a:ext uri="{FF2B5EF4-FFF2-40B4-BE49-F238E27FC236}">
                <a16:creationId xmlns:a16="http://schemas.microsoft.com/office/drawing/2014/main" id="{75386891-76A3-42FC-901B-E9D1DC473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254" y="2004485"/>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58" name="Flecha: a la derecha 57">
            <a:extLst>
              <a:ext uri="{FF2B5EF4-FFF2-40B4-BE49-F238E27FC236}">
                <a16:creationId xmlns:a16="http://schemas.microsoft.com/office/drawing/2014/main" id="{8A48C7C5-5B61-4676-96AD-C84F0FDBF0CA}"/>
              </a:ext>
            </a:extLst>
          </p:cNvPr>
          <p:cNvSpPr/>
          <p:nvPr/>
        </p:nvSpPr>
        <p:spPr>
          <a:xfrm>
            <a:off x="498859" y="5134718"/>
            <a:ext cx="5597141" cy="483142"/>
          </a:xfrm>
          <a:prstGeom prst="rightArrow">
            <a:avLst/>
          </a:prstGeom>
          <a:solidFill>
            <a:srgbClr val="56DFF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Subdirección de Gestión Administrativa</a:t>
            </a:r>
          </a:p>
        </p:txBody>
      </p:sp>
      <p:sp>
        <p:nvSpPr>
          <p:cNvPr id="60" name="Flecha: a la derecha 59">
            <a:extLst>
              <a:ext uri="{FF2B5EF4-FFF2-40B4-BE49-F238E27FC236}">
                <a16:creationId xmlns:a16="http://schemas.microsoft.com/office/drawing/2014/main" id="{A1E96B34-8F05-4011-9350-4FD12FE6ECC6}"/>
              </a:ext>
            </a:extLst>
          </p:cNvPr>
          <p:cNvSpPr/>
          <p:nvPr/>
        </p:nvSpPr>
        <p:spPr>
          <a:xfrm>
            <a:off x="473696" y="6166955"/>
            <a:ext cx="5027694" cy="483142"/>
          </a:xfrm>
          <a:prstGeom prst="rightArrow">
            <a:avLst/>
          </a:prstGeom>
          <a:solidFill>
            <a:srgbClr val="56DFF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Grupo de Educación para el Trabajo y el Desarrollo Humano</a:t>
            </a:r>
          </a:p>
        </p:txBody>
      </p:sp>
      <p:sp>
        <p:nvSpPr>
          <p:cNvPr id="61" name="CuadroTexto 60">
            <a:extLst>
              <a:ext uri="{FF2B5EF4-FFF2-40B4-BE49-F238E27FC236}">
                <a16:creationId xmlns:a16="http://schemas.microsoft.com/office/drawing/2014/main" id="{9D2FEAA0-0D1E-47DE-9043-5EA4F7C050DF}"/>
              </a:ext>
            </a:extLst>
          </p:cNvPr>
          <p:cNvSpPr txBox="1"/>
          <p:nvPr/>
        </p:nvSpPr>
        <p:spPr>
          <a:xfrm>
            <a:off x="6089416" y="5205390"/>
            <a:ext cx="1334124" cy="369332"/>
          </a:xfrm>
          <a:prstGeom prst="rect">
            <a:avLst/>
          </a:prstGeom>
          <a:noFill/>
        </p:spPr>
        <p:txBody>
          <a:bodyPr wrap="square" rtlCol="0">
            <a:spAutoFit/>
          </a:bodyPr>
          <a:lstStyle/>
          <a:p>
            <a:r>
              <a:rPr lang="es-CO" dirty="0">
                <a:solidFill>
                  <a:schemeClr val="accent1">
                    <a:lumMod val="75000"/>
                  </a:schemeClr>
                </a:solidFill>
              </a:rPr>
              <a:t>73</a:t>
            </a:r>
          </a:p>
        </p:txBody>
      </p:sp>
      <p:sp>
        <p:nvSpPr>
          <p:cNvPr id="62" name="CuadroTexto 61">
            <a:extLst>
              <a:ext uri="{FF2B5EF4-FFF2-40B4-BE49-F238E27FC236}">
                <a16:creationId xmlns:a16="http://schemas.microsoft.com/office/drawing/2014/main" id="{C3179731-C666-443F-937B-2F711C9265FF}"/>
              </a:ext>
            </a:extLst>
          </p:cNvPr>
          <p:cNvSpPr txBox="1"/>
          <p:nvPr/>
        </p:nvSpPr>
        <p:spPr>
          <a:xfrm>
            <a:off x="5817459" y="5743373"/>
            <a:ext cx="1334124" cy="369332"/>
          </a:xfrm>
          <a:prstGeom prst="rect">
            <a:avLst/>
          </a:prstGeom>
          <a:noFill/>
        </p:spPr>
        <p:txBody>
          <a:bodyPr wrap="square" rtlCol="0">
            <a:spAutoFit/>
          </a:bodyPr>
          <a:lstStyle/>
          <a:p>
            <a:r>
              <a:rPr lang="es-CO" dirty="0">
                <a:solidFill>
                  <a:schemeClr val="accent1">
                    <a:lumMod val="75000"/>
                  </a:schemeClr>
                </a:solidFill>
              </a:rPr>
              <a:t>72</a:t>
            </a:r>
          </a:p>
        </p:txBody>
      </p:sp>
      <p:sp>
        <p:nvSpPr>
          <p:cNvPr id="63" name="Flecha: a la derecha 62">
            <a:extLst>
              <a:ext uri="{FF2B5EF4-FFF2-40B4-BE49-F238E27FC236}">
                <a16:creationId xmlns:a16="http://schemas.microsoft.com/office/drawing/2014/main" id="{0B025071-10CD-4A42-9313-4F58346B0976}"/>
              </a:ext>
            </a:extLst>
          </p:cNvPr>
          <p:cNvSpPr/>
          <p:nvPr/>
        </p:nvSpPr>
        <p:spPr>
          <a:xfrm>
            <a:off x="472184" y="4288878"/>
            <a:ext cx="6261563" cy="483142"/>
          </a:xfrm>
          <a:prstGeom prst="rightArrow">
            <a:avLst/>
          </a:prstGeom>
          <a:solidFill>
            <a:srgbClr val="7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Recaudo</a:t>
            </a:r>
          </a:p>
        </p:txBody>
      </p:sp>
      <p:sp>
        <p:nvSpPr>
          <p:cNvPr id="64" name="CuadroTexto 63">
            <a:extLst>
              <a:ext uri="{FF2B5EF4-FFF2-40B4-BE49-F238E27FC236}">
                <a16:creationId xmlns:a16="http://schemas.microsoft.com/office/drawing/2014/main" id="{87924F60-BEDE-4D40-AB9D-B4B89684DC53}"/>
              </a:ext>
            </a:extLst>
          </p:cNvPr>
          <p:cNvSpPr txBox="1"/>
          <p:nvPr/>
        </p:nvSpPr>
        <p:spPr>
          <a:xfrm>
            <a:off x="5525026" y="6254753"/>
            <a:ext cx="1334124" cy="369332"/>
          </a:xfrm>
          <a:prstGeom prst="rect">
            <a:avLst/>
          </a:prstGeom>
          <a:noFill/>
        </p:spPr>
        <p:txBody>
          <a:bodyPr wrap="square" rtlCol="0">
            <a:spAutoFit/>
          </a:bodyPr>
          <a:lstStyle/>
          <a:p>
            <a:r>
              <a:rPr lang="es-CO" dirty="0">
                <a:solidFill>
                  <a:schemeClr val="accent1">
                    <a:lumMod val="75000"/>
                  </a:schemeClr>
                </a:solidFill>
              </a:rPr>
              <a:t>72</a:t>
            </a:r>
          </a:p>
        </p:txBody>
      </p:sp>
    </p:spTree>
    <p:extLst>
      <p:ext uri="{BB962C8B-B14F-4D97-AF65-F5344CB8AC3E}">
        <p14:creationId xmlns:p14="http://schemas.microsoft.com/office/powerpoint/2010/main" val="336833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51109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364757" y="2249163"/>
            <a:ext cx="786734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Cobertura y Equidad</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371693" y="3681142"/>
            <a:ext cx="680304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Primera Infancia</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353947" y="3324405"/>
            <a:ext cx="703524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Control Interno</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393721" y="723912"/>
            <a:ext cx="9076546"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Fortalecimiento Gestión Territorial</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364757" y="1085910"/>
            <a:ext cx="872132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Asesores del despacho</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360879" y="1474558"/>
            <a:ext cx="844820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Cooperación y Asuntos Internacionales</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360879" y="1872593"/>
            <a:ext cx="8137164"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Viceministro de Educación Preescolar, Básica y Media</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393171" y="4416937"/>
            <a:ext cx="626339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Cobertura de Primera Infancia</a:t>
            </a: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349143" y="4050498"/>
            <a:ext cx="656319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Contabilidad</a:t>
            </a: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380179" y="2617017"/>
            <a:ext cx="758252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Fortalecimiento Institucional</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353947" y="2985880"/>
            <a:ext cx="7293967"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Presupuesto</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381234" y="4761601"/>
            <a:ext cx="594860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Calidad y Pertinencia Primera Infancia</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381234" y="5093408"/>
            <a:ext cx="561381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Asesora de Comunicaciones</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547127" y="831840"/>
            <a:ext cx="1334124" cy="369332"/>
          </a:xfrm>
          <a:prstGeom prst="rect">
            <a:avLst/>
          </a:prstGeom>
          <a:noFill/>
        </p:spPr>
        <p:txBody>
          <a:bodyPr wrap="square" rtlCol="0">
            <a:spAutoFit/>
          </a:bodyPr>
          <a:lstStyle/>
          <a:p>
            <a:r>
              <a:rPr lang="es-CO" dirty="0">
                <a:solidFill>
                  <a:schemeClr val="accent1">
                    <a:lumMod val="75000"/>
                  </a:schemeClr>
                </a:solidFill>
              </a:rPr>
              <a:t>69</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187488" y="1236749"/>
            <a:ext cx="1334124" cy="369332"/>
          </a:xfrm>
          <a:prstGeom prst="rect">
            <a:avLst/>
          </a:prstGeom>
          <a:noFill/>
        </p:spPr>
        <p:txBody>
          <a:bodyPr wrap="square" rtlCol="0">
            <a:spAutoFit/>
          </a:bodyPr>
          <a:lstStyle/>
          <a:p>
            <a:r>
              <a:rPr lang="es-CO" dirty="0">
                <a:solidFill>
                  <a:schemeClr val="accent1">
                    <a:lumMod val="75000"/>
                  </a:schemeClr>
                </a:solidFill>
              </a:rPr>
              <a:t>61</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880065" y="1626393"/>
            <a:ext cx="1334124" cy="369332"/>
          </a:xfrm>
          <a:prstGeom prst="rect">
            <a:avLst/>
          </a:prstGeom>
          <a:noFill/>
        </p:spPr>
        <p:txBody>
          <a:bodyPr wrap="square" rtlCol="0">
            <a:spAutoFit/>
          </a:bodyPr>
          <a:lstStyle/>
          <a:p>
            <a:r>
              <a:rPr lang="es-CO" dirty="0">
                <a:solidFill>
                  <a:schemeClr val="accent1">
                    <a:lumMod val="75000"/>
                  </a:schemeClr>
                </a:solidFill>
              </a:rPr>
              <a:t>59</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529545" y="2019928"/>
            <a:ext cx="1334124" cy="369332"/>
          </a:xfrm>
          <a:prstGeom prst="rect">
            <a:avLst/>
          </a:prstGeom>
          <a:noFill/>
        </p:spPr>
        <p:txBody>
          <a:bodyPr wrap="square" rtlCol="0">
            <a:spAutoFit/>
          </a:bodyPr>
          <a:lstStyle/>
          <a:p>
            <a:r>
              <a:rPr lang="es-CO" dirty="0">
                <a:solidFill>
                  <a:schemeClr val="accent1">
                    <a:lumMod val="75000"/>
                  </a:schemeClr>
                </a:solidFill>
              </a:rPr>
              <a:t>55</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260155" y="2377039"/>
            <a:ext cx="1334124" cy="369332"/>
          </a:xfrm>
          <a:prstGeom prst="rect">
            <a:avLst/>
          </a:prstGeom>
          <a:noFill/>
        </p:spPr>
        <p:txBody>
          <a:bodyPr wrap="square" rtlCol="0">
            <a:spAutoFit/>
          </a:bodyPr>
          <a:lstStyle/>
          <a:p>
            <a:r>
              <a:rPr lang="es-CO" dirty="0">
                <a:solidFill>
                  <a:schemeClr val="accent1">
                    <a:lumMod val="75000"/>
                  </a:schemeClr>
                </a:solidFill>
              </a:rPr>
              <a:t>51</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7968904" y="2724819"/>
            <a:ext cx="1334124" cy="369332"/>
          </a:xfrm>
          <a:prstGeom prst="rect">
            <a:avLst/>
          </a:prstGeom>
          <a:noFill/>
        </p:spPr>
        <p:txBody>
          <a:bodyPr wrap="square" rtlCol="0">
            <a:spAutoFit/>
          </a:bodyPr>
          <a:lstStyle/>
          <a:p>
            <a:r>
              <a:rPr lang="es-CO" dirty="0">
                <a:solidFill>
                  <a:schemeClr val="accent1">
                    <a:lumMod val="75000"/>
                  </a:schemeClr>
                </a:solidFill>
              </a:rPr>
              <a:t>51</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684430" y="3165710"/>
            <a:ext cx="1334124" cy="369332"/>
          </a:xfrm>
          <a:prstGeom prst="rect">
            <a:avLst/>
          </a:prstGeom>
          <a:noFill/>
        </p:spPr>
        <p:txBody>
          <a:bodyPr wrap="square" rtlCol="0">
            <a:spAutoFit/>
          </a:bodyPr>
          <a:lstStyle/>
          <a:p>
            <a:r>
              <a:rPr lang="es-CO" dirty="0">
                <a:solidFill>
                  <a:schemeClr val="accent1">
                    <a:lumMod val="75000"/>
                  </a:schemeClr>
                </a:solidFill>
              </a:rPr>
              <a:t>47</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393586" y="3493841"/>
            <a:ext cx="1334124" cy="369332"/>
          </a:xfrm>
          <a:prstGeom prst="rect">
            <a:avLst/>
          </a:prstGeom>
          <a:noFill/>
        </p:spPr>
        <p:txBody>
          <a:bodyPr wrap="square" rtlCol="0">
            <a:spAutoFit/>
          </a:bodyPr>
          <a:lstStyle/>
          <a:p>
            <a:r>
              <a:rPr lang="es-CO" dirty="0">
                <a:solidFill>
                  <a:schemeClr val="accent1">
                    <a:lumMod val="75000"/>
                  </a:schemeClr>
                </a:solidFill>
              </a:rPr>
              <a:t>39</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199027" y="3838577"/>
            <a:ext cx="1334124" cy="369332"/>
          </a:xfrm>
          <a:prstGeom prst="rect">
            <a:avLst/>
          </a:prstGeom>
          <a:noFill/>
        </p:spPr>
        <p:txBody>
          <a:bodyPr wrap="square" rtlCol="0">
            <a:spAutoFit/>
          </a:bodyPr>
          <a:lstStyle/>
          <a:p>
            <a:r>
              <a:rPr lang="es-CO" dirty="0">
                <a:solidFill>
                  <a:schemeClr val="accent1">
                    <a:lumMod val="75000"/>
                  </a:schemeClr>
                </a:solidFill>
              </a:rPr>
              <a:t>31</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6910402" y="4155421"/>
            <a:ext cx="1334124" cy="369332"/>
          </a:xfrm>
          <a:prstGeom prst="rect">
            <a:avLst/>
          </a:prstGeom>
          <a:noFill/>
        </p:spPr>
        <p:txBody>
          <a:bodyPr wrap="square" rtlCol="0">
            <a:spAutoFit/>
          </a:bodyPr>
          <a:lstStyle/>
          <a:p>
            <a:r>
              <a:rPr lang="es-CO" dirty="0">
                <a:solidFill>
                  <a:schemeClr val="accent1">
                    <a:lumMod val="75000"/>
                  </a:schemeClr>
                </a:solidFill>
              </a:rPr>
              <a:t>23</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680626" y="4577976"/>
            <a:ext cx="1334124" cy="369332"/>
          </a:xfrm>
          <a:prstGeom prst="rect">
            <a:avLst/>
          </a:prstGeom>
          <a:noFill/>
        </p:spPr>
        <p:txBody>
          <a:bodyPr wrap="square" rtlCol="0">
            <a:spAutoFit/>
          </a:bodyPr>
          <a:lstStyle/>
          <a:p>
            <a:r>
              <a:rPr lang="es-CO" dirty="0">
                <a:solidFill>
                  <a:schemeClr val="accent1">
                    <a:lumMod val="75000"/>
                  </a:schemeClr>
                </a:solidFill>
              </a:rPr>
              <a:t>20</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345844" y="4919417"/>
            <a:ext cx="1334124" cy="369332"/>
          </a:xfrm>
          <a:prstGeom prst="rect">
            <a:avLst/>
          </a:prstGeom>
          <a:noFill/>
        </p:spPr>
        <p:txBody>
          <a:bodyPr wrap="square" rtlCol="0">
            <a:spAutoFit/>
          </a:bodyPr>
          <a:lstStyle/>
          <a:p>
            <a:r>
              <a:rPr lang="es-CO" dirty="0">
                <a:solidFill>
                  <a:schemeClr val="accent1">
                    <a:lumMod val="75000"/>
                  </a:schemeClr>
                </a:solidFill>
              </a:rPr>
              <a:t>19</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5981385" y="5285856"/>
            <a:ext cx="1334124" cy="369332"/>
          </a:xfrm>
          <a:prstGeom prst="rect">
            <a:avLst/>
          </a:prstGeom>
          <a:noFill/>
        </p:spPr>
        <p:txBody>
          <a:bodyPr wrap="square" rtlCol="0">
            <a:spAutoFit/>
          </a:bodyPr>
          <a:lstStyle/>
          <a:p>
            <a:r>
              <a:rPr lang="es-CO" dirty="0">
                <a:solidFill>
                  <a:schemeClr val="accent1">
                    <a:lumMod val="75000"/>
                  </a:schemeClr>
                </a:solidFill>
              </a:rPr>
              <a:t>16</a:t>
            </a:r>
          </a:p>
        </p:txBody>
      </p:sp>
      <p:sp>
        <p:nvSpPr>
          <p:cNvPr id="40" name="Flecha: a la derecha 39">
            <a:extLst>
              <a:ext uri="{FF2B5EF4-FFF2-40B4-BE49-F238E27FC236}">
                <a16:creationId xmlns:a16="http://schemas.microsoft.com/office/drawing/2014/main" id="{1FC2A44C-4856-46DB-8C32-89E57E897C18}"/>
              </a:ext>
            </a:extLst>
          </p:cNvPr>
          <p:cNvSpPr/>
          <p:nvPr/>
        </p:nvSpPr>
        <p:spPr>
          <a:xfrm>
            <a:off x="377557" y="5423281"/>
            <a:ext cx="525655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Fomento de la Educación Superior</a:t>
            </a:r>
          </a:p>
        </p:txBody>
      </p:sp>
      <p:sp>
        <p:nvSpPr>
          <p:cNvPr id="57" name="CuadroTexto 56">
            <a:extLst>
              <a:ext uri="{FF2B5EF4-FFF2-40B4-BE49-F238E27FC236}">
                <a16:creationId xmlns:a16="http://schemas.microsoft.com/office/drawing/2014/main" id="{FEF4F832-EA8B-479E-8B14-346BD760C312}"/>
              </a:ext>
            </a:extLst>
          </p:cNvPr>
          <p:cNvSpPr txBox="1"/>
          <p:nvPr/>
        </p:nvSpPr>
        <p:spPr>
          <a:xfrm>
            <a:off x="5677769" y="5588623"/>
            <a:ext cx="1334124" cy="369332"/>
          </a:xfrm>
          <a:prstGeom prst="rect">
            <a:avLst/>
          </a:prstGeom>
          <a:noFill/>
        </p:spPr>
        <p:txBody>
          <a:bodyPr wrap="square" rtlCol="0">
            <a:spAutoFit/>
          </a:bodyPr>
          <a:lstStyle/>
          <a:p>
            <a:r>
              <a:rPr lang="es-CO" dirty="0">
                <a:solidFill>
                  <a:schemeClr val="accent1">
                    <a:lumMod val="75000"/>
                  </a:schemeClr>
                </a:solidFill>
              </a:rPr>
              <a:t>15</a:t>
            </a:r>
          </a:p>
        </p:txBody>
      </p:sp>
      <p:sp>
        <p:nvSpPr>
          <p:cNvPr id="58" name="CuadroTexto 57">
            <a:extLst>
              <a:ext uri="{FF2B5EF4-FFF2-40B4-BE49-F238E27FC236}">
                <a16:creationId xmlns:a16="http://schemas.microsoft.com/office/drawing/2014/main" id="{0778CEED-4B1A-43B1-A387-9E1BE24B89A2}"/>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28,14% de las PQRSD radicadas en el tercer trimestre del año 2019, fueron asignadas a la Unidad de Atención al Ciudadano</a:t>
            </a:r>
          </a:p>
        </p:txBody>
      </p:sp>
      <p:sp>
        <p:nvSpPr>
          <p:cNvPr id="59" name="Rectángulo 58">
            <a:extLst>
              <a:ext uri="{FF2B5EF4-FFF2-40B4-BE49-F238E27FC236}">
                <a16:creationId xmlns:a16="http://schemas.microsoft.com/office/drawing/2014/main" id="{16EFE6E7-6A8E-4AE7-90C8-5E3E33C0A2C9}"/>
              </a:ext>
            </a:extLst>
          </p:cNvPr>
          <p:cNvSpPr/>
          <p:nvPr/>
        </p:nvSpPr>
        <p:spPr>
          <a:xfrm>
            <a:off x="744556" y="51606"/>
            <a:ext cx="375295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GRUPO</a:t>
            </a:r>
          </a:p>
          <a:p>
            <a:endParaRPr lang="es-CO" sz="2800" b="1" dirty="0">
              <a:solidFill>
                <a:schemeClr val="accent1">
                  <a:lumMod val="50000"/>
                </a:schemeClr>
              </a:solidFill>
              <a:latin typeface="Arial" charset="0"/>
              <a:cs typeface="Arial" charset="0"/>
            </a:endParaRPr>
          </a:p>
        </p:txBody>
      </p:sp>
      <p:pic>
        <p:nvPicPr>
          <p:cNvPr id="61" name="Picture 4" descr="Imagen relacionada">
            <a:extLst>
              <a:ext uri="{FF2B5EF4-FFF2-40B4-BE49-F238E27FC236}">
                <a16:creationId xmlns:a16="http://schemas.microsoft.com/office/drawing/2014/main" id="{1AC4F791-0C88-48FA-A307-C6092BAF1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614" y="1920716"/>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60" name="Flecha: a la derecha 59">
            <a:extLst>
              <a:ext uri="{FF2B5EF4-FFF2-40B4-BE49-F238E27FC236}">
                <a16:creationId xmlns:a16="http://schemas.microsoft.com/office/drawing/2014/main" id="{0D1C80C7-78E0-449F-9B3D-8E0AEDD6089D}"/>
              </a:ext>
            </a:extLst>
          </p:cNvPr>
          <p:cNvSpPr/>
          <p:nvPr/>
        </p:nvSpPr>
        <p:spPr>
          <a:xfrm>
            <a:off x="364209" y="6086028"/>
            <a:ext cx="467110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Gestión Financiera</a:t>
            </a:r>
          </a:p>
        </p:txBody>
      </p:sp>
      <p:sp>
        <p:nvSpPr>
          <p:cNvPr id="62" name="Flecha: a la derecha 61">
            <a:extLst>
              <a:ext uri="{FF2B5EF4-FFF2-40B4-BE49-F238E27FC236}">
                <a16:creationId xmlns:a16="http://schemas.microsoft.com/office/drawing/2014/main" id="{A2AA309B-2604-4160-998C-A9DAC488DA52}"/>
              </a:ext>
            </a:extLst>
          </p:cNvPr>
          <p:cNvSpPr/>
          <p:nvPr/>
        </p:nvSpPr>
        <p:spPr>
          <a:xfrm>
            <a:off x="393721" y="5761142"/>
            <a:ext cx="4976594"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Desarrollo Organizacional</a:t>
            </a:r>
          </a:p>
        </p:txBody>
      </p:sp>
      <p:sp>
        <p:nvSpPr>
          <p:cNvPr id="63" name="Flecha: a la derecha 62">
            <a:extLst>
              <a:ext uri="{FF2B5EF4-FFF2-40B4-BE49-F238E27FC236}">
                <a16:creationId xmlns:a16="http://schemas.microsoft.com/office/drawing/2014/main" id="{BE6569E6-8F58-45A0-BEA4-EDEA482ABF37}"/>
              </a:ext>
            </a:extLst>
          </p:cNvPr>
          <p:cNvSpPr/>
          <p:nvPr/>
        </p:nvSpPr>
        <p:spPr>
          <a:xfrm>
            <a:off x="353947" y="6402539"/>
            <a:ext cx="437133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Central de Cuentas</a:t>
            </a:r>
          </a:p>
        </p:txBody>
      </p:sp>
      <p:sp>
        <p:nvSpPr>
          <p:cNvPr id="64" name="CuadroTexto 63">
            <a:extLst>
              <a:ext uri="{FF2B5EF4-FFF2-40B4-BE49-F238E27FC236}">
                <a16:creationId xmlns:a16="http://schemas.microsoft.com/office/drawing/2014/main" id="{418F7DC9-1C77-4F98-BD7B-07035C5EC5A0}"/>
              </a:ext>
            </a:extLst>
          </p:cNvPr>
          <p:cNvSpPr txBox="1"/>
          <p:nvPr/>
        </p:nvSpPr>
        <p:spPr>
          <a:xfrm>
            <a:off x="5346502" y="5876424"/>
            <a:ext cx="1334124" cy="369332"/>
          </a:xfrm>
          <a:prstGeom prst="rect">
            <a:avLst/>
          </a:prstGeom>
          <a:noFill/>
        </p:spPr>
        <p:txBody>
          <a:bodyPr wrap="square" rtlCol="0">
            <a:spAutoFit/>
          </a:bodyPr>
          <a:lstStyle/>
          <a:p>
            <a:r>
              <a:rPr lang="es-CO" dirty="0">
                <a:solidFill>
                  <a:schemeClr val="accent1">
                    <a:lumMod val="75000"/>
                  </a:schemeClr>
                </a:solidFill>
              </a:rPr>
              <a:t>13</a:t>
            </a:r>
          </a:p>
        </p:txBody>
      </p:sp>
      <p:sp>
        <p:nvSpPr>
          <p:cNvPr id="65" name="CuadroTexto 64">
            <a:extLst>
              <a:ext uri="{FF2B5EF4-FFF2-40B4-BE49-F238E27FC236}">
                <a16:creationId xmlns:a16="http://schemas.microsoft.com/office/drawing/2014/main" id="{5DA997E3-5357-4A54-AC70-CBF915D1B6CB}"/>
              </a:ext>
            </a:extLst>
          </p:cNvPr>
          <p:cNvSpPr txBox="1"/>
          <p:nvPr/>
        </p:nvSpPr>
        <p:spPr>
          <a:xfrm>
            <a:off x="5084140" y="6250820"/>
            <a:ext cx="1334124" cy="369332"/>
          </a:xfrm>
          <a:prstGeom prst="rect">
            <a:avLst/>
          </a:prstGeom>
          <a:noFill/>
        </p:spPr>
        <p:txBody>
          <a:bodyPr wrap="square" rtlCol="0">
            <a:spAutoFit/>
          </a:bodyPr>
          <a:lstStyle/>
          <a:p>
            <a:r>
              <a:rPr lang="es-CO" dirty="0">
                <a:solidFill>
                  <a:schemeClr val="accent1">
                    <a:lumMod val="75000"/>
                  </a:schemeClr>
                </a:solidFill>
              </a:rPr>
              <a:t>5</a:t>
            </a:r>
          </a:p>
        </p:txBody>
      </p:sp>
      <p:sp>
        <p:nvSpPr>
          <p:cNvPr id="66" name="CuadroTexto 65">
            <a:extLst>
              <a:ext uri="{FF2B5EF4-FFF2-40B4-BE49-F238E27FC236}">
                <a16:creationId xmlns:a16="http://schemas.microsoft.com/office/drawing/2014/main" id="{FA6F3423-EE56-4454-95F6-E0ABFC930615}"/>
              </a:ext>
            </a:extLst>
          </p:cNvPr>
          <p:cNvSpPr txBox="1"/>
          <p:nvPr/>
        </p:nvSpPr>
        <p:spPr>
          <a:xfrm>
            <a:off x="4831840" y="6585323"/>
            <a:ext cx="1334124" cy="369332"/>
          </a:xfrm>
          <a:prstGeom prst="rect">
            <a:avLst/>
          </a:prstGeom>
          <a:noFill/>
        </p:spPr>
        <p:txBody>
          <a:bodyPr wrap="square" rtlCol="0">
            <a:spAutoFit/>
          </a:bodyPr>
          <a:lstStyle/>
          <a:p>
            <a:r>
              <a:rPr lang="es-CO" dirty="0">
                <a:solidFill>
                  <a:schemeClr val="accent1">
                    <a:lumMod val="75000"/>
                  </a:schemeClr>
                </a:solidFill>
              </a:rPr>
              <a:t>4</a:t>
            </a:r>
          </a:p>
        </p:txBody>
      </p:sp>
    </p:spTree>
    <p:extLst>
      <p:ext uri="{BB962C8B-B14F-4D97-AF65-F5344CB8AC3E}">
        <p14:creationId xmlns:p14="http://schemas.microsoft.com/office/powerpoint/2010/main" val="25530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6" y="77260"/>
            <a:ext cx="5208477" cy="1384995"/>
          </a:xfrm>
          <a:prstGeom prst="rect">
            <a:avLst/>
          </a:prstGeom>
        </p:spPr>
        <p:txBody>
          <a:bodyPr wrap="none">
            <a:spAutoFit/>
          </a:bodyPr>
          <a:lstStyle/>
          <a:p>
            <a:r>
              <a:rPr lang="es-CO" sz="2800" b="1" dirty="0">
                <a:solidFill>
                  <a:schemeClr val="accent1">
                    <a:lumMod val="50000"/>
                  </a:schemeClr>
                </a:solidFill>
                <a:latin typeface="Arial" charset="0"/>
                <a:cs typeface="Arial" charset="0"/>
              </a:rPr>
              <a:t>TEMAS DE INTERES DE LAS </a:t>
            </a:r>
          </a:p>
          <a:p>
            <a:r>
              <a:rPr lang="es-CO" sz="2800" b="1" dirty="0">
                <a:solidFill>
                  <a:schemeClr val="accent1">
                    <a:lumMod val="50000"/>
                  </a:schemeClr>
                </a:solidFill>
                <a:latin typeface="Arial" charset="0"/>
                <a:cs typeface="Arial" charset="0"/>
              </a:rPr>
              <a:t>PQRSD</a:t>
            </a:r>
          </a:p>
          <a:p>
            <a:endParaRPr lang="es-CO" sz="2800" b="1" dirty="0">
              <a:solidFill>
                <a:schemeClr val="accent1">
                  <a:lumMod val="50000"/>
                </a:schemeClr>
              </a:solidFill>
              <a:latin typeface="Arial" charset="0"/>
              <a:cs typeface="Arial" charset="0"/>
            </a:endParaRPr>
          </a:p>
        </p:txBody>
      </p:sp>
      <p:pic>
        <p:nvPicPr>
          <p:cNvPr id="14" name="Picture 4" descr="Imagen relacionada">
            <a:extLst>
              <a:ext uri="{FF2B5EF4-FFF2-40B4-BE49-F238E27FC236}">
                <a16:creationId xmlns:a16="http://schemas.microsoft.com/office/drawing/2014/main" id="{D8016853-05E2-4DBE-9734-9274F7611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11" y="280082"/>
            <a:ext cx="1877327" cy="2313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54390E9E-EAA8-47C6-B5CB-452F478334CD}"/>
              </a:ext>
            </a:extLst>
          </p:cNvPr>
          <p:cNvGraphicFramePr/>
          <p:nvPr>
            <p:extLst>
              <p:ext uri="{D42A27DB-BD31-4B8C-83A1-F6EECF244321}">
                <p14:modId xmlns:p14="http://schemas.microsoft.com/office/powerpoint/2010/main" val="3198730657"/>
              </p:ext>
            </p:extLst>
          </p:nvPr>
        </p:nvGraphicFramePr>
        <p:xfrm>
          <a:off x="1340786" y="844861"/>
          <a:ext cx="9706965" cy="554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23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5" y="228127"/>
            <a:ext cx="8446741"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PORCENTAJE DE OPORTUNIDAD PQRSD</a:t>
            </a:r>
          </a:p>
          <a:p>
            <a:endParaRPr lang="es-CO" sz="2800" b="1" dirty="0">
              <a:solidFill>
                <a:schemeClr val="accent1">
                  <a:lumMod val="50000"/>
                </a:schemeClr>
              </a:solidFill>
              <a:latin typeface="Arial" charset="0"/>
              <a:cs typeface="Arial" charset="0"/>
            </a:endParaRPr>
          </a:p>
        </p:txBody>
      </p:sp>
      <p:pic>
        <p:nvPicPr>
          <p:cNvPr id="13" name="Picture 4" descr="Imagen relacionada">
            <a:extLst>
              <a:ext uri="{FF2B5EF4-FFF2-40B4-BE49-F238E27FC236}">
                <a16:creationId xmlns:a16="http://schemas.microsoft.com/office/drawing/2014/main" id="{5287304B-96FC-47D6-9A44-8122F8333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11" y="799586"/>
            <a:ext cx="1877327" cy="21894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1852865-A312-4F6D-A4C7-1F5EA662AD9A}"/>
              </a:ext>
            </a:extLst>
          </p:cNvPr>
          <p:cNvSpPr txBox="1"/>
          <p:nvPr/>
        </p:nvSpPr>
        <p:spPr>
          <a:xfrm>
            <a:off x="8276693" y="3700376"/>
            <a:ext cx="2995910" cy="2031325"/>
          </a:xfrm>
          <a:prstGeom prst="rect">
            <a:avLst/>
          </a:prstGeom>
          <a:noFill/>
        </p:spPr>
        <p:txBody>
          <a:bodyPr wrap="square" rtlCol="0">
            <a:spAutoFit/>
          </a:bodyPr>
          <a:lstStyle/>
          <a:p>
            <a:pPr algn="just"/>
            <a:r>
              <a:rPr lang="es-CO" dirty="0">
                <a:solidFill>
                  <a:schemeClr val="tx2">
                    <a:lumMod val="50000"/>
                  </a:schemeClr>
                </a:solidFill>
              </a:rPr>
              <a:t>Para el tercer trimestre de la vigencia 2019 se obtuvo un porcentaje de oportunidad de PQRSD del 86.33% debido a que se atendieron 24.647 de las 28.548 que se radicaron para ese trimestre</a:t>
            </a:r>
          </a:p>
        </p:txBody>
      </p:sp>
      <p:sp>
        <p:nvSpPr>
          <p:cNvPr id="14" name="CuadroTexto 1">
            <a:extLst>
              <a:ext uri="{FF2B5EF4-FFF2-40B4-BE49-F238E27FC236}">
                <a16:creationId xmlns:a16="http://schemas.microsoft.com/office/drawing/2014/main" id="{3F7F1CA9-AD0C-4A59-8A2A-17B2EDE308A1}"/>
              </a:ext>
            </a:extLst>
          </p:cNvPr>
          <p:cNvSpPr txBox="1"/>
          <p:nvPr/>
        </p:nvSpPr>
        <p:spPr>
          <a:xfrm>
            <a:off x="4743072" y="3630929"/>
            <a:ext cx="449705" cy="4534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100" dirty="0"/>
              <a:t>99%</a:t>
            </a:r>
          </a:p>
        </p:txBody>
      </p:sp>
      <p:graphicFrame>
        <p:nvGraphicFramePr>
          <p:cNvPr id="17" name="Gráfico 16">
            <a:extLst>
              <a:ext uri="{FF2B5EF4-FFF2-40B4-BE49-F238E27FC236}">
                <a16:creationId xmlns:a16="http://schemas.microsoft.com/office/drawing/2014/main" id="{7E8A2BD0-787D-467E-BD1F-1547C296ACB0}"/>
              </a:ext>
            </a:extLst>
          </p:cNvPr>
          <p:cNvGraphicFramePr>
            <a:graphicFrameLocks/>
          </p:cNvGraphicFramePr>
          <p:nvPr>
            <p:extLst>
              <p:ext uri="{D42A27DB-BD31-4B8C-83A1-F6EECF244321}">
                <p14:modId xmlns:p14="http://schemas.microsoft.com/office/powerpoint/2010/main" val="1235398361"/>
              </p:ext>
            </p:extLst>
          </p:nvPr>
        </p:nvGraphicFramePr>
        <p:xfrm>
          <a:off x="414866" y="1430146"/>
          <a:ext cx="6838678" cy="4855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036969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3541</TotalTime>
  <Words>1349</Words>
  <Application>Microsoft Macintosh PowerPoint</Application>
  <PresentationFormat>Panorámica</PresentationFormat>
  <Paragraphs>302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ricardo castañeda</cp:lastModifiedBy>
  <cp:revision>204</cp:revision>
  <cp:lastPrinted>2019-05-06T13:50:43Z</cp:lastPrinted>
  <dcterms:created xsi:type="dcterms:W3CDTF">2018-12-12T16:12:35Z</dcterms:created>
  <dcterms:modified xsi:type="dcterms:W3CDTF">2020-03-20T18:25:24Z</dcterms:modified>
</cp:coreProperties>
</file>