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8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9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0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1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  <p:sldMasterId id="2147483655" r:id="rId6"/>
    <p:sldMasterId id="2147483659" r:id="rId7"/>
    <p:sldMasterId id="2147483665" r:id="rId8"/>
    <p:sldMasterId id="2147483672" r:id="rId9"/>
    <p:sldMasterId id="2147483678" r:id="rId10"/>
    <p:sldMasterId id="2147483684" r:id="rId11"/>
    <p:sldMasterId id="2147483691" r:id="rId12"/>
    <p:sldMasterId id="2147483710" r:id="rId13"/>
    <p:sldMasterId id="2147483718" r:id="rId14"/>
    <p:sldMasterId id="2147483725" r:id="rId15"/>
    <p:sldMasterId id="2147483732" r:id="rId16"/>
    <p:sldMasterId id="2147483742" r:id="rId17"/>
  </p:sldMasterIdLst>
  <p:notesMasterIdLst>
    <p:notesMasterId r:id="rId76"/>
  </p:notesMasterIdLst>
  <p:handoutMasterIdLst>
    <p:handoutMasterId r:id="rId77"/>
  </p:handoutMasterIdLst>
  <p:sldIdLst>
    <p:sldId id="1890" r:id="rId18"/>
    <p:sldId id="1981" r:id="rId19"/>
    <p:sldId id="1982" r:id="rId20"/>
    <p:sldId id="1983" r:id="rId21"/>
    <p:sldId id="1985" r:id="rId22"/>
    <p:sldId id="1986" r:id="rId23"/>
    <p:sldId id="1987" r:id="rId24"/>
    <p:sldId id="1989" r:id="rId25"/>
    <p:sldId id="1990" r:id="rId26"/>
    <p:sldId id="1991" r:id="rId27"/>
    <p:sldId id="1992" r:id="rId28"/>
    <p:sldId id="1993" r:id="rId29"/>
    <p:sldId id="1994" r:id="rId30"/>
    <p:sldId id="1995" r:id="rId31"/>
    <p:sldId id="1996" r:id="rId32"/>
    <p:sldId id="1997" r:id="rId33"/>
    <p:sldId id="1999" r:id="rId34"/>
    <p:sldId id="2001" r:id="rId35"/>
    <p:sldId id="2028" r:id="rId36"/>
    <p:sldId id="2002" r:id="rId37"/>
    <p:sldId id="2003" r:id="rId38"/>
    <p:sldId id="2004" r:id="rId39"/>
    <p:sldId id="2029" r:id="rId40"/>
    <p:sldId id="2005" r:id="rId41"/>
    <p:sldId id="2006" r:id="rId42"/>
    <p:sldId id="2030" r:id="rId43"/>
    <p:sldId id="2007" r:id="rId44"/>
    <p:sldId id="2008" r:id="rId45"/>
    <p:sldId id="2031" r:id="rId46"/>
    <p:sldId id="2032" r:id="rId47"/>
    <p:sldId id="2009" r:id="rId48"/>
    <p:sldId id="2010" r:id="rId49"/>
    <p:sldId id="2011" r:id="rId50"/>
    <p:sldId id="2012" r:id="rId51"/>
    <p:sldId id="2013" r:id="rId52"/>
    <p:sldId id="2014" r:id="rId53"/>
    <p:sldId id="2015" r:id="rId54"/>
    <p:sldId id="2016" r:id="rId55"/>
    <p:sldId id="2017" r:id="rId56"/>
    <p:sldId id="2018" r:id="rId57"/>
    <p:sldId id="2020" r:id="rId58"/>
    <p:sldId id="2021" r:id="rId59"/>
    <p:sldId id="2022" r:id="rId60"/>
    <p:sldId id="2033" r:id="rId61"/>
    <p:sldId id="2034" r:id="rId62"/>
    <p:sldId id="2035" r:id="rId63"/>
    <p:sldId id="2036" r:id="rId64"/>
    <p:sldId id="2037" r:id="rId65"/>
    <p:sldId id="2038" r:id="rId66"/>
    <p:sldId id="2039" r:id="rId67"/>
    <p:sldId id="2023" r:id="rId68"/>
    <p:sldId id="2040" r:id="rId69"/>
    <p:sldId id="2024" r:id="rId70"/>
    <p:sldId id="2025" r:id="rId71"/>
    <p:sldId id="2026" r:id="rId72"/>
    <p:sldId id="2027" r:id="rId73"/>
    <p:sldId id="2041" r:id="rId74"/>
    <p:sldId id="1968" r:id="rId7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ván" initials="I" lastIdx="11" clrIdx="0"/>
  <p:cmAuthor id="1" name="Carmen Yaneth Perea Criollo" initials="CYPC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4EFF"/>
    <a:srgbClr val="800000"/>
    <a:srgbClr val="680000"/>
    <a:srgbClr val="5C0000"/>
    <a:srgbClr val="AA72D4"/>
    <a:srgbClr val="990099"/>
    <a:srgbClr val="A46894"/>
    <a:srgbClr val="2AE2E2"/>
    <a:srgbClr val="CC99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Estilo claro 1 - Énfasis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03" autoAdjust="0"/>
    <p:restoredTop sz="98224" autoAdjust="0"/>
  </p:normalViewPr>
  <p:slideViewPr>
    <p:cSldViewPr>
      <p:cViewPr>
        <p:scale>
          <a:sx n="90" d="100"/>
          <a:sy n="90" d="100"/>
        </p:scale>
        <p:origin x="-1816" y="-5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928"/>
        <p:guide pos="22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4" Type="http://schemas.openxmlformats.org/officeDocument/2006/relationships/slideMaster" Target="slideMasters/slideMaster10.xml"/><Relationship Id="rId15" Type="http://schemas.openxmlformats.org/officeDocument/2006/relationships/slideMaster" Target="slideMasters/slideMaster11.xml"/><Relationship Id="rId16" Type="http://schemas.openxmlformats.org/officeDocument/2006/relationships/slideMaster" Target="slideMasters/slideMaster12.xml"/><Relationship Id="rId17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19" Type="http://schemas.openxmlformats.org/officeDocument/2006/relationships/slide" Target="slides/slide2.xml"/><Relationship Id="rId63" Type="http://schemas.openxmlformats.org/officeDocument/2006/relationships/slide" Target="slides/slide46.xml"/><Relationship Id="rId64" Type="http://schemas.openxmlformats.org/officeDocument/2006/relationships/slide" Target="slides/slide47.xml"/><Relationship Id="rId65" Type="http://schemas.openxmlformats.org/officeDocument/2006/relationships/slide" Target="slides/slide48.xml"/><Relationship Id="rId66" Type="http://schemas.openxmlformats.org/officeDocument/2006/relationships/slide" Target="slides/slide49.xml"/><Relationship Id="rId67" Type="http://schemas.openxmlformats.org/officeDocument/2006/relationships/slide" Target="slides/slide50.xml"/><Relationship Id="rId68" Type="http://schemas.openxmlformats.org/officeDocument/2006/relationships/slide" Target="slides/slide51.xml"/><Relationship Id="rId69" Type="http://schemas.openxmlformats.org/officeDocument/2006/relationships/slide" Target="slides/slide52.xml"/><Relationship Id="rId50" Type="http://schemas.openxmlformats.org/officeDocument/2006/relationships/slide" Target="slides/slide33.xml"/><Relationship Id="rId51" Type="http://schemas.openxmlformats.org/officeDocument/2006/relationships/slide" Target="slides/slide34.xml"/><Relationship Id="rId52" Type="http://schemas.openxmlformats.org/officeDocument/2006/relationships/slide" Target="slides/slide35.xml"/><Relationship Id="rId53" Type="http://schemas.openxmlformats.org/officeDocument/2006/relationships/slide" Target="slides/slide36.xml"/><Relationship Id="rId54" Type="http://schemas.openxmlformats.org/officeDocument/2006/relationships/slide" Target="slides/slide37.xml"/><Relationship Id="rId55" Type="http://schemas.openxmlformats.org/officeDocument/2006/relationships/slide" Target="slides/slide38.xml"/><Relationship Id="rId56" Type="http://schemas.openxmlformats.org/officeDocument/2006/relationships/slide" Target="slides/slide39.xml"/><Relationship Id="rId57" Type="http://schemas.openxmlformats.org/officeDocument/2006/relationships/slide" Target="slides/slide40.xml"/><Relationship Id="rId58" Type="http://schemas.openxmlformats.org/officeDocument/2006/relationships/slide" Target="slides/slide41.xml"/><Relationship Id="rId59" Type="http://schemas.openxmlformats.org/officeDocument/2006/relationships/slide" Target="slides/slide42.xml"/><Relationship Id="rId40" Type="http://schemas.openxmlformats.org/officeDocument/2006/relationships/slide" Target="slides/slide23.xml"/><Relationship Id="rId41" Type="http://schemas.openxmlformats.org/officeDocument/2006/relationships/slide" Target="slides/slide24.xml"/><Relationship Id="rId42" Type="http://schemas.openxmlformats.org/officeDocument/2006/relationships/slide" Target="slides/slide25.xml"/><Relationship Id="rId43" Type="http://schemas.openxmlformats.org/officeDocument/2006/relationships/slide" Target="slides/slide26.xml"/><Relationship Id="rId44" Type="http://schemas.openxmlformats.org/officeDocument/2006/relationships/slide" Target="slides/slide27.xml"/><Relationship Id="rId45" Type="http://schemas.openxmlformats.org/officeDocument/2006/relationships/slide" Target="slides/slide28.xml"/><Relationship Id="rId46" Type="http://schemas.openxmlformats.org/officeDocument/2006/relationships/slide" Target="slides/slide29.xml"/><Relationship Id="rId47" Type="http://schemas.openxmlformats.org/officeDocument/2006/relationships/slide" Target="slides/slide30.xml"/><Relationship Id="rId48" Type="http://schemas.openxmlformats.org/officeDocument/2006/relationships/slide" Target="slides/slide31.xml"/><Relationship Id="rId49" Type="http://schemas.openxmlformats.org/officeDocument/2006/relationships/slide" Target="slides/slide32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9" Type="http://schemas.openxmlformats.org/officeDocument/2006/relationships/slideMaster" Target="slideMasters/slideMaster5.xml"/><Relationship Id="rId30" Type="http://schemas.openxmlformats.org/officeDocument/2006/relationships/slide" Target="slides/slide13.xml"/><Relationship Id="rId31" Type="http://schemas.openxmlformats.org/officeDocument/2006/relationships/slide" Target="slides/slide14.xml"/><Relationship Id="rId32" Type="http://schemas.openxmlformats.org/officeDocument/2006/relationships/slide" Target="slides/slide15.xml"/><Relationship Id="rId33" Type="http://schemas.openxmlformats.org/officeDocument/2006/relationships/slide" Target="slides/slide16.xml"/><Relationship Id="rId34" Type="http://schemas.openxmlformats.org/officeDocument/2006/relationships/slide" Target="slides/slide17.xml"/><Relationship Id="rId35" Type="http://schemas.openxmlformats.org/officeDocument/2006/relationships/slide" Target="slides/slide18.xml"/><Relationship Id="rId36" Type="http://schemas.openxmlformats.org/officeDocument/2006/relationships/slide" Target="slides/slide19.xml"/><Relationship Id="rId37" Type="http://schemas.openxmlformats.org/officeDocument/2006/relationships/slide" Target="slides/slide20.xml"/><Relationship Id="rId38" Type="http://schemas.openxmlformats.org/officeDocument/2006/relationships/slide" Target="slides/slide21.xml"/><Relationship Id="rId39" Type="http://schemas.openxmlformats.org/officeDocument/2006/relationships/slide" Target="slides/slide22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53.xml"/><Relationship Id="rId71" Type="http://schemas.openxmlformats.org/officeDocument/2006/relationships/slide" Target="slides/slide54.xml"/><Relationship Id="rId72" Type="http://schemas.openxmlformats.org/officeDocument/2006/relationships/slide" Target="slides/slide55.xml"/><Relationship Id="rId20" Type="http://schemas.openxmlformats.org/officeDocument/2006/relationships/slide" Target="slides/slide3.xml"/><Relationship Id="rId21" Type="http://schemas.openxmlformats.org/officeDocument/2006/relationships/slide" Target="slides/slide4.xml"/><Relationship Id="rId22" Type="http://schemas.openxmlformats.org/officeDocument/2006/relationships/slide" Target="slides/slide5.xml"/><Relationship Id="rId23" Type="http://schemas.openxmlformats.org/officeDocument/2006/relationships/slide" Target="slides/slide6.xml"/><Relationship Id="rId24" Type="http://schemas.openxmlformats.org/officeDocument/2006/relationships/slide" Target="slides/slide7.xml"/><Relationship Id="rId25" Type="http://schemas.openxmlformats.org/officeDocument/2006/relationships/slide" Target="slides/slide8.xml"/><Relationship Id="rId26" Type="http://schemas.openxmlformats.org/officeDocument/2006/relationships/slide" Target="slides/slide9.xml"/><Relationship Id="rId27" Type="http://schemas.openxmlformats.org/officeDocument/2006/relationships/slide" Target="slides/slide10.xml"/><Relationship Id="rId28" Type="http://schemas.openxmlformats.org/officeDocument/2006/relationships/slide" Target="slides/slide11.xml"/><Relationship Id="rId29" Type="http://schemas.openxmlformats.org/officeDocument/2006/relationships/slide" Target="slides/slide12.xml"/><Relationship Id="rId73" Type="http://schemas.openxmlformats.org/officeDocument/2006/relationships/slide" Target="slides/slide56.xml"/><Relationship Id="rId74" Type="http://schemas.openxmlformats.org/officeDocument/2006/relationships/slide" Target="slides/slide57.xml"/><Relationship Id="rId75" Type="http://schemas.openxmlformats.org/officeDocument/2006/relationships/slide" Target="slides/slide58.xml"/><Relationship Id="rId76" Type="http://schemas.openxmlformats.org/officeDocument/2006/relationships/notesMaster" Target="notesMasters/notesMaster1.xml"/><Relationship Id="rId77" Type="http://schemas.openxmlformats.org/officeDocument/2006/relationships/handoutMaster" Target="handoutMasters/handoutMaster1.xml"/><Relationship Id="rId78" Type="http://schemas.openxmlformats.org/officeDocument/2006/relationships/printerSettings" Target="printerSettings/printerSettings1.bin"/><Relationship Id="rId79" Type="http://schemas.openxmlformats.org/officeDocument/2006/relationships/commentAuthors" Target="commentAuthors.xml"/><Relationship Id="rId60" Type="http://schemas.openxmlformats.org/officeDocument/2006/relationships/slide" Target="slides/slide43.xml"/><Relationship Id="rId61" Type="http://schemas.openxmlformats.org/officeDocument/2006/relationships/slide" Target="slides/slide44.xml"/><Relationship Id="rId62" Type="http://schemas.openxmlformats.org/officeDocument/2006/relationships/slide" Target="slides/slide45.xml"/><Relationship Id="rId10" Type="http://schemas.openxmlformats.org/officeDocument/2006/relationships/slideMaster" Target="slideMasters/slideMaster6.xml"/><Relationship Id="rId11" Type="http://schemas.openxmlformats.org/officeDocument/2006/relationships/slideMaster" Target="slideMasters/slideMaster7.xml"/><Relationship Id="rId12" Type="http://schemas.openxmlformats.org/officeDocument/2006/relationships/slideMaster" Target="slideMasters/slideMaster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png"/><Relationship Id="rId3" Type="http://schemas.openxmlformats.org/officeDocument/2006/relationships/image" Target="../media/image63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png"/><Relationship Id="rId3" Type="http://schemas.openxmlformats.org/officeDocument/2006/relationships/image" Target="../media/image6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png"/><Relationship Id="rId3" Type="http://schemas.openxmlformats.org/officeDocument/2006/relationships/image" Target="../media/image63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png"/><Relationship Id="rId3" Type="http://schemas.openxmlformats.org/officeDocument/2006/relationships/image" Target="../media/image6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2E10E4-AC50-F74C-9F40-6AFA31C8FD21}" type="doc">
      <dgm:prSet loTypeId="urn:microsoft.com/office/officeart/2008/layout/AccentedPicture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94C7560-654E-D446-B0BD-3049604A444D}">
      <dgm:prSet phldrT="[Texto]"/>
      <dgm:spPr/>
      <dgm:t>
        <a:bodyPr/>
        <a:lstStyle/>
        <a:p>
          <a:r>
            <a:rPr lang="es-ES" dirty="0" smtClean="0"/>
            <a:t>Material de alta calidad</a:t>
          </a:r>
          <a:endParaRPr lang="es-ES" dirty="0"/>
        </a:p>
      </dgm:t>
    </dgm:pt>
    <dgm:pt modelId="{E8B03355-2C69-2E43-B84F-074AEA021C7C}" type="parTrans" cxnId="{72F6D5B0-8FB5-A144-A1B5-2E63885CBE67}">
      <dgm:prSet/>
      <dgm:spPr/>
      <dgm:t>
        <a:bodyPr/>
        <a:lstStyle/>
        <a:p>
          <a:endParaRPr lang="es-ES"/>
        </a:p>
      </dgm:t>
    </dgm:pt>
    <dgm:pt modelId="{87ACC736-B723-B64B-AFAB-4151B6BC7BD1}" type="sibTrans" cxnId="{72F6D5B0-8FB5-A144-A1B5-2E63885CBE67}">
      <dgm:prSet/>
      <dgm:spPr/>
      <dgm:t>
        <a:bodyPr/>
        <a:lstStyle/>
        <a:p>
          <a:endParaRPr lang="es-ES"/>
        </a:p>
      </dgm:t>
    </dgm:pt>
    <dgm:pt modelId="{30354396-5AE2-3C44-A4CA-E8C703C5D25D}">
      <dgm:prSet phldrT="[Texto]"/>
      <dgm:spPr/>
      <dgm:t>
        <a:bodyPr/>
        <a:lstStyle/>
        <a:p>
          <a:r>
            <a:rPr lang="es-ES" dirty="0" smtClean="0"/>
            <a:t>Medición constante</a:t>
          </a:r>
          <a:endParaRPr lang="es-ES" dirty="0"/>
        </a:p>
      </dgm:t>
    </dgm:pt>
    <dgm:pt modelId="{54A459B4-90D1-8C45-94B7-5FC81E6A5FCA}" type="parTrans" cxnId="{C70B4785-CD76-754C-8479-B04B63967B6E}">
      <dgm:prSet/>
      <dgm:spPr/>
      <dgm:t>
        <a:bodyPr/>
        <a:lstStyle/>
        <a:p>
          <a:endParaRPr lang="es-ES"/>
        </a:p>
      </dgm:t>
    </dgm:pt>
    <dgm:pt modelId="{3C087D4B-E508-B04C-A2C9-86305E516AB5}" type="sibTrans" cxnId="{C70B4785-CD76-754C-8479-B04B63967B6E}">
      <dgm:prSet/>
      <dgm:spPr/>
      <dgm:t>
        <a:bodyPr/>
        <a:lstStyle/>
        <a:p>
          <a:endParaRPr lang="es-ES"/>
        </a:p>
      </dgm:t>
    </dgm:pt>
    <dgm:pt modelId="{7EFB4B81-8ECC-354D-AFF5-5635CCECB5A1}">
      <dgm:prSet phldrT="[Texto]"/>
      <dgm:spPr/>
      <dgm:t>
        <a:bodyPr/>
        <a:lstStyle/>
        <a:p>
          <a:r>
            <a:rPr lang="es-ES" dirty="0" smtClean="0"/>
            <a:t>Formación y acompañamiento constante</a:t>
          </a:r>
          <a:endParaRPr lang="es-ES" dirty="0"/>
        </a:p>
      </dgm:t>
    </dgm:pt>
    <dgm:pt modelId="{C535F5BA-8413-0049-A93E-1A4F65EFAB10}" type="parTrans" cxnId="{DC4D1DA6-0E0D-0D43-899F-231C95E5A94A}">
      <dgm:prSet/>
      <dgm:spPr/>
      <dgm:t>
        <a:bodyPr/>
        <a:lstStyle/>
        <a:p>
          <a:endParaRPr lang="es-ES"/>
        </a:p>
      </dgm:t>
    </dgm:pt>
    <dgm:pt modelId="{89878B27-86DC-1D4A-884D-05422A36DEA8}" type="sibTrans" cxnId="{DC4D1DA6-0E0D-0D43-899F-231C95E5A94A}">
      <dgm:prSet/>
      <dgm:spPr/>
      <dgm:t>
        <a:bodyPr/>
        <a:lstStyle/>
        <a:p>
          <a:endParaRPr lang="es-ES"/>
        </a:p>
      </dgm:t>
    </dgm:pt>
    <dgm:pt modelId="{F4374D64-58EC-284C-97F9-7EEAAC12E236}">
      <dgm:prSet phldrT="[Texto]"/>
      <dgm:spPr/>
      <dgm:t>
        <a:bodyPr/>
        <a:lstStyle/>
        <a:p>
          <a:r>
            <a:rPr lang="es-ES" dirty="0" smtClean="0"/>
            <a:t>Incentivos al mejoramiento</a:t>
          </a:r>
          <a:endParaRPr lang="es-ES" dirty="0"/>
        </a:p>
      </dgm:t>
    </dgm:pt>
    <dgm:pt modelId="{AED9CBF1-FD79-C44C-A0F7-DF54C77E9960}" type="parTrans" cxnId="{238E9FA1-9B74-9C4A-8516-3586E789C676}">
      <dgm:prSet/>
      <dgm:spPr/>
      <dgm:t>
        <a:bodyPr/>
        <a:lstStyle/>
        <a:p>
          <a:endParaRPr lang="es-ES"/>
        </a:p>
      </dgm:t>
    </dgm:pt>
    <dgm:pt modelId="{E50A920D-14BF-FE41-9776-40D42BA59F22}" type="sibTrans" cxnId="{238E9FA1-9B74-9C4A-8516-3586E789C676}">
      <dgm:prSet/>
      <dgm:spPr/>
      <dgm:t>
        <a:bodyPr/>
        <a:lstStyle/>
        <a:p>
          <a:endParaRPr lang="es-ES"/>
        </a:p>
      </dgm:t>
    </dgm:pt>
    <dgm:pt modelId="{3327A9DC-5DC9-3D47-B904-C70D9447F21B}">
      <dgm:prSet phldrT="[Texto]"/>
      <dgm:spPr/>
      <dgm:t>
        <a:bodyPr/>
        <a:lstStyle/>
        <a:p>
          <a:endParaRPr lang="es-ES" dirty="0"/>
        </a:p>
      </dgm:t>
    </dgm:pt>
    <dgm:pt modelId="{A5D65DCE-5FA2-E640-A326-ADF7D536AE3E}" type="sibTrans" cxnId="{8CBA60D9-F8D8-5C4C-80B2-F5A817F8E6F2}">
      <dgm:prSet/>
      <dgm:spPr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B79E65A-E583-EC4D-AD95-947826004DBA}" type="parTrans" cxnId="{8CBA60D9-F8D8-5C4C-80B2-F5A817F8E6F2}">
      <dgm:prSet/>
      <dgm:spPr/>
      <dgm:t>
        <a:bodyPr/>
        <a:lstStyle/>
        <a:p>
          <a:endParaRPr lang="es-ES"/>
        </a:p>
      </dgm:t>
    </dgm:pt>
    <dgm:pt modelId="{37CEBEF2-C253-5D42-94AC-D9F4DD7E9732}">
      <dgm:prSet phldrT="[Texto]"/>
      <dgm:spPr/>
      <dgm:t>
        <a:bodyPr/>
        <a:lstStyle/>
        <a:p>
          <a:r>
            <a:rPr lang="es-ES" dirty="0" smtClean="0"/>
            <a:t>Apoyo curricular</a:t>
          </a:r>
          <a:endParaRPr lang="es-ES" dirty="0"/>
        </a:p>
      </dgm:t>
    </dgm:pt>
    <dgm:pt modelId="{E9EC802E-F9D0-C34A-945F-B7F643082E6E}" type="parTrans" cxnId="{5595F5A9-9525-4D4A-A73B-016EA04D3461}">
      <dgm:prSet/>
      <dgm:spPr/>
      <dgm:t>
        <a:bodyPr/>
        <a:lstStyle/>
        <a:p>
          <a:endParaRPr lang="es-ES"/>
        </a:p>
      </dgm:t>
    </dgm:pt>
    <dgm:pt modelId="{014485C5-C620-6345-A8D2-FEF75E764233}" type="sibTrans" cxnId="{5595F5A9-9525-4D4A-A73B-016EA04D3461}">
      <dgm:prSet/>
      <dgm:spPr/>
      <dgm:t>
        <a:bodyPr/>
        <a:lstStyle/>
        <a:p>
          <a:endParaRPr lang="es-ES"/>
        </a:p>
      </dgm:t>
    </dgm:pt>
    <dgm:pt modelId="{5098F13A-124C-A54D-9033-12493317C8E0}" type="pres">
      <dgm:prSet presAssocID="{F52E10E4-AC50-F74C-9F40-6AFA31C8FD21}" presName="Name0" presStyleCnt="0">
        <dgm:presLayoutVars>
          <dgm:dir/>
        </dgm:presLayoutVars>
      </dgm:prSet>
      <dgm:spPr/>
      <dgm:t>
        <a:bodyPr/>
        <a:lstStyle/>
        <a:p>
          <a:endParaRPr lang="es-ES"/>
        </a:p>
      </dgm:t>
    </dgm:pt>
    <dgm:pt modelId="{748B35CE-AA39-7548-8AC6-F08B0BC0DED6}" type="pres">
      <dgm:prSet presAssocID="{A5D65DCE-5FA2-E640-A326-ADF7D536AE3E}" presName="picture_1" presStyleLbl="bgImgPlace1" presStyleIdx="0" presStyleCnt="1"/>
      <dgm:spPr/>
      <dgm:t>
        <a:bodyPr/>
        <a:lstStyle/>
        <a:p>
          <a:endParaRPr lang="es-ES"/>
        </a:p>
      </dgm:t>
    </dgm:pt>
    <dgm:pt modelId="{800FAFEE-DB4F-6E48-BAC4-193C431AB5BC}" type="pres">
      <dgm:prSet presAssocID="{3327A9DC-5DC9-3D47-B904-C70D9447F21B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E97290-7768-344F-A380-2EA20BB0DCD5}" type="pres">
      <dgm:prSet presAssocID="{F52E10E4-AC50-F74C-9F40-6AFA31C8FD21}" presName="linV" presStyleCnt="0"/>
      <dgm:spPr/>
    </dgm:pt>
    <dgm:pt modelId="{BA719C79-5A34-7547-8325-0172F300E9A7}" type="pres">
      <dgm:prSet presAssocID="{37CEBEF2-C253-5D42-94AC-D9F4DD7E9732}" presName="pair" presStyleCnt="0"/>
      <dgm:spPr/>
    </dgm:pt>
    <dgm:pt modelId="{A401BBC5-4CCB-A244-8C0E-3EDA6838EB77}" type="pres">
      <dgm:prSet presAssocID="{37CEBEF2-C253-5D42-94AC-D9F4DD7E9732}" presName="spaceH" presStyleLbl="node1" presStyleIdx="0" presStyleCnt="0"/>
      <dgm:spPr/>
    </dgm:pt>
    <dgm:pt modelId="{3FA6C254-6D31-FC41-8F49-3101A6BBA617}" type="pres">
      <dgm:prSet presAssocID="{37CEBEF2-C253-5D42-94AC-D9F4DD7E9732}" presName="desPictures" presStyleLbl="alignImgPlace1" presStyleIdx="0" presStyleCnt="5" custScaleX="113916" custScaleY="104756" custLinFactNeighborY="872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223049A-5408-4B43-88FE-4290B102173A}" type="pres">
      <dgm:prSet presAssocID="{37CEBEF2-C253-5D42-94AC-D9F4DD7E9732}" presName="desTextWrapper" presStyleCnt="0"/>
      <dgm:spPr/>
    </dgm:pt>
    <dgm:pt modelId="{AA0899E3-5B92-5749-B499-CF23DDB9DB84}" type="pres">
      <dgm:prSet presAssocID="{37CEBEF2-C253-5D42-94AC-D9F4DD7E9732}" presName="des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FB903E-AFF2-8548-BEDB-B7F73ABE46E5}" type="pres">
      <dgm:prSet presAssocID="{014485C5-C620-6345-A8D2-FEF75E764233}" presName="spaceV" presStyleCnt="0"/>
      <dgm:spPr/>
    </dgm:pt>
    <dgm:pt modelId="{147FD5C7-5487-EC4C-B93F-C00EEC9DBB69}" type="pres">
      <dgm:prSet presAssocID="{594C7560-654E-D446-B0BD-3049604A444D}" presName="pair" presStyleCnt="0"/>
      <dgm:spPr/>
    </dgm:pt>
    <dgm:pt modelId="{15D25EA8-E184-3241-9DCB-2F27D8F4A89D}" type="pres">
      <dgm:prSet presAssocID="{594C7560-654E-D446-B0BD-3049604A444D}" presName="spaceH" presStyleLbl="node1" presStyleIdx="0" presStyleCnt="0"/>
      <dgm:spPr/>
    </dgm:pt>
    <dgm:pt modelId="{7D2BEC3C-FE25-B24B-8F69-EB643C3109C5}" type="pres">
      <dgm:prSet presAssocID="{594C7560-654E-D446-B0BD-3049604A444D}" presName="desPictures" presStyleLbl="alignImgPlace1" presStyleIdx="1" presStyleCnt="5"/>
      <dgm:spPr>
        <a:blipFill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849F082-FD93-B541-87C6-286554C8A95B}" type="pres">
      <dgm:prSet presAssocID="{594C7560-654E-D446-B0BD-3049604A444D}" presName="desTextWrapper" presStyleCnt="0"/>
      <dgm:spPr/>
    </dgm:pt>
    <dgm:pt modelId="{481C7079-9DD4-104B-9BF1-4908F83CF0FE}" type="pres">
      <dgm:prSet presAssocID="{594C7560-654E-D446-B0BD-3049604A444D}" presName="desText" presStyleLbl="revTx" presStyleIdx="1" presStyleCnt="5" custScaleX="10794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1D17AC-B3D4-6248-98DE-2D6FBF7247DB}" type="pres">
      <dgm:prSet presAssocID="{87ACC736-B723-B64B-AFAB-4151B6BC7BD1}" presName="spaceV" presStyleCnt="0"/>
      <dgm:spPr/>
    </dgm:pt>
    <dgm:pt modelId="{54FBCC0D-C420-A441-8FEA-36A7266522CA}" type="pres">
      <dgm:prSet presAssocID="{30354396-5AE2-3C44-A4CA-E8C703C5D25D}" presName="pair" presStyleCnt="0"/>
      <dgm:spPr/>
    </dgm:pt>
    <dgm:pt modelId="{0D85AC7D-DF1A-DB43-981B-E58FD3EF5889}" type="pres">
      <dgm:prSet presAssocID="{30354396-5AE2-3C44-A4CA-E8C703C5D25D}" presName="spaceH" presStyleLbl="node1" presStyleIdx="0" presStyleCnt="0"/>
      <dgm:spPr/>
    </dgm:pt>
    <dgm:pt modelId="{4E76EF10-CA91-3540-93B0-8D29CF69C714}" type="pres">
      <dgm:prSet presAssocID="{30354396-5AE2-3C44-A4CA-E8C703C5D25D}" presName="desPictures" presStyleLbl="alignImgPlace1" presStyleIdx="2" presStyleCnt="5"/>
      <dgm:spPr>
        <a:blipFill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E022473-48A4-F14F-9775-C1614F769D88}" type="pres">
      <dgm:prSet presAssocID="{30354396-5AE2-3C44-A4CA-E8C703C5D25D}" presName="desTextWrapper" presStyleCnt="0"/>
      <dgm:spPr/>
    </dgm:pt>
    <dgm:pt modelId="{EFF319B9-8E64-234C-B0A7-F3144B419CA7}" type="pres">
      <dgm:prSet presAssocID="{30354396-5AE2-3C44-A4CA-E8C703C5D25D}" presName="desText" presStyleLbl="revTx" presStyleIdx="2" presStyleCnt="5" custScaleX="10794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43D979-BBFB-6A4C-9367-9EA8315B9A03}" type="pres">
      <dgm:prSet presAssocID="{3C087D4B-E508-B04C-A2C9-86305E516AB5}" presName="spaceV" presStyleCnt="0"/>
      <dgm:spPr/>
    </dgm:pt>
    <dgm:pt modelId="{415CF7B8-80A7-F543-898D-A57CF88914FA}" type="pres">
      <dgm:prSet presAssocID="{7EFB4B81-8ECC-354D-AFF5-5635CCECB5A1}" presName="pair" presStyleCnt="0"/>
      <dgm:spPr/>
    </dgm:pt>
    <dgm:pt modelId="{BBDBF999-3398-9A4E-8C30-9C9E1AB5069A}" type="pres">
      <dgm:prSet presAssocID="{7EFB4B81-8ECC-354D-AFF5-5635CCECB5A1}" presName="spaceH" presStyleLbl="node1" presStyleIdx="0" presStyleCnt="0"/>
      <dgm:spPr/>
    </dgm:pt>
    <dgm:pt modelId="{101CCEFA-2CFD-4645-A6DB-9B9B662AFA36}" type="pres">
      <dgm:prSet presAssocID="{7EFB4B81-8ECC-354D-AFF5-5635CCECB5A1}" presName="desPictures" presStyleLbl="alignImgPlace1" presStyleIdx="3" presStyleCnt="5"/>
      <dgm:spPr>
        <a:blipFill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E15076D-8A80-E14A-AE98-36484C82BB18}" type="pres">
      <dgm:prSet presAssocID="{7EFB4B81-8ECC-354D-AFF5-5635CCECB5A1}" presName="desTextWrapper" presStyleCnt="0"/>
      <dgm:spPr/>
    </dgm:pt>
    <dgm:pt modelId="{5D101095-71C7-B44A-ADFA-B0D723DAB44F}" type="pres">
      <dgm:prSet presAssocID="{7EFB4B81-8ECC-354D-AFF5-5635CCECB5A1}" presName="desText" presStyleLbl="revTx" presStyleIdx="3" presStyleCnt="5" custScaleX="10794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9CD140F-17C7-D342-A90F-6416DEF39BAE}" type="pres">
      <dgm:prSet presAssocID="{89878B27-86DC-1D4A-884D-05422A36DEA8}" presName="spaceV" presStyleCnt="0"/>
      <dgm:spPr/>
    </dgm:pt>
    <dgm:pt modelId="{3F72E32E-D425-3D40-A033-80ED0FE0C58F}" type="pres">
      <dgm:prSet presAssocID="{F4374D64-58EC-284C-97F9-7EEAAC12E236}" presName="pair" presStyleCnt="0"/>
      <dgm:spPr/>
    </dgm:pt>
    <dgm:pt modelId="{BD423F25-0345-9940-98ED-39196938FE3D}" type="pres">
      <dgm:prSet presAssocID="{F4374D64-58EC-284C-97F9-7EEAAC12E236}" presName="spaceH" presStyleLbl="node1" presStyleIdx="0" presStyleCnt="0"/>
      <dgm:spPr/>
    </dgm:pt>
    <dgm:pt modelId="{1B15D306-B979-444D-9CED-150E73CC5947}" type="pres">
      <dgm:prSet presAssocID="{F4374D64-58EC-284C-97F9-7EEAAC12E236}" presName="desPictures" presStyleLbl="alignImgPlace1" presStyleIdx="4" presStyleCnt="5"/>
      <dgm:spPr>
        <a:blipFill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FA80528-7E8F-AB49-8EA4-6A96F5A5B0D5}" type="pres">
      <dgm:prSet presAssocID="{F4374D64-58EC-284C-97F9-7EEAAC12E236}" presName="desTextWrapper" presStyleCnt="0"/>
      <dgm:spPr/>
    </dgm:pt>
    <dgm:pt modelId="{59F5DF0B-CBB8-2A47-AC5B-127246BC7082}" type="pres">
      <dgm:prSet presAssocID="{F4374D64-58EC-284C-97F9-7EEAAC12E236}" presName="desText" presStyleLbl="revTx" presStyleIdx="4" presStyleCnt="5" custScaleX="10794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EE601B-D0D5-2448-A705-821A9A05B04B}" type="pres">
      <dgm:prSet presAssocID="{F52E10E4-AC50-F74C-9F40-6AFA31C8FD21}" presName="maxNode" presStyleCnt="0"/>
      <dgm:spPr/>
    </dgm:pt>
    <dgm:pt modelId="{9D939A4E-6C15-EA45-917B-45E8B3171386}" type="pres">
      <dgm:prSet presAssocID="{F52E10E4-AC50-F74C-9F40-6AFA31C8FD21}" presName="Name33" presStyleCnt="0"/>
      <dgm:spPr/>
    </dgm:pt>
  </dgm:ptLst>
  <dgm:cxnLst>
    <dgm:cxn modelId="{72F6D5B0-8FB5-A144-A1B5-2E63885CBE67}" srcId="{F52E10E4-AC50-F74C-9F40-6AFA31C8FD21}" destId="{594C7560-654E-D446-B0BD-3049604A444D}" srcOrd="2" destOrd="0" parTransId="{E8B03355-2C69-2E43-B84F-074AEA021C7C}" sibTransId="{87ACC736-B723-B64B-AFAB-4151B6BC7BD1}"/>
    <dgm:cxn modelId="{ACB71434-7722-ED41-B5A8-CA59294F025A}" type="presOf" srcId="{3327A9DC-5DC9-3D47-B904-C70D9447F21B}" destId="{800FAFEE-DB4F-6E48-BAC4-193C431AB5BC}" srcOrd="0" destOrd="0" presId="urn:microsoft.com/office/officeart/2008/layout/AccentedPicture"/>
    <dgm:cxn modelId="{2BF39026-38E0-1E49-847D-6BA990C30712}" type="presOf" srcId="{30354396-5AE2-3C44-A4CA-E8C703C5D25D}" destId="{EFF319B9-8E64-234C-B0A7-F3144B419CA7}" srcOrd="0" destOrd="0" presId="urn:microsoft.com/office/officeart/2008/layout/AccentedPicture"/>
    <dgm:cxn modelId="{238E9FA1-9B74-9C4A-8516-3586E789C676}" srcId="{F52E10E4-AC50-F74C-9F40-6AFA31C8FD21}" destId="{F4374D64-58EC-284C-97F9-7EEAAC12E236}" srcOrd="5" destOrd="0" parTransId="{AED9CBF1-FD79-C44C-A0F7-DF54C77E9960}" sibTransId="{E50A920D-14BF-FE41-9776-40D42BA59F22}"/>
    <dgm:cxn modelId="{22438AD4-2BC5-4947-A7E7-052B01CE0D7E}" type="presOf" srcId="{7EFB4B81-8ECC-354D-AFF5-5635CCECB5A1}" destId="{5D101095-71C7-B44A-ADFA-B0D723DAB44F}" srcOrd="0" destOrd="0" presId="urn:microsoft.com/office/officeart/2008/layout/AccentedPicture"/>
    <dgm:cxn modelId="{18E04C53-FB25-B24B-853F-8497F1A7AD01}" type="presOf" srcId="{594C7560-654E-D446-B0BD-3049604A444D}" destId="{481C7079-9DD4-104B-9BF1-4908F83CF0FE}" srcOrd="0" destOrd="0" presId="urn:microsoft.com/office/officeart/2008/layout/AccentedPicture"/>
    <dgm:cxn modelId="{8CBA60D9-F8D8-5C4C-80B2-F5A817F8E6F2}" srcId="{F52E10E4-AC50-F74C-9F40-6AFA31C8FD21}" destId="{3327A9DC-5DC9-3D47-B904-C70D9447F21B}" srcOrd="0" destOrd="0" parTransId="{9B79E65A-E583-EC4D-AD95-947826004DBA}" sibTransId="{A5D65DCE-5FA2-E640-A326-ADF7D536AE3E}"/>
    <dgm:cxn modelId="{D6CF4432-7DC1-854C-A7FE-1F88DC8BE63A}" type="presOf" srcId="{A5D65DCE-5FA2-E640-A326-ADF7D536AE3E}" destId="{748B35CE-AA39-7548-8AC6-F08B0BC0DED6}" srcOrd="0" destOrd="0" presId="urn:microsoft.com/office/officeart/2008/layout/AccentedPicture"/>
    <dgm:cxn modelId="{45B27151-E325-584D-A7FB-98DEF23C9BA3}" type="presOf" srcId="{37CEBEF2-C253-5D42-94AC-D9F4DD7E9732}" destId="{AA0899E3-5B92-5749-B499-CF23DDB9DB84}" srcOrd="0" destOrd="0" presId="urn:microsoft.com/office/officeart/2008/layout/AccentedPicture"/>
    <dgm:cxn modelId="{A6749DCC-F1BE-0C4B-A852-30418DF2F27C}" type="presOf" srcId="{F52E10E4-AC50-F74C-9F40-6AFA31C8FD21}" destId="{5098F13A-124C-A54D-9033-12493317C8E0}" srcOrd="0" destOrd="0" presId="urn:microsoft.com/office/officeart/2008/layout/AccentedPicture"/>
    <dgm:cxn modelId="{5595F5A9-9525-4D4A-A73B-016EA04D3461}" srcId="{F52E10E4-AC50-F74C-9F40-6AFA31C8FD21}" destId="{37CEBEF2-C253-5D42-94AC-D9F4DD7E9732}" srcOrd="1" destOrd="0" parTransId="{E9EC802E-F9D0-C34A-945F-B7F643082E6E}" sibTransId="{014485C5-C620-6345-A8D2-FEF75E764233}"/>
    <dgm:cxn modelId="{AE899A2C-2D8E-2148-A6BC-41B11CC195CE}" type="presOf" srcId="{F4374D64-58EC-284C-97F9-7EEAAC12E236}" destId="{59F5DF0B-CBB8-2A47-AC5B-127246BC7082}" srcOrd="0" destOrd="0" presId="urn:microsoft.com/office/officeart/2008/layout/AccentedPicture"/>
    <dgm:cxn modelId="{DC4D1DA6-0E0D-0D43-899F-231C95E5A94A}" srcId="{F52E10E4-AC50-F74C-9F40-6AFA31C8FD21}" destId="{7EFB4B81-8ECC-354D-AFF5-5635CCECB5A1}" srcOrd="4" destOrd="0" parTransId="{C535F5BA-8413-0049-A93E-1A4F65EFAB10}" sibTransId="{89878B27-86DC-1D4A-884D-05422A36DEA8}"/>
    <dgm:cxn modelId="{C70B4785-CD76-754C-8479-B04B63967B6E}" srcId="{F52E10E4-AC50-F74C-9F40-6AFA31C8FD21}" destId="{30354396-5AE2-3C44-A4CA-E8C703C5D25D}" srcOrd="3" destOrd="0" parTransId="{54A459B4-90D1-8C45-94B7-5FC81E6A5FCA}" sibTransId="{3C087D4B-E508-B04C-A2C9-86305E516AB5}"/>
    <dgm:cxn modelId="{45661A55-8C20-4949-ACE7-4F5985A92BD1}" type="presParOf" srcId="{5098F13A-124C-A54D-9033-12493317C8E0}" destId="{748B35CE-AA39-7548-8AC6-F08B0BC0DED6}" srcOrd="0" destOrd="0" presId="urn:microsoft.com/office/officeart/2008/layout/AccentedPicture"/>
    <dgm:cxn modelId="{93B13673-CF31-974F-9F6F-A458C42500D7}" type="presParOf" srcId="{5098F13A-124C-A54D-9033-12493317C8E0}" destId="{800FAFEE-DB4F-6E48-BAC4-193C431AB5BC}" srcOrd="1" destOrd="0" presId="urn:microsoft.com/office/officeart/2008/layout/AccentedPicture"/>
    <dgm:cxn modelId="{DC57DA85-D26A-1042-8FEA-EDEAB006E6C4}" type="presParOf" srcId="{5098F13A-124C-A54D-9033-12493317C8E0}" destId="{A7E97290-7768-344F-A380-2EA20BB0DCD5}" srcOrd="2" destOrd="0" presId="urn:microsoft.com/office/officeart/2008/layout/AccentedPicture"/>
    <dgm:cxn modelId="{F78139B1-BCDB-BB45-AD02-05D538891997}" type="presParOf" srcId="{A7E97290-7768-344F-A380-2EA20BB0DCD5}" destId="{BA719C79-5A34-7547-8325-0172F300E9A7}" srcOrd="0" destOrd="0" presId="urn:microsoft.com/office/officeart/2008/layout/AccentedPicture"/>
    <dgm:cxn modelId="{E3D8DA64-5074-F644-8433-E1059FF0E0DC}" type="presParOf" srcId="{BA719C79-5A34-7547-8325-0172F300E9A7}" destId="{A401BBC5-4CCB-A244-8C0E-3EDA6838EB77}" srcOrd="0" destOrd="0" presId="urn:microsoft.com/office/officeart/2008/layout/AccentedPicture"/>
    <dgm:cxn modelId="{9000322F-9D80-D140-A116-C0EFCD47110D}" type="presParOf" srcId="{BA719C79-5A34-7547-8325-0172F300E9A7}" destId="{3FA6C254-6D31-FC41-8F49-3101A6BBA617}" srcOrd="1" destOrd="0" presId="urn:microsoft.com/office/officeart/2008/layout/AccentedPicture"/>
    <dgm:cxn modelId="{0A511C1A-AE3B-604E-90F7-7EE380008071}" type="presParOf" srcId="{BA719C79-5A34-7547-8325-0172F300E9A7}" destId="{5223049A-5408-4B43-88FE-4290B102173A}" srcOrd="2" destOrd="0" presId="urn:microsoft.com/office/officeart/2008/layout/AccentedPicture"/>
    <dgm:cxn modelId="{8A622A83-1A6B-FB41-A2C0-BEBEC58654F8}" type="presParOf" srcId="{5223049A-5408-4B43-88FE-4290B102173A}" destId="{AA0899E3-5B92-5749-B499-CF23DDB9DB84}" srcOrd="0" destOrd="0" presId="urn:microsoft.com/office/officeart/2008/layout/AccentedPicture"/>
    <dgm:cxn modelId="{92B58432-4272-E842-9E8A-D19327C52328}" type="presParOf" srcId="{A7E97290-7768-344F-A380-2EA20BB0DCD5}" destId="{D6FB903E-AFF2-8548-BEDB-B7F73ABE46E5}" srcOrd="1" destOrd="0" presId="urn:microsoft.com/office/officeart/2008/layout/AccentedPicture"/>
    <dgm:cxn modelId="{385B66DC-7B04-4B43-A67E-ED6DF4E0E251}" type="presParOf" srcId="{A7E97290-7768-344F-A380-2EA20BB0DCD5}" destId="{147FD5C7-5487-EC4C-B93F-C00EEC9DBB69}" srcOrd="2" destOrd="0" presId="urn:microsoft.com/office/officeart/2008/layout/AccentedPicture"/>
    <dgm:cxn modelId="{8E07C4EB-DC52-9743-B10B-84317E2B0F44}" type="presParOf" srcId="{147FD5C7-5487-EC4C-B93F-C00EEC9DBB69}" destId="{15D25EA8-E184-3241-9DCB-2F27D8F4A89D}" srcOrd="0" destOrd="0" presId="urn:microsoft.com/office/officeart/2008/layout/AccentedPicture"/>
    <dgm:cxn modelId="{1082DE3D-79E3-4240-B48F-BC3407F28911}" type="presParOf" srcId="{147FD5C7-5487-EC4C-B93F-C00EEC9DBB69}" destId="{7D2BEC3C-FE25-B24B-8F69-EB643C3109C5}" srcOrd="1" destOrd="0" presId="urn:microsoft.com/office/officeart/2008/layout/AccentedPicture"/>
    <dgm:cxn modelId="{C99D5308-140D-DA4F-B583-0744308BB77B}" type="presParOf" srcId="{147FD5C7-5487-EC4C-B93F-C00EEC9DBB69}" destId="{9849F082-FD93-B541-87C6-286554C8A95B}" srcOrd="2" destOrd="0" presId="urn:microsoft.com/office/officeart/2008/layout/AccentedPicture"/>
    <dgm:cxn modelId="{2B060605-025F-EA4A-BF70-DC7ED79BBB64}" type="presParOf" srcId="{9849F082-FD93-B541-87C6-286554C8A95B}" destId="{481C7079-9DD4-104B-9BF1-4908F83CF0FE}" srcOrd="0" destOrd="0" presId="urn:microsoft.com/office/officeart/2008/layout/AccentedPicture"/>
    <dgm:cxn modelId="{58DB5049-3D9E-7341-B7BA-65237B37C097}" type="presParOf" srcId="{A7E97290-7768-344F-A380-2EA20BB0DCD5}" destId="{B01D17AC-B3D4-6248-98DE-2D6FBF7247DB}" srcOrd="3" destOrd="0" presId="urn:microsoft.com/office/officeart/2008/layout/AccentedPicture"/>
    <dgm:cxn modelId="{D7D29D99-AAB0-924D-9165-A8805F24AFDF}" type="presParOf" srcId="{A7E97290-7768-344F-A380-2EA20BB0DCD5}" destId="{54FBCC0D-C420-A441-8FEA-36A7266522CA}" srcOrd="4" destOrd="0" presId="urn:microsoft.com/office/officeart/2008/layout/AccentedPicture"/>
    <dgm:cxn modelId="{75F2E2BC-F99A-614E-A613-2B772A3B8385}" type="presParOf" srcId="{54FBCC0D-C420-A441-8FEA-36A7266522CA}" destId="{0D85AC7D-DF1A-DB43-981B-E58FD3EF5889}" srcOrd="0" destOrd="0" presId="urn:microsoft.com/office/officeart/2008/layout/AccentedPicture"/>
    <dgm:cxn modelId="{EA0AB722-B361-0F4E-B5D7-CD3CC10ECF7A}" type="presParOf" srcId="{54FBCC0D-C420-A441-8FEA-36A7266522CA}" destId="{4E76EF10-CA91-3540-93B0-8D29CF69C714}" srcOrd="1" destOrd="0" presId="urn:microsoft.com/office/officeart/2008/layout/AccentedPicture"/>
    <dgm:cxn modelId="{046FDDF9-A843-8645-A753-ECE401A0FB32}" type="presParOf" srcId="{54FBCC0D-C420-A441-8FEA-36A7266522CA}" destId="{7E022473-48A4-F14F-9775-C1614F769D88}" srcOrd="2" destOrd="0" presId="urn:microsoft.com/office/officeart/2008/layout/AccentedPicture"/>
    <dgm:cxn modelId="{B70A9F24-6BB6-A444-BE91-9A722781A5E0}" type="presParOf" srcId="{7E022473-48A4-F14F-9775-C1614F769D88}" destId="{EFF319B9-8E64-234C-B0A7-F3144B419CA7}" srcOrd="0" destOrd="0" presId="urn:microsoft.com/office/officeart/2008/layout/AccentedPicture"/>
    <dgm:cxn modelId="{FC8F9491-771B-9040-B03C-07DA7F853227}" type="presParOf" srcId="{A7E97290-7768-344F-A380-2EA20BB0DCD5}" destId="{3D43D979-BBFB-6A4C-9367-9EA8315B9A03}" srcOrd="5" destOrd="0" presId="urn:microsoft.com/office/officeart/2008/layout/AccentedPicture"/>
    <dgm:cxn modelId="{DEB29C87-6BD2-824B-BC51-78F5AC23A7B3}" type="presParOf" srcId="{A7E97290-7768-344F-A380-2EA20BB0DCD5}" destId="{415CF7B8-80A7-F543-898D-A57CF88914FA}" srcOrd="6" destOrd="0" presId="urn:microsoft.com/office/officeart/2008/layout/AccentedPicture"/>
    <dgm:cxn modelId="{56782596-2D48-A148-B1E5-8ED780E3D390}" type="presParOf" srcId="{415CF7B8-80A7-F543-898D-A57CF88914FA}" destId="{BBDBF999-3398-9A4E-8C30-9C9E1AB5069A}" srcOrd="0" destOrd="0" presId="urn:microsoft.com/office/officeart/2008/layout/AccentedPicture"/>
    <dgm:cxn modelId="{28F2FDC2-123F-0C4E-A293-F19F305A6FF4}" type="presParOf" srcId="{415CF7B8-80A7-F543-898D-A57CF88914FA}" destId="{101CCEFA-2CFD-4645-A6DB-9B9B662AFA36}" srcOrd="1" destOrd="0" presId="urn:microsoft.com/office/officeart/2008/layout/AccentedPicture"/>
    <dgm:cxn modelId="{0E817B5F-FDCF-E842-8BC1-B647EA87D2BE}" type="presParOf" srcId="{415CF7B8-80A7-F543-898D-A57CF88914FA}" destId="{FE15076D-8A80-E14A-AE98-36484C82BB18}" srcOrd="2" destOrd="0" presId="urn:microsoft.com/office/officeart/2008/layout/AccentedPicture"/>
    <dgm:cxn modelId="{537BC05F-04A4-D441-8BF9-63E58D36D9E9}" type="presParOf" srcId="{FE15076D-8A80-E14A-AE98-36484C82BB18}" destId="{5D101095-71C7-B44A-ADFA-B0D723DAB44F}" srcOrd="0" destOrd="0" presId="urn:microsoft.com/office/officeart/2008/layout/AccentedPicture"/>
    <dgm:cxn modelId="{365841BD-E8D2-FB45-9980-72D6D67C56E0}" type="presParOf" srcId="{A7E97290-7768-344F-A380-2EA20BB0DCD5}" destId="{99CD140F-17C7-D342-A90F-6416DEF39BAE}" srcOrd="7" destOrd="0" presId="urn:microsoft.com/office/officeart/2008/layout/AccentedPicture"/>
    <dgm:cxn modelId="{1E32A75D-F834-234C-A611-7206FB191E74}" type="presParOf" srcId="{A7E97290-7768-344F-A380-2EA20BB0DCD5}" destId="{3F72E32E-D425-3D40-A033-80ED0FE0C58F}" srcOrd="8" destOrd="0" presId="urn:microsoft.com/office/officeart/2008/layout/AccentedPicture"/>
    <dgm:cxn modelId="{80C0E541-D823-7648-9680-A50D0B169C69}" type="presParOf" srcId="{3F72E32E-D425-3D40-A033-80ED0FE0C58F}" destId="{BD423F25-0345-9940-98ED-39196938FE3D}" srcOrd="0" destOrd="0" presId="urn:microsoft.com/office/officeart/2008/layout/AccentedPicture"/>
    <dgm:cxn modelId="{EBB42866-19DD-4541-9DF0-C5C77EB0BC21}" type="presParOf" srcId="{3F72E32E-D425-3D40-A033-80ED0FE0C58F}" destId="{1B15D306-B979-444D-9CED-150E73CC5947}" srcOrd="1" destOrd="0" presId="urn:microsoft.com/office/officeart/2008/layout/AccentedPicture"/>
    <dgm:cxn modelId="{CB6C89AC-198D-3F4C-AAB4-BB6F620C5EBE}" type="presParOf" srcId="{3F72E32E-D425-3D40-A033-80ED0FE0C58F}" destId="{FFA80528-7E8F-AB49-8EA4-6A96F5A5B0D5}" srcOrd="2" destOrd="0" presId="urn:microsoft.com/office/officeart/2008/layout/AccentedPicture"/>
    <dgm:cxn modelId="{C871A09A-EAAB-D04B-879C-7B184A256DDB}" type="presParOf" srcId="{FFA80528-7E8F-AB49-8EA4-6A96F5A5B0D5}" destId="{59F5DF0B-CBB8-2A47-AC5B-127246BC7082}" srcOrd="0" destOrd="0" presId="urn:microsoft.com/office/officeart/2008/layout/AccentedPicture"/>
    <dgm:cxn modelId="{8FC7EB06-B75E-2746-8B7B-1D079450E99E}" type="presParOf" srcId="{5098F13A-124C-A54D-9033-12493317C8E0}" destId="{5CEE601B-D0D5-2448-A705-821A9A05B04B}" srcOrd="3" destOrd="0" presId="urn:microsoft.com/office/officeart/2008/layout/AccentedPicture"/>
    <dgm:cxn modelId="{92752B15-18B0-334C-AD82-ABB6C93A294B}" type="presParOf" srcId="{5CEE601B-D0D5-2448-A705-821A9A05B04B}" destId="{9D939A4E-6C15-EA45-917B-45E8B3171386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2E10E4-AC50-F74C-9F40-6AFA31C8FD21}" type="doc">
      <dgm:prSet loTypeId="urn:microsoft.com/office/officeart/2008/layout/AccentedPicture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94C7560-654E-D446-B0BD-3049604A444D}">
      <dgm:prSet phldrT="[Texto]"/>
      <dgm:spPr/>
      <dgm:t>
        <a:bodyPr/>
        <a:lstStyle/>
        <a:p>
          <a:r>
            <a:rPr lang="es-ES" dirty="0" smtClean="0"/>
            <a:t>Material de alta calidad</a:t>
          </a:r>
          <a:endParaRPr lang="es-ES" dirty="0"/>
        </a:p>
      </dgm:t>
    </dgm:pt>
    <dgm:pt modelId="{E8B03355-2C69-2E43-B84F-074AEA021C7C}" type="parTrans" cxnId="{72F6D5B0-8FB5-A144-A1B5-2E63885CBE67}">
      <dgm:prSet/>
      <dgm:spPr/>
      <dgm:t>
        <a:bodyPr/>
        <a:lstStyle/>
        <a:p>
          <a:endParaRPr lang="es-ES"/>
        </a:p>
      </dgm:t>
    </dgm:pt>
    <dgm:pt modelId="{87ACC736-B723-B64B-AFAB-4151B6BC7BD1}" type="sibTrans" cxnId="{72F6D5B0-8FB5-A144-A1B5-2E63885CBE67}">
      <dgm:prSet/>
      <dgm:spPr/>
      <dgm:t>
        <a:bodyPr/>
        <a:lstStyle/>
        <a:p>
          <a:endParaRPr lang="es-ES"/>
        </a:p>
      </dgm:t>
    </dgm:pt>
    <dgm:pt modelId="{30354396-5AE2-3C44-A4CA-E8C703C5D25D}">
      <dgm:prSet phldrT="[Texto]"/>
      <dgm:spPr>
        <a:solidFill>
          <a:srgbClr val="FFFF66"/>
        </a:solidFill>
      </dgm:spPr>
      <dgm:t>
        <a:bodyPr/>
        <a:lstStyle/>
        <a:p>
          <a:r>
            <a:rPr lang="es-ES" dirty="0" smtClean="0"/>
            <a:t>Medición constante</a:t>
          </a:r>
          <a:endParaRPr lang="es-ES" dirty="0"/>
        </a:p>
      </dgm:t>
    </dgm:pt>
    <dgm:pt modelId="{54A459B4-90D1-8C45-94B7-5FC81E6A5FCA}" type="parTrans" cxnId="{C70B4785-CD76-754C-8479-B04B63967B6E}">
      <dgm:prSet/>
      <dgm:spPr/>
      <dgm:t>
        <a:bodyPr/>
        <a:lstStyle/>
        <a:p>
          <a:endParaRPr lang="es-ES"/>
        </a:p>
      </dgm:t>
    </dgm:pt>
    <dgm:pt modelId="{3C087D4B-E508-B04C-A2C9-86305E516AB5}" type="sibTrans" cxnId="{C70B4785-CD76-754C-8479-B04B63967B6E}">
      <dgm:prSet/>
      <dgm:spPr/>
      <dgm:t>
        <a:bodyPr/>
        <a:lstStyle/>
        <a:p>
          <a:endParaRPr lang="es-ES"/>
        </a:p>
      </dgm:t>
    </dgm:pt>
    <dgm:pt modelId="{7EFB4B81-8ECC-354D-AFF5-5635CCECB5A1}">
      <dgm:prSet phldrT="[Texto]"/>
      <dgm:spPr>
        <a:solidFill>
          <a:srgbClr val="FFFF66"/>
        </a:solidFill>
      </dgm:spPr>
      <dgm:t>
        <a:bodyPr/>
        <a:lstStyle/>
        <a:p>
          <a:r>
            <a:rPr lang="es-ES" dirty="0" smtClean="0"/>
            <a:t>Formación y acompañamiento constante</a:t>
          </a:r>
          <a:endParaRPr lang="es-ES" dirty="0"/>
        </a:p>
      </dgm:t>
    </dgm:pt>
    <dgm:pt modelId="{C535F5BA-8413-0049-A93E-1A4F65EFAB10}" type="parTrans" cxnId="{DC4D1DA6-0E0D-0D43-899F-231C95E5A94A}">
      <dgm:prSet/>
      <dgm:spPr/>
      <dgm:t>
        <a:bodyPr/>
        <a:lstStyle/>
        <a:p>
          <a:endParaRPr lang="es-ES"/>
        </a:p>
      </dgm:t>
    </dgm:pt>
    <dgm:pt modelId="{89878B27-86DC-1D4A-884D-05422A36DEA8}" type="sibTrans" cxnId="{DC4D1DA6-0E0D-0D43-899F-231C95E5A94A}">
      <dgm:prSet/>
      <dgm:spPr/>
      <dgm:t>
        <a:bodyPr/>
        <a:lstStyle/>
        <a:p>
          <a:endParaRPr lang="es-ES"/>
        </a:p>
      </dgm:t>
    </dgm:pt>
    <dgm:pt modelId="{F4374D64-58EC-284C-97F9-7EEAAC12E236}">
      <dgm:prSet phldrT="[Texto]"/>
      <dgm:spPr/>
      <dgm:t>
        <a:bodyPr/>
        <a:lstStyle/>
        <a:p>
          <a:r>
            <a:rPr lang="es-ES" dirty="0" smtClean="0"/>
            <a:t>Incentivos al mejoramiento</a:t>
          </a:r>
          <a:endParaRPr lang="es-ES" dirty="0"/>
        </a:p>
      </dgm:t>
    </dgm:pt>
    <dgm:pt modelId="{AED9CBF1-FD79-C44C-A0F7-DF54C77E9960}" type="parTrans" cxnId="{238E9FA1-9B74-9C4A-8516-3586E789C676}">
      <dgm:prSet/>
      <dgm:spPr/>
      <dgm:t>
        <a:bodyPr/>
        <a:lstStyle/>
        <a:p>
          <a:endParaRPr lang="es-ES"/>
        </a:p>
      </dgm:t>
    </dgm:pt>
    <dgm:pt modelId="{E50A920D-14BF-FE41-9776-40D42BA59F22}" type="sibTrans" cxnId="{238E9FA1-9B74-9C4A-8516-3586E789C676}">
      <dgm:prSet/>
      <dgm:spPr/>
      <dgm:t>
        <a:bodyPr/>
        <a:lstStyle/>
        <a:p>
          <a:endParaRPr lang="es-ES"/>
        </a:p>
      </dgm:t>
    </dgm:pt>
    <dgm:pt modelId="{3327A9DC-5DC9-3D47-B904-C70D9447F21B}">
      <dgm:prSet phldrT="[Texto]"/>
      <dgm:spPr/>
      <dgm:t>
        <a:bodyPr/>
        <a:lstStyle/>
        <a:p>
          <a:endParaRPr lang="es-ES" dirty="0"/>
        </a:p>
      </dgm:t>
    </dgm:pt>
    <dgm:pt modelId="{A5D65DCE-5FA2-E640-A326-ADF7D536AE3E}" type="sibTrans" cxnId="{8CBA60D9-F8D8-5C4C-80B2-F5A817F8E6F2}">
      <dgm:prSet/>
      <dgm:spPr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B79E65A-E583-EC4D-AD95-947826004DBA}" type="parTrans" cxnId="{8CBA60D9-F8D8-5C4C-80B2-F5A817F8E6F2}">
      <dgm:prSet/>
      <dgm:spPr/>
      <dgm:t>
        <a:bodyPr/>
        <a:lstStyle/>
        <a:p>
          <a:endParaRPr lang="es-ES"/>
        </a:p>
      </dgm:t>
    </dgm:pt>
    <dgm:pt modelId="{37CEBEF2-C253-5D42-94AC-D9F4DD7E9732}">
      <dgm:prSet phldrT="[Texto]"/>
      <dgm:spPr/>
      <dgm:t>
        <a:bodyPr/>
        <a:lstStyle/>
        <a:p>
          <a:r>
            <a:rPr lang="es-ES" dirty="0" smtClean="0"/>
            <a:t>Apoyo curricular</a:t>
          </a:r>
          <a:endParaRPr lang="es-ES" dirty="0"/>
        </a:p>
      </dgm:t>
    </dgm:pt>
    <dgm:pt modelId="{E9EC802E-F9D0-C34A-945F-B7F643082E6E}" type="parTrans" cxnId="{5595F5A9-9525-4D4A-A73B-016EA04D3461}">
      <dgm:prSet/>
      <dgm:spPr/>
      <dgm:t>
        <a:bodyPr/>
        <a:lstStyle/>
        <a:p>
          <a:endParaRPr lang="es-ES"/>
        </a:p>
      </dgm:t>
    </dgm:pt>
    <dgm:pt modelId="{014485C5-C620-6345-A8D2-FEF75E764233}" type="sibTrans" cxnId="{5595F5A9-9525-4D4A-A73B-016EA04D3461}">
      <dgm:prSet/>
      <dgm:spPr/>
      <dgm:t>
        <a:bodyPr/>
        <a:lstStyle/>
        <a:p>
          <a:endParaRPr lang="es-ES"/>
        </a:p>
      </dgm:t>
    </dgm:pt>
    <dgm:pt modelId="{5098F13A-124C-A54D-9033-12493317C8E0}" type="pres">
      <dgm:prSet presAssocID="{F52E10E4-AC50-F74C-9F40-6AFA31C8FD21}" presName="Name0" presStyleCnt="0">
        <dgm:presLayoutVars>
          <dgm:dir/>
        </dgm:presLayoutVars>
      </dgm:prSet>
      <dgm:spPr/>
      <dgm:t>
        <a:bodyPr/>
        <a:lstStyle/>
        <a:p>
          <a:endParaRPr lang="es-ES"/>
        </a:p>
      </dgm:t>
    </dgm:pt>
    <dgm:pt modelId="{748B35CE-AA39-7548-8AC6-F08B0BC0DED6}" type="pres">
      <dgm:prSet presAssocID="{A5D65DCE-5FA2-E640-A326-ADF7D536AE3E}" presName="picture_1" presStyleLbl="bgImgPlace1" presStyleIdx="0" presStyleCnt="1"/>
      <dgm:spPr/>
      <dgm:t>
        <a:bodyPr/>
        <a:lstStyle/>
        <a:p>
          <a:endParaRPr lang="es-ES"/>
        </a:p>
      </dgm:t>
    </dgm:pt>
    <dgm:pt modelId="{800FAFEE-DB4F-6E48-BAC4-193C431AB5BC}" type="pres">
      <dgm:prSet presAssocID="{3327A9DC-5DC9-3D47-B904-C70D9447F21B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E97290-7768-344F-A380-2EA20BB0DCD5}" type="pres">
      <dgm:prSet presAssocID="{F52E10E4-AC50-F74C-9F40-6AFA31C8FD21}" presName="linV" presStyleCnt="0"/>
      <dgm:spPr/>
    </dgm:pt>
    <dgm:pt modelId="{BA719C79-5A34-7547-8325-0172F300E9A7}" type="pres">
      <dgm:prSet presAssocID="{37CEBEF2-C253-5D42-94AC-D9F4DD7E9732}" presName="pair" presStyleCnt="0"/>
      <dgm:spPr/>
    </dgm:pt>
    <dgm:pt modelId="{A401BBC5-4CCB-A244-8C0E-3EDA6838EB77}" type="pres">
      <dgm:prSet presAssocID="{37CEBEF2-C253-5D42-94AC-D9F4DD7E9732}" presName="spaceH" presStyleLbl="node1" presStyleIdx="0" presStyleCnt="0"/>
      <dgm:spPr/>
    </dgm:pt>
    <dgm:pt modelId="{3FA6C254-6D31-FC41-8F49-3101A6BBA617}" type="pres">
      <dgm:prSet presAssocID="{37CEBEF2-C253-5D42-94AC-D9F4DD7E9732}" presName="desPictures" presStyleLbl="alignImgPlace1" presStyleIdx="0" presStyleCnt="5" custScaleX="113916" custScaleY="104756" custLinFactNeighborY="872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223049A-5408-4B43-88FE-4290B102173A}" type="pres">
      <dgm:prSet presAssocID="{37CEBEF2-C253-5D42-94AC-D9F4DD7E9732}" presName="desTextWrapper" presStyleCnt="0"/>
      <dgm:spPr/>
    </dgm:pt>
    <dgm:pt modelId="{AA0899E3-5B92-5749-B499-CF23DDB9DB84}" type="pres">
      <dgm:prSet presAssocID="{37CEBEF2-C253-5D42-94AC-D9F4DD7E9732}" presName="des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FB903E-AFF2-8548-BEDB-B7F73ABE46E5}" type="pres">
      <dgm:prSet presAssocID="{014485C5-C620-6345-A8D2-FEF75E764233}" presName="spaceV" presStyleCnt="0"/>
      <dgm:spPr/>
    </dgm:pt>
    <dgm:pt modelId="{147FD5C7-5487-EC4C-B93F-C00EEC9DBB69}" type="pres">
      <dgm:prSet presAssocID="{594C7560-654E-D446-B0BD-3049604A444D}" presName="pair" presStyleCnt="0"/>
      <dgm:spPr/>
    </dgm:pt>
    <dgm:pt modelId="{15D25EA8-E184-3241-9DCB-2F27D8F4A89D}" type="pres">
      <dgm:prSet presAssocID="{594C7560-654E-D446-B0BD-3049604A444D}" presName="spaceH" presStyleLbl="node1" presStyleIdx="0" presStyleCnt="0"/>
      <dgm:spPr/>
    </dgm:pt>
    <dgm:pt modelId="{7D2BEC3C-FE25-B24B-8F69-EB643C3109C5}" type="pres">
      <dgm:prSet presAssocID="{594C7560-654E-D446-B0BD-3049604A444D}" presName="desPictures" presStyleLbl="alignImgPlace1" presStyleIdx="1" presStyleCnt="5"/>
      <dgm:spPr>
        <a:blipFill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849F082-FD93-B541-87C6-286554C8A95B}" type="pres">
      <dgm:prSet presAssocID="{594C7560-654E-D446-B0BD-3049604A444D}" presName="desTextWrapper" presStyleCnt="0"/>
      <dgm:spPr/>
    </dgm:pt>
    <dgm:pt modelId="{481C7079-9DD4-104B-9BF1-4908F83CF0FE}" type="pres">
      <dgm:prSet presAssocID="{594C7560-654E-D446-B0BD-3049604A444D}" presName="desText" presStyleLbl="revTx" presStyleIdx="1" presStyleCnt="5" custScaleX="10794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1D17AC-B3D4-6248-98DE-2D6FBF7247DB}" type="pres">
      <dgm:prSet presAssocID="{87ACC736-B723-B64B-AFAB-4151B6BC7BD1}" presName="spaceV" presStyleCnt="0"/>
      <dgm:spPr/>
    </dgm:pt>
    <dgm:pt modelId="{54FBCC0D-C420-A441-8FEA-36A7266522CA}" type="pres">
      <dgm:prSet presAssocID="{30354396-5AE2-3C44-A4CA-E8C703C5D25D}" presName="pair" presStyleCnt="0"/>
      <dgm:spPr/>
    </dgm:pt>
    <dgm:pt modelId="{0D85AC7D-DF1A-DB43-981B-E58FD3EF5889}" type="pres">
      <dgm:prSet presAssocID="{30354396-5AE2-3C44-A4CA-E8C703C5D25D}" presName="spaceH" presStyleLbl="node1" presStyleIdx="0" presStyleCnt="0"/>
      <dgm:spPr/>
    </dgm:pt>
    <dgm:pt modelId="{4E76EF10-CA91-3540-93B0-8D29CF69C714}" type="pres">
      <dgm:prSet presAssocID="{30354396-5AE2-3C44-A4CA-E8C703C5D25D}" presName="desPictures" presStyleLbl="alignImgPlace1" presStyleIdx="2" presStyleCnt="5"/>
      <dgm:spPr>
        <a:blipFill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E022473-48A4-F14F-9775-C1614F769D88}" type="pres">
      <dgm:prSet presAssocID="{30354396-5AE2-3C44-A4CA-E8C703C5D25D}" presName="desTextWrapper" presStyleCnt="0"/>
      <dgm:spPr/>
    </dgm:pt>
    <dgm:pt modelId="{EFF319B9-8E64-234C-B0A7-F3144B419CA7}" type="pres">
      <dgm:prSet presAssocID="{30354396-5AE2-3C44-A4CA-E8C703C5D25D}" presName="desText" presStyleLbl="revTx" presStyleIdx="2" presStyleCnt="5" custScaleX="10794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43D979-BBFB-6A4C-9367-9EA8315B9A03}" type="pres">
      <dgm:prSet presAssocID="{3C087D4B-E508-B04C-A2C9-86305E516AB5}" presName="spaceV" presStyleCnt="0"/>
      <dgm:spPr/>
    </dgm:pt>
    <dgm:pt modelId="{415CF7B8-80A7-F543-898D-A57CF88914FA}" type="pres">
      <dgm:prSet presAssocID="{7EFB4B81-8ECC-354D-AFF5-5635CCECB5A1}" presName="pair" presStyleCnt="0"/>
      <dgm:spPr/>
    </dgm:pt>
    <dgm:pt modelId="{BBDBF999-3398-9A4E-8C30-9C9E1AB5069A}" type="pres">
      <dgm:prSet presAssocID="{7EFB4B81-8ECC-354D-AFF5-5635CCECB5A1}" presName="spaceH" presStyleLbl="node1" presStyleIdx="0" presStyleCnt="0"/>
      <dgm:spPr/>
    </dgm:pt>
    <dgm:pt modelId="{101CCEFA-2CFD-4645-A6DB-9B9B662AFA36}" type="pres">
      <dgm:prSet presAssocID="{7EFB4B81-8ECC-354D-AFF5-5635CCECB5A1}" presName="desPictures" presStyleLbl="alignImgPlace1" presStyleIdx="3" presStyleCnt="5"/>
      <dgm:spPr>
        <a:blipFill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E15076D-8A80-E14A-AE98-36484C82BB18}" type="pres">
      <dgm:prSet presAssocID="{7EFB4B81-8ECC-354D-AFF5-5635CCECB5A1}" presName="desTextWrapper" presStyleCnt="0"/>
      <dgm:spPr/>
    </dgm:pt>
    <dgm:pt modelId="{5D101095-71C7-B44A-ADFA-B0D723DAB44F}" type="pres">
      <dgm:prSet presAssocID="{7EFB4B81-8ECC-354D-AFF5-5635CCECB5A1}" presName="desText" presStyleLbl="revTx" presStyleIdx="3" presStyleCnt="5" custScaleX="10794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9CD140F-17C7-D342-A90F-6416DEF39BAE}" type="pres">
      <dgm:prSet presAssocID="{89878B27-86DC-1D4A-884D-05422A36DEA8}" presName="spaceV" presStyleCnt="0"/>
      <dgm:spPr/>
    </dgm:pt>
    <dgm:pt modelId="{3F72E32E-D425-3D40-A033-80ED0FE0C58F}" type="pres">
      <dgm:prSet presAssocID="{F4374D64-58EC-284C-97F9-7EEAAC12E236}" presName="pair" presStyleCnt="0"/>
      <dgm:spPr/>
    </dgm:pt>
    <dgm:pt modelId="{BD423F25-0345-9940-98ED-39196938FE3D}" type="pres">
      <dgm:prSet presAssocID="{F4374D64-58EC-284C-97F9-7EEAAC12E236}" presName="spaceH" presStyleLbl="node1" presStyleIdx="0" presStyleCnt="0"/>
      <dgm:spPr/>
    </dgm:pt>
    <dgm:pt modelId="{1B15D306-B979-444D-9CED-150E73CC5947}" type="pres">
      <dgm:prSet presAssocID="{F4374D64-58EC-284C-97F9-7EEAAC12E236}" presName="desPictures" presStyleLbl="alignImgPlace1" presStyleIdx="4" presStyleCnt="5"/>
      <dgm:spPr>
        <a:blipFill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FA80528-7E8F-AB49-8EA4-6A96F5A5B0D5}" type="pres">
      <dgm:prSet presAssocID="{F4374D64-58EC-284C-97F9-7EEAAC12E236}" presName="desTextWrapper" presStyleCnt="0"/>
      <dgm:spPr/>
    </dgm:pt>
    <dgm:pt modelId="{59F5DF0B-CBB8-2A47-AC5B-127246BC7082}" type="pres">
      <dgm:prSet presAssocID="{F4374D64-58EC-284C-97F9-7EEAAC12E236}" presName="desText" presStyleLbl="revTx" presStyleIdx="4" presStyleCnt="5" custScaleX="10794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EE601B-D0D5-2448-A705-821A9A05B04B}" type="pres">
      <dgm:prSet presAssocID="{F52E10E4-AC50-F74C-9F40-6AFA31C8FD21}" presName="maxNode" presStyleCnt="0"/>
      <dgm:spPr/>
    </dgm:pt>
    <dgm:pt modelId="{9D939A4E-6C15-EA45-917B-45E8B3171386}" type="pres">
      <dgm:prSet presAssocID="{F52E10E4-AC50-F74C-9F40-6AFA31C8FD21}" presName="Name33" presStyleCnt="0"/>
      <dgm:spPr/>
    </dgm:pt>
  </dgm:ptLst>
  <dgm:cxnLst>
    <dgm:cxn modelId="{72F6D5B0-8FB5-A144-A1B5-2E63885CBE67}" srcId="{F52E10E4-AC50-F74C-9F40-6AFA31C8FD21}" destId="{594C7560-654E-D446-B0BD-3049604A444D}" srcOrd="2" destOrd="0" parTransId="{E8B03355-2C69-2E43-B84F-074AEA021C7C}" sibTransId="{87ACC736-B723-B64B-AFAB-4151B6BC7BD1}"/>
    <dgm:cxn modelId="{59F19D4C-540B-CB48-B1D4-838B29CE4F4D}" type="presOf" srcId="{F52E10E4-AC50-F74C-9F40-6AFA31C8FD21}" destId="{5098F13A-124C-A54D-9033-12493317C8E0}" srcOrd="0" destOrd="0" presId="urn:microsoft.com/office/officeart/2008/layout/AccentedPicture"/>
    <dgm:cxn modelId="{238E9FA1-9B74-9C4A-8516-3586E789C676}" srcId="{F52E10E4-AC50-F74C-9F40-6AFA31C8FD21}" destId="{F4374D64-58EC-284C-97F9-7EEAAC12E236}" srcOrd="5" destOrd="0" parTransId="{AED9CBF1-FD79-C44C-A0F7-DF54C77E9960}" sibTransId="{E50A920D-14BF-FE41-9776-40D42BA59F22}"/>
    <dgm:cxn modelId="{80EFE2C5-5622-3748-BF1E-0386678C54DE}" type="presOf" srcId="{594C7560-654E-D446-B0BD-3049604A444D}" destId="{481C7079-9DD4-104B-9BF1-4908F83CF0FE}" srcOrd="0" destOrd="0" presId="urn:microsoft.com/office/officeart/2008/layout/AccentedPicture"/>
    <dgm:cxn modelId="{8CBA60D9-F8D8-5C4C-80B2-F5A817F8E6F2}" srcId="{F52E10E4-AC50-F74C-9F40-6AFA31C8FD21}" destId="{3327A9DC-5DC9-3D47-B904-C70D9447F21B}" srcOrd="0" destOrd="0" parTransId="{9B79E65A-E583-EC4D-AD95-947826004DBA}" sibTransId="{A5D65DCE-5FA2-E640-A326-ADF7D536AE3E}"/>
    <dgm:cxn modelId="{5595F5A9-9525-4D4A-A73B-016EA04D3461}" srcId="{F52E10E4-AC50-F74C-9F40-6AFA31C8FD21}" destId="{37CEBEF2-C253-5D42-94AC-D9F4DD7E9732}" srcOrd="1" destOrd="0" parTransId="{E9EC802E-F9D0-C34A-945F-B7F643082E6E}" sibTransId="{014485C5-C620-6345-A8D2-FEF75E764233}"/>
    <dgm:cxn modelId="{D0D0DE21-A3A0-0E4A-9540-FEC537CF5122}" type="presOf" srcId="{30354396-5AE2-3C44-A4CA-E8C703C5D25D}" destId="{EFF319B9-8E64-234C-B0A7-F3144B419CA7}" srcOrd="0" destOrd="0" presId="urn:microsoft.com/office/officeart/2008/layout/AccentedPicture"/>
    <dgm:cxn modelId="{4581836D-4741-744F-8865-AE7639B48566}" type="presOf" srcId="{3327A9DC-5DC9-3D47-B904-C70D9447F21B}" destId="{800FAFEE-DB4F-6E48-BAC4-193C431AB5BC}" srcOrd="0" destOrd="0" presId="urn:microsoft.com/office/officeart/2008/layout/AccentedPicture"/>
    <dgm:cxn modelId="{1DC15D70-1A21-1143-8BDD-29BF84DCC89B}" type="presOf" srcId="{A5D65DCE-5FA2-E640-A326-ADF7D536AE3E}" destId="{748B35CE-AA39-7548-8AC6-F08B0BC0DED6}" srcOrd="0" destOrd="0" presId="urn:microsoft.com/office/officeart/2008/layout/AccentedPicture"/>
    <dgm:cxn modelId="{3125A43E-5D38-7741-8ED0-21681869CD7D}" type="presOf" srcId="{F4374D64-58EC-284C-97F9-7EEAAC12E236}" destId="{59F5DF0B-CBB8-2A47-AC5B-127246BC7082}" srcOrd="0" destOrd="0" presId="urn:microsoft.com/office/officeart/2008/layout/AccentedPicture"/>
    <dgm:cxn modelId="{DC4D1DA6-0E0D-0D43-899F-231C95E5A94A}" srcId="{F52E10E4-AC50-F74C-9F40-6AFA31C8FD21}" destId="{7EFB4B81-8ECC-354D-AFF5-5635CCECB5A1}" srcOrd="4" destOrd="0" parTransId="{C535F5BA-8413-0049-A93E-1A4F65EFAB10}" sibTransId="{89878B27-86DC-1D4A-884D-05422A36DEA8}"/>
    <dgm:cxn modelId="{C70B4785-CD76-754C-8479-B04B63967B6E}" srcId="{F52E10E4-AC50-F74C-9F40-6AFA31C8FD21}" destId="{30354396-5AE2-3C44-A4CA-E8C703C5D25D}" srcOrd="3" destOrd="0" parTransId="{54A459B4-90D1-8C45-94B7-5FC81E6A5FCA}" sibTransId="{3C087D4B-E508-B04C-A2C9-86305E516AB5}"/>
    <dgm:cxn modelId="{397D0A8E-E179-4241-9851-91DB4826C806}" type="presOf" srcId="{7EFB4B81-8ECC-354D-AFF5-5635CCECB5A1}" destId="{5D101095-71C7-B44A-ADFA-B0D723DAB44F}" srcOrd="0" destOrd="0" presId="urn:microsoft.com/office/officeart/2008/layout/AccentedPicture"/>
    <dgm:cxn modelId="{62E5E2EC-DE59-524E-8189-C2024C40D468}" type="presOf" srcId="{37CEBEF2-C253-5D42-94AC-D9F4DD7E9732}" destId="{AA0899E3-5B92-5749-B499-CF23DDB9DB84}" srcOrd="0" destOrd="0" presId="urn:microsoft.com/office/officeart/2008/layout/AccentedPicture"/>
    <dgm:cxn modelId="{5A1FAC43-0C34-9447-9525-7F274FEA683D}" type="presParOf" srcId="{5098F13A-124C-A54D-9033-12493317C8E0}" destId="{748B35CE-AA39-7548-8AC6-F08B0BC0DED6}" srcOrd="0" destOrd="0" presId="urn:microsoft.com/office/officeart/2008/layout/AccentedPicture"/>
    <dgm:cxn modelId="{9F9C83D0-1E5A-0944-A986-F919B64B3947}" type="presParOf" srcId="{5098F13A-124C-A54D-9033-12493317C8E0}" destId="{800FAFEE-DB4F-6E48-BAC4-193C431AB5BC}" srcOrd="1" destOrd="0" presId="urn:microsoft.com/office/officeart/2008/layout/AccentedPicture"/>
    <dgm:cxn modelId="{0DF53569-9176-F744-BF55-6AFEA2714F70}" type="presParOf" srcId="{5098F13A-124C-A54D-9033-12493317C8E0}" destId="{A7E97290-7768-344F-A380-2EA20BB0DCD5}" srcOrd="2" destOrd="0" presId="urn:microsoft.com/office/officeart/2008/layout/AccentedPicture"/>
    <dgm:cxn modelId="{413E813A-4815-A245-BCFA-D4DE50DFEADF}" type="presParOf" srcId="{A7E97290-7768-344F-A380-2EA20BB0DCD5}" destId="{BA719C79-5A34-7547-8325-0172F300E9A7}" srcOrd="0" destOrd="0" presId="urn:microsoft.com/office/officeart/2008/layout/AccentedPicture"/>
    <dgm:cxn modelId="{571EB2B4-DF3D-A44E-940D-3CC7E18241D1}" type="presParOf" srcId="{BA719C79-5A34-7547-8325-0172F300E9A7}" destId="{A401BBC5-4CCB-A244-8C0E-3EDA6838EB77}" srcOrd="0" destOrd="0" presId="urn:microsoft.com/office/officeart/2008/layout/AccentedPicture"/>
    <dgm:cxn modelId="{B9EBFBAC-7537-3443-B830-73F5E7F185B2}" type="presParOf" srcId="{BA719C79-5A34-7547-8325-0172F300E9A7}" destId="{3FA6C254-6D31-FC41-8F49-3101A6BBA617}" srcOrd="1" destOrd="0" presId="urn:microsoft.com/office/officeart/2008/layout/AccentedPicture"/>
    <dgm:cxn modelId="{CBE696ED-DBB0-E748-8E96-D632A4D16AA1}" type="presParOf" srcId="{BA719C79-5A34-7547-8325-0172F300E9A7}" destId="{5223049A-5408-4B43-88FE-4290B102173A}" srcOrd="2" destOrd="0" presId="urn:microsoft.com/office/officeart/2008/layout/AccentedPicture"/>
    <dgm:cxn modelId="{F974B9DA-1C78-FC42-90AE-2468E40CF801}" type="presParOf" srcId="{5223049A-5408-4B43-88FE-4290B102173A}" destId="{AA0899E3-5B92-5749-B499-CF23DDB9DB84}" srcOrd="0" destOrd="0" presId="urn:microsoft.com/office/officeart/2008/layout/AccentedPicture"/>
    <dgm:cxn modelId="{61D2A4E9-1507-0E45-A33F-23D0ACA8E88E}" type="presParOf" srcId="{A7E97290-7768-344F-A380-2EA20BB0DCD5}" destId="{D6FB903E-AFF2-8548-BEDB-B7F73ABE46E5}" srcOrd="1" destOrd="0" presId="urn:microsoft.com/office/officeart/2008/layout/AccentedPicture"/>
    <dgm:cxn modelId="{7689415A-148F-4549-8281-E930E5652E87}" type="presParOf" srcId="{A7E97290-7768-344F-A380-2EA20BB0DCD5}" destId="{147FD5C7-5487-EC4C-B93F-C00EEC9DBB69}" srcOrd="2" destOrd="0" presId="urn:microsoft.com/office/officeart/2008/layout/AccentedPicture"/>
    <dgm:cxn modelId="{AC7028F1-D990-3B49-9ACF-B6E9C3CF432B}" type="presParOf" srcId="{147FD5C7-5487-EC4C-B93F-C00EEC9DBB69}" destId="{15D25EA8-E184-3241-9DCB-2F27D8F4A89D}" srcOrd="0" destOrd="0" presId="urn:microsoft.com/office/officeart/2008/layout/AccentedPicture"/>
    <dgm:cxn modelId="{45E81DD4-4CE8-E047-86D2-AD606B545B9C}" type="presParOf" srcId="{147FD5C7-5487-EC4C-B93F-C00EEC9DBB69}" destId="{7D2BEC3C-FE25-B24B-8F69-EB643C3109C5}" srcOrd="1" destOrd="0" presId="urn:microsoft.com/office/officeart/2008/layout/AccentedPicture"/>
    <dgm:cxn modelId="{EC5938F3-9A34-F545-BDFE-308E46AE3D18}" type="presParOf" srcId="{147FD5C7-5487-EC4C-B93F-C00EEC9DBB69}" destId="{9849F082-FD93-B541-87C6-286554C8A95B}" srcOrd="2" destOrd="0" presId="urn:microsoft.com/office/officeart/2008/layout/AccentedPicture"/>
    <dgm:cxn modelId="{AA719A17-D455-3440-A354-690D4D5B2092}" type="presParOf" srcId="{9849F082-FD93-B541-87C6-286554C8A95B}" destId="{481C7079-9DD4-104B-9BF1-4908F83CF0FE}" srcOrd="0" destOrd="0" presId="urn:microsoft.com/office/officeart/2008/layout/AccentedPicture"/>
    <dgm:cxn modelId="{FB3A6359-A12C-6341-8776-0451A0134831}" type="presParOf" srcId="{A7E97290-7768-344F-A380-2EA20BB0DCD5}" destId="{B01D17AC-B3D4-6248-98DE-2D6FBF7247DB}" srcOrd="3" destOrd="0" presId="urn:microsoft.com/office/officeart/2008/layout/AccentedPicture"/>
    <dgm:cxn modelId="{FCCDB1A2-446F-6D42-A667-B4092800EAA2}" type="presParOf" srcId="{A7E97290-7768-344F-A380-2EA20BB0DCD5}" destId="{54FBCC0D-C420-A441-8FEA-36A7266522CA}" srcOrd="4" destOrd="0" presId="urn:microsoft.com/office/officeart/2008/layout/AccentedPicture"/>
    <dgm:cxn modelId="{D32EB7AC-5F86-DE43-8F66-D9699FAA0C74}" type="presParOf" srcId="{54FBCC0D-C420-A441-8FEA-36A7266522CA}" destId="{0D85AC7D-DF1A-DB43-981B-E58FD3EF5889}" srcOrd="0" destOrd="0" presId="urn:microsoft.com/office/officeart/2008/layout/AccentedPicture"/>
    <dgm:cxn modelId="{F0890543-6F24-7D40-9AE8-DD8FB8C1F031}" type="presParOf" srcId="{54FBCC0D-C420-A441-8FEA-36A7266522CA}" destId="{4E76EF10-CA91-3540-93B0-8D29CF69C714}" srcOrd="1" destOrd="0" presId="urn:microsoft.com/office/officeart/2008/layout/AccentedPicture"/>
    <dgm:cxn modelId="{E942871F-E899-DC49-92F6-6679B97436DF}" type="presParOf" srcId="{54FBCC0D-C420-A441-8FEA-36A7266522CA}" destId="{7E022473-48A4-F14F-9775-C1614F769D88}" srcOrd="2" destOrd="0" presId="urn:microsoft.com/office/officeart/2008/layout/AccentedPicture"/>
    <dgm:cxn modelId="{AACD1606-8AE5-0F45-B6F0-4B843A44BD6C}" type="presParOf" srcId="{7E022473-48A4-F14F-9775-C1614F769D88}" destId="{EFF319B9-8E64-234C-B0A7-F3144B419CA7}" srcOrd="0" destOrd="0" presId="urn:microsoft.com/office/officeart/2008/layout/AccentedPicture"/>
    <dgm:cxn modelId="{4B83F3E8-34D4-4048-8BDA-185714C31027}" type="presParOf" srcId="{A7E97290-7768-344F-A380-2EA20BB0DCD5}" destId="{3D43D979-BBFB-6A4C-9367-9EA8315B9A03}" srcOrd="5" destOrd="0" presId="urn:microsoft.com/office/officeart/2008/layout/AccentedPicture"/>
    <dgm:cxn modelId="{9A67BE0F-7B4E-614F-9936-099E5E3484B5}" type="presParOf" srcId="{A7E97290-7768-344F-A380-2EA20BB0DCD5}" destId="{415CF7B8-80A7-F543-898D-A57CF88914FA}" srcOrd="6" destOrd="0" presId="urn:microsoft.com/office/officeart/2008/layout/AccentedPicture"/>
    <dgm:cxn modelId="{126C8BBB-9FF5-6C4D-A108-CB8A63B02F61}" type="presParOf" srcId="{415CF7B8-80A7-F543-898D-A57CF88914FA}" destId="{BBDBF999-3398-9A4E-8C30-9C9E1AB5069A}" srcOrd="0" destOrd="0" presId="urn:microsoft.com/office/officeart/2008/layout/AccentedPicture"/>
    <dgm:cxn modelId="{4536643F-066B-084E-AA70-665936C5E8E5}" type="presParOf" srcId="{415CF7B8-80A7-F543-898D-A57CF88914FA}" destId="{101CCEFA-2CFD-4645-A6DB-9B9B662AFA36}" srcOrd="1" destOrd="0" presId="urn:microsoft.com/office/officeart/2008/layout/AccentedPicture"/>
    <dgm:cxn modelId="{74251AF8-D7CC-364D-97A4-42E85541F5C0}" type="presParOf" srcId="{415CF7B8-80A7-F543-898D-A57CF88914FA}" destId="{FE15076D-8A80-E14A-AE98-36484C82BB18}" srcOrd="2" destOrd="0" presId="urn:microsoft.com/office/officeart/2008/layout/AccentedPicture"/>
    <dgm:cxn modelId="{A4F9289D-6B6F-5844-8208-97F7432ED27D}" type="presParOf" srcId="{FE15076D-8A80-E14A-AE98-36484C82BB18}" destId="{5D101095-71C7-B44A-ADFA-B0D723DAB44F}" srcOrd="0" destOrd="0" presId="urn:microsoft.com/office/officeart/2008/layout/AccentedPicture"/>
    <dgm:cxn modelId="{D5207A86-344F-C04D-8029-EC03FAC7415B}" type="presParOf" srcId="{A7E97290-7768-344F-A380-2EA20BB0DCD5}" destId="{99CD140F-17C7-D342-A90F-6416DEF39BAE}" srcOrd="7" destOrd="0" presId="urn:microsoft.com/office/officeart/2008/layout/AccentedPicture"/>
    <dgm:cxn modelId="{71199A25-B86A-7A4B-84A7-EE62444526A7}" type="presParOf" srcId="{A7E97290-7768-344F-A380-2EA20BB0DCD5}" destId="{3F72E32E-D425-3D40-A033-80ED0FE0C58F}" srcOrd="8" destOrd="0" presId="urn:microsoft.com/office/officeart/2008/layout/AccentedPicture"/>
    <dgm:cxn modelId="{846858F2-7388-E945-9732-554F0AC1234A}" type="presParOf" srcId="{3F72E32E-D425-3D40-A033-80ED0FE0C58F}" destId="{BD423F25-0345-9940-98ED-39196938FE3D}" srcOrd="0" destOrd="0" presId="urn:microsoft.com/office/officeart/2008/layout/AccentedPicture"/>
    <dgm:cxn modelId="{0FF78B2D-C43F-1D47-8DE5-EF2D67653140}" type="presParOf" srcId="{3F72E32E-D425-3D40-A033-80ED0FE0C58F}" destId="{1B15D306-B979-444D-9CED-150E73CC5947}" srcOrd="1" destOrd="0" presId="urn:microsoft.com/office/officeart/2008/layout/AccentedPicture"/>
    <dgm:cxn modelId="{E294A8A5-CA72-3849-A7BA-5D3D1D4A186B}" type="presParOf" srcId="{3F72E32E-D425-3D40-A033-80ED0FE0C58F}" destId="{FFA80528-7E8F-AB49-8EA4-6A96F5A5B0D5}" srcOrd="2" destOrd="0" presId="urn:microsoft.com/office/officeart/2008/layout/AccentedPicture"/>
    <dgm:cxn modelId="{7EBC19EA-9E70-0F4C-B9CA-8F0E1A50DFE8}" type="presParOf" srcId="{FFA80528-7E8F-AB49-8EA4-6A96F5A5B0D5}" destId="{59F5DF0B-CBB8-2A47-AC5B-127246BC7082}" srcOrd="0" destOrd="0" presId="urn:microsoft.com/office/officeart/2008/layout/AccentedPicture"/>
    <dgm:cxn modelId="{BD65750D-C482-524E-B8D9-209ABCBA7E6D}" type="presParOf" srcId="{5098F13A-124C-A54D-9033-12493317C8E0}" destId="{5CEE601B-D0D5-2448-A705-821A9A05B04B}" srcOrd="3" destOrd="0" presId="urn:microsoft.com/office/officeart/2008/layout/AccentedPicture"/>
    <dgm:cxn modelId="{D9BADDF9-3F84-D542-B8EF-8863B5539D3D}" type="presParOf" srcId="{5CEE601B-D0D5-2448-A705-821A9A05B04B}" destId="{9D939A4E-6C15-EA45-917B-45E8B3171386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E37500-DB00-4AAD-BDDB-3EAE3BFB8D97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CO"/>
        </a:p>
      </dgm:t>
    </dgm:pt>
    <dgm:pt modelId="{12225A39-01D4-4C6A-98D6-9CAC8E32BCA6}">
      <dgm:prSet custT="1"/>
      <dgm:spPr/>
      <dgm:t>
        <a:bodyPr/>
        <a:lstStyle/>
        <a:p>
          <a:pPr rtl="0"/>
          <a:r>
            <a:rPr lang="es-CO" sz="1600" dirty="0" smtClean="0">
              <a:latin typeface="+mn-lt"/>
            </a:rPr>
            <a:t>Docentes asisten a la convocatoria de la S.E. para participar del Foro Territorial. Allí reciben información.</a:t>
          </a:r>
          <a:endParaRPr lang="es-CO" sz="1600" dirty="0">
            <a:latin typeface="+mn-lt"/>
          </a:endParaRPr>
        </a:p>
      </dgm:t>
    </dgm:pt>
    <dgm:pt modelId="{96CBBCE9-055F-4E30-AB54-C29222ABB7DB}" type="parTrans" cxnId="{10D982CE-AF60-4760-BB3C-780A5811DBBA}">
      <dgm:prSet/>
      <dgm:spPr/>
      <dgm:t>
        <a:bodyPr/>
        <a:lstStyle/>
        <a:p>
          <a:endParaRPr lang="es-CO" sz="1500">
            <a:latin typeface="+mn-lt"/>
          </a:endParaRPr>
        </a:p>
      </dgm:t>
    </dgm:pt>
    <dgm:pt modelId="{D6C129B6-F71C-4DE0-AABE-58911E5F0EA4}" type="sibTrans" cxnId="{10D982CE-AF60-4760-BB3C-780A5811DBBA}">
      <dgm:prSet/>
      <dgm:spPr/>
      <dgm:t>
        <a:bodyPr/>
        <a:lstStyle/>
        <a:p>
          <a:endParaRPr lang="es-CO" sz="1500">
            <a:latin typeface="+mn-lt"/>
          </a:endParaRPr>
        </a:p>
      </dgm:t>
    </dgm:pt>
    <dgm:pt modelId="{59C1D566-384F-4D86-B7F2-BD6EBC25BFC6}">
      <dgm:prSet custT="1"/>
      <dgm:spPr/>
      <dgm:t>
        <a:bodyPr/>
        <a:lstStyle/>
        <a:p>
          <a:pPr rtl="0"/>
          <a:r>
            <a:rPr lang="es-CO" sz="1600" dirty="0" smtClean="0">
              <a:latin typeface="+mn-lt"/>
            </a:rPr>
            <a:t>Según rúbricas anexas </a:t>
          </a:r>
          <a:r>
            <a:rPr lang="es-CO" sz="1800" dirty="0" smtClean="0">
              <a:latin typeface="+mn-lt"/>
            </a:rPr>
            <a:t>al</a:t>
          </a:r>
          <a:r>
            <a:rPr lang="es-CO" sz="1600" dirty="0" smtClean="0">
              <a:latin typeface="+mn-lt"/>
            </a:rPr>
            <a:t> documento, directores de calidad eligen mejor clase.</a:t>
          </a:r>
          <a:endParaRPr lang="es-CO" sz="1600" dirty="0">
            <a:latin typeface="+mn-lt"/>
          </a:endParaRPr>
        </a:p>
      </dgm:t>
    </dgm:pt>
    <dgm:pt modelId="{5D37AEB9-3E6B-49C3-9BC1-B9ECDA4F066E}" type="parTrans" cxnId="{FD43463D-99E6-4376-8C7B-0D701084637C}">
      <dgm:prSet/>
      <dgm:spPr/>
      <dgm:t>
        <a:bodyPr/>
        <a:lstStyle/>
        <a:p>
          <a:endParaRPr lang="es-CO" sz="1500">
            <a:latin typeface="+mn-lt"/>
          </a:endParaRPr>
        </a:p>
      </dgm:t>
    </dgm:pt>
    <dgm:pt modelId="{821BF7E0-D090-4714-BE2F-4E0EBB534141}" type="sibTrans" cxnId="{FD43463D-99E6-4376-8C7B-0D701084637C}">
      <dgm:prSet/>
      <dgm:spPr/>
      <dgm:t>
        <a:bodyPr/>
        <a:lstStyle/>
        <a:p>
          <a:endParaRPr lang="es-CO" sz="1500">
            <a:latin typeface="+mn-lt"/>
          </a:endParaRPr>
        </a:p>
      </dgm:t>
    </dgm:pt>
    <dgm:pt modelId="{4B5F39D7-4721-4CF1-A78F-6822C891FB9C}">
      <dgm:prSet/>
      <dgm:spPr/>
      <dgm:t>
        <a:bodyPr/>
        <a:lstStyle/>
        <a:p>
          <a:r>
            <a:rPr lang="es-CO" dirty="0" smtClean="0">
              <a:latin typeface="+mn-lt"/>
            </a:rPr>
            <a:t>Docentes graban, publican y documentan sus clases inspiradoras. (Lenguaje y Matemáticas). </a:t>
          </a:r>
          <a:endParaRPr lang="es-CO" dirty="0">
            <a:latin typeface="+mn-lt"/>
          </a:endParaRPr>
        </a:p>
      </dgm:t>
    </dgm:pt>
    <dgm:pt modelId="{176F367D-4BBC-442A-BB40-C3BFD3A224F6}" type="parTrans" cxnId="{DCD4035B-7DD7-48C0-9996-63FB2D0C93AD}">
      <dgm:prSet/>
      <dgm:spPr/>
      <dgm:t>
        <a:bodyPr/>
        <a:lstStyle/>
        <a:p>
          <a:endParaRPr lang="es-CO">
            <a:latin typeface="+mn-lt"/>
          </a:endParaRPr>
        </a:p>
      </dgm:t>
    </dgm:pt>
    <dgm:pt modelId="{F58E574E-7D3C-416F-911B-82BC8EA6D216}" type="sibTrans" cxnId="{DCD4035B-7DD7-48C0-9996-63FB2D0C93AD}">
      <dgm:prSet/>
      <dgm:spPr/>
      <dgm:t>
        <a:bodyPr/>
        <a:lstStyle/>
        <a:p>
          <a:endParaRPr lang="es-CO">
            <a:latin typeface="+mn-lt"/>
          </a:endParaRPr>
        </a:p>
      </dgm:t>
    </dgm:pt>
    <dgm:pt modelId="{718C6D34-3A42-4407-830D-D87479F45984}">
      <dgm:prSet/>
      <dgm:spPr/>
      <dgm:t>
        <a:bodyPr/>
        <a:lstStyle/>
        <a:p>
          <a:pPr rtl="0"/>
          <a:r>
            <a:rPr lang="es-CO" dirty="0" smtClean="0">
              <a:latin typeface="+mn-lt"/>
            </a:rPr>
            <a:t>Docentes distribuyen y recolectan de vuelta  el formato de autorización de padres de familia </a:t>
          </a:r>
          <a:endParaRPr lang="es-CO" dirty="0">
            <a:latin typeface="+mn-lt"/>
          </a:endParaRPr>
        </a:p>
      </dgm:t>
    </dgm:pt>
    <dgm:pt modelId="{71E6F8FF-1E2D-447B-80C9-47F30EF35D4D}" type="parTrans" cxnId="{52B88416-2D34-40A2-9DD7-553534CD8303}">
      <dgm:prSet/>
      <dgm:spPr/>
      <dgm:t>
        <a:bodyPr/>
        <a:lstStyle/>
        <a:p>
          <a:endParaRPr lang="es-CO">
            <a:latin typeface="+mn-lt"/>
          </a:endParaRPr>
        </a:p>
      </dgm:t>
    </dgm:pt>
    <dgm:pt modelId="{D1DF8A26-2F21-4422-9F06-23446666C6EA}" type="sibTrans" cxnId="{52B88416-2D34-40A2-9DD7-553534CD8303}">
      <dgm:prSet/>
      <dgm:spPr/>
      <dgm:t>
        <a:bodyPr/>
        <a:lstStyle/>
        <a:p>
          <a:endParaRPr lang="es-CO">
            <a:latin typeface="+mn-lt"/>
          </a:endParaRPr>
        </a:p>
      </dgm:t>
    </dgm:pt>
    <dgm:pt modelId="{E98193B1-255D-44DE-9CA9-663B746FB218}" type="pres">
      <dgm:prSet presAssocID="{3DE37500-DB00-4AAD-BDDB-3EAE3BFB8D97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2A08EBAC-FE46-405C-B6F6-02D7CA97416F}" type="pres">
      <dgm:prSet presAssocID="{3DE37500-DB00-4AAD-BDDB-3EAE3BFB8D97}" presName="arrow" presStyleLbl="bgShp" presStyleIdx="0" presStyleCnt="1"/>
      <dgm:spPr/>
      <dgm:t>
        <a:bodyPr/>
        <a:lstStyle/>
        <a:p>
          <a:endParaRPr lang="es-CO"/>
        </a:p>
      </dgm:t>
    </dgm:pt>
    <dgm:pt modelId="{B917274E-B2FF-40E5-8032-B6B996390B8A}" type="pres">
      <dgm:prSet presAssocID="{3DE37500-DB00-4AAD-BDDB-3EAE3BFB8D97}" presName="linearProcess" presStyleCnt="0"/>
      <dgm:spPr/>
      <dgm:t>
        <a:bodyPr/>
        <a:lstStyle/>
        <a:p>
          <a:endParaRPr lang="es-CO"/>
        </a:p>
      </dgm:t>
    </dgm:pt>
    <dgm:pt modelId="{89D203E4-BD65-4F32-8F68-CDA7FD737B0A}" type="pres">
      <dgm:prSet presAssocID="{12225A39-01D4-4C6A-98D6-9CAC8E32BCA6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F7656E0-080A-4EAB-939F-59E479FEE2AC}" type="pres">
      <dgm:prSet presAssocID="{D6C129B6-F71C-4DE0-AABE-58911E5F0EA4}" presName="sibTrans" presStyleCnt="0"/>
      <dgm:spPr/>
      <dgm:t>
        <a:bodyPr/>
        <a:lstStyle/>
        <a:p>
          <a:endParaRPr lang="es-CO"/>
        </a:p>
      </dgm:t>
    </dgm:pt>
    <dgm:pt modelId="{893F1370-7C0C-40C6-B52A-96C8ACF61115}" type="pres">
      <dgm:prSet presAssocID="{718C6D34-3A42-4407-830D-D87479F45984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43F29B2-8526-417C-8263-B2A9A47CF1C3}" type="pres">
      <dgm:prSet presAssocID="{D1DF8A26-2F21-4422-9F06-23446666C6EA}" presName="sibTrans" presStyleCnt="0"/>
      <dgm:spPr/>
      <dgm:t>
        <a:bodyPr/>
        <a:lstStyle/>
        <a:p>
          <a:endParaRPr lang="es-CO"/>
        </a:p>
      </dgm:t>
    </dgm:pt>
    <dgm:pt modelId="{9E0C1C47-DC82-4D3E-898A-541B30681C86}" type="pres">
      <dgm:prSet presAssocID="{4B5F39D7-4721-4CF1-A78F-6822C891FB9C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1ACF2DD-D6B5-4175-9AB6-7A0AD69C20F4}" type="pres">
      <dgm:prSet presAssocID="{F58E574E-7D3C-416F-911B-82BC8EA6D216}" presName="sibTrans" presStyleCnt="0"/>
      <dgm:spPr/>
      <dgm:t>
        <a:bodyPr/>
        <a:lstStyle/>
        <a:p>
          <a:endParaRPr lang="es-CO"/>
        </a:p>
      </dgm:t>
    </dgm:pt>
    <dgm:pt modelId="{6397CE09-034D-46EE-85FD-906E16EA0696}" type="pres">
      <dgm:prSet presAssocID="{59C1D566-384F-4D86-B7F2-BD6EBC25BFC6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71EEB464-2E7B-D043-A3EB-0E48242BE55F}" type="presOf" srcId="{59C1D566-384F-4D86-B7F2-BD6EBC25BFC6}" destId="{6397CE09-034D-46EE-85FD-906E16EA0696}" srcOrd="0" destOrd="0" presId="urn:microsoft.com/office/officeart/2005/8/layout/hProcess9"/>
    <dgm:cxn modelId="{EEB4946F-DBF1-5C49-A8B4-7FA543EF7A89}" type="presOf" srcId="{12225A39-01D4-4C6A-98D6-9CAC8E32BCA6}" destId="{89D203E4-BD65-4F32-8F68-CDA7FD737B0A}" srcOrd="0" destOrd="0" presId="urn:microsoft.com/office/officeart/2005/8/layout/hProcess9"/>
    <dgm:cxn modelId="{52B88416-2D34-40A2-9DD7-553534CD8303}" srcId="{3DE37500-DB00-4AAD-BDDB-3EAE3BFB8D97}" destId="{718C6D34-3A42-4407-830D-D87479F45984}" srcOrd="1" destOrd="0" parTransId="{71E6F8FF-1E2D-447B-80C9-47F30EF35D4D}" sibTransId="{D1DF8A26-2F21-4422-9F06-23446666C6EA}"/>
    <dgm:cxn modelId="{FD43463D-99E6-4376-8C7B-0D701084637C}" srcId="{3DE37500-DB00-4AAD-BDDB-3EAE3BFB8D97}" destId="{59C1D566-384F-4D86-B7F2-BD6EBC25BFC6}" srcOrd="3" destOrd="0" parTransId="{5D37AEB9-3E6B-49C3-9BC1-B9ECDA4F066E}" sibTransId="{821BF7E0-D090-4714-BE2F-4E0EBB534141}"/>
    <dgm:cxn modelId="{9DFA87C8-7CAD-0345-9835-C592B16566B1}" type="presOf" srcId="{3DE37500-DB00-4AAD-BDDB-3EAE3BFB8D97}" destId="{E98193B1-255D-44DE-9CA9-663B746FB218}" srcOrd="0" destOrd="0" presId="urn:microsoft.com/office/officeart/2005/8/layout/hProcess9"/>
    <dgm:cxn modelId="{82F11AC0-F526-9340-9681-2CE4E6317148}" type="presOf" srcId="{718C6D34-3A42-4407-830D-D87479F45984}" destId="{893F1370-7C0C-40C6-B52A-96C8ACF61115}" srcOrd="0" destOrd="0" presId="urn:microsoft.com/office/officeart/2005/8/layout/hProcess9"/>
    <dgm:cxn modelId="{8EE1677B-1B9B-EC42-9142-4BCC1966F5DA}" type="presOf" srcId="{4B5F39D7-4721-4CF1-A78F-6822C891FB9C}" destId="{9E0C1C47-DC82-4D3E-898A-541B30681C86}" srcOrd="0" destOrd="0" presId="urn:microsoft.com/office/officeart/2005/8/layout/hProcess9"/>
    <dgm:cxn modelId="{DCD4035B-7DD7-48C0-9996-63FB2D0C93AD}" srcId="{3DE37500-DB00-4AAD-BDDB-3EAE3BFB8D97}" destId="{4B5F39D7-4721-4CF1-A78F-6822C891FB9C}" srcOrd="2" destOrd="0" parTransId="{176F367D-4BBC-442A-BB40-C3BFD3A224F6}" sibTransId="{F58E574E-7D3C-416F-911B-82BC8EA6D216}"/>
    <dgm:cxn modelId="{10D982CE-AF60-4760-BB3C-780A5811DBBA}" srcId="{3DE37500-DB00-4AAD-BDDB-3EAE3BFB8D97}" destId="{12225A39-01D4-4C6A-98D6-9CAC8E32BCA6}" srcOrd="0" destOrd="0" parTransId="{96CBBCE9-055F-4E30-AB54-C29222ABB7DB}" sibTransId="{D6C129B6-F71C-4DE0-AABE-58911E5F0EA4}"/>
    <dgm:cxn modelId="{44B66339-AB5E-0947-9091-F74B436FB601}" type="presParOf" srcId="{E98193B1-255D-44DE-9CA9-663B746FB218}" destId="{2A08EBAC-FE46-405C-B6F6-02D7CA97416F}" srcOrd="0" destOrd="0" presId="urn:microsoft.com/office/officeart/2005/8/layout/hProcess9"/>
    <dgm:cxn modelId="{617492F6-0C5A-474E-B9E8-401A020AC69D}" type="presParOf" srcId="{E98193B1-255D-44DE-9CA9-663B746FB218}" destId="{B917274E-B2FF-40E5-8032-B6B996390B8A}" srcOrd="1" destOrd="0" presId="urn:microsoft.com/office/officeart/2005/8/layout/hProcess9"/>
    <dgm:cxn modelId="{3E9CC4B8-F77D-1B4D-AFE5-1CA0DFDE48E9}" type="presParOf" srcId="{B917274E-B2FF-40E5-8032-B6B996390B8A}" destId="{89D203E4-BD65-4F32-8F68-CDA7FD737B0A}" srcOrd="0" destOrd="0" presId="urn:microsoft.com/office/officeart/2005/8/layout/hProcess9"/>
    <dgm:cxn modelId="{F18D5AA6-9996-974B-94DE-7A8F0EF53EF6}" type="presParOf" srcId="{B917274E-B2FF-40E5-8032-B6B996390B8A}" destId="{1F7656E0-080A-4EAB-939F-59E479FEE2AC}" srcOrd="1" destOrd="0" presId="urn:microsoft.com/office/officeart/2005/8/layout/hProcess9"/>
    <dgm:cxn modelId="{179E4D5F-5781-484B-940D-D0AA92AD1C4D}" type="presParOf" srcId="{B917274E-B2FF-40E5-8032-B6B996390B8A}" destId="{893F1370-7C0C-40C6-B52A-96C8ACF61115}" srcOrd="2" destOrd="0" presId="urn:microsoft.com/office/officeart/2005/8/layout/hProcess9"/>
    <dgm:cxn modelId="{EC20B78B-06C7-6741-A918-17F8D9E1D965}" type="presParOf" srcId="{B917274E-B2FF-40E5-8032-B6B996390B8A}" destId="{D43F29B2-8526-417C-8263-B2A9A47CF1C3}" srcOrd="3" destOrd="0" presId="urn:microsoft.com/office/officeart/2005/8/layout/hProcess9"/>
    <dgm:cxn modelId="{266E6AFE-BEC1-9045-B3C1-60CBFD76866E}" type="presParOf" srcId="{B917274E-B2FF-40E5-8032-B6B996390B8A}" destId="{9E0C1C47-DC82-4D3E-898A-541B30681C86}" srcOrd="4" destOrd="0" presId="urn:microsoft.com/office/officeart/2005/8/layout/hProcess9"/>
    <dgm:cxn modelId="{0655108E-AA1F-804A-BB0F-03EFFF616643}" type="presParOf" srcId="{B917274E-B2FF-40E5-8032-B6B996390B8A}" destId="{91ACF2DD-D6B5-4175-9AB6-7A0AD69C20F4}" srcOrd="5" destOrd="0" presId="urn:microsoft.com/office/officeart/2005/8/layout/hProcess9"/>
    <dgm:cxn modelId="{20107951-E260-5642-AAF1-9B8FB71622D1}" type="presParOf" srcId="{B917274E-B2FF-40E5-8032-B6B996390B8A}" destId="{6397CE09-034D-46EE-85FD-906E16EA0696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0F7E95-44DE-4497-BE70-0CB4F668E4E1}" type="doc">
      <dgm:prSet loTypeId="urn:microsoft.com/office/officeart/2005/8/layout/matrix3" loCatId="matrix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CO"/>
        </a:p>
      </dgm:t>
    </dgm:pt>
    <dgm:pt modelId="{6604D9D5-EBBA-4491-9531-E236E4C20E4A}">
      <dgm:prSet custT="1"/>
      <dgm:spPr/>
      <dgm:t>
        <a:bodyPr/>
        <a:lstStyle/>
        <a:p>
          <a:pPr rtl="0"/>
          <a:r>
            <a:rPr lang="es-CO" sz="1500" dirty="0" smtClean="0">
              <a:latin typeface="Calibri"/>
              <a:cs typeface="Calibri"/>
            </a:rPr>
            <a:t>Computador con salida de audio y video</a:t>
          </a:r>
          <a:endParaRPr lang="es-CO" sz="1500" dirty="0">
            <a:latin typeface="Calibri"/>
            <a:cs typeface="Calibri"/>
          </a:endParaRPr>
        </a:p>
      </dgm:t>
    </dgm:pt>
    <dgm:pt modelId="{59FC6C2C-FADC-4EC0-90F3-B78FF7BA7E76}" type="parTrans" cxnId="{95869F40-E747-45F6-9709-78AE4197A1AB}">
      <dgm:prSet/>
      <dgm:spPr/>
      <dgm:t>
        <a:bodyPr/>
        <a:lstStyle/>
        <a:p>
          <a:endParaRPr lang="es-CO" sz="1500">
            <a:latin typeface="Century Gothic" panose="020B0502020202020204" pitchFamily="34" charset="0"/>
          </a:endParaRPr>
        </a:p>
      </dgm:t>
    </dgm:pt>
    <dgm:pt modelId="{A1899713-3ADB-49F8-B1D0-9586309FB5E7}" type="sibTrans" cxnId="{95869F40-E747-45F6-9709-78AE4197A1AB}">
      <dgm:prSet/>
      <dgm:spPr/>
      <dgm:t>
        <a:bodyPr/>
        <a:lstStyle/>
        <a:p>
          <a:endParaRPr lang="es-CO" sz="1500">
            <a:latin typeface="Century Gothic" panose="020B0502020202020204" pitchFamily="34" charset="0"/>
          </a:endParaRPr>
        </a:p>
      </dgm:t>
    </dgm:pt>
    <dgm:pt modelId="{A9C57A65-C80D-4DF5-8533-96318C123336}">
      <dgm:prSet custT="1"/>
      <dgm:spPr/>
      <dgm:t>
        <a:bodyPr/>
        <a:lstStyle/>
        <a:p>
          <a:pPr rtl="0"/>
          <a:r>
            <a:rPr lang="es-CO" sz="1500" dirty="0" smtClean="0">
              <a:latin typeface="Calibri"/>
              <a:cs typeface="Calibri"/>
            </a:rPr>
            <a:t>Video </a:t>
          </a:r>
          <a:r>
            <a:rPr lang="es-CO" sz="1500" dirty="0" err="1" smtClean="0">
              <a:latin typeface="Calibri"/>
              <a:cs typeface="Calibri"/>
            </a:rPr>
            <a:t>Beam</a:t>
          </a:r>
          <a:endParaRPr lang="es-CO" sz="1500" dirty="0">
            <a:latin typeface="Calibri"/>
            <a:cs typeface="Calibri"/>
          </a:endParaRPr>
        </a:p>
      </dgm:t>
    </dgm:pt>
    <dgm:pt modelId="{20D1795A-76BA-4DDD-92DB-302AF5345F60}" type="parTrans" cxnId="{95E78158-429F-4DBB-A928-0130D8588B1D}">
      <dgm:prSet/>
      <dgm:spPr/>
      <dgm:t>
        <a:bodyPr/>
        <a:lstStyle/>
        <a:p>
          <a:endParaRPr lang="es-CO" sz="1500">
            <a:latin typeface="Century Gothic" panose="020B0502020202020204" pitchFamily="34" charset="0"/>
          </a:endParaRPr>
        </a:p>
      </dgm:t>
    </dgm:pt>
    <dgm:pt modelId="{4E483514-34F4-4639-B58A-66FBB0F3FACF}" type="sibTrans" cxnId="{95E78158-429F-4DBB-A928-0130D8588B1D}">
      <dgm:prSet/>
      <dgm:spPr/>
      <dgm:t>
        <a:bodyPr/>
        <a:lstStyle/>
        <a:p>
          <a:endParaRPr lang="es-CO" sz="1500">
            <a:latin typeface="Century Gothic" panose="020B0502020202020204" pitchFamily="34" charset="0"/>
          </a:endParaRPr>
        </a:p>
      </dgm:t>
    </dgm:pt>
    <dgm:pt modelId="{44247CE2-7FBB-4F82-839B-21DC90A7923A}">
      <dgm:prSet custT="1"/>
      <dgm:spPr/>
      <dgm:t>
        <a:bodyPr/>
        <a:lstStyle/>
        <a:p>
          <a:pPr rtl="0"/>
          <a:r>
            <a:rPr lang="es-CO" sz="1500" dirty="0" smtClean="0">
              <a:latin typeface="Calibri"/>
              <a:cs typeface="Calibri"/>
            </a:rPr>
            <a:t>Documento orientador</a:t>
          </a:r>
          <a:endParaRPr lang="es-CO" sz="1500" dirty="0">
            <a:latin typeface="Calibri"/>
            <a:cs typeface="Calibri"/>
          </a:endParaRPr>
        </a:p>
      </dgm:t>
    </dgm:pt>
    <dgm:pt modelId="{49CF72B7-A13B-40CE-9F11-5C80CAE21C77}" type="parTrans" cxnId="{03EF5A53-04E7-4783-A95C-E79525CAD239}">
      <dgm:prSet/>
      <dgm:spPr/>
      <dgm:t>
        <a:bodyPr/>
        <a:lstStyle/>
        <a:p>
          <a:endParaRPr lang="es-CO" sz="1500">
            <a:latin typeface="Century Gothic" panose="020B0502020202020204" pitchFamily="34" charset="0"/>
          </a:endParaRPr>
        </a:p>
      </dgm:t>
    </dgm:pt>
    <dgm:pt modelId="{20ECDB61-D47C-4D3E-ABB9-392CD98D72C5}" type="sibTrans" cxnId="{03EF5A53-04E7-4783-A95C-E79525CAD239}">
      <dgm:prSet/>
      <dgm:spPr/>
      <dgm:t>
        <a:bodyPr/>
        <a:lstStyle/>
        <a:p>
          <a:endParaRPr lang="es-CO" sz="1500">
            <a:latin typeface="Century Gothic" panose="020B0502020202020204" pitchFamily="34" charset="0"/>
          </a:endParaRPr>
        </a:p>
      </dgm:t>
    </dgm:pt>
    <dgm:pt modelId="{0EF5D5A6-3D1E-47FD-B519-B048A8819BE7}">
      <dgm:prSet custT="1"/>
      <dgm:spPr/>
      <dgm:t>
        <a:bodyPr/>
        <a:lstStyle/>
        <a:p>
          <a:pPr rtl="0"/>
          <a:r>
            <a:rPr lang="es-CO" sz="1500" dirty="0" smtClean="0">
              <a:latin typeface="Calibri"/>
              <a:cs typeface="Calibri"/>
            </a:rPr>
            <a:t>Cables de conexión al video beam y al sistema de amplificación de audio</a:t>
          </a:r>
          <a:endParaRPr lang="es-CO" sz="1500" dirty="0">
            <a:latin typeface="Calibri"/>
            <a:cs typeface="Calibri"/>
          </a:endParaRPr>
        </a:p>
      </dgm:t>
    </dgm:pt>
    <dgm:pt modelId="{102954FD-5B1C-494A-9524-25A0AD7B3E6D}" type="parTrans" cxnId="{97EE7C86-90EF-4AEE-9CF2-EA81EB8C969B}">
      <dgm:prSet/>
      <dgm:spPr/>
      <dgm:t>
        <a:bodyPr/>
        <a:lstStyle/>
        <a:p>
          <a:endParaRPr lang="es-CO" sz="1500">
            <a:latin typeface="Century Gothic" panose="020B0502020202020204" pitchFamily="34" charset="0"/>
          </a:endParaRPr>
        </a:p>
      </dgm:t>
    </dgm:pt>
    <dgm:pt modelId="{64016DB3-6E20-4AC6-8FFB-84708101E8F6}" type="sibTrans" cxnId="{97EE7C86-90EF-4AEE-9CF2-EA81EB8C969B}">
      <dgm:prSet/>
      <dgm:spPr/>
      <dgm:t>
        <a:bodyPr/>
        <a:lstStyle/>
        <a:p>
          <a:endParaRPr lang="es-CO" sz="1500">
            <a:latin typeface="Century Gothic" panose="020B0502020202020204" pitchFamily="34" charset="0"/>
          </a:endParaRPr>
        </a:p>
      </dgm:t>
    </dgm:pt>
    <dgm:pt modelId="{74C36A39-31CE-4338-A26A-5C7F2EFCE7F3}">
      <dgm:prSet/>
      <dgm:spPr/>
      <dgm:t>
        <a:bodyPr/>
        <a:lstStyle/>
        <a:p>
          <a:endParaRPr lang="es-CO" sz="1500">
            <a:latin typeface="Century Gothic" panose="020B0502020202020204" pitchFamily="34" charset="0"/>
          </a:endParaRPr>
        </a:p>
      </dgm:t>
    </dgm:pt>
    <dgm:pt modelId="{1AB4987F-91A3-48F2-B20B-82768F9FCDFB}" type="parTrans" cxnId="{400691C7-FF71-4924-878A-5227A5E7FE13}">
      <dgm:prSet/>
      <dgm:spPr/>
      <dgm:t>
        <a:bodyPr/>
        <a:lstStyle/>
        <a:p>
          <a:endParaRPr lang="es-CO" sz="1500">
            <a:latin typeface="Century Gothic" panose="020B0502020202020204" pitchFamily="34" charset="0"/>
          </a:endParaRPr>
        </a:p>
      </dgm:t>
    </dgm:pt>
    <dgm:pt modelId="{25594E49-8EC2-4928-9FC2-D33365A5787D}" type="sibTrans" cxnId="{400691C7-FF71-4924-878A-5227A5E7FE13}">
      <dgm:prSet/>
      <dgm:spPr/>
      <dgm:t>
        <a:bodyPr/>
        <a:lstStyle/>
        <a:p>
          <a:endParaRPr lang="es-CO" sz="1500">
            <a:latin typeface="Century Gothic" panose="020B0502020202020204" pitchFamily="34" charset="0"/>
          </a:endParaRPr>
        </a:p>
      </dgm:t>
    </dgm:pt>
    <dgm:pt modelId="{FA7D0903-BB5A-4F8A-B6A2-CB6B30DF0D76}" type="pres">
      <dgm:prSet presAssocID="{AD0F7E95-44DE-4497-BE70-0CB4F668E4E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B2DC1F76-253E-49CF-A5C2-14FBD42F7281}" type="pres">
      <dgm:prSet presAssocID="{AD0F7E95-44DE-4497-BE70-0CB4F668E4E1}" presName="diamond" presStyleLbl="bgShp" presStyleIdx="0" presStyleCnt="1"/>
      <dgm:spPr/>
      <dgm:t>
        <a:bodyPr/>
        <a:lstStyle/>
        <a:p>
          <a:endParaRPr lang="es-CO"/>
        </a:p>
      </dgm:t>
    </dgm:pt>
    <dgm:pt modelId="{642572D6-9DF9-44FE-B011-988CE0ABE948}" type="pres">
      <dgm:prSet presAssocID="{AD0F7E95-44DE-4497-BE70-0CB4F668E4E1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B7CEF3B-7EE2-49E0-8080-38DD0D79B604}" type="pres">
      <dgm:prSet presAssocID="{AD0F7E95-44DE-4497-BE70-0CB4F668E4E1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39DABBD-B926-445D-BF7F-3EB158818CD8}" type="pres">
      <dgm:prSet presAssocID="{AD0F7E95-44DE-4497-BE70-0CB4F668E4E1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197E95C-40E1-49BD-8070-659F6BB8EF32}" type="pres">
      <dgm:prSet presAssocID="{AD0F7E95-44DE-4497-BE70-0CB4F668E4E1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95869F40-E747-45F6-9709-78AE4197A1AB}" srcId="{AD0F7E95-44DE-4497-BE70-0CB4F668E4E1}" destId="{6604D9D5-EBBA-4491-9531-E236E4C20E4A}" srcOrd="0" destOrd="0" parTransId="{59FC6C2C-FADC-4EC0-90F3-B78FF7BA7E76}" sibTransId="{A1899713-3ADB-49F8-B1D0-9586309FB5E7}"/>
    <dgm:cxn modelId="{400691C7-FF71-4924-878A-5227A5E7FE13}" srcId="{AD0F7E95-44DE-4497-BE70-0CB4F668E4E1}" destId="{74C36A39-31CE-4338-A26A-5C7F2EFCE7F3}" srcOrd="4" destOrd="0" parTransId="{1AB4987F-91A3-48F2-B20B-82768F9FCDFB}" sibTransId="{25594E49-8EC2-4928-9FC2-D33365A5787D}"/>
    <dgm:cxn modelId="{21DDEA08-68BD-F84D-B072-255F1336523C}" type="presOf" srcId="{AD0F7E95-44DE-4497-BE70-0CB4F668E4E1}" destId="{FA7D0903-BB5A-4F8A-B6A2-CB6B30DF0D76}" srcOrd="0" destOrd="0" presId="urn:microsoft.com/office/officeart/2005/8/layout/matrix3"/>
    <dgm:cxn modelId="{03EF5A53-04E7-4783-A95C-E79525CAD239}" srcId="{AD0F7E95-44DE-4497-BE70-0CB4F668E4E1}" destId="{44247CE2-7FBB-4F82-839B-21DC90A7923A}" srcOrd="2" destOrd="0" parTransId="{49CF72B7-A13B-40CE-9F11-5C80CAE21C77}" sibTransId="{20ECDB61-D47C-4D3E-ABB9-392CD98D72C5}"/>
    <dgm:cxn modelId="{97EE7C86-90EF-4AEE-9CF2-EA81EB8C969B}" srcId="{AD0F7E95-44DE-4497-BE70-0CB4F668E4E1}" destId="{0EF5D5A6-3D1E-47FD-B519-B048A8819BE7}" srcOrd="3" destOrd="0" parTransId="{102954FD-5B1C-494A-9524-25A0AD7B3E6D}" sibTransId="{64016DB3-6E20-4AC6-8FFB-84708101E8F6}"/>
    <dgm:cxn modelId="{B3BA7CED-3027-8C4E-A720-6FA0B8F40931}" type="presOf" srcId="{44247CE2-7FBB-4F82-839B-21DC90A7923A}" destId="{C39DABBD-B926-445D-BF7F-3EB158818CD8}" srcOrd="0" destOrd="0" presId="urn:microsoft.com/office/officeart/2005/8/layout/matrix3"/>
    <dgm:cxn modelId="{FB16F6AD-2B1D-6449-9730-B01EDC81FB28}" type="presOf" srcId="{A9C57A65-C80D-4DF5-8533-96318C123336}" destId="{AB7CEF3B-7EE2-49E0-8080-38DD0D79B604}" srcOrd="0" destOrd="0" presId="urn:microsoft.com/office/officeart/2005/8/layout/matrix3"/>
    <dgm:cxn modelId="{95E78158-429F-4DBB-A928-0130D8588B1D}" srcId="{AD0F7E95-44DE-4497-BE70-0CB4F668E4E1}" destId="{A9C57A65-C80D-4DF5-8533-96318C123336}" srcOrd="1" destOrd="0" parTransId="{20D1795A-76BA-4DDD-92DB-302AF5345F60}" sibTransId="{4E483514-34F4-4639-B58A-66FBB0F3FACF}"/>
    <dgm:cxn modelId="{705C9105-838C-5545-A072-35375BCDB306}" type="presOf" srcId="{0EF5D5A6-3D1E-47FD-B519-B048A8819BE7}" destId="{E197E95C-40E1-49BD-8070-659F6BB8EF32}" srcOrd="0" destOrd="0" presId="urn:microsoft.com/office/officeart/2005/8/layout/matrix3"/>
    <dgm:cxn modelId="{AD7A3480-FEEB-D34D-86D2-B4683FCBE578}" type="presOf" srcId="{6604D9D5-EBBA-4491-9531-E236E4C20E4A}" destId="{642572D6-9DF9-44FE-B011-988CE0ABE948}" srcOrd="0" destOrd="0" presId="urn:microsoft.com/office/officeart/2005/8/layout/matrix3"/>
    <dgm:cxn modelId="{839C5516-27A9-BA4D-B6CC-C88C8197831B}" type="presParOf" srcId="{FA7D0903-BB5A-4F8A-B6A2-CB6B30DF0D76}" destId="{B2DC1F76-253E-49CF-A5C2-14FBD42F7281}" srcOrd="0" destOrd="0" presId="urn:microsoft.com/office/officeart/2005/8/layout/matrix3"/>
    <dgm:cxn modelId="{A45002F2-D831-8046-905E-C53972C12D07}" type="presParOf" srcId="{FA7D0903-BB5A-4F8A-B6A2-CB6B30DF0D76}" destId="{642572D6-9DF9-44FE-B011-988CE0ABE948}" srcOrd="1" destOrd="0" presId="urn:microsoft.com/office/officeart/2005/8/layout/matrix3"/>
    <dgm:cxn modelId="{20AF99DF-94E2-3346-9FC8-739E39145F2B}" type="presParOf" srcId="{FA7D0903-BB5A-4F8A-B6A2-CB6B30DF0D76}" destId="{AB7CEF3B-7EE2-49E0-8080-38DD0D79B604}" srcOrd="2" destOrd="0" presId="urn:microsoft.com/office/officeart/2005/8/layout/matrix3"/>
    <dgm:cxn modelId="{F8980AD4-A9C4-494D-9072-F745714A2AD2}" type="presParOf" srcId="{FA7D0903-BB5A-4F8A-B6A2-CB6B30DF0D76}" destId="{C39DABBD-B926-445D-BF7F-3EB158818CD8}" srcOrd="3" destOrd="0" presId="urn:microsoft.com/office/officeart/2005/8/layout/matrix3"/>
    <dgm:cxn modelId="{C740137C-A811-124E-B539-5754613E38D8}" type="presParOf" srcId="{FA7D0903-BB5A-4F8A-B6A2-CB6B30DF0D76}" destId="{E197E95C-40E1-49BD-8070-659F6BB8EF32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C57949-7465-4C53-B681-9C0C07D37867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CO"/>
        </a:p>
      </dgm:t>
    </dgm:pt>
    <dgm:pt modelId="{AD407F65-185B-46C8-A1BA-D4D0B84184FD}">
      <dgm:prSet phldrT="[Texto]"/>
      <dgm:spPr/>
      <dgm:t>
        <a:bodyPr/>
        <a:lstStyle/>
        <a:p>
          <a:r>
            <a:rPr lang="es-CO" dirty="0" smtClean="0"/>
            <a:t>ELIMINATORIA ESTUDIANTES</a:t>
          </a:r>
          <a:endParaRPr lang="es-CO" dirty="0"/>
        </a:p>
      </dgm:t>
    </dgm:pt>
    <dgm:pt modelId="{AB394BC7-4715-4615-A65B-C9CAAA3FED2A}" type="parTrans" cxnId="{6587B8C0-636B-4559-B9F6-B84EBB64110A}">
      <dgm:prSet/>
      <dgm:spPr/>
      <dgm:t>
        <a:bodyPr/>
        <a:lstStyle/>
        <a:p>
          <a:endParaRPr lang="es-CO"/>
        </a:p>
      </dgm:t>
    </dgm:pt>
    <dgm:pt modelId="{BE58EC3C-95CF-416B-98D3-670368404AEC}" type="sibTrans" cxnId="{6587B8C0-636B-4559-B9F6-B84EBB64110A}">
      <dgm:prSet/>
      <dgm:spPr/>
      <dgm:t>
        <a:bodyPr/>
        <a:lstStyle/>
        <a:p>
          <a:endParaRPr lang="es-CO"/>
        </a:p>
      </dgm:t>
    </dgm:pt>
    <dgm:pt modelId="{BD10F9B6-33F7-47B4-B6C0-477B3A8C808A}">
      <dgm:prSet phldrT="[Texto]"/>
      <dgm:spPr/>
      <dgm:t>
        <a:bodyPr/>
        <a:lstStyle/>
        <a:p>
          <a:r>
            <a:rPr lang="es-CO" dirty="0" smtClean="0"/>
            <a:t>25 Video </a:t>
          </a:r>
          <a:r>
            <a:rPr lang="es-CO" dirty="0" smtClean="0"/>
            <a:t>proyectores</a:t>
          </a:r>
          <a:endParaRPr lang="es-CO" dirty="0"/>
        </a:p>
      </dgm:t>
    </dgm:pt>
    <dgm:pt modelId="{1E2C4B28-DD69-489B-8D53-0A91427122C1}" type="parTrans" cxnId="{3958A09F-4755-4526-95F6-25A88620554E}">
      <dgm:prSet/>
      <dgm:spPr/>
      <dgm:t>
        <a:bodyPr/>
        <a:lstStyle/>
        <a:p>
          <a:endParaRPr lang="es-CO"/>
        </a:p>
      </dgm:t>
    </dgm:pt>
    <dgm:pt modelId="{FA3BB69E-3862-41A2-A7C2-D6B9D67CB023}" type="sibTrans" cxnId="{3958A09F-4755-4526-95F6-25A88620554E}">
      <dgm:prSet/>
      <dgm:spPr/>
      <dgm:t>
        <a:bodyPr/>
        <a:lstStyle/>
        <a:p>
          <a:endParaRPr lang="es-CO"/>
        </a:p>
      </dgm:t>
    </dgm:pt>
    <dgm:pt modelId="{0B69DFF2-CFA5-44A3-9AE0-202B45E8A333}">
      <dgm:prSet phldrT="[Texto]"/>
      <dgm:spPr/>
      <dgm:t>
        <a:bodyPr/>
        <a:lstStyle/>
        <a:p>
          <a:r>
            <a:rPr lang="es-CO" dirty="0" smtClean="0"/>
            <a:t>ELIMINATORIA COLEGIOS</a:t>
          </a:r>
          <a:endParaRPr lang="es-CO" dirty="0"/>
        </a:p>
      </dgm:t>
    </dgm:pt>
    <dgm:pt modelId="{F9CB450F-5981-4C2D-B8A7-84B2C58C7B0A}" type="parTrans" cxnId="{43F3BE8A-3E9F-4001-BFD2-670440C65C0A}">
      <dgm:prSet/>
      <dgm:spPr/>
      <dgm:t>
        <a:bodyPr/>
        <a:lstStyle/>
        <a:p>
          <a:endParaRPr lang="es-CO"/>
        </a:p>
      </dgm:t>
    </dgm:pt>
    <dgm:pt modelId="{2751CCD7-BD44-4F70-9379-F57F65F47A5D}" type="sibTrans" cxnId="{43F3BE8A-3E9F-4001-BFD2-670440C65C0A}">
      <dgm:prSet/>
      <dgm:spPr/>
      <dgm:t>
        <a:bodyPr/>
        <a:lstStyle/>
        <a:p>
          <a:endParaRPr lang="es-CO"/>
        </a:p>
      </dgm:t>
    </dgm:pt>
    <dgm:pt modelId="{B084A65F-0DB8-4B03-BF00-71F678ED8A69}">
      <dgm:prSet phldrT="[Texto]"/>
      <dgm:spPr/>
      <dgm:t>
        <a:bodyPr/>
        <a:lstStyle/>
        <a:p>
          <a:r>
            <a:rPr lang="es-CO" dirty="0" smtClean="0"/>
            <a:t>6 Bibliotecas escolares </a:t>
          </a:r>
        </a:p>
        <a:p>
          <a:r>
            <a:rPr lang="es-CO" dirty="0" smtClean="0"/>
            <a:t>(3 por nivel – Primaria, Secundaria y Media)</a:t>
          </a:r>
          <a:endParaRPr lang="es-CO" dirty="0"/>
        </a:p>
      </dgm:t>
    </dgm:pt>
    <dgm:pt modelId="{397E7350-8075-452E-B521-5C5FB3F37BB7}" type="parTrans" cxnId="{B0FAAAB2-C367-4648-A41D-DAA624912A68}">
      <dgm:prSet/>
      <dgm:spPr/>
      <dgm:t>
        <a:bodyPr/>
        <a:lstStyle/>
        <a:p>
          <a:endParaRPr lang="es-CO"/>
        </a:p>
      </dgm:t>
    </dgm:pt>
    <dgm:pt modelId="{DA82F169-E242-4D55-890F-5655C8192469}" type="sibTrans" cxnId="{B0FAAAB2-C367-4648-A41D-DAA624912A68}">
      <dgm:prSet/>
      <dgm:spPr/>
      <dgm:t>
        <a:bodyPr/>
        <a:lstStyle/>
        <a:p>
          <a:endParaRPr lang="es-CO"/>
        </a:p>
      </dgm:t>
    </dgm:pt>
    <dgm:pt modelId="{B2631FF3-5C37-4F24-AD1D-3C4F5F58D1EA}">
      <dgm:prSet phldrT="[Texto]"/>
      <dgm:spPr/>
      <dgm:t>
        <a:bodyPr/>
        <a:lstStyle/>
        <a:p>
          <a:r>
            <a:rPr lang="es-CO" dirty="0" smtClean="0"/>
            <a:t>ELIMINATORIA  ETC</a:t>
          </a:r>
          <a:endParaRPr lang="es-CO" dirty="0"/>
        </a:p>
      </dgm:t>
    </dgm:pt>
    <dgm:pt modelId="{0E0B3150-C548-4C30-887C-14E6B491EF52}" type="parTrans" cxnId="{828E04A4-E4E4-4067-86A9-A31BBD6D8BF4}">
      <dgm:prSet/>
      <dgm:spPr/>
      <dgm:t>
        <a:bodyPr/>
        <a:lstStyle/>
        <a:p>
          <a:endParaRPr lang="es-CO"/>
        </a:p>
      </dgm:t>
    </dgm:pt>
    <dgm:pt modelId="{D3CFF4F0-C853-4952-8CDB-2ED1EFF0A285}" type="sibTrans" cxnId="{828E04A4-E4E4-4067-86A9-A31BBD6D8BF4}">
      <dgm:prSet/>
      <dgm:spPr/>
      <dgm:t>
        <a:bodyPr/>
        <a:lstStyle/>
        <a:p>
          <a:endParaRPr lang="es-CO"/>
        </a:p>
      </dgm:t>
    </dgm:pt>
    <dgm:pt modelId="{DA4749B4-097A-48A3-B7FC-A334FCE276FE}">
      <dgm:prSet phldrT="[Texto]"/>
      <dgm:spPr/>
      <dgm:t>
        <a:bodyPr/>
        <a:lstStyle/>
        <a:p>
          <a:r>
            <a:rPr lang="es-CO" dirty="0" smtClean="0"/>
            <a:t>6 Portátiles y video proyectores</a:t>
          </a:r>
        </a:p>
        <a:p>
          <a:r>
            <a:rPr lang="es-CO" dirty="0" smtClean="0"/>
            <a:t>(3 por nivel – Primaria, Secundaria y Media)</a:t>
          </a:r>
          <a:endParaRPr lang="es-CO" dirty="0"/>
        </a:p>
      </dgm:t>
    </dgm:pt>
    <dgm:pt modelId="{A05F4F94-9CA7-465B-ACEC-42F41DB20162}" type="parTrans" cxnId="{B6D0D3E7-BE0F-4104-9A55-183CFE22270E}">
      <dgm:prSet/>
      <dgm:spPr/>
      <dgm:t>
        <a:bodyPr/>
        <a:lstStyle/>
        <a:p>
          <a:endParaRPr lang="es-CO"/>
        </a:p>
      </dgm:t>
    </dgm:pt>
    <dgm:pt modelId="{1EEA1BE5-85DF-4358-980A-17A564AFD557}" type="sibTrans" cxnId="{B6D0D3E7-BE0F-4104-9A55-183CFE22270E}">
      <dgm:prSet/>
      <dgm:spPr/>
      <dgm:t>
        <a:bodyPr/>
        <a:lstStyle/>
        <a:p>
          <a:endParaRPr lang="es-CO"/>
        </a:p>
      </dgm:t>
    </dgm:pt>
    <dgm:pt modelId="{AC848387-3704-4E2D-AF41-E9F5FC51E043}">
      <dgm:prSet phldrT="[Texto]"/>
      <dgm:spPr/>
      <dgm:t>
        <a:bodyPr/>
        <a:lstStyle/>
        <a:p>
          <a:r>
            <a:rPr lang="es-CO" dirty="0" smtClean="0"/>
            <a:t>5 por Región</a:t>
          </a:r>
        </a:p>
        <a:p>
          <a:r>
            <a:rPr lang="es-CO" dirty="0" smtClean="0"/>
            <a:t>5 grados </a:t>
          </a:r>
        </a:p>
        <a:p>
          <a:r>
            <a:rPr lang="es-CO" dirty="0" smtClean="0"/>
            <a:t>(3, 5, 7, 9 , 11)</a:t>
          </a:r>
          <a:endParaRPr lang="es-CO" dirty="0"/>
        </a:p>
      </dgm:t>
    </dgm:pt>
    <dgm:pt modelId="{F87261FD-759D-43BC-B614-58A12AAA999B}" type="parTrans" cxnId="{57DAF087-A0C5-4EF0-B305-19D7F4FB1525}">
      <dgm:prSet/>
      <dgm:spPr/>
      <dgm:t>
        <a:bodyPr/>
        <a:lstStyle/>
        <a:p>
          <a:endParaRPr lang="es-CO"/>
        </a:p>
      </dgm:t>
    </dgm:pt>
    <dgm:pt modelId="{6D908D2B-7E44-490C-8A08-24EC8C5FBE48}" type="sibTrans" cxnId="{57DAF087-A0C5-4EF0-B305-19D7F4FB1525}">
      <dgm:prSet/>
      <dgm:spPr/>
      <dgm:t>
        <a:bodyPr/>
        <a:lstStyle/>
        <a:p>
          <a:endParaRPr lang="es-CO"/>
        </a:p>
      </dgm:t>
    </dgm:pt>
    <dgm:pt modelId="{6173F65D-47FC-412D-BBFA-60C87B322976}">
      <dgm:prSet phldrT="[Texto]"/>
      <dgm:spPr/>
      <dgm:t>
        <a:bodyPr/>
        <a:lstStyle/>
        <a:p>
          <a:r>
            <a:rPr lang="es-CO" dirty="0" smtClean="0"/>
            <a:t>SEMIFINAL</a:t>
          </a:r>
          <a:endParaRPr lang="es-CO" dirty="0"/>
        </a:p>
      </dgm:t>
    </dgm:pt>
    <dgm:pt modelId="{ED288782-7D98-4DF9-B325-06B4E2E9C8F6}" type="parTrans" cxnId="{A259E6C3-8FAB-45D6-955D-0C88B588269D}">
      <dgm:prSet/>
      <dgm:spPr/>
      <dgm:t>
        <a:bodyPr/>
        <a:lstStyle/>
        <a:p>
          <a:endParaRPr lang="es-CO"/>
        </a:p>
      </dgm:t>
    </dgm:pt>
    <dgm:pt modelId="{8F04C25D-8C11-4072-956E-C17DC27537C6}" type="sibTrans" cxnId="{A259E6C3-8FAB-45D6-955D-0C88B588269D}">
      <dgm:prSet/>
      <dgm:spPr/>
      <dgm:t>
        <a:bodyPr/>
        <a:lstStyle/>
        <a:p>
          <a:endParaRPr lang="es-CO"/>
        </a:p>
      </dgm:t>
    </dgm:pt>
    <dgm:pt modelId="{0618ED09-3D83-4005-B8F3-A4E350B98E4C}">
      <dgm:prSet phldrT="[Texto]"/>
      <dgm:spPr/>
      <dgm:t>
        <a:bodyPr/>
        <a:lstStyle/>
        <a:p>
          <a:r>
            <a:rPr lang="es-CO" dirty="0" smtClean="0"/>
            <a:t>950 MP3s</a:t>
          </a:r>
        </a:p>
        <a:p>
          <a:r>
            <a:rPr lang="es-CO" dirty="0" smtClean="0"/>
            <a:t>Para 950 estudiantes clasificados </a:t>
          </a:r>
        </a:p>
        <a:p>
          <a:r>
            <a:rPr lang="es-CO" dirty="0" smtClean="0"/>
            <a:t>(10 x ETC)</a:t>
          </a:r>
          <a:endParaRPr lang="es-CO" dirty="0"/>
        </a:p>
      </dgm:t>
    </dgm:pt>
    <dgm:pt modelId="{13B6413D-F258-408E-AF67-FB50C411265D}" type="parTrans" cxnId="{1F23EB2B-CF2B-4DC2-9185-40982663D10D}">
      <dgm:prSet/>
      <dgm:spPr/>
      <dgm:t>
        <a:bodyPr/>
        <a:lstStyle/>
        <a:p>
          <a:endParaRPr lang="es-CO"/>
        </a:p>
      </dgm:t>
    </dgm:pt>
    <dgm:pt modelId="{CC3AF87C-04E9-4A86-9E72-869A052E96E0}" type="sibTrans" cxnId="{1F23EB2B-CF2B-4DC2-9185-40982663D10D}">
      <dgm:prSet/>
      <dgm:spPr/>
      <dgm:t>
        <a:bodyPr/>
        <a:lstStyle/>
        <a:p>
          <a:endParaRPr lang="es-CO"/>
        </a:p>
      </dgm:t>
    </dgm:pt>
    <dgm:pt modelId="{2A951045-2B68-4720-B4DB-EFED64CAAA4B}">
      <dgm:prSet phldrT="[Texto]"/>
      <dgm:spPr/>
      <dgm:t>
        <a:bodyPr/>
        <a:lstStyle/>
        <a:p>
          <a:r>
            <a:rPr lang="es-CO" dirty="0" smtClean="0"/>
            <a:t>FINAL</a:t>
          </a:r>
          <a:endParaRPr lang="es-CO" dirty="0"/>
        </a:p>
      </dgm:t>
    </dgm:pt>
    <dgm:pt modelId="{EC0DC237-8EA5-4325-9471-20A9ACF958E6}" type="parTrans" cxnId="{40D72F7B-543C-4B59-A1AE-7A9E85F5A064}">
      <dgm:prSet/>
      <dgm:spPr/>
      <dgm:t>
        <a:bodyPr/>
        <a:lstStyle/>
        <a:p>
          <a:endParaRPr lang="es-CO"/>
        </a:p>
      </dgm:t>
    </dgm:pt>
    <dgm:pt modelId="{4B67F60E-0D6E-4F24-8E63-C73E3D47869F}" type="sibTrans" cxnId="{40D72F7B-543C-4B59-A1AE-7A9E85F5A064}">
      <dgm:prSet/>
      <dgm:spPr/>
      <dgm:t>
        <a:bodyPr/>
        <a:lstStyle/>
        <a:p>
          <a:endParaRPr lang="es-CO"/>
        </a:p>
      </dgm:t>
    </dgm:pt>
    <dgm:pt modelId="{B783A655-375C-4CDB-B154-BD898AF4A770}">
      <dgm:prSet phldrT="[Texto]"/>
      <dgm:spPr/>
      <dgm:t>
        <a:bodyPr/>
        <a:lstStyle/>
        <a:p>
          <a:r>
            <a:rPr lang="es-CO" dirty="0" smtClean="0"/>
            <a:t>50 Portátiles</a:t>
          </a:r>
          <a:endParaRPr lang="es-CO" dirty="0"/>
        </a:p>
      </dgm:t>
    </dgm:pt>
    <dgm:pt modelId="{5A1B57AC-F403-468A-9049-6078A0193D85}" type="parTrans" cxnId="{45C1AC78-78F2-447B-96CA-CF77FC45CEA7}">
      <dgm:prSet/>
      <dgm:spPr/>
      <dgm:t>
        <a:bodyPr/>
        <a:lstStyle/>
        <a:p>
          <a:endParaRPr lang="es-CO"/>
        </a:p>
      </dgm:t>
    </dgm:pt>
    <dgm:pt modelId="{6E841832-D131-43FE-89BA-4B38129D5589}" type="sibTrans" cxnId="{45C1AC78-78F2-447B-96CA-CF77FC45CEA7}">
      <dgm:prSet/>
      <dgm:spPr/>
      <dgm:t>
        <a:bodyPr/>
        <a:lstStyle/>
        <a:p>
          <a:endParaRPr lang="es-CO"/>
        </a:p>
      </dgm:t>
    </dgm:pt>
    <dgm:pt modelId="{AA817B5A-61DF-434E-A839-23E060122FDB}">
      <dgm:prSet phldrT="[Texto]"/>
      <dgm:spPr/>
      <dgm:t>
        <a:bodyPr/>
        <a:lstStyle/>
        <a:p>
          <a:r>
            <a:rPr lang="es-CO" dirty="0" smtClean="0"/>
            <a:t>Para 50 estudiantes clasificados</a:t>
          </a:r>
          <a:endParaRPr lang="es-CO" dirty="0"/>
        </a:p>
      </dgm:t>
    </dgm:pt>
    <dgm:pt modelId="{0BA9CA54-3452-4904-A7C8-4E3855102F16}" type="parTrans" cxnId="{B06324FA-803C-43B0-82E4-6F499D0378DC}">
      <dgm:prSet/>
      <dgm:spPr/>
      <dgm:t>
        <a:bodyPr/>
        <a:lstStyle/>
        <a:p>
          <a:endParaRPr lang="es-CO"/>
        </a:p>
      </dgm:t>
    </dgm:pt>
    <dgm:pt modelId="{F674092D-9498-4A5C-A90D-88D5E7B7D7F0}" type="sibTrans" cxnId="{B06324FA-803C-43B0-82E4-6F499D0378DC}">
      <dgm:prSet/>
      <dgm:spPr/>
      <dgm:t>
        <a:bodyPr/>
        <a:lstStyle/>
        <a:p>
          <a:endParaRPr lang="es-CO"/>
        </a:p>
      </dgm:t>
    </dgm:pt>
    <dgm:pt modelId="{49CF0E6F-D5B2-4923-901A-B73C45D62760}">
      <dgm:prSet phldrT="[Texto]"/>
      <dgm:spPr/>
      <dgm:t>
        <a:bodyPr/>
        <a:lstStyle/>
        <a:p>
          <a:r>
            <a:rPr lang="es-CO" dirty="0" smtClean="0"/>
            <a:t>(10 x Región)</a:t>
          </a:r>
          <a:endParaRPr lang="es-CO" dirty="0"/>
        </a:p>
      </dgm:t>
    </dgm:pt>
    <dgm:pt modelId="{B8EB968D-F45D-415C-9FF6-19FDF76574FE}" type="parTrans" cxnId="{774A92D4-E900-45B1-8286-B7ABB0A7A972}">
      <dgm:prSet/>
      <dgm:spPr/>
      <dgm:t>
        <a:bodyPr/>
        <a:lstStyle/>
        <a:p>
          <a:endParaRPr lang="es-CO"/>
        </a:p>
      </dgm:t>
    </dgm:pt>
    <dgm:pt modelId="{0D08A880-8941-400E-9DCE-A9A9B0D603AB}" type="sibTrans" cxnId="{774A92D4-E900-45B1-8286-B7ABB0A7A972}">
      <dgm:prSet/>
      <dgm:spPr/>
      <dgm:t>
        <a:bodyPr/>
        <a:lstStyle/>
        <a:p>
          <a:endParaRPr lang="es-CO"/>
        </a:p>
      </dgm:t>
    </dgm:pt>
    <dgm:pt modelId="{188C2D83-704A-4A24-9BA0-8924BC1D5B80}" type="pres">
      <dgm:prSet presAssocID="{68C57949-7465-4C53-B681-9C0C07D37867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E8F5C6F0-71B5-447D-9CA4-882B9044007F}" type="pres">
      <dgm:prSet presAssocID="{AD407F65-185B-46C8-A1BA-D4D0B84184FD}" presName="parentText1" presStyleLbl="node1" presStyleIdx="0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2CA03E2-1C06-4E39-A904-9A849B47E644}" type="pres">
      <dgm:prSet presAssocID="{AD407F65-185B-46C8-A1BA-D4D0B84184FD}" presName="childText1" presStyleLbl="solidAlignAcc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BD479B7-A37F-46B3-9B49-D5134366A3D1}" type="pres">
      <dgm:prSet presAssocID="{0B69DFF2-CFA5-44A3-9AE0-202B45E8A333}" presName="parentText2" presStyleLbl="node1" presStyleIdx="1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DAF2F80-4C4B-43F7-B947-0D2FBBE05482}" type="pres">
      <dgm:prSet presAssocID="{0B69DFF2-CFA5-44A3-9AE0-202B45E8A333}" presName="childText2" presStyleLbl="solidAlignAcc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562A3E0-1964-4B03-A7B6-68FFF366B28F}" type="pres">
      <dgm:prSet presAssocID="{B2631FF3-5C37-4F24-AD1D-3C4F5F58D1EA}" presName="parentText3" presStyleLbl="node1" presStyleIdx="2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FE4177F-C0B1-4A9B-A9AA-DEA423DA6B10}" type="pres">
      <dgm:prSet presAssocID="{B2631FF3-5C37-4F24-AD1D-3C4F5F58D1EA}" presName="childText3" presStyleLbl="solidAlignAcc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D43A523-1FEF-4499-9E13-1F85DCF775A3}" type="pres">
      <dgm:prSet presAssocID="{6173F65D-47FC-412D-BBFA-60C87B322976}" presName="parentText4" presStyleLbl="node1" presStyleIdx="3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752DB68-A312-449A-B1A6-4A8591832BC6}" type="pres">
      <dgm:prSet presAssocID="{6173F65D-47FC-412D-BBFA-60C87B322976}" presName="childText4" presStyleLbl="solidAlignAcc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6D7BCE9-DBCC-4092-A545-016C03B5E43E}" type="pres">
      <dgm:prSet presAssocID="{2A951045-2B68-4720-B4DB-EFED64CAAA4B}" presName="parentText5" presStyleLbl="node1" presStyleIdx="4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8E3BB5-9CFC-4B73-9F85-3A8E0C79C839}" type="pres">
      <dgm:prSet presAssocID="{2A951045-2B68-4720-B4DB-EFED64CAAA4B}" presName="childText5" presStyleLbl="solidAlignAcc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45231C9C-00EF-9043-A7FA-800FEE398B91}" type="presOf" srcId="{B084A65F-0DB8-4B03-BF00-71F678ED8A69}" destId="{EDAF2F80-4C4B-43F7-B947-0D2FBBE05482}" srcOrd="0" destOrd="0" presId="urn:microsoft.com/office/officeart/2009/3/layout/IncreasingArrowsProcess"/>
    <dgm:cxn modelId="{43F3BE8A-3E9F-4001-BFD2-670440C65C0A}" srcId="{68C57949-7465-4C53-B681-9C0C07D37867}" destId="{0B69DFF2-CFA5-44A3-9AE0-202B45E8A333}" srcOrd="1" destOrd="0" parTransId="{F9CB450F-5981-4C2D-B8A7-84B2C58C7B0A}" sibTransId="{2751CCD7-BD44-4F70-9379-F57F65F47A5D}"/>
    <dgm:cxn modelId="{A626CA2A-A810-7849-B55A-121B3723103D}" type="presOf" srcId="{B783A655-375C-4CDB-B154-BD898AF4A770}" destId="{FE8E3BB5-9CFC-4B73-9F85-3A8E0C79C839}" srcOrd="0" destOrd="0" presId="urn:microsoft.com/office/officeart/2009/3/layout/IncreasingArrowsProcess"/>
    <dgm:cxn modelId="{A259E6C3-8FAB-45D6-955D-0C88B588269D}" srcId="{68C57949-7465-4C53-B681-9C0C07D37867}" destId="{6173F65D-47FC-412D-BBFA-60C87B322976}" srcOrd="3" destOrd="0" parTransId="{ED288782-7D98-4DF9-B325-06B4E2E9C8F6}" sibTransId="{8F04C25D-8C11-4072-956E-C17DC27537C6}"/>
    <dgm:cxn modelId="{05ACFF23-8699-2B41-8F7E-39AA78BD1BA2}" type="presOf" srcId="{B2631FF3-5C37-4F24-AD1D-3C4F5F58D1EA}" destId="{5562A3E0-1964-4B03-A7B6-68FFF366B28F}" srcOrd="0" destOrd="0" presId="urn:microsoft.com/office/officeart/2009/3/layout/IncreasingArrowsProcess"/>
    <dgm:cxn modelId="{B06324FA-803C-43B0-82E4-6F499D0378DC}" srcId="{2A951045-2B68-4720-B4DB-EFED64CAAA4B}" destId="{AA817B5A-61DF-434E-A839-23E060122FDB}" srcOrd="1" destOrd="0" parTransId="{0BA9CA54-3452-4904-A7C8-4E3855102F16}" sibTransId="{F674092D-9498-4A5C-A90D-88D5E7B7D7F0}"/>
    <dgm:cxn modelId="{FCEBDD79-B297-1048-96F9-666A3A0AC7A2}" type="presOf" srcId="{0618ED09-3D83-4005-B8F3-A4E350B98E4C}" destId="{A752DB68-A312-449A-B1A6-4A8591832BC6}" srcOrd="0" destOrd="0" presId="urn:microsoft.com/office/officeart/2009/3/layout/IncreasingArrowsProcess"/>
    <dgm:cxn modelId="{6587B8C0-636B-4559-B9F6-B84EBB64110A}" srcId="{68C57949-7465-4C53-B681-9C0C07D37867}" destId="{AD407F65-185B-46C8-A1BA-D4D0B84184FD}" srcOrd="0" destOrd="0" parTransId="{AB394BC7-4715-4615-A65B-C9CAAA3FED2A}" sibTransId="{BE58EC3C-95CF-416B-98D3-670368404AEC}"/>
    <dgm:cxn modelId="{41EB1E99-C443-0C4D-9700-701F75F6C3A6}" type="presOf" srcId="{68C57949-7465-4C53-B681-9C0C07D37867}" destId="{188C2D83-704A-4A24-9BA0-8924BC1D5B80}" srcOrd="0" destOrd="0" presId="urn:microsoft.com/office/officeart/2009/3/layout/IncreasingArrowsProcess"/>
    <dgm:cxn modelId="{45C1AC78-78F2-447B-96CA-CF77FC45CEA7}" srcId="{2A951045-2B68-4720-B4DB-EFED64CAAA4B}" destId="{B783A655-375C-4CDB-B154-BD898AF4A770}" srcOrd="0" destOrd="0" parTransId="{5A1B57AC-F403-468A-9049-6078A0193D85}" sibTransId="{6E841832-D131-43FE-89BA-4B38129D5589}"/>
    <dgm:cxn modelId="{3958A09F-4755-4526-95F6-25A88620554E}" srcId="{AD407F65-185B-46C8-A1BA-D4D0B84184FD}" destId="{BD10F9B6-33F7-47B4-B6C0-477B3A8C808A}" srcOrd="0" destOrd="0" parTransId="{1E2C4B28-DD69-489B-8D53-0A91427122C1}" sibTransId="{FA3BB69E-3862-41A2-A7C2-D6B9D67CB023}"/>
    <dgm:cxn modelId="{D7304EB5-D0C9-5845-9B01-9EE22DB45AB3}" type="presOf" srcId="{49CF0E6F-D5B2-4923-901A-B73C45D62760}" destId="{FE8E3BB5-9CFC-4B73-9F85-3A8E0C79C839}" srcOrd="0" destOrd="2" presId="urn:microsoft.com/office/officeart/2009/3/layout/IncreasingArrowsProcess"/>
    <dgm:cxn modelId="{9B1A6952-D191-C24B-A0A4-2408629A7520}" type="presOf" srcId="{0B69DFF2-CFA5-44A3-9AE0-202B45E8A333}" destId="{0BD479B7-A37F-46B3-9B49-D5134366A3D1}" srcOrd="0" destOrd="0" presId="urn:microsoft.com/office/officeart/2009/3/layout/IncreasingArrowsProcess"/>
    <dgm:cxn modelId="{B6D0D3E7-BE0F-4104-9A55-183CFE22270E}" srcId="{B2631FF3-5C37-4F24-AD1D-3C4F5F58D1EA}" destId="{DA4749B4-097A-48A3-B7FC-A334FCE276FE}" srcOrd="0" destOrd="0" parTransId="{A05F4F94-9CA7-465B-ACEC-42F41DB20162}" sibTransId="{1EEA1BE5-85DF-4358-980A-17A564AFD557}"/>
    <dgm:cxn modelId="{57DAF087-A0C5-4EF0-B305-19D7F4FB1525}" srcId="{AD407F65-185B-46C8-A1BA-D4D0B84184FD}" destId="{AC848387-3704-4E2D-AF41-E9F5FC51E043}" srcOrd="1" destOrd="0" parTransId="{F87261FD-759D-43BC-B614-58A12AAA999B}" sibTransId="{6D908D2B-7E44-490C-8A08-24EC8C5FBE48}"/>
    <dgm:cxn modelId="{40D72F7B-543C-4B59-A1AE-7A9E85F5A064}" srcId="{68C57949-7465-4C53-B681-9C0C07D37867}" destId="{2A951045-2B68-4720-B4DB-EFED64CAAA4B}" srcOrd="4" destOrd="0" parTransId="{EC0DC237-8EA5-4325-9471-20A9ACF958E6}" sibTransId="{4B67F60E-0D6E-4F24-8E63-C73E3D47869F}"/>
    <dgm:cxn modelId="{88780CDF-066C-814C-8028-1F15EDFACF06}" type="presOf" srcId="{2A951045-2B68-4720-B4DB-EFED64CAAA4B}" destId="{46D7BCE9-DBCC-4092-A545-016C03B5E43E}" srcOrd="0" destOrd="0" presId="urn:microsoft.com/office/officeart/2009/3/layout/IncreasingArrowsProcess"/>
    <dgm:cxn modelId="{7F8DB485-6BDE-E943-A04C-FA90D8555DDA}" type="presOf" srcId="{AC848387-3704-4E2D-AF41-E9F5FC51E043}" destId="{12CA03E2-1C06-4E39-A904-9A849B47E644}" srcOrd="0" destOrd="1" presId="urn:microsoft.com/office/officeart/2009/3/layout/IncreasingArrowsProcess"/>
    <dgm:cxn modelId="{A6FD624B-ED44-F243-B19F-09FD8B7825D1}" type="presOf" srcId="{AA817B5A-61DF-434E-A839-23E060122FDB}" destId="{FE8E3BB5-9CFC-4B73-9F85-3A8E0C79C839}" srcOrd="0" destOrd="1" presId="urn:microsoft.com/office/officeart/2009/3/layout/IncreasingArrowsProcess"/>
    <dgm:cxn modelId="{1F23EB2B-CF2B-4DC2-9185-40982663D10D}" srcId="{6173F65D-47FC-412D-BBFA-60C87B322976}" destId="{0618ED09-3D83-4005-B8F3-A4E350B98E4C}" srcOrd="0" destOrd="0" parTransId="{13B6413D-F258-408E-AF67-FB50C411265D}" sibTransId="{CC3AF87C-04E9-4A86-9E72-869A052E96E0}"/>
    <dgm:cxn modelId="{774A92D4-E900-45B1-8286-B7ABB0A7A972}" srcId="{2A951045-2B68-4720-B4DB-EFED64CAAA4B}" destId="{49CF0E6F-D5B2-4923-901A-B73C45D62760}" srcOrd="2" destOrd="0" parTransId="{B8EB968D-F45D-415C-9FF6-19FDF76574FE}" sibTransId="{0D08A880-8941-400E-9DCE-A9A9B0D603AB}"/>
    <dgm:cxn modelId="{447C18AF-1AE1-D04B-A7F7-A799E8291058}" type="presOf" srcId="{6173F65D-47FC-412D-BBFA-60C87B322976}" destId="{4D43A523-1FEF-4499-9E13-1F85DCF775A3}" srcOrd="0" destOrd="0" presId="urn:microsoft.com/office/officeart/2009/3/layout/IncreasingArrowsProcess"/>
    <dgm:cxn modelId="{B0FAAAB2-C367-4648-A41D-DAA624912A68}" srcId="{0B69DFF2-CFA5-44A3-9AE0-202B45E8A333}" destId="{B084A65F-0DB8-4B03-BF00-71F678ED8A69}" srcOrd="0" destOrd="0" parTransId="{397E7350-8075-452E-B521-5C5FB3F37BB7}" sibTransId="{DA82F169-E242-4D55-890F-5655C8192469}"/>
    <dgm:cxn modelId="{60B976DE-3598-A646-85A2-898F16395801}" type="presOf" srcId="{AD407F65-185B-46C8-A1BA-D4D0B84184FD}" destId="{E8F5C6F0-71B5-447D-9CA4-882B9044007F}" srcOrd="0" destOrd="0" presId="urn:microsoft.com/office/officeart/2009/3/layout/IncreasingArrowsProcess"/>
    <dgm:cxn modelId="{5940D4DC-AFDF-D547-B75C-9798649A4CCD}" type="presOf" srcId="{DA4749B4-097A-48A3-B7FC-A334FCE276FE}" destId="{5FE4177F-C0B1-4A9B-A9AA-DEA423DA6B10}" srcOrd="0" destOrd="0" presId="urn:microsoft.com/office/officeart/2009/3/layout/IncreasingArrowsProcess"/>
    <dgm:cxn modelId="{0ACFA1B2-D585-5242-8935-431A1AAE26A3}" type="presOf" srcId="{BD10F9B6-33F7-47B4-B6C0-477B3A8C808A}" destId="{12CA03E2-1C06-4E39-A904-9A849B47E644}" srcOrd="0" destOrd="0" presId="urn:microsoft.com/office/officeart/2009/3/layout/IncreasingArrowsProcess"/>
    <dgm:cxn modelId="{828E04A4-E4E4-4067-86A9-A31BBD6D8BF4}" srcId="{68C57949-7465-4C53-B681-9C0C07D37867}" destId="{B2631FF3-5C37-4F24-AD1D-3C4F5F58D1EA}" srcOrd="2" destOrd="0" parTransId="{0E0B3150-C548-4C30-887C-14E6B491EF52}" sibTransId="{D3CFF4F0-C853-4952-8CDB-2ED1EFF0A285}"/>
    <dgm:cxn modelId="{D7317CD1-86DF-F64E-9215-42E09B3DF955}" type="presParOf" srcId="{188C2D83-704A-4A24-9BA0-8924BC1D5B80}" destId="{E8F5C6F0-71B5-447D-9CA4-882B9044007F}" srcOrd="0" destOrd="0" presId="urn:microsoft.com/office/officeart/2009/3/layout/IncreasingArrowsProcess"/>
    <dgm:cxn modelId="{3A108665-345A-3B41-A877-7759EBF987AB}" type="presParOf" srcId="{188C2D83-704A-4A24-9BA0-8924BC1D5B80}" destId="{12CA03E2-1C06-4E39-A904-9A849B47E644}" srcOrd="1" destOrd="0" presId="urn:microsoft.com/office/officeart/2009/3/layout/IncreasingArrowsProcess"/>
    <dgm:cxn modelId="{70D9E525-C8DA-9649-92E0-A06C6615C01A}" type="presParOf" srcId="{188C2D83-704A-4A24-9BA0-8924BC1D5B80}" destId="{0BD479B7-A37F-46B3-9B49-D5134366A3D1}" srcOrd="2" destOrd="0" presId="urn:microsoft.com/office/officeart/2009/3/layout/IncreasingArrowsProcess"/>
    <dgm:cxn modelId="{6F7B6BCD-4829-BF46-9AC2-8043D44EE981}" type="presParOf" srcId="{188C2D83-704A-4A24-9BA0-8924BC1D5B80}" destId="{EDAF2F80-4C4B-43F7-B947-0D2FBBE05482}" srcOrd="3" destOrd="0" presId="urn:microsoft.com/office/officeart/2009/3/layout/IncreasingArrowsProcess"/>
    <dgm:cxn modelId="{72278673-9BF2-E147-89FA-8B01C212CA57}" type="presParOf" srcId="{188C2D83-704A-4A24-9BA0-8924BC1D5B80}" destId="{5562A3E0-1964-4B03-A7B6-68FFF366B28F}" srcOrd="4" destOrd="0" presId="urn:microsoft.com/office/officeart/2009/3/layout/IncreasingArrowsProcess"/>
    <dgm:cxn modelId="{2B1826B5-82A9-8342-8E44-EBD6E893D2D6}" type="presParOf" srcId="{188C2D83-704A-4A24-9BA0-8924BC1D5B80}" destId="{5FE4177F-C0B1-4A9B-A9AA-DEA423DA6B10}" srcOrd="5" destOrd="0" presId="urn:microsoft.com/office/officeart/2009/3/layout/IncreasingArrowsProcess"/>
    <dgm:cxn modelId="{2117E59C-6D38-6B48-AAB6-D96C5F94898F}" type="presParOf" srcId="{188C2D83-704A-4A24-9BA0-8924BC1D5B80}" destId="{4D43A523-1FEF-4499-9E13-1F85DCF775A3}" srcOrd="6" destOrd="0" presId="urn:microsoft.com/office/officeart/2009/3/layout/IncreasingArrowsProcess"/>
    <dgm:cxn modelId="{53F54922-89B6-CD41-8153-61A89A8CB840}" type="presParOf" srcId="{188C2D83-704A-4A24-9BA0-8924BC1D5B80}" destId="{A752DB68-A312-449A-B1A6-4A8591832BC6}" srcOrd="7" destOrd="0" presId="urn:microsoft.com/office/officeart/2009/3/layout/IncreasingArrowsProcess"/>
    <dgm:cxn modelId="{E56E2503-F309-4644-A483-6A4546A21F81}" type="presParOf" srcId="{188C2D83-704A-4A24-9BA0-8924BC1D5B80}" destId="{46D7BCE9-DBCC-4092-A545-016C03B5E43E}" srcOrd="8" destOrd="0" presId="urn:microsoft.com/office/officeart/2009/3/layout/IncreasingArrowsProcess"/>
    <dgm:cxn modelId="{1667E85F-C3FB-2645-9E80-6FFEFB88D62C}" type="presParOf" srcId="{188C2D83-704A-4A24-9BA0-8924BC1D5B80}" destId="{FE8E3BB5-9CFC-4B73-9F85-3A8E0C79C839}" srcOrd="9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D6C2FBA-C7F9-485C-976B-CE1D5FDF3BDE}" type="doc">
      <dgm:prSet loTypeId="urn:microsoft.com/office/officeart/2005/8/layout/hProcess4" loCatId="process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s-CO"/>
        </a:p>
      </dgm:t>
    </dgm:pt>
    <dgm:pt modelId="{29D06B5B-234B-4A5E-B926-68B619A367E4}">
      <dgm:prSet phldrT="[Texto]"/>
      <dgm:spPr/>
      <dgm:t>
        <a:bodyPr/>
        <a:lstStyle/>
        <a:p>
          <a:r>
            <a:rPr lang="es-CO" dirty="0" smtClean="0"/>
            <a:t>Junio</a:t>
          </a:r>
          <a:endParaRPr lang="es-CO" dirty="0"/>
        </a:p>
      </dgm:t>
    </dgm:pt>
    <dgm:pt modelId="{16D0DE3E-444F-445A-8CDB-2AAFE6BA25C7}" type="parTrans" cxnId="{FBF13A5E-9877-4A1C-B4D3-1B8E8A790570}">
      <dgm:prSet/>
      <dgm:spPr/>
      <dgm:t>
        <a:bodyPr/>
        <a:lstStyle/>
        <a:p>
          <a:endParaRPr lang="es-CO"/>
        </a:p>
      </dgm:t>
    </dgm:pt>
    <dgm:pt modelId="{D4765976-D88B-4974-8F4E-84A1BDBA8411}" type="sibTrans" cxnId="{FBF13A5E-9877-4A1C-B4D3-1B8E8A790570}">
      <dgm:prSet/>
      <dgm:spPr/>
      <dgm:t>
        <a:bodyPr/>
        <a:lstStyle/>
        <a:p>
          <a:endParaRPr lang="es-CO"/>
        </a:p>
      </dgm:t>
    </dgm:pt>
    <dgm:pt modelId="{03BAD5A8-DF50-42B2-A902-85B5CC1771B2}">
      <dgm:prSet phldrT="[Texto]" custT="1"/>
      <dgm:spPr/>
      <dgm:t>
        <a:bodyPr/>
        <a:lstStyle/>
        <a:p>
          <a:r>
            <a:rPr lang="es-CO" sz="900" dirty="0" smtClean="0"/>
            <a:t>Visita Nuevos EE. </a:t>
          </a:r>
          <a:endParaRPr lang="es-CO" sz="900" dirty="0"/>
        </a:p>
      </dgm:t>
    </dgm:pt>
    <dgm:pt modelId="{44D5F622-2A89-4AE9-BEB9-249CF2A2E348}" type="parTrans" cxnId="{FC085540-7507-42AB-A6C0-0E0AC71200C8}">
      <dgm:prSet/>
      <dgm:spPr/>
      <dgm:t>
        <a:bodyPr/>
        <a:lstStyle/>
        <a:p>
          <a:endParaRPr lang="es-CO"/>
        </a:p>
      </dgm:t>
    </dgm:pt>
    <dgm:pt modelId="{50575DF2-357F-4F77-8CF7-9A1F65917DC7}" type="sibTrans" cxnId="{FC085540-7507-42AB-A6C0-0E0AC71200C8}">
      <dgm:prSet/>
      <dgm:spPr/>
      <dgm:t>
        <a:bodyPr/>
        <a:lstStyle/>
        <a:p>
          <a:endParaRPr lang="es-CO"/>
        </a:p>
      </dgm:t>
    </dgm:pt>
    <dgm:pt modelId="{B0D159B6-A6A6-4682-97CB-4105E514632A}">
      <dgm:prSet phldrT="[Texto]" custT="1"/>
      <dgm:spPr/>
      <dgm:t>
        <a:bodyPr/>
        <a:lstStyle/>
        <a:p>
          <a:r>
            <a:rPr lang="es-CO" sz="900" dirty="0" smtClean="0"/>
            <a:t>Nuestra Ruta Hacia la Excelencia</a:t>
          </a:r>
          <a:endParaRPr lang="es-CO" sz="900" dirty="0"/>
        </a:p>
      </dgm:t>
    </dgm:pt>
    <dgm:pt modelId="{E1AE0CF6-A1FC-4317-A710-8371DB368E45}" type="parTrans" cxnId="{892C379A-12D0-49E7-B4CB-488795D8D761}">
      <dgm:prSet/>
      <dgm:spPr/>
      <dgm:t>
        <a:bodyPr/>
        <a:lstStyle/>
        <a:p>
          <a:endParaRPr lang="es-CO"/>
        </a:p>
      </dgm:t>
    </dgm:pt>
    <dgm:pt modelId="{9E60B702-58D9-4383-8F2C-B82E8D610DEA}" type="sibTrans" cxnId="{892C379A-12D0-49E7-B4CB-488795D8D761}">
      <dgm:prSet/>
      <dgm:spPr/>
      <dgm:t>
        <a:bodyPr/>
        <a:lstStyle/>
        <a:p>
          <a:endParaRPr lang="es-CO"/>
        </a:p>
      </dgm:t>
    </dgm:pt>
    <dgm:pt modelId="{A5D277F1-C8B8-49F6-9D5C-9A7279B49569}">
      <dgm:prSet phldrT="[Texto]"/>
      <dgm:spPr/>
      <dgm:t>
        <a:bodyPr/>
        <a:lstStyle/>
        <a:p>
          <a:r>
            <a:rPr lang="es-CO" dirty="0" smtClean="0"/>
            <a:t>Julio</a:t>
          </a:r>
          <a:endParaRPr lang="es-CO" dirty="0"/>
        </a:p>
      </dgm:t>
    </dgm:pt>
    <dgm:pt modelId="{5C2A1188-90F1-4213-A2E1-1103D5DC609E}" type="parTrans" cxnId="{4C564B78-E07C-4CE8-90D5-00430B62C579}">
      <dgm:prSet/>
      <dgm:spPr/>
      <dgm:t>
        <a:bodyPr/>
        <a:lstStyle/>
        <a:p>
          <a:endParaRPr lang="es-CO"/>
        </a:p>
      </dgm:t>
    </dgm:pt>
    <dgm:pt modelId="{FF027990-F662-4E3E-BF3B-B93A9393CC8A}" type="sibTrans" cxnId="{4C564B78-E07C-4CE8-90D5-00430B62C579}">
      <dgm:prSet/>
      <dgm:spPr/>
      <dgm:t>
        <a:bodyPr/>
        <a:lstStyle/>
        <a:p>
          <a:endParaRPr lang="es-CO"/>
        </a:p>
      </dgm:t>
    </dgm:pt>
    <dgm:pt modelId="{B61A28AC-A697-46F8-B352-229BF3B41CD8}">
      <dgm:prSet phldrT="[Texto]" custT="1"/>
      <dgm:spPr/>
      <dgm:t>
        <a:bodyPr/>
        <a:lstStyle/>
        <a:p>
          <a:r>
            <a:rPr lang="es-CO" sz="1800" dirty="0" smtClean="0"/>
            <a:t>STS 1 </a:t>
          </a:r>
          <a:endParaRPr lang="es-CO" sz="1800" dirty="0"/>
        </a:p>
      </dgm:t>
    </dgm:pt>
    <dgm:pt modelId="{D871458A-18F6-422A-B319-1DDAC42E4D04}" type="parTrans" cxnId="{DE73BC0F-3C21-4577-898F-6783F8212478}">
      <dgm:prSet/>
      <dgm:spPr/>
      <dgm:t>
        <a:bodyPr/>
        <a:lstStyle/>
        <a:p>
          <a:endParaRPr lang="es-CO"/>
        </a:p>
      </dgm:t>
    </dgm:pt>
    <dgm:pt modelId="{7B99709C-FD21-4DA2-B9BA-CEB81B079ED7}" type="sibTrans" cxnId="{DE73BC0F-3C21-4577-898F-6783F8212478}">
      <dgm:prSet/>
      <dgm:spPr/>
      <dgm:t>
        <a:bodyPr/>
        <a:lstStyle/>
        <a:p>
          <a:endParaRPr lang="es-CO"/>
        </a:p>
      </dgm:t>
    </dgm:pt>
    <dgm:pt modelId="{DEC3946F-A2DE-4D30-9828-4981945F5980}">
      <dgm:prSet phldrT="[Texto]"/>
      <dgm:spPr/>
      <dgm:t>
        <a:bodyPr/>
        <a:lstStyle/>
        <a:p>
          <a:r>
            <a:rPr lang="es-CO" dirty="0" smtClean="0"/>
            <a:t>Agosto</a:t>
          </a:r>
          <a:endParaRPr lang="es-CO" dirty="0"/>
        </a:p>
      </dgm:t>
    </dgm:pt>
    <dgm:pt modelId="{DC2A6F55-D635-401A-9AD4-94D66F3F7ACC}" type="parTrans" cxnId="{C0D7625E-9C78-4D1B-BD4B-857B754F533E}">
      <dgm:prSet/>
      <dgm:spPr/>
      <dgm:t>
        <a:bodyPr/>
        <a:lstStyle/>
        <a:p>
          <a:endParaRPr lang="es-CO"/>
        </a:p>
      </dgm:t>
    </dgm:pt>
    <dgm:pt modelId="{A4EE9570-13FD-4E5D-9066-C6FC8AE81767}" type="sibTrans" cxnId="{C0D7625E-9C78-4D1B-BD4B-857B754F533E}">
      <dgm:prSet/>
      <dgm:spPr/>
      <dgm:t>
        <a:bodyPr/>
        <a:lstStyle/>
        <a:p>
          <a:endParaRPr lang="es-CO"/>
        </a:p>
      </dgm:t>
    </dgm:pt>
    <dgm:pt modelId="{2302FB41-8BC8-466C-A641-B0F90B299430}">
      <dgm:prSet phldrT="[Texto]" custT="1"/>
      <dgm:spPr/>
      <dgm:t>
        <a:bodyPr/>
        <a:lstStyle/>
        <a:p>
          <a:r>
            <a:rPr lang="es-CO" sz="1800" dirty="0" smtClean="0"/>
            <a:t>STS 2</a:t>
          </a:r>
          <a:endParaRPr lang="es-CO" sz="1800" dirty="0"/>
        </a:p>
      </dgm:t>
    </dgm:pt>
    <dgm:pt modelId="{300F9BED-F9AB-40A4-8CDF-E30BCCADBE7F}" type="parTrans" cxnId="{18485005-AFE8-4447-B23B-96F8D155BFFE}">
      <dgm:prSet/>
      <dgm:spPr/>
      <dgm:t>
        <a:bodyPr/>
        <a:lstStyle/>
        <a:p>
          <a:endParaRPr lang="es-CO"/>
        </a:p>
      </dgm:t>
    </dgm:pt>
    <dgm:pt modelId="{1FDAD635-B0B7-45DE-A5B5-C312E885D9C4}" type="sibTrans" cxnId="{18485005-AFE8-4447-B23B-96F8D155BFFE}">
      <dgm:prSet/>
      <dgm:spPr/>
      <dgm:t>
        <a:bodyPr/>
        <a:lstStyle/>
        <a:p>
          <a:endParaRPr lang="es-CO"/>
        </a:p>
      </dgm:t>
    </dgm:pt>
    <dgm:pt modelId="{CC7A3D5E-9B2F-4EFD-A791-2301EF521EB1}">
      <dgm:prSet phldrT="[Texto]"/>
      <dgm:spPr/>
      <dgm:t>
        <a:bodyPr/>
        <a:lstStyle/>
        <a:p>
          <a:r>
            <a:rPr lang="es-CO" dirty="0" smtClean="0"/>
            <a:t>Septiembre</a:t>
          </a:r>
          <a:endParaRPr lang="es-CO" dirty="0"/>
        </a:p>
      </dgm:t>
    </dgm:pt>
    <dgm:pt modelId="{45E05DE0-BD2F-4F17-9F7F-4DF262FF1C65}" type="parTrans" cxnId="{5B20AC4C-88C0-42D3-89D0-780C7150DFF5}">
      <dgm:prSet/>
      <dgm:spPr/>
      <dgm:t>
        <a:bodyPr/>
        <a:lstStyle/>
        <a:p>
          <a:endParaRPr lang="es-CO"/>
        </a:p>
      </dgm:t>
    </dgm:pt>
    <dgm:pt modelId="{2379D24E-83BE-455F-9669-E282853B6D99}" type="sibTrans" cxnId="{5B20AC4C-88C0-42D3-89D0-780C7150DFF5}">
      <dgm:prSet/>
      <dgm:spPr/>
      <dgm:t>
        <a:bodyPr/>
        <a:lstStyle/>
        <a:p>
          <a:endParaRPr lang="es-CO"/>
        </a:p>
      </dgm:t>
    </dgm:pt>
    <dgm:pt modelId="{36D50127-87D4-4674-AA52-DACB69C84C8C}">
      <dgm:prSet phldrT="[Texto]"/>
      <dgm:spPr/>
      <dgm:t>
        <a:bodyPr/>
        <a:lstStyle/>
        <a:p>
          <a:r>
            <a:rPr lang="es-CO" dirty="0" smtClean="0"/>
            <a:t>Octubre</a:t>
          </a:r>
          <a:endParaRPr lang="es-CO" dirty="0"/>
        </a:p>
      </dgm:t>
    </dgm:pt>
    <dgm:pt modelId="{9C063A36-FDB5-4794-BAF8-9A73A43D9C30}" type="parTrans" cxnId="{D6AC5846-B1D5-4A5D-9517-AD5E6F87FF94}">
      <dgm:prSet/>
      <dgm:spPr/>
      <dgm:t>
        <a:bodyPr/>
        <a:lstStyle/>
        <a:p>
          <a:endParaRPr lang="es-CO"/>
        </a:p>
      </dgm:t>
    </dgm:pt>
    <dgm:pt modelId="{739E153C-4153-480A-8F4B-F0DD64EEC40D}" type="sibTrans" cxnId="{D6AC5846-B1D5-4A5D-9517-AD5E6F87FF94}">
      <dgm:prSet/>
      <dgm:spPr/>
      <dgm:t>
        <a:bodyPr/>
        <a:lstStyle/>
        <a:p>
          <a:endParaRPr lang="es-CO"/>
        </a:p>
      </dgm:t>
    </dgm:pt>
    <dgm:pt modelId="{3D446870-5B91-4D43-B99B-482F3BC31C23}">
      <dgm:prSet phldrT="[Texto]"/>
      <dgm:spPr/>
      <dgm:t>
        <a:bodyPr/>
        <a:lstStyle/>
        <a:p>
          <a:r>
            <a:rPr lang="es-CO" dirty="0" smtClean="0"/>
            <a:t>Noviembre</a:t>
          </a:r>
          <a:endParaRPr lang="es-CO" dirty="0"/>
        </a:p>
      </dgm:t>
    </dgm:pt>
    <dgm:pt modelId="{037C6548-8201-4A2E-8477-4BA2F89D18AF}" type="parTrans" cxnId="{20CAFC93-3174-4F3A-9D92-E7AEABFE54A6}">
      <dgm:prSet/>
      <dgm:spPr/>
      <dgm:t>
        <a:bodyPr/>
        <a:lstStyle/>
        <a:p>
          <a:endParaRPr lang="es-CO"/>
        </a:p>
      </dgm:t>
    </dgm:pt>
    <dgm:pt modelId="{E0E298B8-4ABB-45EC-9D98-B304D04B0FA0}" type="sibTrans" cxnId="{20CAFC93-3174-4F3A-9D92-E7AEABFE54A6}">
      <dgm:prSet/>
      <dgm:spPr/>
      <dgm:t>
        <a:bodyPr/>
        <a:lstStyle/>
        <a:p>
          <a:endParaRPr lang="es-CO"/>
        </a:p>
      </dgm:t>
    </dgm:pt>
    <dgm:pt modelId="{42C34232-9B1E-4A58-BC92-C08CA8FA2293}">
      <dgm:prSet custT="1"/>
      <dgm:spPr/>
      <dgm:t>
        <a:bodyPr/>
        <a:lstStyle/>
        <a:p>
          <a:r>
            <a:rPr lang="es-CO" sz="1800" dirty="0" smtClean="0"/>
            <a:t>STS  3</a:t>
          </a:r>
          <a:endParaRPr lang="es-CO" sz="1800" dirty="0"/>
        </a:p>
      </dgm:t>
    </dgm:pt>
    <dgm:pt modelId="{9571903A-3F9E-4498-9AD3-1DDC6A976F98}" type="parTrans" cxnId="{F0183B6E-53A4-4347-A122-5263AD949030}">
      <dgm:prSet/>
      <dgm:spPr/>
      <dgm:t>
        <a:bodyPr/>
        <a:lstStyle/>
        <a:p>
          <a:endParaRPr lang="es-CO"/>
        </a:p>
      </dgm:t>
    </dgm:pt>
    <dgm:pt modelId="{8F21C9D4-04C3-4199-87C0-F18A6F9E386C}" type="sibTrans" cxnId="{F0183B6E-53A4-4347-A122-5263AD949030}">
      <dgm:prSet/>
      <dgm:spPr/>
      <dgm:t>
        <a:bodyPr/>
        <a:lstStyle/>
        <a:p>
          <a:endParaRPr lang="es-CO"/>
        </a:p>
      </dgm:t>
    </dgm:pt>
    <dgm:pt modelId="{3174BB54-F72E-48D0-B030-1EFF83B7A593}">
      <dgm:prSet custT="1"/>
      <dgm:spPr/>
      <dgm:t>
        <a:bodyPr/>
        <a:lstStyle/>
        <a:p>
          <a:r>
            <a:rPr lang="es-CO" sz="1800" dirty="0" smtClean="0"/>
            <a:t>STS 4</a:t>
          </a:r>
          <a:endParaRPr lang="es-CO" sz="1800" dirty="0"/>
        </a:p>
      </dgm:t>
    </dgm:pt>
    <dgm:pt modelId="{E95ACD4D-5180-4AD5-A617-DF17D43DCA9C}" type="parTrans" cxnId="{15827EF2-6F7F-4FA2-B0E8-5CA4D0206F8C}">
      <dgm:prSet/>
      <dgm:spPr/>
      <dgm:t>
        <a:bodyPr/>
        <a:lstStyle/>
        <a:p>
          <a:endParaRPr lang="es-CO"/>
        </a:p>
      </dgm:t>
    </dgm:pt>
    <dgm:pt modelId="{1520572A-652A-4C3C-AF63-B1CFC6261B5D}" type="sibTrans" cxnId="{15827EF2-6F7F-4FA2-B0E8-5CA4D0206F8C}">
      <dgm:prSet/>
      <dgm:spPr/>
      <dgm:t>
        <a:bodyPr/>
        <a:lstStyle/>
        <a:p>
          <a:endParaRPr lang="es-CO"/>
        </a:p>
      </dgm:t>
    </dgm:pt>
    <dgm:pt modelId="{9005B9B7-15E3-4471-9CFF-903649ECE5AB}">
      <dgm:prSet custT="1"/>
      <dgm:spPr/>
      <dgm:t>
        <a:bodyPr/>
        <a:lstStyle/>
        <a:p>
          <a:r>
            <a:rPr lang="es-CO" sz="1800" dirty="0" smtClean="0"/>
            <a:t>STS 5</a:t>
          </a:r>
          <a:endParaRPr lang="es-CO" sz="1800" dirty="0"/>
        </a:p>
      </dgm:t>
    </dgm:pt>
    <dgm:pt modelId="{110AAFFD-021F-42A0-B08B-29E66CF79BC5}" type="parTrans" cxnId="{45E0F46B-F586-4291-A0FE-50A8E82A8216}">
      <dgm:prSet/>
      <dgm:spPr/>
      <dgm:t>
        <a:bodyPr/>
        <a:lstStyle/>
        <a:p>
          <a:endParaRPr lang="es-CO"/>
        </a:p>
      </dgm:t>
    </dgm:pt>
    <dgm:pt modelId="{DCBA3A63-58CD-4CC1-934E-CD0CA70C74F9}" type="sibTrans" cxnId="{45E0F46B-F586-4291-A0FE-50A8E82A8216}">
      <dgm:prSet/>
      <dgm:spPr/>
      <dgm:t>
        <a:bodyPr/>
        <a:lstStyle/>
        <a:p>
          <a:endParaRPr lang="es-CO"/>
        </a:p>
      </dgm:t>
    </dgm:pt>
    <dgm:pt modelId="{527E5CFF-336B-44F1-B915-E876C0E58C9E}" type="pres">
      <dgm:prSet presAssocID="{CD6C2FBA-C7F9-485C-976B-CE1D5FDF3BD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1D9FB8D-1F02-4521-AF2B-E662CFA54AE7}" type="pres">
      <dgm:prSet presAssocID="{CD6C2FBA-C7F9-485C-976B-CE1D5FDF3BDE}" presName="tSp" presStyleCnt="0"/>
      <dgm:spPr/>
    </dgm:pt>
    <dgm:pt modelId="{266C8952-911F-4459-B843-038A4AB91A02}" type="pres">
      <dgm:prSet presAssocID="{CD6C2FBA-C7F9-485C-976B-CE1D5FDF3BDE}" presName="bSp" presStyleCnt="0"/>
      <dgm:spPr/>
    </dgm:pt>
    <dgm:pt modelId="{74EB9748-B0AE-4484-AFC9-071778871DD2}" type="pres">
      <dgm:prSet presAssocID="{CD6C2FBA-C7F9-485C-976B-CE1D5FDF3BDE}" presName="process" presStyleCnt="0"/>
      <dgm:spPr/>
    </dgm:pt>
    <dgm:pt modelId="{178689E4-4583-4087-B97B-ED4A84754819}" type="pres">
      <dgm:prSet presAssocID="{29D06B5B-234B-4A5E-B926-68B619A367E4}" presName="composite1" presStyleCnt="0"/>
      <dgm:spPr/>
    </dgm:pt>
    <dgm:pt modelId="{7D05B366-EDF4-4068-81C5-351D2A5C3A0E}" type="pres">
      <dgm:prSet presAssocID="{29D06B5B-234B-4A5E-B926-68B619A367E4}" presName="dummyNode1" presStyleLbl="node1" presStyleIdx="0" presStyleCnt="6"/>
      <dgm:spPr/>
    </dgm:pt>
    <dgm:pt modelId="{30DCBD01-C56F-403D-B6A7-BA7695E41508}" type="pres">
      <dgm:prSet presAssocID="{29D06B5B-234B-4A5E-B926-68B619A367E4}" presName="childNode1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10E97B0-57D0-47CD-8487-C4BF858C61E6}" type="pres">
      <dgm:prSet presAssocID="{29D06B5B-234B-4A5E-B926-68B619A367E4}" presName="childNode1tx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551B843-8552-471E-A197-5D851CCCD70E}" type="pres">
      <dgm:prSet presAssocID="{29D06B5B-234B-4A5E-B926-68B619A367E4}" presName="parentNode1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8EDBB2-9C9D-4B58-A613-50C15ED83E35}" type="pres">
      <dgm:prSet presAssocID="{29D06B5B-234B-4A5E-B926-68B619A367E4}" presName="connSite1" presStyleCnt="0"/>
      <dgm:spPr/>
    </dgm:pt>
    <dgm:pt modelId="{6AA9AD8C-5F58-499C-BB67-980A408A5735}" type="pres">
      <dgm:prSet presAssocID="{D4765976-D88B-4974-8F4E-84A1BDBA8411}" presName="Name9" presStyleLbl="sibTrans2D1" presStyleIdx="0" presStyleCnt="5"/>
      <dgm:spPr/>
      <dgm:t>
        <a:bodyPr/>
        <a:lstStyle/>
        <a:p>
          <a:endParaRPr lang="es-ES"/>
        </a:p>
      </dgm:t>
    </dgm:pt>
    <dgm:pt modelId="{80E94CA2-3A5A-473A-8769-41362A65A2F7}" type="pres">
      <dgm:prSet presAssocID="{A5D277F1-C8B8-49F6-9D5C-9A7279B49569}" presName="composite2" presStyleCnt="0"/>
      <dgm:spPr/>
    </dgm:pt>
    <dgm:pt modelId="{C048A533-165B-4F1C-9E06-D88A556AEC7F}" type="pres">
      <dgm:prSet presAssocID="{A5D277F1-C8B8-49F6-9D5C-9A7279B49569}" presName="dummyNode2" presStyleLbl="node1" presStyleIdx="0" presStyleCnt="6"/>
      <dgm:spPr/>
    </dgm:pt>
    <dgm:pt modelId="{63C25F0D-4B66-4D22-8330-F8ACD379C2A4}" type="pres">
      <dgm:prSet presAssocID="{A5D277F1-C8B8-49F6-9D5C-9A7279B49569}" presName="childNode2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1236413-F6D7-42E1-913E-D0A3B8D90084}" type="pres">
      <dgm:prSet presAssocID="{A5D277F1-C8B8-49F6-9D5C-9A7279B49569}" presName="childNode2tx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5B990DC-57B6-4218-B8B1-414A62B08F42}" type="pres">
      <dgm:prSet presAssocID="{A5D277F1-C8B8-49F6-9D5C-9A7279B49569}" presName="parentNode2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0EF21B-1EA9-4C2C-9E1B-D52463DBED09}" type="pres">
      <dgm:prSet presAssocID="{A5D277F1-C8B8-49F6-9D5C-9A7279B49569}" presName="connSite2" presStyleCnt="0"/>
      <dgm:spPr/>
    </dgm:pt>
    <dgm:pt modelId="{66F42597-BBCA-4E18-9B4D-997999CD0BB1}" type="pres">
      <dgm:prSet presAssocID="{FF027990-F662-4E3E-BF3B-B93A9393CC8A}" presName="Name18" presStyleLbl="sibTrans2D1" presStyleIdx="1" presStyleCnt="5"/>
      <dgm:spPr/>
      <dgm:t>
        <a:bodyPr/>
        <a:lstStyle/>
        <a:p>
          <a:endParaRPr lang="es-ES"/>
        </a:p>
      </dgm:t>
    </dgm:pt>
    <dgm:pt modelId="{506AEEC5-4C04-4364-8494-FD6CFBAC2BB9}" type="pres">
      <dgm:prSet presAssocID="{DEC3946F-A2DE-4D30-9828-4981945F5980}" presName="composite1" presStyleCnt="0"/>
      <dgm:spPr/>
    </dgm:pt>
    <dgm:pt modelId="{CA898E43-6EE0-41A0-84EC-087DAE90771D}" type="pres">
      <dgm:prSet presAssocID="{DEC3946F-A2DE-4D30-9828-4981945F5980}" presName="dummyNode1" presStyleLbl="node1" presStyleIdx="1" presStyleCnt="6"/>
      <dgm:spPr/>
    </dgm:pt>
    <dgm:pt modelId="{E7271FB9-FACE-4C43-BC19-059890FE42BE}" type="pres">
      <dgm:prSet presAssocID="{DEC3946F-A2DE-4D30-9828-4981945F5980}" presName="childNode1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4663E0E-D3CE-4AE0-8D64-D34E22BD83E6}" type="pres">
      <dgm:prSet presAssocID="{DEC3946F-A2DE-4D30-9828-4981945F5980}" presName="childNode1tx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35C7D55-8264-4115-998B-91B1584A142F}" type="pres">
      <dgm:prSet presAssocID="{DEC3946F-A2DE-4D30-9828-4981945F5980}" presName="parentNode1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A210AF-E982-4C3E-B196-F7CA5914391C}" type="pres">
      <dgm:prSet presAssocID="{DEC3946F-A2DE-4D30-9828-4981945F5980}" presName="connSite1" presStyleCnt="0"/>
      <dgm:spPr/>
    </dgm:pt>
    <dgm:pt modelId="{66FF1BB7-E08A-4B2F-BF10-29B9CBCBA81E}" type="pres">
      <dgm:prSet presAssocID="{A4EE9570-13FD-4E5D-9066-C6FC8AE81767}" presName="Name9" presStyleLbl="sibTrans2D1" presStyleIdx="2" presStyleCnt="5"/>
      <dgm:spPr/>
      <dgm:t>
        <a:bodyPr/>
        <a:lstStyle/>
        <a:p>
          <a:endParaRPr lang="es-ES"/>
        </a:p>
      </dgm:t>
    </dgm:pt>
    <dgm:pt modelId="{1BF1B34D-215E-4D70-A462-6E0BA5E6447B}" type="pres">
      <dgm:prSet presAssocID="{CC7A3D5E-9B2F-4EFD-A791-2301EF521EB1}" presName="composite2" presStyleCnt="0"/>
      <dgm:spPr/>
    </dgm:pt>
    <dgm:pt modelId="{DF509B81-1597-490E-821C-621F0DD45291}" type="pres">
      <dgm:prSet presAssocID="{CC7A3D5E-9B2F-4EFD-A791-2301EF521EB1}" presName="dummyNode2" presStyleLbl="node1" presStyleIdx="2" presStyleCnt="6"/>
      <dgm:spPr/>
    </dgm:pt>
    <dgm:pt modelId="{CB5F63A7-D6C8-48EE-B763-78FE3E9C8425}" type="pres">
      <dgm:prSet presAssocID="{CC7A3D5E-9B2F-4EFD-A791-2301EF521EB1}" presName="childNode2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D7A3677-D3F0-45CF-9A9B-3DD8C1C78FF4}" type="pres">
      <dgm:prSet presAssocID="{CC7A3D5E-9B2F-4EFD-A791-2301EF521EB1}" presName="childNode2tx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D16A951-C7B7-4DCF-890D-EDE80B42CE41}" type="pres">
      <dgm:prSet presAssocID="{CC7A3D5E-9B2F-4EFD-A791-2301EF521EB1}" presName="parentNode2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5D8BB5F-9840-4E3F-BA4E-1A3C278E4553}" type="pres">
      <dgm:prSet presAssocID="{CC7A3D5E-9B2F-4EFD-A791-2301EF521EB1}" presName="connSite2" presStyleCnt="0"/>
      <dgm:spPr/>
    </dgm:pt>
    <dgm:pt modelId="{71D9583B-0AB3-4518-94EE-ACDF7B0C6778}" type="pres">
      <dgm:prSet presAssocID="{2379D24E-83BE-455F-9669-E282853B6D99}" presName="Name18" presStyleLbl="sibTrans2D1" presStyleIdx="3" presStyleCnt="5"/>
      <dgm:spPr/>
      <dgm:t>
        <a:bodyPr/>
        <a:lstStyle/>
        <a:p>
          <a:endParaRPr lang="es-ES"/>
        </a:p>
      </dgm:t>
    </dgm:pt>
    <dgm:pt modelId="{E8212EB7-F602-466C-8EF8-75AD5315E71D}" type="pres">
      <dgm:prSet presAssocID="{36D50127-87D4-4674-AA52-DACB69C84C8C}" presName="composite1" presStyleCnt="0"/>
      <dgm:spPr/>
    </dgm:pt>
    <dgm:pt modelId="{E33E0856-1E49-4EDC-8F16-36E52CF086FC}" type="pres">
      <dgm:prSet presAssocID="{36D50127-87D4-4674-AA52-DACB69C84C8C}" presName="dummyNode1" presStyleLbl="node1" presStyleIdx="3" presStyleCnt="6"/>
      <dgm:spPr/>
    </dgm:pt>
    <dgm:pt modelId="{B74BE444-87F5-480C-AC4E-7D9703C4606A}" type="pres">
      <dgm:prSet presAssocID="{36D50127-87D4-4674-AA52-DACB69C84C8C}" presName="childNode1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3422C4-38DF-443A-8E59-9866D25378A8}" type="pres">
      <dgm:prSet presAssocID="{36D50127-87D4-4674-AA52-DACB69C84C8C}" presName="childNode1tx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BDFCDD-3AD0-482E-B0E3-305BDCC4E048}" type="pres">
      <dgm:prSet presAssocID="{36D50127-87D4-4674-AA52-DACB69C84C8C}" presName="parentNode1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6CB51E-F452-46AF-83F0-231535D2C04A}" type="pres">
      <dgm:prSet presAssocID="{36D50127-87D4-4674-AA52-DACB69C84C8C}" presName="connSite1" presStyleCnt="0"/>
      <dgm:spPr/>
    </dgm:pt>
    <dgm:pt modelId="{0B60A133-AD0B-4851-B630-EA6E5A9EC9C5}" type="pres">
      <dgm:prSet presAssocID="{739E153C-4153-480A-8F4B-F0DD64EEC40D}" presName="Name9" presStyleLbl="sibTrans2D1" presStyleIdx="4" presStyleCnt="5"/>
      <dgm:spPr/>
      <dgm:t>
        <a:bodyPr/>
        <a:lstStyle/>
        <a:p>
          <a:endParaRPr lang="es-ES"/>
        </a:p>
      </dgm:t>
    </dgm:pt>
    <dgm:pt modelId="{C277FE83-7F1C-4512-8F1A-EB831CF6253D}" type="pres">
      <dgm:prSet presAssocID="{3D446870-5B91-4D43-B99B-482F3BC31C23}" presName="composite2" presStyleCnt="0"/>
      <dgm:spPr/>
    </dgm:pt>
    <dgm:pt modelId="{ABC0D6CA-4093-4618-BEEB-0BFA9272522D}" type="pres">
      <dgm:prSet presAssocID="{3D446870-5B91-4D43-B99B-482F3BC31C23}" presName="dummyNode2" presStyleLbl="node1" presStyleIdx="4" presStyleCnt="6"/>
      <dgm:spPr/>
    </dgm:pt>
    <dgm:pt modelId="{2ACDE5A8-2B5C-48EA-BB4E-0AE6224987EA}" type="pres">
      <dgm:prSet presAssocID="{3D446870-5B91-4D43-B99B-482F3BC31C23}" presName="childNode2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D0BDFA-8AFC-4974-AA26-EB5623183446}" type="pres">
      <dgm:prSet presAssocID="{3D446870-5B91-4D43-B99B-482F3BC31C23}" presName="childNode2tx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647393-2229-4D45-B19C-FD97EE2C5566}" type="pres">
      <dgm:prSet presAssocID="{3D446870-5B91-4D43-B99B-482F3BC31C23}" presName="parentNode2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C1AA81-A2E5-4B1F-81B1-30A8B5E8D9BC}" type="pres">
      <dgm:prSet presAssocID="{3D446870-5B91-4D43-B99B-482F3BC31C23}" presName="connSite2" presStyleCnt="0"/>
      <dgm:spPr/>
    </dgm:pt>
  </dgm:ptLst>
  <dgm:cxnLst>
    <dgm:cxn modelId="{047E9C29-99AA-784E-9A41-C5F95DEFEFBF}" type="presOf" srcId="{2302FB41-8BC8-466C-A641-B0F90B299430}" destId="{34663E0E-D3CE-4AE0-8D64-D34E22BD83E6}" srcOrd="1" destOrd="0" presId="urn:microsoft.com/office/officeart/2005/8/layout/hProcess4"/>
    <dgm:cxn modelId="{20CAFC93-3174-4F3A-9D92-E7AEABFE54A6}" srcId="{CD6C2FBA-C7F9-485C-976B-CE1D5FDF3BDE}" destId="{3D446870-5B91-4D43-B99B-482F3BC31C23}" srcOrd="5" destOrd="0" parTransId="{037C6548-8201-4A2E-8477-4BA2F89D18AF}" sibTransId="{E0E298B8-4ABB-45EC-9D98-B304D04B0FA0}"/>
    <dgm:cxn modelId="{0D72DA07-E8DF-5243-8C42-79D032463D10}" type="presOf" srcId="{03BAD5A8-DF50-42B2-A902-85B5CC1771B2}" destId="{610E97B0-57D0-47CD-8487-C4BF858C61E6}" srcOrd="1" destOrd="0" presId="urn:microsoft.com/office/officeart/2005/8/layout/hProcess4"/>
    <dgm:cxn modelId="{5100906A-78F5-E544-8E66-5E60A23C3BCE}" type="presOf" srcId="{CC7A3D5E-9B2F-4EFD-A791-2301EF521EB1}" destId="{AD16A951-C7B7-4DCF-890D-EDE80B42CE41}" srcOrd="0" destOrd="0" presId="urn:microsoft.com/office/officeart/2005/8/layout/hProcess4"/>
    <dgm:cxn modelId="{FBF13A5E-9877-4A1C-B4D3-1B8E8A790570}" srcId="{CD6C2FBA-C7F9-485C-976B-CE1D5FDF3BDE}" destId="{29D06B5B-234B-4A5E-B926-68B619A367E4}" srcOrd="0" destOrd="0" parTransId="{16D0DE3E-444F-445A-8CDB-2AAFE6BA25C7}" sibTransId="{D4765976-D88B-4974-8F4E-84A1BDBA8411}"/>
    <dgm:cxn modelId="{BA0C0FF1-E70F-644C-9A77-B1756AE377FE}" type="presOf" srcId="{DEC3946F-A2DE-4D30-9828-4981945F5980}" destId="{835C7D55-8264-4115-998B-91B1584A142F}" srcOrd="0" destOrd="0" presId="urn:microsoft.com/office/officeart/2005/8/layout/hProcess4"/>
    <dgm:cxn modelId="{4C564B78-E07C-4CE8-90D5-00430B62C579}" srcId="{CD6C2FBA-C7F9-485C-976B-CE1D5FDF3BDE}" destId="{A5D277F1-C8B8-49F6-9D5C-9A7279B49569}" srcOrd="1" destOrd="0" parTransId="{5C2A1188-90F1-4213-A2E1-1103D5DC609E}" sibTransId="{FF027990-F662-4E3E-BF3B-B93A9393CC8A}"/>
    <dgm:cxn modelId="{2093B446-AEE9-B540-BD60-E057F66CB9CD}" type="presOf" srcId="{739E153C-4153-480A-8F4B-F0DD64EEC40D}" destId="{0B60A133-AD0B-4851-B630-EA6E5A9EC9C5}" srcOrd="0" destOrd="0" presId="urn:microsoft.com/office/officeart/2005/8/layout/hProcess4"/>
    <dgm:cxn modelId="{DE73BC0F-3C21-4577-898F-6783F8212478}" srcId="{A5D277F1-C8B8-49F6-9D5C-9A7279B49569}" destId="{B61A28AC-A697-46F8-B352-229BF3B41CD8}" srcOrd="0" destOrd="0" parTransId="{D871458A-18F6-422A-B319-1DDAC42E4D04}" sibTransId="{7B99709C-FD21-4DA2-B9BA-CEB81B079ED7}"/>
    <dgm:cxn modelId="{FC085540-7507-42AB-A6C0-0E0AC71200C8}" srcId="{29D06B5B-234B-4A5E-B926-68B619A367E4}" destId="{03BAD5A8-DF50-42B2-A902-85B5CC1771B2}" srcOrd="0" destOrd="0" parTransId="{44D5F622-2A89-4AE9-BEB9-249CF2A2E348}" sibTransId="{50575DF2-357F-4F77-8CF7-9A1F65917DC7}"/>
    <dgm:cxn modelId="{18485005-AFE8-4447-B23B-96F8D155BFFE}" srcId="{DEC3946F-A2DE-4D30-9828-4981945F5980}" destId="{2302FB41-8BC8-466C-A641-B0F90B299430}" srcOrd="0" destOrd="0" parTransId="{300F9BED-F9AB-40A4-8CDF-E30BCCADBE7F}" sibTransId="{1FDAD635-B0B7-45DE-A5B5-C312E885D9C4}"/>
    <dgm:cxn modelId="{B2B03533-BCF8-A247-8E51-C4BC2BE7EC88}" type="presOf" srcId="{A4EE9570-13FD-4E5D-9066-C6FC8AE81767}" destId="{66FF1BB7-E08A-4B2F-BF10-29B9CBCBA81E}" srcOrd="0" destOrd="0" presId="urn:microsoft.com/office/officeart/2005/8/layout/hProcess4"/>
    <dgm:cxn modelId="{C0D7625E-9C78-4D1B-BD4B-857B754F533E}" srcId="{CD6C2FBA-C7F9-485C-976B-CE1D5FDF3BDE}" destId="{DEC3946F-A2DE-4D30-9828-4981945F5980}" srcOrd="2" destOrd="0" parTransId="{DC2A6F55-D635-401A-9AD4-94D66F3F7ACC}" sibTransId="{A4EE9570-13FD-4E5D-9066-C6FC8AE81767}"/>
    <dgm:cxn modelId="{0E984D12-652A-DA48-BC48-AEC1E9B0EFA3}" type="presOf" srcId="{FF027990-F662-4E3E-BF3B-B93A9393CC8A}" destId="{66F42597-BBCA-4E18-9B4D-997999CD0BB1}" srcOrd="0" destOrd="0" presId="urn:microsoft.com/office/officeart/2005/8/layout/hProcess4"/>
    <dgm:cxn modelId="{FFC33D62-A183-1E48-BFA6-9025373019AF}" type="presOf" srcId="{B61A28AC-A697-46F8-B352-229BF3B41CD8}" destId="{C1236413-F6D7-42E1-913E-D0A3B8D90084}" srcOrd="1" destOrd="0" presId="urn:microsoft.com/office/officeart/2005/8/layout/hProcess4"/>
    <dgm:cxn modelId="{871833EC-B533-7D4C-B7EA-B46F783BE877}" type="presOf" srcId="{3174BB54-F72E-48D0-B030-1EFF83B7A593}" destId="{B74BE444-87F5-480C-AC4E-7D9703C4606A}" srcOrd="0" destOrd="0" presId="urn:microsoft.com/office/officeart/2005/8/layout/hProcess4"/>
    <dgm:cxn modelId="{0AF5FA27-2829-FD41-A3DE-05BD42D9581A}" type="presOf" srcId="{B0D159B6-A6A6-4682-97CB-4105E514632A}" destId="{610E97B0-57D0-47CD-8487-C4BF858C61E6}" srcOrd="1" destOrd="1" presId="urn:microsoft.com/office/officeart/2005/8/layout/hProcess4"/>
    <dgm:cxn modelId="{FC4DB006-4F13-FB48-87B7-FEF4AE8462B4}" type="presOf" srcId="{B0D159B6-A6A6-4682-97CB-4105E514632A}" destId="{30DCBD01-C56F-403D-B6A7-BA7695E41508}" srcOrd="0" destOrd="1" presId="urn:microsoft.com/office/officeart/2005/8/layout/hProcess4"/>
    <dgm:cxn modelId="{AC0E7773-E8C1-944D-8140-13346076C38D}" type="presOf" srcId="{3D446870-5B91-4D43-B99B-482F3BC31C23}" destId="{F6647393-2229-4D45-B19C-FD97EE2C5566}" srcOrd="0" destOrd="0" presId="urn:microsoft.com/office/officeart/2005/8/layout/hProcess4"/>
    <dgm:cxn modelId="{40D2D0BE-8AF9-C543-9624-369DB75427BA}" type="presOf" srcId="{42C34232-9B1E-4A58-BC92-C08CA8FA2293}" destId="{0D7A3677-D3F0-45CF-9A9B-3DD8C1C78FF4}" srcOrd="1" destOrd="0" presId="urn:microsoft.com/office/officeart/2005/8/layout/hProcess4"/>
    <dgm:cxn modelId="{45E0F46B-F586-4291-A0FE-50A8E82A8216}" srcId="{3D446870-5B91-4D43-B99B-482F3BC31C23}" destId="{9005B9B7-15E3-4471-9CFF-903649ECE5AB}" srcOrd="0" destOrd="0" parTransId="{110AAFFD-021F-42A0-B08B-29E66CF79BC5}" sibTransId="{DCBA3A63-58CD-4CC1-934E-CD0CA70C74F9}"/>
    <dgm:cxn modelId="{3DBD03F8-36ED-FA43-B2BE-949D38BF5827}" type="presOf" srcId="{03BAD5A8-DF50-42B2-A902-85B5CC1771B2}" destId="{30DCBD01-C56F-403D-B6A7-BA7695E41508}" srcOrd="0" destOrd="0" presId="urn:microsoft.com/office/officeart/2005/8/layout/hProcess4"/>
    <dgm:cxn modelId="{B9B3A7E1-BC4C-C14C-8F07-508F778E79AD}" type="presOf" srcId="{D4765976-D88B-4974-8F4E-84A1BDBA8411}" destId="{6AA9AD8C-5F58-499C-BB67-980A408A5735}" srcOrd="0" destOrd="0" presId="urn:microsoft.com/office/officeart/2005/8/layout/hProcess4"/>
    <dgm:cxn modelId="{DFC65F0F-87F9-964E-BC4E-074065626B8E}" type="presOf" srcId="{2302FB41-8BC8-466C-A641-B0F90B299430}" destId="{E7271FB9-FACE-4C43-BC19-059890FE42BE}" srcOrd="0" destOrd="0" presId="urn:microsoft.com/office/officeart/2005/8/layout/hProcess4"/>
    <dgm:cxn modelId="{5B20AC4C-88C0-42D3-89D0-780C7150DFF5}" srcId="{CD6C2FBA-C7F9-485C-976B-CE1D5FDF3BDE}" destId="{CC7A3D5E-9B2F-4EFD-A791-2301EF521EB1}" srcOrd="3" destOrd="0" parTransId="{45E05DE0-BD2F-4F17-9F7F-4DF262FF1C65}" sibTransId="{2379D24E-83BE-455F-9669-E282853B6D99}"/>
    <dgm:cxn modelId="{0D71A9AA-A06C-7146-A595-CB201E745FB8}" type="presOf" srcId="{29D06B5B-234B-4A5E-B926-68B619A367E4}" destId="{2551B843-8552-471E-A197-5D851CCCD70E}" srcOrd="0" destOrd="0" presId="urn:microsoft.com/office/officeart/2005/8/layout/hProcess4"/>
    <dgm:cxn modelId="{8BFBF96E-2287-F740-B5A1-03565BE0727A}" type="presOf" srcId="{42C34232-9B1E-4A58-BC92-C08CA8FA2293}" destId="{CB5F63A7-D6C8-48EE-B763-78FE3E9C8425}" srcOrd="0" destOrd="0" presId="urn:microsoft.com/office/officeart/2005/8/layout/hProcess4"/>
    <dgm:cxn modelId="{156BB5B9-FC92-8241-9DDC-512246565FDC}" type="presOf" srcId="{A5D277F1-C8B8-49F6-9D5C-9A7279B49569}" destId="{35B990DC-57B6-4218-B8B1-414A62B08F42}" srcOrd="0" destOrd="0" presId="urn:microsoft.com/office/officeart/2005/8/layout/hProcess4"/>
    <dgm:cxn modelId="{4F4A1229-2E30-E947-8CA4-F4F38570EFE9}" type="presOf" srcId="{9005B9B7-15E3-4471-9CFF-903649ECE5AB}" destId="{2ACDE5A8-2B5C-48EA-BB4E-0AE6224987EA}" srcOrd="0" destOrd="0" presId="urn:microsoft.com/office/officeart/2005/8/layout/hProcess4"/>
    <dgm:cxn modelId="{D6AC5846-B1D5-4A5D-9517-AD5E6F87FF94}" srcId="{CD6C2FBA-C7F9-485C-976B-CE1D5FDF3BDE}" destId="{36D50127-87D4-4674-AA52-DACB69C84C8C}" srcOrd="4" destOrd="0" parTransId="{9C063A36-FDB5-4794-BAF8-9A73A43D9C30}" sibTransId="{739E153C-4153-480A-8F4B-F0DD64EEC40D}"/>
    <dgm:cxn modelId="{15827EF2-6F7F-4FA2-B0E8-5CA4D0206F8C}" srcId="{36D50127-87D4-4674-AA52-DACB69C84C8C}" destId="{3174BB54-F72E-48D0-B030-1EFF83B7A593}" srcOrd="0" destOrd="0" parTransId="{E95ACD4D-5180-4AD5-A617-DF17D43DCA9C}" sibTransId="{1520572A-652A-4C3C-AF63-B1CFC6261B5D}"/>
    <dgm:cxn modelId="{370F70DA-9DE7-7349-81D8-F187D6BF6028}" type="presOf" srcId="{3174BB54-F72E-48D0-B030-1EFF83B7A593}" destId="{AF3422C4-38DF-443A-8E59-9866D25378A8}" srcOrd="1" destOrd="0" presId="urn:microsoft.com/office/officeart/2005/8/layout/hProcess4"/>
    <dgm:cxn modelId="{B113B98F-AE81-0E41-9AAB-6F800041385F}" type="presOf" srcId="{9005B9B7-15E3-4471-9CFF-903649ECE5AB}" destId="{E0D0BDFA-8AFC-4974-AA26-EB5623183446}" srcOrd="1" destOrd="0" presId="urn:microsoft.com/office/officeart/2005/8/layout/hProcess4"/>
    <dgm:cxn modelId="{A864B4DC-C08C-BF48-9CB4-36858237BDFB}" type="presOf" srcId="{CD6C2FBA-C7F9-485C-976B-CE1D5FDF3BDE}" destId="{527E5CFF-336B-44F1-B915-E876C0E58C9E}" srcOrd="0" destOrd="0" presId="urn:microsoft.com/office/officeart/2005/8/layout/hProcess4"/>
    <dgm:cxn modelId="{7FD2EFBD-5C5F-4240-9E3A-011E14248053}" type="presOf" srcId="{B61A28AC-A697-46F8-B352-229BF3B41CD8}" destId="{63C25F0D-4B66-4D22-8330-F8ACD379C2A4}" srcOrd="0" destOrd="0" presId="urn:microsoft.com/office/officeart/2005/8/layout/hProcess4"/>
    <dgm:cxn modelId="{892C379A-12D0-49E7-B4CB-488795D8D761}" srcId="{29D06B5B-234B-4A5E-B926-68B619A367E4}" destId="{B0D159B6-A6A6-4682-97CB-4105E514632A}" srcOrd="1" destOrd="0" parTransId="{E1AE0CF6-A1FC-4317-A710-8371DB368E45}" sibTransId="{9E60B702-58D9-4383-8F2C-B82E8D610DEA}"/>
    <dgm:cxn modelId="{F0183B6E-53A4-4347-A122-5263AD949030}" srcId="{CC7A3D5E-9B2F-4EFD-A791-2301EF521EB1}" destId="{42C34232-9B1E-4A58-BC92-C08CA8FA2293}" srcOrd="0" destOrd="0" parTransId="{9571903A-3F9E-4498-9AD3-1DDC6A976F98}" sibTransId="{8F21C9D4-04C3-4199-87C0-F18A6F9E386C}"/>
    <dgm:cxn modelId="{D29CE0E6-E2C2-EF4D-BEF8-76AB3217A5A9}" type="presOf" srcId="{36D50127-87D4-4674-AA52-DACB69C84C8C}" destId="{23BDFCDD-3AD0-482E-B0E3-305BDCC4E048}" srcOrd="0" destOrd="0" presId="urn:microsoft.com/office/officeart/2005/8/layout/hProcess4"/>
    <dgm:cxn modelId="{ECDF98F3-B074-1F41-A029-2F9899A63E9C}" type="presOf" srcId="{2379D24E-83BE-455F-9669-E282853B6D99}" destId="{71D9583B-0AB3-4518-94EE-ACDF7B0C6778}" srcOrd="0" destOrd="0" presId="urn:microsoft.com/office/officeart/2005/8/layout/hProcess4"/>
    <dgm:cxn modelId="{29F0D472-F4EC-384B-873C-40D623A58077}" type="presParOf" srcId="{527E5CFF-336B-44F1-B915-E876C0E58C9E}" destId="{B1D9FB8D-1F02-4521-AF2B-E662CFA54AE7}" srcOrd="0" destOrd="0" presId="urn:microsoft.com/office/officeart/2005/8/layout/hProcess4"/>
    <dgm:cxn modelId="{0D4468BD-2C07-7A43-8D89-F88775F4414F}" type="presParOf" srcId="{527E5CFF-336B-44F1-B915-E876C0E58C9E}" destId="{266C8952-911F-4459-B843-038A4AB91A02}" srcOrd="1" destOrd="0" presId="urn:microsoft.com/office/officeart/2005/8/layout/hProcess4"/>
    <dgm:cxn modelId="{4E65DF7D-C3D2-3144-9758-0EA5C09422C1}" type="presParOf" srcId="{527E5CFF-336B-44F1-B915-E876C0E58C9E}" destId="{74EB9748-B0AE-4484-AFC9-071778871DD2}" srcOrd="2" destOrd="0" presId="urn:microsoft.com/office/officeart/2005/8/layout/hProcess4"/>
    <dgm:cxn modelId="{059EC426-D9E6-7249-9BF8-C49BBDA22E04}" type="presParOf" srcId="{74EB9748-B0AE-4484-AFC9-071778871DD2}" destId="{178689E4-4583-4087-B97B-ED4A84754819}" srcOrd="0" destOrd="0" presId="urn:microsoft.com/office/officeart/2005/8/layout/hProcess4"/>
    <dgm:cxn modelId="{3B949C9E-ECB8-2A47-93D2-31B34D92209E}" type="presParOf" srcId="{178689E4-4583-4087-B97B-ED4A84754819}" destId="{7D05B366-EDF4-4068-81C5-351D2A5C3A0E}" srcOrd="0" destOrd="0" presId="urn:microsoft.com/office/officeart/2005/8/layout/hProcess4"/>
    <dgm:cxn modelId="{0ECC57AF-F035-4749-AC34-1B9A9673118F}" type="presParOf" srcId="{178689E4-4583-4087-B97B-ED4A84754819}" destId="{30DCBD01-C56F-403D-B6A7-BA7695E41508}" srcOrd="1" destOrd="0" presId="urn:microsoft.com/office/officeart/2005/8/layout/hProcess4"/>
    <dgm:cxn modelId="{FB8117B0-5CAD-544F-A014-2870998FD3B0}" type="presParOf" srcId="{178689E4-4583-4087-B97B-ED4A84754819}" destId="{610E97B0-57D0-47CD-8487-C4BF858C61E6}" srcOrd="2" destOrd="0" presId="urn:microsoft.com/office/officeart/2005/8/layout/hProcess4"/>
    <dgm:cxn modelId="{405DE775-DEE2-B84D-8FE5-E85AF6ACC2DE}" type="presParOf" srcId="{178689E4-4583-4087-B97B-ED4A84754819}" destId="{2551B843-8552-471E-A197-5D851CCCD70E}" srcOrd="3" destOrd="0" presId="urn:microsoft.com/office/officeart/2005/8/layout/hProcess4"/>
    <dgm:cxn modelId="{AFCB4958-C771-B944-A2F9-A422B3F1E48F}" type="presParOf" srcId="{178689E4-4583-4087-B97B-ED4A84754819}" destId="{FB8EDBB2-9C9D-4B58-A613-50C15ED83E35}" srcOrd="4" destOrd="0" presId="urn:microsoft.com/office/officeart/2005/8/layout/hProcess4"/>
    <dgm:cxn modelId="{40185481-86F7-0449-9D6C-8C3479F6054E}" type="presParOf" srcId="{74EB9748-B0AE-4484-AFC9-071778871DD2}" destId="{6AA9AD8C-5F58-499C-BB67-980A408A5735}" srcOrd="1" destOrd="0" presId="urn:microsoft.com/office/officeart/2005/8/layout/hProcess4"/>
    <dgm:cxn modelId="{0F13D837-3826-2148-8A78-44BBDE451AC1}" type="presParOf" srcId="{74EB9748-B0AE-4484-AFC9-071778871DD2}" destId="{80E94CA2-3A5A-473A-8769-41362A65A2F7}" srcOrd="2" destOrd="0" presId="urn:microsoft.com/office/officeart/2005/8/layout/hProcess4"/>
    <dgm:cxn modelId="{C04D5797-09D1-9242-9AE4-D114923F8599}" type="presParOf" srcId="{80E94CA2-3A5A-473A-8769-41362A65A2F7}" destId="{C048A533-165B-4F1C-9E06-D88A556AEC7F}" srcOrd="0" destOrd="0" presId="urn:microsoft.com/office/officeart/2005/8/layout/hProcess4"/>
    <dgm:cxn modelId="{39642E58-41E2-6B4E-9A0F-630E0ADAA3BB}" type="presParOf" srcId="{80E94CA2-3A5A-473A-8769-41362A65A2F7}" destId="{63C25F0D-4B66-4D22-8330-F8ACD379C2A4}" srcOrd="1" destOrd="0" presId="urn:microsoft.com/office/officeart/2005/8/layout/hProcess4"/>
    <dgm:cxn modelId="{49D27A54-5192-6043-965B-F4ADE163628B}" type="presParOf" srcId="{80E94CA2-3A5A-473A-8769-41362A65A2F7}" destId="{C1236413-F6D7-42E1-913E-D0A3B8D90084}" srcOrd="2" destOrd="0" presId="urn:microsoft.com/office/officeart/2005/8/layout/hProcess4"/>
    <dgm:cxn modelId="{134899C7-1BE3-BB4C-AE34-72297BA7E096}" type="presParOf" srcId="{80E94CA2-3A5A-473A-8769-41362A65A2F7}" destId="{35B990DC-57B6-4218-B8B1-414A62B08F42}" srcOrd="3" destOrd="0" presId="urn:microsoft.com/office/officeart/2005/8/layout/hProcess4"/>
    <dgm:cxn modelId="{D1997732-C46E-404C-879C-DBD4AD2062A1}" type="presParOf" srcId="{80E94CA2-3A5A-473A-8769-41362A65A2F7}" destId="{540EF21B-1EA9-4C2C-9E1B-D52463DBED09}" srcOrd="4" destOrd="0" presId="urn:microsoft.com/office/officeart/2005/8/layout/hProcess4"/>
    <dgm:cxn modelId="{E9E5B826-7C48-6644-B008-915B7443B808}" type="presParOf" srcId="{74EB9748-B0AE-4484-AFC9-071778871DD2}" destId="{66F42597-BBCA-4E18-9B4D-997999CD0BB1}" srcOrd="3" destOrd="0" presId="urn:microsoft.com/office/officeart/2005/8/layout/hProcess4"/>
    <dgm:cxn modelId="{D2613E90-E529-FC4D-B922-AAE259D76BB2}" type="presParOf" srcId="{74EB9748-B0AE-4484-AFC9-071778871DD2}" destId="{506AEEC5-4C04-4364-8494-FD6CFBAC2BB9}" srcOrd="4" destOrd="0" presId="urn:microsoft.com/office/officeart/2005/8/layout/hProcess4"/>
    <dgm:cxn modelId="{04FC6403-9C0D-4444-8F9F-FF63BF749600}" type="presParOf" srcId="{506AEEC5-4C04-4364-8494-FD6CFBAC2BB9}" destId="{CA898E43-6EE0-41A0-84EC-087DAE90771D}" srcOrd="0" destOrd="0" presId="urn:microsoft.com/office/officeart/2005/8/layout/hProcess4"/>
    <dgm:cxn modelId="{F0F0251B-58AE-644F-A619-4E273C802D84}" type="presParOf" srcId="{506AEEC5-4C04-4364-8494-FD6CFBAC2BB9}" destId="{E7271FB9-FACE-4C43-BC19-059890FE42BE}" srcOrd="1" destOrd="0" presId="urn:microsoft.com/office/officeart/2005/8/layout/hProcess4"/>
    <dgm:cxn modelId="{07A1FD65-F11D-2E4F-845B-37A8F92D78DD}" type="presParOf" srcId="{506AEEC5-4C04-4364-8494-FD6CFBAC2BB9}" destId="{34663E0E-D3CE-4AE0-8D64-D34E22BD83E6}" srcOrd="2" destOrd="0" presId="urn:microsoft.com/office/officeart/2005/8/layout/hProcess4"/>
    <dgm:cxn modelId="{17776232-EA4D-B14F-AF90-223BC76056A0}" type="presParOf" srcId="{506AEEC5-4C04-4364-8494-FD6CFBAC2BB9}" destId="{835C7D55-8264-4115-998B-91B1584A142F}" srcOrd="3" destOrd="0" presId="urn:microsoft.com/office/officeart/2005/8/layout/hProcess4"/>
    <dgm:cxn modelId="{6ABD61D4-9973-0F47-BE40-F456D2F12011}" type="presParOf" srcId="{506AEEC5-4C04-4364-8494-FD6CFBAC2BB9}" destId="{05A210AF-E982-4C3E-B196-F7CA5914391C}" srcOrd="4" destOrd="0" presId="urn:microsoft.com/office/officeart/2005/8/layout/hProcess4"/>
    <dgm:cxn modelId="{ADBA33B7-FE01-AC49-90FF-40DE1FED990C}" type="presParOf" srcId="{74EB9748-B0AE-4484-AFC9-071778871DD2}" destId="{66FF1BB7-E08A-4B2F-BF10-29B9CBCBA81E}" srcOrd="5" destOrd="0" presId="urn:microsoft.com/office/officeart/2005/8/layout/hProcess4"/>
    <dgm:cxn modelId="{E942D3BF-68C2-2F44-8201-1E3909106152}" type="presParOf" srcId="{74EB9748-B0AE-4484-AFC9-071778871DD2}" destId="{1BF1B34D-215E-4D70-A462-6E0BA5E6447B}" srcOrd="6" destOrd="0" presId="urn:microsoft.com/office/officeart/2005/8/layout/hProcess4"/>
    <dgm:cxn modelId="{974344DE-0ABA-FD4C-83F3-DF8D386DE007}" type="presParOf" srcId="{1BF1B34D-215E-4D70-A462-6E0BA5E6447B}" destId="{DF509B81-1597-490E-821C-621F0DD45291}" srcOrd="0" destOrd="0" presId="urn:microsoft.com/office/officeart/2005/8/layout/hProcess4"/>
    <dgm:cxn modelId="{408F2DB8-CF89-F042-9AC7-69C97059E558}" type="presParOf" srcId="{1BF1B34D-215E-4D70-A462-6E0BA5E6447B}" destId="{CB5F63A7-D6C8-48EE-B763-78FE3E9C8425}" srcOrd="1" destOrd="0" presId="urn:microsoft.com/office/officeart/2005/8/layout/hProcess4"/>
    <dgm:cxn modelId="{E255C0BC-34E4-1E4A-BBE7-A8D3913318FB}" type="presParOf" srcId="{1BF1B34D-215E-4D70-A462-6E0BA5E6447B}" destId="{0D7A3677-D3F0-45CF-9A9B-3DD8C1C78FF4}" srcOrd="2" destOrd="0" presId="urn:microsoft.com/office/officeart/2005/8/layout/hProcess4"/>
    <dgm:cxn modelId="{B4B855BD-6965-AF46-8D24-7F47A9187609}" type="presParOf" srcId="{1BF1B34D-215E-4D70-A462-6E0BA5E6447B}" destId="{AD16A951-C7B7-4DCF-890D-EDE80B42CE41}" srcOrd="3" destOrd="0" presId="urn:microsoft.com/office/officeart/2005/8/layout/hProcess4"/>
    <dgm:cxn modelId="{61AAECBC-1099-4F41-8BF3-EF1E9FAC8830}" type="presParOf" srcId="{1BF1B34D-215E-4D70-A462-6E0BA5E6447B}" destId="{F5D8BB5F-9840-4E3F-BA4E-1A3C278E4553}" srcOrd="4" destOrd="0" presId="urn:microsoft.com/office/officeart/2005/8/layout/hProcess4"/>
    <dgm:cxn modelId="{C55DBB73-B306-BB46-B192-F67AB6621913}" type="presParOf" srcId="{74EB9748-B0AE-4484-AFC9-071778871DD2}" destId="{71D9583B-0AB3-4518-94EE-ACDF7B0C6778}" srcOrd="7" destOrd="0" presId="urn:microsoft.com/office/officeart/2005/8/layout/hProcess4"/>
    <dgm:cxn modelId="{7384B8C1-05D7-B245-9452-2A1C109C7425}" type="presParOf" srcId="{74EB9748-B0AE-4484-AFC9-071778871DD2}" destId="{E8212EB7-F602-466C-8EF8-75AD5315E71D}" srcOrd="8" destOrd="0" presId="urn:microsoft.com/office/officeart/2005/8/layout/hProcess4"/>
    <dgm:cxn modelId="{13B24446-1585-EF48-8E80-663AA97C67C6}" type="presParOf" srcId="{E8212EB7-F602-466C-8EF8-75AD5315E71D}" destId="{E33E0856-1E49-4EDC-8F16-36E52CF086FC}" srcOrd="0" destOrd="0" presId="urn:microsoft.com/office/officeart/2005/8/layout/hProcess4"/>
    <dgm:cxn modelId="{736470FD-828F-DA4F-B94E-C5722B4B25B7}" type="presParOf" srcId="{E8212EB7-F602-466C-8EF8-75AD5315E71D}" destId="{B74BE444-87F5-480C-AC4E-7D9703C4606A}" srcOrd="1" destOrd="0" presId="urn:microsoft.com/office/officeart/2005/8/layout/hProcess4"/>
    <dgm:cxn modelId="{2E3E102A-71B7-764A-A136-DC640D04DB9F}" type="presParOf" srcId="{E8212EB7-F602-466C-8EF8-75AD5315E71D}" destId="{AF3422C4-38DF-443A-8E59-9866D25378A8}" srcOrd="2" destOrd="0" presId="urn:microsoft.com/office/officeart/2005/8/layout/hProcess4"/>
    <dgm:cxn modelId="{BE1E6C0F-915A-574E-8420-6E13CB11ED40}" type="presParOf" srcId="{E8212EB7-F602-466C-8EF8-75AD5315E71D}" destId="{23BDFCDD-3AD0-482E-B0E3-305BDCC4E048}" srcOrd="3" destOrd="0" presId="urn:microsoft.com/office/officeart/2005/8/layout/hProcess4"/>
    <dgm:cxn modelId="{FF529F7D-B716-F841-BC4E-9043A5D64874}" type="presParOf" srcId="{E8212EB7-F602-466C-8EF8-75AD5315E71D}" destId="{A76CB51E-F452-46AF-83F0-231535D2C04A}" srcOrd="4" destOrd="0" presId="urn:microsoft.com/office/officeart/2005/8/layout/hProcess4"/>
    <dgm:cxn modelId="{A7C932AA-BE5F-B34E-896B-577A3728F37D}" type="presParOf" srcId="{74EB9748-B0AE-4484-AFC9-071778871DD2}" destId="{0B60A133-AD0B-4851-B630-EA6E5A9EC9C5}" srcOrd="9" destOrd="0" presId="urn:microsoft.com/office/officeart/2005/8/layout/hProcess4"/>
    <dgm:cxn modelId="{8F76C08C-84CD-FF4A-ACFC-3CE704D0B0AD}" type="presParOf" srcId="{74EB9748-B0AE-4484-AFC9-071778871DD2}" destId="{C277FE83-7F1C-4512-8F1A-EB831CF6253D}" srcOrd="10" destOrd="0" presId="urn:microsoft.com/office/officeart/2005/8/layout/hProcess4"/>
    <dgm:cxn modelId="{8640089B-DDA0-5B4E-BC2F-CE2D1E53C8E3}" type="presParOf" srcId="{C277FE83-7F1C-4512-8F1A-EB831CF6253D}" destId="{ABC0D6CA-4093-4618-BEEB-0BFA9272522D}" srcOrd="0" destOrd="0" presId="urn:microsoft.com/office/officeart/2005/8/layout/hProcess4"/>
    <dgm:cxn modelId="{89376FCB-239B-DB4B-8080-EDDC2E2E7AC6}" type="presParOf" srcId="{C277FE83-7F1C-4512-8F1A-EB831CF6253D}" destId="{2ACDE5A8-2B5C-48EA-BB4E-0AE6224987EA}" srcOrd="1" destOrd="0" presId="urn:microsoft.com/office/officeart/2005/8/layout/hProcess4"/>
    <dgm:cxn modelId="{6AA0B61A-C3D3-824A-BA7F-8D45BE67A639}" type="presParOf" srcId="{C277FE83-7F1C-4512-8F1A-EB831CF6253D}" destId="{E0D0BDFA-8AFC-4974-AA26-EB5623183446}" srcOrd="2" destOrd="0" presId="urn:microsoft.com/office/officeart/2005/8/layout/hProcess4"/>
    <dgm:cxn modelId="{0404D8A4-669B-5C47-83A3-435D0493A0DF}" type="presParOf" srcId="{C277FE83-7F1C-4512-8F1A-EB831CF6253D}" destId="{F6647393-2229-4D45-B19C-FD97EE2C5566}" srcOrd="3" destOrd="0" presId="urn:microsoft.com/office/officeart/2005/8/layout/hProcess4"/>
    <dgm:cxn modelId="{56713177-D46C-C545-BDFE-7DA287410460}" type="presParOf" srcId="{C277FE83-7F1C-4512-8F1A-EB831CF6253D}" destId="{8DC1AA81-A2E5-4B1F-81B1-30A8B5E8D9BC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B35CE-AA39-7548-8AC6-F08B0BC0DED6}">
      <dsp:nvSpPr>
        <dsp:cNvPr id="0" name=""/>
        <dsp:cNvSpPr/>
      </dsp:nvSpPr>
      <dsp:spPr>
        <a:xfrm>
          <a:off x="663021" y="221339"/>
          <a:ext cx="3449477" cy="4399843"/>
        </a:xfrm>
        <a:prstGeom prst="roundRect">
          <a:avLst/>
        </a:prstGeom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00FAFEE-DB4F-6E48-BAC4-193C431AB5BC}">
      <dsp:nvSpPr>
        <dsp:cNvPr id="0" name=""/>
        <dsp:cNvSpPr/>
      </dsp:nvSpPr>
      <dsp:spPr>
        <a:xfrm>
          <a:off x="801000" y="1805283"/>
          <a:ext cx="2656097" cy="2639906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801000" y="1805283"/>
        <a:ext cx="2656097" cy="2639906"/>
      </dsp:txXfrm>
    </dsp:sp>
    <dsp:sp modelId="{3FA6C254-6D31-FC41-8F49-3101A6BBA617}">
      <dsp:nvSpPr>
        <dsp:cNvPr id="0" name=""/>
        <dsp:cNvSpPr/>
      </dsp:nvSpPr>
      <dsp:spPr>
        <a:xfrm>
          <a:off x="3634755" y="74546"/>
          <a:ext cx="955485" cy="87865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A0899E3-5B92-5749-B499-CF23DDB9DB84}">
      <dsp:nvSpPr>
        <dsp:cNvPr id="0" name=""/>
        <dsp:cNvSpPr/>
      </dsp:nvSpPr>
      <dsp:spPr>
        <a:xfrm>
          <a:off x="4531880" y="21293"/>
          <a:ext cx="4126524" cy="838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Apoyo curricular</a:t>
          </a:r>
          <a:endParaRPr lang="es-ES" sz="2700" kern="1200" dirty="0"/>
        </a:p>
      </dsp:txBody>
      <dsp:txXfrm>
        <a:off x="4531880" y="21293"/>
        <a:ext cx="4126524" cy="838763"/>
      </dsp:txXfrm>
    </dsp:sp>
    <dsp:sp modelId="{7D2BEC3C-FE25-B24B-8F69-EB643C3109C5}">
      <dsp:nvSpPr>
        <dsp:cNvPr id="0" name=""/>
        <dsp:cNvSpPr/>
      </dsp:nvSpPr>
      <dsp:spPr>
        <a:xfrm>
          <a:off x="3693116" y="1030979"/>
          <a:ext cx="838763" cy="838763"/>
        </a:xfrm>
        <a:prstGeom prst="ellipse">
          <a:avLst/>
        </a:prstGeom>
        <a:blipFill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81C7079-9DD4-104B-9BF1-4908F83CF0FE}">
      <dsp:nvSpPr>
        <dsp:cNvPr id="0" name=""/>
        <dsp:cNvSpPr/>
      </dsp:nvSpPr>
      <dsp:spPr>
        <a:xfrm>
          <a:off x="4531880" y="1030979"/>
          <a:ext cx="4454170" cy="838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Material de alta calidad</a:t>
          </a:r>
          <a:endParaRPr lang="es-ES" sz="2700" kern="1200" dirty="0"/>
        </a:p>
      </dsp:txBody>
      <dsp:txXfrm>
        <a:off x="4531880" y="1030979"/>
        <a:ext cx="4454170" cy="838763"/>
      </dsp:txXfrm>
    </dsp:sp>
    <dsp:sp modelId="{4E76EF10-CA91-3540-93B0-8D29CF69C714}">
      <dsp:nvSpPr>
        <dsp:cNvPr id="0" name=""/>
        <dsp:cNvSpPr/>
      </dsp:nvSpPr>
      <dsp:spPr>
        <a:xfrm>
          <a:off x="3693116" y="2020720"/>
          <a:ext cx="838763" cy="838763"/>
        </a:xfrm>
        <a:prstGeom prst="ellipse">
          <a:avLst/>
        </a:prstGeom>
        <a:blipFill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FF319B9-8E64-234C-B0A7-F3144B419CA7}">
      <dsp:nvSpPr>
        <dsp:cNvPr id="0" name=""/>
        <dsp:cNvSpPr/>
      </dsp:nvSpPr>
      <dsp:spPr>
        <a:xfrm>
          <a:off x="4531880" y="2020720"/>
          <a:ext cx="4454170" cy="838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Medición constante</a:t>
          </a:r>
          <a:endParaRPr lang="es-ES" sz="2700" kern="1200" dirty="0"/>
        </a:p>
      </dsp:txBody>
      <dsp:txXfrm>
        <a:off x="4531880" y="2020720"/>
        <a:ext cx="4454170" cy="838763"/>
      </dsp:txXfrm>
    </dsp:sp>
    <dsp:sp modelId="{101CCEFA-2CFD-4645-A6DB-9B9B662AFA36}">
      <dsp:nvSpPr>
        <dsp:cNvPr id="0" name=""/>
        <dsp:cNvSpPr/>
      </dsp:nvSpPr>
      <dsp:spPr>
        <a:xfrm>
          <a:off x="3693116" y="3010460"/>
          <a:ext cx="838763" cy="838763"/>
        </a:xfrm>
        <a:prstGeom prst="ellipse">
          <a:avLst/>
        </a:prstGeom>
        <a:blipFill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D101095-71C7-B44A-ADFA-B0D723DAB44F}">
      <dsp:nvSpPr>
        <dsp:cNvPr id="0" name=""/>
        <dsp:cNvSpPr/>
      </dsp:nvSpPr>
      <dsp:spPr>
        <a:xfrm>
          <a:off x="4531880" y="3010460"/>
          <a:ext cx="4454170" cy="838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Formación y acompañamiento constante</a:t>
          </a:r>
          <a:endParaRPr lang="es-ES" sz="2700" kern="1200" dirty="0"/>
        </a:p>
      </dsp:txBody>
      <dsp:txXfrm>
        <a:off x="4531880" y="3010460"/>
        <a:ext cx="4454170" cy="838763"/>
      </dsp:txXfrm>
    </dsp:sp>
    <dsp:sp modelId="{1B15D306-B979-444D-9CED-150E73CC5947}">
      <dsp:nvSpPr>
        <dsp:cNvPr id="0" name=""/>
        <dsp:cNvSpPr/>
      </dsp:nvSpPr>
      <dsp:spPr>
        <a:xfrm>
          <a:off x="3693116" y="4000201"/>
          <a:ext cx="838763" cy="838763"/>
        </a:xfrm>
        <a:prstGeom prst="ellipse">
          <a:avLst/>
        </a:prstGeom>
        <a:blipFill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9F5DF0B-CBB8-2A47-AC5B-127246BC7082}">
      <dsp:nvSpPr>
        <dsp:cNvPr id="0" name=""/>
        <dsp:cNvSpPr/>
      </dsp:nvSpPr>
      <dsp:spPr>
        <a:xfrm>
          <a:off x="4531880" y="4000201"/>
          <a:ext cx="4454170" cy="838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Incentivos al mejoramiento</a:t>
          </a:r>
          <a:endParaRPr lang="es-ES" sz="2700" kern="1200" dirty="0"/>
        </a:p>
      </dsp:txBody>
      <dsp:txXfrm>
        <a:off x="4531880" y="4000201"/>
        <a:ext cx="4454170" cy="8387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B35CE-AA39-7548-8AC6-F08B0BC0DED6}">
      <dsp:nvSpPr>
        <dsp:cNvPr id="0" name=""/>
        <dsp:cNvSpPr/>
      </dsp:nvSpPr>
      <dsp:spPr>
        <a:xfrm>
          <a:off x="663021" y="221339"/>
          <a:ext cx="3449477" cy="4399843"/>
        </a:xfrm>
        <a:prstGeom prst="roundRect">
          <a:avLst/>
        </a:prstGeom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00FAFEE-DB4F-6E48-BAC4-193C431AB5BC}">
      <dsp:nvSpPr>
        <dsp:cNvPr id="0" name=""/>
        <dsp:cNvSpPr/>
      </dsp:nvSpPr>
      <dsp:spPr>
        <a:xfrm>
          <a:off x="801000" y="1805283"/>
          <a:ext cx="2656097" cy="2639906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801000" y="1805283"/>
        <a:ext cx="2656097" cy="2639906"/>
      </dsp:txXfrm>
    </dsp:sp>
    <dsp:sp modelId="{3FA6C254-6D31-FC41-8F49-3101A6BBA617}">
      <dsp:nvSpPr>
        <dsp:cNvPr id="0" name=""/>
        <dsp:cNvSpPr/>
      </dsp:nvSpPr>
      <dsp:spPr>
        <a:xfrm>
          <a:off x="3634755" y="74546"/>
          <a:ext cx="955485" cy="87865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A0899E3-5B92-5749-B499-CF23DDB9DB84}">
      <dsp:nvSpPr>
        <dsp:cNvPr id="0" name=""/>
        <dsp:cNvSpPr/>
      </dsp:nvSpPr>
      <dsp:spPr>
        <a:xfrm>
          <a:off x="4531880" y="21293"/>
          <a:ext cx="4126524" cy="838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Apoyo curricular</a:t>
          </a:r>
          <a:endParaRPr lang="es-ES" sz="2700" kern="1200" dirty="0"/>
        </a:p>
      </dsp:txBody>
      <dsp:txXfrm>
        <a:off x="4531880" y="21293"/>
        <a:ext cx="4126524" cy="838763"/>
      </dsp:txXfrm>
    </dsp:sp>
    <dsp:sp modelId="{7D2BEC3C-FE25-B24B-8F69-EB643C3109C5}">
      <dsp:nvSpPr>
        <dsp:cNvPr id="0" name=""/>
        <dsp:cNvSpPr/>
      </dsp:nvSpPr>
      <dsp:spPr>
        <a:xfrm>
          <a:off x="3693116" y="1030979"/>
          <a:ext cx="838763" cy="838763"/>
        </a:xfrm>
        <a:prstGeom prst="ellipse">
          <a:avLst/>
        </a:prstGeom>
        <a:blipFill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81C7079-9DD4-104B-9BF1-4908F83CF0FE}">
      <dsp:nvSpPr>
        <dsp:cNvPr id="0" name=""/>
        <dsp:cNvSpPr/>
      </dsp:nvSpPr>
      <dsp:spPr>
        <a:xfrm>
          <a:off x="4531880" y="1030979"/>
          <a:ext cx="4454170" cy="838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Material de alta calidad</a:t>
          </a:r>
          <a:endParaRPr lang="es-ES" sz="2700" kern="1200" dirty="0"/>
        </a:p>
      </dsp:txBody>
      <dsp:txXfrm>
        <a:off x="4531880" y="1030979"/>
        <a:ext cx="4454170" cy="838763"/>
      </dsp:txXfrm>
    </dsp:sp>
    <dsp:sp modelId="{4E76EF10-CA91-3540-93B0-8D29CF69C714}">
      <dsp:nvSpPr>
        <dsp:cNvPr id="0" name=""/>
        <dsp:cNvSpPr/>
      </dsp:nvSpPr>
      <dsp:spPr>
        <a:xfrm>
          <a:off x="3693116" y="2020720"/>
          <a:ext cx="838763" cy="838763"/>
        </a:xfrm>
        <a:prstGeom prst="ellipse">
          <a:avLst/>
        </a:prstGeom>
        <a:blipFill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FF319B9-8E64-234C-B0A7-F3144B419CA7}">
      <dsp:nvSpPr>
        <dsp:cNvPr id="0" name=""/>
        <dsp:cNvSpPr/>
      </dsp:nvSpPr>
      <dsp:spPr>
        <a:xfrm>
          <a:off x="4531880" y="2020720"/>
          <a:ext cx="4454170" cy="838763"/>
        </a:xfrm>
        <a:prstGeom prst="rect">
          <a:avLst/>
        </a:prstGeom>
        <a:solidFill>
          <a:srgbClr val="FFFF66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Medición constante</a:t>
          </a:r>
          <a:endParaRPr lang="es-ES" sz="2700" kern="1200" dirty="0"/>
        </a:p>
      </dsp:txBody>
      <dsp:txXfrm>
        <a:off x="4531880" y="2020720"/>
        <a:ext cx="4454170" cy="838763"/>
      </dsp:txXfrm>
    </dsp:sp>
    <dsp:sp modelId="{101CCEFA-2CFD-4645-A6DB-9B9B662AFA36}">
      <dsp:nvSpPr>
        <dsp:cNvPr id="0" name=""/>
        <dsp:cNvSpPr/>
      </dsp:nvSpPr>
      <dsp:spPr>
        <a:xfrm>
          <a:off x="3693116" y="3010460"/>
          <a:ext cx="838763" cy="838763"/>
        </a:xfrm>
        <a:prstGeom prst="ellipse">
          <a:avLst/>
        </a:prstGeom>
        <a:blipFill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D101095-71C7-B44A-ADFA-B0D723DAB44F}">
      <dsp:nvSpPr>
        <dsp:cNvPr id="0" name=""/>
        <dsp:cNvSpPr/>
      </dsp:nvSpPr>
      <dsp:spPr>
        <a:xfrm>
          <a:off x="4531880" y="3010460"/>
          <a:ext cx="4454170" cy="838763"/>
        </a:xfrm>
        <a:prstGeom prst="rect">
          <a:avLst/>
        </a:prstGeom>
        <a:solidFill>
          <a:srgbClr val="FFFF66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Formación y acompañamiento constante</a:t>
          </a:r>
          <a:endParaRPr lang="es-ES" sz="2700" kern="1200" dirty="0"/>
        </a:p>
      </dsp:txBody>
      <dsp:txXfrm>
        <a:off x="4531880" y="3010460"/>
        <a:ext cx="4454170" cy="838763"/>
      </dsp:txXfrm>
    </dsp:sp>
    <dsp:sp modelId="{1B15D306-B979-444D-9CED-150E73CC5947}">
      <dsp:nvSpPr>
        <dsp:cNvPr id="0" name=""/>
        <dsp:cNvSpPr/>
      </dsp:nvSpPr>
      <dsp:spPr>
        <a:xfrm>
          <a:off x="3693116" y="4000201"/>
          <a:ext cx="838763" cy="838763"/>
        </a:xfrm>
        <a:prstGeom prst="ellipse">
          <a:avLst/>
        </a:prstGeom>
        <a:blipFill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9F5DF0B-CBB8-2A47-AC5B-127246BC7082}">
      <dsp:nvSpPr>
        <dsp:cNvPr id="0" name=""/>
        <dsp:cNvSpPr/>
      </dsp:nvSpPr>
      <dsp:spPr>
        <a:xfrm>
          <a:off x="4531880" y="4000201"/>
          <a:ext cx="4454170" cy="838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Incentivos al mejoramiento</a:t>
          </a:r>
          <a:endParaRPr lang="es-ES" sz="2700" kern="1200" dirty="0"/>
        </a:p>
      </dsp:txBody>
      <dsp:txXfrm>
        <a:off x="4531880" y="4000201"/>
        <a:ext cx="4454170" cy="8387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08EBAC-FE46-405C-B6F6-02D7CA97416F}">
      <dsp:nvSpPr>
        <dsp:cNvPr id="0" name=""/>
        <dsp:cNvSpPr/>
      </dsp:nvSpPr>
      <dsp:spPr>
        <a:xfrm>
          <a:off x="658891" y="0"/>
          <a:ext cx="7467441" cy="4779962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D203E4-BD65-4F32-8F68-CDA7FD737B0A}">
      <dsp:nvSpPr>
        <dsp:cNvPr id="0" name=""/>
        <dsp:cNvSpPr/>
      </dsp:nvSpPr>
      <dsp:spPr>
        <a:xfrm>
          <a:off x="4396" y="1433988"/>
          <a:ext cx="2114802" cy="191198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>
              <a:latin typeface="+mn-lt"/>
            </a:rPr>
            <a:t>Docentes asisten a la convocatoria de la S.E. para participar del Foro Territorial. Allí reciben información.</a:t>
          </a:r>
          <a:endParaRPr lang="es-CO" sz="1600" kern="1200" dirty="0">
            <a:latin typeface="+mn-lt"/>
          </a:endParaRPr>
        </a:p>
      </dsp:txBody>
      <dsp:txXfrm>
        <a:off x="97731" y="1527323"/>
        <a:ext cx="1928132" cy="1725314"/>
      </dsp:txXfrm>
    </dsp:sp>
    <dsp:sp modelId="{893F1370-7C0C-40C6-B52A-96C8ACF61115}">
      <dsp:nvSpPr>
        <dsp:cNvPr id="0" name=""/>
        <dsp:cNvSpPr/>
      </dsp:nvSpPr>
      <dsp:spPr>
        <a:xfrm>
          <a:off x="2224939" y="1433988"/>
          <a:ext cx="2114802" cy="191198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>
              <a:latin typeface="+mn-lt"/>
            </a:rPr>
            <a:t>Docentes distribuyen y recolectan de vuelta  el formato de autorización de padres de familia </a:t>
          </a:r>
          <a:endParaRPr lang="es-CO" sz="1700" kern="1200" dirty="0">
            <a:latin typeface="+mn-lt"/>
          </a:endParaRPr>
        </a:p>
      </dsp:txBody>
      <dsp:txXfrm>
        <a:off x="2318274" y="1527323"/>
        <a:ext cx="1928132" cy="1725314"/>
      </dsp:txXfrm>
    </dsp:sp>
    <dsp:sp modelId="{9E0C1C47-DC82-4D3E-898A-541B30681C86}">
      <dsp:nvSpPr>
        <dsp:cNvPr id="0" name=""/>
        <dsp:cNvSpPr/>
      </dsp:nvSpPr>
      <dsp:spPr>
        <a:xfrm>
          <a:off x="4445482" y="1433988"/>
          <a:ext cx="2114802" cy="191198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>
              <a:latin typeface="+mn-lt"/>
            </a:rPr>
            <a:t>Docentes graban, publican y documentan sus clases inspiradoras. (Lenguaje y Matemáticas). </a:t>
          </a:r>
          <a:endParaRPr lang="es-CO" sz="1700" kern="1200" dirty="0">
            <a:latin typeface="+mn-lt"/>
          </a:endParaRPr>
        </a:p>
      </dsp:txBody>
      <dsp:txXfrm>
        <a:off x="4538817" y="1527323"/>
        <a:ext cx="1928132" cy="1725314"/>
      </dsp:txXfrm>
    </dsp:sp>
    <dsp:sp modelId="{6397CE09-034D-46EE-85FD-906E16EA0696}">
      <dsp:nvSpPr>
        <dsp:cNvPr id="0" name=""/>
        <dsp:cNvSpPr/>
      </dsp:nvSpPr>
      <dsp:spPr>
        <a:xfrm>
          <a:off x="6666025" y="1433988"/>
          <a:ext cx="2114802" cy="191198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>
              <a:latin typeface="+mn-lt"/>
            </a:rPr>
            <a:t>Según rúbricas anexas </a:t>
          </a:r>
          <a:r>
            <a:rPr lang="es-CO" sz="1800" kern="1200" dirty="0" smtClean="0">
              <a:latin typeface="+mn-lt"/>
            </a:rPr>
            <a:t>al</a:t>
          </a:r>
          <a:r>
            <a:rPr lang="es-CO" sz="1600" kern="1200" dirty="0" smtClean="0">
              <a:latin typeface="+mn-lt"/>
            </a:rPr>
            <a:t> documento, directores de calidad eligen mejor clase.</a:t>
          </a:r>
          <a:endParaRPr lang="es-CO" sz="1600" kern="1200" dirty="0">
            <a:latin typeface="+mn-lt"/>
          </a:endParaRPr>
        </a:p>
      </dsp:txBody>
      <dsp:txXfrm>
        <a:off x="6759360" y="1527323"/>
        <a:ext cx="1928132" cy="17253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C1F76-253E-49CF-A5C2-14FBD42F7281}">
      <dsp:nvSpPr>
        <dsp:cNvPr id="0" name=""/>
        <dsp:cNvSpPr/>
      </dsp:nvSpPr>
      <dsp:spPr>
        <a:xfrm>
          <a:off x="2274887" y="0"/>
          <a:ext cx="4137025" cy="4137025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572D6-9DF9-44FE-B011-988CE0ABE948}">
      <dsp:nvSpPr>
        <dsp:cNvPr id="0" name=""/>
        <dsp:cNvSpPr/>
      </dsp:nvSpPr>
      <dsp:spPr>
        <a:xfrm>
          <a:off x="2667904" y="393017"/>
          <a:ext cx="1613439" cy="161343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>
              <a:latin typeface="Calibri"/>
              <a:cs typeface="Calibri"/>
            </a:rPr>
            <a:t>Computador con salida de audio y video</a:t>
          </a:r>
          <a:endParaRPr lang="es-CO" sz="1500" kern="1200" dirty="0">
            <a:latin typeface="Calibri"/>
            <a:cs typeface="Calibri"/>
          </a:endParaRPr>
        </a:p>
      </dsp:txBody>
      <dsp:txXfrm>
        <a:off x="2746666" y="471779"/>
        <a:ext cx="1455915" cy="1455915"/>
      </dsp:txXfrm>
    </dsp:sp>
    <dsp:sp modelId="{AB7CEF3B-7EE2-49E0-8080-38DD0D79B604}">
      <dsp:nvSpPr>
        <dsp:cNvPr id="0" name=""/>
        <dsp:cNvSpPr/>
      </dsp:nvSpPr>
      <dsp:spPr>
        <a:xfrm>
          <a:off x="4405455" y="393017"/>
          <a:ext cx="1613439" cy="161343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>
              <a:latin typeface="Calibri"/>
              <a:cs typeface="Calibri"/>
            </a:rPr>
            <a:t>Video </a:t>
          </a:r>
          <a:r>
            <a:rPr lang="es-CO" sz="1500" kern="1200" dirty="0" err="1" smtClean="0">
              <a:latin typeface="Calibri"/>
              <a:cs typeface="Calibri"/>
            </a:rPr>
            <a:t>Beam</a:t>
          </a:r>
          <a:endParaRPr lang="es-CO" sz="1500" kern="1200" dirty="0">
            <a:latin typeface="Calibri"/>
            <a:cs typeface="Calibri"/>
          </a:endParaRPr>
        </a:p>
      </dsp:txBody>
      <dsp:txXfrm>
        <a:off x="4484217" y="471779"/>
        <a:ext cx="1455915" cy="1455915"/>
      </dsp:txXfrm>
    </dsp:sp>
    <dsp:sp modelId="{C39DABBD-B926-445D-BF7F-3EB158818CD8}">
      <dsp:nvSpPr>
        <dsp:cNvPr id="0" name=""/>
        <dsp:cNvSpPr/>
      </dsp:nvSpPr>
      <dsp:spPr>
        <a:xfrm>
          <a:off x="2667904" y="2130567"/>
          <a:ext cx="1613439" cy="161343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>
              <a:latin typeface="Calibri"/>
              <a:cs typeface="Calibri"/>
            </a:rPr>
            <a:t>Documento orientador</a:t>
          </a:r>
          <a:endParaRPr lang="es-CO" sz="1500" kern="1200" dirty="0">
            <a:latin typeface="Calibri"/>
            <a:cs typeface="Calibri"/>
          </a:endParaRPr>
        </a:p>
      </dsp:txBody>
      <dsp:txXfrm>
        <a:off x="2746666" y="2209329"/>
        <a:ext cx="1455915" cy="1455915"/>
      </dsp:txXfrm>
    </dsp:sp>
    <dsp:sp modelId="{E197E95C-40E1-49BD-8070-659F6BB8EF32}">
      <dsp:nvSpPr>
        <dsp:cNvPr id="0" name=""/>
        <dsp:cNvSpPr/>
      </dsp:nvSpPr>
      <dsp:spPr>
        <a:xfrm>
          <a:off x="4405455" y="2130567"/>
          <a:ext cx="1613439" cy="161343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>
              <a:latin typeface="Calibri"/>
              <a:cs typeface="Calibri"/>
            </a:rPr>
            <a:t>Cables de conexión al video beam y al sistema de amplificación de audio</a:t>
          </a:r>
          <a:endParaRPr lang="es-CO" sz="1500" kern="1200" dirty="0">
            <a:latin typeface="Calibri"/>
            <a:cs typeface="Calibri"/>
          </a:endParaRPr>
        </a:p>
      </dsp:txBody>
      <dsp:txXfrm>
        <a:off x="4484217" y="2209329"/>
        <a:ext cx="1455915" cy="14559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F5C6F0-71B5-447D-9CA4-882B9044007F}">
      <dsp:nvSpPr>
        <dsp:cNvPr id="0" name=""/>
        <dsp:cNvSpPr/>
      </dsp:nvSpPr>
      <dsp:spPr>
        <a:xfrm>
          <a:off x="338842" y="48795"/>
          <a:ext cx="7747250" cy="1126667"/>
        </a:xfrm>
        <a:prstGeom prst="rightArrow">
          <a:avLst>
            <a:gd name="adj1" fmla="val 50000"/>
            <a:gd name="adj2" fmla="val 5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78858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100" kern="1200" dirty="0" smtClean="0"/>
            <a:t>ELIMINATORIA ESTUDIANTES</a:t>
          </a:r>
          <a:endParaRPr lang="es-CO" sz="2100" kern="1200" dirty="0"/>
        </a:p>
      </dsp:txBody>
      <dsp:txXfrm>
        <a:off x="338842" y="330462"/>
        <a:ext cx="7465583" cy="563333"/>
      </dsp:txXfrm>
    </dsp:sp>
    <dsp:sp modelId="{12CA03E2-1C06-4E39-A904-9A849B47E644}">
      <dsp:nvSpPr>
        <dsp:cNvPr id="0" name=""/>
        <dsp:cNvSpPr/>
      </dsp:nvSpPr>
      <dsp:spPr>
        <a:xfrm>
          <a:off x="338842" y="916164"/>
          <a:ext cx="1431846" cy="2068742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25 Video </a:t>
          </a:r>
          <a:r>
            <a:rPr lang="es-CO" sz="1800" kern="1200" dirty="0" smtClean="0"/>
            <a:t>proyectores</a:t>
          </a:r>
          <a:endParaRPr lang="es-CO" sz="1800" kern="1200" dirty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5 por Región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5 grados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(3, 5, 7, 9 , 11)</a:t>
          </a:r>
          <a:endParaRPr lang="es-CO" sz="1800" kern="1200" dirty="0"/>
        </a:p>
      </dsp:txBody>
      <dsp:txXfrm>
        <a:off x="338842" y="916164"/>
        <a:ext cx="1431846" cy="2068742"/>
      </dsp:txXfrm>
    </dsp:sp>
    <dsp:sp modelId="{0BD479B7-A37F-46B3-9B49-D5134366A3D1}">
      <dsp:nvSpPr>
        <dsp:cNvPr id="0" name=""/>
        <dsp:cNvSpPr/>
      </dsp:nvSpPr>
      <dsp:spPr>
        <a:xfrm>
          <a:off x="1770534" y="424495"/>
          <a:ext cx="6315558" cy="1126667"/>
        </a:xfrm>
        <a:prstGeom prst="rightArrow">
          <a:avLst>
            <a:gd name="adj1" fmla="val 50000"/>
            <a:gd name="adj2" fmla="val 5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78858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100" kern="1200" dirty="0" smtClean="0"/>
            <a:t>ELIMINATORIA COLEGIOS</a:t>
          </a:r>
          <a:endParaRPr lang="es-CO" sz="2100" kern="1200" dirty="0"/>
        </a:p>
      </dsp:txBody>
      <dsp:txXfrm>
        <a:off x="1770534" y="706162"/>
        <a:ext cx="6033891" cy="563333"/>
      </dsp:txXfrm>
    </dsp:sp>
    <dsp:sp modelId="{EDAF2F80-4C4B-43F7-B947-0D2FBBE05482}">
      <dsp:nvSpPr>
        <dsp:cNvPr id="0" name=""/>
        <dsp:cNvSpPr/>
      </dsp:nvSpPr>
      <dsp:spPr>
        <a:xfrm>
          <a:off x="1770534" y="1291864"/>
          <a:ext cx="1431846" cy="2068742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6 Bibliotecas escolares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(3 por nivel – Primaria, Secundaria y Media)</a:t>
          </a:r>
          <a:endParaRPr lang="es-CO" sz="1800" kern="1200" dirty="0"/>
        </a:p>
      </dsp:txBody>
      <dsp:txXfrm>
        <a:off x="1770534" y="1291864"/>
        <a:ext cx="1431846" cy="2068742"/>
      </dsp:txXfrm>
    </dsp:sp>
    <dsp:sp modelId="{5562A3E0-1964-4B03-A7B6-68FFF366B28F}">
      <dsp:nvSpPr>
        <dsp:cNvPr id="0" name=""/>
        <dsp:cNvSpPr/>
      </dsp:nvSpPr>
      <dsp:spPr>
        <a:xfrm>
          <a:off x="3202226" y="800196"/>
          <a:ext cx="4883866" cy="1126667"/>
        </a:xfrm>
        <a:prstGeom prst="rightArrow">
          <a:avLst>
            <a:gd name="adj1" fmla="val 50000"/>
            <a:gd name="adj2" fmla="val 5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78858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100" kern="1200" dirty="0" smtClean="0"/>
            <a:t>ELIMINATORIA  ETC</a:t>
          </a:r>
          <a:endParaRPr lang="es-CO" sz="2100" kern="1200" dirty="0"/>
        </a:p>
      </dsp:txBody>
      <dsp:txXfrm>
        <a:off x="3202226" y="1081863"/>
        <a:ext cx="4602199" cy="563333"/>
      </dsp:txXfrm>
    </dsp:sp>
    <dsp:sp modelId="{5FE4177F-C0B1-4A9B-A9AA-DEA423DA6B10}">
      <dsp:nvSpPr>
        <dsp:cNvPr id="0" name=""/>
        <dsp:cNvSpPr/>
      </dsp:nvSpPr>
      <dsp:spPr>
        <a:xfrm>
          <a:off x="3202226" y="1667565"/>
          <a:ext cx="1431846" cy="2068742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6 Portátiles y video proyectores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(3 por nivel – Primaria, Secundaria y Media)</a:t>
          </a:r>
          <a:endParaRPr lang="es-CO" sz="1800" kern="1200" dirty="0"/>
        </a:p>
      </dsp:txBody>
      <dsp:txXfrm>
        <a:off x="3202226" y="1667565"/>
        <a:ext cx="1431846" cy="2068742"/>
      </dsp:txXfrm>
    </dsp:sp>
    <dsp:sp modelId="{4D43A523-1FEF-4499-9E13-1F85DCF775A3}">
      <dsp:nvSpPr>
        <dsp:cNvPr id="0" name=""/>
        <dsp:cNvSpPr/>
      </dsp:nvSpPr>
      <dsp:spPr>
        <a:xfrm>
          <a:off x="4634693" y="1175897"/>
          <a:ext cx="3451400" cy="1126667"/>
        </a:xfrm>
        <a:prstGeom prst="rightArrow">
          <a:avLst>
            <a:gd name="adj1" fmla="val 50000"/>
            <a:gd name="adj2" fmla="val 5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78858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100" kern="1200" dirty="0" smtClean="0"/>
            <a:t>SEMIFINAL</a:t>
          </a:r>
          <a:endParaRPr lang="es-CO" sz="2100" kern="1200" dirty="0"/>
        </a:p>
      </dsp:txBody>
      <dsp:txXfrm>
        <a:off x="4634693" y="1457564"/>
        <a:ext cx="3169733" cy="563333"/>
      </dsp:txXfrm>
    </dsp:sp>
    <dsp:sp modelId="{A752DB68-A312-449A-B1A6-4A8591832BC6}">
      <dsp:nvSpPr>
        <dsp:cNvPr id="0" name=""/>
        <dsp:cNvSpPr/>
      </dsp:nvSpPr>
      <dsp:spPr>
        <a:xfrm>
          <a:off x="4634693" y="2043265"/>
          <a:ext cx="1431846" cy="2068742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950 MP3s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Para 950 estudiantes clasificados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(10 x ETC)</a:t>
          </a:r>
          <a:endParaRPr lang="es-CO" sz="1800" kern="1200" dirty="0"/>
        </a:p>
      </dsp:txBody>
      <dsp:txXfrm>
        <a:off x="4634693" y="2043265"/>
        <a:ext cx="1431846" cy="2068742"/>
      </dsp:txXfrm>
    </dsp:sp>
    <dsp:sp modelId="{46D7BCE9-DBCC-4092-A545-016C03B5E43E}">
      <dsp:nvSpPr>
        <dsp:cNvPr id="0" name=""/>
        <dsp:cNvSpPr/>
      </dsp:nvSpPr>
      <dsp:spPr>
        <a:xfrm>
          <a:off x="6066385" y="1551597"/>
          <a:ext cx="2019708" cy="1126667"/>
        </a:xfrm>
        <a:prstGeom prst="rightArrow">
          <a:avLst>
            <a:gd name="adj1" fmla="val 50000"/>
            <a:gd name="adj2" fmla="val 5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78858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100" kern="1200" dirty="0" smtClean="0"/>
            <a:t>FINAL</a:t>
          </a:r>
          <a:endParaRPr lang="es-CO" sz="2100" kern="1200" dirty="0"/>
        </a:p>
      </dsp:txBody>
      <dsp:txXfrm>
        <a:off x="6066385" y="1833264"/>
        <a:ext cx="1738041" cy="563333"/>
      </dsp:txXfrm>
    </dsp:sp>
    <dsp:sp modelId="{FE8E3BB5-9CFC-4B73-9F85-3A8E0C79C839}">
      <dsp:nvSpPr>
        <dsp:cNvPr id="0" name=""/>
        <dsp:cNvSpPr/>
      </dsp:nvSpPr>
      <dsp:spPr>
        <a:xfrm>
          <a:off x="6066385" y="2418966"/>
          <a:ext cx="1431846" cy="2068742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50 Portátiles</a:t>
          </a:r>
          <a:endParaRPr lang="es-CO" sz="1800" kern="1200" dirty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Para 50 estudiantes clasificados</a:t>
          </a:r>
          <a:endParaRPr lang="es-CO" sz="1800" kern="1200" dirty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(10 x Región)</a:t>
          </a:r>
          <a:endParaRPr lang="es-CO" sz="1800" kern="1200" dirty="0"/>
        </a:p>
      </dsp:txBody>
      <dsp:txXfrm>
        <a:off x="6066385" y="2418966"/>
        <a:ext cx="1431846" cy="20687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DCBD01-C56F-403D-B6A7-BA7695E41508}">
      <dsp:nvSpPr>
        <dsp:cNvPr id="0" name=""/>
        <dsp:cNvSpPr/>
      </dsp:nvSpPr>
      <dsp:spPr>
        <a:xfrm>
          <a:off x="2452" y="1775483"/>
          <a:ext cx="1194894" cy="9855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900" kern="1200" dirty="0" smtClean="0"/>
            <a:t>Visita Nuevos EE. </a:t>
          </a:r>
          <a:endParaRPr lang="es-CO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900" kern="1200" dirty="0" smtClean="0"/>
            <a:t>Nuestra Ruta Hacia la Excelencia</a:t>
          </a:r>
          <a:endParaRPr lang="es-CO" sz="900" kern="1200" dirty="0"/>
        </a:p>
      </dsp:txBody>
      <dsp:txXfrm>
        <a:off x="25132" y="1798163"/>
        <a:ext cx="1149534" cy="728991"/>
      </dsp:txXfrm>
    </dsp:sp>
    <dsp:sp modelId="{6AA9AD8C-5F58-499C-BB67-980A408A5735}">
      <dsp:nvSpPr>
        <dsp:cNvPr id="0" name=""/>
        <dsp:cNvSpPr/>
      </dsp:nvSpPr>
      <dsp:spPr>
        <a:xfrm>
          <a:off x="673712" y="2009350"/>
          <a:ext cx="1319012" cy="1319012"/>
        </a:xfrm>
        <a:prstGeom prst="leftCircularArrow">
          <a:avLst>
            <a:gd name="adj1" fmla="val 3164"/>
            <a:gd name="adj2" fmla="val 389446"/>
            <a:gd name="adj3" fmla="val 2164957"/>
            <a:gd name="adj4" fmla="val 9024489"/>
            <a:gd name="adj5" fmla="val 369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51B843-8552-471E-A197-5D851CCCD70E}">
      <dsp:nvSpPr>
        <dsp:cNvPr id="0" name=""/>
        <dsp:cNvSpPr/>
      </dsp:nvSpPr>
      <dsp:spPr>
        <a:xfrm>
          <a:off x="267984" y="2549834"/>
          <a:ext cx="1062128" cy="4223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Junio</a:t>
          </a:r>
          <a:endParaRPr lang="es-CO" sz="1600" kern="1200" dirty="0"/>
        </a:p>
      </dsp:txBody>
      <dsp:txXfrm>
        <a:off x="280355" y="2562205"/>
        <a:ext cx="1037386" cy="397631"/>
      </dsp:txXfrm>
    </dsp:sp>
    <dsp:sp modelId="{63C25F0D-4B66-4D22-8330-F8ACD379C2A4}">
      <dsp:nvSpPr>
        <dsp:cNvPr id="0" name=""/>
        <dsp:cNvSpPr/>
      </dsp:nvSpPr>
      <dsp:spPr>
        <a:xfrm>
          <a:off x="1528836" y="1775483"/>
          <a:ext cx="1194894" cy="9855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800" kern="1200" dirty="0" smtClean="0"/>
            <a:t>STS 1 </a:t>
          </a:r>
          <a:endParaRPr lang="es-CO" sz="1800" kern="1200" dirty="0"/>
        </a:p>
      </dsp:txBody>
      <dsp:txXfrm>
        <a:off x="1551516" y="2009349"/>
        <a:ext cx="1149534" cy="728991"/>
      </dsp:txXfrm>
    </dsp:sp>
    <dsp:sp modelId="{66F42597-BBCA-4E18-9B4D-997999CD0BB1}">
      <dsp:nvSpPr>
        <dsp:cNvPr id="0" name=""/>
        <dsp:cNvSpPr/>
      </dsp:nvSpPr>
      <dsp:spPr>
        <a:xfrm>
          <a:off x="2190140" y="1169498"/>
          <a:ext cx="1471693" cy="1471693"/>
        </a:xfrm>
        <a:prstGeom prst="circularArrow">
          <a:avLst>
            <a:gd name="adj1" fmla="val 2836"/>
            <a:gd name="adj2" fmla="val 346360"/>
            <a:gd name="adj3" fmla="val 19478130"/>
            <a:gd name="adj4" fmla="val 12575511"/>
            <a:gd name="adj5" fmla="val 330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B990DC-57B6-4218-B8B1-414A62B08F42}">
      <dsp:nvSpPr>
        <dsp:cNvPr id="0" name=""/>
        <dsp:cNvSpPr/>
      </dsp:nvSpPr>
      <dsp:spPr>
        <a:xfrm>
          <a:off x="1794368" y="1564296"/>
          <a:ext cx="1062128" cy="4223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Julio</a:t>
          </a:r>
          <a:endParaRPr lang="es-CO" sz="1600" kern="1200" dirty="0"/>
        </a:p>
      </dsp:txBody>
      <dsp:txXfrm>
        <a:off x="1806739" y="1576667"/>
        <a:ext cx="1037386" cy="397631"/>
      </dsp:txXfrm>
    </dsp:sp>
    <dsp:sp modelId="{E7271FB9-FACE-4C43-BC19-059890FE42BE}">
      <dsp:nvSpPr>
        <dsp:cNvPr id="0" name=""/>
        <dsp:cNvSpPr/>
      </dsp:nvSpPr>
      <dsp:spPr>
        <a:xfrm>
          <a:off x="3055221" y="1775483"/>
          <a:ext cx="1194894" cy="9855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800" kern="1200" dirty="0" smtClean="0"/>
            <a:t>STS 2</a:t>
          </a:r>
          <a:endParaRPr lang="es-CO" sz="1800" kern="1200" dirty="0"/>
        </a:p>
      </dsp:txBody>
      <dsp:txXfrm>
        <a:off x="3077901" y="1798163"/>
        <a:ext cx="1149534" cy="728991"/>
      </dsp:txXfrm>
    </dsp:sp>
    <dsp:sp modelId="{66FF1BB7-E08A-4B2F-BF10-29B9CBCBA81E}">
      <dsp:nvSpPr>
        <dsp:cNvPr id="0" name=""/>
        <dsp:cNvSpPr/>
      </dsp:nvSpPr>
      <dsp:spPr>
        <a:xfrm>
          <a:off x="3726482" y="2009350"/>
          <a:ext cx="1319012" cy="1319012"/>
        </a:xfrm>
        <a:prstGeom prst="leftCircularArrow">
          <a:avLst>
            <a:gd name="adj1" fmla="val 3164"/>
            <a:gd name="adj2" fmla="val 389446"/>
            <a:gd name="adj3" fmla="val 2164957"/>
            <a:gd name="adj4" fmla="val 9024489"/>
            <a:gd name="adj5" fmla="val 369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5C7D55-8264-4115-998B-91B1584A142F}">
      <dsp:nvSpPr>
        <dsp:cNvPr id="0" name=""/>
        <dsp:cNvSpPr/>
      </dsp:nvSpPr>
      <dsp:spPr>
        <a:xfrm>
          <a:off x="3320753" y="2549834"/>
          <a:ext cx="1062128" cy="42237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Agosto</a:t>
          </a:r>
          <a:endParaRPr lang="es-CO" sz="1600" kern="1200" dirty="0"/>
        </a:p>
      </dsp:txBody>
      <dsp:txXfrm>
        <a:off x="3333124" y="2562205"/>
        <a:ext cx="1037386" cy="397631"/>
      </dsp:txXfrm>
    </dsp:sp>
    <dsp:sp modelId="{CB5F63A7-D6C8-48EE-B763-78FE3E9C8425}">
      <dsp:nvSpPr>
        <dsp:cNvPr id="0" name=""/>
        <dsp:cNvSpPr/>
      </dsp:nvSpPr>
      <dsp:spPr>
        <a:xfrm>
          <a:off x="4581606" y="1775483"/>
          <a:ext cx="1194894" cy="9855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800" kern="1200" dirty="0" smtClean="0"/>
            <a:t>STS  3</a:t>
          </a:r>
          <a:endParaRPr lang="es-CO" sz="1800" kern="1200" dirty="0"/>
        </a:p>
      </dsp:txBody>
      <dsp:txXfrm>
        <a:off x="4604286" y="2009349"/>
        <a:ext cx="1149534" cy="728991"/>
      </dsp:txXfrm>
    </dsp:sp>
    <dsp:sp modelId="{71D9583B-0AB3-4518-94EE-ACDF7B0C6778}">
      <dsp:nvSpPr>
        <dsp:cNvPr id="0" name=""/>
        <dsp:cNvSpPr/>
      </dsp:nvSpPr>
      <dsp:spPr>
        <a:xfrm>
          <a:off x="5242909" y="1169498"/>
          <a:ext cx="1471693" cy="1471693"/>
        </a:xfrm>
        <a:prstGeom prst="circularArrow">
          <a:avLst>
            <a:gd name="adj1" fmla="val 2836"/>
            <a:gd name="adj2" fmla="val 346360"/>
            <a:gd name="adj3" fmla="val 19478130"/>
            <a:gd name="adj4" fmla="val 12575511"/>
            <a:gd name="adj5" fmla="val 330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16A951-C7B7-4DCF-890D-EDE80B42CE41}">
      <dsp:nvSpPr>
        <dsp:cNvPr id="0" name=""/>
        <dsp:cNvSpPr/>
      </dsp:nvSpPr>
      <dsp:spPr>
        <a:xfrm>
          <a:off x="4847138" y="1564296"/>
          <a:ext cx="1062128" cy="4223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Septiembre</a:t>
          </a:r>
          <a:endParaRPr lang="es-CO" sz="1600" kern="1200" dirty="0"/>
        </a:p>
      </dsp:txBody>
      <dsp:txXfrm>
        <a:off x="4859509" y="1576667"/>
        <a:ext cx="1037386" cy="397631"/>
      </dsp:txXfrm>
    </dsp:sp>
    <dsp:sp modelId="{B74BE444-87F5-480C-AC4E-7D9703C4606A}">
      <dsp:nvSpPr>
        <dsp:cNvPr id="0" name=""/>
        <dsp:cNvSpPr/>
      </dsp:nvSpPr>
      <dsp:spPr>
        <a:xfrm>
          <a:off x="6107990" y="1775483"/>
          <a:ext cx="1194894" cy="9855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800" kern="1200" dirty="0" smtClean="0"/>
            <a:t>STS 4</a:t>
          </a:r>
          <a:endParaRPr lang="es-CO" sz="1800" kern="1200" dirty="0"/>
        </a:p>
      </dsp:txBody>
      <dsp:txXfrm>
        <a:off x="6130670" y="1798163"/>
        <a:ext cx="1149534" cy="728991"/>
      </dsp:txXfrm>
    </dsp:sp>
    <dsp:sp modelId="{0B60A133-AD0B-4851-B630-EA6E5A9EC9C5}">
      <dsp:nvSpPr>
        <dsp:cNvPr id="0" name=""/>
        <dsp:cNvSpPr/>
      </dsp:nvSpPr>
      <dsp:spPr>
        <a:xfrm>
          <a:off x="6779251" y="2009350"/>
          <a:ext cx="1319012" cy="1319012"/>
        </a:xfrm>
        <a:prstGeom prst="leftCircularArrow">
          <a:avLst>
            <a:gd name="adj1" fmla="val 3164"/>
            <a:gd name="adj2" fmla="val 389446"/>
            <a:gd name="adj3" fmla="val 2164957"/>
            <a:gd name="adj4" fmla="val 9024489"/>
            <a:gd name="adj5" fmla="val 3691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BDFCDD-3AD0-482E-B0E3-305BDCC4E048}">
      <dsp:nvSpPr>
        <dsp:cNvPr id="0" name=""/>
        <dsp:cNvSpPr/>
      </dsp:nvSpPr>
      <dsp:spPr>
        <a:xfrm>
          <a:off x="6373522" y="2549834"/>
          <a:ext cx="1062128" cy="42237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Octubre</a:t>
          </a:r>
          <a:endParaRPr lang="es-CO" sz="1600" kern="1200" dirty="0"/>
        </a:p>
      </dsp:txBody>
      <dsp:txXfrm>
        <a:off x="6385893" y="2562205"/>
        <a:ext cx="1037386" cy="397631"/>
      </dsp:txXfrm>
    </dsp:sp>
    <dsp:sp modelId="{2ACDE5A8-2B5C-48EA-BB4E-0AE6224987EA}">
      <dsp:nvSpPr>
        <dsp:cNvPr id="0" name=""/>
        <dsp:cNvSpPr/>
      </dsp:nvSpPr>
      <dsp:spPr>
        <a:xfrm>
          <a:off x="7634375" y="1775483"/>
          <a:ext cx="1194894" cy="9855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800" kern="1200" dirty="0" smtClean="0"/>
            <a:t>STS 5</a:t>
          </a:r>
          <a:endParaRPr lang="es-CO" sz="1800" kern="1200" dirty="0"/>
        </a:p>
      </dsp:txBody>
      <dsp:txXfrm>
        <a:off x="7657055" y="2009349"/>
        <a:ext cx="1149534" cy="728991"/>
      </dsp:txXfrm>
    </dsp:sp>
    <dsp:sp modelId="{F6647393-2229-4D45-B19C-FD97EE2C5566}">
      <dsp:nvSpPr>
        <dsp:cNvPr id="0" name=""/>
        <dsp:cNvSpPr/>
      </dsp:nvSpPr>
      <dsp:spPr>
        <a:xfrm>
          <a:off x="7899907" y="1564296"/>
          <a:ext cx="1062128" cy="4223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Noviembre</a:t>
          </a:r>
          <a:endParaRPr lang="es-CO" sz="1600" kern="1200" dirty="0"/>
        </a:p>
      </dsp:txBody>
      <dsp:txXfrm>
        <a:off x="7912278" y="1576667"/>
        <a:ext cx="1037386" cy="3976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6888" cy="465138"/>
          </a:xfrm>
          <a:prstGeom prst="rect">
            <a:avLst/>
          </a:prstGeom>
        </p:spPr>
        <p:txBody>
          <a:bodyPr vert="horz" wrap="square" lIns="92915" tIns="46457" rIns="92915" bIns="4645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1925" y="0"/>
            <a:ext cx="3036888" cy="465138"/>
          </a:xfrm>
          <a:prstGeom prst="rect">
            <a:avLst/>
          </a:prstGeom>
        </p:spPr>
        <p:txBody>
          <a:bodyPr vert="horz" wrap="square" lIns="92915" tIns="46457" rIns="92915" bIns="4645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D0CFD836-79F2-4A4D-8D94-07AC08A89A73}" type="datetime1">
              <a:rPr lang="es-ES"/>
              <a:pPr>
                <a:defRPr/>
              </a:pPr>
              <a:t>1/07/15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6888" cy="465138"/>
          </a:xfrm>
          <a:prstGeom prst="rect">
            <a:avLst/>
          </a:prstGeom>
        </p:spPr>
        <p:txBody>
          <a:bodyPr vert="horz" wrap="square" lIns="92915" tIns="46457" rIns="92915" bIns="4645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1925" y="8829675"/>
            <a:ext cx="3036888" cy="465138"/>
          </a:xfrm>
          <a:prstGeom prst="rect">
            <a:avLst/>
          </a:prstGeom>
        </p:spPr>
        <p:txBody>
          <a:bodyPr vert="horz" wrap="square" lIns="92915" tIns="46457" rIns="92915" bIns="4645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7AACB95A-F589-7946-9FE8-F10A77590B16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3445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6888" cy="465138"/>
          </a:xfrm>
          <a:prstGeom prst="rect">
            <a:avLst/>
          </a:prstGeom>
        </p:spPr>
        <p:txBody>
          <a:bodyPr vert="horz" wrap="square" lIns="92915" tIns="46457" rIns="92915" bIns="4645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925" y="0"/>
            <a:ext cx="3036888" cy="465138"/>
          </a:xfrm>
          <a:prstGeom prst="rect">
            <a:avLst/>
          </a:prstGeom>
        </p:spPr>
        <p:txBody>
          <a:bodyPr vert="horz" wrap="square" lIns="92915" tIns="46457" rIns="92915" bIns="4645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CA4B56A3-AAB9-AF49-B123-87D137BCFED6}" type="datetime1">
              <a:rPr lang="en-US"/>
              <a:pPr>
                <a:defRPr/>
              </a:pPr>
              <a:t>1/07/15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915" tIns="46457" rIns="92915" bIns="46457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CO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414838"/>
            <a:ext cx="5610225" cy="4184650"/>
          </a:xfrm>
          <a:prstGeom prst="rect">
            <a:avLst/>
          </a:prstGeom>
        </p:spPr>
        <p:txBody>
          <a:bodyPr vert="horz" wrap="square" lIns="92915" tIns="46457" rIns="92915" bIns="46457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_tradnl" noProof="0" smtClean="0"/>
              <a:t>Click to edit Master text styles</a:t>
            </a:r>
          </a:p>
          <a:p>
            <a:pPr lvl="1"/>
            <a:r>
              <a:rPr lang="es-ES_tradnl" noProof="0" smtClean="0"/>
              <a:t>Second level</a:t>
            </a:r>
          </a:p>
          <a:p>
            <a:pPr lvl="2"/>
            <a:r>
              <a:rPr lang="es-ES_tradnl" noProof="0" smtClean="0"/>
              <a:t>Third level</a:t>
            </a:r>
          </a:p>
          <a:p>
            <a:pPr lvl="3"/>
            <a:r>
              <a:rPr lang="es-ES_tradnl" noProof="0" smtClean="0"/>
              <a:t>Fourth level</a:t>
            </a:r>
          </a:p>
          <a:p>
            <a:pPr lvl="4"/>
            <a:r>
              <a:rPr lang="es-ES_tradnl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6888" cy="465138"/>
          </a:xfrm>
          <a:prstGeom prst="rect">
            <a:avLst/>
          </a:prstGeom>
        </p:spPr>
        <p:txBody>
          <a:bodyPr vert="horz" wrap="square" lIns="92915" tIns="46457" rIns="92915" bIns="4645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925" y="8829675"/>
            <a:ext cx="3036888" cy="465138"/>
          </a:xfrm>
          <a:prstGeom prst="rect">
            <a:avLst/>
          </a:prstGeom>
        </p:spPr>
        <p:txBody>
          <a:bodyPr vert="horz" wrap="square" lIns="92915" tIns="46457" rIns="92915" bIns="4645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456C2FDE-8DA6-204B-BB08-B3CFAB70D2B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382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CO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830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FC6A23-9E19-A542-ACF5-128A346BAB93}" type="slidenum">
              <a:rPr lang="es-ES" sz="1200">
                <a:solidFill>
                  <a:srgbClr val="000000"/>
                </a:solidFill>
              </a:rPr>
              <a:pPr/>
              <a:t>6</a:t>
            </a:fld>
            <a:endParaRPr lang="es-E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CO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44DA5B9-2404-6243-A68B-03F23B9A0ED8}" type="slidenum">
              <a:rPr lang="en-US" sz="1200"/>
              <a:pPr/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hape 8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162" tIns="93162" rIns="93162" bIns="93162" anchor="ctr"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endParaRPr lang="es-ES"/>
          </a:p>
        </p:txBody>
      </p:sp>
      <p:sp>
        <p:nvSpPr>
          <p:cNvPr id="51203" name="Shape 87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hape 235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endParaRPr lang="es-CO" sz="11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27" name="Shape 236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Shape 12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endParaRPr lang="es-ES" sz="11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9682" name="Shape 123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Relationship Id="rId3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jpeg"/><Relationship Id="rId3" Type="http://schemas.openxmlformats.org/officeDocument/2006/relationships/image" Target="../media/image18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9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5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jpeg"/><Relationship Id="rId3" Type="http://schemas.openxmlformats.org/officeDocument/2006/relationships/image" Target="../media/image18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9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0.jpe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6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jpeg"/><Relationship Id="rId3" Type="http://schemas.openxmlformats.org/officeDocument/2006/relationships/image" Target="../media/image20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0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jpeg"/><Relationship Id="rId3" Type="http://schemas.openxmlformats.org/officeDocument/2006/relationships/image" Target="../media/image4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jpeg"/><Relationship Id="rId3" Type="http://schemas.openxmlformats.org/officeDocument/2006/relationships/image" Target="../media/image4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Relationship Id="rId3" Type="http://schemas.openxmlformats.org/officeDocument/2006/relationships/image" Target="../media/image4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23.jpe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2.jpe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2.jpeg"/><Relationship Id="rId3" Type="http://schemas.openxmlformats.org/officeDocument/2006/relationships/image" Target="../media/image4.jpe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4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.jpeg"/><Relationship Id="rId3" Type="http://schemas.openxmlformats.org/officeDocument/2006/relationships/image" Target="../media/image4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2.jpeg"/><Relationship Id="rId3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2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2.jpeg"/><Relationship Id="rId3" Type="http://schemas.openxmlformats.org/officeDocument/2006/relationships/image" Target="../media/image4.jpe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0.jpeg"/><Relationship Id="rId3" Type="http://schemas.openxmlformats.org/officeDocument/2006/relationships/image" Target="../media/image4.jpe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Relationship Id="rId3" Type="http://schemas.openxmlformats.org/officeDocument/2006/relationships/image" Target="../media/image9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1" y="261940"/>
            <a:ext cx="5616575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s-CO" altLang="es-CO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5" name="7 Grupo"/>
          <p:cNvGrpSpPr>
            <a:grpSpLocks/>
          </p:cNvGrpSpPr>
          <p:nvPr userDrawn="1"/>
        </p:nvGrpSpPr>
        <p:grpSpPr bwMode="auto">
          <a:xfrm>
            <a:off x="431801" y="114302"/>
            <a:ext cx="4432300" cy="1154113"/>
            <a:chOff x="6189257" y="6093296"/>
            <a:chExt cx="2919247" cy="757382"/>
          </a:xfrm>
        </p:grpSpPr>
        <p:pic>
          <p:nvPicPr>
            <p:cNvPr id="6" name="8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9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428744"/>
            <a:ext cx="8229600" cy="1143000"/>
          </a:xfrm>
        </p:spPr>
        <p:txBody>
          <a:bodyPr/>
          <a:lstStyle>
            <a:lvl1pPr>
              <a:defRPr sz="4000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714622"/>
            <a:ext cx="8229600" cy="3411543"/>
          </a:xfr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8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FC7F5-4188-C746-9701-5FD786A8BCAE}" type="datetime1">
              <a:rPr lang="en-US"/>
              <a:pPr>
                <a:defRPr/>
              </a:pPr>
              <a:t>1/07/15</a:t>
            </a:fld>
            <a:endParaRPr lang="en-US"/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D2466-7F29-134E-AA5F-C0797988CB8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59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4800600"/>
            <a:ext cx="8572560" cy="566738"/>
          </a:xfrm>
        </p:spPr>
        <p:txBody>
          <a:bodyPr anchor="b"/>
          <a:lstStyle>
            <a:lvl1pPr algn="ctr">
              <a:defRPr sz="2400" b="1">
                <a:solidFill>
                  <a:srgbClr val="8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85720" y="1428739"/>
            <a:ext cx="8572560" cy="329883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dirty="0" smtClean="0"/>
              <a:t>Haga clic en el icono para agregar una imagen</a:t>
            </a:r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85720" y="5367338"/>
            <a:ext cx="8572560" cy="490554"/>
          </a:xfrm>
        </p:spPr>
        <p:txBody>
          <a:bodyPr/>
          <a:lstStyle>
            <a:lvl1pPr marL="0" indent="0" algn="ctr">
              <a:buNone/>
              <a:defRPr sz="2000" u="none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913C49-45AE-4926-BFC9-EBF79FA12E5C}" type="datetimeFigureOut">
              <a:rPr lang="en-US" smtClean="0">
                <a:latin typeface="Calibri"/>
              </a:rPr>
              <a:pPr/>
              <a:t>1/07/15</a:t>
            </a:fld>
            <a:endParaRPr lang="en-US" dirty="0">
              <a:latin typeface="Calibri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4B31C-C8E6-4C46-847A-471BE8E42805}" type="slidenum">
              <a:rPr lang="en-US" smtClean="0">
                <a:latin typeface="Calibri"/>
              </a:rPr>
              <a:pPr/>
              <a:t>‹Nr.›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983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cier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3" y="-82550"/>
            <a:ext cx="9393238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58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3" y="261940"/>
            <a:ext cx="5616575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s-CO" altLang="es-CO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5" name="7 Grupo"/>
          <p:cNvGrpSpPr>
            <a:grpSpLocks/>
          </p:cNvGrpSpPr>
          <p:nvPr userDrawn="1"/>
        </p:nvGrpSpPr>
        <p:grpSpPr bwMode="auto">
          <a:xfrm>
            <a:off x="431801" y="114302"/>
            <a:ext cx="4432300" cy="1154113"/>
            <a:chOff x="6189257" y="6093296"/>
            <a:chExt cx="2919247" cy="757382"/>
          </a:xfrm>
        </p:grpSpPr>
        <p:pic>
          <p:nvPicPr>
            <p:cNvPr id="6" name="8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9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428744"/>
            <a:ext cx="8229600" cy="1143000"/>
          </a:xfrm>
        </p:spPr>
        <p:txBody>
          <a:bodyPr/>
          <a:lstStyle>
            <a:lvl1pPr>
              <a:defRPr sz="4000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714622"/>
            <a:ext cx="8229600" cy="3411543"/>
          </a:xfr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8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FC7F5-4188-C746-9701-5FD786A8BCAE}" type="datetime1">
              <a:rPr lang="en-US"/>
              <a:pPr>
                <a:defRPr/>
              </a:pPr>
              <a:t>1/07/15</a:t>
            </a:fld>
            <a:endParaRPr lang="en-US"/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D2466-7F29-134E-AA5F-C0797988CB8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17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none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D9047-153E-5342-954E-AA2DD4836EB9}" type="datetime1">
              <a:rPr lang="en-US"/>
              <a:pPr>
                <a:defRPr/>
              </a:pPr>
              <a:t>1/07/15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80579-939A-464E-938B-30DB2217193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610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4800600"/>
            <a:ext cx="8572560" cy="566738"/>
          </a:xfrm>
        </p:spPr>
        <p:txBody>
          <a:bodyPr anchor="b"/>
          <a:lstStyle>
            <a:lvl1pPr algn="ctr">
              <a:defRPr sz="2400" b="1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85720" y="1428738"/>
            <a:ext cx="8572560" cy="329883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Calibri"/>
                <a:cs typeface="Calibri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85720" y="5367338"/>
            <a:ext cx="8572560" cy="490554"/>
          </a:xfrm>
        </p:spPr>
        <p:txBody>
          <a:bodyPr/>
          <a:lstStyle>
            <a:lvl1pPr marL="0" indent="0" algn="ctr">
              <a:buNone/>
              <a:defRPr sz="2000" u="none">
                <a:latin typeface="Calibri"/>
                <a:cs typeface="Calibri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D9047-153E-5342-954E-AA2DD4836EB9}" type="datetime1">
              <a:rPr lang="en-US"/>
              <a:pPr>
                <a:defRPr/>
              </a:pPr>
              <a:t>1/07/15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CEEE0-AFA3-B540-910C-05D7CE60732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626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2 Grupo"/>
          <p:cNvGrpSpPr>
            <a:grpSpLocks/>
          </p:cNvGrpSpPr>
          <p:nvPr userDrawn="1"/>
        </p:nvGrpSpPr>
        <p:grpSpPr bwMode="auto">
          <a:xfrm>
            <a:off x="6189663" y="6092825"/>
            <a:ext cx="2919412" cy="757238"/>
            <a:chOff x="6189257" y="6093296"/>
            <a:chExt cx="2919247" cy="757382"/>
          </a:xfrm>
        </p:grpSpPr>
        <p:pic>
          <p:nvPicPr>
            <p:cNvPr id="3" name="39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41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68872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75" y="0"/>
            <a:ext cx="944245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79395" y="1196989"/>
            <a:ext cx="5616575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CO" sz="1800" b="0" dirty="0">
              <a:solidFill>
                <a:prstClr val="white"/>
              </a:solidFill>
            </a:endParaRPr>
          </a:p>
        </p:txBody>
      </p:sp>
      <p:grpSp>
        <p:nvGrpSpPr>
          <p:cNvPr id="5" name="7 Grupo"/>
          <p:cNvGrpSpPr>
            <a:grpSpLocks/>
          </p:cNvGrpSpPr>
          <p:nvPr/>
        </p:nvGrpSpPr>
        <p:grpSpPr bwMode="auto">
          <a:xfrm>
            <a:off x="611190" y="1047750"/>
            <a:ext cx="4432300" cy="1155700"/>
            <a:chOff x="6189257" y="6093296"/>
            <a:chExt cx="2919247" cy="757382"/>
          </a:xfrm>
        </p:grpSpPr>
        <p:pic>
          <p:nvPicPr>
            <p:cNvPr id="7" name="8 Imagen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4" t="81187" r="3384" b="5008"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9 Imagen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1" t="34023" r="7437" b="38391"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9" name="3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fld id="{E5913C49-45AE-4926-BFC9-EBF79FA12E5C}" type="datetimeFigureOut">
              <a:rPr lang="en-US" smtClean="0">
                <a:solidFill>
                  <a:prstClr val="white"/>
                </a:solidFill>
              </a:rPr>
              <a:pPr/>
              <a:t>1/07/15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84B31C-C8E6-4C46-847A-471BE8E42805}" type="slidenum">
              <a:rPr lang="en-US" smtClean="0">
                <a:solidFill>
                  <a:prstClr val="white"/>
                </a:solidFill>
              </a:rPr>
              <a:pPr/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85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" y="261945"/>
            <a:ext cx="5616575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CO" sz="1800" b="0" dirty="0">
              <a:solidFill>
                <a:prstClr val="white"/>
              </a:solidFill>
            </a:endParaRPr>
          </a:p>
        </p:txBody>
      </p:sp>
      <p:grpSp>
        <p:nvGrpSpPr>
          <p:cNvPr id="5" name="7 Grupo"/>
          <p:cNvGrpSpPr>
            <a:grpSpLocks/>
          </p:cNvGrpSpPr>
          <p:nvPr/>
        </p:nvGrpSpPr>
        <p:grpSpPr bwMode="auto">
          <a:xfrm>
            <a:off x="431802" y="114307"/>
            <a:ext cx="4432300" cy="1154113"/>
            <a:chOff x="6189257" y="6093296"/>
            <a:chExt cx="2919247" cy="757382"/>
          </a:xfrm>
        </p:grpSpPr>
        <p:pic>
          <p:nvPicPr>
            <p:cNvPr id="6" name="8 Imagen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4" t="81187" r="3384" b="5008"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9 Imagen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1" t="34023" r="7437" b="38391"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428744"/>
            <a:ext cx="8229600" cy="1143000"/>
          </a:xfrm>
        </p:spPr>
        <p:txBody>
          <a:bodyPr/>
          <a:lstStyle>
            <a:lvl1pPr>
              <a:defRPr sz="4000">
                <a:solidFill>
                  <a:srgbClr val="8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714632"/>
            <a:ext cx="8229600" cy="341154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913C49-45AE-4926-BFC9-EBF79FA12E5C}" type="datetimeFigureOut">
              <a:rPr lang="en-US" smtClean="0"/>
              <a:pPr/>
              <a:t>1/07/15</a:t>
            </a:fld>
            <a:endParaRPr lang="en-US" dirty="0"/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4B31C-C8E6-4C46-847A-471BE8E4280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007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none">
                <a:solidFill>
                  <a:srgbClr val="8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913C49-45AE-4926-BFC9-EBF79FA12E5C}" type="datetimeFigureOut">
              <a:rPr lang="en-US" smtClean="0"/>
              <a:pPr/>
              <a:t>1/07/15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4B31C-C8E6-4C46-847A-471BE8E4280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42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4800600"/>
            <a:ext cx="8572560" cy="566738"/>
          </a:xfrm>
        </p:spPr>
        <p:txBody>
          <a:bodyPr anchor="b"/>
          <a:lstStyle>
            <a:lvl1pPr algn="ctr">
              <a:defRPr sz="2400" b="1">
                <a:solidFill>
                  <a:srgbClr val="8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85720" y="1428743"/>
            <a:ext cx="8572560" cy="329883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dirty="0" smtClean="0"/>
              <a:t>Haga clic en el icono para agregar una imagen</a:t>
            </a:r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85720" y="5367338"/>
            <a:ext cx="8572560" cy="490554"/>
          </a:xfrm>
        </p:spPr>
        <p:txBody>
          <a:bodyPr/>
          <a:lstStyle>
            <a:lvl1pPr marL="0" indent="0" algn="ctr">
              <a:buNone/>
              <a:defRPr sz="2000" u="none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913C49-45AE-4926-BFC9-EBF79FA12E5C}" type="datetimeFigureOut">
              <a:rPr lang="en-US" smtClean="0"/>
              <a:pPr/>
              <a:t>1/07/15</a:t>
            </a:fld>
            <a:endParaRPr lang="en-U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4B31C-C8E6-4C46-847A-471BE8E4280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45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none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D9047-153E-5342-954E-AA2DD4836EB9}" type="datetime1">
              <a:rPr lang="en-US"/>
              <a:pPr>
                <a:defRPr/>
              </a:pPr>
              <a:t>1/07/15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80579-939A-464E-938B-30DB2217193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93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cier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2" y="-82550"/>
            <a:ext cx="9393238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617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75" y="0"/>
            <a:ext cx="944245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79392" y="1196983"/>
            <a:ext cx="5616575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CO" sz="1800" b="0" dirty="0">
              <a:solidFill>
                <a:prstClr val="white"/>
              </a:solidFill>
            </a:endParaRPr>
          </a:p>
        </p:txBody>
      </p:sp>
      <p:grpSp>
        <p:nvGrpSpPr>
          <p:cNvPr id="5" name="7 Grupo"/>
          <p:cNvGrpSpPr>
            <a:grpSpLocks/>
          </p:cNvGrpSpPr>
          <p:nvPr/>
        </p:nvGrpSpPr>
        <p:grpSpPr bwMode="auto">
          <a:xfrm>
            <a:off x="611190" y="1047750"/>
            <a:ext cx="4432300" cy="1155700"/>
            <a:chOff x="6189257" y="6093296"/>
            <a:chExt cx="2919247" cy="757382"/>
          </a:xfrm>
        </p:grpSpPr>
        <p:pic>
          <p:nvPicPr>
            <p:cNvPr id="7" name="8 Imagen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4" t="81187" r="3384" b="5008"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9 Imagen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1" t="34023" r="7437" b="38391"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9" name="3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fld id="{E5913C49-45AE-4926-BFC9-EBF79FA12E5C}" type="datetimeFigureOut">
              <a:rPr lang="en-US" smtClean="0">
                <a:solidFill>
                  <a:prstClr val="white"/>
                </a:solidFill>
              </a:rPr>
              <a:pPr/>
              <a:t>1/07/15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84B31C-C8E6-4C46-847A-471BE8E42805}" type="slidenum">
              <a:rPr lang="en-US" smtClean="0">
                <a:solidFill>
                  <a:prstClr val="white"/>
                </a:solidFill>
              </a:rPr>
              <a:pPr/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83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" y="261945"/>
            <a:ext cx="5616575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CO" sz="1800" b="0" dirty="0">
              <a:solidFill>
                <a:prstClr val="white"/>
              </a:solidFill>
            </a:endParaRPr>
          </a:p>
        </p:txBody>
      </p:sp>
      <p:grpSp>
        <p:nvGrpSpPr>
          <p:cNvPr id="5" name="7 Grupo"/>
          <p:cNvGrpSpPr>
            <a:grpSpLocks/>
          </p:cNvGrpSpPr>
          <p:nvPr/>
        </p:nvGrpSpPr>
        <p:grpSpPr bwMode="auto">
          <a:xfrm>
            <a:off x="431802" y="114307"/>
            <a:ext cx="4432300" cy="1154113"/>
            <a:chOff x="6189257" y="6093296"/>
            <a:chExt cx="2919247" cy="757382"/>
          </a:xfrm>
        </p:grpSpPr>
        <p:pic>
          <p:nvPicPr>
            <p:cNvPr id="6" name="8 Imagen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4" t="81187" r="3384" b="5008"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9 Imagen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1" t="34023" r="7437" b="38391"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428744"/>
            <a:ext cx="8229600" cy="1143000"/>
          </a:xfrm>
        </p:spPr>
        <p:txBody>
          <a:bodyPr/>
          <a:lstStyle>
            <a:lvl1pPr>
              <a:defRPr sz="4000">
                <a:solidFill>
                  <a:srgbClr val="8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714628"/>
            <a:ext cx="8229600" cy="341154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913C49-45AE-4926-BFC9-EBF79FA12E5C}" type="datetimeFigureOut">
              <a:rPr lang="en-US" smtClean="0"/>
              <a:pPr/>
              <a:t>1/07/15</a:t>
            </a:fld>
            <a:endParaRPr lang="en-US" dirty="0"/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4B31C-C8E6-4C46-847A-471BE8E4280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5465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none">
                <a:solidFill>
                  <a:srgbClr val="8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913C49-45AE-4926-BFC9-EBF79FA12E5C}" type="datetimeFigureOut">
              <a:rPr lang="en-US" smtClean="0"/>
              <a:pPr/>
              <a:t>1/07/15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4B31C-C8E6-4C46-847A-471BE8E4280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40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4800600"/>
            <a:ext cx="8572560" cy="566738"/>
          </a:xfrm>
        </p:spPr>
        <p:txBody>
          <a:bodyPr anchor="b"/>
          <a:lstStyle>
            <a:lvl1pPr algn="ctr">
              <a:defRPr sz="2400" b="1">
                <a:solidFill>
                  <a:srgbClr val="8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85720" y="1428743"/>
            <a:ext cx="8572560" cy="329883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dirty="0" smtClean="0"/>
              <a:t>Haga clic en el icono para agregar una imagen</a:t>
            </a:r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85720" y="5367338"/>
            <a:ext cx="8572560" cy="490554"/>
          </a:xfrm>
        </p:spPr>
        <p:txBody>
          <a:bodyPr/>
          <a:lstStyle>
            <a:lvl1pPr marL="0" indent="0" algn="ctr">
              <a:buNone/>
              <a:defRPr sz="2000" u="none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913C49-45AE-4926-BFC9-EBF79FA12E5C}" type="datetimeFigureOut">
              <a:rPr lang="en-US" smtClean="0"/>
              <a:pPr/>
              <a:t>1/07/15</a:t>
            </a:fld>
            <a:endParaRPr lang="en-U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4B31C-C8E6-4C46-847A-471BE8E4280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930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cier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2" y="-82550"/>
            <a:ext cx="9393238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300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75" y="0"/>
            <a:ext cx="944245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 userDrawn="1"/>
        </p:nvSpPr>
        <p:spPr>
          <a:xfrm>
            <a:off x="179388" y="1196975"/>
            <a:ext cx="5616575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CO">
              <a:solidFill>
                <a:prstClr val="white"/>
              </a:solidFill>
            </a:endParaRPr>
          </a:p>
        </p:txBody>
      </p:sp>
      <p:grpSp>
        <p:nvGrpSpPr>
          <p:cNvPr id="5" name="7 Grupo"/>
          <p:cNvGrpSpPr>
            <a:grpSpLocks/>
          </p:cNvGrpSpPr>
          <p:nvPr userDrawn="1"/>
        </p:nvGrpSpPr>
        <p:grpSpPr bwMode="auto">
          <a:xfrm>
            <a:off x="611188" y="1047750"/>
            <a:ext cx="4432300" cy="1155700"/>
            <a:chOff x="6189257" y="6093296"/>
            <a:chExt cx="2919247" cy="757382"/>
          </a:xfrm>
        </p:grpSpPr>
        <p:pic>
          <p:nvPicPr>
            <p:cNvPr id="7" name="8 Imagen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4" t="81187" r="3384" b="5008"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9 Imagen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1" t="34023" r="7437" b="38391"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9" name="3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10/12/2012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s-CO">
                <a:solidFill>
                  <a:prstClr val="white"/>
                </a:solidFill>
              </a:rPr>
              <a:t>Pie de pagina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N°</a:t>
            </a:r>
          </a:p>
        </p:txBody>
      </p:sp>
    </p:spTree>
    <p:extLst>
      <p:ext uri="{BB962C8B-B14F-4D97-AF65-F5344CB8AC3E}">
        <p14:creationId xmlns:p14="http://schemas.microsoft.com/office/powerpoint/2010/main" val="3364197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261938"/>
            <a:ext cx="5616575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CO">
              <a:solidFill>
                <a:prstClr val="white"/>
              </a:solidFill>
            </a:endParaRPr>
          </a:p>
        </p:txBody>
      </p:sp>
      <p:grpSp>
        <p:nvGrpSpPr>
          <p:cNvPr id="5" name="7 Grupo"/>
          <p:cNvGrpSpPr>
            <a:grpSpLocks/>
          </p:cNvGrpSpPr>
          <p:nvPr userDrawn="1"/>
        </p:nvGrpSpPr>
        <p:grpSpPr bwMode="auto">
          <a:xfrm>
            <a:off x="431800" y="114300"/>
            <a:ext cx="4432300" cy="1154113"/>
            <a:chOff x="6189257" y="6093296"/>
            <a:chExt cx="2919247" cy="757382"/>
          </a:xfrm>
        </p:grpSpPr>
        <p:pic>
          <p:nvPicPr>
            <p:cNvPr id="6" name="8 Imagen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4" t="81187" r="3384" b="5008"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9 Imagen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1" t="34023" r="7437" b="38391"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428744"/>
            <a:ext cx="8229600" cy="1143000"/>
          </a:xfrm>
        </p:spPr>
        <p:txBody>
          <a:bodyPr/>
          <a:lstStyle>
            <a:lvl1pPr>
              <a:defRPr sz="4000">
                <a:solidFill>
                  <a:srgbClr val="8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714620"/>
            <a:ext cx="8229600" cy="341154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810C58-6090-5445-B997-95021DE0873D}" type="datetimeFigureOut">
              <a:rPr lang="en-US"/>
              <a:pPr>
                <a:defRPr/>
              </a:pPr>
              <a:t>1/07/15</a:t>
            </a:fld>
            <a:endParaRPr lang="en-US"/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EA3EA58-9C1A-3C46-BEB9-7AC9F1915D0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62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>
                <a:solidFill>
                  <a:srgbClr val="8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87BD8-28B0-A144-AF85-D5F5A96E87A6}" type="datetimeFigureOut">
              <a:rPr lang="en-US"/>
              <a:pPr>
                <a:defRPr/>
              </a:pPr>
              <a:t>1/07/15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01D0F-AAEF-964E-B775-D99AF953026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03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4800600"/>
            <a:ext cx="8572560" cy="566738"/>
          </a:xfrm>
        </p:spPr>
        <p:txBody>
          <a:bodyPr anchor="b"/>
          <a:lstStyle>
            <a:lvl1pPr algn="ctr">
              <a:defRPr sz="2400" b="1">
                <a:solidFill>
                  <a:srgbClr val="8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85720" y="1428735"/>
            <a:ext cx="8572560" cy="329883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85720" y="5367338"/>
            <a:ext cx="8572560" cy="490554"/>
          </a:xfrm>
        </p:spPr>
        <p:txBody>
          <a:bodyPr/>
          <a:lstStyle>
            <a:lvl1pPr marL="0" indent="0" algn="ctr">
              <a:buNone/>
              <a:defRPr sz="2000" u="none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5DAE6-37D6-0F46-850C-6F2082E8A562}" type="datetimeFigureOut">
              <a:rPr lang="en-US"/>
              <a:pPr>
                <a:defRPr/>
              </a:pPr>
              <a:t>1/07/15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0161D-C7CE-0448-A9C2-7DF4E338192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73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4800600"/>
            <a:ext cx="8572560" cy="566738"/>
          </a:xfrm>
        </p:spPr>
        <p:txBody>
          <a:bodyPr anchor="b"/>
          <a:lstStyle>
            <a:lvl1pPr algn="ctr">
              <a:defRPr sz="2400" b="1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85720" y="1428737"/>
            <a:ext cx="8572560" cy="329883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Calibri"/>
                <a:cs typeface="Calibri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85720" y="5367338"/>
            <a:ext cx="8572560" cy="490554"/>
          </a:xfrm>
        </p:spPr>
        <p:txBody>
          <a:bodyPr/>
          <a:lstStyle>
            <a:lvl1pPr marL="0" indent="0" algn="ctr">
              <a:buNone/>
              <a:defRPr sz="2000" u="none">
                <a:latin typeface="Calibri"/>
                <a:cs typeface="Calibri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D9047-153E-5342-954E-AA2DD4836EB9}" type="datetime1">
              <a:rPr lang="en-US"/>
              <a:pPr>
                <a:defRPr/>
              </a:pPr>
              <a:t>1/07/15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CEEE0-AFA3-B540-910C-05D7CE60732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42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ier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3" y="-82550"/>
            <a:ext cx="9393238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32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3" y="261940"/>
            <a:ext cx="5616575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s-CO" altLang="es-CO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5" name="7 Grupo"/>
          <p:cNvGrpSpPr>
            <a:grpSpLocks/>
          </p:cNvGrpSpPr>
          <p:nvPr userDrawn="1"/>
        </p:nvGrpSpPr>
        <p:grpSpPr bwMode="auto">
          <a:xfrm>
            <a:off x="431801" y="114302"/>
            <a:ext cx="4432300" cy="1154113"/>
            <a:chOff x="6189257" y="6093296"/>
            <a:chExt cx="2919247" cy="757382"/>
          </a:xfrm>
        </p:grpSpPr>
        <p:pic>
          <p:nvPicPr>
            <p:cNvPr id="6" name="8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9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428744"/>
            <a:ext cx="8229600" cy="1143000"/>
          </a:xfrm>
        </p:spPr>
        <p:txBody>
          <a:bodyPr/>
          <a:lstStyle>
            <a:lvl1pPr>
              <a:defRPr sz="4000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714622"/>
            <a:ext cx="8229600" cy="3411543"/>
          </a:xfr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8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FC7F5-4188-C746-9701-5FD786A8BCAE}" type="datetime1">
              <a:rPr lang="en-US"/>
              <a:pPr>
                <a:defRPr/>
              </a:pPr>
              <a:t>1/07/15</a:t>
            </a:fld>
            <a:endParaRPr lang="en-US"/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D2466-7F29-134E-AA5F-C0797988CB8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221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none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D9047-153E-5342-954E-AA2DD4836EB9}" type="datetime1">
              <a:rPr lang="en-US"/>
              <a:pPr>
                <a:defRPr/>
              </a:pPr>
              <a:t>1/07/15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80579-939A-464E-938B-30DB2217193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698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4800600"/>
            <a:ext cx="8572560" cy="566738"/>
          </a:xfrm>
        </p:spPr>
        <p:txBody>
          <a:bodyPr anchor="b"/>
          <a:lstStyle>
            <a:lvl1pPr algn="ctr">
              <a:defRPr sz="2400" b="1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85720" y="1428738"/>
            <a:ext cx="8572560" cy="329883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Calibri"/>
                <a:cs typeface="Calibri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85720" y="5367338"/>
            <a:ext cx="8572560" cy="490554"/>
          </a:xfrm>
        </p:spPr>
        <p:txBody>
          <a:bodyPr/>
          <a:lstStyle>
            <a:lvl1pPr marL="0" indent="0" algn="ctr">
              <a:buNone/>
              <a:defRPr sz="2000" u="none">
                <a:latin typeface="Calibri"/>
                <a:cs typeface="Calibri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D9047-153E-5342-954E-AA2DD4836EB9}" type="datetime1">
              <a:rPr lang="en-US"/>
              <a:pPr>
                <a:defRPr/>
              </a:pPr>
              <a:t>1/07/15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CEEE0-AFA3-B540-910C-05D7CE60732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354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2 Grupo"/>
          <p:cNvGrpSpPr>
            <a:grpSpLocks/>
          </p:cNvGrpSpPr>
          <p:nvPr userDrawn="1"/>
        </p:nvGrpSpPr>
        <p:grpSpPr bwMode="auto">
          <a:xfrm>
            <a:off x="6189663" y="6092825"/>
            <a:ext cx="2919412" cy="757238"/>
            <a:chOff x="6189257" y="6093296"/>
            <a:chExt cx="2919247" cy="757382"/>
          </a:xfrm>
        </p:grpSpPr>
        <p:pic>
          <p:nvPicPr>
            <p:cNvPr id="3" name="39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41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1619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1" y="261940"/>
            <a:ext cx="5616575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s-CO" altLang="es-CO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5" name="7 Grupo"/>
          <p:cNvGrpSpPr>
            <a:grpSpLocks/>
          </p:cNvGrpSpPr>
          <p:nvPr userDrawn="1"/>
        </p:nvGrpSpPr>
        <p:grpSpPr bwMode="auto">
          <a:xfrm>
            <a:off x="431801" y="114302"/>
            <a:ext cx="4432300" cy="1154113"/>
            <a:chOff x="6189257" y="6093296"/>
            <a:chExt cx="2919247" cy="757382"/>
          </a:xfrm>
        </p:grpSpPr>
        <p:pic>
          <p:nvPicPr>
            <p:cNvPr id="6" name="8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9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428744"/>
            <a:ext cx="8229600" cy="1143000"/>
          </a:xfrm>
        </p:spPr>
        <p:txBody>
          <a:bodyPr/>
          <a:lstStyle>
            <a:lvl1pPr>
              <a:defRPr sz="4000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714622"/>
            <a:ext cx="8229600" cy="3411543"/>
          </a:xfr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8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FC7F5-4188-C746-9701-5FD786A8BCAE}" type="datetime1">
              <a:rPr lang="en-US"/>
              <a:pPr>
                <a:defRPr/>
              </a:pPr>
              <a:t>1/07/15</a:t>
            </a:fld>
            <a:endParaRPr lang="en-US"/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D2466-7F29-134E-AA5F-C0797988CB8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05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none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D9047-153E-5342-954E-AA2DD4836EB9}" type="datetime1">
              <a:rPr lang="en-US"/>
              <a:pPr>
                <a:defRPr/>
              </a:pPr>
              <a:t>1/07/15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80579-939A-464E-938B-30DB2217193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301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4800600"/>
            <a:ext cx="8572560" cy="566738"/>
          </a:xfrm>
        </p:spPr>
        <p:txBody>
          <a:bodyPr anchor="b"/>
          <a:lstStyle>
            <a:lvl1pPr algn="ctr">
              <a:defRPr sz="2400" b="1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85720" y="1428737"/>
            <a:ext cx="8572560" cy="329883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Calibri"/>
                <a:cs typeface="Calibri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85720" y="5367338"/>
            <a:ext cx="8572560" cy="490554"/>
          </a:xfrm>
        </p:spPr>
        <p:txBody>
          <a:bodyPr/>
          <a:lstStyle>
            <a:lvl1pPr marL="0" indent="0" algn="ctr">
              <a:buNone/>
              <a:defRPr sz="2000" u="none">
                <a:latin typeface="Calibri"/>
                <a:cs typeface="Calibri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D9047-153E-5342-954E-AA2DD4836EB9}" type="datetime1">
              <a:rPr lang="en-US"/>
              <a:pPr>
                <a:defRPr/>
              </a:pPr>
              <a:t>1/07/15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CEEE0-AFA3-B540-910C-05D7CE60732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256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A7432-2DBF-4F4C-A44E-7BFCFC90EEAB}" type="datetime1">
              <a:rPr lang="es-CO"/>
              <a:pPr>
                <a:defRPr/>
              </a:pPr>
              <a:t>1/07/15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76FE6-26F0-6144-A3D2-364C5B731F29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5760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2 Grupo"/>
          <p:cNvGrpSpPr>
            <a:grpSpLocks/>
          </p:cNvGrpSpPr>
          <p:nvPr userDrawn="1"/>
        </p:nvGrpSpPr>
        <p:grpSpPr bwMode="auto">
          <a:xfrm>
            <a:off x="6189663" y="6092825"/>
            <a:ext cx="2919412" cy="757238"/>
            <a:chOff x="6189257" y="6093296"/>
            <a:chExt cx="2919247" cy="757382"/>
          </a:xfrm>
        </p:grpSpPr>
        <p:pic>
          <p:nvPicPr>
            <p:cNvPr id="3" name="39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41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36469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1" y="261940"/>
            <a:ext cx="5616575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s-CO" smtClean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" name="7 Grupo"/>
          <p:cNvGrpSpPr>
            <a:grpSpLocks/>
          </p:cNvGrpSpPr>
          <p:nvPr userDrawn="1"/>
        </p:nvGrpSpPr>
        <p:grpSpPr bwMode="auto">
          <a:xfrm>
            <a:off x="431801" y="114302"/>
            <a:ext cx="4432300" cy="1154113"/>
            <a:chOff x="6189257" y="6093296"/>
            <a:chExt cx="2919247" cy="757382"/>
          </a:xfrm>
        </p:grpSpPr>
        <p:pic>
          <p:nvPicPr>
            <p:cNvPr id="6" name="8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9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428744"/>
            <a:ext cx="8229600" cy="1143000"/>
          </a:xfrm>
        </p:spPr>
        <p:txBody>
          <a:bodyPr/>
          <a:lstStyle>
            <a:lvl1pPr>
              <a:defRPr sz="4000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714622"/>
            <a:ext cx="8229600" cy="3411543"/>
          </a:xfr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8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F0FA2F-9444-C04C-B3ED-71C742F911FB}" type="datetime1">
              <a:rPr lang="en-US"/>
              <a:pPr/>
              <a:t>1/07/15</a:t>
            </a:fld>
            <a:endParaRPr lang="en-US"/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CO"/>
          </a:p>
        </p:txBody>
      </p:sp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15073-1BA8-C443-B099-1BBDDC78AE66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961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7475" y="0"/>
            <a:ext cx="944245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8"/>
          <p:cNvSpPr/>
          <p:nvPr userDrawn="1"/>
        </p:nvSpPr>
        <p:spPr>
          <a:xfrm>
            <a:off x="179388" y="1196975"/>
            <a:ext cx="5616575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CO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" name="7 Grupo"/>
          <p:cNvGrpSpPr>
            <a:grpSpLocks/>
          </p:cNvGrpSpPr>
          <p:nvPr userDrawn="1"/>
        </p:nvGrpSpPr>
        <p:grpSpPr bwMode="auto">
          <a:xfrm>
            <a:off x="611188" y="1047750"/>
            <a:ext cx="4432300" cy="1155700"/>
            <a:chOff x="6189257" y="6093296"/>
            <a:chExt cx="2919247" cy="757382"/>
          </a:xfrm>
        </p:grpSpPr>
        <p:pic>
          <p:nvPicPr>
            <p:cNvPr id="7" name="8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9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9" name="3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10/12/2012</a:t>
            </a:r>
          </a:p>
        </p:txBody>
      </p:sp>
      <p:sp>
        <p:nvSpPr>
          <p:cNvPr id="10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s-CO">
                <a:solidFill>
                  <a:prstClr val="white"/>
                </a:solidFill>
              </a:rPr>
              <a:t>Pie de pagina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  <a:latin typeface="Calibri"/>
              </a:rPr>
              <a:t>N°</a:t>
            </a:r>
          </a:p>
        </p:txBody>
      </p:sp>
    </p:spTree>
    <p:extLst>
      <p:ext uri="{BB962C8B-B14F-4D97-AF65-F5344CB8AC3E}">
        <p14:creationId xmlns:p14="http://schemas.microsoft.com/office/powerpoint/2010/main" val="21851803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7"/>
          <p:cNvSpPr/>
          <p:nvPr userDrawn="1"/>
        </p:nvSpPr>
        <p:spPr>
          <a:xfrm>
            <a:off x="0" y="261938"/>
            <a:ext cx="5616575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CO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" name="7 Grupo"/>
          <p:cNvGrpSpPr>
            <a:grpSpLocks/>
          </p:cNvGrpSpPr>
          <p:nvPr userDrawn="1"/>
        </p:nvGrpSpPr>
        <p:grpSpPr bwMode="auto">
          <a:xfrm>
            <a:off x="431800" y="114300"/>
            <a:ext cx="4432300" cy="1154113"/>
            <a:chOff x="6189257" y="6093296"/>
            <a:chExt cx="2919247" cy="757382"/>
          </a:xfrm>
        </p:grpSpPr>
        <p:pic>
          <p:nvPicPr>
            <p:cNvPr id="6" name="8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9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428744"/>
            <a:ext cx="8229600" cy="1143000"/>
          </a:xfrm>
        </p:spPr>
        <p:txBody>
          <a:bodyPr/>
          <a:lstStyle>
            <a:lvl1pPr>
              <a:defRPr sz="4000">
                <a:solidFill>
                  <a:srgbClr val="8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714620"/>
            <a:ext cx="8229600" cy="341154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8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A500-BFB3-4403-9D13-030A0DCCECC6}" type="datetimeFigureOut">
              <a:rPr lang="en-US">
                <a:latin typeface="Calibri"/>
              </a:rPr>
              <a:pPr>
                <a:defRPr/>
              </a:pPr>
              <a:t>1/07/15</a:t>
            </a:fld>
            <a:endParaRPr lang="en-US">
              <a:latin typeface="Calibri"/>
            </a:endParaRPr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98E6A-1D11-446B-91DD-47D7907745FB}" type="slidenum">
              <a:rPr lang="en-US">
                <a:latin typeface="Calibri"/>
              </a:rPr>
              <a:pPr>
                <a:defRPr/>
              </a:pPr>
              <a:t>‹Nr.›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61630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>
                <a:solidFill>
                  <a:srgbClr val="8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854C3-68EF-4ECA-B008-101E2C67CFBE}" type="datetimeFigureOut">
              <a:rPr lang="en-US">
                <a:latin typeface="Calibri"/>
              </a:rPr>
              <a:pPr>
                <a:defRPr/>
              </a:pPr>
              <a:t>1/07/15</a:t>
            </a:fld>
            <a:endParaRPr lang="en-US"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AF10D-4C05-4F42-A575-984B4F13A57F}" type="slidenum">
              <a:rPr lang="en-US">
                <a:latin typeface="Calibri"/>
              </a:rPr>
              <a:pPr>
                <a:defRPr/>
              </a:pPr>
              <a:t>‹Nr.›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53360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4800600"/>
            <a:ext cx="8572560" cy="566738"/>
          </a:xfrm>
        </p:spPr>
        <p:txBody>
          <a:bodyPr anchor="b"/>
          <a:lstStyle>
            <a:lvl1pPr algn="ctr">
              <a:defRPr sz="2400" b="1">
                <a:solidFill>
                  <a:srgbClr val="8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85720" y="1428735"/>
            <a:ext cx="8572560" cy="329883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85720" y="5367338"/>
            <a:ext cx="8572560" cy="490554"/>
          </a:xfrm>
        </p:spPr>
        <p:txBody>
          <a:bodyPr/>
          <a:lstStyle>
            <a:lvl1pPr marL="0" indent="0" algn="ctr">
              <a:buNone/>
              <a:defRPr sz="2000" u="none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44910-0F26-4A13-BD8F-D4417227DA75}" type="datetimeFigureOut">
              <a:rPr lang="en-US">
                <a:latin typeface="Calibri"/>
              </a:rPr>
              <a:pPr>
                <a:defRPr/>
              </a:pPr>
              <a:t>1/07/15</a:t>
            </a:fld>
            <a:endParaRPr lang="en-US">
              <a:latin typeface="Calibri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3A5C7-48B7-436B-B6D3-F5113CE50848}" type="slidenum">
              <a:rPr lang="en-US">
                <a:latin typeface="Calibri"/>
              </a:rPr>
              <a:pPr>
                <a:defRPr/>
              </a:pPr>
              <a:t>‹Nr.›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7646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ier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263" y="-82550"/>
            <a:ext cx="9393238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4646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261938"/>
            <a:ext cx="5616575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CO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" name="7 Grupo"/>
          <p:cNvGrpSpPr>
            <a:grpSpLocks/>
          </p:cNvGrpSpPr>
          <p:nvPr userDrawn="1"/>
        </p:nvGrpSpPr>
        <p:grpSpPr bwMode="auto">
          <a:xfrm>
            <a:off x="431800" y="114300"/>
            <a:ext cx="4432300" cy="1154113"/>
            <a:chOff x="6189257" y="6093296"/>
            <a:chExt cx="2919247" cy="757382"/>
          </a:xfrm>
        </p:grpSpPr>
        <p:pic>
          <p:nvPicPr>
            <p:cNvPr id="6" name="8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9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428744"/>
            <a:ext cx="8229600" cy="1143000"/>
          </a:xfrm>
        </p:spPr>
        <p:txBody>
          <a:bodyPr/>
          <a:lstStyle>
            <a:lvl1pPr>
              <a:defRPr sz="4000">
                <a:solidFill>
                  <a:srgbClr val="8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714621"/>
            <a:ext cx="8229600" cy="341154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8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9E6EE-D414-444B-883A-81F8CA9D3D1C}" type="datetime1">
              <a:rPr lang="en-US"/>
              <a:pPr>
                <a:defRPr/>
              </a:pPr>
              <a:t>1/07/15</a:t>
            </a:fld>
            <a:endParaRPr lang="en-US"/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C344F-8594-E04C-AC17-C4B74B91011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762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>
                <a:solidFill>
                  <a:srgbClr val="8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70DB3-794A-CE4D-BC46-DD233E0E9636}" type="datetime1">
              <a:rPr lang="en-US"/>
              <a:pPr>
                <a:defRPr/>
              </a:pPr>
              <a:t>1/07/15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DF9E8-F6BA-6749-819A-1E838CE87DC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636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1" y="4800601"/>
            <a:ext cx="8572560" cy="566738"/>
          </a:xfrm>
        </p:spPr>
        <p:txBody>
          <a:bodyPr anchor="b"/>
          <a:lstStyle>
            <a:lvl1pPr algn="ctr">
              <a:defRPr sz="2400" b="1">
                <a:solidFill>
                  <a:srgbClr val="8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85721" y="1428736"/>
            <a:ext cx="8572560" cy="329883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399" indent="0">
              <a:buNone/>
              <a:defRPr sz="2400"/>
            </a:lvl3pPr>
            <a:lvl4pPr marL="1371599" indent="0">
              <a:buNone/>
              <a:defRPr sz="2000"/>
            </a:lvl4pPr>
            <a:lvl5pPr marL="1828798" indent="0">
              <a:buNone/>
              <a:defRPr sz="2000"/>
            </a:lvl5pPr>
            <a:lvl6pPr marL="2285998" indent="0">
              <a:buNone/>
              <a:defRPr sz="2000"/>
            </a:lvl6pPr>
            <a:lvl7pPr marL="2743197" indent="0">
              <a:buNone/>
              <a:defRPr sz="2000"/>
            </a:lvl7pPr>
            <a:lvl8pPr marL="3200397" indent="0">
              <a:buNone/>
              <a:defRPr sz="2000"/>
            </a:lvl8pPr>
            <a:lvl9pPr marL="3657596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85721" y="5367338"/>
            <a:ext cx="8572560" cy="490554"/>
          </a:xfrm>
        </p:spPr>
        <p:txBody>
          <a:bodyPr/>
          <a:lstStyle>
            <a:lvl1pPr marL="0" indent="0" algn="ctr">
              <a:buNone/>
              <a:defRPr sz="2000" u="none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399" indent="0">
              <a:buNone/>
              <a:defRPr sz="1000"/>
            </a:lvl3pPr>
            <a:lvl4pPr marL="1371599" indent="0">
              <a:buNone/>
              <a:defRPr sz="900"/>
            </a:lvl4pPr>
            <a:lvl5pPr marL="1828798" indent="0">
              <a:buNone/>
              <a:defRPr sz="900"/>
            </a:lvl5pPr>
            <a:lvl6pPr marL="2285998" indent="0">
              <a:buNone/>
              <a:defRPr sz="900"/>
            </a:lvl6pPr>
            <a:lvl7pPr marL="2743197" indent="0">
              <a:buNone/>
              <a:defRPr sz="900"/>
            </a:lvl7pPr>
            <a:lvl8pPr marL="3200397" indent="0">
              <a:buNone/>
              <a:defRPr sz="900"/>
            </a:lvl8pPr>
            <a:lvl9pPr marL="3657596" indent="0">
              <a:buNone/>
              <a:defRPr sz="9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D96E1-3274-4E4A-9186-53D3090E5386}" type="datetime1">
              <a:rPr lang="en-US"/>
              <a:pPr>
                <a:defRPr/>
              </a:pPr>
              <a:t>1/07/15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A274F-D428-F540-A206-9A5E6C13419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55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BD5A7-ED1A-7246-B04B-458ED1BE0633}" type="datetime1">
              <a:rPr lang="es-CO"/>
              <a:pPr>
                <a:defRPr/>
              </a:pPr>
              <a:t>1/07/15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32874-B134-0445-ABEC-5F82685CED43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691981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261938"/>
            <a:ext cx="5616575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CO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7 Grupo"/>
          <p:cNvGrpSpPr>
            <a:grpSpLocks/>
          </p:cNvGrpSpPr>
          <p:nvPr userDrawn="1"/>
        </p:nvGrpSpPr>
        <p:grpSpPr bwMode="auto">
          <a:xfrm>
            <a:off x="431800" y="114300"/>
            <a:ext cx="4432300" cy="1154113"/>
            <a:chOff x="6189257" y="6093296"/>
            <a:chExt cx="2919247" cy="757382"/>
          </a:xfrm>
        </p:grpSpPr>
        <p:pic>
          <p:nvPicPr>
            <p:cNvPr id="4" name="8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9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39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none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84A6C8-45D1-A141-AE95-FD53418D6291}" type="datetime1">
              <a:rPr lang="en-US"/>
              <a:pPr/>
              <a:t>1/07/15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13E03-2728-254B-AB42-C028C378DFEC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574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1" descr="logos-0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63" y="6196013"/>
            <a:ext cx="18923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6"/>
          <a:stretch>
            <a:fillRect/>
          </a:stretch>
        </p:blipFill>
        <p:spPr bwMode="auto">
          <a:xfrm>
            <a:off x="0" y="-23813"/>
            <a:ext cx="9144000" cy="604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4277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Texto del título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Nivel de texto 1</a:t>
            </a:r>
          </a:p>
          <a:p>
            <a:pPr lvl="1"/>
            <a:r>
              <a:rPr/>
              <a:t>Nivel de texto 2</a:t>
            </a:r>
          </a:p>
          <a:p>
            <a:pPr lvl="2"/>
            <a:r>
              <a:rPr/>
              <a:t>Nivel de texto 3</a:t>
            </a:r>
          </a:p>
          <a:p>
            <a:pPr lvl="3"/>
            <a:r>
              <a:rPr/>
              <a:t>Nivel de texto 4</a:t>
            </a:r>
          </a:p>
          <a:p>
            <a:pPr lvl="4"/>
            <a:r>
              <a:rPr/>
              <a:t>Nivel de texto 5</a:t>
            </a:r>
          </a:p>
        </p:txBody>
      </p:sp>
      <p:sp>
        <p:nvSpPr>
          <p:cNvPr id="4" name="Shape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8F0F60A7-E3AE-4D46-93CD-DDA621041DC5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7756373"/>
      </p:ext>
    </p:extLst>
  </p:cSld>
  <p:clrMapOvr>
    <a:masterClrMapping/>
  </p:clrMapOvr>
  <p:transition xmlns:p14="http://schemas.microsoft.com/office/powerpoint/2010/main"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Texto del título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457246" y="1600202"/>
            <a:ext cx="4038995" cy="5257799"/>
          </a:xfrm>
          <a:prstGeom prst="rect">
            <a:avLst/>
          </a:prstGeom>
        </p:spPr>
        <p:txBody>
          <a:bodyPr/>
          <a:lstStyle>
            <a:lvl1pPr>
              <a:spcBef>
                <a:spcPts val="630"/>
              </a:spcBef>
              <a:defRPr sz="2800"/>
            </a:lvl1pPr>
            <a:lvl2pPr marL="798312" indent="-334488">
              <a:spcBef>
                <a:spcPts val="630"/>
              </a:spcBef>
              <a:defRPr sz="2800"/>
            </a:lvl2pPr>
            <a:lvl3pPr marL="1253774" indent="-326126">
              <a:spcBef>
                <a:spcPts val="630"/>
              </a:spcBef>
              <a:defRPr sz="2800"/>
            </a:lvl3pPr>
            <a:lvl4pPr marL="1751334" indent="-359864">
              <a:spcBef>
                <a:spcPts val="630"/>
              </a:spcBef>
              <a:defRPr sz="2800"/>
            </a:lvl4pPr>
            <a:lvl5pPr marL="2215159" indent="-359864">
              <a:spcBef>
                <a:spcPts val="630"/>
              </a:spcBef>
              <a:defRPr sz="2800"/>
            </a:lvl5pPr>
          </a:lstStyle>
          <a:p>
            <a:pPr lvl="0"/>
            <a:r>
              <a:rPr/>
              <a:t>Nivel de texto 1</a:t>
            </a:r>
          </a:p>
          <a:p>
            <a:pPr lvl="1"/>
            <a:r>
              <a:rPr/>
              <a:t>Nivel de texto 2</a:t>
            </a:r>
          </a:p>
          <a:p>
            <a:pPr lvl="2"/>
            <a:r>
              <a:rPr/>
              <a:t>Nivel de texto 3</a:t>
            </a:r>
          </a:p>
          <a:p>
            <a:pPr lvl="3"/>
            <a:r>
              <a:rPr/>
              <a:t>Nivel de texto 4</a:t>
            </a:r>
          </a:p>
          <a:p>
            <a:pPr lvl="4"/>
            <a:r>
              <a:rPr/>
              <a:t>Nivel de texto 5</a:t>
            </a:r>
          </a:p>
        </p:txBody>
      </p:sp>
      <p:sp>
        <p:nvSpPr>
          <p:cNvPr id="4" name="Shape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FFFBD4EC-E808-F343-9651-A0DE831BE40E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8266109"/>
      </p:ext>
    </p:extLst>
  </p:cSld>
  <p:clrMapOvr>
    <a:masterClrMapping/>
  </p:clrMapOvr>
  <p:transition xmlns:p14="http://schemas.microsoft.com/office/powerpoint/2010/main"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45" y="256811"/>
            <a:ext cx="8230404" cy="1178655"/>
          </a:xfrm>
          <a:prstGeom prst="rect">
            <a:avLst/>
          </a:prstGeom>
        </p:spPr>
        <p:txBody>
          <a:bodyPr/>
          <a:lstStyle/>
          <a:p>
            <a:pPr lvl="0"/>
            <a:r>
              <a:rPr/>
              <a:t>Texto del título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457245" y="1435465"/>
            <a:ext cx="4040583" cy="73941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67"/>
              </a:spcBef>
              <a:buSzTx/>
              <a:buFontTx/>
              <a:buNone/>
              <a:defRPr sz="2500" b="1"/>
            </a:lvl1pPr>
            <a:lvl2pPr marL="0" indent="463824">
              <a:spcBef>
                <a:spcPts val="567"/>
              </a:spcBef>
              <a:buSzTx/>
              <a:buFontTx/>
              <a:buNone/>
              <a:defRPr sz="2500" b="1"/>
            </a:lvl2pPr>
            <a:lvl3pPr marL="0" indent="927647">
              <a:spcBef>
                <a:spcPts val="567"/>
              </a:spcBef>
              <a:buSzTx/>
              <a:buFontTx/>
              <a:buNone/>
              <a:defRPr sz="2500" b="1"/>
            </a:lvl3pPr>
            <a:lvl4pPr marL="0" indent="1391472">
              <a:spcBef>
                <a:spcPts val="567"/>
              </a:spcBef>
              <a:buSzTx/>
              <a:buFontTx/>
              <a:buNone/>
              <a:defRPr sz="2500" b="1"/>
            </a:lvl4pPr>
            <a:lvl5pPr marL="0" indent="1855295">
              <a:spcBef>
                <a:spcPts val="567"/>
              </a:spcBef>
              <a:buSzTx/>
              <a:buFontTx/>
              <a:buNone/>
              <a:defRPr sz="2500" b="1"/>
            </a:lvl5pPr>
          </a:lstStyle>
          <a:p>
            <a:pPr lvl="0"/>
            <a:r>
              <a:rPr/>
              <a:t>Nivel de texto 1</a:t>
            </a:r>
          </a:p>
          <a:p>
            <a:pPr lvl="1"/>
            <a:r>
              <a:rPr/>
              <a:t>Nivel de texto 2</a:t>
            </a:r>
          </a:p>
          <a:p>
            <a:pPr lvl="2"/>
            <a:r>
              <a:rPr/>
              <a:t>Nivel de texto 3</a:t>
            </a:r>
          </a:p>
          <a:p>
            <a:pPr lvl="3"/>
            <a:r>
              <a:rPr/>
              <a:t>Nivel de texto 4</a:t>
            </a:r>
          </a:p>
          <a:p>
            <a:pPr lvl="4"/>
            <a:r>
              <a:rPr/>
              <a:t>Nivel de texto 5</a:t>
            </a:r>
          </a:p>
        </p:txBody>
      </p:sp>
      <p:sp>
        <p:nvSpPr>
          <p:cNvPr id="4" name="Shape 2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042C6D50-3E52-7343-968F-9981C38CFD13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3624229"/>
      </p:ext>
    </p:extLst>
  </p:cSld>
  <p:clrMapOvr>
    <a:masterClrMapping/>
  </p:clrMapOvr>
  <p:transition xmlns:p14="http://schemas.microsoft.com/office/powerpoint/2010/main"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457245" y="92076"/>
            <a:ext cx="8230404" cy="1508124"/>
          </a:xfrm>
          <a:prstGeom prst="rect">
            <a:avLst/>
          </a:prstGeom>
        </p:spPr>
        <p:txBody>
          <a:bodyPr/>
          <a:lstStyle/>
          <a:p>
            <a:pPr lvl="0"/>
            <a:r>
              <a:rPr/>
              <a:t>Texto del título</a:t>
            </a:r>
          </a:p>
        </p:txBody>
      </p:sp>
      <p:sp>
        <p:nvSpPr>
          <p:cNvPr id="3" name="Shape 2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6BCA174C-421D-1D41-A695-8657319A8C76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9390491"/>
      </p:ext>
    </p:extLst>
  </p:cSld>
  <p:clrMapOvr>
    <a:masterClrMapping/>
  </p:clrMapOvr>
  <p:transition xmlns:p14="http://schemas.microsoft.com/office/powerpoint/2010/main"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57246" y="1"/>
            <a:ext cx="3008607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/>
            <a:r>
              <a:rPr/>
              <a:t>Texto del título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575399" y="273051"/>
            <a:ext cx="5112250" cy="6584951"/>
          </a:xfrm>
          <a:prstGeom prst="rect">
            <a:avLst/>
          </a:prstGeom>
        </p:spPr>
        <p:txBody>
          <a:bodyPr/>
          <a:lstStyle/>
          <a:p>
            <a:pPr lvl="0"/>
            <a:r>
              <a:rPr/>
              <a:t>Nivel de texto 1</a:t>
            </a:r>
          </a:p>
          <a:p>
            <a:pPr lvl="1"/>
            <a:r>
              <a:rPr/>
              <a:t>Nivel de texto 2</a:t>
            </a:r>
          </a:p>
          <a:p>
            <a:pPr lvl="2"/>
            <a:r>
              <a:rPr/>
              <a:t>Nivel de texto 3</a:t>
            </a:r>
          </a:p>
          <a:p>
            <a:pPr lvl="3"/>
            <a:r>
              <a:rPr/>
              <a:t>Nivel de texto 4</a:t>
            </a:r>
          </a:p>
          <a:p>
            <a:pPr lvl="4"/>
            <a:r>
              <a:rPr/>
              <a:t>Nivel de texto 5</a:t>
            </a:r>
          </a:p>
        </p:txBody>
      </p:sp>
      <p:sp>
        <p:nvSpPr>
          <p:cNvPr id="4" name="Shape 3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1CDB3752-C595-E047-9AF3-1B3ECE6FCCCC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5291241"/>
      </p:ext>
    </p:extLst>
  </p:cSld>
  <p:clrMapOvr>
    <a:masterClrMapping/>
  </p:clrMapOvr>
  <p:transition xmlns:p14="http://schemas.microsoft.com/office/powerpoint/2010/main"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792463" y="3086102"/>
            <a:ext cx="5486936" cy="22812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/>
            <a:r>
              <a:rPr/>
              <a:t>Texto del título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792463" y="5367340"/>
            <a:ext cx="5486936" cy="14906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15"/>
              </a:spcBef>
              <a:buSzTx/>
              <a:buFontTx/>
              <a:buNone/>
              <a:defRPr sz="1400"/>
            </a:lvl1pPr>
            <a:lvl2pPr marL="0" indent="463824">
              <a:spcBef>
                <a:spcPts val="315"/>
              </a:spcBef>
              <a:buSzTx/>
              <a:buFontTx/>
              <a:buNone/>
              <a:defRPr sz="1400"/>
            </a:lvl2pPr>
            <a:lvl3pPr marL="0" indent="927647">
              <a:spcBef>
                <a:spcPts val="315"/>
              </a:spcBef>
              <a:buSzTx/>
              <a:buFontTx/>
              <a:buNone/>
              <a:defRPr sz="1400"/>
            </a:lvl3pPr>
            <a:lvl4pPr marL="0" indent="1391472">
              <a:spcBef>
                <a:spcPts val="315"/>
              </a:spcBef>
              <a:buSzTx/>
              <a:buFontTx/>
              <a:buNone/>
              <a:defRPr sz="1400"/>
            </a:lvl4pPr>
            <a:lvl5pPr marL="0" indent="1855295">
              <a:spcBef>
                <a:spcPts val="315"/>
              </a:spcBef>
              <a:buSzTx/>
              <a:buFontTx/>
              <a:buNone/>
              <a:defRPr sz="1400"/>
            </a:lvl5pPr>
          </a:lstStyle>
          <a:p>
            <a:pPr lvl="0"/>
            <a:r>
              <a:rPr/>
              <a:t>Nivel de texto 1</a:t>
            </a:r>
          </a:p>
          <a:p>
            <a:pPr lvl="1"/>
            <a:r>
              <a:rPr/>
              <a:t>Nivel de texto 2</a:t>
            </a:r>
          </a:p>
          <a:p>
            <a:pPr lvl="2"/>
            <a:r>
              <a:rPr/>
              <a:t>Nivel de texto 3</a:t>
            </a:r>
          </a:p>
          <a:p>
            <a:pPr lvl="3"/>
            <a:r>
              <a:rPr/>
              <a:t>Nivel de texto 4</a:t>
            </a:r>
          </a:p>
          <a:p>
            <a:pPr lvl="4"/>
            <a:r>
              <a:rPr/>
              <a:t>Nivel de texto 5</a:t>
            </a:r>
          </a:p>
        </p:txBody>
      </p:sp>
      <p:sp>
        <p:nvSpPr>
          <p:cNvPr id="4" name="Shape 3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FAB362E3-357D-3043-B8E4-CFAD2D62138C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8239202"/>
      </p:ext>
    </p:extLst>
  </p:cSld>
  <p:clrMapOvr>
    <a:masterClrMapping/>
  </p:clrMapOvr>
  <p:transition xmlns:p14="http://schemas.microsoft.com/office/powerpoint/2010/main"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Texto del título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Nivel de texto 1</a:t>
            </a:r>
          </a:p>
          <a:p>
            <a:pPr lvl="1"/>
            <a:r>
              <a:rPr/>
              <a:t>Nivel de texto 2</a:t>
            </a:r>
          </a:p>
          <a:p>
            <a:pPr lvl="2"/>
            <a:r>
              <a:rPr/>
              <a:t>Nivel de texto 3</a:t>
            </a:r>
          </a:p>
          <a:p>
            <a:pPr lvl="3"/>
            <a:r>
              <a:rPr/>
              <a:t>Nivel de texto 4</a:t>
            </a:r>
          </a:p>
          <a:p>
            <a:pPr lvl="4"/>
            <a:r>
              <a:rPr/>
              <a:t>Nivel de texto 5</a:t>
            </a:r>
          </a:p>
        </p:txBody>
      </p:sp>
      <p:sp>
        <p:nvSpPr>
          <p:cNvPr id="4" name="Shape 4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CBE7AEBC-89A6-604C-B37B-CE1AA0F3E878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8758148"/>
      </p:ext>
    </p:extLst>
  </p:cSld>
  <p:clrMapOvr>
    <a:masterClrMapping/>
  </p:clrMapOvr>
  <p:transition xmlns:p14="http://schemas.microsoft.com/office/powerpoint/2010/main"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630048" y="1"/>
            <a:ext cx="2057602" cy="6400805"/>
          </a:xfrm>
          <a:prstGeom prst="rect">
            <a:avLst/>
          </a:prstGeom>
        </p:spPr>
        <p:txBody>
          <a:bodyPr/>
          <a:lstStyle/>
          <a:p>
            <a:pPr lvl="0"/>
            <a:r>
              <a:rPr/>
              <a:t>Texto del título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457245" y="274640"/>
            <a:ext cx="6020388" cy="6583361"/>
          </a:xfrm>
          <a:prstGeom prst="rect">
            <a:avLst/>
          </a:prstGeom>
        </p:spPr>
        <p:txBody>
          <a:bodyPr/>
          <a:lstStyle/>
          <a:p>
            <a:pPr lvl="0"/>
            <a:r>
              <a:rPr/>
              <a:t>Nivel de texto 1</a:t>
            </a:r>
          </a:p>
          <a:p>
            <a:pPr lvl="1"/>
            <a:r>
              <a:rPr/>
              <a:t>Nivel de texto 2</a:t>
            </a:r>
          </a:p>
          <a:p>
            <a:pPr lvl="2"/>
            <a:r>
              <a:rPr/>
              <a:t>Nivel de texto 3</a:t>
            </a:r>
          </a:p>
          <a:p>
            <a:pPr lvl="3"/>
            <a:r>
              <a:rPr/>
              <a:t>Nivel de texto 4</a:t>
            </a:r>
          </a:p>
          <a:p>
            <a:pPr lvl="4"/>
            <a:r>
              <a:rPr/>
              <a:t>Nivel de texto 5</a:t>
            </a:r>
          </a:p>
        </p:txBody>
      </p:sp>
      <p:sp>
        <p:nvSpPr>
          <p:cNvPr id="4" name="Shape 4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D30D8581-E53A-394E-80E4-B91130EDA535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6862955"/>
      </p:ext>
    </p:extLst>
  </p:cSld>
  <p:clrMapOvr>
    <a:masterClrMapping/>
  </p:clrMapOvr>
  <p:transition xmlns:p14="http://schemas.microsoft.com/office/powerpoint/2010/main"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6259513"/>
            <a:ext cx="1385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" name="image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0" y="6259513"/>
            <a:ext cx="292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image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" b="29871"/>
          <a:stretch>
            <a:fillRect/>
          </a:stretch>
        </p:blipFill>
        <p:spPr bwMode="auto">
          <a:xfrm>
            <a:off x="0" y="-73025"/>
            <a:ext cx="9145588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436710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4800600"/>
            <a:ext cx="8572560" cy="566738"/>
          </a:xfrm>
        </p:spPr>
        <p:txBody>
          <a:bodyPr anchor="b"/>
          <a:lstStyle>
            <a:lvl1pPr algn="ctr">
              <a:defRPr sz="2400" b="1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85720" y="1428737"/>
            <a:ext cx="8572560" cy="329883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85720" y="5367338"/>
            <a:ext cx="8572560" cy="490554"/>
          </a:xfrm>
        </p:spPr>
        <p:txBody>
          <a:bodyPr/>
          <a:lstStyle>
            <a:lvl1pPr marL="0" indent="0" algn="ctr">
              <a:buNone/>
              <a:defRPr sz="2000" u="none">
                <a:latin typeface="Calibri"/>
                <a:cs typeface="Calibri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31F250-3B68-054F-AA34-E53CB6824719}" type="datetime1">
              <a:rPr lang="en-US"/>
              <a:pPr/>
              <a:t>1/07/15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C0CA1-CE4E-CE4A-919F-8AEAD16748BC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201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261938"/>
            <a:ext cx="5616575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CO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" name="7 Grupo"/>
          <p:cNvGrpSpPr>
            <a:grpSpLocks/>
          </p:cNvGrpSpPr>
          <p:nvPr userDrawn="1"/>
        </p:nvGrpSpPr>
        <p:grpSpPr bwMode="auto">
          <a:xfrm>
            <a:off x="431800" y="114300"/>
            <a:ext cx="4432300" cy="1154113"/>
            <a:chOff x="6189257" y="6093296"/>
            <a:chExt cx="2919247" cy="757382"/>
          </a:xfrm>
        </p:grpSpPr>
        <p:pic>
          <p:nvPicPr>
            <p:cNvPr id="6" name="8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9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428744"/>
            <a:ext cx="8229600" cy="1143000"/>
          </a:xfrm>
        </p:spPr>
        <p:txBody>
          <a:bodyPr/>
          <a:lstStyle>
            <a:lvl1pPr>
              <a:defRPr sz="4000">
                <a:solidFill>
                  <a:srgbClr val="8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714621"/>
            <a:ext cx="8229600" cy="341154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8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68D88-BE04-EB4C-BE9C-D73888D4FBAD}" type="datetime1">
              <a:rPr lang="en-US"/>
              <a:pPr>
                <a:defRPr/>
              </a:pPr>
              <a:t>2/07/15</a:t>
            </a:fld>
            <a:endParaRPr lang="en-US"/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4C132-6825-3048-9C7D-6135767E468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898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>
                <a:solidFill>
                  <a:srgbClr val="8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DA38F-ACEF-944E-846B-DBA5A93159F2}" type="datetime1">
              <a:rPr lang="en-US"/>
              <a:pPr>
                <a:defRPr/>
              </a:pPr>
              <a:t>2/07/15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DBB7F-082F-344B-86B6-DC7AB07A048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763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1" y="4800601"/>
            <a:ext cx="8572560" cy="566738"/>
          </a:xfrm>
        </p:spPr>
        <p:txBody>
          <a:bodyPr anchor="b"/>
          <a:lstStyle>
            <a:lvl1pPr algn="ctr">
              <a:defRPr sz="2400" b="1">
                <a:solidFill>
                  <a:srgbClr val="8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85721" y="1428736"/>
            <a:ext cx="8572560" cy="329883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399" indent="0">
              <a:buNone/>
              <a:defRPr sz="2400"/>
            </a:lvl3pPr>
            <a:lvl4pPr marL="1371599" indent="0">
              <a:buNone/>
              <a:defRPr sz="2000"/>
            </a:lvl4pPr>
            <a:lvl5pPr marL="1828798" indent="0">
              <a:buNone/>
              <a:defRPr sz="2000"/>
            </a:lvl5pPr>
            <a:lvl6pPr marL="2285998" indent="0">
              <a:buNone/>
              <a:defRPr sz="2000"/>
            </a:lvl6pPr>
            <a:lvl7pPr marL="2743197" indent="0">
              <a:buNone/>
              <a:defRPr sz="2000"/>
            </a:lvl7pPr>
            <a:lvl8pPr marL="3200397" indent="0">
              <a:buNone/>
              <a:defRPr sz="2000"/>
            </a:lvl8pPr>
            <a:lvl9pPr marL="3657596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85721" y="5367338"/>
            <a:ext cx="8572560" cy="490554"/>
          </a:xfrm>
        </p:spPr>
        <p:txBody>
          <a:bodyPr/>
          <a:lstStyle>
            <a:lvl1pPr marL="0" indent="0" algn="ctr">
              <a:buNone/>
              <a:defRPr sz="2000" u="none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399" indent="0">
              <a:buNone/>
              <a:defRPr sz="1000"/>
            </a:lvl3pPr>
            <a:lvl4pPr marL="1371599" indent="0">
              <a:buNone/>
              <a:defRPr sz="900"/>
            </a:lvl4pPr>
            <a:lvl5pPr marL="1828798" indent="0">
              <a:buNone/>
              <a:defRPr sz="900"/>
            </a:lvl5pPr>
            <a:lvl6pPr marL="2285998" indent="0">
              <a:buNone/>
              <a:defRPr sz="900"/>
            </a:lvl6pPr>
            <a:lvl7pPr marL="2743197" indent="0">
              <a:buNone/>
              <a:defRPr sz="900"/>
            </a:lvl7pPr>
            <a:lvl8pPr marL="3200397" indent="0">
              <a:buNone/>
              <a:defRPr sz="900"/>
            </a:lvl8pPr>
            <a:lvl9pPr marL="3657596" indent="0">
              <a:buNone/>
              <a:defRPr sz="9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09687-BCB3-FB41-8D9C-53A7314BED9C}" type="datetime1">
              <a:rPr lang="en-US"/>
              <a:pPr>
                <a:defRPr/>
              </a:pPr>
              <a:t>2/07/15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BEA20-F384-8C4A-8A39-415B7E9850E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009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261938"/>
            <a:ext cx="5616575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CO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7 Grupo"/>
          <p:cNvGrpSpPr>
            <a:grpSpLocks/>
          </p:cNvGrpSpPr>
          <p:nvPr userDrawn="1"/>
        </p:nvGrpSpPr>
        <p:grpSpPr bwMode="auto">
          <a:xfrm>
            <a:off x="431800" y="114300"/>
            <a:ext cx="4432300" cy="1154113"/>
            <a:chOff x="6189257" y="6093296"/>
            <a:chExt cx="2919247" cy="757382"/>
          </a:xfrm>
        </p:grpSpPr>
        <p:pic>
          <p:nvPicPr>
            <p:cNvPr id="4" name="8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9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70738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609DAC-799D-754A-BCBD-71696FA53702}" type="datetime1">
              <a:rPr lang="es-CO"/>
              <a:pPr/>
              <a:t>2/07/15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5D1643-C54A-D84E-95A3-2B895624DBBC}" type="slidenum">
              <a:rPr lang="es-CO"/>
              <a:pPr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73637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75" y="0"/>
            <a:ext cx="944245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79390" y="1196979"/>
            <a:ext cx="5616575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CO" sz="1800" b="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" name="7 Grupo"/>
          <p:cNvGrpSpPr>
            <a:grpSpLocks/>
          </p:cNvGrpSpPr>
          <p:nvPr/>
        </p:nvGrpSpPr>
        <p:grpSpPr bwMode="auto">
          <a:xfrm>
            <a:off x="611190" y="1047750"/>
            <a:ext cx="4432300" cy="1155700"/>
            <a:chOff x="6189257" y="6093296"/>
            <a:chExt cx="2919247" cy="757382"/>
          </a:xfrm>
        </p:grpSpPr>
        <p:pic>
          <p:nvPicPr>
            <p:cNvPr id="7" name="8 Imagen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4" t="81187" r="3384" b="5008"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9 Imagen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1" t="34023" r="7437" b="38391"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9" name="3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fld id="{E5913C49-45AE-4926-BFC9-EBF79FA12E5C}" type="datetimeFigureOut">
              <a:rPr lang="en-US" smtClean="0">
                <a:solidFill>
                  <a:prstClr val="white"/>
                </a:solidFill>
              </a:rPr>
              <a:pPr/>
              <a:t>1/07/15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84B31C-C8E6-4C46-847A-471BE8E42805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‹Nr.›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346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" y="261942"/>
            <a:ext cx="5616575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CO" sz="1800" b="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" name="7 Grupo"/>
          <p:cNvGrpSpPr>
            <a:grpSpLocks/>
          </p:cNvGrpSpPr>
          <p:nvPr/>
        </p:nvGrpSpPr>
        <p:grpSpPr bwMode="auto">
          <a:xfrm>
            <a:off x="431802" y="114304"/>
            <a:ext cx="4432300" cy="1154113"/>
            <a:chOff x="6189257" y="6093296"/>
            <a:chExt cx="2919247" cy="757382"/>
          </a:xfrm>
        </p:grpSpPr>
        <p:pic>
          <p:nvPicPr>
            <p:cNvPr id="6" name="8 Imagen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4" t="81187" r="3384" b="5008"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9 Imagen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1" t="34023" r="7437" b="38391"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428744"/>
            <a:ext cx="8229600" cy="1143000"/>
          </a:xfrm>
        </p:spPr>
        <p:txBody>
          <a:bodyPr/>
          <a:lstStyle>
            <a:lvl1pPr>
              <a:defRPr sz="4000">
                <a:solidFill>
                  <a:srgbClr val="8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714624"/>
            <a:ext cx="8229600" cy="341154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913C49-45AE-4926-BFC9-EBF79FA12E5C}" type="datetimeFigureOut">
              <a:rPr lang="en-US" smtClean="0">
                <a:latin typeface="Calibri"/>
              </a:rPr>
              <a:pPr/>
              <a:t>1/07/15</a:t>
            </a:fld>
            <a:endParaRPr lang="en-US" dirty="0">
              <a:latin typeface="Calibri"/>
            </a:endParaRPr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4B31C-C8E6-4C46-847A-471BE8E42805}" type="slidenum">
              <a:rPr lang="en-US" smtClean="0">
                <a:latin typeface="Calibri"/>
              </a:rPr>
              <a:pPr/>
              <a:t>‹Nr.›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9378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none">
                <a:solidFill>
                  <a:srgbClr val="8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913C49-45AE-4926-BFC9-EBF79FA12E5C}" type="datetimeFigureOut">
              <a:rPr lang="en-US" smtClean="0">
                <a:latin typeface="Calibri"/>
              </a:rPr>
              <a:pPr/>
              <a:t>1/07/15</a:t>
            </a:fld>
            <a:endParaRPr lang="en-US" dirty="0"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4B31C-C8E6-4C46-847A-471BE8E42805}" type="slidenum">
              <a:rPr lang="en-US" smtClean="0">
                <a:latin typeface="Calibri"/>
              </a:rPr>
              <a:pPr/>
              <a:t>‹Nr.›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1785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eg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theme" Target="../theme/theme10.xml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theme" Target="../theme/theme11.xml"/><Relationship Id="rId8" Type="http://schemas.openxmlformats.org/officeDocument/2006/relationships/image" Target="../media/image1.jpeg"/><Relationship Id="rId9" Type="http://schemas.openxmlformats.org/officeDocument/2006/relationships/image" Target="../media/image2.jpeg"/><Relationship Id="rId10" Type="http://schemas.openxmlformats.org/officeDocument/2006/relationships/image" Target="../media/image21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theme" Target="../theme/theme12.xml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theme" Target="../theme/theme13.xml"/><Relationship Id="rId7" Type="http://schemas.openxmlformats.org/officeDocument/2006/relationships/image" Target="../media/image1.jpeg"/><Relationship Id="rId8" Type="http://schemas.openxmlformats.org/officeDocument/2006/relationships/image" Target="../media/image2.jpeg"/><Relationship Id="rId9" Type="http://schemas.openxmlformats.org/officeDocument/2006/relationships/image" Target="../media/image21.jpeg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theme" Target="../theme/theme2.xml"/><Relationship Id="rId5" Type="http://schemas.openxmlformats.org/officeDocument/2006/relationships/image" Target="../media/image1.jpeg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theme" Target="../theme/theme4.xml"/><Relationship Id="rId6" Type="http://schemas.openxmlformats.org/officeDocument/2006/relationships/image" Target="../media/image1.jpeg"/><Relationship Id="rId7" Type="http://schemas.openxmlformats.org/officeDocument/2006/relationships/image" Target="../media/image2.jpeg"/><Relationship Id="rId8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theme" Target="../theme/theme5.xml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theme" Target="../theme/theme6.xml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theme" Target="../theme/theme7.xml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theme" Target="../theme/theme8.xml"/><Relationship Id="rId6" Type="http://schemas.openxmlformats.org/officeDocument/2006/relationships/image" Target="../media/image1.jpeg"/><Relationship Id="rId7" Type="http://schemas.openxmlformats.org/officeDocument/2006/relationships/image" Target="../media/image2.jpeg"/><Relationship Id="rId8" Type="http://schemas.openxmlformats.org/officeDocument/2006/relationships/image" Target="../media/image3.jpeg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theme" Target="../theme/theme9.xml"/><Relationship Id="rId7" Type="http://schemas.openxmlformats.org/officeDocument/2006/relationships/image" Target="../media/image1.jpeg"/><Relationship Id="rId8" Type="http://schemas.openxmlformats.org/officeDocument/2006/relationships/image" Target="../media/image2.jpeg"/><Relationship Id="rId9" Type="http://schemas.openxmlformats.org/officeDocument/2006/relationships/image" Target="../media/image21.jpe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921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eaLnBrk="0" hangingPunct="0">
              <a:defRPr/>
            </a:pPr>
            <a:fld id="{663D9047-153E-5342-954E-AA2DD4836EB9}" type="datetime1">
              <a:rPr lang="en-US"/>
              <a:pPr eaLnBrk="0" hangingPunct="0">
                <a:defRPr/>
              </a:pPr>
              <a:t>1/07/15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rgbClr val="898989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hangingPunct="0">
              <a:defRPr/>
            </a:pPr>
            <a:fld id="{30001D8F-ED46-2540-9F40-714EC8A6FBF3}" type="slidenum">
              <a:rPr lang="en-US"/>
              <a:pPr eaLnBrk="0" hangingPunct="0">
                <a:defRPr/>
              </a:pPr>
              <a:t>‹Nr.›</a:t>
            </a:fld>
            <a:endParaRPr lang="en-US"/>
          </a:p>
        </p:txBody>
      </p:sp>
      <p:pic>
        <p:nvPicPr>
          <p:cNvPr id="9223" name="1 Imagen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282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 userDrawn="1"/>
        </p:nvSpPr>
        <p:spPr>
          <a:xfrm>
            <a:off x="179389" y="188913"/>
            <a:ext cx="4968875" cy="1008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" altLang="es-CO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9225" name="68 Grupo"/>
          <p:cNvGrpSpPr>
            <a:grpSpLocks noChangeAspect="1"/>
          </p:cNvGrpSpPr>
          <p:nvPr userDrawn="1"/>
        </p:nvGrpSpPr>
        <p:grpSpPr bwMode="auto">
          <a:xfrm>
            <a:off x="107950" y="188913"/>
            <a:ext cx="3886200" cy="1008062"/>
            <a:chOff x="6189257" y="6093296"/>
            <a:chExt cx="2919247" cy="757382"/>
          </a:xfrm>
        </p:grpSpPr>
        <p:pic>
          <p:nvPicPr>
            <p:cNvPr id="9226" name="69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70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4810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pitchFamily="4" charset="-128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pitchFamily="4" charset="-128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pitchFamily="4" charset="-128"/>
          <a:cs typeface="ヒラギノ角ゴ Pro W3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smtClean="0"/>
              <a:t>Haga clic para modificar el estilo de título del patrón</a:t>
            </a:r>
            <a:endParaRPr lang="en-US" altLang="es-CO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smtClean="0"/>
              <a:t>Haga clic para modificar el estilo de texto del patrón</a:t>
            </a:r>
          </a:p>
          <a:p>
            <a:pPr lvl="1"/>
            <a:r>
              <a:rPr lang="es-ES" altLang="es-CO" smtClean="0"/>
              <a:t>Segundo nivel</a:t>
            </a:r>
          </a:p>
          <a:p>
            <a:pPr lvl="2"/>
            <a:r>
              <a:rPr lang="es-ES" altLang="es-CO" smtClean="0"/>
              <a:t>Tercer nivel</a:t>
            </a:r>
          </a:p>
          <a:p>
            <a:pPr lvl="3"/>
            <a:r>
              <a:rPr lang="es-ES" altLang="es-CO" smtClean="0"/>
              <a:t>Cuarto nivel</a:t>
            </a:r>
          </a:p>
          <a:p>
            <a:pPr lvl="4"/>
            <a:r>
              <a:rPr lang="es-ES" altLang="es-CO" smtClean="0"/>
              <a:t>Quinto nivel</a:t>
            </a:r>
            <a:endParaRPr lang="en-US" altLang="es-CO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CD2650-CE02-40A3-AE9C-1E6DC5425D9B}" type="datetimeFigureOut">
              <a:rPr lang="en-US">
                <a:ea typeface="ＭＳ Ｐゴシック" pitchFamily="34" charset="-128"/>
                <a:cs typeface="+mn-cs"/>
              </a:rPr>
              <a:pPr>
                <a:defRPr/>
              </a:pPr>
              <a:t>1/07/15</a:t>
            </a:fld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659C258-BB10-4D1A-A062-E5F70E6B5E92}" type="slidenum">
              <a:rPr lang="en-US">
                <a:ea typeface="ＭＳ Ｐゴシック" pitchFamily="34" charset="-128"/>
                <a:cs typeface="+mn-cs"/>
              </a:rPr>
              <a:pPr>
                <a:defRPr/>
              </a:pPr>
              <a:t>‹Nr.›</a:t>
            </a:fld>
            <a:endParaRPr lang="en-US">
              <a:ea typeface="ＭＳ Ｐゴシック" pitchFamily="34" charset="-128"/>
              <a:cs typeface="+mn-cs"/>
            </a:endParaRPr>
          </a:p>
        </p:txBody>
      </p:sp>
      <p:pic>
        <p:nvPicPr>
          <p:cNvPr id="1031" name="1 Imagen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282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20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921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eaLnBrk="0" hangingPunct="0">
              <a:defRPr/>
            </a:pPr>
            <a:fld id="{AFB57BDC-6257-5648-A0F6-C347961AC760}" type="datetime1">
              <a:rPr lang="en-US"/>
              <a:pPr eaLnBrk="0" hangingPunct="0">
                <a:defRPr/>
              </a:pPr>
              <a:t>1/07/15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eaLnBrk="0" hangingPunct="0"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hangingPunct="0">
              <a:defRPr/>
            </a:pPr>
            <a:fld id="{22A1A560-F7CA-A845-8815-FDB38F851C41}" type="slidenum">
              <a:rPr lang="en-US"/>
              <a:pPr eaLnBrk="0" hangingPunct="0">
                <a:defRPr/>
              </a:pPr>
              <a:t>‹Nr.›</a:t>
            </a:fld>
            <a:endParaRPr lang="en-US"/>
          </a:p>
        </p:txBody>
      </p:sp>
      <p:pic>
        <p:nvPicPr>
          <p:cNvPr id="9223" name="1 Imagen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282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 userDrawn="1"/>
        </p:nvSpPr>
        <p:spPr>
          <a:xfrm>
            <a:off x="179388" y="188913"/>
            <a:ext cx="4968875" cy="1008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225" name="68 Grupo"/>
          <p:cNvGrpSpPr>
            <a:grpSpLocks noChangeAspect="1"/>
          </p:cNvGrpSpPr>
          <p:nvPr userDrawn="1"/>
        </p:nvGrpSpPr>
        <p:grpSpPr bwMode="auto">
          <a:xfrm>
            <a:off x="107950" y="188913"/>
            <a:ext cx="3886200" cy="1008062"/>
            <a:chOff x="6189257" y="6093296"/>
            <a:chExt cx="2919247" cy="757382"/>
          </a:xfrm>
        </p:grpSpPr>
        <p:pic>
          <p:nvPicPr>
            <p:cNvPr id="9226" name="69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70 Imagen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59232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9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9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9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pitchFamily="4" charset="-128"/>
          <a:cs typeface="ヒラギノ角ゴ Pro W3" charset="0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pitchFamily="4" charset="-128"/>
          <a:cs typeface="ヒラギノ角ゴ Pro W3" charset="0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pitchFamily="4" charset="-128"/>
          <a:cs typeface="ヒラギノ角ゴ Pro W3" charset="0"/>
        </a:defRPr>
      </a:lvl5pPr>
      <a:lvl6pPr marL="2514598" indent="-228600" algn="l" defTabSz="9143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97" indent="-228600" algn="l" defTabSz="9143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97" indent="-228600" algn="l" defTabSz="9143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96" indent="-228600" algn="l" defTabSz="9143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97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97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96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hape 2"/>
          <p:cNvSpPr>
            <a:spLocks noGrp="1"/>
          </p:cNvSpPr>
          <p:nvPr>
            <p:ph type="title"/>
          </p:nvPr>
        </p:nvSpPr>
        <p:spPr bwMode="auto">
          <a:xfrm>
            <a:off x="457200" y="92075"/>
            <a:ext cx="82311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6382" tIns="46382" rIns="46382" bIns="463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>
                <a:sym typeface="Calibri" charset="0"/>
              </a:rPr>
              <a:t>Texto del título</a:t>
            </a:r>
          </a:p>
        </p:txBody>
      </p:sp>
      <p:sp>
        <p:nvSpPr>
          <p:cNvPr id="35843" name="Shape 3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3118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6382" tIns="46382" rIns="46382" bIns="463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>
                <a:sym typeface="Calibri" charset="0"/>
              </a:rPr>
              <a:t>Nivel de texto 1</a:t>
            </a:r>
          </a:p>
          <a:p>
            <a:pPr lvl="1"/>
            <a:r>
              <a:rPr lang="es-ES">
                <a:sym typeface="Calibri" charset="0"/>
              </a:rPr>
              <a:t>Nivel de texto 2</a:t>
            </a:r>
          </a:p>
          <a:p>
            <a:pPr lvl="2"/>
            <a:r>
              <a:rPr lang="es-ES">
                <a:sym typeface="Calibri" charset="0"/>
              </a:rPr>
              <a:t>Nivel de texto 3</a:t>
            </a:r>
          </a:p>
          <a:p>
            <a:pPr lvl="3"/>
            <a:r>
              <a:rPr lang="es-ES">
                <a:sym typeface="Calibri" charset="0"/>
              </a:rPr>
              <a:t>Nivel de texto 4</a:t>
            </a:r>
          </a:p>
          <a:p>
            <a:pPr lvl="4"/>
            <a:r>
              <a:rPr lang="es-ES">
                <a:sym typeface="Calibri" charset="0"/>
              </a:rPr>
              <a:t>Nivel de texto 5</a:t>
            </a:r>
          </a:p>
        </p:txBody>
      </p:sp>
      <p:sp>
        <p:nvSpPr>
          <p:cNvPr id="130052" name="Shape 4"/>
          <p:cNvSpPr>
            <a:spLocks noGrp="1"/>
          </p:cNvSpPr>
          <p:nvPr>
            <p:ph type="sldNum" sz="quarter" idx="2"/>
          </p:nvPr>
        </p:nvSpPr>
        <p:spPr bwMode="auto">
          <a:xfrm>
            <a:off x="6553200" y="6399213"/>
            <a:ext cx="2135188" cy="2794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6382" tIns="46382" rIns="46382" bIns="46382" numCol="1" anchor="ctr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1200" b="0">
                <a:solidFill>
                  <a:srgbClr val="888888"/>
                </a:solidFill>
                <a:latin typeface="Calibri" charset="0"/>
                <a:cs typeface="Calibri" charset="0"/>
                <a:sym typeface="Calibri" charset="0"/>
              </a:defRPr>
            </a:lvl1pPr>
          </a:lstStyle>
          <a:p>
            <a:pPr>
              <a:defRPr/>
            </a:pPr>
            <a:fld id="{CC2ABE00-661B-5848-B516-85934D6AA856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693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</p:sldLayoutIdLst>
  <p:transition xmlns:p14="http://schemas.microsoft.com/office/powerpoint/2010/main" spd="med"/>
  <p:txStyles>
    <p:titleStyle>
      <a:lvl1pPr algn="ctr" defTabSz="4635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Calibri"/>
          <a:ea typeface="ＭＳ Ｐゴシック" charset="0"/>
          <a:cs typeface="Calibri"/>
          <a:sym typeface="Calibri" charset="0"/>
        </a:defRPr>
      </a:lvl1pPr>
      <a:lvl2pPr algn="ctr" defTabSz="4635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Calibri"/>
          <a:ea typeface="ＭＳ Ｐゴシック" charset="0"/>
          <a:cs typeface="Calibri"/>
          <a:sym typeface="Calibri" charset="0"/>
        </a:defRPr>
      </a:lvl2pPr>
      <a:lvl3pPr algn="ctr" defTabSz="4635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Calibri"/>
          <a:ea typeface="ＭＳ Ｐゴシック" charset="0"/>
          <a:cs typeface="Calibri"/>
          <a:sym typeface="Calibri" charset="0"/>
        </a:defRPr>
      </a:lvl3pPr>
      <a:lvl4pPr algn="ctr" defTabSz="4635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Calibri"/>
          <a:ea typeface="ＭＳ Ｐゴシック" charset="0"/>
          <a:cs typeface="Calibri"/>
          <a:sym typeface="Calibri" charset="0"/>
        </a:defRPr>
      </a:lvl4pPr>
      <a:lvl5pPr algn="ctr" defTabSz="4635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Calibri"/>
          <a:ea typeface="ＭＳ Ｐゴシック" charset="0"/>
          <a:cs typeface="Calibri"/>
          <a:sym typeface="Calibri" charset="0"/>
        </a:defRPr>
      </a:lvl5pPr>
      <a:lvl6pPr algn="ctr" defTabSz="463824">
        <a:defRPr sz="4500">
          <a:latin typeface="Calibri"/>
          <a:ea typeface="Calibri"/>
          <a:cs typeface="Calibri"/>
          <a:sym typeface="Calibri"/>
        </a:defRPr>
      </a:lvl6pPr>
      <a:lvl7pPr algn="ctr" defTabSz="463824">
        <a:defRPr sz="4500">
          <a:latin typeface="Calibri"/>
          <a:ea typeface="Calibri"/>
          <a:cs typeface="Calibri"/>
          <a:sym typeface="Calibri"/>
        </a:defRPr>
      </a:lvl7pPr>
      <a:lvl8pPr algn="ctr" defTabSz="463824">
        <a:defRPr sz="4500">
          <a:latin typeface="Calibri"/>
          <a:ea typeface="Calibri"/>
          <a:cs typeface="Calibri"/>
          <a:sym typeface="Calibri"/>
        </a:defRPr>
      </a:lvl8pPr>
      <a:lvl9pPr algn="ctr" defTabSz="463824">
        <a:defRPr sz="4500">
          <a:latin typeface="Calibri"/>
          <a:ea typeface="Calibri"/>
          <a:cs typeface="Calibri"/>
          <a:sym typeface="Calibri"/>
        </a:defRPr>
      </a:lvl9pPr>
    </p:titleStyle>
    <p:bodyStyle>
      <a:lvl1pPr marL="347663" indent="-347663" algn="l" defTabSz="463550" rtl="0" eaLnBrk="0" fontAlgn="base" hangingPunct="0">
        <a:spcBef>
          <a:spcPts val="750"/>
        </a:spcBef>
        <a:spcAft>
          <a:spcPct val="0"/>
        </a:spcAft>
        <a:buSzPct val="100000"/>
        <a:buFont typeface="Arial" charset="0"/>
        <a:buChar char="•"/>
        <a:defRPr sz="3300">
          <a:solidFill>
            <a:schemeClr val="tx1"/>
          </a:solidFill>
          <a:latin typeface="Calibri"/>
          <a:ea typeface="ＭＳ Ｐゴシック" charset="0"/>
          <a:cs typeface="Calibri"/>
          <a:sym typeface="Calibri" charset="0"/>
        </a:defRPr>
      </a:lvl1pPr>
      <a:lvl2pPr marL="798513" indent="-334963" algn="l" defTabSz="463550" rtl="0" eaLnBrk="0" fontAlgn="base" hangingPunct="0">
        <a:spcBef>
          <a:spcPts val="750"/>
        </a:spcBef>
        <a:spcAft>
          <a:spcPct val="0"/>
        </a:spcAft>
        <a:buSzPct val="100000"/>
        <a:buFont typeface="Arial" charset="0"/>
        <a:buChar char="–"/>
        <a:defRPr sz="3300">
          <a:solidFill>
            <a:schemeClr val="tx1"/>
          </a:solidFill>
          <a:latin typeface="Calibri"/>
          <a:ea typeface="Calibri"/>
          <a:cs typeface="Calibri"/>
          <a:sym typeface="Calibri" charset="0"/>
        </a:defRPr>
      </a:lvl2pPr>
      <a:lvl3pPr marL="1236663" indent="-307975" algn="l" defTabSz="463550" rtl="0" eaLnBrk="0" fontAlgn="base" hangingPunct="0">
        <a:spcBef>
          <a:spcPts val="750"/>
        </a:spcBef>
        <a:spcAft>
          <a:spcPct val="0"/>
        </a:spcAft>
        <a:buSzPct val="100000"/>
        <a:buFont typeface="Arial" charset="0"/>
        <a:buChar char="•"/>
        <a:defRPr sz="3300">
          <a:solidFill>
            <a:schemeClr val="tx1"/>
          </a:solidFill>
          <a:latin typeface="Calibri"/>
          <a:ea typeface="Calibri"/>
          <a:cs typeface="Calibri"/>
          <a:sym typeface="Calibri" charset="0"/>
        </a:defRPr>
      </a:lvl3pPr>
      <a:lvl4pPr marL="1766888" indent="-376238" algn="l" defTabSz="463550" rtl="0" eaLnBrk="0" fontAlgn="base" hangingPunct="0">
        <a:spcBef>
          <a:spcPts val="750"/>
        </a:spcBef>
        <a:spcAft>
          <a:spcPct val="0"/>
        </a:spcAft>
        <a:buSzPct val="100000"/>
        <a:buFont typeface="Arial" charset="0"/>
        <a:buChar char="–"/>
        <a:defRPr sz="3300">
          <a:solidFill>
            <a:schemeClr val="tx1"/>
          </a:solidFill>
          <a:latin typeface="Calibri"/>
          <a:ea typeface="Calibri"/>
          <a:cs typeface="Calibri"/>
          <a:sym typeface="Calibri" charset="0"/>
        </a:defRPr>
      </a:lvl4pPr>
      <a:lvl5pPr marL="2232025" indent="-376238" algn="l" defTabSz="463550" rtl="0" eaLnBrk="0" fontAlgn="base" hangingPunct="0">
        <a:spcBef>
          <a:spcPts val="750"/>
        </a:spcBef>
        <a:spcAft>
          <a:spcPct val="0"/>
        </a:spcAft>
        <a:buSzPct val="100000"/>
        <a:buFont typeface="Arial" charset="0"/>
        <a:buChar char="»"/>
        <a:defRPr sz="3300">
          <a:solidFill>
            <a:schemeClr val="tx1"/>
          </a:solidFill>
          <a:latin typeface="Calibri"/>
          <a:ea typeface="Calibri"/>
          <a:cs typeface="Calibri"/>
          <a:sym typeface="Calibri" charset="0"/>
        </a:defRPr>
      </a:lvl5pPr>
      <a:lvl6pPr marL="2695976" indent="-376858" defTabSz="463824">
        <a:spcBef>
          <a:spcPts val="756"/>
        </a:spcBef>
        <a:buSzPct val="100000"/>
        <a:buFont typeface="Arial"/>
        <a:buChar char="•"/>
        <a:defRPr sz="3300">
          <a:latin typeface="Calibri"/>
          <a:ea typeface="Calibri"/>
          <a:cs typeface="Calibri"/>
          <a:sym typeface="Calibri"/>
        </a:defRPr>
      </a:lvl6pPr>
      <a:lvl7pPr marL="3159801" indent="-376858" defTabSz="463824">
        <a:spcBef>
          <a:spcPts val="756"/>
        </a:spcBef>
        <a:buSzPct val="100000"/>
        <a:buFont typeface="Arial"/>
        <a:buChar char="•"/>
        <a:defRPr sz="3300">
          <a:latin typeface="Calibri"/>
          <a:ea typeface="Calibri"/>
          <a:cs typeface="Calibri"/>
          <a:sym typeface="Calibri"/>
        </a:defRPr>
      </a:lvl7pPr>
      <a:lvl8pPr marL="3623625" indent="-376858" defTabSz="463824">
        <a:spcBef>
          <a:spcPts val="756"/>
        </a:spcBef>
        <a:buSzPct val="100000"/>
        <a:buFont typeface="Arial"/>
        <a:buChar char="•"/>
        <a:defRPr sz="3300">
          <a:latin typeface="Calibri"/>
          <a:ea typeface="Calibri"/>
          <a:cs typeface="Calibri"/>
          <a:sym typeface="Calibri"/>
        </a:defRPr>
      </a:lvl8pPr>
      <a:lvl9pPr marL="4087448" indent="-376858" defTabSz="463824">
        <a:spcBef>
          <a:spcPts val="756"/>
        </a:spcBef>
        <a:buSzPct val="100000"/>
        <a:buFont typeface="Arial"/>
        <a:buChar char="•"/>
        <a:defRPr sz="3300">
          <a:latin typeface="Calibri"/>
          <a:ea typeface="Calibri"/>
          <a:cs typeface="Calibri"/>
          <a:sym typeface="Calibri"/>
        </a:defRPr>
      </a:lvl9pPr>
    </p:bodyStyle>
    <p:otherStyle>
      <a:lvl1pPr algn="r" defTabSz="463824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63824" algn="r" defTabSz="463824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27647" algn="r" defTabSz="463824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91472" algn="r" defTabSz="463824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55295" algn="r" defTabSz="463824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319119" algn="r" defTabSz="463824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82943" algn="r" defTabSz="463824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46768" algn="r" defTabSz="463824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710591" algn="r" defTabSz="463824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5363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eaLnBrk="0" hangingPunct="0">
              <a:defRPr/>
            </a:pPr>
            <a:fld id="{D2C14136-6BA6-724C-9097-95DC850F5068}" type="datetime1">
              <a:rPr lang="en-US"/>
              <a:pPr eaLnBrk="0" hangingPunct="0">
                <a:defRPr/>
              </a:pPr>
              <a:t>2/07/15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eaLnBrk="0" hangingPunct="0"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hangingPunct="0">
              <a:defRPr/>
            </a:pPr>
            <a:fld id="{2C7400C1-3130-684E-9D7A-8A88F830DF41}" type="slidenum">
              <a:rPr lang="en-US"/>
              <a:pPr eaLnBrk="0" hangingPunct="0">
                <a:defRPr/>
              </a:pPr>
              <a:t>‹Nr.›</a:t>
            </a:fld>
            <a:endParaRPr lang="en-US"/>
          </a:p>
        </p:txBody>
      </p:sp>
      <p:pic>
        <p:nvPicPr>
          <p:cNvPr id="15367" name="1 Imagen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282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 userDrawn="1"/>
        </p:nvSpPr>
        <p:spPr>
          <a:xfrm>
            <a:off x="179388" y="188913"/>
            <a:ext cx="4968875" cy="1008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5369" name="68 Grupo"/>
          <p:cNvGrpSpPr>
            <a:grpSpLocks noChangeAspect="1"/>
          </p:cNvGrpSpPr>
          <p:nvPr userDrawn="1"/>
        </p:nvGrpSpPr>
        <p:grpSpPr bwMode="auto">
          <a:xfrm>
            <a:off x="107950" y="188913"/>
            <a:ext cx="3886200" cy="1008062"/>
            <a:chOff x="6189257" y="6093296"/>
            <a:chExt cx="2919247" cy="757382"/>
          </a:xfrm>
        </p:grpSpPr>
        <p:pic>
          <p:nvPicPr>
            <p:cNvPr id="15370" name="69 Imagen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1" name="70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979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9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9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9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pitchFamily="4" charset="-128"/>
          <a:cs typeface="ヒラギノ角ゴ Pro W3" charset="0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pitchFamily="4" charset="-128"/>
          <a:cs typeface="ヒラギノ角ゴ Pro W3" charset="0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pitchFamily="4" charset="-128"/>
          <a:cs typeface="ヒラギノ角ゴ Pro W3" charset="0"/>
        </a:defRPr>
      </a:lvl5pPr>
      <a:lvl6pPr marL="2514598" indent="-228600" algn="l" defTabSz="9143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97" indent="-228600" algn="l" defTabSz="9143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97" indent="-228600" algn="l" defTabSz="9143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96" indent="-228600" algn="l" defTabSz="9143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97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97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96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898989"/>
                </a:solidFill>
              </a:defRPr>
            </a:lvl1pPr>
          </a:lstStyle>
          <a:p>
            <a:fld id="{28576CB9-94BB-124B-8B8A-72C585444A3D}" type="datetime1">
              <a:rPr lang="en-US" smtClean="0"/>
              <a:pPr/>
              <a:t>1/07/15</a:t>
            </a:fld>
            <a:endParaRPr lang="en-US" smtClean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rgbClr val="898989"/>
                </a:solidFill>
              </a:defRPr>
            </a:lvl1pPr>
          </a:lstStyle>
          <a:p>
            <a:endParaRPr lang="es-CO" smtClean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fld id="{EE0513A6-9A6E-3C4B-9909-F8BB227A99F2}" type="slidenum">
              <a:rPr lang="en-US" smtClean="0"/>
              <a:pPr/>
              <a:t>‹Nr.›</a:t>
            </a:fld>
            <a:endParaRPr lang="en-US" smtClean="0"/>
          </a:p>
        </p:txBody>
      </p:sp>
      <p:pic>
        <p:nvPicPr>
          <p:cNvPr id="1031" name="1 Imagen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282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 userDrawn="1"/>
        </p:nvSpPr>
        <p:spPr>
          <a:xfrm>
            <a:off x="179389" y="188913"/>
            <a:ext cx="4968875" cy="1008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 smtClean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33" name="68 Grupo"/>
          <p:cNvGrpSpPr>
            <a:grpSpLocks noChangeAspect="1"/>
          </p:cNvGrpSpPr>
          <p:nvPr userDrawn="1"/>
        </p:nvGrpSpPr>
        <p:grpSpPr bwMode="auto">
          <a:xfrm>
            <a:off x="107950" y="188913"/>
            <a:ext cx="3886200" cy="1008062"/>
            <a:chOff x="6189257" y="6093296"/>
            <a:chExt cx="2919247" cy="757382"/>
          </a:xfrm>
        </p:grpSpPr>
        <p:pic>
          <p:nvPicPr>
            <p:cNvPr id="1034" name="69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70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191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pitchFamily="4" charset="-128"/>
          <a:cs typeface="ヒラギノ角ゴ Pro W3" pitchFamily="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pitchFamily="4" charset="-128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smtClean="0"/>
              <a:t>Haga clic para modificar el estilo de título del patrón</a:t>
            </a:r>
            <a:endParaRPr lang="en-US" altLang="es-CO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smtClean="0"/>
              <a:t>Haga clic para modificar el estilo de texto del patrón</a:t>
            </a:r>
          </a:p>
          <a:p>
            <a:pPr lvl="1"/>
            <a:r>
              <a:rPr lang="es-ES" altLang="es-CO" smtClean="0"/>
              <a:t>Segundo nivel</a:t>
            </a:r>
          </a:p>
          <a:p>
            <a:pPr lvl="2"/>
            <a:r>
              <a:rPr lang="es-ES" altLang="es-CO" smtClean="0"/>
              <a:t>Tercer nivel</a:t>
            </a:r>
          </a:p>
          <a:p>
            <a:pPr lvl="3"/>
            <a:r>
              <a:rPr lang="es-ES" altLang="es-CO" smtClean="0"/>
              <a:t>Cuarto nivel</a:t>
            </a:r>
          </a:p>
          <a:p>
            <a:pPr lvl="4"/>
            <a:r>
              <a:rPr lang="es-ES" altLang="es-CO" smtClean="0"/>
              <a:t>Quinto nivel</a:t>
            </a:r>
            <a:endParaRPr lang="en-US" altLang="es-CO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5913C49-45AE-4926-BFC9-EBF79FA12E5C}" type="datetimeFigureOut">
              <a:rPr lang="en-US" b="0" smtClean="0"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1/07/15</a:t>
            </a:fld>
            <a:endParaRPr lang="en-US" b="0" dirty="0"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584B31C-C8E6-4C46-847A-471BE8E42805}" type="slidenum">
              <a:rPr lang="en-US" b="0" smtClean="0"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US" b="0" dirty="0">
              <a:latin typeface="Calibri"/>
              <a:ea typeface="+mn-ea"/>
              <a:cs typeface="+mn-cs"/>
            </a:endParaRPr>
          </a:p>
        </p:txBody>
      </p:sp>
      <p:pic>
        <p:nvPicPr>
          <p:cNvPr id="1031" name="1 Imagen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282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93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921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eaLnBrk="0" hangingPunct="0">
              <a:defRPr/>
            </a:pPr>
            <a:fld id="{663D9047-153E-5342-954E-AA2DD4836EB9}" type="datetime1">
              <a:rPr lang="en-US"/>
              <a:pPr eaLnBrk="0" hangingPunct="0">
                <a:defRPr/>
              </a:pPr>
              <a:t>1/07/15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rgbClr val="898989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hangingPunct="0">
              <a:defRPr/>
            </a:pPr>
            <a:fld id="{30001D8F-ED46-2540-9F40-714EC8A6FBF3}" type="slidenum">
              <a:rPr lang="en-US"/>
              <a:pPr eaLnBrk="0" hangingPunct="0">
                <a:defRPr/>
              </a:pPr>
              <a:t>‹Nr.›</a:t>
            </a:fld>
            <a:endParaRPr lang="en-US"/>
          </a:p>
        </p:txBody>
      </p:sp>
      <p:pic>
        <p:nvPicPr>
          <p:cNvPr id="9223" name="1 Imagen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282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 userDrawn="1"/>
        </p:nvSpPr>
        <p:spPr>
          <a:xfrm>
            <a:off x="179391" y="188913"/>
            <a:ext cx="4968875" cy="1008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" altLang="es-CO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9225" name="68 Grupo"/>
          <p:cNvGrpSpPr>
            <a:grpSpLocks noChangeAspect="1"/>
          </p:cNvGrpSpPr>
          <p:nvPr userDrawn="1"/>
        </p:nvGrpSpPr>
        <p:grpSpPr bwMode="auto">
          <a:xfrm>
            <a:off x="107950" y="188913"/>
            <a:ext cx="3886200" cy="1008062"/>
            <a:chOff x="6189257" y="6093296"/>
            <a:chExt cx="2919247" cy="757382"/>
          </a:xfrm>
        </p:grpSpPr>
        <p:pic>
          <p:nvPicPr>
            <p:cNvPr id="9226" name="69 Imagen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70 Image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6901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70" r:id="rId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pitchFamily="4" charset="-128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pitchFamily="4" charset="-128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pitchFamily="4" charset="-128"/>
          <a:cs typeface="ヒラギノ角ゴ Pro W3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smtClean="0"/>
              <a:t>Haga clic para modificar el estilo de título del patrón</a:t>
            </a:r>
            <a:endParaRPr lang="en-US" altLang="es-CO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smtClean="0"/>
              <a:t>Haga clic para modificar el estilo de texto del patrón</a:t>
            </a:r>
          </a:p>
          <a:p>
            <a:pPr lvl="1"/>
            <a:r>
              <a:rPr lang="es-ES" altLang="es-CO" smtClean="0"/>
              <a:t>Segundo nivel</a:t>
            </a:r>
          </a:p>
          <a:p>
            <a:pPr lvl="2"/>
            <a:r>
              <a:rPr lang="es-ES" altLang="es-CO" smtClean="0"/>
              <a:t>Tercer nivel</a:t>
            </a:r>
          </a:p>
          <a:p>
            <a:pPr lvl="3"/>
            <a:r>
              <a:rPr lang="es-ES" altLang="es-CO" smtClean="0"/>
              <a:t>Cuarto nivel</a:t>
            </a:r>
          </a:p>
          <a:p>
            <a:pPr lvl="4"/>
            <a:r>
              <a:rPr lang="es-ES" altLang="es-CO" smtClean="0"/>
              <a:t>Quinto nivel</a:t>
            </a:r>
            <a:endParaRPr lang="en-US" altLang="es-CO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5913C49-45AE-4926-BFC9-EBF79FA12E5C}" type="datetimeFigureOut">
              <a:rPr lang="en-US" b="0" smtClean="0"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1/07/15</a:t>
            </a:fld>
            <a:endParaRPr lang="en-US" b="0" dirty="0">
              <a:latin typeface="Calibri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584B31C-C8E6-4C46-847A-471BE8E42805}" type="slidenum">
              <a:rPr lang="en-US" b="0" smtClean="0"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US" b="0" dirty="0">
              <a:latin typeface="Calibri"/>
              <a:cs typeface="+mn-cs"/>
            </a:endParaRPr>
          </a:p>
        </p:txBody>
      </p:sp>
      <p:pic>
        <p:nvPicPr>
          <p:cNvPr id="1031" name="1 Imagen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282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57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smtClean="0"/>
              <a:t>Haga clic para modificar el estilo de título del patrón</a:t>
            </a:r>
            <a:endParaRPr lang="en-US" altLang="es-CO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smtClean="0"/>
              <a:t>Haga clic para modificar el estilo de texto del patrón</a:t>
            </a:r>
          </a:p>
          <a:p>
            <a:pPr lvl="1"/>
            <a:r>
              <a:rPr lang="es-ES" altLang="es-CO" smtClean="0"/>
              <a:t>Segundo nivel</a:t>
            </a:r>
          </a:p>
          <a:p>
            <a:pPr lvl="2"/>
            <a:r>
              <a:rPr lang="es-ES" altLang="es-CO" smtClean="0"/>
              <a:t>Tercer nivel</a:t>
            </a:r>
          </a:p>
          <a:p>
            <a:pPr lvl="3"/>
            <a:r>
              <a:rPr lang="es-ES" altLang="es-CO" smtClean="0"/>
              <a:t>Cuarto nivel</a:t>
            </a:r>
          </a:p>
          <a:p>
            <a:pPr lvl="4"/>
            <a:r>
              <a:rPr lang="es-ES" altLang="es-CO" smtClean="0"/>
              <a:t>Quinto nivel</a:t>
            </a:r>
            <a:endParaRPr lang="en-US" altLang="es-CO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5913C49-45AE-4926-BFC9-EBF79FA12E5C}" type="datetimeFigureOut">
              <a:rPr lang="en-US" b="0" smtClean="0"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1/07/15</a:t>
            </a:fld>
            <a:endParaRPr lang="en-US" b="0" dirty="0">
              <a:latin typeface="Calibri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584B31C-C8E6-4C46-847A-471BE8E42805}" type="slidenum">
              <a:rPr lang="en-US" b="0" smtClean="0"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US" b="0" dirty="0">
              <a:latin typeface="Calibri"/>
              <a:cs typeface="+mn-cs"/>
            </a:endParaRPr>
          </a:p>
        </p:txBody>
      </p:sp>
      <p:pic>
        <p:nvPicPr>
          <p:cNvPr id="1031" name="1 Imagen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282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61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9DA47C-E8A4-A54A-8D9B-31FDFEAB56CC}" type="datetimeFigureOut">
              <a:rPr lang="en-US"/>
              <a:pPr>
                <a:defRPr/>
              </a:pPr>
              <a:t>1/07/15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C99FA05-0DD4-4243-A6DF-DE60C35C667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31" name="1 Imagen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282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51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921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eaLnBrk="0" hangingPunct="0">
              <a:defRPr/>
            </a:pPr>
            <a:fld id="{663D9047-153E-5342-954E-AA2DD4836EB9}" type="datetime1">
              <a:rPr lang="en-US"/>
              <a:pPr eaLnBrk="0" hangingPunct="0">
                <a:defRPr/>
              </a:pPr>
              <a:t>1/07/15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rgbClr val="898989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hangingPunct="0">
              <a:defRPr/>
            </a:pPr>
            <a:fld id="{30001D8F-ED46-2540-9F40-714EC8A6FBF3}" type="slidenum">
              <a:rPr lang="en-US"/>
              <a:pPr eaLnBrk="0" hangingPunct="0">
                <a:defRPr/>
              </a:pPr>
              <a:t>‹Nr.›</a:t>
            </a:fld>
            <a:endParaRPr lang="en-US"/>
          </a:p>
        </p:txBody>
      </p:sp>
      <p:pic>
        <p:nvPicPr>
          <p:cNvPr id="9223" name="1 Imagen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282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 userDrawn="1"/>
        </p:nvSpPr>
        <p:spPr>
          <a:xfrm>
            <a:off x="179391" y="188913"/>
            <a:ext cx="4968875" cy="1008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" altLang="es-CO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9225" name="68 Grupo"/>
          <p:cNvGrpSpPr>
            <a:grpSpLocks noChangeAspect="1"/>
          </p:cNvGrpSpPr>
          <p:nvPr userDrawn="1"/>
        </p:nvGrpSpPr>
        <p:grpSpPr bwMode="auto">
          <a:xfrm>
            <a:off x="107950" y="188913"/>
            <a:ext cx="3886200" cy="1008062"/>
            <a:chOff x="6189257" y="6093296"/>
            <a:chExt cx="2919247" cy="757382"/>
          </a:xfrm>
        </p:grpSpPr>
        <p:pic>
          <p:nvPicPr>
            <p:cNvPr id="9226" name="69 Imagen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70 Image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749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pitchFamily="4" charset="-128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pitchFamily="4" charset="-128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pitchFamily="4" charset="-128"/>
          <a:cs typeface="ヒラギノ角ゴ Pro W3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921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eaLnBrk="0" hangingPunct="0">
              <a:defRPr/>
            </a:pPr>
            <a:fld id="{663D9047-153E-5342-954E-AA2DD4836EB9}" type="datetime1">
              <a:rPr lang="en-US"/>
              <a:pPr eaLnBrk="0" hangingPunct="0">
                <a:defRPr/>
              </a:pPr>
              <a:t>1/07/15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rgbClr val="898989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hangingPunct="0">
              <a:defRPr/>
            </a:pPr>
            <a:fld id="{30001D8F-ED46-2540-9F40-714EC8A6FBF3}" type="slidenum">
              <a:rPr lang="en-US"/>
              <a:pPr eaLnBrk="0" hangingPunct="0">
                <a:defRPr/>
              </a:pPr>
              <a:t>‹Nr.›</a:t>
            </a:fld>
            <a:endParaRPr lang="en-US"/>
          </a:p>
        </p:txBody>
      </p:sp>
      <p:pic>
        <p:nvPicPr>
          <p:cNvPr id="9223" name="1 Imagen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282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 userDrawn="1"/>
        </p:nvSpPr>
        <p:spPr>
          <a:xfrm>
            <a:off x="179389" y="188913"/>
            <a:ext cx="4968875" cy="1008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" altLang="es-CO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9225" name="68 Grupo"/>
          <p:cNvGrpSpPr>
            <a:grpSpLocks noChangeAspect="1"/>
          </p:cNvGrpSpPr>
          <p:nvPr userDrawn="1"/>
        </p:nvGrpSpPr>
        <p:grpSpPr bwMode="auto">
          <a:xfrm>
            <a:off x="107950" y="188913"/>
            <a:ext cx="3886200" cy="1008062"/>
            <a:chOff x="6189257" y="6093296"/>
            <a:chExt cx="2919247" cy="757382"/>
          </a:xfrm>
        </p:grpSpPr>
        <p:pic>
          <p:nvPicPr>
            <p:cNvPr id="9226" name="69 Imagen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70 Imag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8900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pitchFamily="4" charset="-128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pitchFamily="4" charset="-128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pitchFamily="4" charset="-128"/>
          <a:cs typeface="ヒラギノ角ゴ Pro W3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61.xml"/><Relationship Id="rId2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61.xml"/><Relationship Id="rId2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31.png"/><Relationship Id="rId3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6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63.xml"/><Relationship Id="rId2" Type="http://schemas.openxmlformats.org/officeDocument/2006/relationships/diagramData" Target="../diagrams/data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63.xml"/><Relationship Id="rId2" Type="http://schemas.openxmlformats.org/officeDocument/2006/relationships/diagramData" Target="../diagrams/data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77.png"/><Relationship Id="rId3" Type="http://schemas.openxmlformats.org/officeDocument/2006/relationships/hyperlink" Target="http://www.superate.edu.co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63.xml"/><Relationship Id="rId2" Type="http://schemas.openxmlformats.org/officeDocument/2006/relationships/diagramData" Target="../diagrams/data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3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31.png"/><Relationship Id="rId3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slideLayout" Target="../slideLayouts/slideLayout60.xml"/><Relationship Id="rId5" Type="http://schemas.openxmlformats.org/officeDocument/2006/relationships/image" Target="../media/image83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9" Type="http://schemas.openxmlformats.org/officeDocument/2006/relationships/image" Target="../media/image90.png"/><Relationship Id="rId10" Type="http://schemas.openxmlformats.org/officeDocument/2006/relationships/image" Target="../media/image91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4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mailto:lbarragan@mineducacion.gov.co" TargetMode="External"/><Relationship Id="rId4" Type="http://schemas.openxmlformats.org/officeDocument/2006/relationships/hyperlink" Target="mailto:anaescobar@mineducacion.gov.co" TargetMode="External"/><Relationship Id="rId5" Type="http://schemas.openxmlformats.org/officeDocument/2006/relationships/hyperlink" Target="mailto:patrujillo@mineducacion.gov.co" TargetMode="External"/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9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5 CuadroTexto"/>
          <p:cNvSpPr txBox="1">
            <a:spLocks noChangeArrowheads="1"/>
          </p:cNvSpPr>
          <p:nvPr/>
        </p:nvSpPr>
        <p:spPr bwMode="auto">
          <a:xfrm>
            <a:off x="-36513" y="1844677"/>
            <a:ext cx="91598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CO" sz="4000" dirty="0" smtClean="0">
                <a:solidFill>
                  <a:srgbClr val="FFFFFF"/>
                </a:solidFill>
                <a:latin typeface="Verdana" charset="0"/>
              </a:rPr>
              <a:t>Estrategia</a:t>
            </a:r>
          </a:p>
          <a:p>
            <a:pPr algn="ctr"/>
            <a:r>
              <a:rPr lang="es-CO" sz="4000" dirty="0" smtClean="0">
                <a:solidFill>
                  <a:srgbClr val="FFFFFF"/>
                </a:solidFill>
                <a:latin typeface="Verdana" charset="0"/>
              </a:rPr>
              <a:t>Dirección de Calidad PBM</a:t>
            </a:r>
          </a:p>
        </p:txBody>
      </p:sp>
      <p:grpSp>
        <p:nvGrpSpPr>
          <p:cNvPr id="17411" name="42 Grupo"/>
          <p:cNvGrpSpPr>
            <a:grpSpLocks/>
          </p:cNvGrpSpPr>
          <p:nvPr/>
        </p:nvGrpSpPr>
        <p:grpSpPr bwMode="auto">
          <a:xfrm>
            <a:off x="6189663" y="6092825"/>
            <a:ext cx="2919412" cy="757238"/>
            <a:chOff x="6189257" y="6093296"/>
            <a:chExt cx="2919247" cy="757382"/>
          </a:xfrm>
        </p:grpSpPr>
        <p:pic>
          <p:nvPicPr>
            <p:cNvPr id="17414" name="39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0492" y="6093296"/>
              <a:ext cx="1518012" cy="7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41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257" y="6294092"/>
              <a:ext cx="1401235" cy="35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5" y="1196752"/>
            <a:ext cx="5451971" cy="214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5 CuadroTexto"/>
          <p:cNvSpPr txBox="1">
            <a:spLocks noChangeArrowheads="1"/>
          </p:cNvSpPr>
          <p:nvPr/>
        </p:nvSpPr>
        <p:spPr bwMode="auto">
          <a:xfrm>
            <a:off x="3765052" y="1268760"/>
            <a:ext cx="5343452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CO" sz="5800" dirty="0" smtClean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lang="es-CO" sz="5800" dirty="0" smtClean="0">
                <a:solidFill>
                  <a:srgbClr val="FFFFFF"/>
                </a:solidFill>
                <a:latin typeface="Calibri"/>
                <a:cs typeface="Calibri"/>
              </a:rPr>
              <a:t>ía E y Siempre Día E</a:t>
            </a:r>
            <a:endParaRPr lang="es-CO" sz="5800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1" name="1 CuadroTexto"/>
          <p:cNvSpPr txBox="1">
            <a:spLocks noChangeArrowheads="1"/>
          </p:cNvSpPr>
          <p:nvPr/>
        </p:nvSpPr>
        <p:spPr bwMode="auto">
          <a:xfrm>
            <a:off x="179512" y="5877274"/>
            <a:ext cx="41756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CO" sz="3600" dirty="0" smtClean="0">
                <a:solidFill>
                  <a:srgbClr val="000000"/>
                </a:solidFill>
                <a:latin typeface="Calibri" charset="0"/>
              </a:rPr>
              <a:t>Julio </a:t>
            </a:r>
            <a:r>
              <a:rPr lang="es-CO" sz="3600" dirty="0" smtClean="0">
                <a:solidFill>
                  <a:srgbClr val="000000"/>
                </a:solidFill>
                <a:latin typeface="Calibri" charset="0"/>
              </a:rPr>
              <a:t>2 </a:t>
            </a:r>
            <a:r>
              <a:rPr lang="es-CO" sz="3600" dirty="0" smtClean="0">
                <a:solidFill>
                  <a:srgbClr val="000000"/>
                </a:solidFill>
                <a:latin typeface="Calibri" charset="0"/>
              </a:rPr>
              <a:t>de 2015</a:t>
            </a:r>
            <a:endParaRPr lang="es-CO" sz="2000" dirty="0" smtClean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2" name="60 CuadroTexto"/>
          <p:cNvSpPr txBox="1"/>
          <p:nvPr/>
        </p:nvSpPr>
        <p:spPr>
          <a:xfrm>
            <a:off x="3491880" y="5085186"/>
            <a:ext cx="5544616" cy="93610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1800" b="0" dirty="0" smtClean="0">
                <a:solidFill>
                  <a:srgbClr val="000000"/>
                </a:solidFill>
                <a:latin typeface="Calibri"/>
                <a:cs typeface="Calibri"/>
              </a:rPr>
              <a:t>Viceministerio de Educación Preescolar, Básica y Media</a:t>
            </a:r>
          </a:p>
          <a:p>
            <a:pPr algn="r"/>
            <a:r>
              <a:rPr lang="es-ES" sz="1800" b="0" dirty="0" smtClean="0">
                <a:solidFill>
                  <a:srgbClr val="000000"/>
                </a:solidFill>
                <a:latin typeface="Calibri"/>
                <a:cs typeface="Calibri"/>
              </a:rPr>
              <a:t>Dirección </a:t>
            </a:r>
            <a:r>
              <a:rPr lang="es-ES" sz="1800" b="0" dirty="0">
                <a:solidFill>
                  <a:srgbClr val="000000"/>
                </a:solidFill>
                <a:latin typeface="Calibri"/>
                <a:cs typeface="Calibri"/>
              </a:rPr>
              <a:t>de </a:t>
            </a:r>
            <a:r>
              <a:rPr lang="es-ES" sz="1800" b="0" dirty="0" smtClean="0">
                <a:solidFill>
                  <a:srgbClr val="000000"/>
                </a:solidFill>
                <a:latin typeface="Calibri"/>
                <a:cs typeface="Calibri"/>
              </a:rPr>
              <a:t>Calidad Preescolar, Básica y Media</a:t>
            </a:r>
            <a:endParaRPr lang="es-ES" sz="18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r"/>
            <a:endParaRPr lang="es-ES" sz="18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Imagen 1" descr="Captura de pantalla 2015-03-04 a la(s) 17.03.36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6520" r="10240" b="14510"/>
          <a:stretch/>
        </p:blipFill>
        <p:spPr>
          <a:xfrm rot="848375">
            <a:off x="431339" y="1993200"/>
            <a:ext cx="3888432" cy="2543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63547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345598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4140200" y="2852738"/>
            <a:ext cx="4464050" cy="1323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s-CO" sz="2000" b="0" dirty="0">
                <a:solidFill>
                  <a:prstClr val="black"/>
                </a:solidFill>
                <a:latin typeface="Calibri"/>
                <a:cs typeface="Calibri"/>
              </a:rPr>
              <a:t>Colegios y Secretarías firmaron un </a:t>
            </a:r>
            <a:r>
              <a:rPr lang="es-CO" sz="2000" dirty="0">
                <a:solidFill>
                  <a:prstClr val="black"/>
                </a:solidFill>
                <a:latin typeface="Calibri"/>
                <a:cs typeface="Calibri"/>
              </a:rPr>
              <a:t>Acuerdo por la Excelencia, </a:t>
            </a:r>
            <a:r>
              <a:rPr lang="es-CO" sz="2000" b="0" dirty="0">
                <a:solidFill>
                  <a:prstClr val="black"/>
                </a:solidFill>
                <a:latin typeface="Calibri"/>
                <a:cs typeface="Calibri"/>
              </a:rPr>
              <a:t>comprometiéndose con acciones para mejorar la calidad educativa</a:t>
            </a:r>
          </a:p>
        </p:txBody>
      </p:sp>
      <p:sp>
        <p:nvSpPr>
          <p:cNvPr id="57347" name="CuadroTexto 2"/>
          <p:cNvSpPr txBox="1">
            <a:spLocks noChangeArrowheads="1"/>
          </p:cNvSpPr>
          <p:nvPr/>
        </p:nvSpPr>
        <p:spPr bwMode="auto">
          <a:xfrm>
            <a:off x="4932363" y="488950"/>
            <a:ext cx="42481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ES" sz="2600" smtClean="0">
                <a:solidFill>
                  <a:srgbClr val="5C0000"/>
                </a:solidFill>
                <a:latin typeface="Calibri" charset="0"/>
                <a:cs typeface="Calibri" charset="0"/>
              </a:rPr>
              <a:t>Acuerdo por la Excelencia</a:t>
            </a:r>
          </a:p>
        </p:txBody>
      </p:sp>
    </p:spTree>
    <p:extLst>
      <p:ext uri="{BB962C8B-B14F-4D97-AF65-F5344CB8AC3E}">
        <p14:creationId xmlns:p14="http://schemas.microsoft.com/office/powerpoint/2010/main" val="251048973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CuadroTexto 2"/>
          <p:cNvSpPr txBox="1">
            <a:spLocks noChangeArrowheads="1"/>
          </p:cNvSpPr>
          <p:nvPr/>
        </p:nvSpPr>
        <p:spPr bwMode="auto">
          <a:xfrm>
            <a:off x="4932363" y="488950"/>
            <a:ext cx="42481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ES" sz="2600" smtClean="0">
                <a:solidFill>
                  <a:srgbClr val="5C0000"/>
                </a:solidFill>
                <a:latin typeface="Calibri" charset="0"/>
                <a:cs typeface="Calibri" charset="0"/>
              </a:rPr>
              <a:t>Durante el Día E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57017">
            <a:off x="296153" y="1526982"/>
            <a:ext cx="3027958" cy="20107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Imagen 19" descr="Screen Shot 2015-05-28 at 6.10.42 a.m.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14"/>
          <a:stretch/>
        </p:blipFill>
        <p:spPr>
          <a:xfrm>
            <a:off x="1259632" y="3933056"/>
            <a:ext cx="3477862" cy="26352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1" name="6 CuadroTexto"/>
          <p:cNvSpPr txBox="1"/>
          <p:nvPr/>
        </p:nvSpPr>
        <p:spPr>
          <a:xfrm>
            <a:off x="5005388" y="5168900"/>
            <a:ext cx="3454400" cy="7080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s-CO" sz="2000" b="0" dirty="0">
                <a:solidFill>
                  <a:prstClr val="black"/>
                </a:solidFill>
                <a:latin typeface="Calibri"/>
                <a:cs typeface="Calibri"/>
              </a:rPr>
              <a:t>Más de </a:t>
            </a:r>
            <a:r>
              <a:rPr lang="es-CO" sz="2000" dirty="0">
                <a:solidFill>
                  <a:prstClr val="black"/>
                </a:solidFill>
                <a:latin typeface="Calibri"/>
                <a:cs typeface="Calibri"/>
              </a:rPr>
              <a:t>1.000.000</a:t>
            </a:r>
            <a:r>
              <a:rPr lang="es-CO" sz="2000" b="0" dirty="0">
                <a:solidFill>
                  <a:prstClr val="black"/>
                </a:solidFill>
                <a:latin typeface="Calibri"/>
                <a:cs typeface="Calibri"/>
              </a:rPr>
              <a:t> de entradas al portal del Día en la semana</a:t>
            </a:r>
          </a:p>
        </p:txBody>
      </p:sp>
      <p:pic>
        <p:nvPicPr>
          <p:cNvPr id="58373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412875"/>
            <a:ext cx="2528887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9 CuadroTexto"/>
          <p:cNvSpPr txBox="1"/>
          <p:nvPr/>
        </p:nvSpPr>
        <p:spPr>
          <a:xfrm>
            <a:off x="5292725" y="3357563"/>
            <a:ext cx="3959225" cy="9223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s-CO" sz="1800" dirty="0">
                <a:solidFill>
                  <a:prstClr val="black"/>
                </a:solidFill>
                <a:latin typeface="Calibri"/>
                <a:cs typeface="Calibri"/>
              </a:rPr>
              <a:t>Concursos</a:t>
            </a:r>
            <a:r>
              <a:rPr lang="es-CO" sz="1800" b="0" dirty="0">
                <a:solidFill>
                  <a:prstClr val="black"/>
                </a:solidFill>
                <a:latin typeface="Calibri"/>
                <a:cs typeface="Calibri"/>
              </a:rPr>
              <a:t> en redes sociales. 6 colegios ganaron, desde Tausa en Cundinamarca, hasta Socorro en Santander</a:t>
            </a:r>
          </a:p>
        </p:txBody>
      </p:sp>
      <p:sp>
        <p:nvSpPr>
          <p:cNvPr id="22" name="6 CuadroTexto"/>
          <p:cNvSpPr txBox="1"/>
          <p:nvPr/>
        </p:nvSpPr>
        <p:spPr>
          <a:xfrm>
            <a:off x="3492500" y="1844675"/>
            <a:ext cx="1800225" cy="7080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s-CO" sz="2000" b="0" dirty="0">
                <a:solidFill>
                  <a:prstClr val="black"/>
                </a:solidFill>
                <a:latin typeface="Calibri"/>
                <a:cs typeface="Calibri"/>
              </a:rPr>
              <a:t>Evento con Presidente</a:t>
            </a:r>
          </a:p>
        </p:txBody>
      </p:sp>
    </p:spTree>
    <p:extLst>
      <p:ext uri="{BB962C8B-B14F-4D97-AF65-F5344CB8AC3E}">
        <p14:creationId xmlns:p14="http://schemas.microsoft.com/office/powerpoint/2010/main" val="358230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CuadroTexto 2"/>
          <p:cNvSpPr txBox="1">
            <a:spLocks noChangeArrowheads="1"/>
          </p:cNvSpPr>
          <p:nvPr/>
        </p:nvSpPr>
        <p:spPr bwMode="auto">
          <a:xfrm>
            <a:off x="4932363" y="488950"/>
            <a:ext cx="42481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ES" sz="2600" smtClean="0">
                <a:solidFill>
                  <a:srgbClr val="5C0000"/>
                </a:solidFill>
                <a:latin typeface="Calibri" charset="0"/>
                <a:cs typeface="Calibri" charset="0"/>
              </a:rPr>
              <a:t>Durante el Día E</a:t>
            </a:r>
          </a:p>
        </p:txBody>
      </p:sp>
      <p:pic>
        <p:nvPicPr>
          <p:cNvPr id="5939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484313"/>
            <a:ext cx="24003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395" name="Agrupar 9"/>
          <p:cNvGrpSpPr>
            <a:grpSpLocks/>
          </p:cNvGrpSpPr>
          <p:nvPr/>
        </p:nvGrpSpPr>
        <p:grpSpPr bwMode="auto">
          <a:xfrm>
            <a:off x="6156325" y="3860800"/>
            <a:ext cx="2152650" cy="2201863"/>
            <a:chOff x="361724" y="1642952"/>
            <a:chExt cx="2152149" cy="2201052"/>
          </a:xfrm>
        </p:grpSpPr>
        <p:sp>
          <p:nvSpPr>
            <p:cNvPr id="11" name="21 Cheurón"/>
            <p:cNvSpPr/>
            <p:nvPr/>
          </p:nvSpPr>
          <p:spPr>
            <a:xfrm rot="5400000">
              <a:off x="853019" y="1156419"/>
              <a:ext cx="1144166" cy="2117232"/>
            </a:xfrm>
            <a:prstGeom prst="chevron">
              <a:avLst>
                <a:gd name="adj" fmla="val 15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s-CO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18 Cheurón"/>
            <p:cNvSpPr/>
            <p:nvPr/>
          </p:nvSpPr>
          <p:spPr>
            <a:xfrm rot="5400000">
              <a:off x="853019" y="2213304"/>
              <a:ext cx="1144166" cy="2117232"/>
            </a:xfrm>
            <a:prstGeom prst="chevron">
              <a:avLst>
                <a:gd name="adj" fmla="val 15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s-CO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6 Rectángulo"/>
            <p:cNvSpPr/>
            <p:nvPr/>
          </p:nvSpPr>
          <p:spPr>
            <a:xfrm>
              <a:off x="361724" y="1846077"/>
              <a:ext cx="2118820" cy="7728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s-CO" sz="2000" dirty="0">
                  <a:solidFill>
                    <a:prstClr val="black"/>
                  </a:solidFill>
                  <a:latin typeface="Calibri"/>
                </a:rPr>
                <a:t>3.000 tutores PTA</a:t>
              </a:r>
            </a:p>
          </p:txBody>
        </p:sp>
        <p:sp>
          <p:nvSpPr>
            <p:cNvPr id="17" name="6 Rectángulo"/>
            <p:cNvSpPr/>
            <p:nvPr/>
          </p:nvSpPr>
          <p:spPr>
            <a:xfrm>
              <a:off x="395054" y="2871224"/>
              <a:ext cx="2118819" cy="7744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s-CO" sz="2000" dirty="0">
                  <a:solidFill>
                    <a:prstClr val="black"/>
                  </a:solidFill>
                  <a:latin typeface="Calibri"/>
                </a:rPr>
                <a:t>120 funcionarios del MEN</a:t>
              </a:r>
            </a:p>
          </p:txBody>
        </p:sp>
      </p:grpSp>
      <p:sp>
        <p:nvSpPr>
          <p:cNvPr id="59396" name="10 CuadroTexto"/>
          <p:cNvSpPr txBox="1">
            <a:spLocks noChangeArrowheads="1"/>
          </p:cNvSpPr>
          <p:nvPr/>
        </p:nvSpPr>
        <p:spPr bwMode="auto">
          <a:xfrm>
            <a:off x="5500688" y="3254375"/>
            <a:ext cx="34639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s-CO" smtClean="0">
                <a:solidFill>
                  <a:prstClr val="black"/>
                </a:solidFill>
                <a:latin typeface="Calibri" charset="0"/>
                <a:cs typeface="Calibri" charset="0"/>
              </a:rPr>
              <a:t>Acompañamiento MEN</a:t>
            </a:r>
          </a:p>
        </p:txBody>
      </p:sp>
      <p:sp>
        <p:nvSpPr>
          <p:cNvPr id="19" name="9 CuadroTexto"/>
          <p:cNvSpPr txBox="1"/>
          <p:nvPr/>
        </p:nvSpPr>
        <p:spPr>
          <a:xfrm>
            <a:off x="900113" y="1484313"/>
            <a:ext cx="3240087" cy="646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s-CO" sz="1800" b="0" dirty="0">
                <a:solidFill>
                  <a:prstClr val="black"/>
                </a:solidFill>
                <a:latin typeface="Calibri"/>
                <a:cs typeface="Calibri"/>
              </a:rPr>
              <a:t>Más de </a:t>
            </a:r>
            <a:r>
              <a:rPr lang="es-CO" sz="1800" dirty="0">
                <a:solidFill>
                  <a:prstClr val="black"/>
                </a:solidFill>
                <a:latin typeface="Calibri"/>
                <a:cs typeface="Calibri"/>
              </a:rPr>
              <a:t>12.000 </a:t>
            </a:r>
            <a:r>
              <a:rPr lang="es-CO" sz="1800" b="0" dirty="0">
                <a:solidFill>
                  <a:prstClr val="black"/>
                </a:solidFill>
                <a:latin typeface="Calibri"/>
                <a:cs typeface="Calibri"/>
              </a:rPr>
              <a:t>colegios participaron en el Día E</a:t>
            </a:r>
          </a:p>
        </p:txBody>
      </p:sp>
      <p:pic>
        <p:nvPicPr>
          <p:cNvPr id="59398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5" t="23476" r="18692"/>
          <a:stretch>
            <a:fillRect/>
          </a:stretch>
        </p:blipFill>
        <p:spPr bwMode="auto">
          <a:xfrm>
            <a:off x="179388" y="3933825"/>
            <a:ext cx="20574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005263"/>
            <a:ext cx="3167062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Imagen 5" descr="Screen Shot 2015-05-28 at 6.29.46 a.m.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276475"/>
            <a:ext cx="2043112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Imagen 8" descr="Screen Shot 2015-05-28 at 6.29.38 a.m.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t="23975" r="10316" b="14857"/>
          <a:stretch>
            <a:fillRect/>
          </a:stretch>
        </p:blipFill>
        <p:spPr bwMode="auto">
          <a:xfrm>
            <a:off x="179388" y="2276475"/>
            <a:ext cx="27209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515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ítulo 1"/>
          <p:cNvSpPr>
            <a:spLocks noGrp="1"/>
          </p:cNvSpPr>
          <p:nvPr>
            <p:ph type="title"/>
          </p:nvPr>
        </p:nvSpPr>
        <p:spPr>
          <a:xfrm>
            <a:off x="2411413" y="2708275"/>
            <a:ext cx="4391025" cy="1944688"/>
          </a:xfrm>
        </p:spPr>
        <p:txBody>
          <a:bodyPr/>
          <a:lstStyle/>
          <a:p>
            <a:pPr algn="ctr" eaLnBrk="1" hangingPunct="1"/>
            <a:r>
              <a:rPr lang="en-US" sz="6000">
                <a:solidFill>
                  <a:srgbClr val="5C0000"/>
                </a:solidFill>
                <a:latin typeface="Calibri" charset="0"/>
                <a:cs typeface="Arial" charset="0"/>
              </a:rPr>
              <a:t>¿Y ahora?</a:t>
            </a:r>
          </a:p>
        </p:txBody>
      </p:sp>
    </p:spTree>
    <p:extLst>
      <p:ext uri="{BB962C8B-B14F-4D97-AF65-F5344CB8AC3E}">
        <p14:creationId xmlns:p14="http://schemas.microsoft.com/office/powerpoint/2010/main" val="3371001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CuadroTexto 4"/>
          <p:cNvSpPr txBox="1">
            <a:spLocks noChangeArrowheads="1"/>
          </p:cNvSpPr>
          <p:nvPr/>
        </p:nvSpPr>
        <p:spPr bwMode="auto">
          <a:xfrm>
            <a:off x="827088" y="2492375"/>
            <a:ext cx="1512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s-ES" smtClean="0">
              <a:solidFill>
                <a:prstClr val="black"/>
              </a:solidFill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60848"/>
            <a:ext cx="5181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926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 bwMode="auto">
          <a:xfrm>
            <a:off x="4356100" y="333375"/>
            <a:ext cx="4459288" cy="7207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CO" sz="4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AULA, AULA, AULA….</a:t>
            </a:r>
          </a:p>
        </p:txBody>
      </p:sp>
      <p:graphicFrame>
        <p:nvGraphicFramePr>
          <p:cNvPr id="2" name="Diagrama 1"/>
          <p:cNvGraphicFramePr/>
          <p:nvPr/>
        </p:nvGraphicFramePr>
        <p:xfrm>
          <a:off x="-324544" y="1412777"/>
          <a:ext cx="9649072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2315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 bwMode="auto">
          <a:xfrm>
            <a:off x="4356100" y="333375"/>
            <a:ext cx="4459288" cy="7207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CO" sz="4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AULA, AULA, AULA….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497853543"/>
              </p:ext>
            </p:extLst>
          </p:nvPr>
        </p:nvGraphicFramePr>
        <p:xfrm>
          <a:off x="-324544" y="1412777"/>
          <a:ext cx="9649072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2060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5938"/>
            <a:ext cx="91598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5 CuadroTexto"/>
          <p:cNvSpPr txBox="1">
            <a:spLocks noChangeArrowheads="1"/>
          </p:cNvSpPr>
          <p:nvPr/>
        </p:nvSpPr>
        <p:spPr bwMode="auto">
          <a:xfrm>
            <a:off x="-36513" y="1817688"/>
            <a:ext cx="9159876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s-CO" sz="4000">
                <a:solidFill>
                  <a:schemeClr val="bg1"/>
                </a:solidFill>
                <a:latin typeface="Verdana" charset="0"/>
              </a:rPr>
              <a:t>Foro Educativo Nacional 2015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119438"/>
            <a:ext cx="3395663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 bwMode="auto">
          <a:xfrm>
            <a:off x="4611027" y="3861048"/>
            <a:ext cx="453650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CO" sz="3000" b="0" dirty="0" smtClean="0">
                <a:solidFill>
                  <a:srgbClr val="800000"/>
                </a:solidFill>
                <a:latin typeface="Calibri" charset="0"/>
              </a:rPr>
              <a:t>Mejores prácticas de aula:  </a:t>
            </a:r>
            <a:endParaRPr lang="es-CO" sz="3000" b="0" dirty="0">
              <a:solidFill>
                <a:srgbClr val="800000"/>
              </a:solidFill>
              <a:latin typeface="Calibri" charset="0"/>
            </a:endParaRPr>
          </a:p>
          <a:p>
            <a:pPr algn="ctr"/>
            <a:r>
              <a:rPr lang="es-CO" sz="3000" b="0" dirty="0" smtClean="0">
                <a:solidFill>
                  <a:srgbClr val="800000"/>
                </a:solidFill>
                <a:latin typeface="Calibri" charset="0"/>
              </a:rPr>
              <a:t>Clases inspiradoras</a:t>
            </a:r>
            <a:endParaRPr lang="es-CO" sz="3000" b="0" dirty="0">
              <a:solidFill>
                <a:srgbClr val="8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987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3 Título"/>
          <p:cNvSpPr>
            <a:spLocks noGrp="1"/>
          </p:cNvSpPr>
          <p:nvPr>
            <p:ph type="title"/>
          </p:nvPr>
        </p:nvSpPr>
        <p:spPr>
          <a:xfrm>
            <a:off x="4643438" y="53975"/>
            <a:ext cx="4897437" cy="1143000"/>
          </a:xfrm>
        </p:spPr>
        <p:txBody>
          <a:bodyPr/>
          <a:lstStyle/>
          <a:p>
            <a:r>
              <a:rPr lang="es-CO" sz="3000" b="1">
                <a:latin typeface="Calibri" charset="0"/>
                <a:cs typeface="Arial" charset="0"/>
              </a:rPr>
              <a:t>Estructura temática del </a:t>
            </a:r>
            <a:br>
              <a:rPr lang="es-CO" sz="3000" b="1">
                <a:latin typeface="Calibri" charset="0"/>
                <a:cs typeface="Arial" charset="0"/>
              </a:rPr>
            </a:br>
            <a:r>
              <a:rPr lang="es-CO" sz="3000" b="1">
                <a:latin typeface="Calibri" charset="0"/>
                <a:cs typeface="Arial" charset="0"/>
              </a:rPr>
              <a:t>Documento Orientador</a:t>
            </a:r>
          </a:p>
        </p:txBody>
      </p:sp>
      <p:sp>
        <p:nvSpPr>
          <p:cNvPr id="21507" name="2 Marcador de contenido"/>
          <p:cNvSpPr>
            <a:spLocks noGrp="1"/>
          </p:cNvSpPr>
          <p:nvPr>
            <p:ph idx="1"/>
          </p:nvPr>
        </p:nvSpPr>
        <p:spPr>
          <a:xfrm>
            <a:off x="4283968" y="1341338"/>
            <a:ext cx="4860032" cy="496798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s-ES_tradnl" sz="2000" b="1" dirty="0">
                <a:latin typeface="Calibri" charset="0"/>
                <a:cs typeface="Arial" charset="0"/>
              </a:rPr>
              <a:t>No sabía </a:t>
            </a:r>
            <a:r>
              <a:rPr lang="es-ES_tradnl" sz="2000" b="1" dirty="0" smtClean="0">
                <a:latin typeface="Calibri" charset="0"/>
                <a:cs typeface="Arial" charset="0"/>
              </a:rPr>
              <a:t>que sab</a:t>
            </a:r>
            <a:r>
              <a:rPr lang="es-ES_tradnl" sz="2000" b="1" dirty="0" smtClean="0">
                <a:latin typeface="Calibri" charset="0"/>
                <a:cs typeface="Arial" charset="0"/>
              </a:rPr>
              <a:t>ía…</a:t>
            </a:r>
          </a:p>
          <a:p>
            <a:pPr marL="0" indent="0">
              <a:buFont typeface="Arial" charset="0"/>
              <a:buNone/>
            </a:pPr>
            <a:r>
              <a:rPr lang="es-ES_tradnl" sz="2000" b="1" dirty="0" smtClean="0">
                <a:latin typeface="Calibri" charset="0"/>
                <a:cs typeface="Arial" charset="0"/>
              </a:rPr>
              <a:t>Aprendizaje entre pares…</a:t>
            </a:r>
          </a:p>
          <a:p>
            <a:pPr marL="0" indent="0">
              <a:buFont typeface="Arial" charset="0"/>
              <a:buNone/>
            </a:pPr>
            <a:r>
              <a:rPr lang="es-ES_tradnl" sz="2000" b="1" dirty="0" smtClean="0">
                <a:latin typeface="Calibri" charset="0"/>
                <a:cs typeface="Arial" charset="0"/>
              </a:rPr>
              <a:t>Aprender viendo…</a:t>
            </a:r>
          </a:p>
          <a:p>
            <a:pPr marL="0" indent="0">
              <a:buFont typeface="Arial" charset="0"/>
              <a:buNone/>
            </a:pPr>
            <a:endParaRPr lang="es-ES_tradnl" sz="2000" b="1" dirty="0" smtClean="0">
              <a:latin typeface="Calibri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endParaRPr lang="es-ES_tradnl" sz="1100" dirty="0">
              <a:latin typeface="Calibri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endParaRPr lang="es-ES_tradnl" sz="1800" dirty="0" smtClean="0">
              <a:latin typeface="Calibri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ES_tradnl" sz="2000" dirty="0" smtClean="0">
                <a:latin typeface="Calibri" charset="0"/>
                <a:cs typeface="Arial" charset="0"/>
              </a:rPr>
              <a:t>Cambiar </a:t>
            </a:r>
            <a:r>
              <a:rPr lang="es-ES_tradnl" sz="2000" dirty="0">
                <a:latin typeface="Calibri" charset="0"/>
                <a:cs typeface="Arial" charset="0"/>
              </a:rPr>
              <a:t>la mirada: el foco es la práctica de los maestros.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2000" dirty="0" smtClean="0">
                <a:latin typeface="Calibri" charset="0"/>
                <a:cs typeface="Arial" charset="0"/>
              </a:rPr>
              <a:t>Volver </a:t>
            </a:r>
            <a:r>
              <a:rPr lang="es-ES_tradnl" sz="2000" dirty="0">
                <a:latin typeface="Calibri" charset="0"/>
                <a:cs typeface="Arial" charset="0"/>
              </a:rPr>
              <a:t>de este ejercicio algo </a:t>
            </a:r>
            <a:r>
              <a:rPr lang="es-ES_tradnl" sz="2000" dirty="0" smtClean="0">
                <a:latin typeface="Calibri" charset="0"/>
                <a:cs typeface="Arial" charset="0"/>
              </a:rPr>
              <a:t>regular, permanente</a:t>
            </a:r>
            <a:r>
              <a:rPr lang="es-ES_tradnl" sz="2000" dirty="0">
                <a:latin typeface="Calibri" charset="0"/>
                <a:cs typeface="Arial" charset="0"/>
              </a:rPr>
              <a:t>, una </a:t>
            </a:r>
            <a:r>
              <a:rPr lang="es-ES_tradnl" sz="2000" dirty="0" smtClean="0">
                <a:latin typeface="Calibri" charset="0"/>
                <a:cs typeface="Arial" charset="0"/>
              </a:rPr>
              <a:t>discusión entre </a:t>
            </a:r>
            <a:r>
              <a:rPr lang="es-ES_tradnl" sz="2000" dirty="0">
                <a:latin typeface="Calibri" charset="0"/>
                <a:cs typeface="Arial" charset="0"/>
              </a:rPr>
              <a:t>colegios, entidades territoriales y todo el país.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2000" dirty="0" smtClean="0">
                <a:latin typeface="Calibri" charset="0"/>
                <a:cs typeface="Arial" charset="0"/>
              </a:rPr>
              <a:t>Conformar </a:t>
            </a:r>
            <a:r>
              <a:rPr lang="es-ES_tradnl" sz="2000" dirty="0">
                <a:latin typeface="Calibri" charset="0"/>
                <a:cs typeface="Arial" charset="0"/>
              </a:rPr>
              <a:t>un banco de prácticas pedagógicas </a:t>
            </a:r>
            <a:r>
              <a:rPr lang="es-ES_tradnl" sz="2000" dirty="0" smtClean="0">
                <a:latin typeface="Calibri" charset="0"/>
                <a:cs typeface="Arial" charset="0"/>
              </a:rPr>
              <a:t>inspiradoras, articuladas a los DBA.</a:t>
            </a:r>
            <a:endParaRPr lang="es-CO" sz="2000" dirty="0">
              <a:latin typeface="Calibri" charset="0"/>
              <a:cs typeface="Arial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148064" y="2708920"/>
            <a:ext cx="3528392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CO" dirty="0" smtClean="0">
                <a:solidFill>
                  <a:schemeClr val="bg1"/>
                </a:solidFill>
              </a:rPr>
              <a:t>Propósitos </a:t>
            </a:r>
            <a:r>
              <a:rPr lang="es-CO" dirty="0">
                <a:solidFill>
                  <a:schemeClr val="bg1"/>
                </a:solidFill>
              </a:rPr>
              <a:t>del Foro</a:t>
            </a:r>
          </a:p>
        </p:txBody>
      </p:sp>
      <p:pic>
        <p:nvPicPr>
          <p:cNvPr id="3" name="Imagen 2" descr="LOGO FEN_OK_PAO Y JOSELUIS_APROBADOLAU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92721"/>
            <a:ext cx="4276725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19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06611" y="1340768"/>
            <a:ext cx="4897437" cy="1143000"/>
          </a:xfrm>
        </p:spPr>
        <p:txBody>
          <a:bodyPr/>
          <a:lstStyle/>
          <a:p>
            <a:r>
              <a:rPr lang="es-CO" sz="3000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Con ello…</a:t>
            </a:r>
            <a:endParaRPr lang="es-CO" sz="30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9"/>
          <a:stretch/>
        </p:blipFill>
        <p:spPr bwMode="auto">
          <a:xfrm>
            <a:off x="5004048" y="110961"/>
            <a:ext cx="4248472" cy="261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4"/>
          <a:stretch/>
        </p:blipFill>
        <p:spPr bwMode="auto">
          <a:xfrm>
            <a:off x="5004522" y="2492899"/>
            <a:ext cx="4247998" cy="220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678" y="4653136"/>
            <a:ext cx="2484650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6"/>
          <a:stretch/>
        </p:blipFill>
        <p:spPr bwMode="auto">
          <a:xfrm>
            <a:off x="7378350" y="4722554"/>
            <a:ext cx="1894217" cy="216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hape 233"/>
          <p:cNvPicPr preferRelativeResize="0">
            <a:picLocks noChangeAspect="1"/>
          </p:cNvPicPr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132856"/>
            <a:ext cx="3169765" cy="383241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lecha derecha 9"/>
          <p:cNvSpPr/>
          <p:nvPr/>
        </p:nvSpPr>
        <p:spPr>
          <a:xfrm>
            <a:off x="3851920" y="3140968"/>
            <a:ext cx="1008112" cy="504056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0137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ítulo 1"/>
          <p:cNvSpPr>
            <a:spLocks noGrp="1"/>
          </p:cNvSpPr>
          <p:nvPr>
            <p:ph type="title"/>
          </p:nvPr>
        </p:nvSpPr>
        <p:spPr>
          <a:xfrm>
            <a:off x="2413000" y="1555750"/>
            <a:ext cx="4391025" cy="1944688"/>
          </a:xfrm>
        </p:spPr>
        <p:txBody>
          <a:bodyPr/>
          <a:lstStyle/>
          <a:p>
            <a:pPr algn="ctr" eaLnBrk="1" hangingPunct="1"/>
            <a:r>
              <a:rPr lang="en-US" sz="6000">
                <a:solidFill>
                  <a:srgbClr val="5C0000"/>
                </a:solidFill>
                <a:latin typeface="Calibri" charset="0"/>
                <a:cs typeface="Arial" charset="0"/>
              </a:rPr>
              <a:t>El reto: Calidad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 bwMode="auto">
          <a:xfrm>
            <a:off x="755650" y="3932238"/>
            <a:ext cx="7704138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0">
                <a:solidFill>
                  <a:srgbClr val="5C0000"/>
                </a:solidFill>
                <a:latin typeface="Calibri" charset="0"/>
                <a:cs typeface="Arial" charset="0"/>
              </a:rPr>
              <a:t>¿Cómo estamos?</a:t>
            </a:r>
          </a:p>
          <a:p>
            <a:pPr algn="ctr" eaLnBrk="1" hangingPunct="1"/>
            <a:r>
              <a:rPr lang="en-US" sz="4000" b="0">
                <a:solidFill>
                  <a:srgbClr val="5C0000"/>
                </a:solidFill>
                <a:latin typeface="Calibri" charset="0"/>
                <a:cs typeface="Arial" charset="0"/>
              </a:rPr>
              <a:t>¿A dónde debemos llegar?</a:t>
            </a:r>
          </a:p>
          <a:p>
            <a:pPr algn="ctr" eaLnBrk="1" hangingPunct="1"/>
            <a:r>
              <a:rPr lang="en-US" sz="4000" b="0">
                <a:solidFill>
                  <a:srgbClr val="5C0000"/>
                </a:solidFill>
                <a:latin typeface="Calibri" charset="0"/>
                <a:cs typeface="Arial" charset="0"/>
              </a:rPr>
              <a:t>¿Cómo lo vamos a hacer?</a:t>
            </a:r>
          </a:p>
        </p:txBody>
      </p:sp>
    </p:spTree>
    <p:extLst>
      <p:ext uri="{BB962C8B-B14F-4D97-AF65-F5344CB8AC3E}">
        <p14:creationId xmlns:p14="http://schemas.microsoft.com/office/powerpoint/2010/main" val="2562341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</p:nvPr>
        </p:nvGraphicFramePr>
        <p:xfrm>
          <a:off x="251271" y="1313334"/>
          <a:ext cx="8785225" cy="4779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484" name="9 CuadroTexto"/>
          <p:cNvSpPr txBox="1">
            <a:spLocks noChangeArrowheads="1"/>
          </p:cNvSpPr>
          <p:nvPr/>
        </p:nvSpPr>
        <p:spPr bwMode="auto">
          <a:xfrm>
            <a:off x="250825" y="5300663"/>
            <a:ext cx="4778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s-CO" altLang="es-CO" sz="2400" smtClean="0">
                <a:latin typeface="+mn-lt"/>
                <a:cs typeface="+mn-cs"/>
              </a:rPr>
              <a:t>En las tres semanas siguientes al F.T.</a:t>
            </a:r>
          </a:p>
        </p:txBody>
      </p:sp>
      <p:sp>
        <p:nvSpPr>
          <p:cNvPr id="22532" name="3 Título"/>
          <p:cNvSpPr txBox="1">
            <a:spLocks/>
          </p:cNvSpPr>
          <p:nvPr/>
        </p:nvSpPr>
        <p:spPr bwMode="auto">
          <a:xfrm>
            <a:off x="4500563" y="450850"/>
            <a:ext cx="50403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3000" b="0">
                <a:solidFill>
                  <a:srgbClr val="800000"/>
                </a:solidFill>
              </a:rPr>
              <a:t>Proceso General</a:t>
            </a:r>
          </a:p>
        </p:txBody>
      </p:sp>
    </p:spTree>
    <p:extLst>
      <p:ext uri="{BB962C8B-B14F-4D97-AF65-F5344CB8AC3E}">
        <p14:creationId xmlns:p14="http://schemas.microsoft.com/office/powerpoint/2010/main" val="2615638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 idx="4294967295"/>
          </p:nvPr>
        </p:nvSpPr>
        <p:spPr>
          <a:xfrm>
            <a:off x="250825" y="1125538"/>
            <a:ext cx="8893175" cy="1366837"/>
          </a:xfrm>
        </p:spPr>
        <p:txBody>
          <a:bodyPr/>
          <a:lstStyle/>
          <a:p>
            <a:r>
              <a:rPr lang="es-CO" sz="300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¿Qué necesita tener la S.E. para el desarrollo de sus F.T.?</a:t>
            </a:r>
          </a:p>
        </p:txBody>
      </p:sp>
      <p:sp>
        <p:nvSpPr>
          <p:cNvPr id="2" name="1 Rectángulo"/>
          <p:cNvSpPr/>
          <p:nvPr/>
        </p:nvSpPr>
        <p:spPr>
          <a:xfrm>
            <a:off x="0" y="6165850"/>
            <a:ext cx="9251950" cy="692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85934010"/>
              </p:ext>
            </p:extLst>
          </p:nvPr>
        </p:nvGraphicFramePr>
        <p:xfrm>
          <a:off x="457200" y="2378075"/>
          <a:ext cx="8686800" cy="4137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557" name="3 Título"/>
          <p:cNvSpPr txBox="1">
            <a:spLocks/>
          </p:cNvSpPr>
          <p:nvPr/>
        </p:nvSpPr>
        <p:spPr bwMode="auto">
          <a:xfrm>
            <a:off x="4500563" y="450850"/>
            <a:ext cx="50403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3000" dirty="0">
                <a:solidFill>
                  <a:srgbClr val="800000"/>
                </a:solidFill>
              </a:rPr>
              <a:t>Foro </a:t>
            </a:r>
            <a:r>
              <a:rPr lang="es-CO" sz="3000" dirty="0" smtClean="0">
                <a:solidFill>
                  <a:srgbClr val="800000"/>
                </a:solidFill>
              </a:rPr>
              <a:t>Territorial</a:t>
            </a:r>
            <a:endParaRPr lang="es-CO" sz="3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210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lecha derecha"/>
          <p:cNvSpPr/>
          <p:nvPr/>
        </p:nvSpPr>
        <p:spPr>
          <a:xfrm>
            <a:off x="-17463" y="3213100"/>
            <a:ext cx="9161463" cy="143986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grpSp>
        <p:nvGrpSpPr>
          <p:cNvPr id="24579" name="2 Grupo"/>
          <p:cNvGrpSpPr>
            <a:grpSpLocks/>
          </p:cNvGrpSpPr>
          <p:nvPr/>
        </p:nvGrpSpPr>
        <p:grpSpPr bwMode="auto">
          <a:xfrm>
            <a:off x="-163513" y="1936750"/>
            <a:ext cx="1946276" cy="1365250"/>
            <a:chOff x="-159568" y="0"/>
            <a:chExt cx="1946220" cy="1364617"/>
          </a:xfrm>
        </p:grpSpPr>
        <p:sp>
          <p:nvSpPr>
            <p:cNvPr id="4" name="3 Rectángulo"/>
            <p:cNvSpPr/>
            <p:nvPr/>
          </p:nvSpPr>
          <p:spPr>
            <a:xfrm>
              <a:off x="3940" y="0"/>
              <a:ext cx="1782712" cy="136461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4 Rectángulo"/>
            <p:cNvSpPr/>
            <p:nvPr/>
          </p:nvSpPr>
          <p:spPr>
            <a:xfrm>
              <a:off x="-159568" y="0"/>
              <a:ext cx="1782712" cy="13646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128016" rIns="128016" bIns="128016" spcCol="1270" anchor="b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O" sz="1600" b="0" dirty="0"/>
                <a:t>1. Saludo y apertura del evento por parte de autoridades territoriales</a:t>
              </a:r>
              <a:endParaRPr lang="es-CO" sz="1600" b="0" dirty="0"/>
            </a:p>
          </p:txBody>
        </p:sp>
      </p:grpSp>
      <p:grpSp>
        <p:nvGrpSpPr>
          <p:cNvPr id="24580" name="5 Grupo"/>
          <p:cNvGrpSpPr>
            <a:grpSpLocks/>
          </p:cNvGrpSpPr>
          <p:nvPr/>
        </p:nvGrpSpPr>
        <p:grpSpPr bwMode="auto">
          <a:xfrm>
            <a:off x="684213" y="4513263"/>
            <a:ext cx="2070100" cy="1508125"/>
            <a:chOff x="1587768" y="1902909"/>
            <a:chExt cx="2070978" cy="1508633"/>
          </a:xfrm>
        </p:grpSpPr>
        <p:sp>
          <p:nvSpPr>
            <p:cNvPr id="7" name="6 Rectángulo"/>
            <p:cNvSpPr/>
            <p:nvPr/>
          </p:nvSpPr>
          <p:spPr>
            <a:xfrm>
              <a:off x="1875227" y="2047420"/>
              <a:ext cx="1783519" cy="136412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7 Rectángulo"/>
            <p:cNvSpPr/>
            <p:nvPr/>
          </p:nvSpPr>
          <p:spPr>
            <a:xfrm>
              <a:off x="1587768" y="1902909"/>
              <a:ext cx="1583408" cy="13641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13792" tIns="113792" rIns="113792" bIns="113792" spcCol="1270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O" sz="1600" b="0" dirty="0"/>
                <a:t>2. Saludo y palabras del funcionario representante del MEN</a:t>
              </a:r>
              <a:endParaRPr lang="es-CO" sz="1600" b="0" dirty="0"/>
            </a:p>
          </p:txBody>
        </p:sp>
      </p:grpSp>
      <p:grpSp>
        <p:nvGrpSpPr>
          <p:cNvPr id="24581" name="11 Grupo"/>
          <p:cNvGrpSpPr>
            <a:grpSpLocks/>
          </p:cNvGrpSpPr>
          <p:nvPr/>
        </p:nvGrpSpPr>
        <p:grpSpPr bwMode="auto">
          <a:xfrm>
            <a:off x="2763838" y="4513263"/>
            <a:ext cx="2203450" cy="1363662"/>
            <a:chOff x="5198548" y="2046925"/>
            <a:chExt cx="2204385" cy="1364617"/>
          </a:xfrm>
        </p:grpSpPr>
        <p:sp>
          <p:nvSpPr>
            <p:cNvPr id="13" name="12 Rectángulo"/>
            <p:cNvSpPr/>
            <p:nvPr/>
          </p:nvSpPr>
          <p:spPr>
            <a:xfrm>
              <a:off x="5619414" y="2046925"/>
              <a:ext cx="1783519" cy="136461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13 Rectángulo"/>
            <p:cNvSpPr/>
            <p:nvPr/>
          </p:nvSpPr>
          <p:spPr>
            <a:xfrm>
              <a:off x="5198548" y="2046925"/>
              <a:ext cx="1592938" cy="13646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13792" tIns="113792" rIns="113792" bIns="113792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es-CO" sz="1600" b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4. Presentación de video clips de clases inspiradoras</a:t>
              </a:r>
            </a:p>
          </p:txBody>
        </p:sp>
      </p:grpSp>
      <p:grpSp>
        <p:nvGrpSpPr>
          <p:cNvPr id="24582" name="15 Grupo"/>
          <p:cNvGrpSpPr>
            <a:grpSpLocks/>
          </p:cNvGrpSpPr>
          <p:nvPr/>
        </p:nvGrpSpPr>
        <p:grpSpPr bwMode="auto">
          <a:xfrm>
            <a:off x="5616575" y="4221163"/>
            <a:ext cx="2625725" cy="1914525"/>
            <a:chOff x="5520977" y="0"/>
            <a:chExt cx="2627141" cy="1914158"/>
          </a:xfrm>
        </p:grpSpPr>
        <p:sp>
          <p:nvSpPr>
            <p:cNvPr id="17" name="16 Rectángulo"/>
            <p:cNvSpPr/>
            <p:nvPr/>
          </p:nvSpPr>
          <p:spPr>
            <a:xfrm>
              <a:off x="5520977" y="0"/>
              <a:ext cx="2627141" cy="191415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17 Rectángulo"/>
            <p:cNvSpPr/>
            <p:nvPr/>
          </p:nvSpPr>
          <p:spPr>
            <a:xfrm>
              <a:off x="5520977" y="0"/>
              <a:ext cx="2627141" cy="19141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06680" tIns="106680" rIns="106680" bIns="106680" spcCol="1270" anchor="b"/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CO" sz="1500" b="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1" name="20 Rectángulo"/>
          <p:cNvSpPr/>
          <p:nvPr/>
        </p:nvSpPr>
        <p:spPr>
          <a:xfrm>
            <a:off x="4572000" y="4513263"/>
            <a:ext cx="1920875" cy="7572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66750">
              <a:lnSpc>
                <a:spcPct val="90000"/>
              </a:lnSpc>
              <a:spcAft>
                <a:spcPct val="35000"/>
              </a:spcAft>
              <a:defRPr/>
            </a:pPr>
            <a:r>
              <a:rPr lang="es-CO" sz="1600" b="0" dirty="0">
                <a:latin typeface="+mn-lt"/>
                <a:ea typeface="ＭＳ Ｐゴシック" pitchFamily="34" charset="-128"/>
                <a:cs typeface="+mn-cs"/>
              </a:rPr>
              <a:t>6. Moderador y relator en cada grupo </a:t>
            </a:r>
            <a:endParaRPr lang="es-CO" sz="1600" b="0" dirty="0">
              <a:latin typeface="+mn-lt"/>
              <a:ea typeface="ＭＳ Ｐゴシック" pitchFamily="34" charset="-128"/>
              <a:cs typeface="+mn-cs"/>
            </a:endParaRPr>
          </a:p>
        </p:txBody>
      </p:sp>
      <p:grpSp>
        <p:nvGrpSpPr>
          <p:cNvPr id="24584" name="23 Grupo"/>
          <p:cNvGrpSpPr>
            <a:grpSpLocks/>
          </p:cNvGrpSpPr>
          <p:nvPr/>
        </p:nvGrpSpPr>
        <p:grpSpPr bwMode="auto">
          <a:xfrm>
            <a:off x="5957888" y="1000125"/>
            <a:ext cx="2519362" cy="1943100"/>
            <a:chOff x="5294791" y="0"/>
            <a:chExt cx="2519511" cy="1942961"/>
          </a:xfrm>
        </p:grpSpPr>
        <p:sp>
          <p:nvSpPr>
            <p:cNvPr id="25" name="24 Rectángulo"/>
            <p:cNvSpPr/>
            <p:nvPr/>
          </p:nvSpPr>
          <p:spPr>
            <a:xfrm>
              <a:off x="5294791" y="0"/>
              <a:ext cx="2519511" cy="194296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25 Rectángulo"/>
            <p:cNvSpPr/>
            <p:nvPr/>
          </p:nvSpPr>
          <p:spPr>
            <a:xfrm>
              <a:off x="5294791" y="0"/>
              <a:ext cx="2519511" cy="19429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06680" tIns="106680" rIns="106680" bIns="106680" spcCol="1270" anchor="b"/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CO" sz="1600" b="0" dirty="0"/>
            </a:p>
          </p:txBody>
        </p:sp>
      </p:grpSp>
      <p:sp>
        <p:nvSpPr>
          <p:cNvPr id="31" name="30 Rectángulo"/>
          <p:cNvSpPr/>
          <p:nvPr/>
        </p:nvSpPr>
        <p:spPr>
          <a:xfrm>
            <a:off x="5522913" y="1936750"/>
            <a:ext cx="1781175" cy="12017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66750">
              <a:lnSpc>
                <a:spcPct val="90000"/>
              </a:lnSpc>
              <a:spcAft>
                <a:spcPct val="35000"/>
              </a:spcAft>
            </a:pPr>
            <a:r>
              <a:rPr lang="es-CO" sz="1600" b="0">
                <a:latin typeface="Calibri" charset="0"/>
              </a:rPr>
              <a:t>7. Rotación de relatores y socialización de conclusiones en los nuevos grupos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7596188" y="1936750"/>
            <a:ext cx="1655762" cy="12017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66750">
              <a:lnSpc>
                <a:spcPct val="90000"/>
              </a:lnSpc>
              <a:spcAft>
                <a:spcPct val="35000"/>
              </a:spcAft>
            </a:pPr>
            <a:r>
              <a:rPr lang="es-CO" sz="1600" b="0">
                <a:latin typeface="Calibri" charset="0"/>
              </a:rPr>
              <a:t>9. Instrucciones finales sobre cómo filmar una clase inspiradora (Delegado MEN)</a:t>
            </a:r>
          </a:p>
        </p:txBody>
      </p:sp>
      <p:sp>
        <p:nvSpPr>
          <p:cNvPr id="34" name="33 Rectángulo"/>
          <p:cNvSpPr/>
          <p:nvPr/>
        </p:nvSpPr>
        <p:spPr>
          <a:xfrm>
            <a:off x="6843713" y="4513263"/>
            <a:ext cx="1503362" cy="1420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66750">
              <a:lnSpc>
                <a:spcPct val="90000"/>
              </a:lnSpc>
              <a:spcAft>
                <a:spcPct val="35000"/>
              </a:spcAft>
            </a:pPr>
            <a:r>
              <a:rPr lang="es-CO" sz="1600" b="0">
                <a:latin typeface="Calibri" charset="0"/>
              </a:rPr>
              <a:t>8. Consolidación por grupos de un decálogo de la clase inspiradora</a:t>
            </a:r>
          </a:p>
        </p:txBody>
      </p:sp>
      <p:sp>
        <p:nvSpPr>
          <p:cNvPr id="35" name="34 Rectángulo"/>
          <p:cNvSpPr/>
          <p:nvPr/>
        </p:nvSpPr>
        <p:spPr>
          <a:xfrm>
            <a:off x="3276600" y="1936750"/>
            <a:ext cx="2068513" cy="16811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66750">
              <a:lnSpc>
                <a:spcPct val="90000"/>
              </a:lnSpc>
              <a:spcAft>
                <a:spcPct val="35000"/>
              </a:spcAft>
            </a:pPr>
            <a:r>
              <a:rPr lang="es-CO" sz="1600" b="0">
                <a:latin typeface="Calibri" charset="0"/>
              </a:rPr>
              <a:t>5. Discusión grupal de acuerdo con la rúbrica  y los aspectos: </a:t>
            </a:r>
          </a:p>
          <a:p>
            <a:pPr algn="ctr" defTabSz="666750">
              <a:lnSpc>
                <a:spcPct val="90000"/>
              </a:lnSpc>
              <a:spcAft>
                <a:spcPct val="35000"/>
              </a:spcAft>
            </a:pPr>
            <a:r>
              <a:rPr lang="es-CO" sz="1600" b="0">
                <a:latin typeface="Calibri" charset="0"/>
              </a:rPr>
              <a:t>a. Procedimentales</a:t>
            </a:r>
          </a:p>
          <a:p>
            <a:pPr algn="ctr" defTabSz="666750">
              <a:lnSpc>
                <a:spcPct val="90000"/>
              </a:lnSpc>
              <a:spcAft>
                <a:spcPct val="35000"/>
              </a:spcAft>
            </a:pPr>
            <a:r>
              <a:rPr lang="es-CO" sz="1600" b="0">
                <a:latin typeface="Calibri" charset="0"/>
              </a:rPr>
              <a:t>b. Pedagógicos </a:t>
            </a:r>
          </a:p>
          <a:p>
            <a:pPr algn="ctr" defTabSz="666750">
              <a:lnSpc>
                <a:spcPct val="90000"/>
              </a:lnSpc>
              <a:spcAft>
                <a:spcPct val="35000"/>
              </a:spcAft>
            </a:pPr>
            <a:r>
              <a:rPr lang="es-CO" sz="1600" b="0">
                <a:latin typeface="Calibri" charset="0"/>
              </a:rPr>
              <a:t>c. Psicosociales</a:t>
            </a:r>
          </a:p>
        </p:txBody>
      </p:sp>
      <p:sp>
        <p:nvSpPr>
          <p:cNvPr id="36" name="35 Elipse"/>
          <p:cNvSpPr/>
          <p:nvPr/>
        </p:nvSpPr>
        <p:spPr>
          <a:xfrm>
            <a:off x="468313" y="3808413"/>
            <a:ext cx="260350" cy="249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/>
              <a:t>1</a:t>
            </a:r>
          </a:p>
        </p:txBody>
      </p:sp>
      <p:sp>
        <p:nvSpPr>
          <p:cNvPr id="37" name="36 Elipse"/>
          <p:cNvSpPr/>
          <p:nvPr/>
        </p:nvSpPr>
        <p:spPr>
          <a:xfrm>
            <a:off x="1452563" y="3808413"/>
            <a:ext cx="260350" cy="249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/>
              <a:t>2</a:t>
            </a:r>
          </a:p>
        </p:txBody>
      </p:sp>
      <p:sp>
        <p:nvSpPr>
          <p:cNvPr id="38" name="37 Elipse"/>
          <p:cNvSpPr/>
          <p:nvPr/>
        </p:nvSpPr>
        <p:spPr>
          <a:xfrm>
            <a:off x="2436813" y="3808413"/>
            <a:ext cx="261937" cy="249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/>
          </a:p>
        </p:txBody>
      </p:sp>
      <p:sp>
        <p:nvSpPr>
          <p:cNvPr id="39" name="38 Elipse"/>
          <p:cNvSpPr/>
          <p:nvPr/>
        </p:nvSpPr>
        <p:spPr>
          <a:xfrm>
            <a:off x="3422650" y="3808413"/>
            <a:ext cx="260350" cy="249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/>
              <a:t>4</a:t>
            </a:r>
          </a:p>
        </p:txBody>
      </p:sp>
      <p:sp>
        <p:nvSpPr>
          <p:cNvPr id="40" name="39 Elipse"/>
          <p:cNvSpPr/>
          <p:nvPr/>
        </p:nvSpPr>
        <p:spPr>
          <a:xfrm>
            <a:off x="4406900" y="3808413"/>
            <a:ext cx="260350" cy="249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/>
              <a:t>5</a:t>
            </a:r>
          </a:p>
        </p:txBody>
      </p:sp>
      <p:sp>
        <p:nvSpPr>
          <p:cNvPr id="41" name="40 Elipse"/>
          <p:cNvSpPr/>
          <p:nvPr/>
        </p:nvSpPr>
        <p:spPr>
          <a:xfrm>
            <a:off x="5392738" y="3808413"/>
            <a:ext cx="260350" cy="249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/>
              <a:t>6</a:t>
            </a:r>
          </a:p>
        </p:txBody>
      </p:sp>
      <p:sp>
        <p:nvSpPr>
          <p:cNvPr id="42" name="41 Elipse"/>
          <p:cNvSpPr/>
          <p:nvPr/>
        </p:nvSpPr>
        <p:spPr>
          <a:xfrm>
            <a:off x="6376988" y="3808413"/>
            <a:ext cx="260350" cy="249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/>
              <a:t>7</a:t>
            </a:r>
          </a:p>
        </p:txBody>
      </p:sp>
      <p:sp>
        <p:nvSpPr>
          <p:cNvPr id="43" name="42 Elipse"/>
          <p:cNvSpPr/>
          <p:nvPr/>
        </p:nvSpPr>
        <p:spPr>
          <a:xfrm>
            <a:off x="7361238" y="3808413"/>
            <a:ext cx="261937" cy="249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/>
          </a:p>
        </p:txBody>
      </p:sp>
      <p:sp>
        <p:nvSpPr>
          <p:cNvPr id="44" name="43 Elipse"/>
          <p:cNvSpPr/>
          <p:nvPr/>
        </p:nvSpPr>
        <p:spPr>
          <a:xfrm>
            <a:off x="8347075" y="3808413"/>
            <a:ext cx="260350" cy="249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/>
              <a:t>9</a:t>
            </a:r>
          </a:p>
        </p:txBody>
      </p:sp>
      <p:sp>
        <p:nvSpPr>
          <p:cNvPr id="45" name="44 Rectángulo"/>
          <p:cNvSpPr/>
          <p:nvPr/>
        </p:nvSpPr>
        <p:spPr>
          <a:xfrm>
            <a:off x="1835150" y="2228850"/>
            <a:ext cx="113665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es-CO" sz="1600" b="0">
                <a:latin typeface="Calibri" charset="0"/>
              </a:rPr>
              <a:t>3. División de los asistentes en mesas de trabajo</a:t>
            </a:r>
          </a:p>
        </p:txBody>
      </p:sp>
      <p:sp>
        <p:nvSpPr>
          <p:cNvPr id="46" name="3 Título"/>
          <p:cNvSpPr txBox="1">
            <a:spLocks/>
          </p:cNvSpPr>
          <p:nvPr/>
        </p:nvSpPr>
        <p:spPr bwMode="auto">
          <a:xfrm>
            <a:off x="4500563" y="450850"/>
            <a:ext cx="50403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3000" dirty="0">
                <a:solidFill>
                  <a:srgbClr val="800000"/>
                </a:solidFill>
              </a:rPr>
              <a:t>Foro </a:t>
            </a:r>
            <a:r>
              <a:rPr lang="es-CO" sz="3000" dirty="0" smtClean="0">
                <a:solidFill>
                  <a:srgbClr val="800000"/>
                </a:solidFill>
              </a:rPr>
              <a:t>Territorial</a:t>
            </a:r>
            <a:endParaRPr lang="es-CO" sz="3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540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727429"/>
              </p:ext>
            </p:extLst>
          </p:nvPr>
        </p:nvGraphicFramePr>
        <p:xfrm>
          <a:off x="35496" y="1628800"/>
          <a:ext cx="2952327" cy="441152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5011"/>
                <a:gridCol w="1463180"/>
                <a:gridCol w="1224136"/>
              </a:tblGrid>
              <a:tr h="238221">
                <a:tc>
                  <a:txBody>
                    <a:bodyPr/>
                    <a:lstStyle/>
                    <a:p>
                      <a:pPr algn="ctr" fontAlgn="b"/>
                      <a:endParaRPr lang="es-CO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s-CO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ET</a:t>
                      </a:r>
                      <a:endParaRPr lang="es-CO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FECHA FORO TERRITORIAL</a:t>
                      </a:r>
                      <a:endParaRPr lang="es-CO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</a:tr>
              <a:tr h="2658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1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N. de SANTANDER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24-jul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5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>
                          <a:effectLst/>
                        </a:rPr>
                        <a:t>2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 QUINDÍO 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>
                          <a:effectLst/>
                        </a:rPr>
                        <a:t>24-jul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2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3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MAICAO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>
                          <a:effectLst/>
                        </a:rPr>
                        <a:t>29-jul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6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 smtClean="0">
                          <a:effectLst/>
                        </a:rPr>
                        <a:t>4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 smtClean="0">
                          <a:effectLst/>
                        </a:rPr>
                        <a:t>SAN</a:t>
                      </a:r>
                      <a:r>
                        <a:rPr lang="es-CO" sz="1400" u="none" strike="noStrike" baseline="0" dirty="0" smtClean="0">
                          <a:effectLst/>
                        </a:rPr>
                        <a:t> ANDRÉS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 smtClean="0">
                          <a:effectLst/>
                        </a:rPr>
                        <a:t>29-30 jul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6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 smtClean="0">
                          <a:effectLst/>
                        </a:rPr>
                        <a:t>5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ENVIGADO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30-jul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6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 smtClean="0">
                          <a:effectLst/>
                        </a:rPr>
                        <a:t>6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BUGA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 smtClean="0">
                          <a:effectLst/>
                        </a:rPr>
                        <a:t>30-jul</a:t>
                      </a:r>
                      <a:endParaRPr lang="es-CO" sz="1400" u="none" strike="noStrike" dirty="0" smtClean="0"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6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 smtClean="0">
                          <a:effectLst/>
                        </a:rPr>
                        <a:t>7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QUIBDÓ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30-jul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6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 smtClean="0">
                          <a:effectLst/>
                        </a:rPr>
                        <a:t>8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CHOCÓ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31-jul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6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 smtClean="0">
                          <a:effectLst/>
                        </a:rPr>
                        <a:t>9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TULUÁ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31-jul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6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 smtClean="0">
                          <a:effectLst/>
                        </a:rPr>
                        <a:t>10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 URIBIA 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31-jul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6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 smtClean="0">
                          <a:effectLst/>
                        </a:rPr>
                        <a:t>11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 NARIÑO 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04-ago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2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 smtClean="0">
                          <a:effectLst/>
                        </a:rPr>
                        <a:t>12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IBAGUÉ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05-ago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2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 smtClean="0">
                          <a:effectLst/>
                        </a:rPr>
                        <a:t>13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ITAGUI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05-ago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6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 smtClean="0">
                          <a:effectLst/>
                        </a:rPr>
                        <a:t>14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 PASTO 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05-ago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2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 smtClean="0">
                          <a:effectLst/>
                        </a:rPr>
                        <a:t>15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 IPIALES 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06-ago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2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 smtClean="0">
                          <a:effectLst/>
                        </a:rPr>
                        <a:t>16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 MALAMBO 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06-ago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032511"/>
              </p:ext>
            </p:extLst>
          </p:nvPr>
        </p:nvGraphicFramePr>
        <p:xfrm>
          <a:off x="3131840" y="1628800"/>
          <a:ext cx="2952327" cy="441152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5011"/>
                <a:gridCol w="1463180"/>
                <a:gridCol w="1224136"/>
              </a:tblGrid>
              <a:tr h="238221">
                <a:tc>
                  <a:txBody>
                    <a:bodyPr/>
                    <a:lstStyle/>
                    <a:p>
                      <a:pPr algn="ctr" fontAlgn="b"/>
                      <a:endParaRPr lang="es-CO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s-CO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ET</a:t>
                      </a:r>
                      <a:endParaRPr lang="es-CO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FECHA FORO TERRITORIAL</a:t>
                      </a:r>
                      <a:endParaRPr lang="es-CO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</a:tr>
              <a:tr h="26583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17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 RISARALDA 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10-ago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5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18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AMAZONAS 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11-ago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22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19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GIRARDOT 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13-ago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6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20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VALLE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14-ago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6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21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MAGANGUÉ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14-ago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6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22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CARTAGENA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14-ago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6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23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CÚCUTA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14-ago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6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24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RIONEGRO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14-ago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6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25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 BELLO 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19-ago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6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26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POPAYÁN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20-ago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6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27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CUNDINAMARCA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21-ago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22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28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TURBO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21-ago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22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29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SUCRE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21-ago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6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30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PUTUMAYO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21-ago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22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31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CARTAGO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21-ago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22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32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MOSQUERA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21-ago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754669"/>
              </p:ext>
            </p:extLst>
          </p:nvPr>
        </p:nvGraphicFramePr>
        <p:xfrm>
          <a:off x="6228184" y="1609766"/>
          <a:ext cx="2952327" cy="368551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5011"/>
                <a:gridCol w="1463180"/>
                <a:gridCol w="1224136"/>
              </a:tblGrid>
              <a:tr h="238221">
                <a:tc>
                  <a:txBody>
                    <a:bodyPr/>
                    <a:lstStyle/>
                    <a:p>
                      <a:pPr algn="ctr" fontAlgn="b"/>
                      <a:endParaRPr lang="es-CO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s-CO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ET</a:t>
                      </a:r>
                      <a:endParaRPr lang="es-CO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FECHA FORO TERRITORIAL</a:t>
                      </a:r>
                      <a:endParaRPr lang="es-CO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</a:tr>
              <a:tr h="26583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33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 ATLÁNTICO 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21-ago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5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34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CALDAS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24-ago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22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35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VICHADA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24-ago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6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36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 SINCELEJO 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25-ago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6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37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FACATATIVA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26-ago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6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38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MONTERÍA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27-ago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6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39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SANTA MARTA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27-ago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6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40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 YOPAL 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28-ago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6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41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 YUMBO 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28-ago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6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42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CIÉNAGA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28-ago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6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43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GUAINÍA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28-ago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22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44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SANTANDER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11-sep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22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45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>
                          <a:effectLst/>
                        </a:rPr>
                        <a:t>ARAUCA </a:t>
                      </a:r>
                      <a:endParaRPr lang="es-CO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400" u="none" strike="noStrike" kern="1200" dirty="0">
                          <a:effectLst/>
                        </a:rPr>
                        <a:t>18-sep</a:t>
                      </a:r>
                      <a:endParaRPr lang="es-CO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3 Título"/>
          <p:cNvSpPr txBox="1">
            <a:spLocks/>
          </p:cNvSpPr>
          <p:nvPr/>
        </p:nvSpPr>
        <p:spPr bwMode="auto">
          <a:xfrm>
            <a:off x="4500563" y="450850"/>
            <a:ext cx="50403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3000" dirty="0" smtClean="0">
                <a:solidFill>
                  <a:srgbClr val="800000"/>
                </a:solidFill>
              </a:rPr>
              <a:t>Foros Territoriales</a:t>
            </a:r>
            <a:endParaRPr lang="es-CO" sz="3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018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Subtítulo"/>
          <p:cNvSpPr txBox="1">
            <a:spLocks/>
          </p:cNvSpPr>
          <p:nvPr/>
        </p:nvSpPr>
        <p:spPr bwMode="auto">
          <a:xfrm>
            <a:off x="1187450" y="2297013"/>
            <a:ext cx="2376488" cy="504825"/>
          </a:xfrm>
          <a:prstGeom prst="rect">
            <a:avLst/>
          </a:prstGeom>
          <a:solidFill>
            <a:srgbClr val="17375E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CO" sz="1600" dirty="0" smtClean="0">
                <a:solidFill>
                  <a:schemeClr val="bg1"/>
                </a:solidFill>
              </a:rPr>
              <a:t>Octubre 7, 8 y 9</a:t>
            </a:r>
            <a:endParaRPr lang="es-CO" sz="1600" dirty="0">
              <a:solidFill>
                <a:schemeClr val="bg1"/>
              </a:solidFill>
            </a:endParaRPr>
          </a:p>
        </p:txBody>
      </p:sp>
      <p:sp>
        <p:nvSpPr>
          <p:cNvPr id="9" name="2 Subtítulo"/>
          <p:cNvSpPr txBox="1">
            <a:spLocks/>
          </p:cNvSpPr>
          <p:nvPr/>
        </p:nvSpPr>
        <p:spPr>
          <a:xfrm>
            <a:off x="1511660" y="2764904"/>
            <a:ext cx="6804756" cy="36788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s-CO" sz="1600">
                <a:solidFill>
                  <a:srgbClr val="00B0F0"/>
                </a:solidFill>
                <a:latin typeface="Calibri" charset="0"/>
              </a:rPr>
              <a:t>CELEBRACIÓN DEL FORO EDUCATIVO NACIONAL 2015</a:t>
            </a:r>
          </a:p>
        </p:txBody>
      </p:sp>
      <p:sp>
        <p:nvSpPr>
          <p:cNvPr id="10" name="2 Subtítulo"/>
          <p:cNvSpPr txBox="1">
            <a:spLocks/>
          </p:cNvSpPr>
          <p:nvPr/>
        </p:nvSpPr>
        <p:spPr bwMode="auto">
          <a:xfrm>
            <a:off x="1187450" y="3208238"/>
            <a:ext cx="2376488" cy="504825"/>
          </a:xfrm>
          <a:prstGeom prst="rect">
            <a:avLst/>
          </a:prstGeom>
          <a:solidFill>
            <a:srgbClr val="17375E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CO" sz="1600" dirty="0" smtClean="0">
                <a:solidFill>
                  <a:schemeClr val="bg1"/>
                </a:solidFill>
              </a:rPr>
              <a:t>Septiembre 18</a:t>
            </a:r>
            <a:endParaRPr lang="es-CO" sz="1600" dirty="0">
              <a:solidFill>
                <a:schemeClr val="bg1"/>
              </a:solidFill>
            </a:endParaRPr>
          </a:p>
        </p:txBody>
      </p:sp>
      <p:sp>
        <p:nvSpPr>
          <p:cNvPr id="11" name="2 Subtítulo"/>
          <p:cNvSpPr txBox="1">
            <a:spLocks/>
          </p:cNvSpPr>
          <p:nvPr/>
        </p:nvSpPr>
        <p:spPr>
          <a:xfrm>
            <a:off x="1519778" y="3556992"/>
            <a:ext cx="6796638" cy="58390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s-CO" sz="1600">
                <a:solidFill>
                  <a:srgbClr val="00B0F0"/>
                </a:solidFill>
                <a:latin typeface="Calibri" charset="0"/>
              </a:rPr>
              <a:t>PUBLICACIÓN DE LAS BUENAS CLASES SELECCIONADAS PARA VIAJAR INVITADAS POR EL FEN 2015</a:t>
            </a:r>
          </a:p>
        </p:txBody>
      </p:sp>
      <p:sp>
        <p:nvSpPr>
          <p:cNvPr id="14" name="2 Subtítulo"/>
          <p:cNvSpPr txBox="1">
            <a:spLocks/>
          </p:cNvSpPr>
          <p:nvPr/>
        </p:nvSpPr>
        <p:spPr bwMode="auto">
          <a:xfrm>
            <a:off x="1187450" y="4233763"/>
            <a:ext cx="2376488" cy="503238"/>
          </a:xfrm>
          <a:prstGeom prst="rect">
            <a:avLst/>
          </a:prstGeom>
          <a:solidFill>
            <a:srgbClr val="17375E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CO" sz="1600" dirty="0" smtClean="0">
                <a:solidFill>
                  <a:schemeClr val="bg1"/>
                </a:solidFill>
              </a:rPr>
              <a:t>Septiembre 11</a:t>
            </a:r>
            <a:endParaRPr lang="es-CO" sz="1600" dirty="0">
              <a:solidFill>
                <a:schemeClr val="bg1"/>
              </a:solidFill>
            </a:endParaRPr>
          </a:p>
        </p:txBody>
      </p:sp>
      <p:sp>
        <p:nvSpPr>
          <p:cNvPr id="15" name="2 Subtítulo"/>
          <p:cNvSpPr txBox="1">
            <a:spLocks/>
          </p:cNvSpPr>
          <p:nvPr/>
        </p:nvSpPr>
        <p:spPr>
          <a:xfrm>
            <a:off x="1547664" y="4637112"/>
            <a:ext cx="6768752" cy="63413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s-CO" sz="1600">
                <a:solidFill>
                  <a:srgbClr val="00B0F0"/>
                </a:solidFill>
                <a:latin typeface="Calibri" charset="0"/>
              </a:rPr>
              <a:t>PLAZO MÁXIMO PARA QUE LAS SECRETARÍAS DE EDUCACIÓN ENTREGUEN LAS VIDEOCLASES SELECCIONADAS</a:t>
            </a:r>
          </a:p>
        </p:txBody>
      </p:sp>
      <p:sp>
        <p:nvSpPr>
          <p:cNvPr id="16" name="2 Subtítulo"/>
          <p:cNvSpPr txBox="1">
            <a:spLocks/>
          </p:cNvSpPr>
          <p:nvPr/>
        </p:nvSpPr>
        <p:spPr bwMode="auto">
          <a:xfrm>
            <a:off x="1116013" y="5376763"/>
            <a:ext cx="3032125" cy="504825"/>
          </a:xfrm>
          <a:prstGeom prst="rect">
            <a:avLst/>
          </a:prstGeom>
          <a:solidFill>
            <a:srgbClr val="17375E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CO" sz="1600" dirty="0" smtClean="0">
                <a:solidFill>
                  <a:schemeClr val="bg1"/>
                </a:solidFill>
              </a:rPr>
              <a:t>Julio 16 a agosto 28</a:t>
            </a:r>
          </a:p>
          <a:p>
            <a:pPr>
              <a:defRPr/>
            </a:pPr>
            <a:endParaRPr lang="es-CO" sz="1600" dirty="0">
              <a:solidFill>
                <a:schemeClr val="bg1"/>
              </a:solidFill>
            </a:endParaRPr>
          </a:p>
        </p:txBody>
      </p:sp>
      <p:sp>
        <p:nvSpPr>
          <p:cNvPr id="17" name="2 Subtítulo"/>
          <p:cNvSpPr txBox="1">
            <a:spLocks/>
          </p:cNvSpPr>
          <p:nvPr/>
        </p:nvSpPr>
        <p:spPr>
          <a:xfrm>
            <a:off x="1547812" y="5789513"/>
            <a:ext cx="7488684" cy="404391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91440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371600"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1828800"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2860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7432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2004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657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s-CO" sz="1600" b="0" dirty="0"/>
              <a:t>Desarrollo de los 95 foros territoriales programados con las Secretarías de Educación.</a:t>
            </a:r>
          </a:p>
        </p:txBody>
      </p:sp>
      <p:sp>
        <p:nvSpPr>
          <p:cNvPr id="21" name="2 Subtítulo"/>
          <p:cNvSpPr txBox="1">
            <a:spLocks/>
          </p:cNvSpPr>
          <p:nvPr/>
        </p:nvSpPr>
        <p:spPr bwMode="auto">
          <a:xfrm>
            <a:off x="1187450" y="1412776"/>
            <a:ext cx="3884613" cy="503237"/>
          </a:xfrm>
          <a:prstGeom prst="rect">
            <a:avLst/>
          </a:prstGeom>
          <a:solidFill>
            <a:srgbClr val="17375E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CO" sz="1600" dirty="0" smtClean="0">
                <a:solidFill>
                  <a:schemeClr val="bg1"/>
                </a:solidFill>
              </a:rPr>
              <a:t>Octubre 13 a Diciembre 12</a:t>
            </a:r>
            <a:endParaRPr lang="es-CO" sz="1600" dirty="0">
              <a:solidFill>
                <a:schemeClr val="bg1"/>
              </a:solidFill>
            </a:endParaRPr>
          </a:p>
        </p:txBody>
      </p:sp>
      <p:sp>
        <p:nvSpPr>
          <p:cNvPr id="22" name="2 Subtítulo"/>
          <p:cNvSpPr txBox="1">
            <a:spLocks/>
          </p:cNvSpPr>
          <p:nvPr/>
        </p:nvSpPr>
        <p:spPr>
          <a:xfrm>
            <a:off x="1439652" y="1828800"/>
            <a:ext cx="6913034" cy="36788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s-CO" sz="1600">
                <a:solidFill>
                  <a:srgbClr val="00B0F0"/>
                </a:solidFill>
                <a:latin typeface="Calibri" charset="0"/>
              </a:rPr>
              <a:t>ELABORACIÓN DE MEMORIAS DEL FORO EDUCATIVO NACIONAL</a:t>
            </a:r>
          </a:p>
        </p:txBody>
      </p:sp>
      <p:sp>
        <p:nvSpPr>
          <p:cNvPr id="23" name="2 Subtítulo"/>
          <p:cNvSpPr txBox="1">
            <a:spLocks/>
          </p:cNvSpPr>
          <p:nvPr/>
        </p:nvSpPr>
        <p:spPr bwMode="auto">
          <a:xfrm rot="-5400000">
            <a:off x="-1817238" y="3304630"/>
            <a:ext cx="4896546" cy="1112837"/>
          </a:xfrm>
          <a:prstGeom prst="rect">
            <a:avLst/>
          </a:prstGeom>
          <a:solidFill>
            <a:srgbClr val="17375E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91440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371600"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1828800"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2860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7432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2004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657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s-CO" sz="1600" dirty="0">
                <a:solidFill>
                  <a:schemeClr val="bg1"/>
                </a:solidFill>
              </a:rPr>
              <a:t>PROGRAMACIÓN GENERAL FORO EDUCATIVO NACIONAL 2015 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s-CO" sz="1600" dirty="0">
                <a:solidFill>
                  <a:schemeClr val="bg1"/>
                </a:solidFill>
              </a:rPr>
              <a:t>“MEJORES PRÁCTICAS DE AULA”</a:t>
            </a:r>
          </a:p>
        </p:txBody>
      </p:sp>
      <p:sp>
        <p:nvSpPr>
          <p:cNvPr id="20" name="2 Subtítulo"/>
          <p:cNvSpPr txBox="1">
            <a:spLocks/>
          </p:cNvSpPr>
          <p:nvPr/>
        </p:nvSpPr>
        <p:spPr>
          <a:xfrm>
            <a:off x="1530350" y="2827238"/>
            <a:ext cx="7486938" cy="3683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91440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371600"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1828800"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2860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7432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2004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657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s-CO" sz="1600" b="0"/>
              <a:t>Celebración del Foro Educativo Nacional 2015</a:t>
            </a:r>
          </a:p>
        </p:txBody>
      </p:sp>
      <p:sp>
        <p:nvSpPr>
          <p:cNvPr id="25" name="2 Subtítulo"/>
          <p:cNvSpPr txBox="1">
            <a:spLocks/>
          </p:cNvSpPr>
          <p:nvPr/>
        </p:nvSpPr>
        <p:spPr>
          <a:xfrm>
            <a:off x="1538288" y="3619401"/>
            <a:ext cx="7478203" cy="5842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91440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371600"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1828800"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2860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7432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2004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657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s-CO" sz="1600" b="0"/>
              <a:t>Publicación de las buenas clases seleccionadas para viajar invitadas por el FEN 2015</a:t>
            </a:r>
          </a:p>
        </p:txBody>
      </p:sp>
      <p:sp>
        <p:nvSpPr>
          <p:cNvPr id="26" name="2 Subtítulo"/>
          <p:cNvSpPr txBox="1">
            <a:spLocks/>
          </p:cNvSpPr>
          <p:nvPr/>
        </p:nvSpPr>
        <p:spPr>
          <a:xfrm>
            <a:off x="1565275" y="4700488"/>
            <a:ext cx="7448508" cy="633413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91440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371600"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1828800"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2860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7432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2004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657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s-CO" sz="1600" b="0"/>
              <a:t>Plazo máximo para que las secretarías de educación entreguen las videoclases seleccionadas</a:t>
            </a:r>
          </a:p>
        </p:txBody>
      </p:sp>
      <p:sp>
        <p:nvSpPr>
          <p:cNvPr id="27" name="2 Subtítulo"/>
          <p:cNvSpPr txBox="1">
            <a:spLocks/>
          </p:cNvSpPr>
          <p:nvPr/>
        </p:nvSpPr>
        <p:spPr>
          <a:xfrm>
            <a:off x="1457325" y="1892201"/>
            <a:ext cx="7607470" cy="366712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91440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371600"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1828800"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2860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7432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2004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657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s-CO" sz="1600" b="0" dirty="0"/>
              <a:t>Elaboración de memorias del Foro Educativo Nacional</a:t>
            </a:r>
          </a:p>
        </p:txBody>
      </p:sp>
      <p:sp>
        <p:nvSpPr>
          <p:cNvPr id="24" name="3 Título"/>
          <p:cNvSpPr txBox="1">
            <a:spLocks/>
          </p:cNvSpPr>
          <p:nvPr/>
        </p:nvSpPr>
        <p:spPr bwMode="auto">
          <a:xfrm>
            <a:off x="4500563" y="450850"/>
            <a:ext cx="50403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3000" dirty="0" smtClean="0">
                <a:solidFill>
                  <a:srgbClr val="800000"/>
                </a:solidFill>
              </a:rPr>
              <a:t>Cronograma general</a:t>
            </a:r>
            <a:endParaRPr lang="es-CO" sz="3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884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5 CuadroTexto"/>
          <p:cNvSpPr txBox="1">
            <a:spLocks noChangeArrowheads="1"/>
          </p:cNvSpPr>
          <p:nvPr/>
        </p:nvSpPr>
        <p:spPr bwMode="auto">
          <a:xfrm>
            <a:off x="-36513" y="1268413"/>
            <a:ext cx="9159876" cy="1323975"/>
          </a:xfrm>
          <a:prstGeom prst="rect">
            <a:avLst/>
          </a:prstGeom>
          <a:solidFill>
            <a:srgbClr val="682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s-CO" sz="4000">
                <a:solidFill>
                  <a:schemeClr val="bg1"/>
                </a:solidFill>
                <a:latin typeface="Verdana" charset="0"/>
              </a:rPr>
              <a:t>Olimpiadas Supérate con el Saber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388" y="2924944"/>
            <a:ext cx="4157836" cy="2489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10797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ítulo 1"/>
          <p:cNvSpPr txBox="1">
            <a:spLocks/>
          </p:cNvSpPr>
          <p:nvPr/>
        </p:nvSpPr>
        <p:spPr bwMode="auto">
          <a:xfrm>
            <a:off x="5076825" y="274638"/>
            <a:ext cx="406717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s-CO" sz="3000" b="0">
                <a:solidFill>
                  <a:srgbClr val="800000"/>
                </a:solidFill>
              </a:rPr>
              <a:t>Resultados Participación</a:t>
            </a:r>
          </a:p>
          <a:p>
            <a:pPr algn="ctr" eaLnBrk="1" hangingPunct="1"/>
            <a:r>
              <a:rPr lang="es-CO" sz="3000" b="0">
                <a:solidFill>
                  <a:srgbClr val="800000"/>
                </a:solidFill>
              </a:rPr>
              <a:t>Junio 1 – 5 / 2015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115125"/>
              </p:ext>
            </p:extLst>
          </p:nvPr>
        </p:nvGraphicFramePr>
        <p:xfrm>
          <a:off x="412505" y="1916832"/>
          <a:ext cx="8712200" cy="2755583"/>
        </p:xfrm>
        <a:graphic>
          <a:graphicData uri="http://schemas.openxmlformats.org/drawingml/2006/table">
            <a:tbl>
              <a:tblPr/>
              <a:tblGrid>
                <a:gridCol w="2128838"/>
                <a:gridCol w="1065212"/>
                <a:gridCol w="1154113"/>
                <a:gridCol w="1063625"/>
                <a:gridCol w="1136650"/>
                <a:gridCol w="1082675"/>
                <a:gridCol w="1081087"/>
              </a:tblGrid>
              <a:tr h="630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ITEM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JUNIO 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TERCERO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JUNIO 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QUINTO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JUNIO 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SÉPTIMO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JUNIO 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NOVENO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JUNIO 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ONCE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TOTAL 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  <a:tr h="882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Cantidad de estudiantes – Iniciaron la prueba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12.761</a:t>
                      </a: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14.306</a:t>
                      </a: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8.872</a:t>
                      </a: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11.078</a:t>
                      </a: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18.810</a:t>
                      </a: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65.827</a:t>
                      </a: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936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Promedio de preguntas contestadas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23.70</a:t>
                      </a: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17.04</a:t>
                      </a: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3.4</a:t>
                      </a: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13.74</a:t>
                      </a: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27.98</a:t>
                      </a: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19</a:t>
                      </a: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153054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652963"/>
            <a:ext cx="4564063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ítulo 1"/>
          <p:cNvSpPr txBox="1">
            <a:spLocks/>
          </p:cNvSpPr>
          <p:nvPr/>
        </p:nvSpPr>
        <p:spPr bwMode="auto">
          <a:xfrm>
            <a:off x="5148263" y="260350"/>
            <a:ext cx="388778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s-CO" sz="3000" b="0">
                <a:solidFill>
                  <a:srgbClr val="800000"/>
                </a:solidFill>
                <a:cs typeface="Arial" charset="0"/>
              </a:rPr>
              <a:t>Supérate con el </a:t>
            </a:r>
          </a:p>
          <a:p>
            <a:pPr algn="ctr" eaLnBrk="1" hangingPunct="1"/>
            <a:r>
              <a:rPr lang="es-CO" sz="3000" b="0">
                <a:solidFill>
                  <a:srgbClr val="800000"/>
                </a:solidFill>
                <a:cs typeface="Arial" charset="0"/>
              </a:rPr>
              <a:t>Saber 2.0</a:t>
            </a:r>
          </a:p>
        </p:txBody>
      </p:sp>
      <p:sp>
        <p:nvSpPr>
          <p:cNvPr id="8" name="4 CuadroTexto"/>
          <p:cNvSpPr txBox="1"/>
          <p:nvPr/>
        </p:nvSpPr>
        <p:spPr>
          <a:xfrm>
            <a:off x="3563938" y="1557338"/>
            <a:ext cx="4752975" cy="23764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539750" indent="-274638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s-CO" sz="1600" b="0">
                <a:latin typeface="Arial" charset="0"/>
              </a:rPr>
              <a:t>Prueba Piloto a nivel nacional:                    1-5 de junio</a:t>
            </a:r>
          </a:p>
          <a:p>
            <a:pPr>
              <a:buFont typeface="Arial" charset="0"/>
              <a:buChar char="•"/>
            </a:pPr>
            <a:endParaRPr lang="es-CO" sz="1600" b="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s-CO" sz="1600" b="0">
                <a:latin typeface="Arial" charset="0"/>
              </a:rPr>
              <a:t>Examen de 60 minutos</a:t>
            </a:r>
          </a:p>
          <a:p>
            <a:pPr>
              <a:buFont typeface="Arial" charset="0"/>
              <a:buChar char="•"/>
            </a:pPr>
            <a:endParaRPr lang="es-CO" sz="1600" b="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s-CO" sz="1600" b="0">
                <a:latin typeface="Arial" charset="0"/>
              </a:rPr>
              <a:t>Matemáticas y Lenguaje</a:t>
            </a:r>
          </a:p>
        </p:txBody>
      </p:sp>
      <p:pic>
        <p:nvPicPr>
          <p:cNvPr id="27653" name="Picture 4" descr="supera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484313"/>
            <a:ext cx="2505075" cy="474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ángulo 2"/>
          <p:cNvSpPr>
            <a:spLocks noChangeArrowheads="1"/>
          </p:cNvSpPr>
          <p:nvPr/>
        </p:nvSpPr>
        <p:spPr bwMode="auto">
          <a:xfrm>
            <a:off x="3924300" y="4652963"/>
            <a:ext cx="1584325" cy="338137"/>
          </a:xfrm>
          <a:prstGeom prst="rect">
            <a:avLst/>
          </a:prstGeom>
          <a:solidFill>
            <a:srgbClr val="2E66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CO" sz="1600" b="0">
                <a:solidFill>
                  <a:srgbClr val="FFFFFF"/>
                </a:solidFill>
              </a:rPr>
              <a:t>Estudiantes de: </a:t>
            </a:r>
            <a:endParaRPr lang="es-ES" sz="1600">
              <a:solidFill>
                <a:srgbClr val="FFFFFF"/>
              </a:solidFill>
            </a:endParaRPr>
          </a:p>
        </p:txBody>
      </p:sp>
      <p:sp>
        <p:nvSpPr>
          <p:cNvPr id="27655" name="Rectángulo 4"/>
          <p:cNvSpPr>
            <a:spLocks noChangeArrowheads="1"/>
          </p:cNvSpPr>
          <p:nvPr/>
        </p:nvSpPr>
        <p:spPr bwMode="auto">
          <a:xfrm>
            <a:off x="8445500" y="27828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CO" sz="1800" b="0">
                <a:solidFill>
                  <a:srgbClr val="000000"/>
                </a:solidFill>
                <a:latin typeface="Calibri" charset="0"/>
              </a:rPr>
              <a:t> </a:t>
            </a:r>
            <a:endParaRPr lang="es-ES"/>
          </a:p>
        </p:txBody>
      </p:sp>
      <p:sp>
        <p:nvSpPr>
          <p:cNvPr id="6" name="Llamada rectangular 5"/>
          <p:cNvSpPr>
            <a:spLocks noChangeArrowheads="1"/>
          </p:cNvSpPr>
          <p:nvPr/>
        </p:nvSpPr>
        <p:spPr bwMode="auto">
          <a:xfrm>
            <a:off x="7092950" y="2565400"/>
            <a:ext cx="1979613" cy="1008063"/>
          </a:xfrm>
          <a:prstGeom prst="wedgeRectCallout">
            <a:avLst>
              <a:gd name="adj1" fmla="val -81662"/>
              <a:gd name="adj2" fmla="val 2991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r>
              <a:rPr lang="es-CO" sz="1400" b="0">
                <a:solidFill>
                  <a:srgbClr val="FFFFFF"/>
                </a:solidFill>
                <a:latin typeface="Calibri" charset="0"/>
              </a:rPr>
              <a:t>30% habilidades básicas</a:t>
            </a:r>
          </a:p>
          <a:p>
            <a:endParaRPr lang="es-CO" sz="1400" b="0">
              <a:solidFill>
                <a:srgbClr val="FFFFFF"/>
              </a:solidFill>
              <a:latin typeface="Calibri" charset="0"/>
            </a:endParaRPr>
          </a:p>
          <a:p>
            <a:r>
              <a:rPr lang="es-CO" sz="1400" b="0">
                <a:solidFill>
                  <a:srgbClr val="FFFFFF"/>
                </a:solidFill>
                <a:latin typeface="Calibri" charset="0"/>
              </a:rPr>
              <a:t>70% competencias</a:t>
            </a:r>
          </a:p>
        </p:txBody>
      </p:sp>
    </p:spTree>
    <p:extLst>
      <p:ext uri="{BB962C8B-B14F-4D97-AF65-F5344CB8AC3E}">
        <p14:creationId xmlns:p14="http://schemas.microsoft.com/office/powerpoint/2010/main" val="2654270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713163"/>
            <a:ext cx="9324976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ítulo 1"/>
          <p:cNvSpPr txBox="1">
            <a:spLocks/>
          </p:cNvSpPr>
          <p:nvPr/>
        </p:nvSpPr>
        <p:spPr bwMode="auto">
          <a:xfrm>
            <a:off x="5148263" y="274638"/>
            <a:ext cx="353853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CO" altLang="es-CO" sz="3000" b="0" dirty="0" smtClean="0">
                <a:solidFill>
                  <a:srgbClr val="682300"/>
                </a:solidFill>
                <a:latin typeface="+mn-lt"/>
                <a:cs typeface="Arial" pitchFamily="34" charset="0"/>
              </a:rPr>
              <a:t>Seguimiento al Aprendizaje</a:t>
            </a:r>
          </a:p>
        </p:txBody>
      </p:sp>
      <p:pic>
        <p:nvPicPr>
          <p:cNvPr id="28676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72" r="50000"/>
          <a:stretch>
            <a:fillRect/>
          </a:stretch>
        </p:blipFill>
        <p:spPr bwMode="auto">
          <a:xfrm>
            <a:off x="5372100" y="1341438"/>
            <a:ext cx="3808413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-50800" y="1341438"/>
            <a:ext cx="534352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583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n 1" descr="Screen Shot 2015-06-09 at 6.29.02 a.m.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196975"/>
            <a:ext cx="8172450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CuadroTexto 2"/>
          <p:cNvSpPr txBox="1">
            <a:spLocks noChangeArrowheads="1"/>
          </p:cNvSpPr>
          <p:nvPr/>
        </p:nvSpPr>
        <p:spPr bwMode="auto">
          <a:xfrm>
            <a:off x="5435600" y="354013"/>
            <a:ext cx="33845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ES" altLang="es-CO" sz="3000" b="0" dirty="0" smtClean="0">
                <a:solidFill>
                  <a:srgbClr val="682300"/>
                </a:solidFill>
                <a:latin typeface="+mn-lt"/>
                <a:cs typeface="+mn-cs"/>
              </a:rPr>
              <a:t>Gimnasio del Saber</a:t>
            </a:r>
          </a:p>
        </p:txBody>
      </p:sp>
      <p:sp>
        <p:nvSpPr>
          <p:cNvPr id="39940" name="CuadroTexto 3"/>
          <p:cNvSpPr txBox="1">
            <a:spLocks noChangeArrowheads="1"/>
          </p:cNvSpPr>
          <p:nvPr/>
        </p:nvSpPr>
        <p:spPr bwMode="auto">
          <a:xfrm>
            <a:off x="900113" y="5589588"/>
            <a:ext cx="741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ES" sz="3000">
                <a:latin typeface="Arial" charset="0"/>
                <a:hlinkClick r:id="rId3"/>
              </a:rPr>
              <a:t>www.superate.edu.co</a:t>
            </a:r>
            <a:endParaRPr lang="es-ES" sz="3000">
              <a:latin typeface="Arial" charset="0"/>
            </a:endParaRPr>
          </a:p>
          <a:p>
            <a:pPr algn="ctr"/>
            <a:endParaRPr lang="es-ES" sz="3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668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ítulo 1"/>
          <p:cNvSpPr>
            <a:spLocks noGrp="1"/>
          </p:cNvSpPr>
          <p:nvPr>
            <p:ph type="title"/>
          </p:nvPr>
        </p:nvSpPr>
        <p:spPr>
          <a:xfrm>
            <a:off x="2413000" y="1555750"/>
            <a:ext cx="4391025" cy="1944688"/>
          </a:xfrm>
        </p:spPr>
        <p:txBody>
          <a:bodyPr/>
          <a:lstStyle/>
          <a:p>
            <a:pPr algn="ctr" eaLnBrk="1" hangingPunct="1"/>
            <a:r>
              <a:rPr lang="en-US" sz="6000">
                <a:solidFill>
                  <a:srgbClr val="5C0000"/>
                </a:solidFill>
                <a:latin typeface="Calibri" charset="0"/>
                <a:cs typeface="Arial" charset="0"/>
              </a:rPr>
              <a:t>El reto: Calidad</a:t>
            </a:r>
          </a:p>
        </p:txBody>
      </p:sp>
      <p:sp>
        <p:nvSpPr>
          <p:cNvPr id="49154" name="Título 1"/>
          <p:cNvSpPr txBox="1">
            <a:spLocks/>
          </p:cNvSpPr>
          <p:nvPr/>
        </p:nvSpPr>
        <p:spPr bwMode="auto">
          <a:xfrm>
            <a:off x="755650" y="3932238"/>
            <a:ext cx="7704138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0">
                <a:solidFill>
                  <a:srgbClr val="5C0000"/>
                </a:solidFill>
                <a:latin typeface="Calibri" charset="0"/>
                <a:cs typeface="Arial" charset="0"/>
              </a:rPr>
              <a:t>¿Cómo estamos?</a:t>
            </a:r>
          </a:p>
          <a:p>
            <a:pPr algn="ctr" eaLnBrk="1" hangingPunct="1"/>
            <a:endParaRPr lang="en-US" sz="4000" b="0">
              <a:solidFill>
                <a:srgbClr val="5C0000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099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ítulo 1"/>
          <p:cNvSpPr>
            <a:spLocks noGrp="1"/>
          </p:cNvSpPr>
          <p:nvPr>
            <p:ph type="title"/>
          </p:nvPr>
        </p:nvSpPr>
        <p:spPr>
          <a:xfrm>
            <a:off x="5148263" y="274638"/>
            <a:ext cx="3538537" cy="850900"/>
          </a:xfrm>
        </p:spPr>
        <p:txBody>
          <a:bodyPr/>
          <a:lstStyle/>
          <a:p>
            <a:r>
              <a:rPr lang="es-CO" sz="3000">
                <a:latin typeface="Calibri" charset="0"/>
                <a:cs typeface="Arial" charset="0"/>
              </a:rPr>
              <a:t>SUPÉRATE 1.0 VS SUPÉRATE 2.0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611188" y="1412875"/>
          <a:ext cx="8208962" cy="4551972"/>
        </p:xfrm>
        <a:graphic>
          <a:graphicData uri="http://schemas.openxmlformats.org/drawingml/2006/table">
            <a:tbl>
              <a:tblPr/>
              <a:tblGrid>
                <a:gridCol w="4105275"/>
                <a:gridCol w="4103687"/>
              </a:tblGrid>
              <a:tr h="47148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Supérate 1.0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Supérate 2.0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Áreas del conocimiento (matemáticas, lenguaje, ciencias naturales y sociales, e inglés en grado 11)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Habilidades y competencias básicas en lenguaje y matemáticas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5º, 9º  y 11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3º, 5º, 7º, 9º y 11 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Plataforma externa (Gal&amp;leo)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Plataforma Interna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Plataforma para práctica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Gimnasio del Saber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No hay seguimiento a la realización de la prueba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Tutores PTA y Dirección de Calidad están en los colegios.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Premios difíciles de entregar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Premios que facilitan la entrega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Enfoque: Olimpiadas - Evento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Enfoque: Seguimiento al aprendizaje con muestreo.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564212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3 CuadroTexto"/>
          <p:cNvSpPr txBox="1"/>
          <p:nvPr/>
        </p:nvSpPr>
        <p:spPr>
          <a:xfrm>
            <a:off x="152400" y="2038350"/>
            <a:ext cx="8812213" cy="3683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CO" sz="1800" dirty="0">
                <a:solidFill>
                  <a:schemeClr val="bg1"/>
                </a:solidFill>
                <a:latin typeface="+mj-lt"/>
              </a:rPr>
              <a:t>Eliminatorias</a:t>
            </a:r>
          </a:p>
        </p:txBody>
      </p:sp>
      <p:sp>
        <p:nvSpPr>
          <p:cNvPr id="26628" name="Título 1"/>
          <p:cNvSpPr txBox="1">
            <a:spLocks/>
          </p:cNvSpPr>
          <p:nvPr/>
        </p:nvSpPr>
        <p:spPr bwMode="auto">
          <a:xfrm>
            <a:off x="4859338" y="260350"/>
            <a:ext cx="4284662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s-CO" sz="3000" b="0">
                <a:solidFill>
                  <a:srgbClr val="800000"/>
                </a:solidFill>
                <a:cs typeface="Arial" charset="0"/>
              </a:rPr>
              <a:t>Esquema Supérate </a:t>
            </a:r>
          </a:p>
          <a:p>
            <a:pPr algn="ctr" eaLnBrk="1" hangingPunct="1"/>
            <a:r>
              <a:rPr lang="es-CO" sz="3000" b="0">
                <a:solidFill>
                  <a:srgbClr val="800000"/>
                </a:solidFill>
                <a:cs typeface="Arial" charset="0"/>
              </a:rPr>
              <a:t>con el Saber 2.0</a:t>
            </a:r>
          </a:p>
        </p:txBody>
      </p:sp>
      <p:sp>
        <p:nvSpPr>
          <p:cNvPr id="11" name="3 CuadroTexto"/>
          <p:cNvSpPr txBox="1"/>
          <p:nvPr/>
        </p:nvSpPr>
        <p:spPr>
          <a:xfrm>
            <a:off x="1150938" y="3368675"/>
            <a:ext cx="6842125" cy="369888"/>
          </a:xfrm>
          <a:prstGeom prst="rect">
            <a:avLst/>
          </a:prstGeom>
          <a:solidFill>
            <a:srgbClr val="4C4EFF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CO" sz="1800" dirty="0">
                <a:solidFill>
                  <a:schemeClr val="bg1"/>
                </a:solidFill>
                <a:latin typeface="+mj-lt"/>
              </a:rPr>
              <a:t>Semifinales regionales</a:t>
            </a:r>
          </a:p>
        </p:txBody>
      </p:sp>
      <p:grpSp>
        <p:nvGrpSpPr>
          <p:cNvPr id="26631" name="Agrupar 11"/>
          <p:cNvGrpSpPr>
            <a:grpSpLocks/>
          </p:cNvGrpSpPr>
          <p:nvPr/>
        </p:nvGrpSpPr>
        <p:grpSpPr bwMode="auto">
          <a:xfrm>
            <a:off x="1147763" y="3800475"/>
            <a:ext cx="6848475" cy="781050"/>
            <a:chOff x="1183644" y="4293096"/>
            <a:chExt cx="6848723" cy="780127"/>
          </a:xfrm>
          <a:solidFill>
            <a:srgbClr val="4C4EFF"/>
          </a:solidFill>
        </p:grpSpPr>
        <p:sp>
          <p:nvSpPr>
            <p:cNvPr id="13" name="TextBox 9"/>
            <p:cNvSpPr txBox="1">
              <a:spLocks/>
            </p:cNvSpPr>
            <p:nvPr/>
          </p:nvSpPr>
          <p:spPr>
            <a:xfrm>
              <a:off x="1183644" y="4730728"/>
              <a:ext cx="908083" cy="33773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defRPr/>
              </a:pPr>
              <a:r>
                <a:rPr lang="es-CO" altLang="es-CO" sz="1600" b="0" smtClean="0">
                  <a:solidFill>
                    <a:schemeClr val="bg1"/>
                  </a:solidFill>
                  <a:latin typeface="Calibri" pitchFamily="34" charset="0"/>
                </a:rPr>
                <a:t>Región 1</a:t>
              </a:r>
            </a:p>
          </p:txBody>
        </p:sp>
        <p:sp>
          <p:nvSpPr>
            <p:cNvPr id="14" name="TextBox 10"/>
            <p:cNvSpPr txBox="1">
              <a:spLocks/>
            </p:cNvSpPr>
            <p:nvPr/>
          </p:nvSpPr>
          <p:spPr>
            <a:xfrm>
              <a:off x="2660072" y="4730728"/>
              <a:ext cx="908083" cy="33773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defRPr/>
              </a:pPr>
              <a:r>
                <a:rPr lang="es-CO" altLang="es-CO" sz="1600" b="0" smtClean="0">
                  <a:solidFill>
                    <a:schemeClr val="bg1"/>
                  </a:solidFill>
                  <a:latin typeface="Calibri" pitchFamily="34" charset="0"/>
                </a:rPr>
                <a:t>Región 2</a:t>
              </a:r>
            </a:p>
          </p:txBody>
        </p:sp>
        <p:sp>
          <p:nvSpPr>
            <p:cNvPr id="15" name="TextBox 11"/>
            <p:cNvSpPr txBox="1">
              <a:spLocks/>
            </p:cNvSpPr>
            <p:nvPr/>
          </p:nvSpPr>
          <p:spPr>
            <a:xfrm>
              <a:off x="4136501" y="4724386"/>
              <a:ext cx="908083" cy="33932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defRPr/>
              </a:pPr>
              <a:r>
                <a:rPr lang="es-CO" altLang="es-CO" sz="1600" b="0" smtClean="0">
                  <a:solidFill>
                    <a:schemeClr val="bg1"/>
                  </a:solidFill>
                  <a:latin typeface="Calibri" pitchFamily="34" charset="0"/>
                </a:rPr>
                <a:t>Región 3</a:t>
              </a:r>
            </a:p>
          </p:txBody>
        </p:sp>
        <p:sp>
          <p:nvSpPr>
            <p:cNvPr id="16" name="TextBox 12"/>
            <p:cNvSpPr txBox="1">
              <a:spLocks/>
            </p:cNvSpPr>
            <p:nvPr/>
          </p:nvSpPr>
          <p:spPr>
            <a:xfrm>
              <a:off x="5611341" y="4733899"/>
              <a:ext cx="908083" cy="33932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defRPr/>
              </a:pPr>
              <a:r>
                <a:rPr lang="es-CO" altLang="es-CO" sz="1600" b="0" smtClean="0">
                  <a:solidFill>
                    <a:schemeClr val="bg1"/>
                  </a:solidFill>
                  <a:latin typeface="Calibri" pitchFamily="34" charset="0"/>
                </a:rPr>
                <a:t>Región 4</a:t>
              </a:r>
            </a:p>
          </p:txBody>
        </p:sp>
        <p:sp>
          <p:nvSpPr>
            <p:cNvPr id="17" name="TextBox 13"/>
            <p:cNvSpPr txBox="1">
              <a:spLocks/>
            </p:cNvSpPr>
            <p:nvPr/>
          </p:nvSpPr>
          <p:spPr>
            <a:xfrm>
              <a:off x="7124284" y="4724386"/>
              <a:ext cx="908083" cy="33932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defRPr/>
              </a:pPr>
              <a:r>
                <a:rPr lang="es-CO" altLang="es-CO" sz="1600" b="0" smtClean="0">
                  <a:solidFill>
                    <a:schemeClr val="bg1"/>
                  </a:solidFill>
                  <a:latin typeface="Calibri" pitchFamily="34" charset="0"/>
                </a:rPr>
                <a:t>Región 5</a:t>
              </a:r>
            </a:p>
          </p:txBody>
        </p:sp>
        <p:sp>
          <p:nvSpPr>
            <p:cNvPr id="18" name="3 CuadroTexto"/>
            <p:cNvSpPr txBox="1"/>
            <p:nvPr/>
          </p:nvSpPr>
          <p:spPr>
            <a:xfrm>
              <a:off x="1188406" y="4293096"/>
              <a:ext cx="6839198" cy="369451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CO" sz="1800" b="0" dirty="0">
                  <a:solidFill>
                    <a:schemeClr val="bg1"/>
                  </a:solidFill>
                  <a:latin typeface="+mj-lt"/>
                </a:rPr>
                <a:t>Noviembre 12</a:t>
              </a:r>
            </a:p>
          </p:txBody>
        </p:sp>
      </p:grpSp>
      <p:sp>
        <p:nvSpPr>
          <p:cNvPr id="19" name="3 CuadroTexto"/>
          <p:cNvSpPr txBox="1"/>
          <p:nvPr/>
        </p:nvSpPr>
        <p:spPr>
          <a:xfrm>
            <a:off x="1908175" y="5229225"/>
            <a:ext cx="5472113" cy="369888"/>
          </a:xfrm>
          <a:prstGeom prst="rect">
            <a:avLst/>
          </a:prstGeom>
          <a:solidFill>
            <a:srgbClr val="7030A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CO" sz="1800" dirty="0">
                <a:solidFill>
                  <a:schemeClr val="bg1"/>
                </a:solidFill>
                <a:latin typeface="+mj-lt"/>
              </a:rPr>
              <a:t>Gran final</a:t>
            </a:r>
          </a:p>
        </p:txBody>
      </p:sp>
      <p:sp>
        <p:nvSpPr>
          <p:cNvPr id="20" name="3 CuadroTexto"/>
          <p:cNvSpPr txBox="1"/>
          <p:nvPr/>
        </p:nvSpPr>
        <p:spPr>
          <a:xfrm>
            <a:off x="2519363" y="5661025"/>
            <a:ext cx="4248150" cy="369888"/>
          </a:xfrm>
          <a:prstGeom prst="rect">
            <a:avLst/>
          </a:prstGeom>
          <a:solidFill>
            <a:srgbClr val="7030A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CO" sz="1800" dirty="0">
                <a:solidFill>
                  <a:schemeClr val="bg1"/>
                </a:solidFill>
                <a:latin typeface="+mj-lt"/>
              </a:rPr>
              <a:t>Diciembre 4 </a:t>
            </a:r>
          </a:p>
        </p:txBody>
      </p:sp>
      <p:sp>
        <p:nvSpPr>
          <p:cNvPr id="29704" name="CuadroTexto 22"/>
          <p:cNvSpPr txBox="1">
            <a:spLocks noChangeArrowheads="1"/>
          </p:cNvSpPr>
          <p:nvPr/>
        </p:nvSpPr>
        <p:spPr bwMode="auto">
          <a:xfrm>
            <a:off x="8834438" y="4171950"/>
            <a:ext cx="185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s-E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4" name="TextBox 10"/>
          <p:cNvSpPr txBox="1">
            <a:spLocks/>
          </p:cNvSpPr>
          <p:nvPr/>
        </p:nvSpPr>
        <p:spPr>
          <a:xfrm>
            <a:off x="307830" y="2510423"/>
            <a:ext cx="1146468" cy="3385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s-CO" sz="1600" b="0" dirty="0">
                <a:solidFill>
                  <a:schemeClr val="bg1"/>
                </a:solidFill>
                <a:cs typeface="Calibri"/>
              </a:rPr>
              <a:t>Junio </a:t>
            </a:r>
            <a:r>
              <a:rPr lang="es-CO" sz="1600" b="0" dirty="0" smtClean="0">
                <a:solidFill>
                  <a:schemeClr val="bg1"/>
                </a:solidFill>
                <a:cs typeface="Calibri"/>
              </a:rPr>
              <a:t>01-05</a:t>
            </a:r>
            <a:endParaRPr lang="es-CO" sz="1600" b="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5" name="TextBox 11"/>
          <p:cNvSpPr txBox="1">
            <a:spLocks/>
          </p:cNvSpPr>
          <p:nvPr/>
        </p:nvSpPr>
        <p:spPr>
          <a:xfrm>
            <a:off x="2211388" y="2505075"/>
            <a:ext cx="1084262" cy="3381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s-CO" sz="1600" b="0" dirty="0">
                <a:solidFill>
                  <a:schemeClr val="bg1"/>
                </a:solidFill>
                <a:cs typeface="Calibri"/>
              </a:rPr>
              <a:t>Julio </a:t>
            </a:r>
            <a:r>
              <a:rPr lang="es-CO" sz="1600" b="0" dirty="0">
                <a:solidFill>
                  <a:schemeClr val="bg1"/>
                </a:solidFill>
                <a:cs typeface="Calibri"/>
              </a:rPr>
              <a:t>21-27</a:t>
            </a:r>
            <a:endParaRPr lang="es-CO" sz="1600" b="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6" name="TextBox 12"/>
          <p:cNvSpPr txBox="1">
            <a:spLocks/>
          </p:cNvSpPr>
          <p:nvPr/>
        </p:nvSpPr>
        <p:spPr>
          <a:xfrm>
            <a:off x="3946525" y="2514600"/>
            <a:ext cx="1287463" cy="3381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s-CO" sz="1600" b="0" dirty="0">
                <a:solidFill>
                  <a:schemeClr val="bg1"/>
                </a:solidFill>
                <a:cs typeface="Calibri"/>
              </a:rPr>
              <a:t>Agosto </a:t>
            </a:r>
            <a:r>
              <a:rPr lang="es-CO" sz="1600" b="0" dirty="0">
                <a:solidFill>
                  <a:schemeClr val="bg1"/>
                </a:solidFill>
                <a:cs typeface="Calibri"/>
              </a:rPr>
              <a:t>10-14</a:t>
            </a:r>
            <a:endParaRPr lang="es-CO" sz="1600" b="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7" name="TextBox 13"/>
          <p:cNvSpPr txBox="1">
            <a:spLocks/>
          </p:cNvSpPr>
          <p:nvPr/>
        </p:nvSpPr>
        <p:spPr>
          <a:xfrm>
            <a:off x="5588000" y="2505075"/>
            <a:ext cx="1676400" cy="3381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s-CO" sz="1600" b="0" dirty="0">
                <a:solidFill>
                  <a:schemeClr val="bg1"/>
                </a:solidFill>
                <a:cs typeface="Calibri"/>
              </a:rPr>
              <a:t>Septiembre </a:t>
            </a:r>
            <a:r>
              <a:rPr lang="es-CO" sz="1600" b="0" dirty="0">
                <a:solidFill>
                  <a:schemeClr val="bg1"/>
                </a:solidFill>
                <a:cs typeface="Calibri"/>
              </a:rPr>
              <a:t>07-11</a:t>
            </a:r>
            <a:endParaRPr lang="es-CO" sz="1600" b="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8" name="TextBox 14"/>
          <p:cNvSpPr txBox="1">
            <a:spLocks/>
          </p:cNvSpPr>
          <p:nvPr/>
        </p:nvSpPr>
        <p:spPr>
          <a:xfrm>
            <a:off x="7604125" y="2505075"/>
            <a:ext cx="1389063" cy="3381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s-CO" sz="1600" b="0" dirty="0">
                <a:solidFill>
                  <a:schemeClr val="bg1"/>
                </a:solidFill>
                <a:cs typeface="Calibri"/>
              </a:rPr>
              <a:t>Octubre </a:t>
            </a:r>
            <a:r>
              <a:rPr lang="es-CO" sz="1600" b="0" dirty="0">
                <a:solidFill>
                  <a:schemeClr val="bg1"/>
                </a:solidFill>
                <a:cs typeface="Calibri"/>
              </a:rPr>
              <a:t>19-23</a:t>
            </a:r>
            <a:endParaRPr lang="es-CO" sz="1600" b="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30" name="Llamada rectangular 20"/>
          <p:cNvSpPr>
            <a:spLocks noChangeArrowheads="1"/>
          </p:cNvSpPr>
          <p:nvPr/>
        </p:nvSpPr>
        <p:spPr bwMode="auto">
          <a:xfrm>
            <a:off x="468313" y="4221163"/>
            <a:ext cx="5256212" cy="1368425"/>
          </a:xfrm>
          <a:prstGeom prst="wedgeRectCallout">
            <a:avLst>
              <a:gd name="adj1" fmla="val 50185"/>
              <a:gd name="adj2" fmla="val -90347"/>
            </a:avLst>
          </a:prstGeom>
          <a:solidFill>
            <a:srgbClr val="17375E"/>
          </a:solidFill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r>
              <a:rPr lang="es-CO">
                <a:solidFill>
                  <a:srgbClr val="FFFFFF"/>
                </a:solidFill>
                <a:latin typeface="Calibri" charset="0"/>
              </a:rPr>
              <a:t>Bogotá, Cali, Medellín, Bucaramanga y Barranquilla</a:t>
            </a:r>
            <a:endParaRPr lang="es-E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2" name="Llamada rectangular 20"/>
          <p:cNvSpPr>
            <a:spLocks noChangeArrowheads="1"/>
          </p:cNvSpPr>
          <p:nvPr/>
        </p:nvSpPr>
        <p:spPr bwMode="auto">
          <a:xfrm>
            <a:off x="6011863" y="4149725"/>
            <a:ext cx="2663825" cy="863600"/>
          </a:xfrm>
          <a:prstGeom prst="wedgeRectCallout">
            <a:avLst>
              <a:gd name="adj1" fmla="val -59116"/>
              <a:gd name="adj2" fmla="val -127093"/>
            </a:avLst>
          </a:prstGeom>
          <a:solidFill>
            <a:srgbClr val="17375E"/>
          </a:solidFill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CO" dirty="0">
                <a:solidFill>
                  <a:schemeClr val="lt1"/>
                </a:solidFill>
                <a:latin typeface="+mn-lt"/>
                <a:ea typeface="+mn-ea"/>
                <a:cs typeface="Calibri"/>
              </a:rPr>
              <a:t>950 Semifinalistas</a:t>
            </a:r>
            <a:endParaRPr lang="es-E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Llamada rectangular 20"/>
          <p:cNvSpPr>
            <a:spLocks noChangeArrowheads="1"/>
          </p:cNvSpPr>
          <p:nvPr/>
        </p:nvSpPr>
        <p:spPr bwMode="auto">
          <a:xfrm>
            <a:off x="806450" y="5805488"/>
            <a:ext cx="2663825" cy="863600"/>
          </a:xfrm>
          <a:prstGeom prst="wedgeRectCallout">
            <a:avLst>
              <a:gd name="adj1" fmla="val 65514"/>
              <a:gd name="adj2" fmla="val -58486"/>
            </a:avLst>
          </a:prstGeom>
          <a:solidFill>
            <a:srgbClr val="17375E"/>
          </a:solidFill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CO" dirty="0">
                <a:solidFill>
                  <a:schemeClr val="lt1"/>
                </a:solidFill>
                <a:latin typeface="+mn-lt"/>
                <a:ea typeface="+mn-ea"/>
                <a:cs typeface="Calibri"/>
              </a:rPr>
              <a:t>50 Finalistas</a:t>
            </a:r>
            <a:endParaRPr lang="es-E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805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2" grpId="0" animBg="1"/>
      <p:bldP spid="32" grpId="1" animBg="1"/>
      <p:bldP spid="3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>
            <a:spLocks/>
          </p:cNvSpPr>
          <p:nvPr/>
        </p:nvSpPr>
        <p:spPr>
          <a:xfrm>
            <a:off x="230188" y="3711575"/>
            <a:ext cx="1349375" cy="13239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CO" sz="1600" b="0">
                <a:solidFill>
                  <a:schemeClr val="bg1"/>
                </a:solidFill>
                <a:latin typeface="Calibri" charset="0"/>
                <a:cs typeface="Calibri" charset="0"/>
              </a:rPr>
              <a:t>Junio 01 – 3°</a:t>
            </a:r>
          </a:p>
          <a:p>
            <a:pPr algn="ctr"/>
            <a:r>
              <a:rPr lang="es-CO" sz="1600" b="0">
                <a:solidFill>
                  <a:schemeClr val="bg1"/>
                </a:solidFill>
                <a:latin typeface="Calibri" charset="0"/>
                <a:cs typeface="Calibri" charset="0"/>
              </a:rPr>
              <a:t>Junio 02 – 5°</a:t>
            </a:r>
          </a:p>
          <a:p>
            <a:pPr algn="ctr"/>
            <a:r>
              <a:rPr lang="es-CO" sz="1600" b="0">
                <a:solidFill>
                  <a:schemeClr val="bg1"/>
                </a:solidFill>
                <a:latin typeface="Calibri" charset="0"/>
                <a:cs typeface="Calibri" charset="0"/>
              </a:rPr>
              <a:t>Junio 03 – 7°</a:t>
            </a:r>
          </a:p>
          <a:p>
            <a:pPr algn="ctr"/>
            <a:r>
              <a:rPr lang="es-CO" sz="1600" b="0">
                <a:solidFill>
                  <a:schemeClr val="bg1"/>
                </a:solidFill>
                <a:latin typeface="Calibri" charset="0"/>
                <a:cs typeface="Calibri" charset="0"/>
              </a:rPr>
              <a:t>Junio 04 – 9°</a:t>
            </a:r>
          </a:p>
          <a:p>
            <a:pPr algn="ctr"/>
            <a:r>
              <a:rPr lang="es-CO" sz="1600" b="0">
                <a:solidFill>
                  <a:schemeClr val="bg1"/>
                </a:solidFill>
                <a:latin typeface="Calibri" charset="0"/>
                <a:cs typeface="Calibri" charset="0"/>
              </a:rPr>
              <a:t>Junio 05 – 11°</a:t>
            </a:r>
          </a:p>
        </p:txBody>
      </p:sp>
      <p:sp>
        <p:nvSpPr>
          <p:cNvPr id="6" name="TextBox 11"/>
          <p:cNvSpPr txBox="1">
            <a:spLocks/>
          </p:cNvSpPr>
          <p:nvPr/>
        </p:nvSpPr>
        <p:spPr>
          <a:xfrm>
            <a:off x="1782763" y="3184525"/>
            <a:ext cx="1349375" cy="3381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s-CO" sz="1600" b="0" dirty="0">
                <a:solidFill>
                  <a:schemeClr val="bg1"/>
                </a:solidFill>
                <a:cs typeface="Calibri"/>
              </a:rPr>
              <a:t>JULIO</a:t>
            </a:r>
          </a:p>
        </p:txBody>
      </p:sp>
      <p:sp>
        <p:nvSpPr>
          <p:cNvPr id="7" name="TextBox 12"/>
          <p:cNvSpPr txBox="1">
            <a:spLocks/>
          </p:cNvSpPr>
          <p:nvPr/>
        </p:nvSpPr>
        <p:spPr>
          <a:xfrm>
            <a:off x="3276600" y="3194050"/>
            <a:ext cx="1511300" cy="3381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s-CO" sz="1600" b="0" dirty="0">
                <a:solidFill>
                  <a:schemeClr val="bg1"/>
                </a:solidFill>
                <a:cs typeface="Calibri"/>
              </a:rPr>
              <a:t>AGOSTO</a:t>
            </a:r>
          </a:p>
        </p:txBody>
      </p:sp>
      <p:sp>
        <p:nvSpPr>
          <p:cNvPr id="8" name="TextBox 13"/>
          <p:cNvSpPr txBox="1">
            <a:spLocks/>
          </p:cNvSpPr>
          <p:nvPr/>
        </p:nvSpPr>
        <p:spPr>
          <a:xfrm>
            <a:off x="5003800" y="3184525"/>
            <a:ext cx="1878013" cy="3381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s-CO" sz="1600" b="0" dirty="0">
                <a:solidFill>
                  <a:schemeClr val="bg1"/>
                </a:solidFill>
                <a:cs typeface="Calibri"/>
              </a:rPr>
              <a:t>SEPTIEMBRE</a:t>
            </a:r>
          </a:p>
        </p:txBody>
      </p:sp>
      <p:sp>
        <p:nvSpPr>
          <p:cNvPr id="9" name="TextBox 14"/>
          <p:cNvSpPr txBox="1">
            <a:spLocks/>
          </p:cNvSpPr>
          <p:nvPr/>
        </p:nvSpPr>
        <p:spPr>
          <a:xfrm>
            <a:off x="7235825" y="3184525"/>
            <a:ext cx="1590675" cy="3381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s-CO" sz="1600" b="0" dirty="0">
                <a:solidFill>
                  <a:schemeClr val="bg1"/>
                </a:solidFill>
                <a:cs typeface="Calibri"/>
              </a:rPr>
              <a:t>OCTUBRE</a:t>
            </a:r>
          </a:p>
        </p:txBody>
      </p:sp>
      <p:sp>
        <p:nvSpPr>
          <p:cNvPr id="10" name="3 CuadroTexto"/>
          <p:cNvSpPr txBox="1"/>
          <p:nvPr/>
        </p:nvSpPr>
        <p:spPr>
          <a:xfrm>
            <a:off x="152400" y="2492375"/>
            <a:ext cx="8812213" cy="3683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CO" sz="1800" dirty="0">
                <a:solidFill>
                  <a:schemeClr val="bg1"/>
                </a:solidFill>
                <a:latin typeface="+mj-lt"/>
              </a:rPr>
              <a:t>Eliminatorias</a:t>
            </a:r>
          </a:p>
        </p:txBody>
      </p:sp>
      <p:sp>
        <p:nvSpPr>
          <p:cNvPr id="30728" name="CuadroTexto 22"/>
          <p:cNvSpPr txBox="1">
            <a:spLocks noChangeArrowheads="1"/>
          </p:cNvSpPr>
          <p:nvPr/>
        </p:nvSpPr>
        <p:spPr bwMode="auto">
          <a:xfrm>
            <a:off x="8834438" y="4171950"/>
            <a:ext cx="185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s-ES" sz="2400">
              <a:latin typeface="Arial" charset="0"/>
            </a:endParaRPr>
          </a:p>
        </p:txBody>
      </p:sp>
      <p:sp>
        <p:nvSpPr>
          <p:cNvPr id="22" name="TextBox 11"/>
          <p:cNvSpPr txBox="1">
            <a:spLocks/>
          </p:cNvSpPr>
          <p:nvPr/>
        </p:nvSpPr>
        <p:spPr>
          <a:xfrm>
            <a:off x="230188" y="3197225"/>
            <a:ext cx="1349375" cy="3381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s-CO" sz="1600" b="0" dirty="0">
                <a:solidFill>
                  <a:schemeClr val="bg1"/>
                </a:solidFill>
                <a:cs typeface="Calibri"/>
              </a:rPr>
              <a:t>JUNIO </a:t>
            </a:r>
          </a:p>
        </p:txBody>
      </p:sp>
      <p:sp>
        <p:nvSpPr>
          <p:cNvPr id="23" name="TextBox 10"/>
          <p:cNvSpPr txBox="1">
            <a:spLocks/>
          </p:cNvSpPr>
          <p:nvPr/>
        </p:nvSpPr>
        <p:spPr>
          <a:xfrm>
            <a:off x="1782763" y="3711575"/>
            <a:ext cx="1349375" cy="13239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CO" sz="1600" b="0">
                <a:solidFill>
                  <a:schemeClr val="bg1"/>
                </a:solidFill>
                <a:latin typeface="Calibri" charset="0"/>
                <a:cs typeface="Calibri" charset="0"/>
              </a:rPr>
              <a:t>Julio 21 – 5°</a:t>
            </a:r>
          </a:p>
          <a:p>
            <a:pPr algn="ctr"/>
            <a:r>
              <a:rPr lang="es-CO" sz="1600" b="0">
                <a:solidFill>
                  <a:schemeClr val="bg1"/>
                </a:solidFill>
                <a:latin typeface="Calibri" charset="0"/>
                <a:cs typeface="Calibri" charset="0"/>
              </a:rPr>
              <a:t>Junio 22 – 7°</a:t>
            </a:r>
          </a:p>
          <a:p>
            <a:pPr algn="ctr"/>
            <a:r>
              <a:rPr lang="es-CO" sz="1600" b="0">
                <a:solidFill>
                  <a:schemeClr val="bg1"/>
                </a:solidFill>
                <a:latin typeface="Calibri" charset="0"/>
                <a:cs typeface="Calibri" charset="0"/>
              </a:rPr>
              <a:t>Junio 23 – 9°</a:t>
            </a:r>
          </a:p>
          <a:p>
            <a:pPr algn="ctr"/>
            <a:r>
              <a:rPr lang="es-CO" sz="1600" b="0">
                <a:solidFill>
                  <a:schemeClr val="bg1"/>
                </a:solidFill>
                <a:latin typeface="Calibri" charset="0"/>
                <a:cs typeface="Calibri" charset="0"/>
              </a:rPr>
              <a:t>Junio 24 – 11°</a:t>
            </a:r>
          </a:p>
          <a:p>
            <a:pPr algn="ctr"/>
            <a:r>
              <a:rPr lang="es-CO" sz="1600" b="0">
                <a:solidFill>
                  <a:schemeClr val="bg1"/>
                </a:solidFill>
                <a:latin typeface="Calibri" charset="0"/>
                <a:cs typeface="Calibri" charset="0"/>
              </a:rPr>
              <a:t>Junio 27 – 3°</a:t>
            </a:r>
          </a:p>
        </p:txBody>
      </p:sp>
      <p:sp>
        <p:nvSpPr>
          <p:cNvPr id="24" name="TextBox 10"/>
          <p:cNvSpPr txBox="1">
            <a:spLocks/>
          </p:cNvSpPr>
          <p:nvPr/>
        </p:nvSpPr>
        <p:spPr>
          <a:xfrm>
            <a:off x="3276600" y="3711575"/>
            <a:ext cx="1554163" cy="13239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CO" sz="1600" b="0">
                <a:solidFill>
                  <a:schemeClr val="bg1"/>
                </a:solidFill>
                <a:latin typeface="Calibri" charset="0"/>
                <a:cs typeface="Calibri" charset="0"/>
              </a:rPr>
              <a:t>Agosto 10 – 3°</a:t>
            </a:r>
          </a:p>
          <a:p>
            <a:pPr algn="ctr"/>
            <a:r>
              <a:rPr lang="es-CO" sz="1600" b="0">
                <a:solidFill>
                  <a:schemeClr val="bg1"/>
                </a:solidFill>
                <a:latin typeface="Calibri" charset="0"/>
                <a:cs typeface="Calibri" charset="0"/>
              </a:rPr>
              <a:t>Agosto 11 – 5°</a:t>
            </a:r>
          </a:p>
          <a:p>
            <a:pPr algn="ctr"/>
            <a:r>
              <a:rPr lang="es-CO" sz="1600" b="0">
                <a:solidFill>
                  <a:schemeClr val="bg1"/>
                </a:solidFill>
                <a:latin typeface="Calibri" charset="0"/>
                <a:cs typeface="Calibri" charset="0"/>
              </a:rPr>
              <a:t>Agosto 12 – 7°</a:t>
            </a:r>
          </a:p>
          <a:p>
            <a:pPr algn="ctr"/>
            <a:r>
              <a:rPr lang="es-CO" sz="1600" b="0">
                <a:solidFill>
                  <a:schemeClr val="bg1"/>
                </a:solidFill>
                <a:latin typeface="Calibri" charset="0"/>
                <a:cs typeface="Calibri" charset="0"/>
              </a:rPr>
              <a:t>Agosto 13 – 9°</a:t>
            </a:r>
          </a:p>
          <a:p>
            <a:pPr algn="ctr"/>
            <a:r>
              <a:rPr lang="es-CO" sz="1600" b="0">
                <a:solidFill>
                  <a:schemeClr val="bg1"/>
                </a:solidFill>
                <a:latin typeface="Calibri" charset="0"/>
                <a:cs typeface="Calibri" charset="0"/>
              </a:rPr>
              <a:t>Agosto 14 – 11°</a:t>
            </a:r>
          </a:p>
        </p:txBody>
      </p:sp>
      <p:sp>
        <p:nvSpPr>
          <p:cNvPr id="25" name="TextBox 10"/>
          <p:cNvSpPr txBox="1">
            <a:spLocks/>
          </p:cNvSpPr>
          <p:nvPr/>
        </p:nvSpPr>
        <p:spPr>
          <a:xfrm>
            <a:off x="5003800" y="3711575"/>
            <a:ext cx="1878013" cy="13239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CO" sz="1600" b="0">
                <a:solidFill>
                  <a:schemeClr val="bg1"/>
                </a:solidFill>
                <a:latin typeface="Calibri" charset="0"/>
                <a:cs typeface="Calibri" charset="0"/>
              </a:rPr>
              <a:t>Septiembre 07 – 3°</a:t>
            </a:r>
          </a:p>
          <a:p>
            <a:pPr algn="ctr"/>
            <a:r>
              <a:rPr lang="es-CO" sz="1600" b="0">
                <a:solidFill>
                  <a:schemeClr val="bg1"/>
                </a:solidFill>
                <a:latin typeface="Calibri" charset="0"/>
                <a:cs typeface="Calibri" charset="0"/>
              </a:rPr>
              <a:t>Septiembre 08– 5°</a:t>
            </a:r>
          </a:p>
          <a:p>
            <a:pPr algn="ctr"/>
            <a:r>
              <a:rPr lang="es-CO" sz="1600" b="0">
                <a:solidFill>
                  <a:schemeClr val="bg1"/>
                </a:solidFill>
                <a:latin typeface="Calibri" charset="0"/>
                <a:cs typeface="Calibri" charset="0"/>
              </a:rPr>
              <a:t>Septiembre 09 – 7°</a:t>
            </a:r>
          </a:p>
          <a:p>
            <a:pPr algn="ctr"/>
            <a:r>
              <a:rPr lang="es-CO" sz="1600" b="0">
                <a:solidFill>
                  <a:schemeClr val="bg1"/>
                </a:solidFill>
                <a:latin typeface="Calibri" charset="0"/>
                <a:cs typeface="Calibri" charset="0"/>
              </a:rPr>
              <a:t>Septiembre 10 – 9°</a:t>
            </a:r>
          </a:p>
          <a:p>
            <a:pPr algn="ctr"/>
            <a:r>
              <a:rPr lang="es-CO" sz="1600" b="0">
                <a:solidFill>
                  <a:schemeClr val="bg1"/>
                </a:solidFill>
                <a:latin typeface="Calibri" charset="0"/>
                <a:cs typeface="Calibri" charset="0"/>
              </a:rPr>
              <a:t>Septiembre 11 – 11°</a:t>
            </a:r>
          </a:p>
        </p:txBody>
      </p:sp>
      <p:sp>
        <p:nvSpPr>
          <p:cNvPr id="26" name="TextBox 10"/>
          <p:cNvSpPr txBox="1">
            <a:spLocks/>
          </p:cNvSpPr>
          <p:nvPr/>
        </p:nvSpPr>
        <p:spPr>
          <a:xfrm>
            <a:off x="7235825" y="3711575"/>
            <a:ext cx="1590675" cy="13239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CO" sz="1600" b="0">
                <a:solidFill>
                  <a:schemeClr val="bg1"/>
                </a:solidFill>
                <a:latin typeface="Calibri" charset="0"/>
                <a:cs typeface="Calibri" charset="0"/>
              </a:rPr>
              <a:t>Octubre 19 – 3°</a:t>
            </a:r>
          </a:p>
          <a:p>
            <a:pPr algn="ctr"/>
            <a:r>
              <a:rPr lang="es-CO" sz="1600" b="0">
                <a:solidFill>
                  <a:schemeClr val="bg1"/>
                </a:solidFill>
                <a:latin typeface="Calibri" charset="0"/>
                <a:cs typeface="Calibri" charset="0"/>
              </a:rPr>
              <a:t>Octubre 20 – 5°</a:t>
            </a:r>
          </a:p>
          <a:p>
            <a:pPr algn="ctr"/>
            <a:r>
              <a:rPr lang="es-CO" sz="1600" b="0">
                <a:solidFill>
                  <a:schemeClr val="bg1"/>
                </a:solidFill>
                <a:latin typeface="Calibri" charset="0"/>
                <a:cs typeface="Calibri" charset="0"/>
              </a:rPr>
              <a:t>Octubre 21 – 7°</a:t>
            </a:r>
          </a:p>
          <a:p>
            <a:pPr algn="ctr"/>
            <a:r>
              <a:rPr lang="es-CO" sz="1600" b="0">
                <a:solidFill>
                  <a:schemeClr val="bg1"/>
                </a:solidFill>
                <a:latin typeface="Calibri" charset="0"/>
                <a:cs typeface="Calibri" charset="0"/>
              </a:rPr>
              <a:t>Octubre 22 – 9°</a:t>
            </a:r>
          </a:p>
          <a:p>
            <a:pPr algn="ctr"/>
            <a:r>
              <a:rPr lang="es-CO" sz="1600" b="0">
                <a:solidFill>
                  <a:schemeClr val="bg1"/>
                </a:solidFill>
                <a:latin typeface="Calibri" charset="0"/>
                <a:cs typeface="Calibri" charset="0"/>
              </a:rPr>
              <a:t>Octubre 23 – 11°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 bwMode="auto">
          <a:xfrm>
            <a:off x="4859338" y="260350"/>
            <a:ext cx="4284662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s-CO" sz="3000" b="0">
                <a:solidFill>
                  <a:srgbClr val="800000"/>
                </a:solidFill>
                <a:cs typeface="Arial" charset="0"/>
              </a:rPr>
              <a:t>Esquema Supérate </a:t>
            </a:r>
          </a:p>
          <a:p>
            <a:pPr algn="ctr" eaLnBrk="1" hangingPunct="1"/>
            <a:r>
              <a:rPr lang="es-CO" sz="3000" b="0">
                <a:solidFill>
                  <a:srgbClr val="800000"/>
                </a:solidFill>
                <a:cs typeface="Arial" charset="0"/>
              </a:rPr>
              <a:t>con el Saber 2.0</a:t>
            </a:r>
          </a:p>
        </p:txBody>
      </p:sp>
    </p:spTree>
    <p:extLst>
      <p:ext uri="{BB962C8B-B14F-4D97-AF65-F5344CB8AC3E}">
        <p14:creationId xmlns:p14="http://schemas.microsoft.com/office/powerpoint/2010/main" val="218647379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525940576"/>
              </p:ext>
            </p:extLst>
          </p:nvPr>
        </p:nvGraphicFramePr>
        <p:xfrm>
          <a:off x="539552" y="1340768"/>
          <a:ext cx="842493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1"/>
          <p:cNvSpPr txBox="1">
            <a:spLocks/>
          </p:cNvSpPr>
          <p:nvPr/>
        </p:nvSpPr>
        <p:spPr bwMode="auto">
          <a:xfrm>
            <a:off x="4859338" y="561975"/>
            <a:ext cx="42846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CO" altLang="es-CO" sz="3000" b="0" dirty="0" smtClean="0">
                <a:solidFill>
                  <a:srgbClr val="682300"/>
                </a:solidFill>
                <a:latin typeface="+mn-lt"/>
                <a:cs typeface="Arial" pitchFamily="34" charset="0"/>
              </a:rPr>
              <a:t>Incentivos</a:t>
            </a:r>
          </a:p>
        </p:txBody>
      </p:sp>
    </p:spTree>
    <p:extLst>
      <p:ext uri="{BB962C8B-B14F-4D97-AF65-F5344CB8AC3E}">
        <p14:creationId xmlns:p14="http://schemas.microsoft.com/office/powerpoint/2010/main" val="178545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3" name="Agrupar 2"/>
          <p:cNvGrpSpPr>
            <a:grpSpLocks/>
          </p:cNvGrpSpPr>
          <p:nvPr/>
        </p:nvGrpSpPr>
        <p:grpSpPr bwMode="auto">
          <a:xfrm>
            <a:off x="1152525" y="1628775"/>
            <a:ext cx="7415213" cy="4257675"/>
            <a:chOff x="1655834" y="1412776"/>
            <a:chExt cx="7416662" cy="4257764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" name="TextBox 10"/>
            <p:cNvSpPr txBox="1">
              <a:spLocks/>
            </p:cNvSpPr>
            <p:nvPr/>
          </p:nvSpPr>
          <p:spPr>
            <a:xfrm>
              <a:off x="1692354" y="1885861"/>
              <a:ext cx="1403624" cy="338145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s-CO" sz="1600" b="0" dirty="0">
                  <a:cs typeface="Calibri"/>
                </a:rPr>
                <a:t>Junio 01-05</a:t>
              </a:r>
            </a:p>
          </p:txBody>
        </p:sp>
        <p:sp>
          <p:nvSpPr>
            <p:cNvPr id="6" name="TextBox 11"/>
            <p:cNvSpPr txBox="1">
              <a:spLocks/>
            </p:cNvSpPr>
            <p:nvPr/>
          </p:nvSpPr>
          <p:spPr>
            <a:xfrm>
              <a:off x="3132497" y="1879511"/>
              <a:ext cx="1403624" cy="33973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s-CO" sz="1600" b="0" dirty="0">
                  <a:cs typeface="Calibri"/>
                </a:rPr>
                <a:t>Julio 16*</a:t>
              </a:r>
            </a:p>
          </p:txBody>
        </p:sp>
        <p:sp>
          <p:nvSpPr>
            <p:cNvPr id="7" name="TextBox 12"/>
            <p:cNvSpPr txBox="1">
              <a:spLocks/>
            </p:cNvSpPr>
            <p:nvPr/>
          </p:nvSpPr>
          <p:spPr>
            <a:xfrm>
              <a:off x="4607574" y="1889036"/>
              <a:ext cx="1403624" cy="33973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s-CO" sz="1600" b="0" dirty="0">
                  <a:cs typeface="Calibri"/>
                </a:rPr>
                <a:t>Agosto 06</a:t>
              </a:r>
            </a:p>
          </p:txBody>
        </p:sp>
        <p:sp>
          <p:nvSpPr>
            <p:cNvPr id="8" name="TextBox 13"/>
            <p:cNvSpPr txBox="1">
              <a:spLocks/>
            </p:cNvSpPr>
            <p:nvPr/>
          </p:nvSpPr>
          <p:spPr>
            <a:xfrm>
              <a:off x="6120756" y="1879511"/>
              <a:ext cx="1403624" cy="33973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s-CO" sz="1600" b="0" dirty="0">
                  <a:cs typeface="Calibri"/>
                </a:rPr>
                <a:t>Septiembre 03</a:t>
              </a:r>
            </a:p>
          </p:txBody>
        </p:sp>
        <p:sp>
          <p:nvSpPr>
            <p:cNvPr id="9" name="TextBox 14"/>
            <p:cNvSpPr txBox="1">
              <a:spLocks/>
            </p:cNvSpPr>
            <p:nvPr/>
          </p:nvSpPr>
          <p:spPr>
            <a:xfrm>
              <a:off x="7632352" y="1879511"/>
              <a:ext cx="1403624" cy="33973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s-CO" sz="1600" b="0" dirty="0">
                  <a:cs typeface="Calibri"/>
                </a:rPr>
                <a:t>Octubre 22</a:t>
              </a:r>
            </a:p>
          </p:txBody>
        </p:sp>
        <p:sp>
          <p:nvSpPr>
            <p:cNvPr id="10" name="3 CuadroTexto"/>
            <p:cNvSpPr txBox="1"/>
            <p:nvPr/>
          </p:nvSpPr>
          <p:spPr>
            <a:xfrm>
              <a:off x="1655834" y="1412776"/>
              <a:ext cx="7380142" cy="369896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CO" sz="1800" dirty="0">
                  <a:latin typeface="+mj-lt"/>
                </a:rPr>
                <a:t>Eliminatorias</a:t>
              </a:r>
            </a:p>
          </p:txBody>
        </p:sp>
        <p:sp>
          <p:nvSpPr>
            <p:cNvPr id="22" name="TextBox 9"/>
            <p:cNvSpPr txBox="1">
              <a:spLocks/>
            </p:cNvSpPr>
            <p:nvPr/>
          </p:nvSpPr>
          <p:spPr>
            <a:xfrm>
              <a:off x="1692354" y="2349421"/>
              <a:ext cx="1403624" cy="286232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defRPr/>
              </a:pPr>
              <a:r>
                <a:rPr lang="es-CO" altLang="es-CO" sz="1400" b="0" dirty="0" smtClean="0">
                  <a:solidFill>
                    <a:srgbClr val="000000"/>
                  </a:solidFill>
                  <a:latin typeface="Calibri" pitchFamily="34" charset="0"/>
                </a:rPr>
                <a:t>25 video </a:t>
              </a:r>
              <a:r>
                <a:rPr lang="es-CO" altLang="es-CO" sz="1400" b="0" dirty="0" err="1" smtClean="0">
                  <a:solidFill>
                    <a:srgbClr val="000000"/>
                  </a:solidFill>
                  <a:latin typeface="Calibri" pitchFamily="34" charset="0"/>
                </a:rPr>
                <a:t>beams</a:t>
              </a:r>
              <a:r>
                <a:rPr lang="es-CO" altLang="es-CO" sz="1400" b="0" dirty="0" smtClean="0">
                  <a:solidFill>
                    <a:srgbClr val="000000"/>
                  </a:solidFill>
                  <a:latin typeface="Calibri" pitchFamily="34" charset="0"/>
                </a:rPr>
                <a:t> repartidos así en cada una de las 5 regiones:</a:t>
              </a:r>
            </a:p>
            <a:p>
              <a:pPr algn="ctr">
                <a:defRPr/>
              </a:pPr>
              <a:endParaRPr lang="es-CO" altLang="es-CO" sz="1400" b="0" dirty="0" smtClean="0">
                <a:solidFill>
                  <a:srgbClr val="000000"/>
                </a:solidFill>
                <a:latin typeface="Calibri" pitchFamily="34" charset="0"/>
              </a:endParaRPr>
            </a:p>
            <a:p>
              <a:pPr>
                <a:defRPr/>
              </a:pPr>
              <a:r>
                <a:rPr lang="es-CO" altLang="es-CO" sz="1100" b="0" dirty="0" smtClean="0">
                  <a:solidFill>
                    <a:srgbClr val="000000"/>
                  </a:solidFill>
                  <a:latin typeface="Calibri" pitchFamily="34" charset="0"/>
                </a:rPr>
                <a:t>1. Colegio con más participación en 3º</a:t>
              </a:r>
            </a:p>
            <a:p>
              <a:pPr>
                <a:defRPr/>
              </a:pPr>
              <a:r>
                <a:rPr lang="es-CO" altLang="es-CO" sz="1100" b="0" dirty="0" smtClean="0">
                  <a:solidFill>
                    <a:srgbClr val="000000"/>
                  </a:solidFill>
                  <a:latin typeface="Calibri" pitchFamily="34" charset="0"/>
                </a:rPr>
                <a:t>2. Colegio con más participación en 5º</a:t>
              </a:r>
            </a:p>
            <a:p>
              <a:pPr>
                <a:defRPr/>
              </a:pPr>
              <a:r>
                <a:rPr lang="es-CO" altLang="es-CO" sz="1100" b="0" dirty="0" smtClean="0">
                  <a:solidFill>
                    <a:srgbClr val="000000"/>
                  </a:solidFill>
                  <a:latin typeface="Calibri" pitchFamily="34" charset="0"/>
                </a:rPr>
                <a:t>3. Colegio con más participación en 7º</a:t>
              </a:r>
            </a:p>
            <a:p>
              <a:pPr>
                <a:defRPr/>
              </a:pPr>
              <a:r>
                <a:rPr lang="es-CO" altLang="es-CO" sz="1100" b="0" dirty="0" smtClean="0">
                  <a:solidFill>
                    <a:srgbClr val="000000"/>
                  </a:solidFill>
                  <a:latin typeface="Calibri" pitchFamily="34" charset="0"/>
                </a:rPr>
                <a:t>4. Colegio con más participación en 9º</a:t>
              </a:r>
            </a:p>
            <a:p>
              <a:pPr>
                <a:defRPr/>
              </a:pPr>
              <a:r>
                <a:rPr lang="es-CO" altLang="es-CO" sz="1100" b="0" dirty="0" smtClean="0">
                  <a:solidFill>
                    <a:srgbClr val="000000"/>
                  </a:solidFill>
                  <a:latin typeface="Calibri" pitchFamily="34" charset="0"/>
                </a:rPr>
                <a:t>5. Colegio con más participación en 11º</a:t>
              </a:r>
            </a:p>
          </p:txBody>
        </p:sp>
        <p:sp>
          <p:nvSpPr>
            <p:cNvPr id="23" name="TextBox 9"/>
            <p:cNvSpPr txBox="1">
              <a:spLocks/>
            </p:cNvSpPr>
            <p:nvPr/>
          </p:nvSpPr>
          <p:spPr>
            <a:xfrm>
              <a:off x="3132497" y="2349421"/>
              <a:ext cx="1403624" cy="286232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defRPr/>
              </a:pPr>
              <a:r>
                <a:rPr lang="es-CO" altLang="es-CO" sz="1400" b="0" smtClean="0">
                  <a:solidFill>
                    <a:srgbClr val="000000"/>
                  </a:solidFill>
                  <a:latin typeface="Calibri" pitchFamily="34" charset="0"/>
                </a:rPr>
                <a:t>25 video beams repartidos así en cada una de las 5 regiones:</a:t>
              </a:r>
            </a:p>
            <a:p>
              <a:pPr algn="ctr">
                <a:defRPr/>
              </a:pPr>
              <a:endParaRPr lang="es-CO" altLang="es-CO" sz="1400" b="0" smtClean="0">
                <a:solidFill>
                  <a:srgbClr val="000000"/>
                </a:solidFill>
                <a:latin typeface="Calibri" pitchFamily="34" charset="0"/>
              </a:endParaRPr>
            </a:p>
            <a:p>
              <a:pPr>
                <a:defRPr/>
              </a:pPr>
              <a:r>
                <a:rPr lang="es-CO" altLang="es-CO" sz="1100" b="0" smtClean="0">
                  <a:solidFill>
                    <a:srgbClr val="000000"/>
                  </a:solidFill>
                  <a:latin typeface="Calibri" pitchFamily="34" charset="0"/>
                </a:rPr>
                <a:t>1. Colegio con más participación en 3º</a:t>
              </a:r>
            </a:p>
            <a:p>
              <a:pPr>
                <a:defRPr/>
              </a:pPr>
              <a:r>
                <a:rPr lang="es-CO" altLang="es-CO" sz="1100" b="0" smtClean="0">
                  <a:solidFill>
                    <a:srgbClr val="000000"/>
                  </a:solidFill>
                  <a:latin typeface="Calibri" pitchFamily="34" charset="0"/>
                </a:rPr>
                <a:t>2. Colegio con más participación en 5º</a:t>
              </a:r>
            </a:p>
            <a:p>
              <a:pPr>
                <a:defRPr/>
              </a:pPr>
              <a:r>
                <a:rPr lang="es-CO" altLang="es-CO" sz="1100" b="0" smtClean="0">
                  <a:solidFill>
                    <a:srgbClr val="000000"/>
                  </a:solidFill>
                  <a:latin typeface="Calibri" pitchFamily="34" charset="0"/>
                </a:rPr>
                <a:t>3. Colegio con más participación en 7º</a:t>
              </a:r>
            </a:p>
            <a:p>
              <a:pPr>
                <a:defRPr/>
              </a:pPr>
              <a:r>
                <a:rPr lang="es-CO" altLang="es-CO" sz="1100" b="0" smtClean="0">
                  <a:solidFill>
                    <a:srgbClr val="000000"/>
                  </a:solidFill>
                  <a:latin typeface="Calibri" pitchFamily="34" charset="0"/>
                </a:rPr>
                <a:t>4. Colegio con más participación en 9º</a:t>
              </a:r>
            </a:p>
            <a:p>
              <a:pPr>
                <a:defRPr/>
              </a:pPr>
              <a:r>
                <a:rPr lang="es-CO" altLang="es-CO" sz="1100" b="0" smtClean="0">
                  <a:solidFill>
                    <a:srgbClr val="000000"/>
                  </a:solidFill>
                  <a:latin typeface="Calibri" pitchFamily="34" charset="0"/>
                </a:rPr>
                <a:t>5. Colegio con más participación en 11º</a:t>
              </a:r>
            </a:p>
          </p:txBody>
        </p:sp>
        <p:sp>
          <p:nvSpPr>
            <p:cNvPr id="24" name="TextBox 9"/>
            <p:cNvSpPr txBox="1">
              <a:spLocks/>
            </p:cNvSpPr>
            <p:nvPr/>
          </p:nvSpPr>
          <p:spPr>
            <a:xfrm>
              <a:off x="4607574" y="2349421"/>
              <a:ext cx="1405212" cy="286232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defRPr/>
              </a:pPr>
              <a:r>
                <a:rPr lang="es-CO" altLang="es-CO" sz="1400" b="0" smtClean="0">
                  <a:solidFill>
                    <a:srgbClr val="000000"/>
                  </a:solidFill>
                  <a:latin typeface="Calibri" pitchFamily="34" charset="0"/>
                </a:rPr>
                <a:t>25 video beams repartidos así en cada una de las 5 regiones:</a:t>
              </a:r>
            </a:p>
            <a:p>
              <a:pPr algn="ctr">
                <a:defRPr/>
              </a:pPr>
              <a:endParaRPr lang="es-CO" altLang="es-CO" sz="1400" b="0" smtClean="0">
                <a:solidFill>
                  <a:srgbClr val="000000"/>
                </a:solidFill>
                <a:latin typeface="Calibri" pitchFamily="34" charset="0"/>
              </a:endParaRPr>
            </a:p>
            <a:p>
              <a:pPr>
                <a:defRPr/>
              </a:pPr>
              <a:r>
                <a:rPr lang="es-CO" altLang="es-CO" sz="1100" b="0" smtClean="0">
                  <a:solidFill>
                    <a:srgbClr val="000000"/>
                  </a:solidFill>
                  <a:latin typeface="Calibri" pitchFamily="34" charset="0"/>
                </a:rPr>
                <a:t>1. Colegio con más participación en 3º</a:t>
              </a:r>
            </a:p>
            <a:p>
              <a:pPr>
                <a:defRPr/>
              </a:pPr>
              <a:r>
                <a:rPr lang="es-CO" altLang="es-CO" sz="1100" b="0" smtClean="0">
                  <a:solidFill>
                    <a:srgbClr val="000000"/>
                  </a:solidFill>
                  <a:latin typeface="Calibri" pitchFamily="34" charset="0"/>
                </a:rPr>
                <a:t>2. Colegio con más participación en 5º</a:t>
              </a:r>
            </a:p>
            <a:p>
              <a:pPr>
                <a:defRPr/>
              </a:pPr>
              <a:r>
                <a:rPr lang="es-CO" altLang="es-CO" sz="1100" b="0" smtClean="0">
                  <a:solidFill>
                    <a:srgbClr val="000000"/>
                  </a:solidFill>
                  <a:latin typeface="Calibri" pitchFamily="34" charset="0"/>
                </a:rPr>
                <a:t>3. Colegio con más participación en 7º</a:t>
              </a:r>
            </a:p>
            <a:p>
              <a:pPr>
                <a:defRPr/>
              </a:pPr>
              <a:r>
                <a:rPr lang="es-CO" altLang="es-CO" sz="1100" b="0" smtClean="0">
                  <a:solidFill>
                    <a:srgbClr val="000000"/>
                  </a:solidFill>
                  <a:latin typeface="Calibri" pitchFamily="34" charset="0"/>
                </a:rPr>
                <a:t>4. Colegio con más participación en 9º</a:t>
              </a:r>
            </a:p>
            <a:p>
              <a:pPr>
                <a:defRPr/>
              </a:pPr>
              <a:r>
                <a:rPr lang="es-CO" altLang="es-CO" sz="1100" b="0" smtClean="0">
                  <a:solidFill>
                    <a:srgbClr val="000000"/>
                  </a:solidFill>
                  <a:latin typeface="Calibri" pitchFamily="34" charset="0"/>
                </a:rPr>
                <a:t>5. Colegio con más participación en 11º</a:t>
              </a:r>
            </a:p>
          </p:txBody>
        </p:sp>
        <p:sp>
          <p:nvSpPr>
            <p:cNvPr id="25" name="TextBox 9"/>
            <p:cNvSpPr txBox="1">
              <a:spLocks/>
            </p:cNvSpPr>
            <p:nvPr/>
          </p:nvSpPr>
          <p:spPr>
            <a:xfrm>
              <a:off x="6120756" y="2349421"/>
              <a:ext cx="1403624" cy="286232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defRPr/>
              </a:pPr>
              <a:r>
                <a:rPr lang="es-CO" altLang="es-CO" sz="1400" b="0" smtClean="0">
                  <a:solidFill>
                    <a:srgbClr val="000000"/>
                  </a:solidFill>
                  <a:latin typeface="Calibri" pitchFamily="34" charset="0"/>
                </a:rPr>
                <a:t>25 video beams repartidos así en cada una de las 5 regiones:</a:t>
              </a:r>
            </a:p>
            <a:p>
              <a:pPr algn="ctr">
                <a:defRPr/>
              </a:pPr>
              <a:endParaRPr lang="es-CO" altLang="es-CO" sz="1400" b="0" smtClean="0">
                <a:solidFill>
                  <a:srgbClr val="000000"/>
                </a:solidFill>
                <a:latin typeface="Calibri" pitchFamily="34" charset="0"/>
              </a:endParaRPr>
            </a:p>
            <a:p>
              <a:pPr>
                <a:defRPr/>
              </a:pPr>
              <a:r>
                <a:rPr lang="es-CO" altLang="es-CO" sz="1100" b="0" smtClean="0">
                  <a:solidFill>
                    <a:srgbClr val="000000"/>
                  </a:solidFill>
                  <a:latin typeface="Calibri" pitchFamily="34" charset="0"/>
                </a:rPr>
                <a:t>1. Colegio con más participación en 3º</a:t>
              </a:r>
            </a:p>
            <a:p>
              <a:pPr>
                <a:defRPr/>
              </a:pPr>
              <a:r>
                <a:rPr lang="es-CO" altLang="es-CO" sz="1100" b="0" smtClean="0">
                  <a:solidFill>
                    <a:srgbClr val="000000"/>
                  </a:solidFill>
                  <a:latin typeface="Calibri" pitchFamily="34" charset="0"/>
                </a:rPr>
                <a:t>2. Colegio con más participación en 5º</a:t>
              </a:r>
            </a:p>
            <a:p>
              <a:pPr>
                <a:defRPr/>
              </a:pPr>
              <a:r>
                <a:rPr lang="es-CO" altLang="es-CO" sz="1100" b="0" smtClean="0">
                  <a:solidFill>
                    <a:srgbClr val="000000"/>
                  </a:solidFill>
                  <a:latin typeface="Calibri" pitchFamily="34" charset="0"/>
                </a:rPr>
                <a:t>3. Colegio con más participación en 7º</a:t>
              </a:r>
            </a:p>
            <a:p>
              <a:pPr>
                <a:defRPr/>
              </a:pPr>
              <a:r>
                <a:rPr lang="es-CO" altLang="es-CO" sz="1100" b="0" smtClean="0">
                  <a:solidFill>
                    <a:srgbClr val="000000"/>
                  </a:solidFill>
                  <a:latin typeface="Calibri" pitchFamily="34" charset="0"/>
                </a:rPr>
                <a:t>4. Colegio con más participación en 9º</a:t>
              </a:r>
            </a:p>
            <a:p>
              <a:pPr>
                <a:defRPr/>
              </a:pPr>
              <a:r>
                <a:rPr lang="es-CO" altLang="es-CO" sz="1100" b="0" smtClean="0">
                  <a:solidFill>
                    <a:srgbClr val="000000"/>
                  </a:solidFill>
                  <a:latin typeface="Calibri" pitchFamily="34" charset="0"/>
                </a:rPr>
                <a:t>5. Colegio con más participación en 11º</a:t>
              </a:r>
            </a:p>
          </p:txBody>
        </p:sp>
        <p:sp>
          <p:nvSpPr>
            <p:cNvPr id="26" name="TextBox 9"/>
            <p:cNvSpPr txBox="1">
              <a:spLocks/>
            </p:cNvSpPr>
            <p:nvPr/>
          </p:nvSpPr>
          <p:spPr>
            <a:xfrm>
              <a:off x="7668872" y="2349421"/>
              <a:ext cx="1403624" cy="286232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defRPr/>
              </a:pPr>
              <a:r>
                <a:rPr lang="es-CO" altLang="es-CO" sz="1400" b="0" smtClean="0">
                  <a:solidFill>
                    <a:srgbClr val="000000"/>
                  </a:solidFill>
                  <a:latin typeface="Calibri" pitchFamily="34" charset="0"/>
                </a:rPr>
                <a:t>25 video beams repartidos así en cada una de las 5 regiones:</a:t>
              </a:r>
            </a:p>
            <a:p>
              <a:pPr algn="ctr">
                <a:defRPr/>
              </a:pPr>
              <a:endParaRPr lang="es-CO" altLang="es-CO" sz="1400" b="0" smtClean="0">
                <a:solidFill>
                  <a:srgbClr val="000000"/>
                </a:solidFill>
                <a:latin typeface="Calibri" pitchFamily="34" charset="0"/>
              </a:endParaRPr>
            </a:p>
            <a:p>
              <a:pPr>
                <a:defRPr/>
              </a:pPr>
              <a:r>
                <a:rPr lang="es-CO" altLang="es-CO" sz="1100" b="0" smtClean="0">
                  <a:solidFill>
                    <a:srgbClr val="000000"/>
                  </a:solidFill>
                  <a:latin typeface="Calibri" pitchFamily="34" charset="0"/>
                </a:rPr>
                <a:t>1. Colegio con más participación en 3º</a:t>
              </a:r>
            </a:p>
            <a:p>
              <a:pPr>
                <a:defRPr/>
              </a:pPr>
              <a:r>
                <a:rPr lang="es-CO" altLang="es-CO" sz="1100" b="0" smtClean="0">
                  <a:solidFill>
                    <a:srgbClr val="000000"/>
                  </a:solidFill>
                  <a:latin typeface="Calibri" pitchFamily="34" charset="0"/>
                </a:rPr>
                <a:t>2. Colegio con más participación en 5º</a:t>
              </a:r>
            </a:p>
            <a:p>
              <a:pPr>
                <a:defRPr/>
              </a:pPr>
              <a:r>
                <a:rPr lang="es-CO" altLang="es-CO" sz="1100" b="0" smtClean="0">
                  <a:solidFill>
                    <a:srgbClr val="000000"/>
                  </a:solidFill>
                  <a:latin typeface="Calibri" pitchFamily="34" charset="0"/>
                </a:rPr>
                <a:t>3. Colegio con más participación en 7º</a:t>
              </a:r>
            </a:p>
            <a:p>
              <a:pPr>
                <a:defRPr/>
              </a:pPr>
              <a:r>
                <a:rPr lang="es-CO" altLang="es-CO" sz="1100" b="0" smtClean="0">
                  <a:solidFill>
                    <a:srgbClr val="000000"/>
                  </a:solidFill>
                  <a:latin typeface="Calibri" pitchFamily="34" charset="0"/>
                </a:rPr>
                <a:t>4. Colegio con más participación en 9º</a:t>
              </a:r>
            </a:p>
            <a:p>
              <a:pPr>
                <a:defRPr/>
              </a:pPr>
              <a:r>
                <a:rPr lang="es-CO" altLang="es-CO" sz="1100" b="0" smtClean="0">
                  <a:solidFill>
                    <a:srgbClr val="000000"/>
                  </a:solidFill>
                  <a:latin typeface="Calibri" pitchFamily="34" charset="0"/>
                </a:rPr>
                <a:t>5. Colegio con más participación en 11º</a:t>
              </a:r>
            </a:p>
          </p:txBody>
        </p:sp>
        <p:sp>
          <p:nvSpPr>
            <p:cNvPr id="27" name="3 CuadroTexto"/>
            <p:cNvSpPr txBox="1"/>
            <p:nvPr/>
          </p:nvSpPr>
          <p:spPr>
            <a:xfrm>
              <a:off x="1692354" y="5300645"/>
              <a:ext cx="7370615" cy="36989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CO" sz="1800" dirty="0">
                  <a:latin typeface="+mj-lt"/>
                </a:rPr>
                <a:t>150 video beams entregados a colegios</a:t>
              </a:r>
            </a:p>
          </p:txBody>
        </p:sp>
      </p:grpSp>
      <p:sp>
        <p:nvSpPr>
          <p:cNvPr id="16" name="Título 1"/>
          <p:cNvSpPr txBox="1">
            <a:spLocks/>
          </p:cNvSpPr>
          <p:nvPr/>
        </p:nvSpPr>
        <p:spPr bwMode="auto">
          <a:xfrm>
            <a:off x="4859338" y="333375"/>
            <a:ext cx="4284662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CO" altLang="es-CO" sz="3000" b="0" dirty="0" smtClean="0">
                <a:solidFill>
                  <a:srgbClr val="682300"/>
                </a:solidFill>
                <a:latin typeface="+mn-lt"/>
                <a:cs typeface="Arial" pitchFamily="34" charset="0"/>
              </a:rPr>
              <a:t>Incentivos</a:t>
            </a:r>
          </a:p>
        </p:txBody>
      </p:sp>
    </p:spTree>
    <p:extLst>
      <p:ext uri="{BB962C8B-B14F-4D97-AF65-F5344CB8AC3E}">
        <p14:creationId xmlns:p14="http://schemas.microsoft.com/office/powerpoint/2010/main" val="182512190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3 CuadroTexto"/>
          <p:cNvSpPr txBox="1"/>
          <p:nvPr/>
        </p:nvSpPr>
        <p:spPr>
          <a:xfrm>
            <a:off x="1908175" y="5229225"/>
            <a:ext cx="5472113" cy="369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CO" sz="1800" dirty="0">
                <a:latin typeface="+mj-lt"/>
              </a:rPr>
              <a:t>Gran final (Diciembre 4)</a:t>
            </a:r>
          </a:p>
        </p:txBody>
      </p:sp>
      <p:sp>
        <p:nvSpPr>
          <p:cNvPr id="23" name="3 CuadroTexto"/>
          <p:cNvSpPr txBox="1"/>
          <p:nvPr/>
        </p:nvSpPr>
        <p:spPr>
          <a:xfrm>
            <a:off x="1150938" y="1412875"/>
            <a:ext cx="6842125" cy="36988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CO" sz="1800" dirty="0">
                <a:latin typeface="+mj-lt"/>
              </a:rPr>
              <a:t>Semifinales regionales (950 semifinalistas)</a:t>
            </a:r>
          </a:p>
        </p:txBody>
      </p:sp>
      <p:sp>
        <p:nvSpPr>
          <p:cNvPr id="24" name="TextBox 9"/>
          <p:cNvSpPr txBox="1">
            <a:spLocks/>
          </p:cNvSpPr>
          <p:nvPr/>
        </p:nvSpPr>
        <p:spPr>
          <a:xfrm>
            <a:off x="179388" y="1851025"/>
            <a:ext cx="1728787" cy="3381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600" b="0">
                <a:solidFill>
                  <a:srgbClr val="000000"/>
                </a:solidFill>
              </a:rPr>
              <a:t>Región 1</a:t>
            </a:r>
          </a:p>
        </p:txBody>
      </p:sp>
      <p:sp>
        <p:nvSpPr>
          <p:cNvPr id="25" name="TextBox 10"/>
          <p:cNvSpPr txBox="1">
            <a:spLocks/>
          </p:cNvSpPr>
          <p:nvPr/>
        </p:nvSpPr>
        <p:spPr>
          <a:xfrm>
            <a:off x="1979613" y="1851025"/>
            <a:ext cx="1728787" cy="3381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600" b="0">
                <a:solidFill>
                  <a:srgbClr val="000000"/>
                </a:solidFill>
              </a:rPr>
              <a:t>Región 2</a:t>
            </a:r>
          </a:p>
        </p:txBody>
      </p:sp>
      <p:sp>
        <p:nvSpPr>
          <p:cNvPr id="26" name="TextBox 11"/>
          <p:cNvSpPr txBox="1">
            <a:spLocks/>
          </p:cNvSpPr>
          <p:nvPr/>
        </p:nvSpPr>
        <p:spPr>
          <a:xfrm>
            <a:off x="3779838" y="1844675"/>
            <a:ext cx="1728787" cy="3381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600" b="0">
                <a:solidFill>
                  <a:srgbClr val="000000"/>
                </a:solidFill>
              </a:rPr>
              <a:t>Región 3</a:t>
            </a:r>
          </a:p>
        </p:txBody>
      </p:sp>
      <p:sp>
        <p:nvSpPr>
          <p:cNvPr id="27" name="TextBox 12"/>
          <p:cNvSpPr txBox="1">
            <a:spLocks/>
          </p:cNvSpPr>
          <p:nvPr/>
        </p:nvSpPr>
        <p:spPr>
          <a:xfrm>
            <a:off x="5580063" y="1854200"/>
            <a:ext cx="1728787" cy="3381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600" b="0">
                <a:solidFill>
                  <a:srgbClr val="000000"/>
                </a:solidFill>
              </a:rPr>
              <a:t>Región 4</a:t>
            </a:r>
          </a:p>
        </p:txBody>
      </p:sp>
      <p:sp>
        <p:nvSpPr>
          <p:cNvPr id="28" name="TextBox 13"/>
          <p:cNvSpPr txBox="1">
            <a:spLocks/>
          </p:cNvSpPr>
          <p:nvPr/>
        </p:nvSpPr>
        <p:spPr>
          <a:xfrm>
            <a:off x="7380288" y="1844675"/>
            <a:ext cx="1728787" cy="3381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600" b="0">
                <a:solidFill>
                  <a:srgbClr val="000000"/>
                </a:solidFill>
              </a:rPr>
              <a:t>Región 5</a:t>
            </a:r>
          </a:p>
        </p:txBody>
      </p:sp>
      <p:sp>
        <p:nvSpPr>
          <p:cNvPr id="29" name="TextBox 9"/>
          <p:cNvSpPr txBox="1">
            <a:spLocks/>
          </p:cNvSpPr>
          <p:nvPr/>
        </p:nvSpPr>
        <p:spPr>
          <a:xfrm>
            <a:off x="179388" y="2327275"/>
            <a:ext cx="1728787" cy="4619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s-CO" sz="1200" dirty="0">
                <a:cs typeface="Calibri"/>
              </a:rPr>
              <a:t>190 ESTUDIANTES EN TOTAL (10 x ETC)</a:t>
            </a:r>
          </a:p>
        </p:txBody>
      </p:sp>
      <p:sp>
        <p:nvSpPr>
          <p:cNvPr id="30" name="TextBox 9"/>
          <p:cNvSpPr txBox="1">
            <a:spLocks/>
          </p:cNvSpPr>
          <p:nvPr/>
        </p:nvSpPr>
        <p:spPr>
          <a:xfrm>
            <a:off x="1979613" y="2327275"/>
            <a:ext cx="1728787" cy="4619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s-CO" sz="1200" dirty="0">
                <a:cs typeface="Calibri"/>
              </a:rPr>
              <a:t>190 ESTUDIANTES EN TOTAL (10 x ETC)</a:t>
            </a:r>
          </a:p>
        </p:txBody>
      </p:sp>
      <p:sp>
        <p:nvSpPr>
          <p:cNvPr id="31" name="TextBox 9"/>
          <p:cNvSpPr txBox="1">
            <a:spLocks/>
          </p:cNvSpPr>
          <p:nvPr/>
        </p:nvSpPr>
        <p:spPr>
          <a:xfrm>
            <a:off x="3779838" y="2327275"/>
            <a:ext cx="1728787" cy="4619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s-CO" sz="1200" dirty="0">
                <a:cs typeface="Calibri"/>
              </a:rPr>
              <a:t>190 ESTUDIANTES EN TOTAL (10 x ETC)</a:t>
            </a:r>
          </a:p>
        </p:txBody>
      </p:sp>
      <p:sp>
        <p:nvSpPr>
          <p:cNvPr id="32" name="TextBox 9"/>
          <p:cNvSpPr txBox="1">
            <a:spLocks/>
          </p:cNvSpPr>
          <p:nvPr/>
        </p:nvSpPr>
        <p:spPr>
          <a:xfrm>
            <a:off x="5580063" y="2327275"/>
            <a:ext cx="1728787" cy="4619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s-CO" sz="1200" dirty="0">
                <a:cs typeface="Calibri"/>
              </a:rPr>
              <a:t>190 ESTUDIANTES EN TOTAL (10 x ETC)</a:t>
            </a:r>
          </a:p>
        </p:txBody>
      </p:sp>
      <p:sp>
        <p:nvSpPr>
          <p:cNvPr id="33" name="TextBox 9"/>
          <p:cNvSpPr txBox="1">
            <a:spLocks/>
          </p:cNvSpPr>
          <p:nvPr/>
        </p:nvSpPr>
        <p:spPr>
          <a:xfrm>
            <a:off x="7380288" y="2327275"/>
            <a:ext cx="1728787" cy="4619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s-CO" sz="1200" dirty="0">
                <a:cs typeface="Calibri"/>
              </a:rPr>
              <a:t>190 ESTUDIANTES EN TOTAL (10 x ETC)</a:t>
            </a:r>
          </a:p>
        </p:txBody>
      </p:sp>
      <p:sp>
        <p:nvSpPr>
          <p:cNvPr id="34" name="TextBox 9"/>
          <p:cNvSpPr txBox="1">
            <a:spLocks/>
          </p:cNvSpPr>
          <p:nvPr/>
        </p:nvSpPr>
        <p:spPr>
          <a:xfrm>
            <a:off x="179388" y="2852738"/>
            <a:ext cx="1728787" cy="17541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200">
                <a:solidFill>
                  <a:srgbClr val="000000"/>
                </a:solidFill>
              </a:rPr>
              <a:t>3º: </a:t>
            </a:r>
            <a:r>
              <a:rPr lang="es-CO" sz="1200" b="0">
                <a:solidFill>
                  <a:srgbClr val="000000"/>
                </a:solidFill>
              </a:rPr>
              <a:t>2 mejores</a:t>
            </a:r>
          </a:p>
          <a:p>
            <a:pPr algn="ctr"/>
            <a:r>
              <a:rPr lang="es-CO" sz="1200">
                <a:solidFill>
                  <a:srgbClr val="000000"/>
                </a:solidFill>
              </a:rPr>
              <a:t>5º: </a:t>
            </a:r>
            <a:r>
              <a:rPr lang="es-CO" sz="1200" b="0">
                <a:solidFill>
                  <a:srgbClr val="000000"/>
                </a:solidFill>
              </a:rPr>
              <a:t>2 mejores</a:t>
            </a:r>
          </a:p>
          <a:p>
            <a:pPr algn="ctr"/>
            <a:r>
              <a:rPr lang="es-CO" sz="1200">
                <a:solidFill>
                  <a:srgbClr val="000000"/>
                </a:solidFill>
              </a:rPr>
              <a:t>7º: </a:t>
            </a:r>
            <a:r>
              <a:rPr lang="es-CO" sz="1200" b="0">
                <a:solidFill>
                  <a:srgbClr val="000000"/>
                </a:solidFill>
              </a:rPr>
              <a:t>2 mejores</a:t>
            </a:r>
            <a:endParaRPr lang="es-CO" sz="1200">
              <a:solidFill>
                <a:srgbClr val="000000"/>
              </a:solidFill>
            </a:endParaRPr>
          </a:p>
          <a:p>
            <a:pPr algn="ctr"/>
            <a:r>
              <a:rPr lang="es-CO" sz="1200">
                <a:solidFill>
                  <a:srgbClr val="000000"/>
                </a:solidFill>
              </a:rPr>
              <a:t>9º: </a:t>
            </a:r>
            <a:r>
              <a:rPr lang="es-CO" sz="1200" b="0">
                <a:solidFill>
                  <a:srgbClr val="000000"/>
                </a:solidFill>
              </a:rPr>
              <a:t>2 mejores</a:t>
            </a:r>
            <a:endParaRPr lang="es-CO" sz="1200">
              <a:solidFill>
                <a:srgbClr val="000000"/>
              </a:solidFill>
            </a:endParaRPr>
          </a:p>
          <a:p>
            <a:pPr algn="ctr"/>
            <a:r>
              <a:rPr lang="es-CO" sz="1200">
                <a:solidFill>
                  <a:srgbClr val="000000"/>
                </a:solidFill>
              </a:rPr>
              <a:t>11º: </a:t>
            </a:r>
            <a:r>
              <a:rPr lang="es-CO" sz="1200" b="0">
                <a:solidFill>
                  <a:srgbClr val="000000"/>
                </a:solidFill>
              </a:rPr>
              <a:t>2 mejores</a:t>
            </a:r>
          </a:p>
          <a:p>
            <a:pPr algn="ctr"/>
            <a:endParaRPr lang="es-CO" sz="1200" b="0">
              <a:solidFill>
                <a:srgbClr val="000000"/>
              </a:solidFill>
            </a:endParaRPr>
          </a:p>
          <a:p>
            <a:pPr algn="ctr"/>
            <a:r>
              <a:rPr lang="es-CO" sz="1200" b="0">
                <a:solidFill>
                  <a:srgbClr val="000000"/>
                </a:solidFill>
              </a:rPr>
              <a:t>TOTAL: 10 clasificados a la final</a:t>
            </a:r>
            <a:endParaRPr lang="es-CO" sz="1200">
              <a:solidFill>
                <a:srgbClr val="000000"/>
              </a:solidFill>
            </a:endParaRPr>
          </a:p>
          <a:p>
            <a:pPr algn="ctr"/>
            <a:endParaRPr lang="es-CO" sz="1200">
              <a:solidFill>
                <a:srgbClr val="000000"/>
              </a:solidFill>
            </a:endParaRPr>
          </a:p>
        </p:txBody>
      </p:sp>
      <p:sp>
        <p:nvSpPr>
          <p:cNvPr id="35" name="TextBox 9"/>
          <p:cNvSpPr txBox="1">
            <a:spLocks/>
          </p:cNvSpPr>
          <p:nvPr/>
        </p:nvSpPr>
        <p:spPr>
          <a:xfrm>
            <a:off x="1979613" y="2852738"/>
            <a:ext cx="1728787" cy="17541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200">
                <a:solidFill>
                  <a:srgbClr val="000000"/>
                </a:solidFill>
              </a:rPr>
              <a:t>3º: </a:t>
            </a:r>
            <a:r>
              <a:rPr lang="es-CO" sz="1200" b="0">
                <a:solidFill>
                  <a:srgbClr val="000000"/>
                </a:solidFill>
              </a:rPr>
              <a:t>2 mejores</a:t>
            </a:r>
          </a:p>
          <a:p>
            <a:pPr algn="ctr"/>
            <a:r>
              <a:rPr lang="es-CO" sz="1200">
                <a:solidFill>
                  <a:srgbClr val="000000"/>
                </a:solidFill>
              </a:rPr>
              <a:t>5º: </a:t>
            </a:r>
            <a:r>
              <a:rPr lang="es-CO" sz="1200" b="0">
                <a:solidFill>
                  <a:srgbClr val="000000"/>
                </a:solidFill>
              </a:rPr>
              <a:t>2 mejores</a:t>
            </a:r>
          </a:p>
          <a:p>
            <a:pPr algn="ctr"/>
            <a:r>
              <a:rPr lang="es-CO" sz="1200">
                <a:solidFill>
                  <a:srgbClr val="000000"/>
                </a:solidFill>
              </a:rPr>
              <a:t>7º: </a:t>
            </a:r>
            <a:r>
              <a:rPr lang="es-CO" sz="1200" b="0">
                <a:solidFill>
                  <a:srgbClr val="000000"/>
                </a:solidFill>
              </a:rPr>
              <a:t>2 mejores</a:t>
            </a:r>
            <a:endParaRPr lang="es-CO" sz="1200">
              <a:solidFill>
                <a:srgbClr val="000000"/>
              </a:solidFill>
            </a:endParaRPr>
          </a:p>
          <a:p>
            <a:pPr algn="ctr"/>
            <a:r>
              <a:rPr lang="es-CO" sz="1200">
                <a:solidFill>
                  <a:srgbClr val="000000"/>
                </a:solidFill>
              </a:rPr>
              <a:t>9º: </a:t>
            </a:r>
            <a:r>
              <a:rPr lang="es-CO" sz="1200" b="0">
                <a:solidFill>
                  <a:srgbClr val="000000"/>
                </a:solidFill>
              </a:rPr>
              <a:t>2 mejores</a:t>
            </a:r>
            <a:endParaRPr lang="es-CO" sz="1200">
              <a:solidFill>
                <a:srgbClr val="000000"/>
              </a:solidFill>
            </a:endParaRPr>
          </a:p>
          <a:p>
            <a:pPr algn="ctr"/>
            <a:r>
              <a:rPr lang="es-CO" sz="1200">
                <a:solidFill>
                  <a:srgbClr val="000000"/>
                </a:solidFill>
              </a:rPr>
              <a:t>11º: </a:t>
            </a:r>
            <a:r>
              <a:rPr lang="es-CO" sz="1200" b="0">
                <a:solidFill>
                  <a:srgbClr val="000000"/>
                </a:solidFill>
              </a:rPr>
              <a:t>2 mejores</a:t>
            </a:r>
          </a:p>
          <a:p>
            <a:pPr algn="ctr"/>
            <a:endParaRPr lang="es-CO" sz="1200" b="0">
              <a:solidFill>
                <a:srgbClr val="000000"/>
              </a:solidFill>
            </a:endParaRPr>
          </a:p>
          <a:p>
            <a:pPr algn="ctr"/>
            <a:r>
              <a:rPr lang="es-CO" sz="1200" b="0">
                <a:solidFill>
                  <a:srgbClr val="000000"/>
                </a:solidFill>
              </a:rPr>
              <a:t>TOTAL: 10 clasificados a la final</a:t>
            </a:r>
            <a:endParaRPr lang="es-CO" sz="1200">
              <a:solidFill>
                <a:srgbClr val="000000"/>
              </a:solidFill>
            </a:endParaRPr>
          </a:p>
          <a:p>
            <a:pPr algn="ctr"/>
            <a:endParaRPr lang="es-CO" sz="1200">
              <a:solidFill>
                <a:srgbClr val="000000"/>
              </a:solidFill>
            </a:endParaRPr>
          </a:p>
        </p:txBody>
      </p:sp>
      <p:sp>
        <p:nvSpPr>
          <p:cNvPr id="36" name="TextBox 9"/>
          <p:cNvSpPr txBox="1">
            <a:spLocks/>
          </p:cNvSpPr>
          <p:nvPr/>
        </p:nvSpPr>
        <p:spPr>
          <a:xfrm>
            <a:off x="3779838" y="2852738"/>
            <a:ext cx="1728787" cy="17541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200">
                <a:solidFill>
                  <a:srgbClr val="000000"/>
                </a:solidFill>
              </a:rPr>
              <a:t>3º: </a:t>
            </a:r>
            <a:r>
              <a:rPr lang="es-CO" sz="1200" b="0">
                <a:solidFill>
                  <a:srgbClr val="000000"/>
                </a:solidFill>
              </a:rPr>
              <a:t>2 mejores</a:t>
            </a:r>
          </a:p>
          <a:p>
            <a:pPr algn="ctr"/>
            <a:r>
              <a:rPr lang="es-CO" sz="1200">
                <a:solidFill>
                  <a:srgbClr val="000000"/>
                </a:solidFill>
              </a:rPr>
              <a:t>5º: </a:t>
            </a:r>
            <a:r>
              <a:rPr lang="es-CO" sz="1200" b="0">
                <a:solidFill>
                  <a:srgbClr val="000000"/>
                </a:solidFill>
              </a:rPr>
              <a:t>2 mejores</a:t>
            </a:r>
          </a:p>
          <a:p>
            <a:pPr algn="ctr"/>
            <a:r>
              <a:rPr lang="es-CO" sz="1200">
                <a:solidFill>
                  <a:srgbClr val="000000"/>
                </a:solidFill>
              </a:rPr>
              <a:t>7º: </a:t>
            </a:r>
            <a:r>
              <a:rPr lang="es-CO" sz="1200" b="0">
                <a:solidFill>
                  <a:srgbClr val="000000"/>
                </a:solidFill>
              </a:rPr>
              <a:t>2 mejores</a:t>
            </a:r>
            <a:endParaRPr lang="es-CO" sz="1200">
              <a:solidFill>
                <a:srgbClr val="000000"/>
              </a:solidFill>
            </a:endParaRPr>
          </a:p>
          <a:p>
            <a:pPr algn="ctr"/>
            <a:r>
              <a:rPr lang="es-CO" sz="1200">
                <a:solidFill>
                  <a:srgbClr val="000000"/>
                </a:solidFill>
              </a:rPr>
              <a:t>9º: </a:t>
            </a:r>
            <a:r>
              <a:rPr lang="es-CO" sz="1200" b="0">
                <a:solidFill>
                  <a:srgbClr val="000000"/>
                </a:solidFill>
              </a:rPr>
              <a:t>2 mejores</a:t>
            </a:r>
            <a:endParaRPr lang="es-CO" sz="1200">
              <a:solidFill>
                <a:srgbClr val="000000"/>
              </a:solidFill>
            </a:endParaRPr>
          </a:p>
          <a:p>
            <a:pPr algn="ctr"/>
            <a:r>
              <a:rPr lang="es-CO" sz="1200">
                <a:solidFill>
                  <a:srgbClr val="000000"/>
                </a:solidFill>
              </a:rPr>
              <a:t>11º: </a:t>
            </a:r>
            <a:r>
              <a:rPr lang="es-CO" sz="1200" b="0">
                <a:solidFill>
                  <a:srgbClr val="000000"/>
                </a:solidFill>
              </a:rPr>
              <a:t>2 mejores</a:t>
            </a:r>
          </a:p>
          <a:p>
            <a:pPr algn="ctr"/>
            <a:endParaRPr lang="es-CO" sz="1200" b="0">
              <a:solidFill>
                <a:srgbClr val="000000"/>
              </a:solidFill>
            </a:endParaRPr>
          </a:p>
          <a:p>
            <a:pPr algn="ctr"/>
            <a:r>
              <a:rPr lang="es-CO" sz="1200" b="0">
                <a:solidFill>
                  <a:srgbClr val="000000"/>
                </a:solidFill>
              </a:rPr>
              <a:t>TOTAL: 10 clasificados a la final</a:t>
            </a:r>
            <a:endParaRPr lang="es-CO" sz="1200">
              <a:solidFill>
                <a:srgbClr val="000000"/>
              </a:solidFill>
            </a:endParaRPr>
          </a:p>
          <a:p>
            <a:pPr algn="ctr"/>
            <a:endParaRPr lang="es-CO" sz="1200">
              <a:solidFill>
                <a:srgbClr val="000000"/>
              </a:solidFill>
            </a:endParaRPr>
          </a:p>
        </p:txBody>
      </p:sp>
      <p:sp>
        <p:nvSpPr>
          <p:cNvPr id="37" name="TextBox 9"/>
          <p:cNvSpPr txBox="1">
            <a:spLocks/>
          </p:cNvSpPr>
          <p:nvPr/>
        </p:nvSpPr>
        <p:spPr>
          <a:xfrm>
            <a:off x="5580063" y="2852738"/>
            <a:ext cx="1728787" cy="17541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200">
                <a:solidFill>
                  <a:srgbClr val="000000"/>
                </a:solidFill>
              </a:rPr>
              <a:t>3º: </a:t>
            </a:r>
            <a:r>
              <a:rPr lang="es-CO" sz="1200" b="0">
                <a:solidFill>
                  <a:srgbClr val="000000"/>
                </a:solidFill>
              </a:rPr>
              <a:t>2 mejores</a:t>
            </a:r>
          </a:p>
          <a:p>
            <a:pPr algn="ctr"/>
            <a:r>
              <a:rPr lang="es-CO" sz="1200">
                <a:solidFill>
                  <a:srgbClr val="000000"/>
                </a:solidFill>
              </a:rPr>
              <a:t>5º: </a:t>
            </a:r>
            <a:r>
              <a:rPr lang="es-CO" sz="1200" b="0">
                <a:solidFill>
                  <a:srgbClr val="000000"/>
                </a:solidFill>
              </a:rPr>
              <a:t>2 mejores</a:t>
            </a:r>
          </a:p>
          <a:p>
            <a:pPr algn="ctr"/>
            <a:r>
              <a:rPr lang="es-CO" sz="1200">
                <a:solidFill>
                  <a:srgbClr val="000000"/>
                </a:solidFill>
              </a:rPr>
              <a:t>7º: </a:t>
            </a:r>
            <a:r>
              <a:rPr lang="es-CO" sz="1200" b="0">
                <a:solidFill>
                  <a:srgbClr val="000000"/>
                </a:solidFill>
              </a:rPr>
              <a:t>2 mejores</a:t>
            </a:r>
            <a:endParaRPr lang="es-CO" sz="1200">
              <a:solidFill>
                <a:srgbClr val="000000"/>
              </a:solidFill>
            </a:endParaRPr>
          </a:p>
          <a:p>
            <a:pPr algn="ctr"/>
            <a:r>
              <a:rPr lang="es-CO" sz="1200">
                <a:solidFill>
                  <a:srgbClr val="000000"/>
                </a:solidFill>
              </a:rPr>
              <a:t>9º: </a:t>
            </a:r>
            <a:r>
              <a:rPr lang="es-CO" sz="1200" b="0">
                <a:solidFill>
                  <a:srgbClr val="000000"/>
                </a:solidFill>
              </a:rPr>
              <a:t>2 mejores</a:t>
            </a:r>
            <a:endParaRPr lang="es-CO" sz="1200">
              <a:solidFill>
                <a:srgbClr val="000000"/>
              </a:solidFill>
            </a:endParaRPr>
          </a:p>
          <a:p>
            <a:pPr algn="ctr"/>
            <a:r>
              <a:rPr lang="es-CO" sz="1200">
                <a:solidFill>
                  <a:srgbClr val="000000"/>
                </a:solidFill>
              </a:rPr>
              <a:t>11º: </a:t>
            </a:r>
            <a:r>
              <a:rPr lang="es-CO" sz="1200" b="0">
                <a:solidFill>
                  <a:srgbClr val="000000"/>
                </a:solidFill>
              </a:rPr>
              <a:t>2 mejores</a:t>
            </a:r>
          </a:p>
          <a:p>
            <a:pPr algn="ctr"/>
            <a:endParaRPr lang="es-CO" sz="1200" b="0">
              <a:solidFill>
                <a:srgbClr val="000000"/>
              </a:solidFill>
            </a:endParaRPr>
          </a:p>
          <a:p>
            <a:pPr algn="ctr"/>
            <a:r>
              <a:rPr lang="es-CO" sz="1200" b="0">
                <a:solidFill>
                  <a:srgbClr val="000000"/>
                </a:solidFill>
              </a:rPr>
              <a:t>TOTAL: 10 clasificados a la final</a:t>
            </a:r>
            <a:endParaRPr lang="es-CO" sz="1200">
              <a:solidFill>
                <a:srgbClr val="000000"/>
              </a:solidFill>
            </a:endParaRPr>
          </a:p>
          <a:p>
            <a:pPr algn="ctr"/>
            <a:endParaRPr lang="es-CO" sz="1200">
              <a:solidFill>
                <a:srgbClr val="000000"/>
              </a:solidFill>
            </a:endParaRPr>
          </a:p>
        </p:txBody>
      </p:sp>
      <p:sp>
        <p:nvSpPr>
          <p:cNvPr id="38" name="TextBox 9"/>
          <p:cNvSpPr txBox="1">
            <a:spLocks/>
          </p:cNvSpPr>
          <p:nvPr/>
        </p:nvSpPr>
        <p:spPr>
          <a:xfrm>
            <a:off x="7380288" y="2852738"/>
            <a:ext cx="1728787" cy="17541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200">
                <a:solidFill>
                  <a:srgbClr val="000000"/>
                </a:solidFill>
              </a:rPr>
              <a:t>3º: </a:t>
            </a:r>
            <a:r>
              <a:rPr lang="es-CO" sz="1200" b="0">
                <a:solidFill>
                  <a:srgbClr val="000000"/>
                </a:solidFill>
              </a:rPr>
              <a:t>2 mejores</a:t>
            </a:r>
          </a:p>
          <a:p>
            <a:pPr algn="ctr"/>
            <a:r>
              <a:rPr lang="es-CO" sz="1200">
                <a:solidFill>
                  <a:srgbClr val="000000"/>
                </a:solidFill>
              </a:rPr>
              <a:t>5º: </a:t>
            </a:r>
            <a:r>
              <a:rPr lang="es-CO" sz="1200" b="0">
                <a:solidFill>
                  <a:srgbClr val="000000"/>
                </a:solidFill>
              </a:rPr>
              <a:t>2 mejores</a:t>
            </a:r>
          </a:p>
          <a:p>
            <a:pPr algn="ctr"/>
            <a:r>
              <a:rPr lang="es-CO" sz="1200">
                <a:solidFill>
                  <a:srgbClr val="000000"/>
                </a:solidFill>
              </a:rPr>
              <a:t>7º: </a:t>
            </a:r>
            <a:r>
              <a:rPr lang="es-CO" sz="1200" b="0">
                <a:solidFill>
                  <a:srgbClr val="000000"/>
                </a:solidFill>
              </a:rPr>
              <a:t>2 mejores</a:t>
            </a:r>
            <a:endParaRPr lang="es-CO" sz="1200">
              <a:solidFill>
                <a:srgbClr val="000000"/>
              </a:solidFill>
            </a:endParaRPr>
          </a:p>
          <a:p>
            <a:pPr algn="ctr"/>
            <a:r>
              <a:rPr lang="es-CO" sz="1200">
                <a:solidFill>
                  <a:srgbClr val="000000"/>
                </a:solidFill>
              </a:rPr>
              <a:t>9º: </a:t>
            </a:r>
            <a:r>
              <a:rPr lang="es-CO" sz="1200" b="0">
                <a:solidFill>
                  <a:srgbClr val="000000"/>
                </a:solidFill>
              </a:rPr>
              <a:t>2 mejores</a:t>
            </a:r>
            <a:endParaRPr lang="es-CO" sz="1200">
              <a:solidFill>
                <a:srgbClr val="000000"/>
              </a:solidFill>
            </a:endParaRPr>
          </a:p>
          <a:p>
            <a:pPr algn="ctr"/>
            <a:r>
              <a:rPr lang="es-CO" sz="1200">
                <a:solidFill>
                  <a:srgbClr val="000000"/>
                </a:solidFill>
              </a:rPr>
              <a:t>11º: </a:t>
            </a:r>
            <a:r>
              <a:rPr lang="es-CO" sz="1200" b="0">
                <a:solidFill>
                  <a:srgbClr val="000000"/>
                </a:solidFill>
              </a:rPr>
              <a:t>2 mejores</a:t>
            </a:r>
          </a:p>
          <a:p>
            <a:pPr algn="ctr"/>
            <a:endParaRPr lang="es-CO" sz="1200" b="0">
              <a:solidFill>
                <a:srgbClr val="000000"/>
              </a:solidFill>
            </a:endParaRPr>
          </a:p>
          <a:p>
            <a:pPr algn="ctr"/>
            <a:r>
              <a:rPr lang="es-CO" sz="1200" b="0">
                <a:solidFill>
                  <a:srgbClr val="000000"/>
                </a:solidFill>
              </a:rPr>
              <a:t>TOTAL: 10 clasificados a la final</a:t>
            </a:r>
            <a:endParaRPr lang="es-CO" sz="1200">
              <a:solidFill>
                <a:srgbClr val="000000"/>
              </a:solidFill>
            </a:endParaRPr>
          </a:p>
          <a:p>
            <a:pPr algn="ctr"/>
            <a:endParaRPr lang="es-CO" sz="1200">
              <a:solidFill>
                <a:srgbClr val="000000"/>
              </a:solidFill>
            </a:endParaRPr>
          </a:p>
        </p:txBody>
      </p:sp>
      <p:sp>
        <p:nvSpPr>
          <p:cNvPr id="39" name="3 CuadroTexto"/>
          <p:cNvSpPr txBox="1"/>
          <p:nvPr/>
        </p:nvSpPr>
        <p:spPr>
          <a:xfrm>
            <a:off x="2484438" y="4797425"/>
            <a:ext cx="4248150" cy="368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CO" sz="1800" b="0" dirty="0">
                <a:latin typeface="+mj-lt"/>
              </a:rPr>
              <a:t>50 clasificados de todas las regiones</a:t>
            </a:r>
          </a:p>
        </p:txBody>
      </p:sp>
      <p:sp>
        <p:nvSpPr>
          <p:cNvPr id="40" name="TextBox 9"/>
          <p:cNvSpPr txBox="1">
            <a:spLocks/>
          </p:cNvSpPr>
          <p:nvPr/>
        </p:nvSpPr>
        <p:spPr>
          <a:xfrm>
            <a:off x="1533525" y="5732463"/>
            <a:ext cx="1143000" cy="36036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600" b="0">
                <a:solidFill>
                  <a:schemeClr val="bg1"/>
                </a:solidFill>
              </a:rPr>
              <a:t>Ganador 3º</a:t>
            </a:r>
          </a:p>
        </p:txBody>
      </p:sp>
      <p:sp>
        <p:nvSpPr>
          <p:cNvPr id="41" name="TextBox 10"/>
          <p:cNvSpPr txBox="1">
            <a:spLocks/>
          </p:cNvSpPr>
          <p:nvPr/>
        </p:nvSpPr>
        <p:spPr>
          <a:xfrm>
            <a:off x="2749550" y="5734050"/>
            <a:ext cx="1143000" cy="35877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600" b="0">
                <a:solidFill>
                  <a:schemeClr val="bg1"/>
                </a:solidFill>
              </a:rPr>
              <a:t>Ganador 5º</a:t>
            </a:r>
          </a:p>
        </p:txBody>
      </p:sp>
      <p:sp>
        <p:nvSpPr>
          <p:cNvPr id="42" name="TextBox 11"/>
          <p:cNvSpPr txBox="1">
            <a:spLocks/>
          </p:cNvSpPr>
          <p:nvPr/>
        </p:nvSpPr>
        <p:spPr>
          <a:xfrm>
            <a:off x="3973513" y="5732463"/>
            <a:ext cx="1143000" cy="36036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600" b="0">
                <a:solidFill>
                  <a:schemeClr val="bg1"/>
                </a:solidFill>
              </a:rPr>
              <a:t>Ganador 7º</a:t>
            </a:r>
          </a:p>
        </p:txBody>
      </p:sp>
      <p:sp>
        <p:nvSpPr>
          <p:cNvPr id="45" name="TextBox 11"/>
          <p:cNvSpPr txBox="1">
            <a:spLocks/>
          </p:cNvSpPr>
          <p:nvPr/>
        </p:nvSpPr>
        <p:spPr>
          <a:xfrm>
            <a:off x="5197475" y="5732463"/>
            <a:ext cx="1143000" cy="36036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600" b="0">
                <a:solidFill>
                  <a:schemeClr val="bg1"/>
                </a:solidFill>
              </a:rPr>
              <a:t>Ganador 9º</a:t>
            </a:r>
          </a:p>
        </p:txBody>
      </p:sp>
      <p:sp>
        <p:nvSpPr>
          <p:cNvPr id="46" name="TextBox 11"/>
          <p:cNvSpPr txBox="1">
            <a:spLocks/>
          </p:cNvSpPr>
          <p:nvPr/>
        </p:nvSpPr>
        <p:spPr>
          <a:xfrm>
            <a:off x="6421438" y="5732463"/>
            <a:ext cx="1246187" cy="36036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600" b="0">
                <a:solidFill>
                  <a:schemeClr val="bg1"/>
                </a:solidFill>
              </a:rPr>
              <a:t>Ganador 11º</a:t>
            </a:r>
          </a:p>
        </p:txBody>
      </p:sp>
      <p:sp>
        <p:nvSpPr>
          <p:cNvPr id="43" name="Título 1"/>
          <p:cNvSpPr txBox="1">
            <a:spLocks/>
          </p:cNvSpPr>
          <p:nvPr/>
        </p:nvSpPr>
        <p:spPr bwMode="auto">
          <a:xfrm>
            <a:off x="4859338" y="333375"/>
            <a:ext cx="4284662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s-CO" sz="3000" b="0">
                <a:solidFill>
                  <a:srgbClr val="682300"/>
                </a:solidFill>
                <a:cs typeface="Arial" charset="0"/>
              </a:rPr>
              <a:t>Esquema Supérate </a:t>
            </a:r>
          </a:p>
          <a:p>
            <a:pPr algn="ctr" eaLnBrk="1" hangingPunct="1"/>
            <a:r>
              <a:rPr lang="es-CO" sz="3000" b="0">
                <a:solidFill>
                  <a:srgbClr val="682300"/>
                </a:solidFill>
                <a:cs typeface="Arial" charset="0"/>
              </a:rPr>
              <a:t>con el Saber 2.0</a:t>
            </a:r>
          </a:p>
        </p:txBody>
      </p:sp>
    </p:spTree>
    <p:extLst>
      <p:ext uri="{BB962C8B-B14F-4D97-AF65-F5344CB8AC3E}">
        <p14:creationId xmlns:p14="http://schemas.microsoft.com/office/powerpoint/2010/main" val="343076681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 txBox="1">
            <a:spLocks/>
          </p:cNvSpPr>
          <p:nvPr/>
        </p:nvSpPr>
        <p:spPr bwMode="auto">
          <a:xfrm>
            <a:off x="5148263" y="274638"/>
            <a:ext cx="353853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s-CO" sz="3000" b="0">
                <a:solidFill>
                  <a:srgbClr val="682300"/>
                </a:solidFill>
              </a:rPr>
              <a:t>Incentivos</a:t>
            </a:r>
          </a:p>
        </p:txBody>
      </p:sp>
      <p:sp>
        <p:nvSpPr>
          <p:cNvPr id="45" name="3 CuadroTexto"/>
          <p:cNvSpPr txBox="1"/>
          <p:nvPr/>
        </p:nvSpPr>
        <p:spPr>
          <a:xfrm>
            <a:off x="1908175" y="1412875"/>
            <a:ext cx="5472113" cy="369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CO" sz="1800" dirty="0">
                <a:latin typeface="+mj-lt"/>
              </a:rPr>
              <a:t>Gran final (Diciembre 4)</a:t>
            </a:r>
          </a:p>
        </p:txBody>
      </p:sp>
      <p:sp>
        <p:nvSpPr>
          <p:cNvPr id="46" name="TextBox 9"/>
          <p:cNvSpPr txBox="1">
            <a:spLocks/>
          </p:cNvSpPr>
          <p:nvPr/>
        </p:nvSpPr>
        <p:spPr>
          <a:xfrm>
            <a:off x="179388" y="2206625"/>
            <a:ext cx="1728787" cy="6461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200">
                <a:solidFill>
                  <a:srgbClr val="000000"/>
                </a:solidFill>
              </a:rPr>
              <a:t>10 clasificados a la final</a:t>
            </a:r>
          </a:p>
          <a:p>
            <a:pPr algn="ctr"/>
            <a:endParaRPr lang="es-CO" sz="1200">
              <a:solidFill>
                <a:srgbClr val="000000"/>
              </a:solidFill>
            </a:endParaRPr>
          </a:p>
          <a:p>
            <a:pPr algn="ctr"/>
            <a:r>
              <a:rPr lang="es-CO" sz="1200">
                <a:solidFill>
                  <a:srgbClr val="000000"/>
                </a:solidFill>
              </a:rPr>
              <a:t>1 portátil para cada uno</a:t>
            </a:r>
          </a:p>
        </p:txBody>
      </p:sp>
      <p:sp>
        <p:nvSpPr>
          <p:cNvPr id="51" name="3 CuadroTexto"/>
          <p:cNvSpPr txBox="1"/>
          <p:nvPr/>
        </p:nvSpPr>
        <p:spPr>
          <a:xfrm>
            <a:off x="2484438" y="2924175"/>
            <a:ext cx="4248150" cy="369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800"/>
              <a:t>50 portátiles para estudiantes</a:t>
            </a:r>
          </a:p>
        </p:txBody>
      </p:sp>
      <p:sp>
        <p:nvSpPr>
          <p:cNvPr id="57" name="TextBox 9"/>
          <p:cNvSpPr txBox="1">
            <a:spLocks/>
          </p:cNvSpPr>
          <p:nvPr/>
        </p:nvSpPr>
        <p:spPr>
          <a:xfrm>
            <a:off x="1979613" y="2205038"/>
            <a:ext cx="1728787" cy="6461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200">
                <a:solidFill>
                  <a:srgbClr val="000000"/>
                </a:solidFill>
              </a:rPr>
              <a:t>10 clasificados a la final</a:t>
            </a:r>
          </a:p>
          <a:p>
            <a:pPr algn="ctr"/>
            <a:endParaRPr lang="es-CO" sz="1200">
              <a:solidFill>
                <a:srgbClr val="000000"/>
              </a:solidFill>
            </a:endParaRPr>
          </a:p>
          <a:p>
            <a:pPr algn="ctr"/>
            <a:r>
              <a:rPr lang="es-CO" sz="1200">
                <a:solidFill>
                  <a:srgbClr val="000000"/>
                </a:solidFill>
              </a:rPr>
              <a:t>1 portátil para cada uno</a:t>
            </a:r>
          </a:p>
        </p:txBody>
      </p:sp>
      <p:sp>
        <p:nvSpPr>
          <p:cNvPr id="58" name="TextBox 9"/>
          <p:cNvSpPr txBox="1">
            <a:spLocks/>
          </p:cNvSpPr>
          <p:nvPr/>
        </p:nvSpPr>
        <p:spPr>
          <a:xfrm>
            <a:off x="3779838" y="2205038"/>
            <a:ext cx="1728787" cy="6461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200">
                <a:solidFill>
                  <a:srgbClr val="000000"/>
                </a:solidFill>
              </a:rPr>
              <a:t>10 clasificados a la final</a:t>
            </a:r>
          </a:p>
          <a:p>
            <a:pPr algn="ctr"/>
            <a:endParaRPr lang="es-CO" sz="1200">
              <a:solidFill>
                <a:srgbClr val="000000"/>
              </a:solidFill>
            </a:endParaRPr>
          </a:p>
          <a:p>
            <a:pPr algn="ctr"/>
            <a:r>
              <a:rPr lang="es-CO" sz="1200">
                <a:solidFill>
                  <a:srgbClr val="000000"/>
                </a:solidFill>
              </a:rPr>
              <a:t>1 portátil para cada uno</a:t>
            </a:r>
          </a:p>
        </p:txBody>
      </p:sp>
      <p:sp>
        <p:nvSpPr>
          <p:cNvPr id="59" name="TextBox 9"/>
          <p:cNvSpPr txBox="1">
            <a:spLocks/>
          </p:cNvSpPr>
          <p:nvPr/>
        </p:nvSpPr>
        <p:spPr>
          <a:xfrm>
            <a:off x="5580063" y="2205038"/>
            <a:ext cx="1728787" cy="6461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200">
                <a:solidFill>
                  <a:srgbClr val="000000"/>
                </a:solidFill>
              </a:rPr>
              <a:t>10 clasificados a la final</a:t>
            </a:r>
          </a:p>
          <a:p>
            <a:pPr algn="ctr"/>
            <a:endParaRPr lang="es-CO" sz="1200">
              <a:solidFill>
                <a:srgbClr val="000000"/>
              </a:solidFill>
            </a:endParaRPr>
          </a:p>
          <a:p>
            <a:pPr algn="ctr"/>
            <a:r>
              <a:rPr lang="es-CO" sz="1200">
                <a:solidFill>
                  <a:srgbClr val="000000"/>
                </a:solidFill>
              </a:rPr>
              <a:t>1 portátil para cada uno</a:t>
            </a:r>
          </a:p>
        </p:txBody>
      </p:sp>
      <p:sp>
        <p:nvSpPr>
          <p:cNvPr id="60" name="TextBox 9"/>
          <p:cNvSpPr txBox="1">
            <a:spLocks/>
          </p:cNvSpPr>
          <p:nvPr/>
        </p:nvSpPr>
        <p:spPr>
          <a:xfrm>
            <a:off x="7380288" y="2205038"/>
            <a:ext cx="1728787" cy="6461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200">
                <a:solidFill>
                  <a:srgbClr val="000000"/>
                </a:solidFill>
              </a:rPr>
              <a:t>10 clasificados a la final</a:t>
            </a:r>
          </a:p>
          <a:p>
            <a:pPr algn="ctr"/>
            <a:endParaRPr lang="es-CO" sz="1200">
              <a:solidFill>
                <a:srgbClr val="000000"/>
              </a:solidFill>
            </a:endParaRPr>
          </a:p>
          <a:p>
            <a:pPr algn="ctr"/>
            <a:r>
              <a:rPr lang="es-CO" sz="1200">
                <a:solidFill>
                  <a:srgbClr val="000000"/>
                </a:solidFill>
              </a:rPr>
              <a:t>1 portátil para cada uno</a:t>
            </a:r>
          </a:p>
        </p:txBody>
      </p:sp>
      <p:sp>
        <p:nvSpPr>
          <p:cNvPr id="61" name="TextBox 9"/>
          <p:cNvSpPr txBox="1">
            <a:spLocks/>
          </p:cNvSpPr>
          <p:nvPr/>
        </p:nvSpPr>
        <p:spPr>
          <a:xfrm>
            <a:off x="179388" y="1851025"/>
            <a:ext cx="1728787" cy="3381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600" b="0">
                <a:solidFill>
                  <a:srgbClr val="000000"/>
                </a:solidFill>
              </a:rPr>
              <a:t>Región 1</a:t>
            </a:r>
          </a:p>
        </p:txBody>
      </p:sp>
      <p:sp>
        <p:nvSpPr>
          <p:cNvPr id="62" name="TextBox 10"/>
          <p:cNvSpPr txBox="1">
            <a:spLocks/>
          </p:cNvSpPr>
          <p:nvPr/>
        </p:nvSpPr>
        <p:spPr>
          <a:xfrm>
            <a:off x="1979613" y="1851025"/>
            <a:ext cx="1728787" cy="3381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600" b="0">
                <a:solidFill>
                  <a:srgbClr val="000000"/>
                </a:solidFill>
              </a:rPr>
              <a:t>Región 2</a:t>
            </a:r>
          </a:p>
        </p:txBody>
      </p:sp>
      <p:sp>
        <p:nvSpPr>
          <p:cNvPr id="63" name="TextBox 11"/>
          <p:cNvSpPr txBox="1">
            <a:spLocks/>
          </p:cNvSpPr>
          <p:nvPr/>
        </p:nvSpPr>
        <p:spPr>
          <a:xfrm>
            <a:off x="3779838" y="1844675"/>
            <a:ext cx="1728787" cy="3381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600" b="0">
                <a:solidFill>
                  <a:srgbClr val="000000"/>
                </a:solidFill>
              </a:rPr>
              <a:t>Región 3</a:t>
            </a:r>
          </a:p>
        </p:txBody>
      </p:sp>
      <p:sp>
        <p:nvSpPr>
          <p:cNvPr id="64" name="TextBox 12"/>
          <p:cNvSpPr txBox="1">
            <a:spLocks/>
          </p:cNvSpPr>
          <p:nvPr/>
        </p:nvSpPr>
        <p:spPr>
          <a:xfrm>
            <a:off x="5580063" y="1854200"/>
            <a:ext cx="1728787" cy="3381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600" b="0">
                <a:solidFill>
                  <a:srgbClr val="000000"/>
                </a:solidFill>
              </a:rPr>
              <a:t>Región 4</a:t>
            </a:r>
          </a:p>
        </p:txBody>
      </p:sp>
      <p:sp>
        <p:nvSpPr>
          <p:cNvPr id="65" name="TextBox 13"/>
          <p:cNvSpPr txBox="1">
            <a:spLocks/>
          </p:cNvSpPr>
          <p:nvPr/>
        </p:nvSpPr>
        <p:spPr>
          <a:xfrm>
            <a:off x="7380288" y="1844675"/>
            <a:ext cx="1728787" cy="3381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600" b="0">
                <a:solidFill>
                  <a:srgbClr val="000000"/>
                </a:solidFill>
              </a:rPr>
              <a:t>Región 5</a:t>
            </a:r>
          </a:p>
        </p:txBody>
      </p:sp>
      <p:grpSp>
        <p:nvGrpSpPr>
          <p:cNvPr id="11" name="Agrupar 10"/>
          <p:cNvGrpSpPr>
            <a:grpSpLocks/>
          </p:cNvGrpSpPr>
          <p:nvPr/>
        </p:nvGrpSpPr>
        <p:grpSpPr bwMode="auto">
          <a:xfrm>
            <a:off x="179388" y="3635375"/>
            <a:ext cx="4464050" cy="2039938"/>
            <a:chOff x="179512" y="3635732"/>
            <a:chExt cx="4464496" cy="2039745"/>
          </a:xfrm>
        </p:grpSpPr>
        <p:sp>
          <p:nvSpPr>
            <p:cNvPr id="66" name="3 CuadroTexto"/>
            <p:cNvSpPr txBox="1"/>
            <p:nvPr/>
          </p:nvSpPr>
          <p:spPr>
            <a:xfrm>
              <a:off x="179512" y="3635732"/>
              <a:ext cx="4464496" cy="64605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CO" sz="1800" dirty="0">
                  <a:latin typeface="+mj-lt"/>
                </a:rPr>
                <a:t>Premios a colegios</a:t>
              </a:r>
            </a:p>
            <a:p>
              <a:pPr algn="ctr">
                <a:defRPr/>
              </a:pPr>
              <a:r>
                <a:rPr lang="es-CO" sz="1800" dirty="0">
                  <a:latin typeface="+mj-lt"/>
                </a:rPr>
                <a:t>Biblioteca escolar</a:t>
              </a:r>
            </a:p>
          </p:txBody>
        </p:sp>
        <p:sp>
          <p:nvSpPr>
            <p:cNvPr id="68" name="TextBox 9"/>
            <p:cNvSpPr txBox="1">
              <a:spLocks/>
            </p:cNvSpPr>
            <p:nvPr/>
          </p:nvSpPr>
          <p:spPr>
            <a:xfrm>
              <a:off x="179512" y="4680208"/>
              <a:ext cx="1368562" cy="46191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s-CO" sz="1200" b="0">
                  <a:solidFill>
                    <a:srgbClr val="000000"/>
                  </a:solidFill>
                </a:rPr>
                <a:t>Colegio con mejor desempeño</a:t>
              </a:r>
            </a:p>
          </p:txBody>
        </p:sp>
        <p:sp>
          <p:nvSpPr>
            <p:cNvPr id="71" name="TextBox 9"/>
            <p:cNvSpPr txBox="1">
              <a:spLocks/>
            </p:cNvSpPr>
            <p:nvPr/>
          </p:nvSpPr>
          <p:spPr>
            <a:xfrm>
              <a:off x="196976" y="4364326"/>
              <a:ext cx="1366975" cy="30794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s-CO" sz="1400" b="0">
                  <a:solidFill>
                    <a:srgbClr val="000000"/>
                  </a:solidFill>
                </a:rPr>
                <a:t>Básica Primaria</a:t>
              </a:r>
            </a:p>
          </p:txBody>
        </p:sp>
        <p:sp>
          <p:nvSpPr>
            <p:cNvPr id="72" name="TextBox 10"/>
            <p:cNvSpPr txBox="1">
              <a:spLocks/>
            </p:cNvSpPr>
            <p:nvPr/>
          </p:nvSpPr>
          <p:spPr>
            <a:xfrm>
              <a:off x="1757645" y="4364326"/>
              <a:ext cx="1368562" cy="30794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s-CO" sz="1400" b="0">
                  <a:solidFill>
                    <a:srgbClr val="000000"/>
                  </a:solidFill>
                </a:rPr>
                <a:t>Básica Secundaria</a:t>
              </a:r>
            </a:p>
          </p:txBody>
        </p:sp>
        <p:sp>
          <p:nvSpPr>
            <p:cNvPr id="73" name="TextBox 11"/>
            <p:cNvSpPr txBox="1">
              <a:spLocks/>
            </p:cNvSpPr>
            <p:nvPr/>
          </p:nvSpPr>
          <p:spPr>
            <a:xfrm>
              <a:off x="3275446" y="4364326"/>
              <a:ext cx="1368562" cy="30794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s-CO" sz="1400" b="0" dirty="0">
                  <a:cs typeface="Calibri"/>
                </a:rPr>
                <a:t>Media</a:t>
              </a:r>
            </a:p>
          </p:txBody>
        </p:sp>
        <p:sp>
          <p:nvSpPr>
            <p:cNvPr id="78" name="TextBox 9"/>
            <p:cNvSpPr txBox="1">
              <a:spLocks/>
            </p:cNvSpPr>
            <p:nvPr/>
          </p:nvSpPr>
          <p:spPr>
            <a:xfrm>
              <a:off x="179512" y="5184985"/>
              <a:ext cx="1368562" cy="46033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s-CO" sz="1200" b="0" dirty="0">
                  <a:cs typeface="Calibri"/>
                </a:rPr>
                <a:t>Colegio con mejor progreso</a:t>
              </a:r>
            </a:p>
          </p:txBody>
        </p:sp>
        <p:sp>
          <p:nvSpPr>
            <p:cNvPr id="79" name="TextBox 9"/>
            <p:cNvSpPr txBox="1">
              <a:spLocks/>
            </p:cNvSpPr>
            <p:nvPr/>
          </p:nvSpPr>
          <p:spPr>
            <a:xfrm>
              <a:off x="1763995" y="4710368"/>
              <a:ext cx="1368562" cy="46033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s-CO" sz="1200" b="0">
                  <a:solidFill>
                    <a:srgbClr val="000000"/>
                  </a:solidFill>
                </a:rPr>
                <a:t>Colegio con mejor desempeño</a:t>
              </a:r>
            </a:p>
          </p:txBody>
        </p:sp>
        <p:sp>
          <p:nvSpPr>
            <p:cNvPr id="80" name="TextBox 9"/>
            <p:cNvSpPr txBox="1">
              <a:spLocks/>
            </p:cNvSpPr>
            <p:nvPr/>
          </p:nvSpPr>
          <p:spPr>
            <a:xfrm>
              <a:off x="1763995" y="5213558"/>
              <a:ext cx="1366974" cy="46191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s-CO" sz="1200" b="0" dirty="0">
                  <a:cs typeface="Calibri"/>
                </a:rPr>
                <a:t>Colegio con mejor progreso</a:t>
              </a:r>
            </a:p>
          </p:txBody>
        </p:sp>
        <p:sp>
          <p:nvSpPr>
            <p:cNvPr id="81" name="TextBox 9"/>
            <p:cNvSpPr txBox="1">
              <a:spLocks/>
            </p:cNvSpPr>
            <p:nvPr/>
          </p:nvSpPr>
          <p:spPr>
            <a:xfrm>
              <a:off x="3275446" y="4710368"/>
              <a:ext cx="1368562" cy="46033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s-CO" sz="1200" b="0">
                  <a:solidFill>
                    <a:srgbClr val="000000"/>
                  </a:solidFill>
                </a:rPr>
                <a:t>Colegio con mejor desempeño</a:t>
              </a:r>
            </a:p>
          </p:txBody>
        </p:sp>
        <p:sp>
          <p:nvSpPr>
            <p:cNvPr id="82" name="TextBox 9"/>
            <p:cNvSpPr txBox="1">
              <a:spLocks/>
            </p:cNvSpPr>
            <p:nvPr/>
          </p:nvSpPr>
          <p:spPr>
            <a:xfrm>
              <a:off x="3275446" y="5213558"/>
              <a:ext cx="1368562" cy="46191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s-CO" sz="1200" b="0" dirty="0">
                  <a:cs typeface="Calibri"/>
                </a:rPr>
                <a:t>Colegio con mejor progreso</a:t>
              </a:r>
            </a:p>
          </p:txBody>
        </p:sp>
      </p:grpSp>
      <p:grpSp>
        <p:nvGrpSpPr>
          <p:cNvPr id="13" name="Agrupar 12"/>
          <p:cNvGrpSpPr>
            <a:grpSpLocks/>
          </p:cNvGrpSpPr>
          <p:nvPr/>
        </p:nvGrpSpPr>
        <p:grpSpPr bwMode="auto">
          <a:xfrm>
            <a:off x="4716463" y="3644900"/>
            <a:ext cx="4464050" cy="2087563"/>
            <a:chOff x="4716016" y="3645024"/>
            <a:chExt cx="4464496" cy="2088232"/>
          </a:xfrm>
        </p:grpSpPr>
        <p:sp>
          <p:nvSpPr>
            <p:cNvPr id="74" name="3 CuadroTexto"/>
            <p:cNvSpPr txBox="1"/>
            <p:nvPr/>
          </p:nvSpPr>
          <p:spPr>
            <a:xfrm>
              <a:off x="4716016" y="3645024"/>
              <a:ext cx="4464496" cy="6463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s-CO" sz="1800"/>
                <a:t>Premios a secretarías de educación</a:t>
              </a:r>
            </a:p>
            <a:p>
              <a:pPr algn="ctr"/>
              <a:r>
                <a:rPr lang="es-CO" sz="1800"/>
                <a:t>Portátil con video beam</a:t>
              </a:r>
            </a:p>
          </p:txBody>
        </p:sp>
        <p:sp>
          <p:nvSpPr>
            <p:cNvPr id="75" name="TextBox 9"/>
            <p:cNvSpPr txBox="1">
              <a:spLocks/>
            </p:cNvSpPr>
            <p:nvPr/>
          </p:nvSpPr>
          <p:spPr>
            <a:xfrm>
              <a:off x="4733480" y="4373921"/>
              <a:ext cx="1366975" cy="30807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s-CO" sz="1400" b="0">
                  <a:solidFill>
                    <a:srgbClr val="000000"/>
                  </a:solidFill>
                </a:rPr>
                <a:t>Básica Primaria</a:t>
              </a:r>
            </a:p>
          </p:txBody>
        </p:sp>
        <p:sp>
          <p:nvSpPr>
            <p:cNvPr id="76" name="TextBox 10"/>
            <p:cNvSpPr txBox="1">
              <a:spLocks/>
            </p:cNvSpPr>
            <p:nvPr/>
          </p:nvSpPr>
          <p:spPr>
            <a:xfrm>
              <a:off x="6294149" y="4373921"/>
              <a:ext cx="1368562" cy="30807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s-CO" sz="1400" b="0">
                  <a:solidFill>
                    <a:srgbClr val="000000"/>
                  </a:solidFill>
                </a:rPr>
                <a:t>Básica Secundaria</a:t>
              </a:r>
            </a:p>
          </p:txBody>
        </p:sp>
        <p:sp>
          <p:nvSpPr>
            <p:cNvPr id="77" name="TextBox 11"/>
            <p:cNvSpPr txBox="1">
              <a:spLocks/>
            </p:cNvSpPr>
            <p:nvPr/>
          </p:nvSpPr>
          <p:spPr>
            <a:xfrm>
              <a:off x="7811950" y="4373921"/>
              <a:ext cx="1368562" cy="30807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s-CO" sz="1400" b="0" dirty="0">
                  <a:cs typeface="Calibri"/>
                </a:rPr>
                <a:t>Media</a:t>
              </a:r>
            </a:p>
          </p:txBody>
        </p:sp>
        <p:sp>
          <p:nvSpPr>
            <p:cNvPr id="83" name="TextBox 9"/>
            <p:cNvSpPr txBox="1">
              <a:spLocks/>
            </p:cNvSpPr>
            <p:nvPr/>
          </p:nvSpPr>
          <p:spPr>
            <a:xfrm>
              <a:off x="4716016" y="4751867"/>
              <a:ext cx="1368562" cy="46211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s-CO" sz="1200" b="0">
                  <a:solidFill>
                    <a:srgbClr val="000000"/>
                  </a:solidFill>
                </a:rPr>
                <a:t>SE con mejor desempeño</a:t>
              </a:r>
            </a:p>
          </p:txBody>
        </p:sp>
        <p:sp>
          <p:nvSpPr>
            <p:cNvPr id="84" name="TextBox 9"/>
            <p:cNvSpPr txBox="1">
              <a:spLocks/>
            </p:cNvSpPr>
            <p:nvPr/>
          </p:nvSpPr>
          <p:spPr>
            <a:xfrm>
              <a:off x="4716016" y="5256853"/>
              <a:ext cx="1368562" cy="46052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s-CO" sz="1200" b="0" dirty="0">
                  <a:cs typeface="Calibri"/>
                </a:rPr>
                <a:t>SE con mejor progreso</a:t>
              </a:r>
            </a:p>
          </p:txBody>
        </p:sp>
        <p:sp>
          <p:nvSpPr>
            <p:cNvPr id="85" name="TextBox 9"/>
            <p:cNvSpPr txBox="1">
              <a:spLocks/>
            </p:cNvSpPr>
            <p:nvPr/>
          </p:nvSpPr>
          <p:spPr>
            <a:xfrm>
              <a:off x="6300499" y="4767747"/>
              <a:ext cx="1368562" cy="46211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s-CO" sz="1200" b="0">
                  <a:solidFill>
                    <a:srgbClr val="000000"/>
                  </a:solidFill>
                </a:rPr>
                <a:t>SE con mejor desempeño</a:t>
              </a:r>
            </a:p>
          </p:txBody>
        </p:sp>
        <p:sp>
          <p:nvSpPr>
            <p:cNvPr id="86" name="TextBox 9"/>
            <p:cNvSpPr txBox="1">
              <a:spLocks/>
            </p:cNvSpPr>
            <p:nvPr/>
          </p:nvSpPr>
          <p:spPr>
            <a:xfrm>
              <a:off x="6300499" y="5271145"/>
              <a:ext cx="1366974" cy="46211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s-CO" sz="1200" b="0" dirty="0">
                  <a:cs typeface="Calibri"/>
                </a:rPr>
                <a:t>SE con mejor progreso</a:t>
              </a:r>
            </a:p>
          </p:txBody>
        </p:sp>
        <p:sp>
          <p:nvSpPr>
            <p:cNvPr id="87" name="TextBox 9"/>
            <p:cNvSpPr txBox="1">
              <a:spLocks/>
            </p:cNvSpPr>
            <p:nvPr/>
          </p:nvSpPr>
          <p:spPr>
            <a:xfrm>
              <a:off x="7811950" y="4767747"/>
              <a:ext cx="1368562" cy="46211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s-CO" sz="1200" b="0">
                  <a:solidFill>
                    <a:srgbClr val="000000"/>
                  </a:solidFill>
                </a:rPr>
                <a:t>SE con mejor desempeño</a:t>
              </a:r>
            </a:p>
          </p:txBody>
        </p:sp>
        <p:sp>
          <p:nvSpPr>
            <p:cNvPr id="88" name="TextBox 9"/>
            <p:cNvSpPr txBox="1">
              <a:spLocks/>
            </p:cNvSpPr>
            <p:nvPr/>
          </p:nvSpPr>
          <p:spPr>
            <a:xfrm>
              <a:off x="7811950" y="5271145"/>
              <a:ext cx="1368562" cy="46211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s-CO" sz="1200" b="0" dirty="0">
                  <a:cs typeface="Calibri"/>
                </a:rPr>
                <a:t>SE con mejor progreso</a:t>
              </a:r>
            </a:p>
          </p:txBody>
        </p:sp>
      </p:grpSp>
      <p:sp>
        <p:nvSpPr>
          <p:cNvPr id="90" name="3 CuadroTexto"/>
          <p:cNvSpPr txBox="1"/>
          <p:nvPr/>
        </p:nvSpPr>
        <p:spPr>
          <a:xfrm>
            <a:off x="179388" y="5795963"/>
            <a:ext cx="4464050" cy="369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CO" sz="1800" dirty="0">
                <a:latin typeface="+mj-lt"/>
              </a:rPr>
              <a:t>6 bibliotecas escolares para colegios</a:t>
            </a:r>
          </a:p>
        </p:txBody>
      </p:sp>
      <p:sp>
        <p:nvSpPr>
          <p:cNvPr id="91" name="3 CuadroTexto"/>
          <p:cNvSpPr txBox="1"/>
          <p:nvPr/>
        </p:nvSpPr>
        <p:spPr>
          <a:xfrm>
            <a:off x="4716463" y="5805488"/>
            <a:ext cx="4464050" cy="369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800"/>
              <a:t>6 video beams y portátiles para SE</a:t>
            </a:r>
          </a:p>
        </p:txBody>
      </p:sp>
    </p:spTree>
    <p:extLst>
      <p:ext uri="{BB962C8B-B14F-4D97-AF65-F5344CB8AC3E}">
        <p14:creationId xmlns:p14="http://schemas.microsoft.com/office/powerpoint/2010/main" val="336539308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90" grpId="0" animBg="1"/>
      <p:bldP spid="9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3 CuadroTexto"/>
          <p:cNvSpPr txBox="1"/>
          <p:nvPr/>
        </p:nvSpPr>
        <p:spPr>
          <a:xfrm>
            <a:off x="1958975" y="1484313"/>
            <a:ext cx="5473700" cy="369887"/>
          </a:xfrm>
          <a:prstGeom prst="rect">
            <a:avLst/>
          </a:prstGeom>
          <a:solidFill>
            <a:srgbClr val="7030A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CO" sz="1800" dirty="0">
                <a:solidFill>
                  <a:srgbClr val="FFFFFF"/>
                </a:solidFill>
                <a:latin typeface="+mj-lt"/>
              </a:rPr>
              <a:t>Campeones</a:t>
            </a:r>
          </a:p>
        </p:txBody>
      </p:sp>
      <p:sp>
        <p:nvSpPr>
          <p:cNvPr id="113" name="TextBox 9"/>
          <p:cNvSpPr txBox="1">
            <a:spLocks/>
          </p:cNvSpPr>
          <p:nvPr/>
        </p:nvSpPr>
        <p:spPr>
          <a:xfrm>
            <a:off x="590550" y="1936750"/>
            <a:ext cx="1584325" cy="338138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600" b="0">
                <a:solidFill>
                  <a:schemeClr val="bg1"/>
                </a:solidFill>
              </a:rPr>
              <a:t>3º</a:t>
            </a:r>
          </a:p>
        </p:txBody>
      </p:sp>
      <p:sp>
        <p:nvSpPr>
          <p:cNvPr id="114" name="TextBox 9"/>
          <p:cNvSpPr txBox="1">
            <a:spLocks/>
          </p:cNvSpPr>
          <p:nvPr/>
        </p:nvSpPr>
        <p:spPr>
          <a:xfrm>
            <a:off x="590550" y="2338388"/>
            <a:ext cx="1584325" cy="1892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300">
                <a:solidFill>
                  <a:srgbClr val="000000"/>
                </a:solidFill>
              </a:rPr>
              <a:t>1º puesto</a:t>
            </a:r>
            <a:r>
              <a:rPr lang="es-CO" sz="1300" b="0">
                <a:solidFill>
                  <a:srgbClr val="000000"/>
                </a:solidFill>
              </a:rPr>
              <a:t> </a:t>
            </a:r>
          </a:p>
          <a:p>
            <a:r>
              <a:rPr lang="es-CO" sz="1300" b="0">
                <a:solidFill>
                  <a:srgbClr val="000000"/>
                </a:solidFill>
              </a:rPr>
              <a:t>Bono de compras en Bogotá ($1.000.000) – tipo Fallabella para el estudiante</a:t>
            </a:r>
          </a:p>
          <a:p>
            <a:endParaRPr lang="es-CO" sz="1300" b="0">
              <a:solidFill>
                <a:srgbClr val="000000"/>
              </a:solidFill>
            </a:endParaRPr>
          </a:p>
          <a:p>
            <a:r>
              <a:rPr lang="es-CO" sz="1300" b="0">
                <a:solidFill>
                  <a:srgbClr val="000000"/>
                </a:solidFill>
              </a:rPr>
              <a:t>Excursión pedagógica para su curso</a:t>
            </a:r>
          </a:p>
        </p:txBody>
      </p:sp>
      <p:sp>
        <p:nvSpPr>
          <p:cNvPr id="115" name="TextBox 9"/>
          <p:cNvSpPr txBox="1">
            <a:spLocks/>
          </p:cNvSpPr>
          <p:nvPr/>
        </p:nvSpPr>
        <p:spPr>
          <a:xfrm>
            <a:off x="590550" y="4322763"/>
            <a:ext cx="1584325" cy="14922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300"/>
              <a:t>1º, 2º y 3º puesto</a:t>
            </a:r>
            <a:r>
              <a:rPr lang="es-CO" sz="1300" b="0"/>
              <a:t> </a:t>
            </a:r>
          </a:p>
          <a:p>
            <a:r>
              <a:rPr lang="es-CO" sz="1300" b="0"/>
              <a:t>Uniforme selección Colombia</a:t>
            </a:r>
          </a:p>
          <a:p>
            <a:endParaRPr lang="es-CO" sz="1300" b="0"/>
          </a:p>
          <a:p>
            <a:r>
              <a:rPr lang="es-CO" sz="1300" b="0"/>
              <a:t>1 </a:t>
            </a:r>
            <a:r>
              <a:rPr lang="es-CO" sz="1300" b="0">
                <a:solidFill>
                  <a:srgbClr val="000000"/>
                </a:solidFill>
              </a:rPr>
              <a:t>día de recorrido histórico y lúdico por Bogotá</a:t>
            </a:r>
          </a:p>
        </p:txBody>
      </p:sp>
      <p:sp>
        <p:nvSpPr>
          <p:cNvPr id="116" name="TextBox 9"/>
          <p:cNvSpPr txBox="1">
            <a:spLocks/>
          </p:cNvSpPr>
          <p:nvPr/>
        </p:nvSpPr>
        <p:spPr>
          <a:xfrm>
            <a:off x="2247900" y="2338388"/>
            <a:ext cx="1584325" cy="1892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300"/>
              <a:t>1º puesto</a:t>
            </a:r>
            <a:r>
              <a:rPr lang="es-CO" sz="1300" b="0"/>
              <a:t> </a:t>
            </a:r>
          </a:p>
          <a:p>
            <a:r>
              <a:rPr lang="es-CO" sz="1300" b="0"/>
              <a:t>Bono de compras en Bogotá ($1.000.000) – tipo Fallabella para el estudiante</a:t>
            </a:r>
          </a:p>
          <a:p>
            <a:endParaRPr lang="es-CO" sz="1300" b="0"/>
          </a:p>
          <a:p>
            <a:r>
              <a:rPr lang="es-CO" sz="1300" b="0"/>
              <a:t>Excursión pedagógica para su curso</a:t>
            </a:r>
          </a:p>
        </p:txBody>
      </p:sp>
      <p:sp>
        <p:nvSpPr>
          <p:cNvPr id="117" name="TextBox 9"/>
          <p:cNvSpPr txBox="1">
            <a:spLocks/>
          </p:cNvSpPr>
          <p:nvPr/>
        </p:nvSpPr>
        <p:spPr>
          <a:xfrm>
            <a:off x="2247900" y="4322763"/>
            <a:ext cx="1584325" cy="14922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300"/>
              <a:t>1º, 2º y 3º puesto</a:t>
            </a:r>
            <a:r>
              <a:rPr lang="es-CO" sz="1300" b="0"/>
              <a:t> </a:t>
            </a:r>
          </a:p>
          <a:p>
            <a:r>
              <a:rPr lang="es-CO" sz="1300" b="0"/>
              <a:t>Uniforme selección Colombia</a:t>
            </a:r>
          </a:p>
          <a:p>
            <a:endParaRPr lang="es-CO" sz="1300" b="0"/>
          </a:p>
          <a:p>
            <a:r>
              <a:rPr lang="es-CO" sz="1300" b="0"/>
              <a:t>1 día de recorrido histórico y lúdico por Bogotá</a:t>
            </a:r>
          </a:p>
        </p:txBody>
      </p:sp>
      <p:sp>
        <p:nvSpPr>
          <p:cNvPr id="118" name="TextBox 9"/>
          <p:cNvSpPr txBox="1">
            <a:spLocks/>
          </p:cNvSpPr>
          <p:nvPr/>
        </p:nvSpPr>
        <p:spPr>
          <a:xfrm>
            <a:off x="3903663" y="2338388"/>
            <a:ext cx="1584325" cy="1892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300"/>
              <a:t>1º puesto</a:t>
            </a:r>
            <a:r>
              <a:rPr lang="es-CO" sz="1300" b="0"/>
              <a:t> </a:t>
            </a:r>
          </a:p>
          <a:p>
            <a:r>
              <a:rPr lang="es-CO" sz="1300" b="0"/>
              <a:t>Bono de compras en Bogotá ($1.000.000) – tipo Fallabella para el estudiante</a:t>
            </a:r>
          </a:p>
          <a:p>
            <a:endParaRPr lang="es-CO" sz="1300" b="0"/>
          </a:p>
          <a:p>
            <a:r>
              <a:rPr lang="es-CO" sz="1300" b="0"/>
              <a:t>Excursión pedagógica para su curso</a:t>
            </a:r>
          </a:p>
        </p:txBody>
      </p:sp>
      <p:sp>
        <p:nvSpPr>
          <p:cNvPr id="119" name="TextBox 9"/>
          <p:cNvSpPr txBox="1">
            <a:spLocks/>
          </p:cNvSpPr>
          <p:nvPr/>
        </p:nvSpPr>
        <p:spPr>
          <a:xfrm>
            <a:off x="3903663" y="4322763"/>
            <a:ext cx="1584325" cy="14922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300"/>
              <a:t>1º, 2º y 3º puesto</a:t>
            </a:r>
            <a:r>
              <a:rPr lang="es-CO" sz="1300" b="0"/>
              <a:t> </a:t>
            </a:r>
          </a:p>
          <a:p>
            <a:r>
              <a:rPr lang="es-CO" sz="1300" b="0"/>
              <a:t>Uniforme selección Colombia</a:t>
            </a:r>
          </a:p>
          <a:p>
            <a:endParaRPr lang="es-CO" sz="1300" b="0"/>
          </a:p>
          <a:p>
            <a:r>
              <a:rPr lang="es-CO" sz="1300" b="0"/>
              <a:t>1 día de recorrido histórico y lúdico por Bogotá</a:t>
            </a:r>
          </a:p>
        </p:txBody>
      </p:sp>
      <p:sp>
        <p:nvSpPr>
          <p:cNvPr id="120" name="TextBox 9"/>
          <p:cNvSpPr txBox="1">
            <a:spLocks/>
          </p:cNvSpPr>
          <p:nvPr/>
        </p:nvSpPr>
        <p:spPr>
          <a:xfrm>
            <a:off x="5559425" y="2338388"/>
            <a:ext cx="1584325" cy="1892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300"/>
              <a:t>1º puesto</a:t>
            </a:r>
            <a:r>
              <a:rPr lang="es-CO" sz="1300" b="0"/>
              <a:t> </a:t>
            </a:r>
          </a:p>
          <a:p>
            <a:r>
              <a:rPr lang="es-CO" sz="1300" b="0"/>
              <a:t>Bono de compras en Bogotá ($1.000.000) – tipo Fallabella para el estudiante</a:t>
            </a:r>
          </a:p>
          <a:p>
            <a:endParaRPr lang="es-CO" sz="1300" b="0"/>
          </a:p>
          <a:p>
            <a:r>
              <a:rPr lang="es-CO" sz="1300" b="0"/>
              <a:t>Excursión pedagógica para su curso</a:t>
            </a:r>
          </a:p>
        </p:txBody>
      </p:sp>
      <p:sp>
        <p:nvSpPr>
          <p:cNvPr id="121" name="TextBox 9"/>
          <p:cNvSpPr txBox="1">
            <a:spLocks/>
          </p:cNvSpPr>
          <p:nvPr/>
        </p:nvSpPr>
        <p:spPr>
          <a:xfrm>
            <a:off x="5559425" y="4322763"/>
            <a:ext cx="1584325" cy="14922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300"/>
              <a:t>1º, 2º y 3º puesto</a:t>
            </a:r>
            <a:r>
              <a:rPr lang="es-CO" sz="1300" b="0"/>
              <a:t> </a:t>
            </a:r>
          </a:p>
          <a:p>
            <a:r>
              <a:rPr lang="es-CO" sz="1300" b="0"/>
              <a:t>Uniforme selección Colombia</a:t>
            </a:r>
          </a:p>
          <a:p>
            <a:endParaRPr lang="es-CO" sz="1300" b="0"/>
          </a:p>
          <a:p>
            <a:r>
              <a:rPr lang="es-CO" sz="1300" b="0"/>
              <a:t>1 día de recorrido histórico y lúdico por Bogotá</a:t>
            </a:r>
          </a:p>
        </p:txBody>
      </p:sp>
      <p:sp>
        <p:nvSpPr>
          <p:cNvPr id="122" name="TextBox 9"/>
          <p:cNvSpPr txBox="1">
            <a:spLocks/>
          </p:cNvSpPr>
          <p:nvPr/>
        </p:nvSpPr>
        <p:spPr>
          <a:xfrm>
            <a:off x="7215188" y="2338388"/>
            <a:ext cx="1584325" cy="1892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300"/>
              <a:t>1º puesto</a:t>
            </a:r>
            <a:r>
              <a:rPr lang="es-CO" sz="1300" b="0"/>
              <a:t> </a:t>
            </a:r>
          </a:p>
          <a:p>
            <a:r>
              <a:rPr lang="es-CO" sz="1300" b="0"/>
              <a:t>Bono de compras en Bogotá ($1.000.000) – tipo Fallabella para el estudiante</a:t>
            </a:r>
          </a:p>
          <a:p>
            <a:endParaRPr lang="es-CO" sz="1300" b="0"/>
          </a:p>
          <a:p>
            <a:r>
              <a:rPr lang="es-CO" sz="1300" b="0"/>
              <a:t>Excursión pedagógica para su curso</a:t>
            </a:r>
          </a:p>
        </p:txBody>
      </p:sp>
      <p:sp>
        <p:nvSpPr>
          <p:cNvPr id="123" name="TextBox 9"/>
          <p:cNvSpPr txBox="1">
            <a:spLocks/>
          </p:cNvSpPr>
          <p:nvPr/>
        </p:nvSpPr>
        <p:spPr>
          <a:xfrm>
            <a:off x="2247900" y="1925638"/>
            <a:ext cx="1584325" cy="3397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600" b="0">
                <a:solidFill>
                  <a:schemeClr val="bg1"/>
                </a:solidFill>
              </a:rPr>
              <a:t>5º</a:t>
            </a:r>
          </a:p>
        </p:txBody>
      </p:sp>
      <p:sp>
        <p:nvSpPr>
          <p:cNvPr id="124" name="TextBox 9"/>
          <p:cNvSpPr txBox="1">
            <a:spLocks/>
          </p:cNvSpPr>
          <p:nvPr/>
        </p:nvSpPr>
        <p:spPr>
          <a:xfrm>
            <a:off x="3903663" y="1936750"/>
            <a:ext cx="1584325" cy="338138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600" b="0">
                <a:solidFill>
                  <a:schemeClr val="bg1"/>
                </a:solidFill>
              </a:rPr>
              <a:t>7º</a:t>
            </a:r>
          </a:p>
        </p:txBody>
      </p:sp>
      <p:sp>
        <p:nvSpPr>
          <p:cNvPr id="125" name="TextBox 9"/>
          <p:cNvSpPr txBox="1">
            <a:spLocks/>
          </p:cNvSpPr>
          <p:nvPr/>
        </p:nvSpPr>
        <p:spPr>
          <a:xfrm>
            <a:off x="5559425" y="1925638"/>
            <a:ext cx="1584325" cy="3397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600" b="0">
                <a:solidFill>
                  <a:schemeClr val="bg1"/>
                </a:solidFill>
              </a:rPr>
              <a:t>9º</a:t>
            </a:r>
          </a:p>
        </p:txBody>
      </p:sp>
      <p:sp>
        <p:nvSpPr>
          <p:cNvPr id="126" name="TextBox 9"/>
          <p:cNvSpPr txBox="1">
            <a:spLocks/>
          </p:cNvSpPr>
          <p:nvPr/>
        </p:nvSpPr>
        <p:spPr>
          <a:xfrm>
            <a:off x="7215188" y="1925638"/>
            <a:ext cx="1584325" cy="3397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600" b="0">
                <a:solidFill>
                  <a:schemeClr val="bg1"/>
                </a:solidFill>
              </a:rPr>
              <a:t>11º</a:t>
            </a:r>
          </a:p>
        </p:txBody>
      </p:sp>
      <p:sp>
        <p:nvSpPr>
          <p:cNvPr id="35857" name="CuadroTexto 126"/>
          <p:cNvSpPr txBox="1">
            <a:spLocks noChangeArrowheads="1"/>
          </p:cNvSpPr>
          <p:nvPr/>
        </p:nvSpPr>
        <p:spPr bwMode="auto">
          <a:xfrm>
            <a:off x="8923338" y="6135688"/>
            <a:ext cx="185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s-ES" sz="2400">
              <a:latin typeface="Arial" charset="0"/>
            </a:endParaRPr>
          </a:p>
        </p:txBody>
      </p:sp>
      <p:sp>
        <p:nvSpPr>
          <p:cNvPr id="128" name="TextBox 9"/>
          <p:cNvSpPr txBox="1">
            <a:spLocks/>
          </p:cNvSpPr>
          <p:nvPr/>
        </p:nvSpPr>
        <p:spPr>
          <a:xfrm>
            <a:off x="7242175" y="4302125"/>
            <a:ext cx="1584325" cy="14938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CO" sz="1300"/>
              <a:t>1º, 2º y 3º puesto</a:t>
            </a:r>
            <a:r>
              <a:rPr lang="es-CO" sz="1300" b="0"/>
              <a:t> </a:t>
            </a:r>
          </a:p>
          <a:p>
            <a:r>
              <a:rPr lang="es-CO" sz="1300" b="0"/>
              <a:t>Uniforme selección Colombia</a:t>
            </a:r>
          </a:p>
          <a:p>
            <a:endParaRPr lang="es-CO" sz="1300" b="0"/>
          </a:p>
          <a:p>
            <a:r>
              <a:rPr lang="es-CO" sz="1300" b="0"/>
              <a:t>1 día de recorrido histórico y lúdico por Bogotá</a:t>
            </a:r>
          </a:p>
        </p:txBody>
      </p:sp>
      <p:sp>
        <p:nvSpPr>
          <p:cNvPr id="20" name="Título 1"/>
          <p:cNvSpPr txBox="1">
            <a:spLocks/>
          </p:cNvSpPr>
          <p:nvPr/>
        </p:nvSpPr>
        <p:spPr bwMode="auto">
          <a:xfrm>
            <a:off x="5002213" y="449263"/>
            <a:ext cx="42830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CO" altLang="es-CO" sz="3000" b="0" dirty="0" smtClean="0">
                <a:solidFill>
                  <a:srgbClr val="682300"/>
                </a:solidFill>
                <a:latin typeface="+mn-lt"/>
                <a:cs typeface="Arial" pitchFamily="34" charset="0"/>
              </a:rPr>
              <a:t>Campeones</a:t>
            </a:r>
          </a:p>
        </p:txBody>
      </p:sp>
      <p:sp>
        <p:nvSpPr>
          <p:cNvPr id="2" name="1 Llamada rectangular"/>
          <p:cNvSpPr/>
          <p:nvPr/>
        </p:nvSpPr>
        <p:spPr>
          <a:xfrm>
            <a:off x="3203575" y="5199063"/>
            <a:ext cx="3148013" cy="1193800"/>
          </a:xfrm>
          <a:prstGeom prst="wedgeRectCallout">
            <a:avLst>
              <a:gd name="adj1" fmla="val 81812"/>
              <a:gd name="adj2" fmla="val -11105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s-ES" sz="20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+ Asesoría postulaciones a universidades internacionales y becas en caso de que pasen</a:t>
            </a:r>
          </a:p>
        </p:txBody>
      </p:sp>
    </p:spTree>
    <p:extLst>
      <p:ext uri="{BB962C8B-B14F-4D97-AF65-F5344CB8AC3E}">
        <p14:creationId xmlns:p14="http://schemas.microsoft.com/office/powerpoint/2010/main" val="2027078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ítulo 1"/>
          <p:cNvSpPr>
            <a:spLocks noGrp="1"/>
          </p:cNvSpPr>
          <p:nvPr>
            <p:ph type="title"/>
          </p:nvPr>
        </p:nvSpPr>
        <p:spPr>
          <a:xfrm>
            <a:off x="5148263" y="274638"/>
            <a:ext cx="3538537" cy="850900"/>
          </a:xfrm>
        </p:spPr>
        <p:txBody>
          <a:bodyPr/>
          <a:lstStyle/>
          <a:p>
            <a:r>
              <a:rPr lang="es-CO" sz="3000">
                <a:latin typeface="Calibri" charset="0"/>
                <a:cs typeface="Arial" charset="0"/>
              </a:rPr>
              <a:t>SUPÉRATE 1.0 VS SUPÉRATE 2.0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611188" y="1412875"/>
          <a:ext cx="8208962" cy="4551972"/>
        </p:xfrm>
        <a:graphic>
          <a:graphicData uri="http://schemas.openxmlformats.org/drawingml/2006/table">
            <a:tbl>
              <a:tblPr/>
              <a:tblGrid>
                <a:gridCol w="4105275"/>
                <a:gridCol w="4103687"/>
              </a:tblGrid>
              <a:tr h="47148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Supérate 1.0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Supérate 2.0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Áreas del conocimiento (matemáticas, lenguaje, ciencias naturales y sociales, e inglés en grado 11)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Habilidades y competencias básicas en lenguaje y matemáticas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5º, 9º  y 11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3º, 5º, 7º, 9º y 11 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Plataforma externa (Gal&amp;leo)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Plataforma Interna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Plataforma para práctica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Gimnasio del Saber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No hay seguimiento a la realización de la prueba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Tutores PTA y Dirección de Calidad están en los colegios.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Premios difíciles de entregar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Premios que facilitan la entrega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Enfoque: Olimpiadas - Evento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Enfoque: Seguimiento al aprendizaje con muestreo.</a:t>
                      </a:r>
                    </a:p>
                  </a:txBody>
                  <a:tcPr marL="91441" marR="91441"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056039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99"/>
          <a:stretch>
            <a:fillRect/>
          </a:stretch>
        </p:blipFill>
        <p:spPr bwMode="auto">
          <a:xfrm>
            <a:off x="0" y="1341438"/>
            <a:ext cx="4830763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41438"/>
            <a:ext cx="4681537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789363"/>
            <a:ext cx="409892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18" r="-35" b="30800"/>
          <a:stretch>
            <a:fillRect/>
          </a:stretch>
        </p:blipFill>
        <p:spPr bwMode="auto">
          <a:xfrm>
            <a:off x="4140200" y="1346200"/>
            <a:ext cx="452438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CuadroTexto 5"/>
          <p:cNvSpPr txBox="1">
            <a:spLocks noChangeArrowheads="1"/>
          </p:cNvSpPr>
          <p:nvPr/>
        </p:nvSpPr>
        <p:spPr bwMode="auto">
          <a:xfrm>
            <a:off x="5435600" y="222250"/>
            <a:ext cx="33845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s-ES" sz="3000" b="0">
                <a:solidFill>
                  <a:srgbClr val="682300"/>
                </a:solidFill>
              </a:rPr>
              <a:t>100% Producto MEN</a:t>
            </a:r>
          </a:p>
          <a:p>
            <a:pPr algn="ctr"/>
            <a:r>
              <a:rPr lang="es-ES" sz="3000" b="0">
                <a:solidFill>
                  <a:srgbClr val="682300"/>
                </a:solidFill>
              </a:rPr>
              <a:t>Oficina Innovación</a:t>
            </a:r>
          </a:p>
        </p:txBody>
      </p:sp>
    </p:spTree>
    <p:extLst>
      <p:ext uri="{BB962C8B-B14F-4D97-AF65-F5344CB8AC3E}">
        <p14:creationId xmlns:p14="http://schemas.microsoft.com/office/powerpoint/2010/main" val="105414831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CuadroTexto 2"/>
          <p:cNvSpPr txBox="1">
            <a:spLocks noChangeArrowheads="1"/>
          </p:cNvSpPr>
          <p:nvPr/>
        </p:nvSpPr>
        <p:spPr bwMode="auto">
          <a:xfrm>
            <a:off x="4716463" y="231775"/>
            <a:ext cx="42481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600">
                <a:solidFill>
                  <a:srgbClr val="5C0000"/>
                </a:solidFill>
                <a:latin typeface="Calibri" charset="0"/>
              </a:rPr>
              <a:t>Índice Sintético de Calidad Educativa (ISCE)</a:t>
            </a:r>
          </a:p>
        </p:txBody>
      </p:sp>
      <p:pic>
        <p:nvPicPr>
          <p:cNvPr id="501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1328738"/>
            <a:ext cx="5165726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024188"/>
            <a:ext cx="5165725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667250"/>
            <a:ext cx="518160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088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ítulo 1"/>
          <p:cNvSpPr txBox="1">
            <a:spLocks/>
          </p:cNvSpPr>
          <p:nvPr/>
        </p:nvSpPr>
        <p:spPr bwMode="auto">
          <a:xfrm>
            <a:off x="5076825" y="274638"/>
            <a:ext cx="406717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s-CO" sz="3000" b="0">
                <a:solidFill>
                  <a:srgbClr val="800000"/>
                </a:solidFill>
              </a:rPr>
              <a:t>Resultados Participación</a:t>
            </a:r>
          </a:p>
          <a:p>
            <a:pPr algn="ctr" eaLnBrk="1" hangingPunct="1"/>
            <a:r>
              <a:rPr lang="es-CO" sz="3000" b="0">
                <a:solidFill>
                  <a:srgbClr val="800000"/>
                </a:solidFill>
              </a:rPr>
              <a:t>Junio 1 – 5 / 2015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89068"/>
              </p:ext>
            </p:extLst>
          </p:nvPr>
        </p:nvGraphicFramePr>
        <p:xfrm>
          <a:off x="412505" y="1916832"/>
          <a:ext cx="8712200" cy="2755583"/>
        </p:xfrm>
        <a:graphic>
          <a:graphicData uri="http://schemas.openxmlformats.org/drawingml/2006/table">
            <a:tbl>
              <a:tblPr/>
              <a:tblGrid>
                <a:gridCol w="2128838"/>
                <a:gridCol w="1065212"/>
                <a:gridCol w="1154113"/>
                <a:gridCol w="1063625"/>
                <a:gridCol w="1136650"/>
                <a:gridCol w="1082675"/>
                <a:gridCol w="1081087"/>
              </a:tblGrid>
              <a:tr h="630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ITEM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JUNIO 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TERCERO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JUNIO 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QUINTO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JUNIO 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SÉPTIMO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JUNIO 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NOVENO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JUNIO 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ONCE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TOTAL 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  <a:tr h="882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Cantidad de estudiantes – Iniciaron la prueba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12.761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14.306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8.872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11.078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18.810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65.827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936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Promedio de preguntas contestadas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23.70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17.04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3.4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13.74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27.98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19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584891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5938"/>
            <a:ext cx="91598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5 CuadroTexto"/>
          <p:cNvSpPr txBox="1">
            <a:spLocks noChangeArrowheads="1"/>
          </p:cNvSpPr>
          <p:nvPr/>
        </p:nvSpPr>
        <p:spPr bwMode="auto">
          <a:xfrm>
            <a:off x="20638" y="1928813"/>
            <a:ext cx="9159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s-CO" sz="4000">
                <a:solidFill>
                  <a:schemeClr val="bg1"/>
                </a:solidFill>
                <a:latin typeface="Verdana" charset="0"/>
              </a:rPr>
              <a:t>Estrategia de Acompañamiento</a:t>
            </a:r>
          </a:p>
        </p:txBody>
      </p:sp>
      <p:pic>
        <p:nvPicPr>
          <p:cNvPr id="4096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3484563"/>
            <a:ext cx="5181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76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Shape 80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7" t="17294" r="16982" b="33644"/>
          <a:stretch>
            <a:fillRect/>
          </a:stretch>
        </p:blipFill>
        <p:spPr bwMode="auto">
          <a:xfrm>
            <a:off x="-15875" y="1773238"/>
            <a:ext cx="91598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Shape 81"/>
          <p:cNvSpPr txBox="1">
            <a:spLocks noChangeArrowheads="1"/>
          </p:cNvSpPr>
          <p:nvPr/>
        </p:nvSpPr>
        <p:spPr bwMode="auto">
          <a:xfrm>
            <a:off x="179388" y="1911350"/>
            <a:ext cx="388778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>
                <a:srgbClr val="FFFFFF"/>
              </a:buClr>
              <a:buSzPct val="25000"/>
            </a:pPr>
            <a:r>
              <a:rPr lang="en-US">
                <a:solidFill>
                  <a:srgbClr val="FFFFFF"/>
                </a:solidFill>
                <a:latin typeface="Verdana" charset="0"/>
                <a:cs typeface="Verdana" charset="0"/>
                <a:sym typeface="Verdana" charset="0"/>
              </a:rPr>
              <a:t>Acompañamiento </a:t>
            </a:r>
          </a:p>
          <a:p>
            <a:pPr algn="ctr">
              <a:buClr>
                <a:srgbClr val="FFFFFF"/>
              </a:buClr>
              <a:buSzPct val="25000"/>
            </a:pPr>
            <a:r>
              <a:rPr lang="en-US">
                <a:solidFill>
                  <a:srgbClr val="FFFFFF"/>
                </a:solidFill>
                <a:latin typeface="Verdana" charset="0"/>
                <a:cs typeface="Verdana" charset="0"/>
                <a:sym typeface="Verdana" charset="0"/>
              </a:rPr>
              <a:t>in-situ</a:t>
            </a:r>
          </a:p>
        </p:txBody>
      </p:sp>
      <p:pic>
        <p:nvPicPr>
          <p:cNvPr id="4198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34"/>
          <a:stretch>
            <a:fillRect/>
          </a:stretch>
        </p:blipFill>
        <p:spPr bwMode="auto">
          <a:xfrm>
            <a:off x="0" y="3141663"/>
            <a:ext cx="4564063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89" name="1 Grupo"/>
          <p:cNvGrpSpPr>
            <a:grpSpLocks/>
          </p:cNvGrpSpPr>
          <p:nvPr/>
        </p:nvGrpSpPr>
        <p:grpSpPr bwMode="auto">
          <a:xfrm>
            <a:off x="5651500" y="3298825"/>
            <a:ext cx="2620963" cy="2943225"/>
            <a:chOff x="2123728" y="1412776"/>
            <a:chExt cx="4464496" cy="4879404"/>
          </a:xfrm>
        </p:grpSpPr>
        <p:pic>
          <p:nvPicPr>
            <p:cNvPr id="41991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1412776"/>
              <a:ext cx="4437112" cy="4437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2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526"/>
            <a:stretch>
              <a:fillRect/>
            </a:stretch>
          </p:blipFill>
          <p:spPr bwMode="auto">
            <a:xfrm>
              <a:off x="2183036" y="5733257"/>
              <a:ext cx="4392488" cy="18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3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95" b="13443"/>
            <a:stretch>
              <a:fillRect/>
            </a:stretch>
          </p:blipFill>
          <p:spPr bwMode="auto">
            <a:xfrm>
              <a:off x="2195736" y="5949280"/>
              <a:ext cx="4392488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90" name="Shape 81"/>
          <p:cNvSpPr txBox="1">
            <a:spLocks noChangeArrowheads="1"/>
          </p:cNvSpPr>
          <p:nvPr/>
        </p:nvSpPr>
        <p:spPr bwMode="auto">
          <a:xfrm>
            <a:off x="5010150" y="1900238"/>
            <a:ext cx="388778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>
                <a:srgbClr val="FFFFFF"/>
              </a:buClr>
              <a:buSzPct val="25000"/>
            </a:pPr>
            <a:r>
              <a:rPr lang="en-US">
                <a:solidFill>
                  <a:srgbClr val="FFFFFF"/>
                </a:solidFill>
                <a:latin typeface="Verdana" charset="0"/>
                <a:cs typeface="Verdana" charset="0"/>
                <a:sym typeface="Verdana" charset="0"/>
              </a:rPr>
              <a:t>Acompañamiento </a:t>
            </a:r>
          </a:p>
          <a:p>
            <a:pPr algn="ctr">
              <a:buClr>
                <a:srgbClr val="FFFFFF"/>
              </a:buClr>
              <a:buSzPct val="25000"/>
            </a:pPr>
            <a:r>
              <a:rPr lang="en-US">
                <a:solidFill>
                  <a:srgbClr val="FFFFFF"/>
                </a:solidFill>
                <a:latin typeface="Verdana" charset="0"/>
                <a:cs typeface="Verdana" charset="0"/>
                <a:sym typeface="Verdana" charset="0"/>
              </a:rPr>
              <a:t>virtual</a:t>
            </a:r>
          </a:p>
        </p:txBody>
      </p:sp>
    </p:spTree>
    <p:extLst>
      <p:ext uri="{BB962C8B-B14F-4D97-AF65-F5344CB8AC3E}">
        <p14:creationId xmlns:p14="http://schemas.microsoft.com/office/powerpoint/2010/main" val="161311677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 txBox="1">
            <a:spLocks noChangeArrowheads="1"/>
          </p:cNvSpPr>
          <p:nvPr/>
        </p:nvSpPr>
        <p:spPr bwMode="auto">
          <a:xfrm>
            <a:off x="5292725" y="333375"/>
            <a:ext cx="37433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CO" sz="3000" b="0">
                <a:solidFill>
                  <a:srgbClr val="5C0000"/>
                </a:solidFill>
                <a:latin typeface="Calibri" charset="0"/>
              </a:rPr>
              <a:t>Acompañamiento </a:t>
            </a:r>
          </a:p>
          <a:p>
            <a:pPr algn="ctr"/>
            <a:r>
              <a:rPr lang="es-CO" sz="3000" b="0">
                <a:solidFill>
                  <a:srgbClr val="5C0000"/>
                </a:solidFill>
                <a:latin typeface="Calibri" charset="0"/>
              </a:rPr>
              <a:t>in-situ</a:t>
            </a:r>
          </a:p>
        </p:txBody>
      </p:sp>
      <p:sp>
        <p:nvSpPr>
          <p:cNvPr id="43011" name="CuadroTexto 11"/>
          <p:cNvSpPr txBox="1">
            <a:spLocks noChangeArrowheads="1"/>
          </p:cNvSpPr>
          <p:nvPr/>
        </p:nvSpPr>
        <p:spPr bwMode="auto">
          <a:xfrm>
            <a:off x="2627313" y="2052638"/>
            <a:ext cx="2160587" cy="22479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s-ES" sz="2000" b="0">
              <a:solidFill>
                <a:schemeClr val="bg1"/>
              </a:solidFill>
              <a:latin typeface="Calibri" charset="0"/>
            </a:endParaRPr>
          </a:p>
          <a:p>
            <a:pPr algn="ctr"/>
            <a:r>
              <a:rPr lang="es-ES" sz="2000" b="0">
                <a:solidFill>
                  <a:schemeClr val="bg1"/>
                </a:solidFill>
                <a:latin typeface="Calibri" charset="0"/>
              </a:rPr>
              <a:t>Subdirección de Fomento de Competencias</a:t>
            </a:r>
          </a:p>
          <a:p>
            <a:pPr algn="ctr"/>
            <a:r>
              <a:rPr lang="es-ES" sz="2000">
                <a:solidFill>
                  <a:schemeClr val="bg1"/>
                </a:solidFill>
                <a:latin typeface="Calibri" charset="0"/>
              </a:rPr>
              <a:t>(Acompañamiento curricular)</a:t>
            </a:r>
          </a:p>
          <a:p>
            <a:pPr algn="ctr"/>
            <a:endParaRPr lang="es-ES" sz="20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43012" name="CuadroTexto 13"/>
          <p:cNvSpPr txBox="1">
            <a:spLocks noChangeArrowheads="1"/>
          </p:cNvSpPr>
          <p:nvPr/>
        </p:nvSpPr>
        <p:spPr bwMode="auto">
          <a:xfrm>
            <a:off x="5003800" y="2360613"/>
            <a:ext cx="2160588" cy="16319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ES" sz="2000" b="0">
                <a:solidFill>
                  <a:schemeClr val="bg1"/>
                </a:solidFill>
                <a:latin typeface="Calibri" charset="0"/>
              </a:rPr>
              <a:t>Subdirección de Referentes y Evaluación</a:t>
            </a:r>
          </a:p>
          <a:p>
            <a:pPr algn="ctr"/>
            <a:r>
              <a:rPr lang="es-ES" sz="2000">
                <a:solidFill>
                  <a:schemeClr val="bg1"/>
                </a:solidFill>
                <a:latin typeface="Calibri" charset="0"/>
              </a:rPr>
              <a:t>(Seguimiento al aprendizaje)</a:t>
            </a:r>
          </a:p>
        </p:txBody>
      </p:sp>
      <p:sp>
        <p:nvSpPr>
          <p:cNvPr id="17" name="TextBox 9"/>
          <p:cNvSpPr txBox="1">
            <a:spLocks/>
          </p:cNvSpPr>
          <p:nvPr/>
        </p:nvSpPr>
        <p:spPr bwMode="auto">
          <a:xfrm>
            <a:off x="438150" y="4660900"/>
            <a:ext cx="1116013" cy="720725"/>
          </a:xfrm>
          <a:prstGeom prst="rect">
            <a:avLst/>
          </a:prstGeom>
          <a:solidFill>
            <a:schemeClr val="tx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s-CO" altLang="es-CO" sz="2000" b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Costa </a:t>
            </a:r>
          </a:p>
          <a:p>
            <a:pPr algn="ctr">
              <a:defRPr/>
            </a:pPr>
            <a:r>
              <a:rPr lang="es-CO" altLang="es-CO" sz="2000" b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insular</a:t>
            </a:r>
          </a:p>
        </p:txBody>
      </p:sp>
      <p:sp>
        <p:nvSpPr>
          <p:cNvPr id="18" name="TextBox 10"/>
          <p:cNvSpPr txBox="1">
            <a:spLocks/>
          </p:cNvSpPr>
          <p:nvPr/>
        </p:nvSpPr>
        <p:spPr bwMode="auto">
          <a:xfrm>
            <a:off x="1700213" y="4660900"/>
            <a:ext cx="1116012" cy="720725"/>
          </a:xfrm>
          <a:prstGeom prst="rect">
            <a:avLst/>
          </a:prstGeom>
          <a:solidFill>
            <a:schemeClr val="tx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s-CO" altLang="es-CO" sz="2000" b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Costa </a:t>
            </a:r>
          </a:p>
          <a:p>
            <a:pPr algn="ctr">
              <a:defRPr/>
            </a:pPr>
            <a:r>
              <a:rPr lang="es-CO" altLang="es-CO" sz="2000" b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caribe</a:t>
            </a:r>
          </a:p>
        </p:txBody>
      </p:sp>
      <p:sp>
        <p:nvSpPr>
          <p:cNvPr id="19" name="TextBox 11"/>
          <p:cNvSpPr txBox="1">
            <a:spLocks/>
          </p:cNvSpPr>
          <p:nvPr/>
        </p:nvSpPr>
        <p:spPr bwMode="auto">
          <a:xfrm>
            <a:off x="2960688" y="4660900"/>
            <a:ext cx="1116012" cy="720725"/>
          </a:xfrm>
          <a:prstGeom prst="rect">
            <a:avLst/>
          </a:prstGeom>
          <a:solidFill>
            <a:schemeClr val="tx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CO" sz="2000" b="0">
                <a:solidFill>
                  <a:schemeClr val="bg1"/>
                </a:solidFill>
                <a:latin typeface="Calibri" charset="0"/>
              </a:rPr>
              <a:t>Pacífico</a:t>
            </a:r>
          </a:p>
        </p:txBody>
      </p:sp>
      <p:sp>
        <p:nvSpPr>
          <p:cNvPr id="20" name="TextBox 12"/>
          <p:cNvSpPr txBox="1">
            <a:spLocks/>
          </p:cNvSpPr>
          <p:nvPr/>
        </p:nvSpPr>
        <p:spPr bwMode="auto">
          <a:xfrm>
            <a:off x="4222750" y="4660900"/>
            <a:ext cx="1116013" cy="720725"/>
          </a:xfrm>
          <a:prstGeom prst="rect">
            <a:avLst/>
          </a:prstGeom>
          <a:solidFill>
            <a:schemeClr val="tx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CO" sz="2000" b="0">
                <a:solidFill>
                  <a:schemeClr val="bg1"/>
                </a:solidFill>
                <a:latin typeface="Calibri" charset="0"/>
              </a:rPr>
              <a:t>Llanos y </a:t>
            </a:r>
          </a:p>
          <a:p>
            <a:pPr algn="ctr"/>
            <a:r>
              <a:rPr lang="es-CO" sz="2000" b="0">
                <a:solidFill>
                  <a:schemeClr val="bg1"/>
                </a:solidFill>
                <a:latin typeface="Calibri" charset="0"/>
              </a:rPr>
              <a:t>Amazonía</a:t>
            </a:r>
          </a:p>
        </p:txBody>
      </p:sp>
      <p:sp>
        <p:nvSpPr>
          <p:cNvPr id="21" name="TextBox 13"/>
          <p:cNvSpPr txBox="1">
            <a:spLocks/>
          </p:cNvSpPr>
          <p:nvPr/>
        </p:nvSpPr>
        <p:spPr bwMode="auto">
          <a:xfrm>
            <a:off x="5484813" y="4660900"/>
            <a:ext cx="1116012" cy="720725"/>
          </a:xfrm>
          <a:prstGeom prst="rect">
            <a:avLst/>
          </a:prstGeom>
          <a:solidFill>
            <a:schemeClr val="tx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s-CO" altLang="es-CO" sz="2000" b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Eje </a:t>
            </a:r>
          </a:p>
          <a:p>
            <a:pPr algn="ctr">
              <a:defRPr/>
            </a:pPr>
            <a:r>
              <a:rPr lang="es-CO" altLang="es-CO" sz="2000" b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cafetero</a:t>
            </a:r>
          </a:p>
        </p:txBody>
      </p:sp>
      <p:sp>
        <p:nvSpPr>
          <p:cNvPr id="22" name="TextBox 14"/>
          <p:cNvSpPr txBox="1">
            <a:spLocks/>
          </p:cNvSpPr>
          <p:nvPr/>
        </p:nvSpPr>
        <p:spPr bwMode="auto">
          <a:xfrm>
            <a:off x="6746875" y="4660900"/>
            <a:ext cx="1116013" cy="720725"/>
          </a:xfrm>
          <a:prstGeom prst="rect">
            <a:avLst/>
          </a:prstGeom>
          <a:solidFill>
            <a:schemeClr val="tx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s-CO" altLang="es-CO" sz="2000" b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Andinos</a:t>
            </a:r>
          </a:p>
        </p:txBody>
      </p:sp>
      <p:sp>
        <p:nvSpPr>
          <p:cNvPr id="23" name="TextBox 37"/>
          <p:cNvSpPr txBox="1">
            <a:spLocks/>
          </p:cNvSpPr>
          <p:nvPr/>
        </p:nvSpPr>
        <p:spPr bwMode="auto">
          <a:xfrm>
            <a:off x="8008938" y="4660900"/>
            <a:ext cx="1116012" cy="720725"/>
          </a:xfrm>
          <a:prstGeom prst="rect">
            <a:avLst/>
          </a:prstGeom>
          <a:solidFill>
            <a:schemeClr val="tx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CO" sz="2000" b="0">
                <a:solidFill>
                  <a:schemeClr val="bg1"/>
                </a:solidFill>
                <a:latin typeface="Calibri" charset="0"/>
              </a:rPr>
              <a:t>Chocó</a:t>
            </a:r>
          </a:p>
        </p:txBody>
      </p:sp>
      <p:sp>
        <p:nvSpPr>
          <p:cNvPr id="16" name="13 CuadroTexto"/>
          <p:cNvSpPr txBox="1"/>
          <p:nvPr/>
        </p:nvSpPr>
        <p:spPr>
          <a:xfrm>
            <a:off x="323850" y="1700213"/>
            <a:ext cx="1692275" cy="201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CO" sz="1600">
                <a:solidFill>
                  <a:srgbClr val="000000"/>
                </a:solidFill>
              </a:rPr>
              <a:t>Siempre Día E (Acomp. presencial)</a:t>
            </a:r>
          </a:p>
        </p:txBody>
      </p:sp>
      <p:pic>
        <p:nvPicPr>
          <p:cNvPr id="43021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r="20422"/>
          <a:stretch>
            <a:fillRect/>
          </a:stretch>
        </p:blipFill>
        <p:spPr bwMode="auto">
          <a:xfrm>
            <a:off x="339725" y="2636838"/>
            <a:ext cx="160178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299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6"/>
          <p:cNvSpPr txBox="1"/>
          <p:nvPr/>
        </p:nvSpPr>
        <p:spPr>
          <a:xfrm>
            <a:off x="609600" y="3667125"/>
            <a:ext cx="1905000" cy="338138"/>
          </a:xfrm>
          <a:prstGeom prst="rect">
            <a:avLst/>
          </a:prstGeom>
          <a:solidFill>
            <a:srgbClr val="558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ES" sz="1600" b="0" smtClean="0">
                <a:latin typeface="Calibri" charset="0"/>
              </a:rPr>
              <a:t>Departamentos</a:t>
            </a:r>
          </a:p>
        </p:txBody>
      </p:sp>
      <p:sp>
        <p:nvSpPr>
          <p:cNvPr id="12" name="CuadroTexto 14"/>
          <p:cNvSpPr txBox="1"/>
          <p:nvPr/>
        </p:nvSpPr>
        <p:spPr>
          <a:xfrm>
            <a:off x="630238" y="4019550"/>
            <a:ext cx="1884362" cy="8302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 marL="2857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  <a:defRPr/>
            </a:pPr>
            <a:r>
              <a:rPr lang="es-ES" sz="1200" b="0" smtClean="0">
                <a:latin typeface="Calibri" charset="0"/>
              </a:rPr>
              <a:t>Córdoba (4)</a:t>
            </a:r>
          </a:p>
          <a:p>
            <a:pPr>
              <a:buFont typeface="Arial" charset="0"/>
              <a:buChar char="•"/>
              <a:defRPr/>
            </a:pPr>
            <a:r>
              <a:rPr lang="es-ES" sz="1200" b="0" smtClean="0">
                <a:latin typeface="Calibri" charset="0"/>
              </a:rPr>
              <a:t>Sucre (2)</a:t>
            </a:r>
          </a:p>
          <a:p>
            <a:pPr>
              <a:buFont typeface="Arial" charset="0"/>
              <a:buChar char="•"/>
              <a:defRPr/>
            </a:pPr>
            <a:r>
              <a:rPr lang="es-ES" sz="1200" b="0" smtClean="0">
                <a:latin typeface="Calibri" charset="0"/>
              </a:rPr>
              <a:t>Bolívar (3)</a:t>
            </a:r>
          </a:p>
          <a:p>
            <a:pPr>
              <a:buFont typeface="Arial" charset="0"/>
              <a:buChar char="•"/>
              <a:defRPr/>
            </a:pPr>
            <a:r>
              <a:rPr lang="es-ES" sz="1200" b="0" smtClean="0">
                <a:latin typeface="Calibri" charset="0"/>
              </a:rPr>
              <a:t>San Andrés (1)</a:t>
            </a:r>
          </a:p>
          <a:p>
            <a:pPr>
              <a:defRPr/>
            </a:pPr>
            <a:endParaRPr lang="es-ES" sz="1200" b="0" smtClean="0">
              <a:latin typeface="Calibri" charset="0"/>
            </a:endParaRPr>
          </a:p>
        </p:txBody>
      </p:sp>
      <p:sp>
        <p:nvSpPr>
          <p:cNvPr id="13" name="CuadroTexto 6"/>
          <p:cNvSpPr txBox="1"/>
          <p:nvPr/>
        </p:nvSpPr>
        <p:spPr>
          <a:xfrm>
            <a:off x="609600" y="5076825"/>
            <a:ext cx="1905000" cy="584200"/>
          </a:xfrm>
          <a:prstGeom prst="rect">
            <a:avLst/>
          </a:prstGeom>
          <a:solidFill>
            <a:srgbClr val="558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ES" sz="1600" b="0" smtClean="0">
                <a:latin typeface="Calibri" charset="0"/>
              </a:rPr>
              <a:t>SE: 10</a:t>
            </a:r>
          </a:p>
          <a:p>
            <a:pPr algn="ctr">
              <a:defRPr/>
            </a:pPr>
            <a:r>
              <a:rPr lang="es-ES" sz="1600" b="0" smtClean="0">
                <a:latin typeface="Calibri" charset="0"/>
              </a:rPr>
              <a:t>Colegios JU: 20</a:t>
            </a:r>
          </a:p>
        </p:txBody>
      </p:sp>
      <p:sp>
        <p:nvSpPr>
          <p:cNvPr id="14" name="CuadroTexto 6"/>
          <p:cNvSpPr txBox="1"/>
          <p:nvPr/>
        </p:nvSpPr>
        <p:spPr>
          <a:xfrm>
            <a:off x="684213" y="2636838"/>
            <a:ext cx="1752600" cy="338137"/>
          </a:xfrm>
          <a:prstGeom prst="rect">
            <a:avLst/>
          </a:prstGeom>
          <a:solidFill>
            <a:srgbClr val="558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ES" sz="1600" b="0" smtClean="0">
                <a:latin typeface="Calibri" charset="0"/>
              </a:rPr>
              <a:t>Coordinación</a:t>
            </a:r>
          </a:p>
        </p:txBody>
      </p:sp>
      <p:sp>
        <p:nvSpPr>
          <p:cNvPr id="187397" name="CuadroTexto 14"/>
          <p:cNvSpPr txBox="1">
            <a:spLocks noChangeArrowheads="1"/>
          </p:cNvSpPr>
          <p:nvPr/>
        </p:nvSpPr>
        <p:spPr bwMode="auto">
          <a:xfrm>
            <a:off x="684213" y="3017838"/>
            <a:ext cx="1728787" cy="27781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marL="2857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ES" sz="1200" b="0">
                <a:latin typeface="Calibri" charset="0"/>
              </a:rPr>
              <a:t>Claudía Pedraza</a:t>
            </a:r>
          </a:p>
        </p:txBody>
      </p:sp>
      <p:sp>
        <p:nvSpPr>
          <p:cNvPr id="187398" name="CuadroTexto 21"/>
          <p:cNvSpPr txBox="1">
            <a:spLocks noChangeArrowheads="1"/>
          </p:cNvSpPr>
          <p:nvPr/>
        </p:nvSpPr>
        <p:spPr bwMode="auto">
          <a:xfrm>
            <a:off x="468313" y="1700213"/>
            <a:ext cx="3527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CO">
                <a:latin typeface="Calibri" charset="0"/>
                <a:cs typeface="Calibri" charset="0"/>
              </a:rPr>
              <a:t>Costa insular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/>
        </p:nvGraphicFramePr>
        <p:xfrm>
          <a:off x="3419475" y="1628775"/>
          <a:ext cx="5329238" cy="3486150"/>
        </p:xfrm>
        <a:graphic>
          <a:graphicData uri="http://schemas.openxmlformats.org/drawingml/2006/table">
            <a:tbl>
              <a:tblPr/>
              <a:tblGrid>
                <a:gridCol w="1914525"/>
                <a:gridCol w="1138238"/>
                <a:gridCol w="1138237"/>
                <a:gridCol w="1138238"/>
              </a:tblGrid>
              <a:tr h="282575"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ETC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ISCE_35_ETC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ISCE_9_ETC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ISCE_11_ETC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BOLIVAR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4,8596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4,3230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5,2341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CARTAGENA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4,7837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4,3112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5,2817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CORDOBA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4,6698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4,4628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5,3170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LORICA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4,5968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3,7283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4,2351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MAGANGUE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4,3507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4,3494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5,3211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MONTERIA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4,1969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4,0703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5,0301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SAHAGUN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4,1279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4,0068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4,3144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SAN ANDRES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4,1254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3,9677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4,2949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SINCELEJO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4,0548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3,8691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4,2778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SUCRE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3,9817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4,1711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4,6969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Promedio simple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4,3747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4,1260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4,8003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9966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6"/>
          <p:cNvSpPr txBox="1"/>
          <p:nvPr/>
        </p:nvSpPr>
        <p:spPr>
          <a:xfrm>
            <a:off x="609600" y="3522663"/>
            <a:ext cx="1905000" cy="338137"/>
          </a:xfrm>
          <a:prstGeom prst="rect">
            <a:avLst/>
          </a:prstGeom>
          <a:solidFill>
            <a:srgbClr val="558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ES" sz="1600" b="0" smtClean="0">
                <a:latin typeface="Calibri" charset="0"/>
              </a:rPr>
              <a:t>Departamentos</a:t>
            </a:r>
          </a:p>
        </p:txBody>
      </p:sp>
      <p:sp>
        <p:nvSpPr>
          <p:cNvPr id="12" name="CuadroTexto 14"/>
          <p:cNvSpPr txBox="1"/>
          <p:nvPr/>
        </p:nvSpPr>
        <p:spPr>
          <a:xfrm>
            <a:off x="630238" y="3875088"/>
            <a:ext cx="1884362" cy="8318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 marL="2857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Cesar (2)</a:t>
            </a:r>
          </a:p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La Guajira (4)</a:t>
            </a:r>
          </a:p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Magdalena (3)</a:t>
            </a:r>
          </a:p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Atlántico (4)</a:t>
            </a:r>
          </a:p>
        </p:txBody>
      </p:sp>
      <p:sp>
        <p:nvSpPr>
          <p:cNvPr id="13" name="CuadroTexto 6"/>
          <p:cNvSpPr txBox="1"/>
          <p:nvPr/>
        </p:nvSpPr>
        <p:spPr>
          <a:xfrm>
            <a:off x="609600" y="4932363"/>
            <a:ext cx="1905000" cy="584200"/>
          </a:xfrm>
          <a:prstGeom prst="rect">
            <a:avLst/>
          </a:prstGeom>
          <a:solidFill>
            <a:srgbClr val="558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ES" sz="1600" b="0" smtClean="0">
                <a:solidFill>
                  <a:srgbClr val="000000"/>
                </a:solidFill>
                <a:latin typeface="Calibri" charset="0"/>
              </a:rPr>
              <a:t>SE: 13</a:t>
            </a:r>
          </a:p>
          <a:p>
            <a:pPr algn="ctr">
              <a:defRPr/>
            </a:pPr>
            <a:r>
              <a:rPr lang="es-ES" sz="1600" b="0" smtClean="0">
                <a:solidFill>
                  <a:srgbClr val="000000"/>
                </a:solidFill>
                <a:latin typeface="Calibri" charset="0"/>
              </a:rPr>
              <a:t>Colegios JU: 30</a:t>
            </a:r>
          </a:p>
        </p:txBody>
      </p:sp>
      <p:sp>
        <p:nvSpPr>
          <p:cNvPr id="14" name="CuadroTexto 6"/>
          <p:cNvSpPr txBox="1"/>
          <p:nvPr/>
        </p:nvSpPr>
        <p:spPr>
          <a:xfrm>
            <a:off x="684213" y="2492375"/>
            <a:ext cx="1752600" cy="339725"/>
          </a:xfrm>
          <a:prstGeom prst="rect">
            <a:avLst/>
          </a:prstGeom>
          <a:solidFill>
            <a:srgbClr val="558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ES" sz="1600" b="0" smtClean="0">
                <a:latin typeface="Calibri" charset="0"/>
              </a:rPr>
              <a:t>Coordinación</a:t>
            </a:r>
          </a:p>
        </p:txBody>
      </p:sp>
      <p:sp>
        <p:nvSpPr>
          <p:cNvPr id="188421" name="CuadroTexto 14"/>
          <p:cNvSpPr txBox="1">
            <a:spLocks noChangeArrowheads="1"/>
          </p:cNvSpPr>
          <p:nvPr/>
        </p:nvSpPr>
        <p:spPr bwMode="auto">
          <a:xfrm>
            <a:off x="684213" y="2873375"/>
            <a:ext cx="1728787" cy="2778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marL="2857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ES" sz="1200" b="0">
                <a:latin typeface="Calibri" charset="0"/>
              </a:rPr>
              <a:t>Olga Zárate</a:t>
            </a:r>
          </a:p>
        </p:txBody>
      </p:sp>
      <p:sp>
        <p:nvSpPr>
          <p:cNvPr id="188422" name="CuadroTexto 21"/>
          <p:cNvSpPr txBox="1">
            <a:spLocks noChangeArrowheads="1"/>
          </p:cNvSpPr>
          <p:nvPr/>
        </p:nvSpPr>
        <p:spPr bwMode="auto">
          <a:xfrm>
            <a:off x="539750" y="1628775"/>
            <a:ext cx="3527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CO">
                <a:latin typeface="Calibri" charset="0"/>
                <a:cs typeface="Calibri" charset="0"/>
              </a:rPr>
              <a:t>Costa caribe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/>
        </p:nvGraphicFramePr>
        <p:xfrm>
          <a:off x="3419475" y="1628775"/>
          <a:ext cx="5329238" cy="4333875"/>
        </p:xfrm>
        <a:graphic>
          <a:graphicData uri="http://schemas.openxmlformats.org/drawingml/2006/table">
            <a:tbl>
              <a:tblPr/>
              <a:tblGrid>
                <a:gridCol w="1914525"/>
                <a:gridCol w="1138238"/>
                <a:gridCol w="1138237"/>
                <a:gridCol w="1138238"/>
              </a:tblGrid>
              <a:tr h="282575"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ETC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ISCE_35_ETC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ISCE_9_ETC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ISCE_11_ETC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ATLANTICO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5,0556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4,4396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5,2254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BARRANQUILLA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4,9917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4,9217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5,7156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CESAR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4,9212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4,4780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5,2140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CIENAGA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4,7317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4,4703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5,0605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LA GUAJIRA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4,7008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4,0428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4,4252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MAGDALENA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4,4488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4,2617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4,6937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MAICAO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4,4483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3,5276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4,2304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MALAMBO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4,3841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4,0065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4,5208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RIOHACHA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4,2381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4,2651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5,0219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SANTA MARTA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4,2274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4,0190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4,5888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SOLEDAD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4,1529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3,8621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4,1619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URIBIA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4,0866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3,9725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4,6786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VALLEDUPAR</a:t>
                      </a: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3,4696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3,7803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4,0899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Promedio simple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2" marR="12702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4,4505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4,1575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4,7405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9067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6"/>
          <p:cNvSpPr txBox="1"/>
          <p:nvPr/>
        </p:nvSpPr>
        <p:spPr>
          <a:xfrm>
            <a:off x="609600" y="3451225"/>
            <a:ext cx="1905000" cy="338138"/>
          </a:xfrm>
          <a:prstGeom prst="rect">
            <a:avLst/>
          </a:prstGeom>
          <a:solidFill>
            <a:srgbClr val="558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ES" sz="1600" b="0" smtClean="0">
                <a:latin typeface="Calibri" charset="0"/>
              </a:rPr>
              <a:t>Departamentos</a:t>
            </a:r>
          </a:p>
        </p:txBody>
      </p:sp>
      <p:sp>
        <p:nvSpPr>
          <p:cNvPr id="12" name="CuadroTexto 14"/>
          <p:cNvSpPr txBox="1"/>
          <p:nvPr/>
        </p:nvSpPr>
        <p:spPr>
          <a:xfrm>
            <a:off x="611188" y="3813175"/>
            <a:ext cx="1885950" cy="12001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 marL="2857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Valle (9)</a:t>
            </a:r>
          </a:p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Cauca (2)</a:t>
            </a:r>
          </a:p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Nariño (4)</a:t>
            </a:r>
          </a:p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Huila (3)</a:t>
            </a:r>
          </a:p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Putumayo (1)</a:t>
            </a:r>
          </a:p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Tolima (2)</a:t>
            </a:r>
          </a:p>
        </p:txBody>
      </p:sp>
      <p:sp>
        <p:nvSpPr>
          <p:cNvPr id="13" name="CuadroTexto 6"/>
          <p:cNvSpPr txBox="1"/>
          <p:nvPr/>
        </p:nvSpPr>
        <p:spPr>
          <a:xfrm>
            <a:off x="609600" y="5364163"/>
            <a:ext cx="1905000" cy="585787"/>
          </a:xfrm>
          <a:prstGeom prst="rect">
            <a:avLst/>
          </a:prstGeom>
          <a:solidFill>
            <a:srgbClr val="558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ES" sz="1600" b="0" smtClean="0">
                <a:solidFill>
                  <a:srgbClr val="000000"/>
                </a:solidFill>
                <a:latin typeface="Calibri" charset="0"/>
              </a:rPr>
              <a:t>SE: 21</a:t>
            </a:r>
          </a:p>
          <a:p>
            <a:pPr algn="ctr">
              <a:defRPr/>
            </a:pPr>
            <a:r>
              <a:rPr lang="es-ES" sz="1600" b="0" smtClean="0">
                <a:solidFill>
                  <a:srgbClr val="000000"/>
                </a:solidFill>
                <a:latin typeface="Calibri" charset="0"/>
              </a:rPr>
              <a:t>Colegios JU: 17</a:t>
            </a:r>
          </a:p>
        </p:txBody>
      </p:sp>
      <p:sp>
        <p:nvSpPr>
          <p:cNvPr id="14" name="CuadroTexto 6"/>
          <p:cNvSpPr txBox="1"/>
          <p:nvPr/>
        </p:nvSpPr>
        <p:spPr>
          <a:xfrm>
            <a:off x="684213" y="2420938"/>
            <a:ext cx="1752600" cy="338137"/>
          </a:xfrm>
          <a:prstGeom prst="rect">
            <a:avLst/>
          </a:prstGeom>
          <a:solidFill>
            <a:srgbClr val="558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ES" sz="1600" b="0" smtClean="0">
                <a:latin typeface="Calibri" charset="0"/>
              </a:rPr>
              <a:t>Coordinación</a:t>
            </a:r>
          </a:p>
        </p:txBody>
      </p:sp>
      <p:sp>
        <p:nvSpPr>
          <p:cNvPr id="189445" name="CuadroTexto 14"/>
          <p:cNvSpPr txBox="1">
            <a:spLocks noChangeArrowheads="1"/>
          </p:cNvSpPr>
          <p:nvPr/>
        </p:nvSpPr>
        <p:spPr bwMode="auto">
          <a:xfrm>
            <a:off x="684213" y="2801938"/>
            <a:ext cx="1728787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marL="2857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ES" sz="1200" b="0">
                <a:latin typeface="Calibri" charset="0"/>
              </a:rPr>
              <a:t>Clara Helena Agudelo</a:t>
            </a:r>
          </a:p>
        </p:txBody>
      </p:sp>
      <p:sp>
        <p:nvSpPr>
          <p:cNvPr id="189446" name="CuadroTexto 8"/>
          <p:cNvSpPr txBox="1">
            <a:spLocks noChangeArrowheads="1"/>
          </p:cNvSpPr>
          <p:nvPr/>
        </p:nvSpPr>
        <p:spPr bwMode="auto">
          <a:xfrm>
            <a:off x="395288" y="1557338"/>
            <a:ext cx="3529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CO">
                <a:latin typeface="Calibri" charset="0"/>
                <a:cs typeface="Calibri" charset="0"/>
              </a:rPr>
              <a:t>Pacífico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2627313" y="188913"/>
            <a:ext cx="1584325" cy="1079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/>
        </p:nvGraphicFramePr>
        <p:xfrm>
          <a:off x="4067175" y="314325"/>
          <a:ext cx="5076825" cy="6149976"/>
        </p:xfrm>
        <a:graphic>
          <a:graphicData uri="http://schemas.openxmlformats.org/drawingml/2006/table">
            <a:tbl>
              <a:tblPr/>
              <a:tblGrid>
                <a:gridCol w="1824038"/>
                <a:gridCol w="1084262"/>
                <a:gridCol w="1084263"/>
                <a:gridCol w="1084262"/>
              </a:tblGrid>
              <a:tr h="180975"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ETC</a:t>
                      </a:r>
                    </a:p>
                  </a:txBody>
                  <a:tcPr marL="12702" marR="12702" marT="1270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ISCE_35_ETC</a:t>
                      </a:r>
                    </a:p>
                  </a:txBody>
                  <a:tcPr marL="12702" marR="12702" marT="1270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ISCE_9_ETC</a:t>
                      </a:r>
                    </a:p>
                  </a:txBody>
                  <a:tcPr marL="12702" marR="12702" marT="1270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ISCE_11_ETC</a:t>
                      </a:r>
                    </a:p>
                  </a:txBody>
                  <a:tcPr marL="12702" marR="12702" marT="1270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BUENAVENTURA</a:t>
                      </a:r>
                    </a:p>
                  </a:txBody>
                  <a:tcPr marL="12702" marR="12702" marT="1270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6,1219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6,2992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6,3025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BUGA</a:t>
                      </a:r>
                    </a:p>
                  </a:txBody>
                  <a:tcPr marL="12702" marR="12702" marT="1270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5,7202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5,1940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6,1746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CALI</a:t>
                      </a:r>
                    </a:p>
                  </a:txBody>
                  <a:tcPr marL="12702" marR="12702" marT="1270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5,6146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6,0397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6,4645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CARTAGO</a:t>
                      </a:r>
                    </a:p>
                  </a:txBody>
                  <a:tcPr marL="12702" marR="12702" marT="1270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5,5467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5,0263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5,0415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CAUCA</a:t>
                      </a:r>
                    </a:p>
                  </a:txBody>
                  <a:tcPr marL="12702" marR="12702" marT="1270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5,5225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5,7251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6,2161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HUILA</a:t>
                      </a:r>
                    </a:p>
                  </a:txBody>
                  <a:tcPr marL="12702" marR="12702" marT="1270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5,3896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5,0418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5,8687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IBAGUE</a:t>
                      </a:r>
                    </a:p>
                  </a:txBody>
                  <a:tcPr marL="12702" marR="12702" marT="1270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5,3710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5,4669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6,0904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IPIALES</a:t>
                      </a:r>
                    </a:p>
                  </a:txBody>
                  <a:tcPr marL="12702" marR="12702" marT="1270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5,2084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5,2226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5,8599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JAMUNDÍ</a:t>
                      </a:r>
                    </a:p>
                  </a:txBody>
                  <a:tcPr marL="12702" marR="12702" marT="1270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5,1849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4,8508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5,0742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NARIÑO</a:t>
                      </a:r>
                    </a:p>
                  </a:txBody>
                  <a:tcPr marL="12702" marR="12702" marT="1270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5,1647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5,4991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6,0646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NEIVA</a:t>
                      </a:r>
                    </a:p>
                  </a:txBody>
                  <a:tcPr marL="12702" marR="12702" marT="1270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4,8726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4,8412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5,1642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PALMIRA</a:t>
                      </a:r>
                    </a:p>
                  </a:txBody>
                  <a:tcPr marL="12702" marR="12702" marT="1270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4,8362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5,1894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5,5635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PASTO</a:t>
                      </a:r>
                    </a:p>
                  </a:txBody>
                  <a:tcPr marL="12702" marR="12702" marT="1270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4,8233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5,7872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6,3006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PITALITO</a:t>
                      </a:r>
                    </a:p>
                  </a:txBody>
                  <a:tcPr marL="12702" marR="12702" marT="1270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4,7506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4,5463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4,8608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POPAYAN</a:t>
                      </a:r>
                    </a:p>
                  </a:txBody>
                  <a:tcPr marL="12702" marR="12702" marT="1270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4,5812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4,7901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5,3888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PUTUMAYO</a:t>
                      </a:r>
                    </a:p>
                  </a:txBody>
                  <a:tcPr marL="12702" marR="12702" marT="1270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4,5558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4,1888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4,5226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TOLIMA</a:t>
                      </a:r>
                    </a:p>
                  </a:txBody>
                  <a:tcPr marL="12702" marR="12702" marT="1270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4,3555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4,1976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5,7739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TULUA</a:t>
                      </a:r>
                    </a:p>
                  </a:txBody>
                  <a:tcPr marL="12702" marR="12702" marT="1270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4,2812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4,0270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4,5457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TUMACO</a:t>
                      </a:r>
                    </a:p>
                  </a:txBody>
                  <a:tcPr marL="12702" marR="12702" marT="1270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3,9492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3,7209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4,5915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VALLE DEL CAUCA</a:t>
                      </a:r>
                    </a:p>
                  </a:txBody>
                  <a:tcPr marL="12702" marR="12702" marT="1270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3,5274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3,4840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4,2717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17501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Promedio simple</a:t>
                      </a:r>
                    </a:p>
                  </a:txBody>
                  <a:tcPr marL="12702" marR="12702" marT="1270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4,9689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4,9569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5,5070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6451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6"/>
          <p:cNvSpPr txBox="1"/>
          <p:nvPr/>
        </p:nvSpPr>
        <p:spPr>
          <a:xfrm>
            <a:off x="609600" y="3162300"/>
            <a:ext cx="1905000" cy="338138"/>
          </a:xfrm>
          <a:prstGeom prst="rect">
            <a:avLst/>
          </a:prstGeom>
          <a:solidFill>
            <a:srgbClr val="558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ES" sz="1600" b="0" smtClean="0">
                <a:latin typeface="Calibri" charset="0"/>
              </a:rPr>
              <a:t>Departamentos</a:t>
            </a:r>
          </a:p>
        </p:txBody>
      </p:sp>
      <p:sp>
        <p:nvSpPr>
          <p:cNvPr id="12" name="CuadroTexto 14"/>
          <p:cNvSpPr txBox="1"/>
          <p:nvPr/>
        </p:nvSpPr>
        <p:spPr>
          <a:xfrm>
            <a:off x="611188" y="3535363"/>
            <a:ext cx="1885950" cy="175418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 marL="2857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Arauca (1)</a:t>
            </a:r>
          </a:p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Casanare (2)</a:t>
            </a:r>
          </a:p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Vichada (1)</a:t>
            </a:r>
          </a:p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Meta (2)</a:t>
            </a:r>
          </a:p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Guaviare (1)</a:t>
            </a:r>
          </a:p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Guainía (1)</a:t>
            </a:r>
          </a:p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Caquetá (2)</a:t>
            </a:r>
          </a:p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Vaupés (1)</a:t>
            </a:r>
          </a:p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Amazonas (1)</a:t>
            </a:r>
          </a:p>
        </p:txBody>
      </p:sp>
      <p:sp>
        <p:nvSpPr>
          <p:cNvPr id="13" name="CuadroTexto 6"/>
          <p:cNvSpPr txBox="1"/>
          <p:nvPr/>
        </p:nvSpPr>
        <p:spPr>
          <a:xfrm>
            <a:off x="609600" y="5364163"/>
            <a:ext cx="1905000" cy="585787"/>
          </a:xfrm>
          <a:prstGeom prst="rect">
            <a:avLst/>
          </a:prstGeom>
          <a:solidFill>
            <a:srgbClr val="558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ES" sz="1600" b="0" smtClean="0">
                <a:solidFill>
                  <a:srgbClr val="000000"/>
                </a:solidFill>
                <a:latin typeface="Calibri" charset="0"/>
              </a:rPr>
              <a:t>SE: 12</a:t>
            </a:r>
          </a:p>
          <a:p>
            <a:pPr algn="ctr">
              <a:defRPr/>
            </a:pPr>
            <a:r>
              <a:rPr lang="es-ES" sz="1600" b="0" smtClean="0">
                <a:solidFill>
                  <a:srgbClr val="000000"/>
                </a:solidFill>
                <a:latin typeface="Calibri" charset="0"/>
              </a:rPr>
              <a:t>Colegios JU: 0</a:t>
            </a:r>
          </a:p>
        </p:txBody>
      </p:sp>
      <p:sp>
        <p:nvSpPr>
          <p:cNvPr id="14" name="CuadroTexto 6"/>
          <p:cNvSpPr txBox="1"/>
          <p:nvPr/>
        </p:nvSpPr>
        <p:spPr>
          <a:xfrm>
            <a:off x="684213" y="2420938"/>
            <a:ext cx="1752600" cy="338137"/>
          </a:xfrm>
          <a:prstGeom prst="rect">
            <a:avLst/>
          </a:prstGeom>
          <a:solidFill>
            <a:srgbClr val="558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ES" sz="1600" b="0" smtClean="0">
                <a:latin typeface="Calibri" charset="0"/>
              </a:rPr>
              <a:t>Coordinación</a:t>
            </a:r>
          </a:p>
        </p:txBody>
      </p:sp>
      <p:sp>
        <p:nvSpPr>
          <p:cNvPr id="190469" name="CuadroTexto 14"/>
          <p:cNvSpPr txBox="1">
            <a:spLocks noChangeArrowheads="1"/>
          </p:cNvSpPr>
          <p:nvPr/>
        </p:nvSpPr>
        <p:spPr bwMode="auto">
          <a:xfrm>
            <a:off x="684213" y="2801938"/>
            <a:ext cx="1728787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marL="2857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ES" sz="1200" b="0">
                <a:latin typeface="Calibri" charset="0"/>
              </a:rPr>
              <a:t>Lucía León</a:t>
            </a:r>
          </a:p>
        </p:txBody>
      </p:sp>
      <p:sp>
        <p:nvSpPr>
          <p:cNvPr id="190470" name="CuadroTexto 8"/>
          <p:cNvSpPr txBox="1">
            <a:spLocks noChangeArrowheads="1"/>
          </p:cNvSpPr>
          <p:nvPr/>
        </p:nvSpPr>
        <p:spPr bwMode="auto">
          <a:xfrm>
            <a:off x="395288" y="1557338"/>
            <a:ext cx="3529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CO">
                <a:latin typeface="Calibri" charset="0"/>
                <a:cs typeface="Calibri" charset="0"/>
              </a:rPr>
              <a:t>Llanos y Amazonía</a:t>
            </a:r>
          </a:p>
        </p:txBody>
      </p:sp>
      <p:graphicFrame>
        <p:nvGraphicFramePr>
          <p:cNvPr id="10" name="Tabla 9"/>
          <p:cNvGraphicFramePr>
            <a:graphicFrameLocks noGrp="1"/>
          </p:cNvGraphicFramePr>
          <p:nvPr/>
        </p:nvGraphicFramePr>
        <p:xfrm>
          <a:off x="3419475" y="1628775"/>
          <a:ext cx="5329238" cy="4051300"/>
        </p:xfrm>
        <a:graphic>
          <a:graphicData uri="http://schemas.openxmlformats.org/drawingml/2006/table">
            <a:tbl>
              <a:tblPr/>
              <a:tblGrid>
                <a:gridCol w="1914525"/>
                <a:gridCol w="1138238"/>
                <a:gridCol w="1138237"/>
                <a:gridCol w="1138238"/>
              </a:tblGrid>
              <a:tr h="282575"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ETC</a:t>
                      </a:r>
                    </a:p>
                  </a:txBody>
                  <a:tcPr marL="12702" marR="12702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ISCE_35_ETC</a:t>
                      </a:r>
                    </a:p>
                  </a:txBody>
                  <a:tcPr marL="12702" marR="12702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ISCE_9_ETC</a:t>
                      </a:r>
                    </a:p>
                  </a:txBody>
                  <a:tcPr marL="12702" marR="12702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ISCE_11_ETC</a:t>
                      </a:r>
                    </a:p>
                  </a:txBody>
                  <a:tcPr marL="12702" marR="12702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AMAZONAS</a:t>
                      </a:r>
                    </a:p>
                  </a:txBody>
                  <a:tcPr marL="12702" marR="12702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5,1495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5,1827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5,8419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ARAUCA</a:t>
                      </a:r>
                    </a:p>
                  </a:txBody>
                  <a:tcPr marL="12702" marR="12702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5,0546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5,3034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6,2917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CAQUETA</a:t>
                      </a:r>
                    </a:p>
                  </a:txBody>
                  <a:tcPr marL="12702" marR="12702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4,6895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4,9219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5,2395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CASANARE</a:t>
                      </a:r>
                    </a:p>
                  </a:txBody>
                  <a:tcPr marL="12702" marR="12702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4,6571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4,3693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5,7926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FLORENCIA</a:t>
                      </a:r>
                    </a:p>
                  </a:txBody>
                  <a:tcPr marL="12702" marR="12702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4,5377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4,4679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5,0918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GUAINIA</a:t>
                      </a:r>
                    </a:p>
                  </a:txBody>
                  <a:tcPr marL="12702" marR="12702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4,4993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4,5772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5,4847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GUAVIARE</a:t>
                      </a:r>
                    </a:p>
                  </a:txBody>
                  <a:tcPr marL="12702" marR="12702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4,3804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4,2869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4,6665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META</a:t>
                      </a:r>
                    </a:p>
                  </a:txBody>
                  <a:tcPr marL="12702" marR="12702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4,2787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4,5573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4,8357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VAUPES</a:t>
                      </a:r>
                    </a:p>
                  </a:txBody>
                  <a:tcPr marL="12702" marR="12702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3,9084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4,1173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5,2104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VICHADA</a:t>
                      </a:r>
                    </a:p>
                  </a:txBody>
                  <a:tcPr marL="12702" marR="12702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3,8096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4,0137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3,8507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VILLAVICENCIO</a:t>
                      </a:r>
                    </a:p>
                  </a:txBody>
                  <a:tcPr marL="12702" marR="12702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3,6646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3,7632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4,4652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YOPAL</a:t>
                      </a:r>
                    </a:p>
                  </a:txBody>
                  <a:tcPr marL="12702" marR="12702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3,7996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Promedio simple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2" marR="12702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4,4954</a:t>
                      </a:r>
                    </a:p>
                  </a:txBody>
                  <a:tcPr marL="4572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4,3356</a:t>
                      </a:r>
                    </a:p>
                  </a:txBody>
                  <a:tcPr marL="4572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4,9790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7309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6"/>
          <p:cNvSpPr txBox="1"/>
          <p:nvPr/>
        </p:nvSpPr>
        <p:spPr>
          <a:xfrm>
            <a:off x="609600" y="3162300"/>
            <a:ext cx="1905000" cy="338138"/>
          </a:xfrm>
          <a:prstGeom prst="rect">
            <a:avLst/>
          </a:prstGeom>
          <a:solidFill>
            <a:srgbClr val="558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ES" sz="1600" b="0" smtClean="0">
                <a:latin typeface="Calibri" charset="0"/>
              </a:rPr>
              <a:t>Departamentos</a:t>
            </a:r>
          </a:p>
        </p:txBody>
      </p:sp>
      <p:sp>
        <p:nvSpPr>
          <p:cNvPr id="12" name="CuadroTexto 14"/>
          <p:cNvSpPr txBox="1"/>
          <p:nvPr/>
        </p:nvSpPr>
        <p:spPr>
          <a:xfrm>
            <a:off x="611188" y="3533775"/>
            <a:ext cx="1885950" cy="8318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 marL="2857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Antioquia (9)</a:t>
            </a:r>
          </a:p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Caldas (2)</a:t>
            </a:r>
          </a:p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Risaralda (3)</a:t>
            </a:r>
          </a:p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Quindío (2)</a:t>
            </a:r>
          </a:p>
        </p:txBody>
      </p:sp>
      <p:sp>
        <p:nvSpPr>
          <p:cNvPr id="13" name="CuadroTexto 6"/>
          <p:cNvSpPr txBox="1"/>
          <p:nvPr/>
        </p:nvSpPr>
        <p:spPr>
          <a:xfrm>
            <a:off x="611188" y="4508500"/>
            <a:ext cx="1905000" cy="585788"/>
          </a:xfrm>
          <a:prstGeom prst="rect">
            <a:avLst/>
          </a:prstGeom>
          <a:solidFill>
            <a:srgbClr val="558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ES" sz="1600" b="0" smtClean="0">
                <a:solidFill>
                  <a:srgbClr val="000000"/>
                </a:solidFill>
                <a:latin typeface="Calibri" charset="0"/>
              </a:rPr>
              <a:t>SE: 16</a:t>
            </a:r>
          </a:p>
          <a:p>
            <a:pPr algn="ctr">
              <a:defRPr/>
            </a:pPr>
            <a:r>
              <a:rPr lang="es-ES" sz="1600" b="0" smtClean="0">
                <a:solidFill>
                  <a:srgbClr val="000000"/>
                </a:solidFill>
                <a:latin typeface="Calibri" charset="0"/>
              </a:rPr>
              <a:t>Colegios JU: 97</a:t>
            </a:r>
          </a:p>
        </p:txBody>
      </p:sp>
      <p:sp>
        <p:nvSpPr>
          <p:cNvPr id="14" name="CuadroTexto 6"/>
          <p:cNvSpPr txBox="1"/>
          <p:nvPr/>
        </p:nvSpPr>
        <p:spPr>
          <a:xfrm>
            <a:off x="684213" y="2420938"/>
            <a:ext cx="1752600" cy="338137"/>
          </a:xfrm>
          <a:prstGeom prst="rect">
            <a:avLst/>
          </a:prstGeom>
          <a:solidFill>
            <a:srgbClr val="558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ES" sz="1600" b="0" smtClean="0">
                <a:latin typeface="Calibri" charset="0"/>
              </a:rPr>
              <a:t>Coordinación</a:t>
            </a:r>
          </a:p>
        </p:txBody>
      </p:sp>
      <p:sp>
        <p:nvSpPr>
          <p:cNvPr id="191493" name="CuadroTexto 14"/>
          <p:cNvSpPr txBox="1">
            <a:spLocks noChangeArrowheads="1"/>
          </p:cNvSpPr>
          <p:nvPr/>
        </p:nvSpPr>
        <p:spPr bwMode="auto">
          <a:xfrm>
            <a:off x="684213" y="2801938"/>
            <a:ext cx="1728787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marL="2857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ES" sz="1200" b="0">
                <a:latin typeface="Calibri" charset="0"/>
              </a:rPr>
              <a:t>Diego Pulecio</a:t>
            </a:r>
          </a:p>
        </p:txBody>
      </p:sp>
      <p:sp>
        <p:nvSpPr>
          <p:cNvPr id="191494" name="CuadroTexto 8"/>
          <p:cNvSpPr txBox="1">
            <a:spLocks noChangeArrowheads="1"/>
          </p:cNvSpPr>
          <p:nvPr/>
        </p:nvSpPr>
        <p:spPr bwMode="auto">
          <a:xfrm>
            <a:off x="395288" y="1557338"/>
            <a:ext cx="3529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CO">
                <a:latin typeface="Calibri" charset="0"/>
                <a:cs typeface="Calibri" charset="0"/>
              </a:rPr>
              <a:t>Eje Cafetero</a:t>
            </a:r>
          </a:p>
        </p:txBody>
      </p:sp>
      <p:graphicFrame>
        <p:nvGraphicFramePr>
          <p:cNvPr id="10" name="Tabla 9"/>
          <p:cNvGraphicFramePr>
            <a:graphicFrameLocks noGrp="1"/>
          </p:cNvGraphicFramePr>
          <p:nvPr/>
        </p:nvGraphicFramePr>
        <p:xfrm>
          <a:off x="3995738" y="1125538"/>
          <a:ext cx="5040312" cy="5121275"/>
        </p:xfrm>
        <a:graphic>
          <a:graphicData uri="http://schemas.openxmlformats.org/drawingml/2006/table">
            <a:tbl>
              <a:tblPr/>
              <a:tblGrid>
                <a:gridCol w="1811337"/>
                <a:gridCol w="1076325"/>
                <a:gridCol w="1076325"/>
                <a:gridCol w="1076325"/>
              </a:tblGrid>
              <a:tr h="282575"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ETC</a:t>
                      </a:r>
                    </a:p>
                  </a:txBody>
                  <a:tcPr marL="12699" marR="12699" marT="12699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ISCE_35_ETC</a:t>
                      </a:r>
                    </a:p>
                  </a:txBody>
                  <a:tcPr marL="12699" marR="12699" marT="12699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ISCE_9_ETC</a:t>
                      </a:r>
                    </a:p>
                  </a:txBody>
                  <a:tcPr marL="12699" marR="12699" marT="12699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ISCE_11_ETC</a:t>
                      </a:r>
                    </a:p>
                  </a:txBody>
                  <a:tcPr marL="12699" marR="12699" marT="12699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ANTIOQUIA</a:t>
                      </a:r>
                    </a:p>
                  </a:txBody>
                  <a:tcPr marL="12699" marR="12699" marT="12699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6,4894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6,4342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6,9305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APARTADO</a:t>
                      </a:r>
                    </a:p>
                  </a:txBody>
                  <a:tcPr marL="12699" marR="12699" marT="12699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6,4825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6,0347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7,0970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ARMENIA</a:t>
                      </a:r>
                    </a:p>
                  </a:txBody>
                  <a:tcPr marL="12699" marR="12699" marT="12699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6,0207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5,7544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6,1435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BELLO</a:t>
                      </a:r>
                    </a:p>
                  </a:txBody>
                  <a:tcPr marL="12699" marR="12699" marT="12699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5,7010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5,2210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5,7731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CALDAS</a:t>
                      </a:r>
                    </a:p>
                  </a:txBody>
                  <a:tcPr marL="12699" marR="12699" marT="12699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5,4943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4,9412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5,8853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DOS QUEBRADAS</a:t>
                      </a:r>
                    </a:p>
                  </a:txBody>
                  <a:tcPr marL="12699" marR="12699" marT="12699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5,4706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5,3946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6,0916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ENVIGADO</a:t>
                      </a:r>
                    </a:p>
                  </a:txBody>
                  <a:tcPr marL="12699" marR="12699" marT="12699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5,2078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4,9961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5,8692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ITAGUI</a:t>
                      </a:r>
                    </a:p>
                  </a:txBody>
                  <a:tcPr marL="12699" marR="12699" marT="12699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5,1754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4,8960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5,5232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MANIZALES</a:t>
                      </a:r>
                    </a:p>
                  </a:txBody>
                  <a:tcPr marL="12699" marR="12699" marT="12699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5,0265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5,1924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6,5182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MEDELLIN</a:t>
                      </a:r>
                    </a:p>
                  </a:txBody>
                  <a:tcPr marL="12699" marR="12699" marT="12699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4,9890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4,5131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6,1791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PEREIRA</a:t>
                      </a:r>
                    </a:p>
                  </a:txBody>
                  <a:tcPr marL="12699" marR="12699" marT="12699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4,9059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4,5803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5,5509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QUINDIO</a:t>
                      </a:r>
                    </a:p>
                  </a:txBody>
                  <a:tcPr marL="12699" marR="12699" marT="12699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4,8102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4,4089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5,2589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RIONEGRO</a:t>
                      </a:r>
                    </a:p>
                  </a:txBody>
                  <a:tcPr marL="12699" marR="12699" marT="12699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4,8069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4,4970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4,9977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RISARALDA</a:t>
                      </a:r>
                    </a:p>
                  </a:txBody>
                  <a:tcPr marL="12699" marR="12699" marT="12699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4,7881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4,3806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5,2065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SABANETA</a:t>
                      </a:r>
                    </a:p>
                  </a:txBody>
                  <a:tcPr marL="12699" marR="12699" marT="12699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4,3783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3,7559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4,3512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TURBO</a:t>
                      </a:r>
                    </a:p>
                  </a:txBody>
                  <a:tcPr marL="12699" marR="12699" marT="12699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4,2356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3,7764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4,1347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Promedio simple</a:t>
                      </a:r>
                    </a:p>
                  </a:txBody>
                  <a:tcPr marL="12699" marR="12699" marT="12699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5,2489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4,9236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5,7194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283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6"/>
          <p:cNvSpPr txBox="1"/>
          <p:nvPr/>
        </p:nvSpPr>
        <p:spPr>
          <a:xfrm>
            <a:off x="609600" y="3162300"/>
            <a:ext cx="1905000" cy="338138"/>
          </a:xfrm>
          <a:prstGeom prst="rect">
            <a:avLst/>
          </a:prstGeom>
          <a:solidFill>
            <a:srgbClr val="558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ES" sz="1600" b="0" smtClean="0">
                <a:latin typeface="Calibri" charset="0"/>
              </a:rPr>
              <a:t>Departamentos</a:t>
            </a:r>
          </a:p>
        </p:txBody>
      </p:sp>
      <p:sp>
        <p:nvSpPr>
          <p:cNvPr id="12" name="CuadroTexto 14"/>
          <p:cNvSpPr txBox="1"/>
          <p:nvPr/>
        </p:nvSpPr>
        <p:spPr>
          <a:xfrm>
            <a:off x="611188" y="3500438"/>
            <a:ext cx="1885950" cy="1016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 marL="2857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Nte. Santander (2)</a:t>
            </a:r>
          </a:p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Santander (6)</a:t>
            </a:r>
          </a:p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Boyacá (4)</a:t>
            </a:r>
          </a:p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Cundinamarca (8)</a:t>
            </a:r>
          </a:p>
          <a:p>
            <a:pPr>
              <a:buFont typeface="Arial" charset="0"/>
              <a:buChar char="•"/>
              <a:defRPr/>
            </a:pPr>
            <a:r>
              <a:rPr lang="es-ES" sz="1200" b="0" smtClean="0">
                <a:solidFill>
                  <a:srgbClr val="000000"/>
                </a:solidFill>
                <a:latin typeface="Calibri" charset="0"/>
              </a:rPr>
              <a:t>Bogotá (1)</a:t>
            </a:r>
          </a:p>
        </p:txBody>
      </p:sp>
      <p:sp>
        <p:nvSpPr>
          <p:cNvPr id="13" name="CuadroTexto 6"/>
          <p:cNvSpPr txBox="1"/>
          <p:nvPr/>
        </p:nvSpPr>
        <p:spPr>
          <a:xfrm>
            <a:off x="611188" y="4787900"/>
            <a:ext cx="1905000" cy="585788"/>
          </a:xfrm>
          <a:prstGeom prst="rect">
            <a:avLst/>
          </a:prstGeom>
          <a:solidFill>
            <a:srgbClr val="558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ES" sz="1600" b="0" smtClean="0">
                <a:solidFill>
                  <a:srgbClr val="000000"/>
                </a:solidFill>
                <a:latin typeface="Calibri" charset="0"/>
              </a:rPr>
              <a:t>SE: 16</a:t>
            </a:r>
          </a:p>
          <a:p>
            <a:pPr algn="ctr">
              <a:defRPr/>
            </a:pPr>
            <a:r>
              <a:rPr lang="es-ES" sz="1600" b="0" smtClean="0">
                <a:solidFill>
                  <a:srgbClr val="000000"/>
                </a:solidFill>
                <a:latin typeface="Calibri" charset="0"/>
              </a:rPr>
              <a:t>Colegios JU: 97</a:t>
            </a:r>
          </a:p>
        </p:txBody>
      </p:sp>
      <p:sp>
        <p:nvSpPr>
          <p:cNvPr id="14" name="CuadroTexto 6"/>
          <p:cNvSpPr txBox="1"/>
          <p:nvPr/>
        </p:nvSpPr>
        <p:spPr>
          <a:xfrm>
            <a:off x="684213" y="2420938"/>
            <a:ext cx="1752600" cy="338137"/>
          </a:xfrm>
          <a:prstGeom prst="rect">
            <a:avLst/>
          </a:prstGeom>
          <a:solidFill>
            <a:srgbClr val="558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ES" sz="1600" b="0" smtClean="0">
                <a:latin typeface="Calibri" charset="0"/>
              </a:rPr>
              <a:t>Coordinación</a:t>
            </a:r>
          </a:p>
        </p:txBody>
      </p:sp>
      <p:sp>
        <p:nvSpPr>
          <p:cNvPr id="192517" name="CuadroTexto 14"/>
          <p:cNvSpPr txBox="1">
            <a:spLocks noChangeArrowheads="1"/>
          </p:cNvSpPr>
          <p:nvPr/>
        </p:nvSpPr>
        <p:spPr bwMode="auto">
          <a:xfrm>
            <a:off x="684213" y="2801938"/>
            <a:ext cx="1728787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marL="2857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ES" sz="1200" b="0">
                <a:latin typeface="Calibri" charset="0"/>
              </a:rPr>
              <a:t>William Santamaría</a:t>
            </a:r>
          </a:p>
        </p:txBody>
      </p:sp>
      <p:sp>
        <p:nvSpPr>
          <p:cNvPr id="192518" name="CuadroTexto 8"/>
          <p:cNvSpPr txBox="1">
            <a:spLocks noChangeArrowheads="1"/>
          </p:cNvSpPr>
          <p:nvPr/>
        </p:nvSpPr>
        <p:spPr bwMode="auto">
          <a:xfrm>
            <a:off x="395288" y="1557338"/>
            <a:ext cx="3529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CO">
                <a:latin typeface="Calibri" charset="0"/>
                <a:cs typeface="Calibri" charset="0"/>
              </a:rPr>
              <a:t>Andinos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627313" y="188913"/>
            <a:ext cx="1584325" cy="1079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6" name="Tabla 15"/>
          <p:cNvGraphicFramePr>
            <a:graphicFrameLocks noGrp="1"/>
          </p:cNvGraphicFramePr>
          <p:nvPr/>
        </p:nvGraphicFramePr>
        <p:xfrm>
          <a:off x="4175125" y="115888"/>
          <a:ext cx="4968875" cy="6432552"/>
        </p:xfrm>
        <a:graphic>
          <a:graphicData uri="http://schemas.openxmlformats.org/drawingml/2006/table">
            <a:tbl>
              <a:tblPr/>
              <a:tblGrid>
                <a:gridCol w="1784350"/>
                <a:gridCol w="1062038"/>
                <a:gridCol w="1060450"/>
                <a:gridCol w="1062037"/>
              </a:tblGrid>
              <a:tr h="180975"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ETC</a:t>
                      </a:r>
                    </a:p>
                  </a:txBody>
                  <a:tcPr marL="12701" marR="12701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ISCE_35_ETC</a:t>
                      </a:r>
                    </a:p>
                  </a:txBody>
                  <a:tcPr marL="12701" marR="12701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ISCE_9_ETC</a:t>
                      </a:r>
                    </a:p>
                  </a:txBody>
                  <a:tcPr marL="12701" marR="12701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ISCE_11_ETC</a:t>
                      </a:r>
                    </a:p>
                  </a:txBody>
                  <a:tcPr marL="12701" marR="12701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BARRANCABERMEJA</a:t>
                      </a:r>
                    </a:p>
                  </a:txBody>
                  <a:tcPr marL="12701" marR="12701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6,2616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7,0030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6,9670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BOGOTA</a:t>
                      </a:r>
                    </a:p>
                  </a:txBody>
                  <a:tcPr marL="12701" marR="12701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6,1153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6,4651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5,9597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BOYACA</a:t>
                      </a:r>
                    </a:p>
                  </a:txBody>
                  <a:tcPr marL="12701" marR="12701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6,0782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5,8633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7,3021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BUCARAMANGA</a:t>
                      </a:r>
                    </a:p>
                  </a:txBody>
                  <a:tcPr marL="12701" marR="12701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6,0754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6,1949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6,6768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CHÍA</a:t>
                      </a:r>
                    </a:p>
                  </a:txBody>
                  <a:tcPr marL="12701" marR="12701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6,0729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6,5075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7,0282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CUCUTA</a:t>
                      </a:r>
                    </a:p>
                  </a:txBody>
                  <a:tcPr marL="12701" marR="12701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6,0006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5,9451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6,4415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CUNDINAMARCA</a:t>
                      </a:r>
                    </a:p>
                  </a:txBody>
                  <a:tcPr marL="12701" marR="12701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5,9862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6,6776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6,8198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DUITAMA</a:t>
                      </a:r>
                    </a:p>
                  </a:txBody>
                  <a:tcPr marL="12701" marR="12701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5,8729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5,1803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6,1182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FACATATIVÁ</a:t>
                      </a:r>
                    </a:p>
                  </a:txBody>
                  <a:tcPr marL="12701" marR="12701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5,8482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5,4014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6,2675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FLORIDABLANCA</a:t>
                      </a:r>
                    </a:p>
                  </a:txBody>
                  <a:tcPr marL="12701" marR="12701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5,8246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5,7414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6,4812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FUSAGASUGA</a:t>
                      </a:r>
                    </a:p>
                  </a:txBody>
                  <a:tcPr marL="12701" marR="12701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5,8064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6,0717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6,6545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GIRARDOT</a:t>
                      </a:r>
                    </a:p>
                  </a:txBody>
                  <a:tcPr marL="12701" marR="12701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5,7130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5,9156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5,8699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GIRON</a:t>
                      </a:r>
                    </a:p>
                  </a:txBody>
                  <a:tcPr marL="12701" marR="12701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5,4717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5,5831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5,5789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MOSQUERA</a:t>
                      </a:r>
                    </a:p>
                  </a:txBody>
                  <a:tcPr marL="12701" marR="12701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5,4490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5,5063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5,8226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NORTE DE SANTANDER</a:t>
                      </a:r>
                    </a:p>
                  </a:txBody>
                  <a:tcPr marL="12701" marR="12701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5,3751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4,8204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6,1055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PIEDECUESTA</a:t>
                      </a:r>
                    </a:p>
                  </a:txBody>
                  <a:tcPr marL="12701" marR="12701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5,2969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5,1088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5,2931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SANTANDER</a:t>
                      </a:r>
                    </a:p>
                  </a:txBody>
                  <a:tcPr marL="12701" marR="12701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5,2533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4,6880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5,4326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SOACHA</a:t>
                      </a:r>
                    </a:p>
                  </a:txBody>
                  <a:tcPr marL="12701" marR="12701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5,2276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5,4585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5,3468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SOGAMOSO</a:t>
                      </a:r>
                    </a:p>
                  </a:txBody>
                  <a:tcPr marL="12701" marR="12701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5,1051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4,9780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5,5769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TUNJA</a:t>
                      </a:r>
                    </a:p>
                  </a:txBody>
                  <a:tcPr marL="12701" marR="12701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5,0262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4,6441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4,7034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ZIPAQUIRA</a:t>
                      </a:r>
                    </a:p>
                  </a:txBody>
                  <a:tcPr marL="12701" marR="12701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4,9007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5,0316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6,1304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17502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Promedio simple</a:t>
                      </a:r>
                    </a:p>
                  </a:txBody>
                  <a:tcPr marL="12701" marR="12701" marT="1270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5,6553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5,6565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6,1227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7247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ítulo 1"/>
          <p:cNvSpPr>
            <a:spLocks noGrp="1"/>
          </p:cNvSpPr>
          <p:nvPr>
            <p:ph type="title"/>
          </p:nvPr>
        </p:nvSpPr>
        <p:spPr>
          <a:xfrm>
            <a:off x="2413000" y="1555750"/>
            <a:ext cx="4391025" cy="1944688"/>
          </a:xfrm>
        </p:spPr>
        <p:txBody>
          <a:bodyPr/>
          <a:lstStyle/>
          <a:p>
            <a:pPr algn="ctr" eaLnBrk="1" hangingPunct="1"/>
            <a:r>
              <a:rPr lang="en-US" sz="6000">
                <a:solidFill>
                  <a:srgbClr val="5C0000"/>
                </a:solidFill>
                <a:latin typeface="Calibri" charset="0"/>
                <a:cs typeface="Arial" charset="0"/>
              </a:rPr>
              <a:t>El reto: Calidad</a:t>
            </a:r>
          </a:p>
        </p:txBody>
      </p:sp>
      <p:sp>
        <p:nvSpPr>
          <p:cNvPr id="52226" name="Título 1"/>
          <p:cNvSpPr txBox="1">
            <a:spLocks/>
          </p:cNvSpPr>
          <p:nvPr/>
        </p:nvSpPr>
        <p:spPr bwMode="auto">
          <a:xfrm>
            <a:off x="755650" y="3932238"/>
            <a:ext cx="7704138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4000" b="0">
              <a:solidFill>
                <a:srgbClr val="5C0000"/>
              </a:solidFill>
              <a:latin typeface="Calibri" charset="0"/>
              <a:cs typeface="Arial" charset="0"/>
            </a:endParaRPr>
          </a:p>
          <a:p>
            <a:pPr algn="ctr" eaLnBrk="1" hangingPunct="1"/>
            <a:r>
              <a:rPr lang="en-US" sz="4000" b="0">
                <a:solidFill>
                  <a:srgbClr val="5C0000"/>
                </a:solidFill>
                <a:latin typeface="Calibri" charset="0"/>
                <a:cs typeface="Arial" charset="0"/>
              </a:rPr>
              <a:t>¿A dónde debemos llegar?</a:t>
            </a:r>
          </a:p>
          <a:p>
            <a:pPr algn="ctr" eaLnBrk="1" hangingPunct="1"/>
            <a:endParaRPr lang="en-US" sz="4000" b="0">
              <a:solidFill>
                <a:srgbClr val="5C0000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807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6"/>
          <p:cNvSpPr txBox="1"/>
          <p:nvPr/>
        </p:nvSpPr>
        <p:spPr>
          <a:xfrm>
            <a:off x="609600" y="3667125"/>
            <a:ext cx="1905000" cy="338138"/>
          </a:xfrm>
          <a:prstGeom prst="rect">
            <a:avLst/>
          </a:prstGeom>
          <a:solidFill>
            <a:srgbClr val="558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ES" sz="1600" b="0" smtClean="0">
                <a:latin typeface="Calibri" charset="0"/>
              </a:rPr>
              <a:t>Departamentos</a:t>
            </a:r>
          </a:p>
        </p:txBody>
      </p:sp>
      <p:sp>
        <p:nvSpPr>
          <p:cNvPr id="12" name="CuadroTexto 14"/>
          <p:cNvSpPr txBox="1"/>
          <p:nvPr/>
        </p:nvSpPr>
        <p:spPr>
          <a:xfrm>
            <a:off x="630238" y="4005263"/>
            <a:ext cx="1884362" cy="27622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 marL="2857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  <a:defRPr/>
            </a:pPr>
            <a:r>
              <a:rPr lang="es-ES" sz="1200" b="0" smtClean="0">
                <a:latin typeface="Calibri" charset="0"/>
              </a:rPr>
              <a:t>Chocó (2)</a:t>
            </a:r>
          </a:p>
        </p:txBody>
      </p:sp>
      <p:sp>
        <p:nvSpPr>
          <p:cNvPr id="13" name="CuadroTexto 6"/>
          <p:cNvSpPr txBox="1"/>
          <p:nvPr/>
        </p:nvSpPr>
        <p:spPr>
          <a:xfrm>
            <a:off x="609600" y="4652963"/>
            <a:ext cx="1905000" cy="584200"/>
          </a:xfrm>
          <a:prstGeom prst="rect">
            <a:avLst/>
          </a:prstGeom>
          <a:solidFill>
            <a:srgbClr val="558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ES" sz="1600" b="0" smtClean="0">
                <a:solidFill>
                  <a:srgbClr val="000000"/>
                </a:solidFill>
                <a:latin typeface="Calibri" charset="0"/>
              </a:rPr>
              <a:t>SE: 2</a:t>
            </a:r>
          </a:p>
          <a:p>
            <a:pPr algn="ctr">
              <a:defRPr/>
            </a:pPr>
            <a:r>
              <a:rPr lang="es-ES" sz="1600" b="0" smtClean="0">
                <a:solidFill>
                  <a:srgbClr val="000000"/>
                </a:solidFill>
                <a:latin typeface="Calibri" charset="0"/>
              </a:rPr>
              <a:t>Colegios JU: 14</a:t>
            </a:r>
          </a:p>
        </p:txBody>
      </p:sp>
      <p:sp>
        <p:nvSpPr>
          <p:cNvPr id="14" name="CuadroTexto 6"/>
          <p:cNvSpPr txBox="1"/>
          <p:nvPr/>
        </p:nvSpPr>
        <p:spPr>
          <a:xfrm>
            <a:off x="684213" y="2636838"/>
            <a:ext cx="1752600" cy="338137"/>
          </a:xfrm>
          <a:prstGeom prst="rect">
            <a:avLst/>
          </a:prstGeom>
          <a:solidFill>
            <a:srgbClr val="558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s-ES" sz="1600" b="0" smtClean="0">
                <a:latin typeface="Calibri" charset="0"/>
              </a:rPr>
              <a:t>Coordinación</a:t>
            </a:r>
          </a:p>
        </p:txBody>
      </p:sp>
      <p:sp>
        <p:nvSpPr>
          <p:cNvPr id="193541" name="CuadroTexto 14"/>
          <p:cNvSpPr txBox="1">
            <a:spLocks noChangeArrowheads="1"/>
          </p:cNvSpPr>
          <p:nvPr/>
        </p:nvSpPr>
        <p:spPr bwMode="auto">
          <a:xfrm>
            <a:off x="684213" y="3017838"/>
            <a:ext cx="1728787" cy="27781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marL="2857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ES" sz="1200" b="0">
                <a:latin typeface="Calibri" charset="0"/>
              </a:rPr>
              <a:t>Ana María Pérez</a:t>
            </a:r>
          </a:p>
        </p:txBody>
      </p:sp>
      <p:sp>
        <p:nvSpPr>
          <p:cNvPr id="193542" name="CuadroTexto 21"/>
          <p:cNvSpPr txBox="1">
            <a:spLocks noChangeArrowheads="1"/>
          </p:cNvSpPr>
          <p:nvPr/>
        </p:nvSpPr>
        <p:spPr bwMode="auto">
          <a:xfrm>
            <a:off x="468313" y="1700213"/>
            <a:ext cx="3527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CO">
                <a:latin typeface="Calibri" charset="0"/>
                <a:cs typeface="Calibri" charset="0"/>
              </a:rPr>
              <a:t>Chocó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/>
        </p:nvGraphicFramePr>
        <p:xfrm>
          <a:off x="3563938" y="2587625"/>
          <a:ext cx="5329237" cy="1417897"/>
        </p:xfrm>
        <a:graphic>
          <a:graphicData uri="http://schemas.openxmlformats.org/drawingml/2006/table">
            <a:tbl>
              <a:tblPr/>
              <a:tblGrid>
                <a:gridCol w="1914525"/>
                <a:gridCol w="1138237"/>
                <a:gridCol w="1138238"/>
                <a:gridCol w="1138237"/>
              </a:tblGrid>
              <a:tr h="282508"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ETC</a:t>
                      </a:r>
                    </a:p>
                  </a:txBody>
                  <a:tcPr marL="12702" marR="12702" marT="127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ISCE_35_ETC</a:t>
                      </a:r>
                    </a:p>
                  </a:txBody>
                  <a:tcPr marL="12702" marR="12702" marT="127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ISCE_9_ETC</a:t>
                      </a:r>
                    </a:p>
                  </a:txBody>
                  <a:tcPr marL="12702" marR="12702" marT="127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ISCE_11_ETC</a:t>
                      </a:r>
                    </a:p>
                  </a:txBody>
                  <a:tcPr marL="12702" marR="12702" marT="127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317431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Chocó</a:t>
                      </a:r>
                    </a:p>
                  </a:txBody>
                  <a:tcPr marL="12702" marR="12702" marT="127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4,1398</a:t>
                      </a:r>
                    </a:p>
                  </a:txBody>
                  <a:tcPr marL="12700" marR="12700" marT="12697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3,9102</a:t>
                      </a:r>
                    </a:p>
                  </a:txBody>
                  <a:tcPr marL="12700" marR="12700" marT="12697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4,0111</a:t>
                      </a:r>
                    </a:p>
                  </a:txBody>
                  <a:tcPr marL="12700" marR="12700" marT="12697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00268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Quibdó</a:t>
                      </a:r>
                    </a:p>
                  </a:txBody>
                  <a:tcPr marL="12702" marR="12702" marT="127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4,3582</a:t>
                      </a:r>
                    </a:p>
                  </a:txBody>
                  <a:tcPr marL="12700" marR="12700" marT="12697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3,8188</a:t>
                      </a:r>
                    </a:p>
                  </a:txBody>
                  <a:tcPr marL="12700" marR="12700" marT="12697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2" marR="12702" marT="127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17431"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Promedio simple</a:t>
                      </a:r>
                    </a:p>
                  </a:txBody>
                  <a:tcPr marL="12702" marR="12702" marT="127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4,2490</a:t>
                      </a:r>
                    </a:p>
                  </a:txBody>
                  <a:tcPr marL="12700" marR="12700" marT="12697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3,8645</a:t>
                      </a:r>
                    </a:p>
                  </a:txBody>
                  <a:tcPr marL="12700" marR="12700" marT="12697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4,0111</a:t>
                      </a:r>
                    </a:p>
                  </a:txBody>
                  <a:tcPr marL="12700" marR="12700" marT="12697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7466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hape 228"/>
          <p:cNvSpPr txBox="1">
            <a:spLocks noChangeArrowheads="1"/>
          </p:cNvSpPr>
          <p:nvPr/>
        </p:nvSpPr>
        <p:spPr bwMode="auto">
          <a:xfrm>
            <a:off x="5761038" y="2876550"/>
            <a:ext cx="1855787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s-CO"/>
          </a:p>
        </p:txBody>
      </p:sp>
      <p:sp>
        <p:nvSpPr>
          <p:cNvPr id="44035" name="Shape 229"/>
          <p:cNvSpPr txBox="1">
            <a:spLocks noChangeArrowheads="1"/>
          </p:cNvSpPr>
          <p:nvPr/>
        </p:nvSpPr>
        <p:spPr bwMode="auto">
          <a:xfrm>
            <a:off x="1074738" y="4271963"/>
            <a:ext cx="67516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s-CO"/>
          </a:p>
        </p:txBody>
      </p:sp>
      <p:sp>
        <p:nvSpPr>
          <p:cNvPr id="183300" name="1 CuadroTexto"/>
          <p:cNvSpPr txBox="1">
            <a:spLocks noChangeArrowheads="1"/>
          </p:cNvSpPr>
          <p:nvPr/>
        </p:nvSpPr>
        <p:spPr bwMode="auto">
          <a:xfrm>
            <a:off x="4910138" y="260350"/>
            <a:ext cx="42703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CO" sz="3000" b="0">
                <a:solidFill>
                  <a:srgbClr val="800000"/>
                </a:solidFill>
                <a:latin typeface="Calibri" charset="0"/>
              </a:rPr>
              <a:t>Definición de la Ruta de Acompañamiento</a:t>
            </a:r>
          </a:p>
        </p:txBody>
      </p:sp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36675"/>
            <a:ext cx="6629400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CuadroTexto 2"/>
          <p:cNvSpPr txBox="1">
            <a:spLocks noChangeArrowheads="1"/>
          </p:cNvSpPr>
          <p:nvPr/>
        </p:nvSpPr>
        <p:spPr bwMode="auto">
          <a:xfrm>
            <a:off x="6156325" y="4149725"/>
            <a:ext cx="2771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ES" dirty="0"/>
              <a:t> Agendas complementarias regionales </a:t>
            </a:r>
          </a:p>
        </p:txBody>
      </p:sp>
      <p:sp>
        <p:nvSpPr>
          <p:cNvPr id="4" name="Más 3"/>
          <p:cNvSpPr>
            <a:spLocks/>
          </p:cNvSpPr>
          <p:nvPr/>
        </p:nvSpPr>
        <p:spPr bwMode="auto">
          <a:xfrm>
            <a:off x="6588125" y="3716338"/>
            <a:ext cx="504825" cy="576262"/>
          </a:xfrm>
          <a:custGeom>
            <a:avLst/>
            <a:gdLst>
              <a:gd name="T0" fmla="*/ 67017 w 504056"/>
              <a:gd name="T1" fmla="*/ 228913 h 576064"/>
              <a:gd name="T2" fmla="*/ 193340 w 504056"/>
              <a:gd name="T3" fmla="*/ 228913 h 576064"/>
              <a:gd name="T4" fmla="*/ 193340 w 504056"/>
              <a:gd name="T5" fmla="*/ 76409 h 576064"/>
              <a:gd name="T6" fmla="*/ 312256 w 504056"/>
              <a:gd name="T7" fmla="*/ 76409 h 576064"/>
              <a:gd name="T8" fmla="*/ 312256 w 504056"/>
              <a:gd name="T9" fmla="*/ 228913 h 576064"/>
              <a:gd name="T10" fmla="*/ 438578 w 504056"/>
              <a:gd name="T11" fmla="*/ 228913 h 576064"/>
              <a:gd name="T12" fmla="*/ 438578 w 504056"/>
              <a:gd name="T13" fmla="*/ 347547 h 576064"/>
              <a:gd name="T14" fmla="*/ 312256 w 504056"/>
              <a:gd name="T15" fmla="*/ 347547 h 576064"/>
              <a:gd name="T16" fmla="*/ 312256 w 504056"/>
              <a:gd name="T17" fmla="*/ 500051 h 576064"/>
              <a:gd name="T18" fmla="*/ 193340 w 504056"/>
              <a:gd name="T19" fmla="*/ 500051 h 576064"/>
              <a:gd name="T20" fmla="*/ 193340 w 504056"/>
              <a:gd name="T21" fmla="*/ 347547 h 576064"/>
              <a:gd name="T22" fmla="*/ 67017 w 504056"/>
              <a:gd name="T23" fmla="*/ 347547 h 576064"/>
              <a:gd name="T24" fmla="*/ 67017 w 504056"/>
              <a:gd name="T25" fmla="*/ 228913 h 57606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04056"/>
              <a:gd name="T40" fmla="*/ 0 h 576064"/>
              <a:gd name="T41" fmla="*/ 504056 w 504056"/>
              <a:gd name="T42" fmla="*/ 576064 h 57606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04056" h="576064">
                <a:moveTo>
                  <a:pt x="66813" y="228755"/>
                </a:moveTo>
                <a:lnTo>
                  <a:pt x="192751" y="228755"/>
                </a:lnTo>
                <a:lnTo>
                  <a:pt x="192751" y="76357"/>
                </a:lnTo>
                <a:lnTo>
                  <a:pt x="311305" y="76357"/>
                </a:lnTo>
                <a:lnTo>
                  <a:pt x="311305" y="228755"/>
                </a:lnTo>
                <a:lnTo>
                  <a:pt x="437243" y="228755"/>
                </a:lnTo>
                <a:lnTo>
                  <a:pt x="437243" y="347309"/>
                </a:lnTo>
                <a:lnTo>
                  <a:pt x="311305" y="347309"/>
                </a:lnTo>
                <a:lnTo>
                  <a:pt x="311305" y="499707"/>
                </a:lnTo>
                <a:lnTo>
                  <a:pt x="192751" y="499707"/>
                </a:lnTo>
                <a:lnTo>
                  <a:pt x="192751" y="347309"/>
                </a:lnTo>
                <a:lnTo>
                  <a:pt x="66813" y="347309"/>
                </a:lnTo>
                <a:lnTo>
                  <a:pt x="66813" y="228755"/>
                </a:lnTo>
                <a:close/>
              </a:path>
            </a:pathLst>
          </a:custGeom>
          <a:solidFill>
            <a:srgbClr val="800000"/>
          </a:solidFill>
          <a:ln w="9525">
            <a:solidFill>
              <a:srgbClr val="632523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951280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Shape 116"/>
          <p:cNvSpPr>
            <a:spLocks noChangeArrowheads="1"/>
          </p:cNvSpPr>
          <p:nvPr/>
        </p:nvSpPr>
        <p:spPr bwMode="auto">
          <a:xfrm>
            <a:off x="4572000" y="228600"/>
            <a:ext cx="4572000" cy="914400"/>
          </a:xfrm>
          <a:prstGeom prst="leftRightArrow">
            <a:avLst>
              <a:gd name="adj1" fmla="val 26306"/>
              <a:gd name="adj2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buClr>
                <a:srgbClr val="FFFFFF"/>
              </a:buClr>
              <a:buSzPct val="25000"/>
              <a:buFont typeface="Arial" charset="0"/>
              <a:buNone/>
            </a:pPr>
            <a:r>
              <a:rPr lang="en-US" sz="2800">
                <a:solidFill>
                  <a:srgbClr val="000000"/>
                </a:solidFill>
              </a:rPr>
              <a:t>Cronograma 2015</a:t>
            </a:r>
          </a:p>
          <a:p>
            <a:pPr algn="ctr">
              <a:buClr>
                <a:srgbClr val="FFFFFF"/>
              </a:buClr>
              <a:buSzPct val="25000"/>
              <a:buFont typeface="Arial" charset="0"/>
              <a:buNone/>
            </a:pPr>
            <a:r>
              <a:rPr lang="en-US" sz="2000">
                <a:solidFill>
                  <a:srgbClr val="000000"/>
                </a:solidFill>
              </a:rPr>
              <a:t>Sesiones de trabajo situado STS </a:t>
            </a:r>
          </a:p>
        </p:txBody>
      </p:sp>
      <p:graphicFrame>
        <p:nvGraphicFramePr>
          <p:cNvPr id="3" name="2 Diagrama"/>
          <p:cNvGraphicFramePr/>
          <p:nvPr/>
        </p:nvGraphicFramePr>
        <p:xfrm>
          <a:off x="0" y="1052736"/>
          <a:ext cx="8964488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8659" name="3 Abrir llave"/>
          <p:cNvSpPr>
            <a:spLocks/>
          </p:cNvSpPr>
          <p:nvPr/>
        </p:nvSpPr>
        <p:spPr bwMode="auto">
          <a:xfrm rot="-5400000">
            <a:off x="2555875" y="3502025"/>
            <a:ext cx="431800" cy="1727200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s-CO"/>
          </a:p>
        </p:txBody>
      </p:sp>
      <p:sp>
        <p:nvSpPr>
          <p:cNvPr id="198660" name="4 CuadroTexto"/>
          <p:cNvSpPr txBox="1">
            <a:spLocks noChangeArrowheads="1"/>
          </p:cNvSpPr>
          <p:nvPr/>
        </p:nvSpPr>
        <p:spPr bwMode="auto">
          <a:xfrm>
            <a:off x="1979613" y="4797425"/>
            <a:ext cx="158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CO"/>
              <a:t>CICLO 1</a:t>
            </a:r>
          </a:p>
        </p:txBody>
      </p:sp>
      <p:sp>
        <p:nvSpPr>
          <p:cNvPr id="198661" name="13 Abrir llave"/>
          <p:cNvSpPr>
            <a:spLocks/>
          </p:cNvSpPr>
          <p:nvPr/>
        </p:nvSpPr>
        <p:spPr bwMode="auto">
          <a:xfrm rot="-5400000">
            <a:off x="5580063" y="3502025"/>
            <a:ext cx="431800" cy="1727200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s-CO"/>
          </a:p>
        </p:txBody>
      </p:sp>
      <p:sp>
        <p:nvSpPr>
          <p:cNvPr id="198662" name="14 CuadroTexto"/>
          <p:cNvSpPr txBox="1">
            <a:spLocks noChangeArrowheads="1"/>
          </p:cNvSpPr>
          <p:nvPr/>
        </p:nvSpPr>
        <p:spPr bwMode="auto">
          <a:xfrm>
            <a:off x="5003800" y="4797425"/>
            <a:ext cx="158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CO"/>
              <a:t>CICLO 2</a:t>
            </a:r>
          </a:p>
        </p:txBody>
      </p:sp>
      <p:sp>
        <p:nvSpPr>
          <p:cNvPr id="198663" name="15 CuadroTexto"/>
          <p:cNvSpPr txBox="1">
            <a:spLocks noChangeArrowheads="1"/>
          </p:cNvSpPr>
          <p:nvPr/>
        </p:nvSpPr>
        <p:spPr bwMode="auto">
          <a:xfrm>
            <a:off x="7380288" y="4776788"/>
            <a:ext cx="158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CO"/>
              <a:t>CICLO 3</a:t>
            </a:r>
          </a:p>
        </p:txBody>
      </p:sp>
      <p:sp>
        <p:nvSpPr>
          <p:cNvPr id="198664" name="16 Abrir llave"/>
          <p:cNvSpPr>
            <a:spLocks/>
          </p:cNvSpPr>
          <p:nvPr/>
        </p:nvSpPr>
        <p:spPr bwMode="auto">
          <a:xfrm rot="-5400000">
            <a:off x="8244682" y="3790156"/>
            <a:ext cx="431800" cy="1150937"/>
          </a:xfrm>
          <a:prstGeom prst="leftBrace">
            <a:avLst>
              <a:gd name="adj1" fmla="val 8330"/>
              <a:gd name="adj2" fmla="val 50000"/>
            </a:avLst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382468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59338" y="115888"/>
            <a:ext cx="3960812" cy="1143000"/>
          </a:xfrm>
        </p:spPr>
        <p:txBody>
          <a:bodyPr/>
          <a:lstStyle/>
          <a:p>
            <a:r>
              <a:rPr lang="es-ES_tradnl" sz="3000">
                <a:solidFill>
                  <a:srgbClr val="9B2D1F"/>
                </a:solidFill>
                <a:latin typeface="Calibri" charset="0"/>
                <a:cs typeface="Arial" charset="0"/>
              </a:rPr>
              <a:t>Cronograma de la ruta pedagógica</a:t>
            </a:r>
            <a:endParaRPr lang="es-ES" sz="3000">
              <a:solidFill>
                <a:srgbClr val="9B2D1F"/>
              </a:solidFill>
              <a:latin typeface="Calibri" charset="0"/>
              <a:cs typeface="Arial" charset="0"/>
            </a:endParaRPr>
          </a:p>
        </p:txBody>
      </p:sp>
      <p:sp>
        <p:nvSpPr>
          <p:cNvPr id="6" name="OTLSHAPE_TB_00000000000000000000000000000000_ScaleContainer"/>
          <p:cNvSpPr/>
          <p:nvPr>
            <p:custDataLst>
              <p:tags r:id="rId1"/>
            </p:custDataLst>
          </p:nvPr>
        </p:nvSpPr>
        <p:spPr>
          <a:xfrm>
            <a:off x="-36512" y="3127489"/>
            <a:ext cx="9335575" cy="525535"/>
          </a:xfrm>
          <a:prstGeom prst="rect">
            <a:avLst/>
          </a:prstGeom>
          <a:gradFill flip="none" rotWithShape="1">
            <a:gsLst>
              <a:gs pos="0">
                <a:srgbClr val="B2B2B2"/>
              </a:gs>
              <a:gs pos="100000">
                <a:srgbClr val="B2B2B2"/>
              </a:gs>
              <a:gs pos="50000">
                <a:srgbClr val="F2F2F2"/>
              </a:gs>
              <a:gs pos="100000">
                <a:srgbClr val="FFFFFF"/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800" dirty="0">
                <a:solidFill>
                  <a:schemeClr val="tx1"/>
                </a:solidFill>
              </a:rPr>
              <a:t>Mayo         Junio         Julio       Agosto       Septiembre       Octubre       Noviembre       Diciembre </a:t>
            </a:r>
            <a:endParaRPr lang="es-CO" sz="1800" dirty="0">
              <a:solidFill>
                <a:schemeClr val="tx1"/>
              </a:solidFill>
            </a:endParaRPr>
          </a:p>
        </p:txBody>
      </p:sp>
      <p:sp>
        <p:nvSpPr>
          <p:cNvPr id="12" name="OTLSHAPE_TB_00000000000000000000000000000000_TimescaleInterval4"/>
          <p:cNvSpPr txBox="1"/>
          <p:nvPr>
            <p:custDataLst>
              <p:tags r:id="rId2"/>
            </p:custDataLst>
          </p:nvPr>
        </p:nvSpPr>
        <p:spPr>
          <a:xfrm>
            <a:off x="1689100" y="3154363"/>
            <a:ext cx="276225" cy="187325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>
              <a:defRPr/>
            </a:pPr>
            <a:endParaRPr lang="es-CO" sz="1050" spc="-16" dirty="0">
              <a:solidFill>
                <a:schemeClr val="dk1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cxnSp>
        <p:nvCxnSpPr>
          <p:cNvPr id="30" name="OTLSHAPE_T_ceab20d09f2e4bdeb129016d664c6996_LeftVerticalConnector7"/>
          <p:cNvCxnSpPr/>
          <p:nvPr>
            <p:custDataLst>
              <p:tags r:id="rId3"/>
            </p:custDataLst>
          </p:nvPr>
        </p:nvCxnSpPr>
        <p:spPr>
          <a:xfrm>
            <a:off x="-36513" y="3341688"/>
            <a:ext cx="0" cy="623887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62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57338"/>
            <a:ext cx="151288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7249">
            <a:off x="3906838" y="4992688"/>
            <a:ext cx="1341437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" t="41306" r="2525" b="24348"/>
          <a:stretch>
            <a:fillRect/>
          </a:stretch>
        </p:blipFill>
        <p:spPr bwMode="auto">
          <a:xfrm>
            <a:off x="0" y="3789363"/>
            <a:ext cx="149066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0" y="4797425"/>
            <a:ext cx="1728788" cy="647700"/>
          </a:xfrm>
          <a:prstGeom prst="wedgeRectCallout">
            <a:avLst>
              <a:gd name="adj1" fmla="val -25732"/>
              <a:gd name="adj2" fmla="val -10464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1800"/>
              <a:t>Aterrizando metas</a:t>
            </a:r>
            <a:endParaRPr lang="es-ES_tradnl" sz="1800"/>
          </a:p>
        </p:txBody>
      </p:sp>
      <p:sp>
        <p:nvSpPr>
          <p:cNvPr id="31" name="Rectangular Callout 30"/>
          <p:cNvSpPr/>
          <p:nvPr/>
        </p:nvSpPr>
        <p:spPr>
          <a:xfrm>
            <a:off x="107950" y="836613"/>
            <a:ext cx="1727200" cy="647700"/>
          </a:xfrm>
          <a:prstGeom prst="wedgeRectCallout">
            <a:avLst>
              <a:gd name="adj1" fmla="val -10218"/>
              <a:gd name="adj2" fmla="val 15881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_tradnl" sz="18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Primer Boletín</a:t>
            </a:r>
          </a:p>
        </p:txBody>
      </p:sp>
      <p:pic>
        <p:nvPicPr>
          <p:cNvPr id="4506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060575"/>
            <a:ext cx="1908175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ular Callout 31"/>
          <p:cNvSpPr/>
          <p:nvPr/>
        </p:nvSpPr>
        <p:spPr>
          <a:xfrm>
            <a:off x="2627313" y="1196975"/>
            <a:ext cx="1728787" cy="647700"/>
          </a:xfrm>
          <a:prstGeom prst="wedgeRectCallout">
            <a:avLst>
              <a:gd name="adj1" fmla="val -24099"/>
              <a:gd name="adj2" fmla="val 102206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_tradnl" sz="18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Día E de la Familia</a:t>
            </a:r>
          </a:p>
        </p:txBody>
      </p:sp>
      <p:sp>
        <p:nvSpPr>
          <p:cNvPr id="33" name="Rectangular Callout 32"/>
          <p:cNvSpPr/>
          <p:nvPr/>
        </p:nvSpPr>
        <p:spPr>
          <a:xfrm>
            <a:off x="3348038" y="4149725"/>
            <a:ext cx="1728787" cy="647700"/>
          </a:xfrm>
          <a:prstGeom prst="wedgeRectCallout">
            <a:avLst>
              <a:gd name="adj1" fmla="val -51861"/>
              <a:gd name="adj2" fmla="val -11771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1800" dirty="0"/>
              <a:t>caja de mejoramiento</a:t>
            </a:r>
            <a:endParaRPr lang="es-ES_tradnl" sz="1800" dirty="0"/>
          </a:p>
        </p:txBody>
      </p:sp>
      <p:pic>
        <p:nvPicPr>
          <p:cNvPr id="45070" name="Picture 2" descr="http://www.sedchoco.gov.co/web/images/img_calidad/logo_sabersecretarios2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349500"/>
            <a:ext cx="17557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ular Callout 39"/>
          <p:cNvSpPr/>
          <p:nvPr/>
        </p:nvSpPr>
        <p:spPr>
          <a:xfrm>
            <a:off x="4787900" y="1268413"/>
            <a:ext cx="1728788" cy="647700"/>
          </a:xfrm>
          <a:prstGeom prst="wedgeRectCallout">
            <a:avLst>
              <a:gd name="adj1" fmla="val -24099"/>
              <a:gd name="adj2" fmla="val 102206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_tradnl" sz="18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Mes de la evaluación</a:t>
            </a:r>
          </a:p>
        </p:txBody>
      </p:sp>
      <p:pic>
        <p:nvPicPr>
          <p:cNvPr id="4507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8" t="10390" r="32674" b="9541"/>
          <a:stretch>
            <a:fillRect/>
          </a:stretch>
        </p:blipFill>
        <p:spPr bwMode="auto">
          <a:xfrm>
            <a:off x="1908175" y="4652963"/>
            <a:ext cx="1209675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ular Callout 43"/>
          <p:cNvSpPr/>
          <p:nvPr/>
        </p:nvSpPr>
        <p:spPr>
          <a:xfrm>
            <a:off x="1908175" y="4005263"/>
            <a:ext cx="1150938" cy="576262"/>
          </a:xfrm>
          <a:prstGeom prst="wedgeRectCallout">
            <a:avLst>
              <a:gd name="adj1" fmla="val -28181"/>
              <a:gd name="adj2" fmla="val -11689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/>
              <a:t>DBAs</a:t>
            </a:r>
            <a:endParaRPr lang="en-US" sz="1800" dirty="0"/>
          </a:p>
        </p:txBody>
      </p:sp>
      <p:sp>
        <p:nvSpPr>
          <p:cNvPr id="45" name="Rectangular Callout 44"/>
          <p:cNvSpPr/>
          <p:nvPr/>
        </p:nvSpPr>
        <p:spPr>
          <a:xfrm>
            <a:off x="5364163" y="4221163"/>
            <a:ext cx="1800225" cy="647700"/>
          </a:xfrm>
          <a:prstGeom prst="wedgeRectCallout">
            <a:avLst>
              <a:gd name="adj1" fmla="val -22466"/>
              <a:gd name="adj2" fmla="val -13295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ES_tradnl" sz="18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Mes de prácticas de aula</a:t>
            </a:r>
          </a:p>
        </p:txBody>
      </p:sp>
      <p:sp>
        <p:nvSpPr>
          <p:cNvPr id="46" name="Rectangular Callout 45"/>
          <p:cNvSpPr/>
          <p:nvPr/>
        </p:nvSpPr>
        <p:spPr>
          <a:xfrm>
            <a:off x="6659563" y="1628775"/>
            <a:ext cx="2160587" cy="720725"/>
          </a:xfrm>
          <a:prstGeom prst="wedgeRectCallout">
            <a:avLst>
              <a:gd name="adj1" fmla="val -13060"/>
              <a:gd name="adj2" fmla="val 139221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1800" dirty="0"/>
              <a:t>Mes de ambiente escolar</a:t>
            </a:r>
          </a:p>
        </p:txBody>
      </p:sp>
      <p:sp>
        <p:nvSpPr>
          <p:cNvPr id="47" name="Rectangular Callout 46"/>
          <p:cNvSpPr/>
          <p:nvPr/>
        </p:nvSpPr>
        <p:spPr>
          <a:xfrm>
            <a:off x="7343775" y="4221163"/>
            <a:ext cx="1800225" cy="647700"/>
          </a:xfrm>
          <a:prstGeom prst="wedgeRectCallout">
            <a:avLst>
              <a:gd name="adj1" fmla="val 12024"/>
              <a:gd name="adj2" fmla="val -119890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1800" dirty="0"/>
              <a:t>Los aguinaldos del Saber</a:t>
            </a:r>
          </a:p>
        </p:txBody>
      </p:sp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0" y="6237288"/>
            <a:ext cx="9324975" cy="620712"/>
          </a:xfrm>
          <a:prstGeom prst="wedgeRoundRectCallout">
            <a:avLst>
              <a:gd name="adj1" fmla="val 11551"/>
              <a:gd name="adj2" fmla="val -46625"/>
              <a:gd name="adj3" fmla="val 16667"/>
            </a:avLst>
          </a:prstGeom>
          <a:solidFill>
            <a:srgbClr val="0E4CE2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CO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CONCURSO MENSUAL RECOCIMIENTO USO MATERIAL VIRTUAL</a:t>
            </a:r>
          </a:p>
        </p:txBody>
      </p:sp>
      <p:pic>
        <p:nvPicPr>
          <p:cNvPr id="45078" name="Imagen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8" t="9454" r="30733" b="12489"/>
          <a:stretch>
            <a:fillRect/>
          </a:stretch>
        </p:blipFill>
        <p:spPr bwMode="auto">
          <a:xfrm>
            <a:off x="8027988" y="5876925"/>
            <a:ext cx="1016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9" name="Imagen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t="29301" r="66797" b="19621"/>
          <a:stretch>
            <a:fillRect/>
          </a:stretch>
        </p:blipFill>
        <p:spPr bwMode="auto">
          <a:xfrm>
            <a:off x="6516688" y="5876925"/>
            <a:ext cx="135731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889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1268413"/>
            <a:ext cx="5399087" cy="847725"/>
          </a:xfrm>
        </p:spPr>
        <p:txBody>
          <a:bodyPr/>
          <a:lstStyle/>
          <a:p>
            <a:r>
              <a:rPr lang="es-CO" sz="3000">
                <a:latin typeface="Calibri" charset="0"/>
                <a:cs typeface="Arial" charset="0"/>
              </a:rPr>
              <a:t>Caja de Materiales Siempre Día E</a:t>
            </a:r>
          </a:p>
        </p:txBody>
      </p:sp>
      <p:sp>
        <p:nvSpPr>
          <p:cNvPr id="46083" name="2 Marcador de contenido"/>
          <p:cNvSpPr>
            <a:spLocks noGrp="1"/>
          </p:cNvSpPr>
          <p:nvPr>
            <p:ph idx="1"/>
          </p:nvPr>
        </p:nvSpPr>
        <p:spPr>
          <a:xfrm>
            <a:off x="457200" y="2349500"/>
            <a:ext cx="8229600" cy="3411538"/>
          </a:xfrm>
        </p:spPr>
        <p:txBody>
          <a:bodyPr/>
          <a:lstStyle/>
          <a:p>
            <a:r>
              <a:rPr lang="es-CO" sz="2400">
                <a:latin typeface="Calibri" charset="0"/>
                <a:cs typeface="Arial" charset="0"/>
              </a:rPr>
              <a:t>Manual de interpretación del Kit</a:t>
            </a:r>
          </a:p>
          <a:p>
            <a:r>
              <a:rPr lang="es-CO" sz="2400">
                <a:latin typeface="Calibri" charset="0"/>
                <a:cs typeface="Arial" charset="0"/>
              </a:rPr>
              <a:t>DBA</a:t>
            </a:r>
          </a:p>
          <a:p>
            <a:r>
              <a:rPr lang="es-CO" sz="2400">
                <a:latin typeface="Calibri" charset="0"/>
                <a:cs typeface="Arial" charset="0"/>
              </a:rPr>
              <a:t>Reporte individualizado por colegio</a:t>
            </a:r>
          </a:p>
          <a:p>
            <a:pPr lvl="1"/>
            <a:r>
              <a:rPr lang="es-CO" sz="2000">
                <a:latin typeface="Calibri" charset="0"/>
                <a:cs typeface="Arial" charset="0"/>
              </a:rPr>
              <a:t>30 tablas por colegio (10 por grado – lenguaje y matemáticas)</a:t>
            </a:r>
          </a:p>
          <a:p>
            <a:r>
              <a:rPr lang="es-CO" sz="2400">
                <a:latin typeface="Calibri" charset="0"/>
                <a:cs typeface="Arial" charset="0"/>
              </a:rPr>
              <a:t>Matriz referencia</a:t>
            </a:r>
          </a:p>
          <a:p>
            <a:pPr lvl="1"/>
            <a:r>
              <a:rPr lang="es-CO" sz="2000">
                <a:latin typeface="Calibri" charset="0"/>
                <a:cs typeface="Arial" charset="0"/>
              </a:rPr>
              <a:t>Identificar de manera más puntual en que deben mejorar los estudiantes del colegio</a:t>
            </a:r>
          </a:p>
          <a:p>
            <a:r>
              <a:rPr lang="es-CO" sz="2400">
                <a:latin typeface="Calibri" charset="0"/>
                <a:cs typeface="Arial" charset="0"/>
              </a:rPr>
              <a:t>Guía de orientación pedagógica</a:t>
            </a:r>
          </a:p>
          <a:p>
            <a:pPr lvl="1"/>
            <a:r>
              <a:rPr lang="es-CO" sz="2000">
                <a:latin typeface="Calibri" charset="0"/>
                <a:cs typeface="Arial" charset="0"/>
              </a:rPr>
              <a:t>Construida a partir de los principales retos a nivel nacional</a:t>
            </a:r>
          </a:p>
        </p:txBody>
      </p:sp>
      <p:pic>
        <p:nvPicPr>
          <p:cNvPr id="4608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7249">
            <a:off x="6130925" y="627063"/>
            <a:ext cx="25241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541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2349500"/>
            <a:ext cx="1303338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4"/>
          <a:stretch>
            <a:fillRect/>
          </a:stretch>
        </p:blipFill>
        <p:spPr bwMode="auto">
          <a:xfrm>
            <a:off x="6364288" y="2452688"/>
            <a:ext cx="2311400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9"/>
          <p:cNvSpPr txBox="1">
            <a:spLocks noChangeArrowheads="1"/>
          </p:cNvSpPr>
          <p:nvPr/>
        </p:nvSpPr>
        <p:spPr bwMode="auto">
          <a:xfrm>
            <a:off x="2881313" y="1462088"/>
            <a:ext cx="2482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CO" sz="1600">
                <a:solidFill>
                  <a:srgbClr val="1F497D"/>
                </a:solidFill>
                <a:latin typeface="Calibri" charset="0"/>
              </a:rPr>
              <a:t>¿Cómo está el colegio en detalle? Aprendizajes (afirmaciones)</a:t>
            </a:r>
          </a:p>
        </p:txBody>
      </p:sp>
      <p:sp>
        <p:nvSpPr>
          <p:cNvPr id="47109" name="TextBox 10"/>
          <p:cNvSpPr txBox="1">
            <a:spLocks noChangeArrowheads="1"/>
          </p:cNvSpPr>
          <p:nvPr/>
        </p:nvSpPr>
        <p:spPr bwMode="auto">
          <a:xfrm>
            <a:off x="5940425" y="1484313"/>
            <a:ext cx="2489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CO" sz="1600">
                <a:solidFill>
                  <a:srgbClr val="1F497D"/>
                </a:solidFill>
                <a:latin typeface="Calibri" charset="0"/>
              </a:rPr>
              <a:t>¿Qué deberían aprender y se está evaluando? Afirmaciones - Evidencias</a:t>
            </a:r>
          </a:p>
        </p:txBody>
      </p:sp>
      <p:sp>
        <p:nvSpPr>
          <p:cNvPr id="15" name="Right Arrow 14"/>
          <p:cNvSpPr>
            <a:spLocks noChangeArrowheads="1"/>
          </p:cNvSpPr>
          <p:nvPr/>
        </p:nvSpPr>
        <p:spPr bwMode="auto">
          <a:xfrm>
            <a:off x="4859338" y="2852738"/>
            <a:ext cx="947737" cy="288925"/>
          </a:xfrm>
          <a:prstGeom prst="rightArrow">
            <a:avLst>
              <a:gd name="adj1" fmla="val 50000"/>
              <a:gd name="adj2" fmla="val 49856"/>
            </a:avLst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 rot="8104323">
            <a:off x="6681788" y="4710113"/>
            <a:ext cx="860425" cy="211137"/>
          </a:xfrm>
          <a:prstGeom prst="rightArrow">
            <a:avLst>
              <a:gd name="adj1" fmla="val 50000"/>
              <a:gd name="adj2" fmla="val 50261"/>
            </a:avLst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112" name="TextBox 18"/>
          <p:cNvSpPr txBox="1">
            <a:spLocks noChangeArrowheads="1"/>
          </p:cNvSpPr>
          <p:nvPr/>
        </p:nvSpPr>
        <p:spPr bwMode="auto">
          <a:xfrm>
            <a:off x="2987675" y="4221163"/>
            <a:ext cx="2447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CO" sz="1600">
                <a:solidFill>
                  <a:srgbClr val="1F497D"/>
                </a:solidFill>
                <a:latin typeface="Calibri" charset="0"/>
              </a:rPr>
              <a:t>¿Qué puedo hacer para que mejoren los niños?</a:t>
            </a:r>
          </a:p>
        </p:txBody>
      </p:sp>
      <p:sp>
        <p:nvSpPr>
          <p:cNvPr id="47113" name="TextBox 19"/>
          <p:cNvSpPr txBox="1">
            <a:spLocks noChangeArrowheads="1"/>
          </p:cNvSpPr>
          <p:nvPr/>
        </p:nvSpPr>
        <p:spPr bwMode="auto">
          <a:xfrm>
            <a:off x="5327650" y="115888"/>
            <a:ext cx="38163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CO" sz="3200" b="0">
                <a:solidFill>
                  <a:srgbClr val="800000"/>
                </a:solidFill>
                <a:latin typeface="Calibri" charset="0"/>
              </a:rPr>
              <a:t>Nueva estrategia</a:t>
            </a:r>
          </a:p>
          <a:p>
            <a:r>
              <a:rPr lang="es-CO" sz="3200" b="0">
                <a:solidFill>
                  <a:srgbClr val="800000"/>
                </a:solidFill>
                <a:latin typeface="Calibri" charset="0"/>
              </a:rPr>
              <a:t>AULA, AULA, AULA…</a:t>
            </a:r>
          </a:p>
        </p:txBody>
      </p:sp>
      <p:pic>
        <p:nvPicPr>
          <p:cNvPr id="4711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722563"/>
            <a:ext cx="204787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5" name="Rectangle 2"/>
          <p:cNvSpPr>
            <a:spLocks noChangeArrowheads="1"/>
          </p:cNvSpPr>
          <p:nvPr/>
        </p:nvSpPr>
        <p:spPr bwMode="auto">
          <a:xfrm>
            <a:off x="468313" y="1989138"/>
            <a:ext cx="1179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CO" sz="1600">
                <a:solidFill>
                  <a:srgbClr val="1F497D"/>
                </a:solidFill>
                <a:latin typeface="Calibri" charset="0"/>
              </a:rPr>
              <a:t>¿Cómo está </a:t>
            </a:r>
          </a:p>
          <a:p>
            <a:r>
              <a:rPr lang="es-CO" sz="1600">
                <a:solidFill>
                  <a:srgbClr val="1F497D"/>
                </a:solidFill>
                <a:latin typeface="Calibri" charset="0"/>
              </a:rPr>
              <a:t>mi colegio? </a:t>
            </a:r>
            <a:endParaRPr lang="en-US" sz="1600"/>
          </a:p>
        </p:txBody>
      </p:sp>
      <p:sp>
        <p:nvSpPr>
          <p:cNvPr id="23" name="Right Arrow 22"/>
          <p:cNvSpPr>
            <a:spLocks noChangeArrowheads="1"/>
          </p:cNvSpPr>
          <p:nvPr/>
        </p:nvSpPr>
        <p:spPr bwMode="auto">
          <a:xfrm rot="-1301094">
            <a:off x="2419350" y="3092450"/>
            <a:ext cx="954088" cy="227013"/>
          </a:xfrm>
          <a:prstGeom prst="rightArrow">
            <a:avLst>
              <a:gd name="adj1" fmla="val 50000"/>
              <a:gd name="adj2" fmla="val 49869"/>
            </a:avLst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rot="1291348">
            <a:off x="8361363" y="2014538"/>
            <a:ext cx="792162" cy="792162"/>
          </a:xfrm>
          <a:prstGeom prst="rect">
            <a:avLst/>
          </a:pr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TODAS</a:t>
            </a:r>
            <a:endParaRPr lang="en-US" sz="16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36513" y="6237288"/>
            <a:ext cx="9288463" cy="6207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71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941888"/>
            <a:ext cx="12001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276600" y="5589588"/>
            <a:ext cx="1620838" cy="831850"/>
          </a:xfrm>
          <a:prstGeom prst="rect">
            <a:avLst/>
          </a:prstGeom>
          <a:gradFill rotWithShape="1">
            <a:gsLst>
              <a:gs pos="0">
                <a:srgbClr val="5D417E"/>
              </a:gs>
              <a:gs pos="80000">
                <a:srgbClr val="7B58A6"/>
              </a:gs>
              <a:gs pos="100000">
                <a:srgbClr val="7B57A8"/>
              </a:gs>
            </a:gsLst>
            <a:lin ang="16200000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s-CO" sz="1400" b="0">
                <a:solidFill>
                  <a:srgbClr val="FFFFFF"/>
                </a:solidFill>
                <a:latin typeface="Calibri" charset="0"/>
              </a:rPr>
              <a:t>Videos pedagógicos</a:t>
            </a:r>
          </a:p>
          <a:p>
            <a:pPr algn="ctr"/>
            <a:r>
              <a:rPr lang="es-CO" sz="1400" b="0">
                <a:solidFill>
                  <a:srgbClr val="FFFFFF"/>
                </a:solidFill>
                <a:latin typeface="Calibri" charset="0"/>
              </a:rPr>
              <a:t>(en construcción)</a:t>
            </a:r>
          </a:p>
        </p:txBody>
      </p:sp>
      <p:pic>
        <p:nvPicPr>
          <p:cNvPr id="471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2"/>
          <a:stretch>
            <a:fillRect/>
          </a:stretch>
        </p:blipFill>
        <p:spPr bwMode="auto">
          <a:xfrm>
            <a:off x="1403350" y="5157788"/>
            <a:ext cx="166211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87450" y="4797425"/>
            <a:ext cx="5329238" cy="1944688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"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123" name="TextBox 23"/>
          <p:cNvSpPr txBox="1">
            <a:spLocks noChangeArrowheads="1"/>
          </p:cNvSpPr>
          <p:nvPr/>
        </p:nvSpPr>
        <p:spPr bwMode="auto">
          <a:xfrm>
            <a:off x="6372225" y="5876925"/>
            <a:ext cx="1728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CO" sz="1800">
                <a:solidFill>
                  <a:schemeClr val="accent2"/>
                </a:solidFill>
                <a:latin typeface="Calibri" charset="0"/>
              </a:rPr>
              <a:t>Estándares Básicos</a:t>
            </a:r>
          </a:p>
        </p:txBody>
      </p:sp>
      <p:sp>
        <p:nvSpPr>
          <p:cNvPr id="25" name="Right Arrow 24"/>
          <p:cNvSpPr>
            <a:spLocks noChangeArrowheads="1"/>
          </p:cNvSpPr>
          <p:nvPr/>
        </p:nvSpPr>
        <p:spPr bwMode="auto">
          <a:xfrm rot="-6233062">
            <a:off x="358775" y="4597401"/>
            <a:ext cx="954087" cy="227012"/>
          </a:xfrm>
          <a:prstGeom prst="rightArrow">
            <a:avLst>
              <a:gd name="adj1" fmla="val 50000"/>
              <a:gd name="adj2" fmla="val 49869"/>
            </a:avLst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 rot="-1112741">
            <a:off x="1712913" y="1517650"/>
            <a:ext cx="1241425" cy="792163"/>
          </a:xfrm>
          <a:prstGeom prst="rect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Personalizado</a:t>
            </a:r>
            <a:endParaRPr lang="en-US" sz="14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447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580063" y="404813"/>
            <a:ext cx="2984500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>
                <a:solidFill>
                  <a:srgbClr val="632523"/>
                </a:solidFill>
              </a:rPr>
              <a:t>Estadísticas Boletín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95288" y="2919413"/>
          <a:ext cx="8374062" cy="1013343"/>
        </p:xfrm>
        <a:graphic>
          <a:graphicData uri="http://schemas.openxmlformats.org/drawingml/2006/table">
            <a:tbl>
              <a:tblPr/>
              <a:tblGrid>
                <a:gridCol w="838200"/>
                <a:gridCol w="836612"/>
                <a:gridCol w="838200"/>
                <a:gridCol w="942975"/>
                <a:gridCol w="731838"/>
                <a:gridCol w="836612"/>
                <a:gridCol w="836613"/>
                <a:gridCol w="838200"/>
                <a:gridCol w="836612"/>
                <a:gridCol w="838200"/>
              </a:tblGrid>
              <a:tr h="3794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Fecha</a:t>
                      </a:r>
                    </a:p>
                  </a:txBody>
                  <a:tcPr marL="12661" marR="12661" marT="126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Enviados</a:t>
                      </a:r>
                    </a:p>
                  </a:txBody>
                  <a:tcPr marL="12661" marR="12661" marT="126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Apertura única</a:t>
                      </a:r>
                    </a:p>
                  </a:txBody>
                  <a:tcPr marL="12661" marR="12661" marT="126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Total aperturas</a:t>
                      </a:r>
                    </a:p>
                  </a:txBody>
                  <a:tcPr marL="12661" marR="12661" marT="126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Click único</a:t>
                      </a:r>
                    </a:p>
                  </a:txBody>
                  <a:tcPr marL="12661" marR="12661" marT="126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Click total</a:t>
                      </a:r>
                    </a:p>
                  </a:txBody>
                  <a:tcPr marL="12661" marR="12661" marT="126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Guía Metas</a:t>
                      </a:r>
                    </a:p>
                  </a:txBody>
                  <a:tcPr marL="12661" marR="12661" marT="126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ISCE nuevo</a:t>
                      </a:r>
                    </a:p>
                  </a:txBody>
                  <a:tcPr marL="12661" marR="12661" marT="126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Supérate</a:t>
                      </a:r>
                    </a:p>
                  </a:txBody>
                  <a:tcPr marL="12661" marR="12661" marT="126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Red Maestros</a:t>
                      </a:r>
                    </a:p>
                  </a:txBody>
                  <a:tcPr marL="12661" marR="12661" marT="1266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CE4"/>
                    </a:solidFill>
                  </a:tcPr>
                </a:tc>
              </a:tr>
              <a:tr h="1952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23-jun</a:t>
                      </a:r>
                    </a:p>
                  </a:txBody>
                  <a:tcPr marL="12661" marR="12661" marT="1266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9940</a:t>
                      </a:r>
                    </a:p>
                  </a:txBody>
                  <a:tcPr marL="12661" marR="12661" marT="1266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2371</a:t>
                      </a:r>
                    </a:p>
                  </a:txBody>
                  <a:tcPr marL="12661" marR="12661" marT="1266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4475</a:t>
                      </a:r>
                    </a:p>
                  </a:txBody>
                  <a:tcPr marL="12661" marR="12661" marT="1266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910</a:t>
                      </a:r>
                    </a:p>
                  </a:txBody>
                  <a:tcPr marL="12661" marR="12661" marT="1266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1129</a:t>
                      </a:r>
                    </a:p>
                  </a:txBody>
                  <a:tcPr marL="12661" marR="12661" marT="1266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228</a:t>
                      </a:r>
                    </a:p>
                  </a:txBody>
                  <a:tcPr marL="12661" marR="12661" marT="1266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641</a:t>
                      </a:r>
                    </a:p>
                  </a:txBody>
                  <a:tcPr marL="12661" marR="12661" marT="1266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156</a:t>
                      </a:r>
                    </a:p>
                  </a:txBody>
                  <a:tcPr marL="12661" marR="12661" marT="1266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25</a:t>
                      </a:r>
                    </a:p>
                  </a:txBody>
                  <a:tcPr marL="12661" marR="12661" marT="1266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2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24-jun</a:t>
                      </a:r>
                    </a:p>
                  </a:txBody>
                  <a:tcPr marL="12661" marR="12661" marT="1266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9952</a:t>
                      </a:r>
                    </a:p>
                  </a:txBody>
                  <a:tcPr marL="12661" marR="12661" marT="1266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1772</a:t>
                      </a:r>
                    </a:p>
                  </a:txBody>
                  <a:tcPr marL="12661" marR="12661" marT="1266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3011</a:t>
                      </a:r>
                    </a:p>
                  </a:txBody>
                  <a:tcPr marL="12661" marR="12661" marT="1266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539</a:t>
                      </a:r>
                    </a:p>
                  </a:txBody>
                  <a:tcPr marL="12661" marR="12661" marT="1266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644</a:t>
                      </a:r>
                    </a:p>
                  </a:txBody>
                  <a:tcPr marL="12661" marR="12661" marT="1266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112</a:t>
                      </a:r>
                    </a:p>
                  </a:txBody>
                  <a:tcPr marL="12661" marR="12661" marT="1266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403</a:t>
                      </a:r>
                    </a:p>
                  </a:txBody>
                  <a:tcPr marL="12661" marR="12661" marT="1266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91</a:t>
                      </a:r>
                    </a:p>
                  </a:txBody>
                  <a:tcPr marL="12661" marR="12661" marT="1266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7</a:t>
                      </a:r>
                    </a:p>
                  </a:txBody>
                  <a:tcPr marL="12661" marR="12661" marT="1266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ular Callout 7"/>
          <p:cNvSpPr>
            <a:spLocks noChangeArrowheads="1"/>
          </p:cNvSpPr>
          <p:nvPr/>
        </p:nvSpPr>
        <p:spPr bwMode="auto">
          <a:xfrm>
            <a:off x="4932363" y="4365625"/>
            <a:ext cx="1079500" cy="503238"/>
          </a:xfrm>
          <a:prstGeom prst="wedgeRectCallout">
            <a:avLst>
              <a:gd name="adj1" fmla="val 42662"/>
              <a:gd name="adj2" fmla="val -114287"/>
            </a:avLst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19%</a:t>
            </a:r>
            <a:endParaRPr lang="en-US" sz="16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ular Callout 8"/>
          <p:cNvSpPr>
            <a:spLocks noChangeArrowheads="1"/>
          </p:cNvSpPr>
          <p:nvPr/>
        </p:nvSpPr>
        <p:spPr bwMode="auto">
          <a:xfrm>
            <a:off x="6659563" y="4365625"/>
            <a:ext cx="1081087" cy="503238"/>
          </a:xfrm>
          <a:prstGeom prst="wedgeRectCallout">
            <a:avLst>
              <a:gd name="adj1" fmla="val -45523"/>
              <a:gd name="adj2" fmla="val -116810"/>
            </a:avLst>
          </a:prstGeom>
          <a:gradFill rotWithShape="1">
            <a:gsLst>
              <a:gs pos="0">
                <a:srgbClr val="5D417E"/>
              </a:gs>
              <a:gs pos="80000">
                <a:srgbClr val="7B58A6"/>
              </a:gs>
              <a:gs pos="100000">
                <a:srgbClr val="7B57A8"/>
              </a:gs>
            </a:gsLst>
            <a:lin ang="16200000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5</a:t>
            </a:r>
            <a:r>
              <a:rPr lang="en-US" sz="16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9%</a:t>
            </a:r>
            <a:endParaRPr lang="en-US" sz="16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ular Callout 9"/>
          <p:cNvSpPr>
            <a:spLocks noChangeArrowheads="1"/>
          </p:cNvSpPr>
          <p:nvPr/>
        </p:nvSpPr>
        <p:spPr bwMode="auto">
          <a:xfrm>
            <a:off x="1908175" y="1628775"/>
            <a:ext cx="1727200" cy="647700"/>
          </a:xfrm>
          <a:prstGeom prst="wedgeRectCallout">
            <a:avLst>
              <a:gd name="adj1" fmla="val -19949"/>
              <a:gd name="adj2" fmla="val 138926"/>
            </a:avLst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s-CO" sz="1600">
                <a:solidFill>
                  <a:srgbClr val="FFFFFF"/>
                </a:solidFill>
                <a:latin typeface="Calibri" charset="0"/>
              </a:rPr>
              <a:t>Apertura única</a:t>
            </a:r>
          </a:p>
          <a:p>
            <a:pPr algn="ctr"/>
            <a:r>
              <a:rPr lang="es-CO" sz="1600">
                <a:solidFill>
                  <a:srgbClr val="FFFFFF"/>
                </a:solidFill>
                <a:latin typeface="Calibri" charset="0"/>
              </a:rPr>
              <a:t>21%</a:t>
            </a:r>
          </a:p>
        </p:txBody>
      </p:sp>
      <p:sp>
        <p:nvSpPr>
          <p:cNvPr id="11" name="Rectangular Callout 10"/>
          <p:cNvSpPr>
            <a:spLocks noChangeArrowheads="1"/>
          </p:cNvSpPr>
          <p:nvPr/>
        </p:nvSpPr>
        <p:spPr bwMode="auto">
          <a:xfrm>
            <a:off x="2051050" y="4868863"/>
            <a:ext cx="1441450" cy="936625"/>
          </a:xfrm>
          <a:prstGeom prst="wedgeRectCallout">
            <a:avLst>
              <a:gd name="adj1" fmla="val 86750"/>
              <a:gd name="adj2" fmla="val -144134"/>
            </a:avLst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Total Clicks</a:t>
            </a:r>
          </a:p>
          <a:p>
            <a:pPr algn="ctr">
              <a:defRPr/>
            </a:pPr>
            <a:r>
              <a:rPr lang="en-US" sz="16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24%</a:t>
            </a:r>
            <a:endParaRPr lang="en-US" sz="16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8181" name="TextBox 11"/>
          <p:cNvSpPr txBox="1">
            <a:spLocks noChangeArrowheads="1"/>
          </p:cNvSpPr>
          <p:nvPr/>
        </p:nvSpPr>
        <p:spPr bwMode="auto">
          <a:xfrm>
            <a:off x="7019925" y="4943475"/>
            <a:ext cx="19446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CO" sz="1600"/>
              <a:t>El ISCE sigue siendo lo más sexy</a:t>
            </a:r>
          </a:p>
        </p:txBody>
      </p:sp>
      <p:sp>
        <p:nvSpPr>
          <p:cNvPr id="48182" name="TextBox 12"/>
          <p:cNvSpPr txBox="1">
            <a:spLocks noChangeArrowheads="1"/>
          </p:cNvSpPr>
          <p:nvPr/>
        </p:nvSpPr>
        <p:spPr bwMode="auto">
          <a:xfrm>
            <a:off x="4356100" y="4943475"/>
            <a:ext cx="1944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CO" sz="1600"/>
              <a:t>La guía atrajo (énfasis news)</a:t>
            </a:r>
          </a:p>
        </p:txBody>
      </p:sp>
    </p:spTree>
    <p:extLst>
      <p:ext uri="{BB962C8B-B14F-4D97-AF65-F5344CB8AC3E}">
        <p14:creationId xmlns:p14="http://schemas.microsoft.com/office/powerpoint/2010/main" val="27769912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ítulo 1"/>
          <p:cNvSpPr>
            <a:spLocks noGrp="1"/>
          </p:cNvSpPr>
          <p:nvPr>
            <p:ph type="title"/>
          </p:nvPr>
        </p:nvSpPr>
        <p:spPr>
          <a:xfrm>
            <a:off x="1691904" y="1628328"/>
            <a:ext cx="5760193" cy="1944688"/>
          </a:xfrm>
        </p:spPr>
        <p:txBody>
          <a:bodyPr/>
          <a:lstStyle/>
          <a:p>
            <a:pPr algn="ctr" eaLnBrk="1" hangingPunct="1"/>
            <a:r>
              <a:rPr lang="en-US" sz="6000" dirty="0">
                <a:solidFill>
                  <a:srgbClr val="5C0000"/>
                </a:solidFill>
                <a:latin typeface="Calibri" charset="0"/>
                <a:cs typeface="Arial" charset="0"/>
              </a:rPr>
              <a:t>El </a:t>
            </a:r>
            <a:r>
              <a:rPr lang="en-US" sz="6000" dirty="0" err="1">
                <a:solidFill>
                  <a:srgbClr val="5C0000"/>
                </a:solidFill>
                <a:latin typeface="Calibri" charset="0"/>
                <a:cs typeface="Arial" charset="0"/>
              </a:rPr>
              <a:t>reto</a:t>
            </a:r>
            <a:r>
              <a:rPr lang="en-US" sz="6000" dirty="0">
                <a:solidFill>
                  <a:srgbClr val="5C0000"/>
                </a:solidFill>
                <a:latin typeface="Calibri" charset="0"/>
                <a:cs typeface="Arial" charset="0"/>
              </a:rPr>
              <a:t>: </a:t>
            </a:r>
            <a:r>
              <a:rPr lang="en-US" sz="6000" dirty="0" err="1">
                <a:solidFill>
                  <a:srgbClr val="5C0000"/>
                </a:solidFill>
                <a:latin typeface="Calibri" charset="0"/>
                <a:cs typeface="Arial" charset="0"/>
              </a:rPr>
              <a:t>Calidad</a:t>
            </a:r>
            <a:endParaRPr lang="en-US" sz="6000" dirty="0">
              <a:solidFill>
                <a:srgbClr val="5C0000"/>
              </a:solidFill>
              <a:latin typeface="Calibri" charset="0"/>
              <a:cs typeface="Arial" charset="0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 bwMode="auto">
          <a:xfrm>
            <a:off x="755650" y="3068960"/>
            <a:ext cx="7704138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0" dirty="0">
                <a:solidFill>
                  <a:srgbClr val="5C0000"/>
                </a:solidFill>
                <a:latin typeface="Calibri" charset="0"/>
                <a:cs typeface="Arial" charset="0"/>
              </a:rPr>
              <a:t>¿</a:t>
            </a:r>
            <a:r>
              <a:rPr lang="en-US" sz="4000" b="0" dirty="0" err="1">
                <a:solidFill>
                  <a:srgbClr val="5C0000"/>
                </a:solidFill>
                <a:latin typeface="Calibri" charset="0"/>
                <a:cs typeface="Arial" charset="0"/>
              </a:rPr>
              <a:t>Cómo</a:t>
            </a:r>
            <a:r>
              <a:rPr lang="en-US" sz="4000" b="0" dirty="0">
                <a:solidFill>
                  <a:srgbClr val="5C0000"/>
                </a:solidFill>
                <a:latin typeface="Calibri" charset="0"/>
                <a:cs typeface="Arial" charset="0"/>
              </a:rPr>
              <a:t> </a:t>
            </a:r>
            <a:r>
              <a:rPr lang="en-US" sz="4000" b="0" dirty="0" err="1">
                <a:solidFill>
                  <a:srgbClr val="5C0000"/>
                </a:solidFill>
                <a:latin typeface="Calibri" charset="0"/>
                <a:cs typeface="Arial" charset="0"/>
              </a:rPr>
              <a:t>estamos</a:t>
            </a:r>
            <a:r>
              <a:rPr lang="en-US" sz="4000" b="0" dirty="0">
                <a:solidFill>
                  <a:srgbClr val="5C0000"/>
                </a:solidFill>
                <a:latin typeface="Calibri" charset="0"/>
                <a:cs typeface="Arial" charset="0"/>
              </a:rPr>
              <a:t>?</a:t>
            </a:r>
          </a:p>
          <a:p>
            <a:pPr algn="ctr" eaLnBrk="1" hangingPunct="1"/>
            <a:r>
              <a:rPr lang="en-US" sz="4000" b="0" dirty="0">
                <a:solidFill>
                  <a:srgbClr val="5C0000"/>
                </a:solidFill>
                <a:latin typeface="Calibri" charset="0"/>
                <a:cs typeface="Arial" charset="0"/>
              </a:rPr>
              <a:t>¿A </a:t>
            </a:r>
            <a:r>
              <a:rPr lang="en-US" sz="4000" b="0" dirty="0" err="1">
                <a:solidFill>
                  <a:srgbClr val="5C0000"/>
                </a:solidFill>
                <a:latin typeface="Calibri" charset="0"/>
                <a:cs typeface="Arial" charset="0"/>
              </a:rPr>
              <a:t>dónde</a:t>
            </a:r>
            <a:r>
              <a:rPr lang="en-US" sz="4000" b="0" dirty="0">
                <a:solidFill>
                  <a:srgbClr val="5C0000"/>
                </a:solidFill>
                <a:latin typeface="Calibri" charset="0"/>
                <a:cs typeface="Arial" charset="0"/>
              </a:rPr>
              <a:t> </a:t>
            </a:r>
            <a:r>
              <a:rPr lang="en-US" sz="4000" b="0" dirty="0" err="1">
                <a:solidFill>
                  <a:srgbClr val="5C0000"/>
                </a:solidFill>
                <a:latin typeface="Calibri" charset="0"/>
                <a:cs typeface="Arial" charset="0"/>
              </a:rPr>
              <a:t>debemos</a:t>
            </a:r>
            <a:r>
              <a:rPr lang="en-US" sz="4000" b="0" dirty="0">
                <a:solidFill>
                  <a:srgbClr val="5C0000"/>
                </a:solidFill>
                <a:latin typeface="Calibri" charset="0"/>
                <a:cs typeface="Arial" charset="0"/>
              </a:rPr>
              <a:t> </a:t>
            </a:r>
            <a:r>
              <a:rPr lang="en-US" sz="4000" b="0" dirty="0" err="1">
                <a:solidFill>
                  <a:srgbClr val="5C0000"/>
                </a:solidFill>
                <a:latin typeface="Calibri" charset="0"/>
                <a:cs typeface="Arial" charset="0"/>
              </a:rPr>
              <a:t>llegar</a:t>
            </a:r>
            <a:r>
              <a:rPr lang="en-US" sz="4000" b="0" dirty="0">
                <a:solidFill>
                  <a:srgbClr val="5C0000"/>
                </a:solidFill>
                <a:latin typeface="Calibri" charset="0"/>
                <a:cs typeface="Arial" charset="0"/>
              </a:rPr>
              <a:t>?</a:t>
            </a:r>
          </a:p>
          <a:p>
            <a:pPr algn="ctr" eaLnBrk="1" hangingPunct="1"/>
            <a:r>
              <a:rPr lang="en-US" sz="4000" b="0" dirty="0">
                <a:solidFill>
                  <a:srgbClr val="5C0000"/>
                </a:solidFill>
                <a:latin typeface="Calibri" charset="0"/>
                <a:cs typeface="Arial" charset="0"/>
              </a:rPr>
              <a:t>¿</a:t>
            </a:r>
            <a:r>
              <a:rPr lang="en-US" sz="4000" b="0" dirty="0" err="1">
                <a:solidFill>
                  <a:srgbClr val="5C0000"/>
                </a:solidFill>
                <a:latin typeface="Calibri" charset="0"/>
                <a:cs typeface="Arial" charset="0"/>
              </a:rPr>
              <a:t>Cómo</a:t>
            </a:r>
            <a:r>
              <a:rPr lang="en-US" sz="4000" b="0" dirty="0">
                <a:solidFill>
                  <a:srgbClr val="5C0000"/>
                </a:solidFill>
                <a:latin typeface="Calibri" charset="0"/>
                <a:cs typeface="Arial" charset="0"/>
              </a:rPr>
              <a:t> lo </a:t>
            </a:r>
            <a:r>
              <a:rPr lang="en-US" sz="4000" b="0" dirty="0" err="1">
                <a:solidFill>
                  <a:srgbClr val="5C0000"/>
                </a:solidFill>
                <a:latin typeface="Calibri" charset="0"/>
                <a:cs typeface="Arial" charset="0"/>
              </a:rPr>
              <a:t>vamos</a:t>
            </a:r>
            <a:r>
              <a:rPr lang="en-US" sz="4000" b="0" dirty="0">
                <a:solidFill>
                  <a:srgbClr val="5C0000"/>
                </a:solidFill>
                <a:latin typeface="Calibri" charset="0"/>
                <a:cs typeface="Arial" charset="0"/>
              </a:rPr>
              <a:t> a </a:t>
            </a:r>
            <a:r>
              <a:rPr lang="en-US" sz="4000" b="0" dirty="0" err="1">
                <a:solidFill>
                  <a:srgbClr val="5C0000"/>
                </a:solidFill>
                <a:latin typeface="Calibri" charset="0"/>
                <a:cs typeface="Arial" charset="0"/>
              </a:rPr>
              <a:t>hacer</a:t>
            </a:r>
            <a:r>
              <a:rPr lang="en-US" sz="4000" b="0" dirty="0">
                <a:solidFill>
                  <a:srgbClr val="5C0000"/>
                </a:solidFill>
                <a:latin typeface="Calibri" charset="0"/>
                <a:cs typeface="Arial" charset="0"/>
              </a:rPr>
              <a:t>?</a:t>
            </a:r>
          </a:p>
        </p:txBody>
      </p:sp>
      <p:pic>
        <p:nvPicPr>
          <p:cNvPr id="4" name="image13.png" descr="DiaE_Logo_0803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62" y="5085184"/>
            <a:ext cx="2205114" cy="1114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59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5" name="Imagen 1" descr="Graci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854" y="548680"/>
            <a:ext cx="587429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187624" y="5445224"/>
            <a:ext cx="676875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hlinkClick r:id="rId3"/>
              </a:rPr>
              <a:t>lbarragan@mineducacion.gov.co</a:t>
            </a:r>
            <a:endParaRPr lang="es-ES" dirty="0" smtClean="0"/>
          </a:p>
          <a:p>
            <a:pPr algn="ctr"/>
            <a:r>
              <a:rPr lang="es-ES" dirty="0" smtClean="0">
                <a:hlinkClick r:id="rId4"/>
              </a:rPr>
              <a:t>anaescobar@mineducacion.gov.co</a:t>
            </a:r>
            <a:endParaRPr lang="es-ES" dirty="0" smtClean="0"/>
          </a:p>
          <a:p>
            <a:pPr algn="ctr"/>
            <a:r>
              <a:rPr lang="es-ES" dirty="0" smtClean="0">
                <a:hlinkClick r:id="rId5"/>
              </a:rPr>
              <a:t>patrujillo@mineducacion.gov.co</a:t>
            </a: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44853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6 CuadroTexto"/>
          <p:cNvSpPr txBox="1"/>
          <p:nvPr/>
        </p:nvSpPr>
        <p:spPr>
          <a:xfrm>
            <a:off x="5111750" y="3357563"/>
            <a:ext cx="2773363" cy="461962"/>
          </a:xfrm>
          <a:prstGeom prst="homePlate">
            <a:avLst>
              <a:gd name="adj" fmla="val 145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CO" dirty="0"/>
              <a:t>En 2015, el ISCE es:</a:t>
            </a:r>
            <a:endParaRPr lang="es-CO" dirty="0"/>
          </a:p>
        </p:txBody>
      </p:sp>
      <p:sp>
        <p:nvSpPr>
          <p:cNvPr id="21" name="7 CuadroTexto"/>
          <p:cNvSpPr txBox="1"/>
          <p:nvPr/>
        </p:nvSpPr>
        <p:spPr>
          <a:xfrm>
            <a:off x="4500563" y="1628775"/>
            <a:ext cx="4135437" cy="461963"/>
          </a:xfrm>
          <a:prstGeom prst="homePlate">
            <a:avLst>
              <a:gd name="adj" fmla="val 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defRPr/>
            </a:pPr>
            <a:r>
              <a:rPr lang="es-CO" dirty="0"/>
              <a:t>En 2025, queremos </a:t>
            </a:r>
            <a:r>
              <a:rPr lang="es-CO" dirty="0" smtClean="0"/>
              <a:t>llegar a:</a:t>
            </a:r>
            <a:endParaRPr lang="es-CO" dirty="0"/>
          </a:p>
        </p:txBody>
      </p:sp>
      <p:sp>
        <p:nvSpPr>
          <p:cNvPr id="22" name="4 CuadroTexto"/>
          <p:cNvSpPr txBox="1">
            <a:spLocks noChangeArrowheads="1"/>
          </p:cNvSpPr>
          <p:nvPr/>
        </p:nvSpPr>
        <p:spPr bwMode="auto">
          <a:xfrm>
            <a:off x="5776913" y="3863975"/>
            <a:ext cx="15700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ES" sz="4800">
                <a:solidFill>
                  <a:srgbClr val="632523"/>
                </a:solidFill>
                <a:latin typeface="Calibri" charset="0"/>
                <a:cs typeface="Calibri" charset="0"/>
              </a:rPr>
              <a:t>4,93</a:t>
            </a:r>
          </a:p>
        </p:txBody>
      </p:sp>
      <p:sp>
        <p:nvSpPr>
          <p:cNvPr id="23" name="4 CuadroTexto"/>
          <p:cNvSpPr txBox="1">
            <a:spLocks noChangeArrowheads="1"/>
          </p:cNvSpPr>
          <p:nvPr/>
        </p:nvSpPr>
        <p:spPr bwMode="auto">
          <a:xfrm>
            <a:off x="7380288" y="3846513"/>
            <a:ext cx="15700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ES" sz="4800">
                <a:solidFill>
                  <a:srgbClr val="632523"/>
                </a:solidFill>
                <a:latin typeface="Calibri" charset="0"/>
                <a:cs typeface="Calibri" charset="0"/>
              </a:rPr>
              <a:t>5,56</a:t>
            </a:r>
          </a:p>
        </p:txBody>
      </p:sp>
      <p:sp>
        <p:nvSpPr>
          <p:cNvPr id="24" name="4 CuadroTexto"/>
          <p:cNvSpPr txBox="1">
            <a:spLocks noChangeArrowheads="1"/>
          </p:cNvSpPr>
          <p:nvPr/>
        </p:nvSpPr>
        <p:spPr bwMode="auto">
          <a:xfrm>
            <a:off x="4154488" y="3846513"/>
            <a:ext cx="15700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ES" sz="4800">
                <a:solidFill>
                  <a:srgbClr val="632523"/>
                </a:solidFill>
                <a:latin typeface="Calibri" charset="0"/>
                <a:cs typeface="Calibri" charset="0"/>
              </a:rPr>
              <a:t>5,07</a:t>
            </a:r>
          </a:p>
        </p:txBody>
      </p:sp>
      <p:sp>
        <p:nvSpPr>
          <p:cNvPr id="25" name="4 CuadroTexto"/>
          <p:cNvSpPr txBox="1">
            <a:spLocks noChangeArrowheads="1"/>
          </p:cNvSpPr>
          <p:nvPr/>
        </p:nvSpPr>
        <p:spPr bwMode="auto">
          <a:xfrm>
            <a:off x="5791200" y="2005013"/>
            <a:ext cx="15700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ES" sz="4800">
                <a:solidFill>
                  <a:srgbClr val="632523"/>
                </a:solidFill>
                <a:latin typeface="Calibri" charset="0"/>
                <a:cs typeface="Calibri" charset="0"/>
              </a:rPr>
              <a:t>7,41</a:t>
            </a:r>
          </a:p>
        </p:txBody>
      </p:sp>
      <p:sp>
        <p:nvSpPr>
          <p:cNvPr id="26" name="4 CuadroTexto"/>
          <p:cNvSpPr txBox="1">
            <a:spLocks noChangeArrowheads="1"/>
          </p:cNvSpPr>
          <p:nvPr/>
        </p:nvSpPr>
        <p:spPr bwMode="auto">
          <a:xfrm>
            <a:off x="7434263" y="2005013"/>
            <a:ext cx="15700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ES" sz="4800">
                <a:solidFill>
                  <a:srgbClr val="632523"/>
                </a:solidFill>
                <a:latin typeface="Calibri" charset="0"/>
                <a:cs typeface="Calibri" charset="0"/>
              </a:rPr>
              <a:t>7,06</a:t>
            </a:r>
          </a:p>
        </p:txBody>
      </p:sp>
      <p:sp>
        <p:nvSpPr>
          <p:cNvPr id="27" name="4 CuadroTexto"/>
          <p:cNvSpPr txBox="1">
            <a:spLocks noChangeArrowheads="1"/>
          </p:cNvSpPr>
          <p:nvPr/>
        </p:nvSpPr>
        <p:spPr bwMode="auto">
          <a:xfrm>
            <a:off x="4125913" y="2005013"/>
            <a:ext cx="15716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ES" sz="4800">
                <a:solidFill>
                  <a:srgbClr val="632523"/>
                </a:solidFill>
                <a:latin typeface="Calibri" charset="0"/>
                <a:cs typeface="Calibri" charset="0"/>
              </a:rPr>
              <a:t>7,01</a:t>
            </a:r>
          </a:p>
        </p:txBody>
      </p:sp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4556125" y="2924175"/>
            <a:ext cx="121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CO" sz="1400"/>
              <a:t>Primaria</a:t>
            </a:r>
          </a:p>
        </p:txBody>
      </p:sp>
      <p:sp>
        <p:nvSpPr>
          <p:cNvPr id="17" name="16 CuadroTexto"/>
          <p:cNvSpPr txBox="1">
            <a:spLocks noChangeArrowheads="1"/>
          </p:cNvSpPr>
          <p:nvPr/>
        </p:nvSpPr>
        <p:spPr bwMode="auto">
          <a:xfrm>
            <a:off x="4611688" y="4681538"/>
            <a:ext cx="121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CO" sz="1400"/>
              <a:t>Primaria</a:t>
            </a:r>
          </a:p>
        </p:txBody>
      </p:sp>
      <p:sp>
        <p:nvSpPr>
          <p:cNvPr id="18" name="17 CuadroTexto"/>
          <p:cNvSpPr txBox="1">
            <a:spLocks noChangeArrowheads="1"/>
          </p:cNvSpPr>
          <p:nvPr/>
        </p:nvSpPr>
        <p:spPr bwMode="auto">
          <a:xfrm>
            <a:off x="6334125" y="4681538"/>
            <a:ext cx="121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CO" sz="1400"/>
              <a:t>Secundaria</a:t>
            </a:r>
          </a:p>
        </p:txBody>
      </p:sp>
      <p:sp>
        <p:nvSpPr>
          <p:cNvPr id="19" name="18 CuadroTexto"/>
          <p:cNvSpPr txBox="1">
            <a:spLocks noChangeArrowheads="1"/>
          </p:cNvSpPr>
          <p:nvPr/>
        </p:nvSpPr>
        <p:spPr bwMode="auto">
          <a:xfrm>
            <a:off x="6216650" y="2924175"/>
            <a:ext cx="1217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CO" sz="1400"/>
              <a:t>Secundaria</a:t>
            </a:r>
          </a:p>
        </p:txBody>
      </p:sp>
      <p:sp>
        <p:nvSpPr>
          <p:cNvPr id="30" name="29 CuadroTexto"/>
          <p:cNvSpPr txBox="1">
            <a:spLocks noChangeArrowheads="1"/>
          </p:cNvSpPr>
          <p:nvPr/>
        </p:nvSpPr>
        <p:spPr bwMode="auto">
          <a:xfrm>
            <a:off x="7891463" y="2924175"/>
            <a:ext cx="1217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CO" sz="1400"/>
              <a:t>Media</a:t>
            </a:r>
          </a:p>
        </p:txBody>
      </p:sp>
      <p:sp>
        <p:nvSpPr>
          <p:cNvPr id="31" name="30 CuadroTexto"/>
          <p:cNvSpPr txBox="1">
            <a:spLocks noChangeArrowheads="1"/>
          </p:cNvSpPr>
          <p:nvPr/>
        </p:nvSpPr>
        <p:spPr bwMode="auto">
          <a:xfrm>
            <a:off x="7796213" y="4681538"/>
            <a:ext cx="1217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CO" sz="1400"/>
              <a:t>Media</a:t>
            </a:r>
          </a:p>
        </p:txBody>
      </p:sp>
      <p:sp>
        <p:nvSpPr>
          <p:cNvPr id="53263" name="CuadroTexto 2"/>
          <p:cNvSpPr txBox="1">
            <a:spLocks noChangeArrowheads="1"/>
          </p:cNvSpPr>
          <p:nvPr/>
        </p:nvSpPr>
        <p:spPr bwMode="auto">
          <a:xfrm>
            <a:off x="4716463" y="231775"/>
            <a:ext cx="42481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600">
                <a:solidFill>
                  <a:srgbClr val="5C0000"/>
                </a:solidFill>
                <a:latin typeface="Calibri" charset="0"/>
              </a:rPr>
              <a:t>Mínimo de Mejoramiento Anual (MMA)</a:t>
            </a:r>
          </a:p>
        </p:txBody>
      </p:sp>
      <p:sp>
        <p:nvSpPr>
          <p:cNvPr id="29" name="14 CuadroTexto"/>
          <p:cNvSpPr txBox="1"/>
          <p:nvPr/>
        </p:nvSpPr>
        <p:spPr>
          <a:xfrm>
            <a:off x="611188" y="2349500"/>
            <a:ext cx="2592387" cy="1871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800000"/>
            </a:solidFill>
            <a:prstDash val="lgDash"/>
          </a:ln>
        </p:spPr>
        <p:txBody>
          <a:bodyPr/>
          <a:lstStyle/>
          <a:p>
            <a:pPr algn="ctr">
              <a:defRPr/>
            </a:pPr>
            <a:r>
              <a:rPr lang="es-ES_tradnl" sz="2800" dirty="0">
                <a:latin typeface="Calibri"/>
                <a:cs typeface="Calibri"/>
              </a:rPr>
              <a:t>“Colombia la más educada de Latinoamérica en el 2025”</a:t>
            </a:r>
            <a:endParaRPr lang="es-ES_tradnl" sz="2800" dirty="0">
              <a:latin typeface="Calibri"/>
              <a:cs typeface="Calibri"/>
            </a:endParaRPr>
          </a:p>
        </p:txBody>
      </p:sp>
      <p:sp>
        <p:nvSpPr>
          <p:cNvPr id="32" name="8 CuadroTexto"/>
          <p:cNvSpPr txBox="1">
            <a:spLocks noChangeArrowheads="1"/>
          </p:cNvSpPr>
          <p:nvPr/>
        </p:nvSpPr>
        <p:spPr bwMode="auto">
          <a:xfrm>
            <a:off x="611188" y="5373688"/>
            <a:ext cx="4897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CO">
                <a:latin typeface="Calibri" charset="0"/>
                <a:cs typeface="Calibri" charset="0"/>
              </a:rPr>
              <a:t>Para lograrlo necesitamos…</a:t>
            </a:r>
          </a:p>
        </p:txBody>
      </p:sp>
      <p:sp>
        <p:nvSpPr>
          <p:cNvPr id="33" name="9 CuadroTexto"/>
          <p:cNvSpPr txBox="1"/>
          <p:nvPr/>
        </p:nvSpPr>
        <p:spPr>
          <a:xfrm>
            <a:off x="385763" y="5951538"/>
            <a:ext cx="8650287" cy="64611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/>
            </a:solidFill>
            <a:prstDash val="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CO" sz="3600" dirty="0">
                <a:solidFill>
                  <a:schemeClr val="bg1"/>
                </a:solidFill>
                <a:latin typeface="Calibri"/>
                <a:cs typeface="Calibri"/>
              </a:rPr>
              <a:t>¡Menos niños en insuficiente y mínimo!</a:t>
            </a:r>
            <a:endParaRPr lang="es-CO" sz="3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2399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" grpId="0"/>
      <p:bldP spid="17" grpId="0"/>
      <p:bldP spid="18" grpId="0"/>
      <p:bldP spid="19" grpId="0"/>
      <p:bldP spid="30" grpId="0"/>
      <p:bldP spid="31" grpId="0"/>
      <p:bldP spid="32" grpId="0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ítulo 1"/>
          <p:cNvSpPr>
            <a:spLocks noGrp="1"/>
          </p:cNvSpPr>
          <p:nvPr>
            <p:ph type="title"/>
          </p:nvPr>
        </p:nvSpPr>
        <p:spPr>
          <a:xfrm>
            <a:off x="2413000" y="1555750"/>
            <a:ext cx="4391025" cy="1944688"/>
          </a:xfrm>
        </p:spPr>
        <p:txBody>
          <a:bodyPr/>
          <a:lstStyle/>
          <a:p>
            <a:pPr algn="ctr" eaLnBrk="1" hangingPunct="1"/>
            <a:r>
              <a:rPr lang="en-US" sz="6000">
                <a:solidFill>
                  <a:srgbClr val="5C0000"/>
                </a:solidFill>
                <a:latin typeface="Calibri" charset="0"/>
                <a:cs typeface="Arial" charset="0"/>
              </a:rPr>
              <a:t>El reto: Calidad</a:t>
            </a:r>
          </a:p>
        </p:txBody>
      </p:sp>
      <p:sp>
        <p:nvSpPr>
          <p:cNvPr id="54274" name="Título 1"/>
          <p:cNvSpPr txBox="1">
            <a:spLocks/>
          </p:cNvSpPr>
          <p:nvPr/>
        </p:nvSpPr>
        <p:spPr bwMode="auto">
          <a:xfrm>
            <a:off x="755650" y="3932238"/>
            <a:ext cx="7704138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4000" b="0">
              <a:solidFill>
                <a:srgbClr val="5C0000"/>
              </a:solidFill>
              <a:latin typeface="Calibri" charset="0"/>
              <a:cs typeface="Arial" charset="0"/>
            </a:endParaRPr>
          </a:p>
          <a:p>
            <a:pPr algn="ctr" eaLnBrk="1" hangingPunct="1"/>
            <a:endParaRPr lang="en-US" sz="4000" b="0">
              <a:solidFill>
                <a:srgbClr val="5C0000"/>
              </a:solidFill>
              <a:latin typeface="Calibri" charset="0"/>
              <a:cs typeface="Arial" charset="0"/>
            </a:endParaRPr>
          </a:p>
          <a:p>
            <a:pPr algn="ctr" eaLnBrk="1" hangingPunct="1"/>
            <a:r>
              <a:rPr lang="en-US" sz="4000" b="0">
                <a:solidFill>
                  <a:srgbClr val="5C0000"/>
                </a:solidFill>
                <a:latin typeface="Calibri" charset="0"/>
                <a:cs typeface="Arial" charset="0"/>
              </a:rPr>
              <a:t>¿Cómo lo vamos a hacer?</a:t>
            </a:r>
          </a:p>
        </p:txBody>
      </p:sp>
    </p:spTree>
    <p:extLst>
      <p:ext uri="{BB962C8B-B14F-4D97-AF65-F5344CB8AC3E}">
        <p14:creationId xmlns:p14="http://schemas.microsoft.com/office/powerpoint/2010/main" val="4081148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hape 57"/>
          <p:cNvSpPr>
            <a:spLocks noChangeArrowheads="1"/>
          </p:cNvSpPr>
          <p:nvPr/>
        </p:nvSpPr>
        <p:spPr bwMode="auto">
          <a:xfrm>
            <a:off x="-1588" y="708025"/>
            <a:ext cx="9148763" cy="5203825"/>
          </a:xfrm>
          <a:prstGeom prst="rect">
            <a:avLst/>
          </a:prstGeom>
          <a:solidFill>
            <a:srgbClr val="EF793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463550"/>
            <a:endParaRPr lang="es-ES" sz="1700" b="0" smtClean="0">
              <a:solidFill>
                <a:srgbClr val="FFFFF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pic>
        <p:nvPicPr>
          <p:cNvPr id="55298" name="image5.png" descr="portada_manual_dia_E-02.png"/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5299" name="image6.png" descr="logos-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035675"/>
            <a:ext cx="37163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55300" name="Group 85"/>
          <p:cNvGrpSpPr>
            <a:grpSpLocks/>
          </p:cNvGrpSpPr>
          <p:nvPr/>
        </p:nvGrpSpPr>
        <p:grpSpPr bwMode="auto">
          <a:xfrm>
            <a:off x="-1588" y="-114300"/>
            <a:ext cx="9148763" cy="900113"/>
            <a:chOff x="0" y="0"/>
            <a:chExt cx="16265318" cy="1200479"/>
          </a:xfrm>
        </p:grpSpPr>
        <p:grpSp>
          <p:nvGrpSpPr>
            <p:cNvPr id="55303" name="Group 62"/>
            <p:cNvGrpSpPr>
              <a:grpSpLocks/>
            </p:cNvGrpSpPr>
            <p:nvPr/>
          </p:nvGrpSpPr>
          <p:grpSpPr bwMode="auto">
            <a:xfrm>
              <a:off x="2840686" y="69064"/>
              <a:ext cx="2522025" cy="1041990"/>
              <a:chOff x="-2" y="-1"/>
              <a:chExt cx="2522023" cy="1041988"/>
            </a:xfrm>
          </p:grpSpPr>
          <p:sp>
            <p:nvSpPr>
              <p:cNvPr id="55326" name="Shape 60"/>
              <p:cNvSpPr>
                <a:spLocks noChangeArrowheads="1"/>
              </p:cNvSpPr>
              <p:nvPr/>
            </p:nvSpPr>
            <p:spPr bwMode="auto">
              <a:xfrm>
                <a:off x="-1382" y="803"/>
                <a:ext cx="2523196" cy="1041684"/>
              </a:xfrm>
              <a:prstGeom prst="rect">
                <a:avLst/>
              </a:prstGeom>
              <a:solidFill>
                <a:srgbClr val="87BF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defTabSz="463550"/>
                <a:endParaRPr lang="es-ES" sz="1800" b="0" smtClean="0">
                  <a:solidFill>
                    <a:srgbClr val="FFFFF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  <p:sp>
            <p:nvSpPr>
              <p:cNvPr id="55327" name="Shape 61"/>
              <p:cNvSpPr>
                <a:spLocks noChangeArrowheads="1"/>
              </p:cNvSpPr>
              <p:nvPr/>
            </p:nvSpPr>
            <p:spPr bwMode="auto">
              <a:xfrm>
                <a:off x="-1382" y="409431"/>
                <a:ext cx="2523196" cy="224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algn="ctr" defTabSz="463550"/>
                <a:r>
                  <a:rPr lang="es-ES" sz="1100" b="0" smtClean="0">
                    <a:solidFill>
                      <a:srgbClr val="000000"/>
                    </a:solidFill>
                    <a:latin typeface="Calibri" charset="0"/>
                    <a:cs typeface="Calibri" charset="0"/>
                    <a:sym typeface="Calibri" charset="0"/>
                  </a:rPr>
                  <a:t>    </a:t>
                </a:r>
              </a:p>
            </p:txBody>
          </p:sp>
        </p:grpSp>
        <p:pic>
          <p:nvPicPr>
            <p:cNvPr id="55304" name="image7.png" descr="texturas-09.png"/>
            <p:cNvPicPr>
              <a:picLocks noChangeAspect="1" noChangeArrowheads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0689" y="112807"/>
              <a:ext cx="2522021" cy="971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30196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grpSp>
          <p:nvGrpSpPr>
            <p:cNvPr id="55305" name="Group 84"/>
            <p:cNvGrpSpPr>
              <a:grpSpLocks/>
            </p:cNvGrpSpPr>
            <p:nvPr/>
          </p:nvGrpSpPr>
          <p:grpSpPr bwMode="auto">
            <a:xfrm>
              <a:off x="0" y="0"/>
              <a:ext cx="16265318" cy="1200479"/>
              <a:chOff x="0" y="0"/>
              <a:chExt cx="16265317" cy="1200478"/>
            </a:xfrm>
          </p:grpSpPr>
          <p:sp>
            <p:nvSpPr>
              <p:cNvPr id="55306" name="Shape 64"/>
              <p:cNvSpPr>
                <a:spLocks noChangeArrowheads="1"/>
              </p:cNvSpPr>
              <p:nvPr/>
            </p:nvSpPr>
            <p:spPr bwMode="auto">
              <a:xfrm>
                <a:off x="1371673" y="247718"/>
                <a:ext cx="304816" cy="349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none" lIns="45719" tIns="45719" rIns="45719" bIns="45719">
                <a:spAutoFit/>
              </a:bodyPr>
              <a:lstStyle/>
              <a:p>
                <a:pPr defTabSz="463550"/>
                <a:r>
                  <a:rPr lang="es-ES" sz="1100" b="0" smtClean="0">
                    <a:solidFill>
                      <a:srgbClr val="000000"/>
                    </a:solidFill>
                    <a:latin typeface="HelveticaRounded" charset="0"/>
                    <a:cs typeface="HelveticaRounded" charset="0"/>
                    <a:sym typeface="HelveticaRounded" charset="0"/>
                  </a:rPr>
                  <a:t>1</a:t>
                </a:r>
              </a:p>
            </p:txBody>
          </p:sp>
          <p:sp>
            <p:nvSpPr>
              <p:cNvPr id="55307" name="Shape 65"/>
              <p:cNvSpPr>
                <a:spLocks noChangeArrowheads="1"/>
              </p:cNvSpPr>
              <p:nvPr/>
            </p:nvSpPr>
            <p:spPr bwMode="auto">
              <a:xfrm>
                <a:off x="11117315" y="247718"/>
                <a:ext cx="304816" cy="349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none" lIns="45719" tIns="45719" rIns="45719" bIns="45719">
                <a:spAutoFit/>
              </a:bodyPr>
              <a:lstStyle/>
              <a:p>
                <a:pPr defTabSz="463550"/>
                <a:r>
                  <a:rPr lang="es-ES" sz="1100" b="0" smtClean="0">
                    <a:solidFill>
                      <a:srgbClr val="000000"/>
                    </a:solidFill>
                    <a:latin typeface="HelveticaRounded" charset="0"/>
                    <a:cs typeface="HelveticaRounded" charset="0"/>
                    <a:sym typeface="HelveticaRounded" charset="0"/>
                  </a:rPr>
                  <a:t>4</a:t>
                </a:r>
              </a:p>
            </p:txBody>
          </p:sp>
          <p:sp>
            <p:nvSpPr>
              <p:cNvPr id="55308" name="Shape 66"/>
              <p:cNvSpPr>
                <a:spLocks noChangeArrowheads="1"/>
              </p:cNvSpPr>
              <p:nvPr/>
            </p:nvSpPr>
            <p:spPr bwMode="auto">
              <a:xfrm>
                <a:off x="14473113" y="247718"/>
                <a:ext cx="304816" cy="349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none" lIns="45719" tIns="45719" rIns="45719" bIns="45719">
                <a:spAutoFit/>
              </a:bodyPr>
              <a:lstStyle/>
              <a:p>
                <a:pPr defTabSz="463550"/>
                <a:r>
                  <a:rPr lang="es-ES" sz="1100" b="0" smtClean="0">
                    <a:solidFill>
                      <a:srgbClr val="000000"/>
                    </a:solidFill>
                    <a:latin typeface="HelveticaRounded" charset="0"/>
                    <a:cs typeface="HelveticaRounded" charset="0"/>
                    <a:sym typeface="HelveticaRounded" charset="0"/>
                  </a:rPr>
                  <a:t>5</a:t>
                </a:r>
              </a:p>
            </p:txBody>
          </p:sp>
          <p:sp>
            <p:nvSpPr>
              <p:cNvPr id="55309" name="Shape 67"/>
              <p:cNvSpPr>
                <a:spLocks noChangeArrowheads="1"/>
              </p:cNvSpPr>
              <p:nvPr/>
            </p:nvSpPr>
            <p:spPr bwMode="auto">
              <a:xfrm>
                <a:off x="7846189" y="205373"/>
                <a:ext cx="304816" cy="349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none" lIns="45719" tIns="45719" rIns="45719" bIns="45719">
                <a:spAutoFit/>
              </a:bodyPr>
              <a:lstStyle/>
              <a:p>
                <a:pPr defTabSz="463550"/>
                <a:r>
                  <a:rPr lang="es-ES" sz="1100" b="0" smtClean="0">
                    <a:solidFill>
                      <a:srgbClr val="000000"/>
                    </a:solidFill>
                    <a:latin typeface="HelveticaRounded" charset="0"/>
                    <a:cs typeface="HelveticaRounded" charset="0"/>
                    <a:sym typeface="HelveticaRounded" charset="0"/>
                  </a:rPr>
                  <a:t>3</a:t>
                </a:r>
              </a:p>
            </p:txBody>
          </p:sp>
          <p:sp>
            <p:nvSpPr>
              <p:cNvPr id="55310" name="Shape 68"/>
              <p:cNvSpPr>
                <a:spLocks noChangeArrowheads="1"/>
              </p:cNvSpPr>
              <p:nvPr/>
            </p:nvSpPr>
            <p:spPr bwMode="auto">
              <a:xfrm>
                <a:off x="0" y="93159"/>
                <a:ext cx="2839306" cy="1024746"/>
              </a:xfrm>
              <a:prstGeom prst="rect">
                <a:avLst/>
              </a:prstGeom>
              <a:solidFill>
                <a:srgbClr val="EE79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defTabSz="463550"/>
                <a:endParaRPr lang="es-ES" sz="1800" b="0" smtClean="0">
                  <a:solidFill>
                    <a:srgbClr val="FFFFF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  <p:sp>
            <p:nvSpPr>
              <p:cNvPr id="55311" name="Shape 69"/>
              <p:cNvSpPr>
                <a:spLocks noChangeArrowheads="1"/>
              </p:cNvSpPr>
              <p:nvPr/>
            </p:nvSpPr>
            <p:spPr bwMode="auto">
              <a:xfrm>
                <a:off x="5362504" y="95275"/>
                <a:ext cx="2842125" cy="1003575"/>
              </a:xfrm>
              <a:prstGeom prst="rect">
                <a:avLst/>
              </a:prstGeom>
              <a:solidFill>
                <a:srgbClr val="31AE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defTabSz="463550"/>
                <a:endParaRPr lang="es-ES" sz="1800" b="0" smtClean="0">
                  <a:solidFill>
                    <a:srgbClr val="FFFFF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  <p:sp>
            <p:nvSpPr>
              <p:cNvPr id="55312" name="Shape 70"/>
              <p:cNvSpPr>
                <a:spLocks noChangeArrowheads="1"/>
              </p:cNvSpPr>
              <p:nvPr/>
            </p:nvSpPr>
            <p:spPr bwMode="auto">
              <a:xfrm>
                <a:off x="8015531" y="101628"/>
                <a:ext cx="2839304" cy="1005692"/>
              </a:xfrm>
              <a:prstGeom prst="rect">
                <a:avLst/>
              </a:prstGeom>
              <a:solidFill>
                <a:srgbClr val="E31E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defTabSz="463550"/>
                <a:endParaRPr lang="es-ES" sz="1800" b="0" smtClean="0">
                  <a:solidFill>
                    <a:srgbClr val="FFFFF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  <p:sp>
            <p:nvSpPr>
              <p:cNvPr id="55313" name="Shape 71"/>
              <p:cNvSpPr>
                <a:spLocks noChangeArrowheads="1"/>
              </p:cNvSpPr>
              <p:nvPr/>
            </p:nvSpPr>
            <p:spPr bwMode="auto">
              <a:xfrm>
                <a:off x="10710894" y="99510"/>
                <a:ext cx="2839304" cy="1005692"/>
              </a:xfrm>
              <a:prstGeom prst="rect">
                <a:avLst/>
              </a:prstGeom>
              <a:solidFill>
                <a:srgbClr val="FDCB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defTabSz="463550"/>
                <a:endParaRPr lang="es-ES" sz="1800" b="0" smtClean="0">
                  <a:solidFill>
                    <a:srgbClr val="FFFFF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  <p:pic>
            <p:nvPicPr>
              <p:cNvPr id="55314" name="image8.png" descr="text-11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0517" y="99103"/>
                <a:ext cx="2709673" cy="10180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sp>
            <p:nvSpPr>
              <p:cNvPr id="55315" name="Shape 73"/>
              <p:cNvSpPr>
                <a:spLocks noChangeArrowheads="1"/>
              </p:cNvSpPr>
              <p:nvPr/>
            </p:nvSpPr>
            <p:spPr bwMode="auto">
              <a:xfrm>
                <a:off x="13400613" y="99510"/>
                <a:ext cx="2864704" cy="1005692"/>
              </a:xfrm>
              <a:prstGeom prst="rect">
                <a:avLst/>
              </a:prstGeom>
              <a:solidFill>
                <a:srgbClr val="A54D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defTabSz="463550"/>
                <a:endParaRPr lang="es-ES" sz="1800" b="0" smtClean="0">
                  <a:solidFill>
                    <a:srgbClr val="FFFFF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  <p:pic>
            <p:nvPicPr>
              <p:cNvPr id="55316" name="image9.png" descr="texturas-09.png"/>
              <p:cNvPicPr>
                <a:picLocks noChangeAspect="1" noChangeArrowheads="1"/>
              </p:cNvPicPr>
              <p:nvPr/>
            </p:nvPicPr>
            <p:blipFill>
              <a:blip r:embed="rId6">
                <a:alphaModFix am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12491" y="108247"/>
                <a:ext cx="2852826" cy="1008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59999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pic>
            <p:nvPicPr>
              <p:cNvPr id="55317" name="image10.png" descr="texturas-11.png"/>
              <p:cNvPicPr>
                <a:picLocks noChangeAspect="1" noChangeArrowheads="1"/>
              </p:cNvPicPr>
              <p:nvPr/>
            </p:nvPicPr>
            <p:blipFill>
              <a:blip r:embed="rId7">
                <a:alphaModFix am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29098" y="102163"/>
                <a:ext cx="2681420" cy="1008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59999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pic>
            <p:nvPicPr>
              <p:cNvPr id="55318" name="image11.png" descr="texturas-10.png"/>
              <p:cNvPicPr>
                <a:picLocks noChangeAspect="1" noChangeArrowheads="1"/>
              </p:cNvPicPr>
              <p:nvPr/>
            </p:nvPicPr>
            <p:blipFill>
              <a:blip r:embed="rId8">
                <a:alphaModFix am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2709" y="92433"/>
                <a:ext cx="2637966" cy="1008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59999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sp>
            <p:nvSpPr>
              <p:cNvPr id="55319" name="Shape 77"/>
              <p:cNvSpPr>
                <a:spLocks noChangeArrowheads="1"/>
              </p:cNvSpPr>
              <p:nvPr/>
            </p:nvSpPr>
            <p:spPr bwMode="auto">
              <a:xfrm>
                <a:off x="3733996" y="160911"/>
                <a:ext cx="643500" cy="772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none" lIns="73623" tIns="73623" rIns="73623" bIns="73623">
                <a:spAutoFit/>
              </a:bodyPr>
              <a:lstStyle/>
              <a:p>
                <a:pPr defTabSz="463550"/>
                <a:r>
                  <a:rPr lang="es-ES" sz="2800" b="0" smtClean="0">
                    <a:solidFill>
                      <a:srgbClr val="000000"/>
                    </a:solidFill>
                    <a:latin typeface="Arial Rounded MT Bold" charset="0"/>
                    <a:cs typeface="Arial Rounded MT Bold" charset="0"/>
                    <a:sym typeface="Arial Rounded MT Bold" charset="0"/>
                  </a:rPr>
                  <a:t>2</a:t>
                </a:r>
              </a:p>
            </p:txBody>
          </p:sp>
          <p:sp>
            <p:nvSpPr>
              <p:cNvPr id="55320" name="Shape 78"/>
              <p:cNvSpPr>
                <a:spLocks noChangeArrowheads="1"/>
              </p:cNvSpPr>
              <p:nvPr/>
            </p:nvSpPr>
            <p:spPr bwMode="auto">
              <a:xfrm>
                <a:off x="6333399" y="150324"/>
                <a:ext cx="643500" cy="772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none" lIns="73623" tIns="73623" rIns="73623" bIns="73623">
                <a:spAutoFit/>
              </a:bodyPr>
              <a:lstStyle/>
              <a:p>
                <a:pPr defTabSz="463550"/>
                <a:r>
                  <a:rPr lang="es-ES" sz="2800" b="0" smtClean="0">
                    <a:solidFill>
                      <a:srgbClr val="000000"/>
                    </a:solidFill>
                    <a:latin typeface="Arial Rounded MT Bold" charset="0"/>
                    <a:cs typeface="Arial Rounded MT Bold" charset="0"/>
                    <a:sym typeface="Arial Rounded MT Bold" charset="0"/>
                  </a:rPr>
                  <a:t>3</a:t>
                </a:r>
              </a:p>
            </p:txBody>
          </p:sp>
          <p:sp>
            <p:nvSpPr>
              <p:cNvPr id="55321" name="Shape 79"/>
              <p:cNvSpPr>
                <a:spLocks noChangeArrowheads="1"/>
              </p:cNvSpPr>
              <p:nvPr/>
            </p:nvSpPr>
            <p:spPr bwMode="auto">
              <a:xfrm>
                <a:off x="9040051" y="141855"/>
                <a:ext cx="651968" cy="772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none" lIns="73623" tIns="73623" rIns="73623" bIns="73623">
                <a:spAutoFit/>
              </a:bodyPr>
              <a:lstStyle/>
              <a:p>
                <a:pPr defTabSz="463550"/>
                <a:r>
                  <a:rPr lang="es-ES" sz="2800" b="0" smtClean="0">
                    <a:solidFill>
                      <a:srgbClr val="000000"/>
                    </a:solidFill>
                    <a:latin typeface="Arial Rounded MT Bold" charset="0"/>
                    <a:cs typeface="Arial Rounded MT Bold" charset="0"/>
                    <a:sym typeface="Arial Rounded MT Bold" charset="0"/>
                  </a:rPr>
                  <a:t>4</a:t>
                </a:r>
              </a:p>
            </p:txBody>
          </p:sp>
          <p:sp>
            <p:nvSpPr>
              <p:cNvPr id="55322" name="Shape 80"/>
              <p:cNvSpPr>
                <a:spLocks noChangeArrowheads="1"/>
              </p:cNvSpPr>
              <p:nvPr/>
            </p:nvSpPr>
            <p:spPr bwMode="auto">
              <a:xfrm>
                <a:off x="11639454" y="133386"/>
                <a:ext cx="643500" cy="772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none" lIns="73623" tIns="73623" rIns="73623" bIns="73623">
                <a:spAutoFit/>
              </a:bodyPr>
              <a:lstStyle/>
              <a:p>
                <a:pPr defTabSz="463550"/>
                <a:r>
                  <a:rPr lang="es-ES" sz="2800" b="0" smtClean="0">
                    <a:solidFill>
                      <a:srgbClr val="000000"/>
                    </a:solidFill>
                    <a:latin typeface="Arial Rounded MT Bold" charset="0"/>
                    <a:cs typeface="Arial Rounded MT Bold" charset="0"/>
                    <a:sym typeface="Arial Rounded MT Bold" charset="0"/>
                  </a:rPr>
                  <a:t>5</a:t>
                </a:r>
              </a:p>
            </p:txBody>
          </p:sp>
          <p:sp>
            <p:nvSpPr>
              <p:cNvPr id="55323" name="Shape 81"/>
              <p:cNvSpPr>
                <a:spLocks noChangeArrowheads="1"/>
              </p:cNvSpPr>
              <p:nvPr/>
            </p:nvSpPr>
            <p:spPr bwMode="auto">
              <a:xfrm>
                <a:off x="14447711" y="133386"/>
                <a:ext cx="646324" cy="772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none" lIns="73623" tIns="73623" rIns="73623" bIns="73623">
                <a:spAutoFit/>
              </a:bodyPr>
              <a:lstStyle/>
              <a:p>
                <a:pPr defTabSz="463550"/>
                <a:r>
                  <a:rPr lang="es-ES" sz="2800" b="0" smtClean="0">
                    <a:solidFill>
                      <a:srgbClr val="000000"/>
                    </a:solidFill>
                    <a:latin typeface="Arial Rounded MT Bold" charset="0"/>
                    <a:cs typeface="Arial Rounded MT Bold" charset="0"/>
                    <a:sym typeface="Arial Rounded MT Bold" charset="0"/>
                  </a:rPr>
                  <a:t>6</a:t>
                </a:r>
              </a:p>
            </p:txBody>
          </p:sp>
          <p:pic>
            <p:nvPicPr>
              <p:cNvPr id="55324" name="image12.png" descr="camerino-07.png"/>
              <p:cNvPicPr>
                <a:picLocks noChangeAspect="1" noChangeArrowheads="1"/>
              </p:cNvPicPr>
              <p:nvPr/>
            </p:nvPicPr>
            <p:blipFill>
              <a:blip r:embed="rId9">
                <a:alphaModFix amt="69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90" y="0"/>
                <a:ext cx="2812600" cy="1200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69019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sp>
            <p:nvSpPr>
              <p:cNvPr id="55325" name="Shape 83"/>
              <p:cNvSpPr>
                <a:spLocks noChangeArrowheads="1"/>
              </p:cNvSpPr>
              <p:nvPr/>
            </p:nvSpPr>
            <p:spPr bwMode="auto">
              <a:xfrm>
                <a:off x="1075324" y="205373"/>
                <a:ext cx="643500" cy="7727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none" lIns="73623" tIns="73623" rIns="73623" bIns="73623">
                <a:spAutoFit/>
              </a:bodyPr>
              <a:lstStyle/>
              <a:p>
                <a:pPr defTabSz="463550"/>
                <a:r>
                  <a:rPr lang="es-ES" sz="2800" b="0" smtClean="0">
                    <a:solidFill>
                      <a:srgbClr val="000000"/>
                    </a:solidFill>
                    <a:latin typeface="Arial Rounded MT Bold" charset="0"/>
                    <a:cs typeface="Arial Rounded MT Bold" charset="0"/>
                    <a:sym typeface="Arial Rounded MT Bold" charset="0"/>
                  </a:rPr>
                  <a:t>1</a:t>
                </a:r>
              </a:p>
            </p:txBody>
          </p:sp>
        </p:grpSp>
      </p:grpSp>
      <p:pic>
        <p:nvPicPr>
          <p:cNvPr id="55301" name="image13.png" descr="DiaE_Logo_0803-0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341438"/>
            <a:ext cx="6191250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763713" y="4868863"/>
            <a:ext cx="6048375" cy="7080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algn="ctr" defTabSz="736228" eaLnBrk="0" fontAlgn="auto" latinLnBrk="1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25 de marzo de 2015</a:t>
            </a:r>
          </a:p>
        </p:txBody>
      </p:sp>
    </p:spTree>
    <p:extLst>
      <p:ext uri="{BB962C8B-B14F-4D97-AF65-F5344CB8AC3E}">
        <p14:creationId xmlns:p14="http://schemas.microsoft.com/office/powerpoint/2010/main" val="193214408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CuadroTexto 2"/>
          <p:cNvSpPr txBox="1">
            <a:spLocks noChangeArrowheads="1"/>
          </p:cNvSpPr>
          <p:nvPr/>
        </p:nvSpPr>
        <p:spPr bwMode="auto">
          <a:xfrm>
            <a:off x="4932363" y="488950"/>
            <a:ext cx="42481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ES" sz="2600" smtClean="0">
                <a:solidFill>
                  <a:srgbClr val="5C0000"/>
                </a:solidFill>
                <a:latin typeface="Calibri" charset="0"/>
                <a:cs typeface="Calibri" charset="0"/>
              </a:rPr>
              <a:t>Caja de Herramientas Día E</a:t>
            </a:r>
          </a:p>
        </p:txBody>
      </p:sp>
      <p:grpSp>
        <p:nvGrpSpPr>
          <p:cNvPr id="56322" name="Agrupar 6"/>
          <p:cNvGrpSpPr>
            <a:grpSpLocks/>
          </p:cNvGrpSpPr>
          <p:nvPr/>
        </p:nvGrpSpPr>
        <p:grpSpPr bwMode="auto">
          <a:xfrm>
            <a:off x="34925" y="2133600"/>
            <a:ext cx="9109075" cy="4214813"/>
            <a:chOff x="1206627" y="1183483"/>
            <a:chExt cx="13978462" cy="7183085"/>
          </a:xfrm>
        </p:grpSpPr>
        <p:sp>
          <p:nvSpPr>
            <p:cNvPr id="33" name="Elipse 32"/>
            <p:cNvSpPr/>
            <p:nvPr/>
          </p:nvSpPr>
          <p:spPr>
            <a:xfrm>
              <a:off x="6390692" y="2360373"/>
              <a:ext cx="3393517" cy="3395393"/>
            </a:xfrm>
            <a:prstGeom prst="ellipse">
              <a:avLst/>
            </a:prstGeom>
            <a:solidFill>
              <a:srgbClr val="FFE9A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s-E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34" name="Conector recto 33"/>
            <p:cNvCxnSpPr/>
            <p:nvPr/>
          </p:nvCxnSpPr>
          <p:spPr>
            <a:xfrm flipV="1">
              <a:off x="7988788" y="4124355"/>
              <a:ext cx="0" cy="1834324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326" name="Rectángulo 34"/>
            <p:cNvSpPr>
              <a:spLocks noChangeArrowheads="1"/>
            </p:cNvSpPr>
            <p:nvPr/>
          </p:nvSpPr>
          <p:spPr bwMode="auto">
            <a:xfrm>
              <a:off x="12422528" y="2003151"/>
              <a:ext cx="2762561" cy="88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7246" tIns="73623" rIns="147246" bIns="73623">
              <a:spAutoFit/>
            </a:bodyPr>
            <a:lstStyle/>
            <a:p>
              <a:pPr eaLnBrk="0" hangingPunct="0"/>
              <a:r>
                <a:rPr lang="es-ES" sz="1200" smtClean="0">
                  <a:solidFill>
                    <a:srgbClr val="31859C"/>
                  </a:solidFill>
                  <a:cs typeface="Arial" charset="0"/>
                </a:rPr>
                <a:t>Reporte </a:t>
              </a:r>
            </a:p>
            <a:p>
              <a:pPr eaLnBrk="0" hangingPunct="0"/>
              <a:r>
                <a:rPr lang="es-ES" sz="1200" smtClean="0">
                  <a:solidFill>
                    <a:srgbClr val="31859C"/>
                  </a:solidFill>
                  <a:cs typeface="Arial" charset="0"/>
                </a:rPr>
                <a:t>de la Excelencia </a:t>
              </a:r>
            </a:p>
          </p:txBody>
        </p:sp>
        <p:sp>
          <p:nvSpPr>
            <p:cNvPr id="56327" name="Rectángulo 35"/>
            <p:cNvSpPr>
              <a:spLocks noChangeArrowheads="1"/>
            </p:cNvSpPr>
            <p:nvPr/>
          </p:nvSpPr>
          <p:spPr bwMode="auto">
            <a:xfrm>
              <a:off x="1486782" y="4683984"/>
              <a:ext cx="2628574" cy="88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7246" tIns="73623" rIns="147246" bIns="73623">
              <a:spAutoFit/>
            </a:bodyPr>
            <a:lstStyle/>
            <a:p>
              <a:pPr algn="r" eaLnBrk="0" hangingPunct="0"/>
              <a:r>
                <a:rPr lang="es-ES" sz="1200" smtClean="0">
                  <a:solidFill>
                    <a:srgbClr val="31859C"/>
                  </a:solidFill>
                  <a:latin typeface="Myriad Pro" charset="0"/>
                </a:rPr>
                <a:t>USB</a:t>
              </a:r>
            </a:p>
            <a:p>
              <a:pPr algn="r" eaLnBrk="0" hangingPunct="0"/>
              <a:r>
                <a:rPr lang="es-ES" sz="1200" smtClean="0">
                  <a:solidFill>
                    <a:srgbClr val="31859C"/>
                  </a:solidFill>
                  <a:latin typeface="Myriad Pro" charset="0"/>
                </a:rPr>
                <a:t>Información digital</a:t>
              </a:r>
            </a:p>
          </p:txBody>
        </p:sp>
        <p:sp>
          <p:nvSpPr>
            <p:cNvPr id="56328" name="Rectángulo 36"/>
            <p:cNvSpPr>
              <a:spLocks noChangeArrowheads="1"/>
            </p:cNvSpPr>
            <p:nvPr/>
          </p:nvSpPr>
          <p:spPr bwMode="auto">
            <a:xfrm>
              <a:off x="12498048" y="4096959"/>
              <a:ext cx="2280209" cy="1195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7246" tIns="73623" rIns="147246" bIns="73623">
              <a:spAutoFit/>
            </a:bodyPr>
            <a:lstStyle/>
            <a:p>
              <a:pPr eaLnBrk="0" hangingPunct="0"/>
              <a:r>
                <a:rPr lang="es-ES" sz="1200" smtClean="0">
                  <a:solidFill>
                    <a:srgbClr val="31859C"/>
                  </a:solidFill>
                  <a:cs typeface="Arial" charset="0"/>
                </a:rPr>
                <a:t>Manual de instrucciones</a:t>
              </a:r>
            </a:p>
            <a:p>
              <a:pPr eaLnBrk="0" hangingPunct="0"/>
              <a:r>
                <a:rPr lang="es-ES" sz="1200" smtClean="0">
                  <a:solidFill>
                    <a:srgbClr val="31859C"/>
                  </a:solidFill>
                  <a:cs typeface="Arial" charset="0"/>
                </a:rPr>
                <a:t>Día E</a:t>
              </a:r>
            </a:p>
          </p:txBody>
        </p:sp>
        <p:sp>
          <p:nvSpPr>
            <p:cNvPr id="56329" name="Rectángulo 37"/>
            <p:cNvSpPr>
              <a:spLocks noChangeArrowheads="1"/>
            </p:cNvSpPr>
            <p:nvPr/>
          </p:nvSpPr>
          <p:spPr bwMode="auto">
            <a:xfrm>
              <a:off x="1206627" y="2920208"/>
              <a:ext cx="3924592" cy="1195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7246" tIns="73623" rIns="147246" bIns="73623">
              <a:spAutoFit/>
            </a:bodyPr>
            <a:lstStyle/>
            <a:p>
              <a:pPr algn="r" eaLnBrk="0" hangingPunct="0"/>
              <a:r>
                <a:rPr lang="es-ES_tradnl" sz="1200" smtClean="0">
                  <a:solidFill>
                    <a:srgbClr val="31859C"/>
                  </a:solidFill>
                  <a:cs typeface="Arial" charset="0"/>
                </a:rPr>
                <a:t>Afiche</a:t>
              </a:r>
            </a:p>
            <a:p>
              <a:pPr algn="r" eaLnBrk="0" hangingPunct="0"/>
              <a:r>
                <a:rPr lang="es-ES_tradnl" sz="1200" smtClean="0">
                  <a:solidFill>
                    <a:srgbClr val="31859C"/>
                  </a:solidFill>
                  <a:cs typeface="Arial" charset="0"/>
                </a:rPr>
                <a:t>Índice Sintético </a:t>
              </a:r>
              <a:r>
                <a:rPr lang="es-ES" sz="1200" smtClean="0">
                  <a:solidFill>
                    <a:srgbClr val="31859C"/>
                  </a:solidFill>
                  <a:cs typeface="Arial" charset="0"/>
                </a:rPr>
                <a:t>d</a:t>
              </a:r>
              <a:r>
                <a:rPr lang="es-ES_tradnl" sz="1200" smtClean="0">
                  <a:solidFill>
                    <a:srgbClr val="31859C"/>
                  </a:solidFill>
                  <a:cs typeface="Arial" charset="0"/>
                </a:rPr>
                <a:t>e Calidad Educativa </a:t>
              </a:r>
              <a:endParaRPr lang="es-ES" sz="1200" smtClean="0">
                <a:solidFill>
                  <a:srgbClr val="31859C"/>
                </a:solidFill>
                <a:cs typeface="Arial" charset="0"/>
              </a:endParaRPr>
            </a:p>
          </p:txBody>
        </p:sp>
        <p:cxnSp>
          <p:nvCxnSpPr>
            <p:cNvPr id="39" name="Conector angular 38"/>
            <p:cNvCxnSpPr/>
            <p:nvPr/>
          </p:nvCxnSpPr>
          <p:spPr>
            <a:xfrm flipV="1">
              <a:off x="8454088" y="2076296"/>
              <a:ext cx="2479971" cy="1885730"/>
            </a:xfrm>
            <a:prstGeom prst="bentConnector3">
              <a:avLst>
                <a:gd name="adj1" fmla="val 72271"/>
              </a:avLst>
            </a:prstGeom>
            <a:ln w="190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39"/>
            <p:cNvCxnSpPr/>
            <p:nvPr/>
          </p:nvCxnSpPr>
          <p:spPr>
            <a:xfrm flipH="1">
              <a:off x="9114276" y="4440897"/>
              <a:ext cx="1831963" cy="0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42"/>
            <p:cNvCxnSpPr/>
            <p:nvPr/>
          </p:nvCxnSpPr>
          <p:spPr>
            <a:xfrm flipH="1">
              <a:off x="5223791" y="4871071"/>
              <a:ext cx="1831963" cy="0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angular 43"/>
            <p:cNvCxnSpPr/>
            <p:nvPr/>
          </p:nvCxnSpPr>
          <p:spPr>
            <a:xfrm flipH="1" flipV="1">
              <a:off x="5194558" y="2076296"/>
              <a:ext cx="2482406" cy="1885730"/>
            </a:xfrm>
            <a:prstGeom prst="bentConnector3">
              <a:avLst>
                <a:gd name="adj1" fmla="val 72271"/>
              </a:avLst>
            </a:prstGeom>
            <a:ln w="1905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334" name="Rectángulo 44"/>
            <p:cNvSpPr>
              <a:spLocks noChangeArrowheads="1"/>
            </p:cNvSpPr>
            <p:nvPr/>
          </p:nvSpPr>
          <p:spPr bwMode="auto">
            <a:xfrm>
              <a:off x="4273703" y="7483843"/>
              <a:ext cx="1873870" cy="88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7246" tIns="73623" rIns="147246" bIns="73623">
              <a:spAutoFit/>
            </a:bodyPr>
            <a:lstStyle/>
            <a:p>
              <a:pPr eaLnBrk="0" hangingPunct="0"/>
              <a:r>
                <a:rPr lang="es-ES" sz="1200" smtClean="0">
                  <a:solidFill>
                    <a:srgbClr val="31859C"/>
                  </a:solidFill>
                  <a:cs typeface="Arial" charset="0"/>
                </a:rPr>
                <a:t>Material</a:t>
              </a:r>
            </a:p>
            <a:p>
              <a:pPr eaLnBrk="0" hangingPunct="0"/>
              <a:r>
                <a:rPr lang="es-ES" sz="1200" smtClean="0">
                  <a:solidFill>
                    <a:srgbClr val="31859C"/>
                  </a:solidFill>
                  <a:cs typeface="Arial" charset="0"/>
                </a:rPr>
                <a:t>Actividad 1</a:t>
              </a:r>
            </a:p>
          </p:txBody>
        </p:sp>
        <p:sp>
          <p:nvSpPr>
            <p:cNvPr id="56335" name="Rectángulo 45"/>
            <p:cNvSpPr>
              <a:spLocks noChangeArrowheads="1"/>
            </p:cNvSpPr>
            <p:nvPr/>
          </p:nvSpPr>
          <p:spPr bwMode="auto">
            <a:xfrm>
              <a:off x="6027710" y="7483843"/>
              <a:ext cx="1873870" cy="88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7246" tIns="73623" rIns="147246" bIns="73623">
              <a:spAutoFit/>
            </a:bodyPr>
            <a:lstStyle/>
            <a:p>
              <a:pPr eaLnBrk="0" hangingPunct="0"/>
              <a:r>
                <a:rPr lang="es-ES" sz="1200" smtClean="0">
                  <a:solidFill>
                    <a:srgbClr val="31859C"/>
                  </a:solidFill>
                  <a:cs typeface="Arial" charset="0"/>
                </a:rPr>
                <a:t>Material</a:t>
              </a:r>
            </a:p>
            <a:p>
              <a:pPr eaLnBrk="0" hangingPunct="0"/>
              <a:r>
                <a:rPr lang="es-ES" sz="1200" smtClean="0">
                  <a:solidFill>
                    <a:srgbClr val="31859C"/>
                  </a:solidFill>
                  <a:cs typeface="Arial" charset="0"/>
                </a:rPr>
                <a:t>Actividad 2</a:t>
              </a:r>
            </a:p>
          </p:txBody>
        </p:sp>
        <p:sp>
          <p:nvSpPr>
            <p:cNvPr id="56336" name="Rectángulo 46"/>
            <p:cNvSpPr>
              <a:spLocks noChangeArrowheads="1"/>
            </p:cNvSpPr>
            <p:nvPr/>
          </p:nvSpPr>
          <p:spPr bwMode="auto">
            <a:xfrm>
              <a:off x="7825567" y="7483843"/>
              <a:ext cx="1873870" cy="88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7246" tIns="73623" rIns="147246" bIns="73623">
              <a:spAutoFit/>
            </a:bodyPr>
            <a:lstStyle/>
            <a:p>
              <a:pPr eaLnBrk="0" hangingPunct="0"/>
              <a:r>
                <a:rPr lang="es-ES" sz="1200" smtClean="0">
                  <a:solidFill>
                    <a:srgbClr val="31859C"/>
                  </a:solidFill>
                  <a:cs typeface="Arial" charset="0"/>
                </a:rPr>
                <a:t>Material</a:t>
              </a:r>
            </a:p>
            <a:p>
              <a:pPr eaLnBrk="0" hangingPunct="0"/>
              <a:r>
                <a:rPr lang="es-ES" sz="1200" smtClean="0">
                  <a:solidFill>
                    <a:srgbClr val="31859C"/>
                  </a:solidFill>
                  <a:cs typeface="Arial" charset="0"/>
                </a:rPr>
                <a:t>Actividad 3</a:t>
              </a:r>
            </a:p>
          </p:txBody>
        </p:sp>
        <p:sp>
          <p:nvSpPr>
            <p:cNvPr id="56337" name="Rectángulo 47"/>
            <p:cNvSpPr>
              <a:spLocks noChangeArrowheads="1"/>
            </p:cNvSpPr>
            <p:nvPr/>
          </p:nvSpPr>
          <p:spPr bwMode="auto">
            <a:xfrm>
              <a:off x="9579574" y="7483843"/>
              <a:ext cx="1873870" cy="88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7246" tIns="73623" rIns="147246" bIns="73623">
              <a:spAutoFit/>
            </a:bodyPr>
            <a:lstStyle/>
            <a:p>
              <a:pPr eaLnBrk="0" hangingPunct="0"/>
              <a:r>
                <a:rPr lang="es-ES" sz="1200" smtClean="0">
                  <a:solidFill>
                    <a:srgbClr val="31859C"/>
                  </a:solidFill>
                  <a:cs typeface="Arial" charset="0"/>
                </a:rPr>
                <a:t>Material</a:t>
              </a:r>
            </a:p>
            <a:p>
              <a:pPr eaLnBrk="0" hangingPunct="0"/>
              <a:r>
                <a:rPr lang="es-ES" sz="1200" smtClean="0">
                  <a:solidFill>
                    <a:srgbClr val="31859C"/>
                  </a:solidFill>
                  <a:cs typeface="Arial" charset="0"/>
                </a:rPr>
                <a:t>Actividad 4</a:t>
              </a:r>
            </a:p>
          </p:txBody>
        </p:sp>
        <p:pic>
          <p:nvPicPr>
            <p:cNvPr id="56338" name="Imagen 49" descr="este kit contiene cs5-0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4641" y="2777579"/>
              <a:ext cx="3450875" cy="2598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9" name="Imagen 50" descr="este kit contiene cs5-0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9396" y="5753364"/>
              <a:ext cx="10680192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40" name="Rectángulo 51"/>
            <p:cNvSpPr>
              <a:spLocks noChangeArrowheads="1"/>
            </p:cNvSpPr>
            <p:nvPr/>
          </p:nvSpPr>
          <p:spPr bwMode="auto">
            <a:xfrm>
              <a:off x="11223955" y="7475728"/>
              <a:ext cx="1876599" cy="88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7246" tIns="73623" rIns="147246" bIns="73623">
              <a:spAutoFit/>
            </a:bodyPr>
            <a:lstStyle/>
            <a:p>
              <a:pPr eaLnBrk="0" hangingPunct="0"/>
              <a:r>
                <a:rPr lang="es-ES" sz="1200" smtClean="0">
                  <a:solidFill>
                    <a:srgbClr val="31859C"/>
                  </a:solidFill>
                  <a:cs typeface="Arial" charset="0"/>
                </a:rPr>
                <a:t>Material</a:t>
              </a:r>
            </a:p>
            <a:p>
              <a:pPr eaLnBrk="0" hangingPunct="0"/>
              <a:r>
                <a:rPr lang="es-ES" sz="1200" smtClean="0">
                  <a:solidFill>
                    <a:srgbClr val="31859C"/>
                  </a:solidFill>
                  <a:cs typeface="Arial" charset="0"/>
                </a:rPr>
                <a:t>Actividad 5</a:t>
              </a:r>
            </a:p>
          </p:txBody>
        </p:sp>
        <p:sp>
          <p:nvSpPr>
            <p:cNvPr id="56341" name="Rectángulo 52"/>
            <p:cNvSpPr>
              <a:spLocks noChangeArrowheads="1"/>
            </p:cNvSpPr>
            <p:nvPr/>
          </p:nvSpPr>
          <p:spPr bwMode="auto">
            <a:xfrm>
              <a:off x="12980399" y="7475728"/>
              <a:ext cx="1873870" cy="88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7246" tIns="73623" rIns="147246" bIns="73623">
              <a:spAutoFit/>
            </a:bodyPr>
            <a:lstStyle/>
            <a:p>
              <a:pPr eaLnBrk="0" hangingPunct="0"/>
              <a:r>
                <a:rPr lang="es-ES" sz="1200" smtClean="0">
                  <a:solidFill>
                    <a:srgbClr val="31859C"/>
                  </a:solidFill>
                  <a:cs typeface="Arial" charset="0"/>
                </a:rPr>
                <a:t>Material</a:t>
              </a:r>
            </a:p>
            <a:p>
              <a:pPr eaLnBrk="0" hangingPunct="0"/>
              <a:r>
                <a:rPr lang="es-ES" sz="1200" smtClean="0">
                  <a:solidFill>
                    <a:srgbClr val="31859C"/>
                  </a:solidFill>
                  <a:cs typeface="Arial" charset="0"/>
                </a:rPr>
                <a:t>Actividad 6</a:t>
              </a:r>
            </a:p>
          </p:txBody>
        </p:sp>
        <p:pic>
          <p:nvPicPr>
            <p:cNvPr id="56342" name="Imagen 53" descr="este kit contiene cs5-0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750" y="1183483"/>
              <a:ext cx="3242980" cy="2026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43" name="Imagen 54" descr="este kit contiene cs5-0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1410" y="4276874"/>
              <a:ext cx="1138334" cy="1280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44" name="Imagen 55" descr="este kit contiene cs5-06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8827" y="1533590"/>
              <a:ext cx="1854888" cy="164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45" name="28 Imagen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5872" y="3793115"/>
              <a:ext cx="1536065" cy="1584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15 CuadroTexto"/>
          <p:cNvSpPr txBox="1"/>
          <p:nvPr/>
        </p:nvSpPr>
        <p:spPr>
          <a:xfrm>
            <a:off x="1801813" y="1412875"/>
            <a:ext cx="5794375" cy="7080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s-CO" sz="2000" b="0" dirty="0">
                <a:solidFill>
                  <a:prstClr val="black"/>
                </a:solidFill>
                <a:latin typeface="Calibri"/>
                <a:cs typeface="Calibri"/>
              </a:rPr>
              <a:t>Se repartieron casi </a:t>
            </a:r>
            <a:r>
              <a:rPr lang="es-CO" sz="2000" dirty="0">
                <a:solidFill>
                  <a:prstClr val="black"/>
                </a:solidFill>
                <a:latin typeface="Calibri"/>
                <a:cs typeface="Calibri"/>
              </a:rPr>
              <a:t>12.000</a:t>
            </a:r>
            <a:r>
              <a:rPr lang="es-CO" sz="2000" b="0" dirty="0">
                <a:solidFill>
                  <a:prstClr val="black"/>
                </a:solidFill>
                <a:latin typeface="Calibri"/>
                <a:cs typeface="Calibri"/>
              </a:rPr>
              <a:t> cajas de herramientas para que los colegios oficiales realizaran el Día E</a:t>
            </a:r>
          </a:p>
        </p:txBody>
      </p:sp>
    </p:spTree>
    <p:extLst>
      <p:ext uri="{BB962C8B-B14F-4D97-AF65-F5344CB8AC3E}">
        <p14:creationId xmlns:p14="http://schemas.microsoft.com/office/powerpoint/2010/main" val="3239042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b="0" dirty="0" smtClean="0">
            <a:latin typeface="Calibri"/>
            <a:cs typeface="Calibri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5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736228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736228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7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N" id="{74DFB352-E578-41B8-BDE1-EEFBB8A4B70F}" vid="{EE3DA67A-B001-4241-A95D-1AFBE65F0962}"/>
    </a:ext>
  </a:extLst>
</a:theme>
</file>

<file path=ppt/theme/theme4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b="0" dirty="0" smtClean="0">
            <a:latin typeface="Calibri"/>
            <a:cs typeface="Calibri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M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N" id="{74DFB352-E578-41B8-BDE1-EEFBB8A4B70F}" vid="{EE3DA67A-B001-4241-A95D-1AFBE65F0962}"/>
    </a:ext>
  </a:extLst>
</a:theme>
</file>

<file path=ppt/theme/theme6.xml><?xml version="1.0" encoding="utf-8"?>
<a:theme xmlns:a="http://schemas.openxmlformats.org/drawingml/2006/main" name="2_M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N" id="{74DFB352-E578-41B8-BDE1-EEFBB8A4B70F}" vid="{EE3DA67A-B001-4241-A95D-1AFBE65F0962}"/>
    </a:ext>
  </a:extLst>
</a:theme>
</file>

<file path=ppt/theme/theme7.xml><?xml version="1.0" encoding="utf-8"?>
<a:theme xmlns:a="http://schemas.openxmlformats.org/drawingml/2006/main" name="Comité Directivo 09 febrer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b="0" dirty="0" smtClean="0">
            <a:latin typeface="Calibri"/>
            <a:cs typeface="Calibri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b="0" dirty="0" smtClean="0">
            <a:latin typeface="Calibri"/>
            <a:cs typeface="Calibri"/>
          </a:defRPr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F633887F102C643A1C1EC6573341BEB" ma:contentTypeVersion="0" ma:contentTypeDescription="Crear nuevo documento." ma:contentTypeScope="" ma:versionID="728de8a5e371a84624f93a462b5c8aa9">
  <xsd:schema xmlns:xsd="http://www.w3.org/2001/XMLSchema" xmlns:p="http://schemas.microsoft.com/office/2006/metadata/properties" targetNamespace="http://schemas.microsoft.com/office/2006/metadata/properties" ma:root="true" ma:fieldsID="27f9851a2d8c981023976182fd07483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 ma:readOnly="true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94A2D12A-1CB4-47E8-BAF5-4834DA9426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3EC003F9-0E03-466B-AC3F-DA2B841072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B017B8-7DD3-4A09-9AAF-9BF331754E7A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dcmitype/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845FB696-2A74-4195-BFA0-0FD4994C9277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Comité Directivo (5)</Template>
  <TotalTime>11230</TotalTime>
  <Words>3600</Words>
  <Application>Microsoft Macintosh PowerPoint</Application>
  <PresentationFormat>Presentación en pantalla (4:3)</PresentationFormat>
  <Paragraphs>1305</Paragraphs>
  <Slides>58</Slides>
  <Notes>5</Notes>
  <HiddenSlides>8</HiddenSlides>
  <MMClips>0</MMClips>
  <ScaleCrop>false</ScaleCrop>
  <HeadingPairs>
    <vt:vector size="4" baseType="variant">
      <vt:variant>
        <vt:lpstr>Tema</vt:lpstr>
      </vt:variant>
      <vt:variant>
        <vt:i4>13</vt:i4>
      </vt:variant>
      <vt:variant>
        <vt:lpstr>Títulos de diapositiva</vt:lpstr>
      </vt:variant>
      <vt:variant>
        <vt:i4>58</vt:i4>
      </vt:variant>
    </vt:vector>
  </HeadingPairs>
  <TitlesOfParts>
    <vt:vector size="71" baseType="lpstr">
      <vt:lpstr>1_Diseño personalizado</vt:lpstr>
      <vt:lpstr>Diseño personalizado</vt:lpstr>
      <vt:lpstr>MEN</vt:lpstr>
      <vt:lpstr>2_Diseño personalizado</vt:lpstr>
      <vt:lpstr>1_MEN</vt:lpstr>
      <vt:lpstr>2_MEN</vt:lpstr>
      <vt:lpstr>Comité Directivo 09 febrero</vt:lpstr>
      <vt:lpstr>3_Diseño personalizado</vt:lpstr>
      <vt:lpstr>4_Diseño personalizado</vt:lpstr>
      <vt:lpstr>5_Diseño personalizado</vt:lpstr>
      <vt:lpstr>6_Diseño personalizado</vt:lpstr>
      <vt:lpstr>Default</vt:lpstr>
      <vt:lpstr>7_Diseño personalizado</vt:lpstr>
      <vt:lpstr>Presentación de PowerPoint</vt:lpstr>
      <vt:lpstr>El reto: Calidad</vt:lpstr>
      <vt:lpstr>El reto: Calidad</vt:lpstr>
      <vt:lpstr>Presentación de PowerPoint</vt:lpstr>
      <vt:lpstr>El reto: Calidad</vt:lpstr>
      <vt:lpstr>Presentación de PowerPoint</vt:lpstr>
      <vt:lpstr>El reto: Calidad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¿Y ahora?</vt:lpstr>
      <vt:lpstr>Presentación de PowerPoint</vt:lpstr>
      <vt:lpstr>Presentación de PowerPoint</vt:lpstr>
      <vt:lpstr>Presentación de PowerPoint</vt:lpstr>
      <vt:lpstr>Presentación de PowerPoint</vt:lpstr>
      <vt:lpstr>Estructura temática del  Documento Orientador</vt:lpstr>
      <vt:lpstr>Con ello…</vt:lpstr>
      <vt:lpstr>Presentación de PowerPoint</vt:lpstr>
      <vt:lpstr>¿Qué necesita tener la S.E. para el desarrollo de sus F.T.?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SUPÉRATE 1.0 VS SUPÉRATE 2.0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SUPÉRATE 1.0 VS SUPÉRATE 2.0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Cronograma de la ruta pedagógica</vt:lpstr>
      <vt:lpstr>Caja de Materiales Siempre Día E</vt:lpstr>
      <vt:lpstr>Presentación de PowerPoint</vt:lpstr>
      <vt:lpstr>Presentación de PowerPoint</vt:lpstr>
      <vt:lpstr>El reto: Calidad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Laura Barragán</cp:lastModifiedBy>
  <cp:revision>846</cp:revision>
  <cp:lastPrinted>2015-01-26T19:52:13Z</cp:lastPrinted>
  <dcterms:created xsi:type="dcterms:W3CDTF">2015-05-13T17:35:45Z</dcterms:created>
  <dcterms:modified xsi:type="dcterms:W3CDTF">2015-07-02T15:35:54Z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Documento</vt:lpwstr>
  </property>
</Properties>
</file>