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8" r:id="rId2"/>
    <p:sldId id="298" r:id="rId3"/>
    <p:sldId id="323" r:id="rId4"/>
    <p:sldId id="277" r:id="rId5"/>
    <p:sldId id="279" r:id="rId6"/>
    <p:sldId id="280" r:id="rId7"/>
    <p:sldId id="281" r:id="rId8"/>
    <p:sldId id="282" r:id="rId9"/>
    <p:sldId id="324" r:id="rId10"/>
    <p:sldId id="299" r:id="rId11"/>
    <p:sldId id="269" r:id="rId12"/>
    <p:sldId id="270" r:id="rId13"/>
    <p:sldId id="272" r:id="rId14"/>
    <p:sldId id="302" r:id="rId15"/>
    <p:sldId id="306" r:id="rId16"/>
    <p:sldId id="307" r:id="rId17"/>
    <p:sldId id="308" r:id="rId18"/>
    <p:sldId id="309" r:id="rId19"/>
    <p:sldId id="311" r:id="rId20"/>
    <p:sldId id="313" r:id="rId21"/>
    <p:sldId id="321" r:id="rId22"/>
    <p:sldId id="271" r:id="rId2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Énfasi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2" autoAdjust="0"/>
    <p:restoredTop sz="79424" autoAdjust="0"/>
  </p:normalViewPr>
  <p:slideViewPr>
    <p:cSldViewPr snapToGrid="0" snapToObjects="1">
      <p:cViewPr varScale="1">
        <p:scale>
          <a:sx n="87" d="100"/>
          <a:sy n="87" d="100"/>
        </p:scale>
        <p:origin x="-12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FFFB89-991F-4CBF-BBD2-A349FCB01AD1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O"/>
        </a:p>
      </dgm:t>
    </dgm:pt>
    <dgm:pt modelId="{54238143-7F60-486F-85C3-06B64D0ECD0C}">
      <dgm:prSet phldrT="[Texto]" custT="1"/>
      <dgm:spPr/>
      <dgm:t>
        <a:bodyPr/>
        <a:lstStyle/>
        <a:p>
          <a:r>
            <a:rPr lang="es-CO" altLang="es-CO" sz="2000" dirty="0" smtClean="0"/>
            <a:t>Tiempo de entrega de resultados</a:t>
          </a:r>
          <a:endParaRPr lang="es-CO" sz="2000" dirty="0"/>
        </a:p>
      </dgm:t>
    </dgm:pt>
    <dgm:pt modelId="{948D99D9-BF4F-402E-B6D0-162CC539E70F}" type="parTrans" cxnId="{8701DA6A-446F-41BB-A5EA-C2D809C20717}">
      <dgm:prSet/>
      <dgm:spPr/>
      <dgm:t>
        <a:bodyPr/>
        <a:lstStyle/>
        <a:p>
          <a:endParaRPr lang="es-CO" sz="2000"/>
        </a:p>
      </dgm:t>
    </dgm:pt>
    <dgm:pt modelId="{A7CF59AD-2D40-409F-9E60-5A042377B100}" type="sibTrans" cxnId="{8701DA6A-446F-41BB-A5EA-C2D809C20717}">
      <dgm:prSet/>
      <dgm:spPr/>
      <dgm:t>
        <a:bodyPr/>
        <a:lstStyle/>
        <a:p>
          <a:endParaRPr lang="es-CO" sz="2000"/>
        </a:p>
      </dgm:t>
    </dgm:pt>
    <dgm:pt modelId="{9EEE2E23-A27A-4E7B-886C-666F2F843E94}">
      <dgm:prSet custT="1"/>
      <dgm:spPr/>
      <dgm:t>
        <a:bodyPr/>
        <a:lstStyle/>
        <a:p>
          <a:r>
            <a:rPr lang="es-CO" altLang="es-CO" sz="2000" dirty="0" smtClean="0"/>
            <a:t>Futuro: Seguimiento niño a niño</a:t>
          </a:r>
        </a:p>
      </dgm:t>
    </dgm:pt>
    <dgm:pt modelId="{D2BBA166-FD8E-421F-A107-6D8231AE3AA1}" type="parTrans" cxnId="{BC16391E-F5D6-48B9-A9D2-A7845EBD9B4F}">
      <dgm:prSet/>
      <dgm:spPr/>
      <dgm:t>
        <a:bodyPr/>
        <a:lstStyle/>
        <a:p>
          <a:endParaRPr lang="es-CO" sz="2000"/>
        </a:p>
      </dgm:t>
    </dgm:pt>
    <dgm:pt modelId="{9008A294-6F15-48FB-935E-B02ED684DF58}" type="sibTrans" cxnId="{BC16391E-F5D6-48B9-A9D2-A7845EBD9B4F}">
      <dgm:prSet/>
      <dgm:spPr/>
      <dgm:t>
        <a:bodyPr/>
        <a:lstStyle/>
        <a:p>
          <a:endParaRPr lang="es-CO" sz="2000"/>
        </a:p>
      </dgm:t>
    </dgm:pt>
    <dgm:pt modelId="{553339D5-5FEB-4005-A9B6-B75AE12564A7}">
      <dgm:prSet custT="1"/>
      <dgm:spPr/>
      <dgm:t>
        <a:bodyPr/>
        <a:lstStyle/>
        <a:p>
          <a:r>
            <a:rPr lang="es-CO" altLang="es-CO" sz="2000" dirty="0" smtClean="0"/>
            <a:t>Aumento del nivel de seguridad y confiabilidad de la prueba</a:t>
          </a:r>
          <a:endParaRPr lang="es-CO" altLang="es-CO" sz="2000" dirty="0"/>
        </a:p>
      </dgm:t>
    </dgm:pt>
    <dgm:pt modelId="{FF348221-FC85-4728-813E-B432F9DE2C32}" type="sibTrans" cxnId="{505BA21F-9A24-4569-A1B3-9FDEBFE571F8}">
      <dgm:prSet/>
      <dgm:spPr/>
      <dgm:t>
        <a:bodyPr/>
        <a:lstStyle/>
        <a:p>
          <a:endParaRPr lang="es-CO" sz="2000"/>
        </a:p>
      </dgm:t>
    </dgm:pt>
    <dgm:pt modelId="{0C389508-1AD2-44D4-A48A-DC70A2F6EE37}" type="parTrans" cxnId="{505BA21F-9A24-4569-A1B3-9FDEBFE571F8}">
      <dgm:prSet/>
      <dgm:spPr/>
      <dgm:t>
        <a:bodyPr/>
        <a:lstStyle/>
        <a:p>
          <a:endParaRPr lang="es-CO" sz="2000"/>
        </a:p>
      </dgm:t>
    </dgm:pt>
    <dgm:pt modelId="{558AD98E-9060-4F2C-A064-479FF9BCA658}">
      <dgm:prSet custT="1"/>
      <dgm:spPr/>
      <dgm:t>
        <a:bodyPr/>
        <a:lstStyle/>
        <a:p>
          <a:r>
            <a:rPr lang="es-CO" altLang="es-CO" sz="2000" dirty="0" smtClean="0"/>
            <a:t>Incorporar tecnología en la evaluación</a:t>
          </a:r>
        </a:p>
      </dgm:t>
    </dgm:pt>
    <dgm:pt modelId="{76BD0CAE-0836-43E0-A874-FE443CF77E86}" type="sibTrans" cxnId="{DDB874B4-3A87-4E22-B364-DCD8DB594B1B}">
      <dgm:prSet/>
      <dgm:spPr/>
      <dgm:t>
        <a:bodyPr/>
        <a:lstStyle/>
        <a:p>
          <a:endParaRPr lang="es-CO" sz="2000"/>
        </a:p>
      </dgm:t>
    </dgm:pt>
    <dgm:pt modelId="{80D3931B-8BF5-4ADC-A4A5-5CC95A753616}" type="parTrans" cxnId="{DDB874B4-3A87-4E22-B364-DCD8DB594B1B}">
      <dgm:prSet/>
      <dgm:spPr/>
      <dgm:t>
        <a:bodyPr/>
        <a:lstStyle/>
        <a:p>
          <a:endParaRPr lang="es-CO" sz="2000"/>
        </a:p>
      </dgm:t>
    </dgm:pt>
    <dgm:pt modelId="{2BA1ACD0-B792-4FF6-A7A9-525CE1E561A8}">
      <dgm:prSet custT="1"/>
      <dgm:spPr/>
      <dgm:t>
        <a:bodyPr/>
        <a:lstStyle/>
        <a:p>
          <a:r>
            <a:rPr lang="es-CO" sz="2000" dirty="0" smtClean="0"/>
            <a:t>Elimina la </a:t>
          </a:r>
          <a:r>
            <a:rPr lang="es-CO" sz="2000" dirty="0" err="1" smtClean="0"/>
            <a:t>multimarca</a:t>
          </a:r>
          <a:r>
            <a:rPr lang="es-CO" sz="2000" dirty="0" smtClean="0"/>
            <a:t>, es decir, que los niños por error marquen más de una opción en una misma pregunta</a:t>
          </a:r>
          <a:endParaRPr lang="es-CO" altLang="es-CO" sz="2000" dirty="0"/>
        </a:p>
      </dgm:t>
    </dgm:pt>
    <dgm:pt modelId="{BF072B29-10A5-4934-A5D7-49F523114BD1}" type="parTrans" cxnId="{8B3E50D8-64FD-47EF-ADDD-A203AE8FE963}">
      <dgm:prSet/>
      <dgm:spPr/>
      <dgm:t>
        <a:bodyPr/>
        <a:lstStyle/>
        <a:p>
          <a:endParaRPr lang="es-CO" sz="2000"/>
        </a:p>
      </dgm:t>
    </dgm:pt>
    <dgm:pt modelId="{BEDE4AB0-DEEF-421A-AD7A-C6EB95662C6A}" type="sibTrans" cxnId="{8B3E50D8-64FD-47EF-ADDD-A203AE8FE963}">
      <dgm:prSet/>
      <dgm:spPr/>
      <dgm:t>
        <a:bodyPr/>
        <a:lstStyle/>
        <a:p>
          <a:endParaRPr lang="es-CO" sz="2000"/>
        </a:p>
      </dgm:t>
    </dgm:pt>
    <dgm:pt modelId="{40C4C73C-F817-432C-98E8-6E1515138B95}" type="pres">
      <dgm:prSet presAssocID="{16FFFB89-991F-4CBF-BBD2-A349FCB01AD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3D242476-1EF5-4821-A875-48D51172FB23}" type="pres">
      <dgm:prSet presAssocID="{16FFFB89-991F-4CBF-BBD2-A349FCB01AD1}" presName="Name1" presStyleCnt="0"/>
      <dgm:spPr/>
      <dgm:t>
        <a:bodyPr/>
        <a:lstStyle/>
        <a:p>
          <a:endParaRPr lang="es-CO"/>
        </a:p>
      </dgm:t>
    </dgm:pt>
    <dgm:pt modelId="{FDAB2020-285E-4550-92FC-26EF9DB4140F}" type="pres">
      <dgm:prSet presAssocID="{16FFFB89-991F-4CBF-BBD2-A349FCB01AD1}" presName="cycle" presStyleCnt="0"/>
      <dgm:spPr/>
      <dgm:t>
        <a:bodyPr/>
        <a:lstStyle/>
        <a:p>
          <a:endParaRPr lang="es-CO"/>
        </a:p>
      </dgm:t>
    </dgm:pt>
    <dgm:pt modelId="{243DCD62-7FF0-4A3A-982B-F3F1BE5242E6}" type="pres">
      <dgm:prSet presAssocID="{16FFFB89-991F-4CBF-BBD2-A349FCB01AD1}" presName="srcNode" presStyleLbl="node1" presStyleIdx="0" presStyleCnt="5"/>
      <dgm:spPr/>
      <dgm:t>
        <a:bodyPr/>
        <a:lstStyle/>
        <a:p>
          <a:endParaRPr lang="es-CO"/>
        </a:p>
      </dgm:t>
    </dgm:pt>
    <dgm:pt modelId="{0EB00D64-D492-4B67-960A-72F8B4CB28B1}" type="pres">
      <dgm:prSet presAssocID="{16FFFB89-991F-4CBF-BBD2-A349FCB01AD1}" presName="conn" presStyleLbl="parChTrans1D2" presStyleIdx="0" presStyleCnt="1"/>
      <dgm:spPr/>
      <dgm:t>
        <a:bodyPr/>
        <a:lstStyle/>
        <a:p>
          <a:endParaRPr lang="es-CO"/>
        </a:p>
      </dgm:t>
    </dgm:pt>
    <dgm:pt modelId="{15C29ACB-596F-4118-84F1-52B11344441E}" type="pres">
      <dgm:prSet presAssocID="{16FFFB89-991F-4CBF-BBD2-A349FCB01AD1}" presName="extraNode" presStyleLbl="node1" presStyleIdx="0" presStyleCnt="5"/>
      <dgm:spPr/>
      <dgm:t>
        <a:bodyPr/>
        <a:lstStyle/>
        <a:p>
          <a:endParaRPr lang="es-CO"/>
        </a:p>
      </dgm:t>
    </dgm:pt>
    <dgm:pt modelId="{DAC9B3E0-FAB3-4AC7-8C95-6EFBA0D14430}" type="pres">
      <dgm:prSet presAssocID="{16FFFB89-991F-4CBF-BBD2-A349FCB01AD1}" presName="dstNode" presStyleLbl="node1" presStyleIdx="0" presStyleCnt="5"/>
      <dgm:spPr/>
      <dgm:t>
        <a:bodyPr/>
        <a:lstStyle/>
        <a:p>
          <a:endParaRPr lang="es-CO"/>
        </a:p>
      </dgm:t>
    </dgm:pt>
    <dgm:pt modelId="{873CCAD7-9D89-444D-BA31-95529650A83C}" type="pres">
      <dgm:prSet presAssocID="{558AD98E-9060-4F2C-A064-479FF9BCA65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136679B-DA5C-41C4-B569-AF421382994C}" type="pres">
      <dgm:prSet presAssocID="{558AD98E-9060-4F2C-A064-479FF9BCA658}" presName="accent_1" presStyleCnt="0"/>
      <dgm:spPr/>
      <dgm:t>
        <a:bodyPr/>
        <a:lstStyle/>
        <a:p>
          <a:endParaRPr lang="es-CO"/>
        </a:p>
      </dgm:t>
    </dgm:pt>
    <dgm:pt modelId="{52F7B535-D6B1-4309-9520-7807A25130AD}" type="pres">
      <dgm:prSet presAssocID="{558AD98E-9060-4F2C-A064-479FF9BCA658}" presName="accentRepeatNode" presStyleLbl="solidFgAcc1" presStyleIdx="0" presStyleCnt="5"/>
      <dgm:spPr/>
      <dgm:t>
        <a:bodyPr/>
        <a:lstStyle/>
        <a:p>
          <a:endParaRPr lang="es-CO"/>
        </a:p>
      </dgm:t>
    </dgm:pt>
    <dgm:pt modelId="{5771A337-80C4-46B7-85A4-862CEBDBA2D6}" type="pres">
      <dgm:prSet presAssocID="{54238143-7F60-486F-85C3-06B64D0ECD0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5FC5A0C-F12D-4AC5-AF2D-7DBF21990AB0}" type="pres">
      <dgm:prSet presAssocID="{54238143-7F60-486F-85C3-06B64D0ECD0C}" presName="accent_2" presStyleCnt="0"/>
      <dgm:spPr/>
      <dgm:t>
        <a:bodyPr/>
        <a:lstStyle/>
        <a:p>
          <a:endParaRPr lang="es-CO"/>
        </a:p>
      </dgm:t>
    </dgm:pt>
    <dgm:pt modelId="{6CCEA116-7575-48A1-A788-7B6020702A10}" type="pres">
      <dgm:prSet presAssocID="{54238143-7F60-486F-85C3-06B64D0ECD0C}" presName="accentRepeatNode" presStyleLbl="solidFgAcc1" presStyleIdx="1" presStyleCnt="5"/>
      <dgm:spPr/>
      <dgm:t>
        <a:bodyPr/>
        <a:lstStyle/>
        <a:p>
          <a:endParaRPr lang="es-CO"/>
        </a:p>
      </dgm:t>
    </dgm:pt>
    <dgm:pt modelId="{30905E34-77F8-4384-B117-06B6F97D7E24}" type="pres">
      <dgm:prSet presAssocID="{9EEE2E23-A27A-4E7B-886C-666F2F843E9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DE9C626-2DFB-4101-AF66-C75673A26D28}" type="pres">
      <dgm:prSet presAssocID="{9EEE2E23-A27A-4E7B-886C-666F2F843E94}" presName="accent_3" presStyleCnt="0"/>
      <dgm:spPr/>
      <dgm:t>
        <a:bodyPr/>
        <a:lstStyle/>
        <a:p>
          <a:endParaRPr lang="es-CO"/>
        </a:p>
      </dgm:t>
    </dgm:pt>
    <dgm:pt modelId="{E39552C0-940E-4C3D-AE60-21ABACA58C4B}" type="pres">
      <dgm:prSet presAssocID="{9EEE2E23-A27A-4E7B-886C-666F2F843E94}" presName="accentRepeatNode" presStyleLbl="solidFgAcc1" presStyleIdx="2" presStyleCnt="5"/>
      <dgm:spPr/>
      <dgm:t>
        <a:bodyPr/>
        <a:lstStyle/>
        <a:p>
          <a:endParaRPr lang="es-CO"/>
        </a:p>
      </dgm:t>
    </dgm:pt>
    <dgm:pt modelId="{8A8B9DC2-978D-4E39-BDC7-7568F0F3BCC5}" type="pres">
      <dgm:prSet presAssocID="{553339D5-5FEB-4005-A9B6-B75AE12564A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A1B3CED-FBA2-4D1F-8FB4-2D460CCE4525}" type="pres">
      <dgm:prSet presAssocID="{553339D5-5FEB-4005-A9B6-B75AE12564A7}" presName="accent_4" presStyleCnt="0"/>
      <dgm:spPr/>
      <dgm:t>
        <a:bodyPr/>
        <a:lstStyle/>
        <a:p>
          <a:endParaRPr lang="es-CO"/>
        </a:p>
      </dgm:t>
    </dgm:pt>
    <dgm:pt modelId="{4A5AAE55-FAFD-4531-83B5-1F84972D2E19}" type="pres">
      <dgm:prSet presAssocID="{553339D5-5FEB-4005-A9B6-B75AE12564A7}" presName="accentRepeatNode" presStyleLbl="solidFgAcc1" presStyleIdx="3" presStyleCnt="5"/>
      <dgm:spPr/>
      <dgm:t>
        <a:bodyPr/>
        <a:lstStyle/>
        <a:p>
          <a:endParaRPr lang="es-CO"/>
        </a:p>
      </dgm:t>
    </dgm:pt>
    <dgm:pt modelId="{74649511-0895-4804-BD51-1405DAE2CEAC}" type="pres">
      <dgm:prSet presAssocID="{2BA1ACD0-B792-4FF6-A7A9-525CE1E561A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7D41640-DF46-441A-82C9-ECFE74159336}" type="pres">
      <dgm:prSet presAssocID="{2BA1ACD0-B792-4FF6-A7A9-525CE1E561A8}" presName="accent_5" presStyleCnt="0"/>
      <dgm:spPr/>
      <dgm:t>
        <a:bodyPr/>
        <a:lstStyle/>
        <a:p>
          <a:endParaRPr lang="es-CO"/>
        </a:p>
      </dgm:t>
    </dgm:pt>
    <dgm:pt modelId="{A3D92A03-EF84-412C-9F9B-DE16D9235B45}" type="pres">
      <dgm:prSet presAssocID="{2BA1ACD0-B792-4FF6-A7A9-525CE1E561A8}" presName="accentRepeatNode" presStyleLbl="solidFgAcc1" presStyleIdx="4" presStyleCnt="5"/>
      <dgm:spPr/>
      <dgm:t>
        <a:bodyPr/>
        <a:lstStyle/>
        <a:p>
          <a:endParaRPr lang="es-CO"/>
        </a:p>
      </dgm:t>
    </dgm:pt>
  </dgm:ptLst>
  <dgm:cxnLst>
    <dgm:cxn modelId="{FC83DCAC-9DC9-654B-B676-E87D72771E01}" type="presOf" srcId="{54238143-7F60-486F-85C3-06B64D0ECD0C}" destId="{5771A337-80C4-46B7-85A4-862CEBDBA2D6}" srcOrd="0" destOrd="0" presId="urn:microsoft.com/office/officeart/2008/layout/VerticalCurvedList"/>
    <dgm:cxn modelId="{BC16391E-F5D6-48B9-A9D2-A7845EBD9B4F}" srcId="{16FFFB89-991F-4CBF-BBD2-A349FCB01AD1}" destId="{9EEE2E23-A27A-4E7B-886C-666F2F843E94}" srcOrd="2" destOrd="0" parTransId="{D2BBA166-FD8E-421F-A107-6D8231AE3AA1}" sibTransId="{9008A294-6F15-48FB-935E-B02ED684DF58}"/>
    <dgm:cxn modelId="{DD79BE26-1DE5-A245-BACF-6BCC83EB879D}" type="presOf" srcId="{9EEE2E23-A27A-4E7B-886C-666F2F843E94}" destId="{30905E34-77F8-4384-B117-06B6F97D7E24}" srcOrd="0" destOrd="0" presId="urn:microsoft.com/office/officeart/2008/layout/VerticalCurvedList"/>
    <dgm:cxn modelId="{8B3E50D8-64FD-47EF-ADDD-A203AE8FE963}" srcId="{16FFFB89-991F-4CBF-BBD2-A349FCB01AD1}" destId="{2BA1ACD0-B792-4FF6-A7A9-525CE1E561A8}" srcOrd="4" destOrd="0" parTransId="{BF072B29-10A5-4934-A5D7-49F523114BD1}" sibTransId="{BEDE4AB0-DEEF-421A-AD7A-C6EB95662C6A}"/>
    <dgm:cxn modelId="{883AB61A-5D4F-894A-BDDD-52403747EE22}" type="presOf" srcId="{558AD98E-9060-4F2C-A064-479FF9BCA658}" destId="{873CCAD7-9D89-444D-BA31-95529650A83C}" srcOrd="0" destOrd="0" presId="urn:microsoft.com/office/officeart/2008/layout/VerticalCurvedList"/>
    <dgm:cxn modelId="{8701DA6A-446F-41BB-A5EA-C2D809C20717}" srcId="{16FFFB89-991F-4CBF-BBD2-A349FCB01AD1}" destId="{54238143-7F60-486F-85C3-06B64D0ECD0C}" srcOrd="1" destOrd="0" parTransId="{948D99D9-BF4F-402E-B6D0-162CC539E70F}" sibTransId="{A7CF59AD-2D40-409F-9E60-5A042377B100}"/>
    <dgm:cxn modelId="{4DF602A7-3034-3947-B4BE-25924F7F2D87}" type="presOf" srcId="{2BA1ACD0-B792-4FF6-A7A9-525CE1E561A8}" destId="{74649511-0895-4804-BD51-1405DAE2CEAC}" srcOrd="0" destOrd="0" presId="urn:microsoft.com/office/officeart/2008/layout/VerticalCurvedList"/>
    <dgm:cxn modelId="{6363D6C6-5C5D-8C47-8110-61FA682C8045}" type="presOf" srcId="{16FFFB89-991F-4CBF-BBD2-A349FCB01AD1}" destId="{40C4C73C-F817-432C-98E8-6E1515138B95}" srcOrd="0" destOrd="0" presId="urn:microsoft.com/office/officeart/2008/layout/VerticalCurvedList"/>
    <dgm:cxn modelId="{505BA21F-9A24-4569-A1B3-9FDEBFE571F8}" srcId="{16FFFB89-991F-4CBF-BBD2-A349FCB01AD1}" destId="{553339D5-5FEB-4005-A9B6-B75AE12564A7}" srcOrd="3" destOrd="0" parTransId="{0C389508-1AD2-44D4-A48A-DC70A2F6EE37}" sibTransId="{FF348221-FC85-4728-813E-B432F9DE2C32}"/>
    <dgm:cxn modelId="{DDB874B4-3A87-4E22-B364-DCD8DB594B1B}" srcId="{16FFFB89-991F-4CBF-BBD2-A349FCB01AD1}" destId="{558AD98E-9060-4F2C-A064-479FF9BCA658}" srcOrd="0" destOrd="0" parTransId="{80D3931B-8BF5-4ADC-A4A5-5CC95A753616}" sibTransId="{76BD0CAE-0836-43E0-A874-FE443CF77E86}"/>
    <dgm:cxn modelId="{C3951A69-0422-844C-A310-CCC9EEACD456}" type="presOf" srcId="{76BD0CAE-0836-43E0-A874-FE443CF77E86}" destId="{0EB00D64-D492-4B67-960A-72F8B4CB28B1}" srcOrd="0" destOrd="0" presId="urn:microsoft.com/office/officeart/2008/layout/VerticalCurvedList"/>
    <dgm:cxn modelId="{09E9C55B-5EBA-314E-B7A1-953CE5425AEA}" type="presOf" srcId="{553339D5-5FEB-4005-A9B6-B75AE12564A7}" destId="{8A8B9DC2-978D-4E39-BDC7-7568F0F3BCC5}" srcOrd="0" destOrd="0" presId="urn:microsoft.com/office/officeart/2008/layout/VerticalCurvedList"/>
    <dgm:cxn modelId="{58F9D5CC-9D44-114E-9F5D-FCA713FEB25B}" type="presParOf" srcId="{40C4C73C-F817-432C-98E8-6E1515138B95}" destId="{3D242476-1EF5-4821-A875-48D51172FB23}" srcOrd="0" destOrd="0" presId="urn:microsoft.com/office/officeart/2008/layout/VerticalCurvedList"/>
    <dgm:cxn modelId="{70959EC1-506C-C345-BDBC-76FC95315CBF}" type="presParOf" srcId="{3D242476-1EF5-4821-A875-48D51172FB23}" destId="{FDAB2020-285E-4550-92FC-26EF9DB4140F}" srcOrd="0" destOrd="0" presId="urn:microsoft.com/office/officeart/2008/layout/VerticalCurvedList"/>
    <dgm:cxn modelId="{9BB7C67A-7EDA-0842-B403-CC749A087A6E}" type="presParOf" srcId="{FDAB2020-285E-4550-92FC-26EF9DB4140F}" destId="{243DCD62-7FF0-4A3A-982B-F3F1BE5242E6}" srcOrd="0" destOrd="0" presId="urn:microsoft.com/office/officeart/2008/layout/VerticalCurvedList"/>
    <dgm:cxn modelId="{39A8FAAC-4110-8640-86B1-4E72C79A9141}" type="presParOf" srcId="{FDAB2020-285E-4550-92FC-26EF9DB4140F}" destId="{0EB00D64-D492-4B67-960A-72F8B4CB28B1}" srcOrd="1" destOrd="0" presId="urn:microsoft.com/office/officeart/2008/layout/VerticalCurvedList"/>
    <dgm:cxn modelId="{C8CA8C52-ED06-5144-8100-E2583EFE4B26}" type="presParOf" srcId="{FDAB2020-285E-4550-92FC-26EF9DB4140F}" destId="{15C29ACB-596F-4118-84F1-52B11344441E}" srcOrd="2" destOrd="0" presId="urn:microsoft.com/office/officeart/2008/layout/VerticalCurvedList"/>
    <dgm:cxn modelId="{C10C6CCF-F468-BE4D-A49E-B21624AA345F}" type="presParOf" srcId="{FDAB2020-285E-4550-92FC-26EF9DB4140F}" destId="{DAC9B3E0-FAB3-4AC7-8C95-6EFBA0D14430}" srcOrd="3" destOrd="0" presId="urn:microsoft.com/office/officeart/2008/layout/VerticalCurvedList"/>
    <dgm:cxn modelId="{0FA5F6D8-D442-3340-B56F-5EFAE19C7F17}" type="presParOf" srcId="{3D242476-1EF5-4821-A875-48D51172FB23}" destId="{873CCAD7-9D89-444D-BA31-95529650A83C}" srcOrd="1" destOrd="0" presId="urn:microsoft.com/office/officeart/2008/layout/VerticalCurvedList"/>
    <dgm:cxn modelId="{23DD9DBB-A893-BC41-8BB8-EED670CD23D0}" type="presParOf" srcId="{3D242476-1EF5-4821-A875-48D51172FB23}" destId="{2136679B-DA5C-41C4-B569-AF421382994C}" srcOrd="2" destOrd="0" presId="urn:microsoft.com/office/officeart/2008/layout/VerticalCurvedList"/>
    <dgm:cxn modelId="{D43EA246-95F4-2047-88FE-7092CDBC3708}" type="presParOf" srcId="{2136679B-DA5C-41C4-B569-AF421382994C}" destId="{52F7B535-D6B1-4309-9520-7807A25130AD}" srcOrd="0" destOrd="0" presId="urn:microsoft.com/office/officeart/2008/layout/VerticalCurvedList"/>
    <dgm:cxn modelId="{F43B6FE1-A9F2-E34F-8A02-00E82038C6BB}" type="presParOf" srcId="{3D242476-1EF5-4821-A875-48D51172FB23}" destId="{5771A337-80C4-46B7-85A4-862CEBDBA2D6}" srcOrd="3" destOrd="0" presId="urn:microsoft.com/office/officeart/2008/layout/VerticalCurvedList"/>
    <dgm:cxn modelId="{9068600A-9167-FB49-BBEC-32A1B736BC5E}" type="presParOf" srcId="{3D242476-1EF5-4821-A875-48D51172FB23}" destId="{85FC5A0C-F12D-4AC5-AF2D-7DBF21990AB0}" srcOrd="4" destOrd="0" presId="urn:microsoft.com/office/officeart/2008/layout/VerticalCurvedList"/>
    <dgm:cxn modelId="{E413D41A-4B6C-C546-988A-D32A6F11994E}" type="presParOf" srcId="{85FC5A0C-F12D-4AC5-AF2D-7DBF21990AB0}" destId="{6CCEA116-7575-48A1-A788-7B6020702A10}" srcOrd="0" destOrd="0" presId="urn:microsoft.com/office/officeart/2008/layout/VerticalCurvedList"/>
    <dgm:cxn modelId="{D79DA12A-92B6-5446-90E3-49D2EC9A1C2B}" type="presParOf" srcId="{3D242476-1EF5-4821-A875-48D51172FB23}" destId="{30905E34-77F8-4384-B117-06B6F97D7E24}" srcOrd="5" destOrd="0" presId="urn:microsoft.com/office/officeart/2008/layout/VerticalCurvedList"/>
    <dgm:cxn modelId="{4E78BEDC-01D8-004D-BA17-6AB64774611A}" type="presParOf" srcId="{3D242476-1EF5-4821-A875-48D51172FB23}" destId="{FDE9C626-2DFB-4101-AF66-C75673A26D28}" srcOrd="6" destOrd="0" presId="urn:microsoft.com/office/officeart/2008/layout/VerticalCurvedList"/>
    <dgm:cxn modelId="{77EC04D6-CCF4-284F-95D6-451713AAD9FB}" type="presParOf" srcId="{FDE9C626-2DFB-4101-AF66-C75673A26D28}" destId="{E39552C0-940E-4C3D-AE60-21ABACA58C4B}" srcOrd="0" destOrd="0" presId="urn:microsoft.com/office/officeart/2008/layout/VerticalCurvedList"/>
    <dgm:cxn modelId="{26A4E83B-001E-744B-A32C-55E3BDF6DAC4}" type="presParOf" srcId="{3D242476-1EF5-4821-A875-48D51172FB23}" destId="{8A8B9DC2-978D-4E39-BDC7-7568F0F3BCC5}" srcOrd="7" destOrd="0" presId="urn:microsoft.com/office/officeart/2008/layout/VerticalCurvedList"/>
    <dgm:cxn modelId="{7AF839BD-E10C-5B4E-96C3-B31760C3A613}" type="presParOf" srcId="{3D242476-1EF5-4821-A875-48D51172FB23}" destId="{3A1B3CED-FBA2-4D1F-8FB4-2D460CCE4525}" srcOrd="8" destOrd="0" presId="urn:microsoft.com/office/officeart/2008/layout/VerticalCurvedList"/>
    <dgm:cxn modelId="{92B4D4CF-67D2-F545-BFBF-63CBED18E069}" type="presParOf" srcId="{3A1B3CED-FBA2-4D1F-8FB4-2D460CCE4525}" destId="{4A5AAE55-FAFD-4531-83B5-1F84972D2E19}" srcOrd="0" destOrd="0" presId="urn:microsoft.com/office/officeart/2008/layout/VerticalCurvedList"/>
    <dgm:cxn modelId="{2E5FB72F-FAFE-FA40-BF7C-2A9182526D8C}" type="presParOf" srcId="{3D242476-1EF5-4821-A875-48D51172FB23}" destId="{74649511-0895-4804-BD51-1405DAE2CEAC}" srcOrd="9" destOrd="0" presId="urn:microsoft.com/office/officeart/2008/layout/VerticalCurvedList"/>
    <dgm:cxn modelId="{062918EC-572C-904C-90CD-914F8F2510A3}" type="presParOf" srcId="{3D242476-1EF5-4821-A875-48D51172FB23}" destId="{97D41640-DF46-441A-82C9-ECFE74159336}" srcOrd="10" destOrd="0" presId="urn:microsoft.com/office/officeart/2008/layout/VerticalCurvedList"/>
    <dgm:cxn modelId="{608D10D7-3F81-B74D-BB94-7D50A2D886C2}" type="presParOf" srcId="{97D41640-DF46-441A-82C9-ECFE74159336}" destId="{A3D92A03-EF84-412C-9F9B-DE16D9235B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FFFB89-991F-4CBF-BBD2-A349FCB01AD1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O"/>
        </a:p>
      </dgm:t>
    </dgm:pt>
    <dgm:pt modelId="{AEDF2671-487B-403E-A2C2-F48FF42A2F45}">
      <dgm:prSet phldrT="[Texto]" custT="1"/>
      <dgm:spPr/>
      <dgm:t>
        <a:bodyPr/>
        <a:lstStyle/>
        <a:p>
          <a:r>
            <a:rPr lang="es-CO" sz="1800" dirty="0" smtClean="0"/>
            <a:t>Las opciones de respuesta se encuentran en el mismo lugar de la pregunta, con lo que se ahorra tiempo y ayuda al estudiante a concentrarse más en la prueba</a:t>
          </a:r>
          <a:endParaRPr lang="es-CO" sz="1800" dirty="0"/>
        </a:p>
      </dgm:t>
    </dgm:pt>
    <dgm:pt modelId="{91C45B05-FCCF-40EA-91F9-E71A6FE5F0D1}" type="parTrans" cxnId="{9A0F8634-A7E4-4121-B7DC-E23E8A6ACE51}">
      <dgm:prSet/>
      <dgm:spPr/>
      <dgm:t>
        <a:bodyPr/>
        <a:lstStyle/>
        <a:p>
          <a:endParaRPr lang="es-CO" sz="2000"/>
        </a:p>
      </dgm:t>
    </dgm:pt>
    <dgm:pt modelId="{9D211B9C-2B62-4954-AB3A-F52DF1A368B3}" type="sibTrans" cxnId="{9A0F8634-A7E4-4121-B7DC-E23E8A6ACE51}">
      <dgm:prSet/>
      <dgm:spPr/>
      <dgm:t>
        <a:bodyPr/>
        <a:lstStyle/>
        <a:p>
          <a:endParaRPr lang="es-CO" sz="2000"/>
        </a:p>
      </dgm:t>
    </dgm:pt>
    <dgm:pt modelId="{69612A0B-4650-4DB3-B0D6-9E104A00AEA2}">
      <dgm:prSet phldrT="[Texto]" custT="1"/>
      <dgm:spPr/>
      <dgm:t>
        <a:bodyPr/>
        <a:lstStyle/>
        <a:p>
          <a:r>
            <a:rPr lang="es-CO" sz="1800" dirty="0" smtClean="0"/>
            <a:t>Disminuye para el rector de la institución educativa la carga operativa de recoger cajas grandes y pesadas desde el punto de entrega</a:t>
          </a:r>
          <a:endParaRPr lang="es-CO" sz="1800" dirty="0"/>
        </a:p>
      </dgm:t>
    </dgm:pt>
    <dgm:pt modelId="{75C06500-B3D1-43A6-A3D5-BD000E143574}" type="parTrans" cxnId="{4AF0E80C-F83A-480F-AA24-01FED5651E39}">
      <dgm:prSet/>
      <dgm:spPr/>
      <dgm:t>
        <a:bodyPr/>
        <a:lstStyle/>
        <a:p>
          <a:endParaRPr lang="es-CO" sz="2000"/>
        </a:p>
      </dgm:t>
    </dgm:pt>
    <dgm:pt modelId="{B9058219-048A-4E8D-8C2B-ECCB8EB66F84}" type="sibTrans" cxnId="{4AF0E80C-F83A-480F-AA24-01FED5651E39}">
      <dgm:prSet/>
      <dgm:spPr/>
      <dgm:t>
        <a:bodyPr/>
        <a:lstStyle/>
        <a:p>
          <a:endParaRPr lang="es-CO" sz="2000"/>
        </a:p>
      </dgm:t>
    </dgm:pt>
    <dgm:pt modelId="{1582B181-6795-46A5-BEB5-178CC278217E}">
      <dgm:prSet phldrT="[Texto]" custT="1"/>
      <dgm:spPr/>
      <dgm:t>
        <a:bodyPr/>
        <a:lstStyle/>
        <a:p>
          <a:r>
            <a:rPr lang="es-CO" sz="2000" dirty="0" smtClean="0"/>
            <a:t>Las pruebas electrónicas con amigables con el medio ambiente</a:t>
          </a:r>
          <a:endParaRPr lang="es-CO" sz="2000" dirty="0"/>
        </a:p>
      </dgm:t>
    </dgm:pt>
    <dgm:pt modelId="{852294AF-C508-4E7A-AC63-926FAD18C5FB}" type="parTrans" cxnId="{B1CA7CA3-CF1A-4C50-A9EA-28D24509FB14}">
      <dgm:prSet/>
      <dgm:spPr/>
      <dgm:t>
        <a:bodyPr/>
        <a:lstStyle/>
        <a:p>
          <a:endParaRPr lang="es-CO" sz="2000"/>
        </a:p>
      </dgm:t>
    </dgm:pt>
    <dgm:pt modelId="{D5A3533C-44E9-4963-A61C-BC91E64041FD}" type="sibTrans" cxnId="{B1CA7CA3-CF1A-4C50-A9EA-28D24509FB14}">
      <dgm:prSet/>
      <dgm:spPr/>
      <dgm:t>
        <a:bodyPr/>
        <a:lstStyle/>
        <a:p>
          <a:endParaRPr lang="es-CO" sz="2000"/>
        </a:p>
      </dgm:t>
    </dgm:pt>
    <dgm:pt modelId="{E944CCB5-83F7-4DE0-928D-A57DBA01D69F}">
      <dgm:prSet phldrT="[Texto]" custT="1"/>
      <dgm:spPr/>
      <dgm:t>
        <a:bodyPr/>
        <a:lstStyle/>
        <a:p>
          <a:r>
            <a:rPr lang="es-CO" sz="2000" dirty="0" smtClean="0"/>
            <a:t>El diseño de la muestra controlada permite calcular la brecha tecnológica</a:t>
          </a:r>
          <a:endParaRPr lang="es-CO" sz="2000" dirty="0"/>
        </a:p>
      </dgm:t>
    </dgm:pt>
    <dgm:pt modelId="{672BFCFE-E925-4E68-A399-9630B6BFD8D0}" type="parTrans" cxnId="{248E44F6-D7F5-4F8E-A140-6B93CFB11571}">
      <dgm:prSet/>
      <dgm:spPr/>
      <dgm:t>
        <a:bodyPr/>
        <a:lstStyle/>
        <a:p>
          <a:endParaRPr lang="es-CO" sz="2000"/>
        </a:p>
      </dgm:t>
    </dgm:pt>
    <dgm:pt modelId="{10B95460-B5B2-48C9-9FBA-0D4EC8D5FA53}" type="sibTrans" cxnId="{248E44F6-D7F5-4F8E-A140-6B93CFB11571}">
      <dgm:prSet/>
      <dgm:spPr/>
      <dgm:t>
        <a:bodyPr/>
        <a:lstStyle/>
        <a:p>
          <a:endParaRPr lang="es-CO" sz="2000"/>
        </a:p>
      </dgm:t>
    </dgm:pt>
    <dgm:pt modelId="{51DD8913-0AF5-4F48-962D-B74F4F71367F}">
      <dgm:prSet phldrT="[Texto]" custT="1"/>
      <dgm:spPr/>
      <dgm:t>
        <a:bodyPr/>
        <a:lstStyle/>
        <a:p>
          <a:r>
            <a:rPr lang="es-CO" sz="2000" dirty="0" smtClean="0"/>
            <a:t>Arrancamos el proceso hacia pruebas adaptativas</a:t>
          </a:r>
          <a:endParaRPr lang="es-CO" sz="2000" dirty="0"/>
        </a:p>
      </dgm:t>
    </dgm:pt>
    <dgm:pt modelId="{6137CD00-B419-7B4A-B9B2-C66C6DB9C341}" type="parTrans" cxnId="{AD105201-A39B-C044-8E1D-8D31035413C3}">
      <dgm:prSet/>
      <dgm:spPr/>
      <dgm:t>
        <a:bodyPr/>
        <a:lstStyle/>
        <a:p>
          <a:endParaRPr lang="es-ES"/>
        </a:p>
      </dgm:t>
    </dgm:pt>
    <dgm:pt modelId="{97639BE6-C367-4C49-9FF8-4D80A7ADDD62}" type="sibTrans" cxnId="{AD105201-A39B-C044-8E1D-8D31035413C3}">
      <dgm:prSet/>
      <dgm:spPr/>
      <dgm:t>
        <a:bodyPr/>
        <a:lstStyle/>
        <a:p>
          <a:endParaRPr lang="es-ES"/>
        </a:p>
      </dgm:t>
    </dgm:pt>
    <dgm:pt modelId="{40C4C73C-F817-432C-98E8-6E1515138B95}" type="pres">
      <dgm:prSet presAssocID="{16FFFB89-991F-4CBF-BBD2-A349FCB01AD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3D242476-1EF5-4821-A875-48D51172FB23}" type="pres">
      <dgm:prSet presAssocID="{16FFFB89-991F-4CBF-BBD2-A349FCB01AD1}" presName="Name1" presStyleCnt="0"/>
      <dgm:spPr/>
      <dgm:t>
        <a:bodyPr/>
        <a:lstStyle/>
        <a:p>
          <a:endParaRPr lang="es-CO"/>
        </a:p>
      </dgm:t>
    </dgm:pt>
    <dgm:pt modelId="{FDAB2020-285E-4550-92FC-26EF9DB4140F}" type="pres">
      <dgm:prSet presAssocID="{16FFFB89-991F-4CBF-BBD2-A349FCB01AD1}" presName="cycle" presStyleCnt="0"/>
      <dgm:spPr/>
      <dgm:t>
        <a:bodyPr/>
        <a:lstStyle/>
        <a:p>
          <a:endParaRPr lang="es-CO"/>
        </a:p>
      </dgm:t>
    </dgm:pt>
    <dgm:pt modelId="{243DCD62-7FF0-4A3A-982B-F3F1BE5242E6}" type="pres">
      <dgm:prSet presAssocID="{16FFFB89-991F-4CBF-BBD2-A349FCB01AD1}" presName="srcNode" presStyleLbl="node1" presStyleIdx="0" presStyleCnt="5"/>
      <dgm:spPr/>
      <dgm:t>
        <a:bodyPr/>
        <a:lstStyle/>
        <a:p>
          <a:endParaRPr lang="es-CO"/>
        </a:p>
      </dgm:t>
    </dgm:pt>
    <dgm:pt modelId="{0EB00D64-D492-4B67-960A-72F8B4CB28B1}" type="pres">
      <dgm:prSet presAssocID="{16FFFB89-991F-4CBF-BBD2-A349FCB01AD1}" presName="conn" presStyleLbl="parChTrans1D2" presStyleIdx="0" presStyleCnt="1"/>
      <dgm:spPr/>
      <dgm:t>
        <a:bodyPr/>
        <a:lstStyle/>
        <a:p>
          <a:endParaRPr lang="es-CO"/>
        </a:p>
      </dgm:t>
    </dgm:pt>
    <dgm:pt modelId="{15C29ACB-596F-4118-84F1-52B11344441E}" type="pres">
      <dgm:prSet presAssocID="{16FFFB89-991F-4CBF-BBD2-A349FCB01AD1}" presName="extraNode" presStyleLbl="node1" presStyleIdx="0" presStyleCnt="5"/>
      <dgm:spPr/>
      <dgm:t>
        <a:bodyPr/>
        <a:lstStyle/>
        <a:p>
          <a:endParaRPr lang="es-CO"/>
        </a:p>
      </dgm:t>
    </dgm:pt>
    <dgm:pt modelId="{DAC9B3E0-FAB3-4AC7-8C95-6EFBA0D14430}" type="pres">
      <dgm:prSet presAssocID="{16FFFB89-991F-4CBF-BBD2-A349FCB01AD1}" presName="dstNode" presStyleLbl="node1" presStyleIdx="0" presStyleCnt="5"/>
      <dgm:spPr/>
      <dgm:t>
        <a:bodyPr/>
        <a:lstStyle/>
        <a:p>
          <a:endParaRPr lang="es-CO"/>
        </a:p>
      </dgm:t>
    </dgm:pt>
    <dgm:pt modelId="{2AB3617F-B86E-470F-A073-F944F47DC7B4}" type="pres">
      <dgm:prSet presAssocID="{E944CCB5-83F7-4DE0-928D-A57DBA01D69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9B92FED-CEB1-470F-AFAA-FD0F86466054}" type="pres">
      <dgm:prSet presAssocID="{E944CCB5-83F7-4DE0-928D-A57DBA01D69F}" presName="accent_1" presStyleCnt="0"/>
      <dgm:spPr/>
    </dgm:pt>
    <dgm:pt modelId="{90D33BA6-06B7-46BA-87D2-91D625442A3B}" type="pres">
      <dgm:prSet presAssocID="{E944CCB5-83F7-4DE0-928D-A57DBA01D69F}" presName="accentRepeatNode" presStyleLbl="solidFgAcc1" presStyleIdx="0" presStyleCnt="5"/>
      <dgm:spPr/>
    </dgm:pt>
    <dgm:pt modelId="{96635992-1870-44C3-8533-89AFCF6C8389}" type="pres">
      <dgm:prSet presAssocID="{AEDF2671-487B-403E-A2C2-F48FF42A2F4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2C758A9-FD70-47A9-B097-FA8ED062DD83}" type="pres">
      <dgm:prSet presAssocID="{AEDF2671-487B-403E-A2C2-F48FF42A2F45}" presName="accent_2" presStyleCnt="0"/>
      <dgm:spPr/>
    </dgm:pt>
    <dgm:pt modelId="{33C45BF2-1EAE-42E0-8EE0-DF112A1B1A3C}" type="pres">
      <dgm:prSet presAssocID="{AEDF2671-487B-403E-A2C2-F48FF42A2F45}" presName="accentRepeatNode" presStyleLbl="solidFgAcc1" presStyleIdx="1" presStyleCnt="5"/>
      <dgm:spPr/>
    </dgm:pt>
    <dgm:pt modelId="{D9D2EA3C-32DF-4E6E-920C-5F8116D6AD63}" type="pres">
      <dgm:prSet presAssocID="{69612A0B-4650-4DB3-B0D6-9E104A00AEA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CB33AA0-85ED-4DCA-8E70-44432A8B04FA}" type="pres">
      <dgm:prSet presAssocID="{69612A0B-4650-4DB3-B0D6-9E104A00AEA2}" presName="accent_3" presStyleCnt="0"/>
      <dgm:spPr/>
    </dgm:pt>
    <dgm:pt modelId="{E4D243A6-7BDE-4906-A81E-18775A928FE0}" type="pres">
      <dgm:prSet presAssocID="{69612A0B-4650-4DB3-B0D6-9E104A00AEA2}" presName="accentRepeatNode" presStyleLbl="solidFgAcc1" presStyleIdx="2" presStyleCnt="5"/>
      <dgm:spPr/>
    </dgm:pt>
    <dgm:pt modelId="{238616A7-7977-4E2D-99E2-992238043F3D}" type="pres">
      <dgm:prSet presAssocID="{1582B181-6795-46A5-BEB5-178CC278217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5FDEFCD-8CC0-46FA-ABD8-1EDAC89C15FC}" type="pres">
      <dgm:prSet presAssocID="{1582B181-6795-46A5-BEB5-178CC278217E}" presName="accent_4" presStyleCnt="0"/>
      <dgm:spPr/>
    </dgm:pt>
    <dgm:pt modelId="{9FA97CC3-A8DC-4E4D-8EDC-16FCE4CDF27C}" type="pres">
      <dgm:prSet presAssocID="{1582B181-6795-46A5-BEB5-178CC278217E}" presName="accentRepeatNode" presStyleLbl="solidFgAcc1" presStyleIdx="3" presStyleCnt="5"/>
      <dgm:spPr/>
    </dgm:pt>
    <dgm:pt modelId="{2B80E660-A073-274C-9DF3-7551BBC563AF}" type="pres">
      <dgm:prSet presAssocID="{51DD8913-0AF5-4F48-962D-B74F4F71367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7B5356-DE0B-E640-A6F7-61D3960D7C22}" type="pres">
      <dgm:prSet presAssocID="{51DD8913-0AF5-4F48-962D-B74F4F71367F}" presName="accent_5" presStyleCnt="0"/>
      <dgm:spPr/>
    </dgm:pt>
    <dgm:pt modelId="{858225FC-BD1A-3246-ACF1-D75B64F8DEDB}" type="pres">
      <dgm:prSet presAssocID="{51DD8913-0AF5-4F48-962D-B74F4F71367F}" presName="accentRepeatNode" presStyleLbl="solidFgAcc1" presStyleIdx="4" presStyleCnt="5"/>
      <dgm:spPr/>
    </dgm:pt>
  </dgm:ptLst>
  <dgm:cxnLst>
    <dgm:cxn modelId="{B49AF823-833D-4545-A86D-D56039E54139}" type="presOf" srcId="{51DD8913-0AF5-4F48-962D-B74F4F71367F}" destId="{2B80E660-A073-274C-9DF3-7551BBC563AF}" srcOrd="0" destOrd="0" presId="urn:microsoft.com/office/officeart/2008/layout/VerticalCurvedList"/>
    <dgm:cxn modelId="{EB5C44B5-C22F-8349-9728-47D1AD702B0F}" type="presOf" srcId="{AEDF2671-487B-403E-A2C2-F48FF42A2F45}" destId="{96635992-1870-44C3-8533-89AFCF6C8389}" srcOrd="0" destOrd="0" presId="urn:microsoft.com/office/officeart/2008/layout/VerticalCurvedList"/>
    <dgm:cxn modelId="{B1CA7CA3-CF1A-4C50-A9EA-28D24509FB14}" srcId="{16FFFB89-991F-4CBF-BBD2-A349FCB01AD1}" destId="{1582B181-6795-46A5-BEB5-178CC278217E}" srcOrd="3" destOrd="0" parTransId="{852294AF-C508-4E7A-AC63-926FAD18C5FB}" sibTransId="{D5A3533C-44E9-4963-A61C-BC91E64041FD}"/>
    <dgm:cxn modelId="{CDA910B6-B408-5E4F-BE0F-591EA05E2871}" type="presOf" srcId="{16FFFB89-991F-4CBF-BBD2-A349FCB01AD1}" destId="{40C4C73C-F817-432C-98E8-6E1515138B95}" srcOrd="0" destOrd="0" presId="urn:microsoft.com/office/officeart/2008/layout/VerticalCurvedList"/>
    <dgm:cxn modelId="{34DB7563-540F-9140-BD60-4BE08D644830}" type="presOf" srcId="{E944CCB5-83F7-4DE0-928D-A57DBA01D69F}" destId="{2AB3617F-B86E-470F-A073-F944F47DC7B4}" srcOrd="0" destOrd="0" presId="urn:microsoft.com/office/officeart/2008/layout/VerticalCurvedList"/>
    <dgm:cxn modelId="{86738D65-B482-8C45-A8DD-18A0F4DF68FD}" type="presOf" srcId="{10B95460-B5B2-48C9-9FBA-0D4EC8D5FA53}" destId="{0EB00D64-D492-4B67-960A-72F8B4CB28B1}" srcOrd="0" destOrd="0" presId="urn:microsoft.com/office/officeart/2008/layout/VerticalCurvedList"/>
    <dgm:cxn modelId="{4B314EF6-9D18-3344-BEAD-8F9D541A7651}" type="presOf" srcId="{1582B181-6795-46A5-BEB5-178CC278217E}" destId="{238616A7-7977-4E2D-99E2-992238043F3D}" srcOrd="0" destOrd="0" presId="urn:microsoft.com/office/officeart/2008/layout/VerticalCurvedList"/>
    <dgm:cxn modelId="{4AF0E80C-F83A-480F-AA24-01FED5651E39}" srcId="{16FFFB89-991F-4CBF-BBD2-A349FCB01AD1}" destId="{69612A0B-4650-4DB3-B0D6-9E104A00AEA2}" srcOrd="2" destOrd="0" parTransId="{75C06500-B3D1-43A6-A3D5-BD000E143574}" sibTransId="{B9058219-048A-4E8D-8C2B-ECCB8EB66F84}"/>
    <dgm:cxn modelId="{9A0F8634-A7E4-4121-B7DC-E23E8A6ACE51}" srcId="{16FFFB89-991F-4CBF-BBD2-A349FCB01AD1}" destId="{AEDF2671-487B-403E-A2C2-F48FF42A2F45}" srcOrd="1" destOrd="0" parTransId="{91C45B05-FCCF-40EA-91F9-E71A6FE5F0D1}" sibTransId="{9D211B9C-2B62-4954-AB3A-F52DF1A368B3}"/>
    <dgm:cxn modelId="{F66A9B31-CC84-8E4F-9A3F-423BC744DFF5}" type="presOf" srcId="{69612A0B-4650-4DB3-B0D6-9E104A00AEA2}" destId="{D9D2EA3C-32DF-4E6E-920C-5F8116D6AD63}" srcOrd="0" destOrd="0" presId="urn:microsoft.com/office/officeart/2008/layout/VerticalCurvedList"/>
    <dgm:cxn modelId="{248E44F6-D7F5-4F8E-A140-6B93CFB11571}" srcId="{16FFFB89-991F-4CBF-BBD2-A349FCB01AD1}" destId="{E944CCB5-83F7-4DE0-928D-A57DBA01D69F}" srcOrd="0" destOrd="0" parTransId="{672BFCFE-E925-4E68-A399-9630B6BFD8D0}" sibTransId="{10B95460-B5B2-48C9-9FBA-0D4EC8D5FA53}"/>
    <dgm:cxn modelId="{AD105201-A39B-C044-8E1D-8D31035413C3}" srcId="{16FFFB89-991F-4CBF-BBD2-A349FCB01AD1}" destId="{51DD8913-0AF5-4F48-962D-B74F4F71367F}" srcOrd="4" destOrd="0" parTransId="{6137CD00-B419-7B4A-B9B2-C66C6DB9C341}" sibTransId="{97639BE6-C367-4C49-9FF8-4D80A7ADDD62}"/>
    <dgm:cxn modelId="{60EA7ED4-F718-C746-9C85-E6991B0C2641}" type="presParOf" srcId="{40C4C73C-F817-432C-98E8-6E1515138B95}" destId="{3D242476-1EF5-4821-A875-48D51172FB23}" srcOrd="0" destOrd="0" presId="urn:microsoft.com/office/officeart/2008/layout/VerticalCurvedList"/>
    <dgm:cxn modelId="{0239EF39-0261-7949-ABCB-E04A9FE4A9F0}" type="presParOf" srcId="{3D242476-1EF5-4821-A875-48D51172FB23}" destId="{FDAB2020-285E-4550-92FC-26EF9DB4140F}" srcOrd="0" destOrd="0" presId="urn:microsoft.com/office/officeart/2008/layout/VerticalCurvedList"/>
    <dgm:cxn modelId="{FB98D6C6-4581-4D48-8F29-605306ECF122}" type="presParOf" srcId="{FDAB2020-285E-4550-92FC-26EF9DB4140F}" destId="{243DCD62-7FF0-4A3A-982B-F3F1BE5242E6}" srcOrd="0" destOrd="0" presId="urn:microsoft.com/office/officeart/2008/layout/VerticalCurvedList"/>
    <dgm:cxn modelId="{9B8EDE37-86C9-7D4F-A619-215CCBCC6046}" type="presParOf" srcId="{FDAB2020-285E-4550-92FC-26EF9DB4140F}" destId="{0EB00D64-D492-4B67-960A-72F8B4CB28B1}" srcOrd="1" destOrd="0" presId="urn:microsoft.com/office/officeart/2008/layout/VerticalCurvedList"/>
    <dgm:cxn modelId="{544F676D-55A9-5A4F-933D-1BBB711BA33C}" type="presParOf" srcId="{FDAB2020-285E-4550-92FC-26EF9DB4140F}" destId="{15C29ACB-596F-4118-84F1-52B11344441E}" srcOrd="2" destOrd="0" presId="urn:microsoft.com/office/officeart/2008/layout/VerticalCurvedList"/>
    <dgm:cxn modelId="{A4EB1ABC-2774-EA40-8EED-E1547FC0B379}" type="presParOf" srcId="{FDAB2020-285E-4550-92FC-26EF9DB4140F}" destId="{DAC9B3E0-FAB3-4AC7-8C95-6EFBA0D14430}" srcOrd="3" destOrd="0" presId="urn:microsoft.com/office/officeart/2008/layout/VerticalCurvedList"/>
    <dgm:cxn modelId="{E94701BC-B98C-B445-BEAF-5D6D71FE0A27}" type="presParOf" srcId="{3D242476-1EF5-4821-A875-48D51172FB23}" destId="{2AB3617F-B86E-470F-A073-F944F47DC7B4}" srcOrd="1" destOrd="0" presId="urn:microsoft.com/office/officeart/2008/layout/VerticalCurvedList"/>
    <dgm:cxn modelId="{591730D3-0E99-FD4D-81EB-DDF945194518}" type="presParOf" srcId="{3D242476-1EF5-4821-A875-48D51172FB23}" destId="{B9B92FED-CEB1-470F-AFAA-FD0F86466054}" srcOrd="2" destOrd="0" presId="urn:microsoft.com/office/officeart/2008/layout/VerticalCurvedList"/>
    <dgm:cxn modelId="{6F482BD4-8D43-2840-A3D6-563D57DD2F6E}" type="presParOf" srcId="{B9B92FED-CEB1-470F-AFAA-FD0F86466054}" destId="{90D33BA6-06B7-46BA-87D2-91D625442A3B}" srcOrd="0" destOrd="0" presId="urn:microsoft.com/office/officeart/2008/layout/VerticalCurvedList"/>
    <dgm:cxn modelId="{C7DA426A-D4C9-7748-AA0D-4EA50D0CCD16}" type="presParOf" srcId="{3D242476-1EF5-4821-A875-48D51172FB23}" destId="{96635992-1870-44C3-8533-89AFCF6C8389}" srcOrd="3" destOrd="0" presId="urn:microsoft.com/office/officeart/2008/layout/VerticalCurvedList"/>
    <dgm:cxn modelId="{782105D2-4683-C845-97F7-20C75951F561}" type="presParOf" srcId="{3D242476-1EF5-4821-A875-48D51172FB23}" destId="{A2C758A9-FD70-47A9-B097-FA8ED062DD83}" srcOrd="4" destOrd="0" presId="urn:microsoft.com/office/officeart/2008/layout/VerticalCurvedList"/>
    <dgm:cxn modelId="{622FFC6C-156A-F74E-97D2-7F5D398C1E91}" type="presParOf" srcId="{A2C758A9-FD70-47A9-B097-FA8ED062DD83}" destId="{33C45BF2-1EAE-42E0-8EE0-DF112A1B1A3C}" srcOrd="0" destOrd="0" presId="urn:microsoft.com/office/officeart/2008/layout/VerticalCurvedList"/>
    <dgm:cxn modelId="{CDE39A7E-67F5-FF4A-B5B0-45A258E7740F}" type="presParOf" srcId="{3D242476-1EF5-4821-A875-48D51172FB23}" destId="{D9D2EA3C-32DF-4E6E-920C-5F8116D6AD63}" srcOrd="5" destOrd="0" presId="urn:microsoft.com/office/officeart/2008/layout/VerticalCurvedList"/>
    <dgm:cxn modelId="{E341BAAC-C753-6044-ABE6-4E1341842687}" type="presParOf" srcId="{3D242476-1EF5-4821-A875-48D51172FB23}" destId="{DCB33AA0-85ED-4DCA-8E70-44432A8B04FA}" srcOrd="6" destOrd="0" presId="urn:microsoft.com/office/officeart/2008/layout/VerticalCurvedList"/>
    <dgm:cxn modelId="{F6FA1BFA-5DEE-1942-8690-D98B069E925A}" type="presParOf" srcId="{DCB33AA0-85ED-4DCA-8E70-44432A8B04FA}" destId="{E4D243A6-7BDE-4906-A81E-18775A928FE0}" srcOrd="0" destOrd="0" presId="urn:microsoft.com/office/officeart/2008/layout/VerticalCurvedList"/>
    <dgm:cxn modelId="{B7C5E6EF-5088-094E-AFBC-C7083DA32FB0}" type="presParOf" srcId="{3D242476-1EF5-4821-A875-48D51172FB23}" destId="{238616A7-7977-4E2D-99E2-992238043F3D}" srcOrd="7" destOrd="0" presId="urn:microsoft.com/office/officeart/2008/layout/VerticalCurvedList"/>
    <dgm:cxn modelId="{5037B326-0D73-AB47-8EDF-8F1709AE45A9}" type="presParOf" srcId="{3D242476-1EF5-4821-A875-48D51172FB23}" destId="{15FDEFCD-8CC0-46FA-ABD8-1EDAC89C15FC}" srcOrd="8" destOrd="0" presId="urn:microsoft.com/office/officeart/2008/layout/VerticalCurvedList"/>
    <dgm:cxn modelId="{89F79691-DE7A-AD4E-8F89-88B52178C565}" type="presParOf" srcId="{15FDEFCD-8CC0-46FA-ABD8-1EDAC89C15FC}" destId="{9FA97CC3-A8DC-4E4D-8EDC-16FCE4CDF27C}" srcOrd="0" destOrd="0" presId="urn:microsoft.com/office/officeart/2008/layout/VerticalCurvedList"/>
    <dgm:cxn modelId="{5B0453E8-46F4-584A-A9D8-D3F88570BB30}" type="presParOf" srcId="{3D242476-1EF5-4821-A875-48D51172FB23}" destId="{2B80E660-A073-274C-9DF3-7551BBC563AF}" srcOrd="9" destOrd="0" presId="urn:microsoft.com/office/officeart/2008/layout/VerticalCurvedList"/>
    <dgm:cxn modelId="{20749698-5BD4-054F-930D-72D0E337B96A}" type="presParOf" srcId="{3D242476-1EF5-4821-A875-48D51172FB23}" destId="{1C7B5356-DE0B-E640-A6F7-61D3960D7C22}" srcOrd="10" destOrd="0" presId="urn:microsoft.com/office/officeart/2008/layout/VerticalCurvedList"/>
    <dgm:cxn modelId="{4C6D0D46-5E54-E64B-8EE7-2903AFD2C2F8}" type="presParOf" srcId="{1C7B5356-DE0B-E640-A6F7-61D3960D7C22}" destId="{858225FC-BD1A-3246-ACF1-D75B64F8DED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8CEF27-1D2C-43D3-88F1-CF89BE38053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7EA51A7-2B01-4EAC-BF77-2CE26DAA754C}">
      <dgm:prSet phldrT="[Texto]"/>
      <dgm:spPr/>
      <dgm:t>
        <a:bodyPr/>
        <a:lstStyle/>
        <a:p>
          <a:r>
            <a:rPr lang="es-CO" smtClean="0"/>
            <a:t>Inventario real de dotación de computadores en colegios</a:t>
          </a:r>
          <a:endParaRPr lang="es-CO"/>
        </a:p>
      </dgm:t>
    </dgm:pt>
    <dgm:pt modelId="{C4A50D77-432F-48D1-A897-20883C353874}" type="parTrans" cxnId="{265085BB-19BA-46A1-80E1-73556ECA9BB6}">
      <dgm:prSet/>
      <dgm:spPr/>
      <dgm:t>
        <a:bodyPr/>
        <a:lstStyle/>
        <a:p>
          <a:endParaRPr lang="es-CO"/>
        </a:p>
      </dgm:t>
    </dgm:pt>
    <dgm:pt modelId="{294D32BF-8E18-4575-9CA2-134F95D1655B}" type="sibTrans" cxnId="{265085BB-19BA-46A1-80E1-73556ECA9BB6}">
      <dgm:prSet/>
      <dgm:spPr/>
      <dgm:t>
        <a:bodyPr/>
        <a:lstStyle/>
        <a:p>
          <a:endParaRPr lang="es-CO"/>
        </a:p>
      </dgm:t>
    </dgm:pt>
    <dgm:pt modelId="{2804A3EE-5D3B-404E-80F4-CC03861198BC}">
      <dgm:prSet/>
      <dgm:spPr/>
      <dgm:t>
        <a:bodyPr/>
        <a:lstStyle/>
        <a:p>
          <a:r>
            <a:rPr lang="es-CO" dirty="0" smtClean="0">
              <a:solidFill>
                <a:schemeClr val="bg1"/>
              </a:solidFill>
            </a:rPr>
            <a:t>Pasamos de un día de aplicación a una semana de aplicación (19-23 octubre, 1 día papel y 3 días computador)</a:t>
          </a:r>
        </a:p>
      </dgm:t>
    </dgm:pt>
    <dgm:pt modelId="{C6371052-A2B8-4135-90A4-5947E0FEF953}" type="parTrans" cxnId="{6C9B9B7F-51B4-4152-9122-7E17A80D859D}">
      <dgm:prSet/>
      <dgm:spPr/>
      <dgm:t>
        <a:bodyPr/>
        <a:lstStyle/>
        <a:p>
          <a:endParaRPr lang="es-CO"/>
        </a:p>
      </dgm:t>
    </dgm:pt>
    <dgm:pt modelId="{0808DD83-73EC-4B3B-9C97-6EDF4E70A191}" type="sibTrans" cxnId="{6C9B9B7F-51B4-4152-9122-7E17A80D859D}">
      <dgm:prSet/>
      <dgm:spPr/>
      <dgm:t>
        <a:bodyPr/>
        <a:lstStyle/>
        <a:p>
          <a:endParaRPr lang="es-CO"/>
        </a:p>
      </dgm:t>
    </dgm:pt>
    <dgm:pt modelId="{0FA4E1B5-DA3A-4D1D-BB2F-08DE8E4CA598}">
      <dgm:prSet/>
      <dgm:spPr/>
      <dgm:t>
        <a:bodyPr/>
        <a:lstStyle/>
        <a:p>
          <a:r>
            <a:rPr lang="es-CO" dirty="0" smtClean="0"/>
            <a:t>Resultados 90% en enero de 2016</a:t>
          </a:r>
        </a:p>
      </dgm:t>
    </dgm:pt>
    <dgm:pt modelId="{AF8C591D-B3ED-4EA5-B9AB-A3682EE58ED0}" type="parTrans" cxnId="{806031A2-33AF-4607-AEAE-D8D1A44C83BA}">
      <dgm:prSet/>
      <dgm:spPr/>
      <dgm:t>
        <a:bodyPr/>
        <a:lstStyle/>
        <a:p>
          <a:endParaRPr lang="es-CO"/>
        </a:p>
      </dgm:t>
    </dgm:pt>
    <dgm:pt modelId="{6960E42B-38F9-4391-8D3E-94BCA6526646}" type="sibTrans" cxnId="{806031A2-33AF-4607-AEAE-D8D1A44C83BA}">
      <dgm:prSet/>
      <dgm:spPr/>
      <dgm:t>
        <a:bodyPr/>
        <a:lstStyle/>
        <a:p>
          <a:endParaRPr lang="es-CO"/>
        </a:p>
      </dgm:t>
    </dgm:pt>
    <dgm:pt modelId="{43F6107E-C514-497F-929A-5A6F118CD6C5}" type="pres">
      <dgm:prSet presAssocID="{ED8CEF27-1D2C-43D3-88F1-CF89BE380539}" presName="CompostProcess" presStyleCnt="0">
        <dgm:presLayoutVars>
          <dgm:dir/>
          <dgm:resizeHandles val="exact"/>
        </dgm:presLayoutVars>
      </dgm:prSet>
      <dgm:spPr/>
    </dgm:pt>
    <dgm:pt modelId="{2EF33F88-CEDE-4422-BFD9-1AE427FBBEEA}" type="pres">
      <dgm:prSet presAssocID="{ED8CEF27-1D2C-43D3-88F1-CF89BE380539}" presName="arrow" presStyleLbl="bgShp" presStyleIdx="0" presStyleCnt="1"/>
      <dgm:spPr/>
    </dgm:pt>
    <dgm:pt modelId="{723B03DA-09EE-4302-BECD-ACD42D9E1C6B}" type="pres">
      <dgm:prSet presAssocID="{ED8CEF27-1D2C-43D3-88F1-CF89BE380539}" presName="linearProcess" presStyleCnt="0"/>
      <dgm:spPr/>
    </dgm:pt>
    <dgm:pt modelId="{9B9962F0-82C6-4437-B010-23178C370ADB}" type="pres">
      <dgm:prSet presAssocID="{07EA51A7-2B01-4EAC-BF77-2CE26DAA754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7A1C9BD-60A6-4B23-8D4E-B08CFD4C4CFA}" type="pres">
      <dgm:prSet presAssocID="{294D32BF-8E18-4575-9CA2-134F95D1655B}" presName="sibTrans" presStyleCnt="0"/>
      <dgm:spPr/>
    </dgm:pt>
    <dgm:pt modelId="{7198458B-110D-4668-B80E-60B12421F5F1}" type="pres">
      <dgm:prSet presAssocID="{2804A3EE-5D3B-404E-80F4-CC03861198B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7971417-9D80-4CC5-8504-F3FADC19A222}" type="pres">
      <dgm:prSet presAssocID="{0808DD83-73EC-4B3B-9C97-6EDF4E70A191}" presName="sibTrans" presStyleCnt="0"/>
      <dgm:spPr/>
    </dgm:pt>
    <dgm:pt modelId="{561C8A53-E326-40CF-820E-72AA23F9C5E4}" type="pres">
      <dgm:prSet presAssocID="{0FA4E1B5-DA3A-4D1D-BB2F-08DE8E4CA59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EA3B350-3E59-AE44-B374-1A80B663000E}" type="presOf" srcId="{2804A3EE-5D3B-404E-80F4-CC03861198BC}" destId="{7198458B-110D-4668-B80E-60B12421F5F1}" srcOrd="0" destOrd="0" presId="urn:microsoft.com/office/officeart/2005/8/layout/hProcess9"/>
    <dgm:cxn modelId="{4A4A00B7-C577-1D46-B15B-0D3BD704BDFB}" type="presOf" srcId="{ED8CEF27-1D2C-43D3-88F1-CF89BE380539}" destId="{43F6107E-C514-497F-929A-5A6F118CD6C5}" srcOrd="0" destOrd="0" presId="urn:microsoft.com/office/officeart/2005/8/layout/hProcess9"/>
    <dgm:cxn modelId="{806031A2-33AF-4607-AEAE-D8D1A44C83BA}" srcId="{ED8CEF27-1D2C-43D3-88F1-CF89BE380539}" destId="{0FA4E1B5-DA3A-4D1D-BB2F-08DE8E4CA598}" srcOrd="2" destOrd="0" parTransId="{AF8C591D-B3ED-4EA5-B9AB-A3682EE58ED0}" sibTransId="{6960E42B-38F9-4391-8D3E-94BCA6526646}"/>
    <dgm:cxn modelId="{379C3610-9808-3741-A12D-5136D954FBEA}" type="presOf" srcId="{07EA51A7-2B01-4EAC-BF77-2CE26DAA754C}" destId="{9B9962F0-82C6-4437-B010-23178C370ADB}" srcOrd="0" destOrd="0" presId="urn:microsoft.com/office/officeart/2005/8/layout/hProcess9"/>
    <dgm:cxn modelId="{265085BB-19BA-46A1-80E1-73556ECA9BB6}" srcId="{ED8CEF27-1D2C-43D3-88F1-CF89BE380539}" destId="{07EA51A7-2B01-4EAC-BF77-2CE26DAA754C}" srcOrd="0" destOrd="0" parTransId="{C4A50D77-432F-48D1-A897-20883C353874}" sibTransId="{294D32BF-8E18-4575-9CA2-134F95D1655B}"/>
    <dgm:cxn modelId="{6C9B9B7F-51B4-4152-9122-7E17A80D859D}" srcId="{ED8CEF27-1D2C-43D3-88F1-CF89BE380539}" destId="{2804A3EE-5D3B-404E-80F4-CC03861198BC}" srcOrd="1" destOrd="0" parTransId="{C6371052-A2B8-4135-90A4-5947E0FEF953}" sibTransId="{0808DD83-73EC-4B3B-9C97-6EDF4E70A191}"/>
    <dgm:cxn modelId="{B8694FE8-1301-0D4C-A9B2-52EC101A8610}" type="presOf" srcId="{0FA4E1B5-DA3A-4D1D-BB2F-08DE8E4CA598}" destId="{561C8A53-E326-40CF-820E-72AA23F9C5E4}" srcOrd="0" destOrd="0" presId="urn:microsoft.com/office/officeart/2005/8/layout/hProcess9"/>
    <dgm:cxn modelId="{6D71A4F7-DA52-F44C-96DE-6C33230B856A}" type="presParOf" srcId="{43F6107E-C514-497F-929A-5A6F118CD6C5}" destId="{2EF33F88-CEDE-4422-BFD9-1AE427FBBEEA}" srcOrd="0" destOrd="0" presId="urn:microsoft.com/office/officeart/2005/8/layout/hProcess9"/>
    <dgm:cxn modelId="{497CE975-78BB-6C4C-BEA2-DC66BE7CED82}" type="presParOf" srcId="{43F6107E-C514-497F-929A-5A6F118CD6C5}" destId="{723B03DA-09EE-4302-BECD-ACD42D9E1C6B}" srcOrd="1" destOrd="0" presId="urn:microsoft.com/office/officeart/2005/8/layout/hProcess9"/>
    <dgm:cxn modelId="{EBCE81CB-3509-D743-981E-626686D79455}" type="presParOf" srcId="{723B03DA-09EE-4302-BECD-ACD42D9E1C6B}" destId="{9B9962F0-82C6-4437-B010-23178C370ADB}" srcOrd="0" destOrd="0" presId="urn:microsoft.com/office/officeart/2005/8/layout/hProcess9"/>
    <dgm:cxn modelId="{AA7AE3E7-A35E-F642-9ED4-6292CEAA7F74}" type="presParOf" srcId="{723B03DA-09EE-4302-BECD-ACD42D9E1C6B}" destId="{C7A1C9BD-60A6-4B23-8D4E-B08CFD4C4CFA}" srcOrd="1" destOrd="0" presId="urn:microsoft.com/office/officeart/2005/8/layout/hProcess9"/>
    <dgm:cxn modelId="{057D9CA1-CFEB-0145-B020-23C1690F3AE0}" type="presParOf" srcId="{723B03DA-09EE-4302-BECD-ACD42D9E1C6B}" destId="{7198458B-110D-4668-B80E-60B12421F5F1}" srcOrd="2" destOrd="0" presId="urn:microsoft.com/office/officeart/2005/8/layout/hProcess9"/>
    <dgm:cxn modelId="{8EB0DB81-8C09-9442-9D2B-EBB2831C54C0}" type="presParOf" srcId="{723B03DA-09EE-4302-BECD-ACD42D9E1C6B}" destId="{07971417-9D80-4CC5-8504-F3FADC19A222}" srcOrd="3" destOrd="0" presId="urn:microsoft.com/office/officeart/2005/8/layout/hProcess9"/>
    <dgm:cxn modelId="{7E7A7D27-7EAA-B243-91C0-5B75E5EBA11F}" type="presParOf" srcId="{723B03DA-09EE-4302-BECD-ACD42D9E1C6B}" destId="{561C8A53-E326-40CF-820E-72AA23F9C5E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9028EB-62B4-F14F-A844-2CA809165C59}" type="doc">
      <dgm:prSet loTypeId="urn:microsoft.com/office/officeart/2005/8/layout/hProcess7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4C761A3-1D0A-4348-AA3D-D40C322E0CEB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Censal</a:t>
          </a:r>
          <a:endParaRPr lang="es-ES" dirty="0">
            <a:solidFill>
              <a:schemeClr val="tx1"/>
            </a:solidFill>
          </a:endParaRPr>
        </a:p>
      </dgm:t>
    </dgm:pt>
    <dgm:pt modelId="{66DAC31E-FB19-C84B-B758-2325504AAB1C}" type="parTrans" cxnId="{2A9F8A98-0AA2-F143-A055-94334273323F}">
      <dgm:prSet/>
      <dgm:spPr/>
      <dgm:t>
        <a:bodyPr/>
        <a:lstStyle/>
        <a:p>
          <a:endParaRPr lang="es-ES"/>
        </a:p>
      </dgm:t>
    </dgm:pt>
    <dgm:pt modelId="{6FEBC759-D129-1442-96DC-8DF4D59AA265}" type="sibTrans" cxnId="{2A9F8A98-0AA2-F143-A055-94334273323F}">
      <dgm:prSet/>
      <dgm:spPr/>
      <dgm:t>
        <a:bodyPr/>
        <a:lstStyle/>
        <a:p>
          <a:endParaRPr lang="es-ES"/>
        </a:p>
      </dgm:t>
    </dgm:pt>
    <dgm:pt modelId="{B83AA877-B911-3640-B074-EE2C02450D39}">
      <dgm:prSet phldrT="[Texto]" custT="1"/>
      <dgm:spPr/>
      <dgm:t>
        <a:bodyPr/>
        <a:lstStyle/>
        <a:p>
          <a:pPr rtl="0"/>
          <a:r>
            <a:rPr kumimoji="0" lang="es-CO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  <a:sym typeface="Gill Sans"/>
            </a:rPr>
            <a:t>Se aplica a la totalidad de estudiantes de 3°, 5° y 9° grados del país (excepto los que se evalúan en la prueba controlada).</a:t>
          </a:r>
        </a:p>
        <a:p>
          <a:pPr rtl="0"/>
          <a:endParaRPr kumimoji="0" lang="es-CO" sz="1200" b="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cs typeface="Arial" pitchFamily="34" charset="0"/>
            <a:sym typeface="Gill Sans"/>
          </a:endParaRPr>
        </a:p>
        <a:p>
          <a:pPr rtl="0"/>
          <a:r>
            <a:rPr kumimoji="0" lang="es-CO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  <a:sym typeface="Gill Sans"/>
            </a:rPr>
            <a:t>Matrícula</a:t>
          </a:r>
          <a:r>
            <a:rPr kumimoji="0" lang="es-CO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  <a:sym typeface="Gill Sans"/>
            </a:rPr>
            <a:t>: Reportada en el SIMAT.</a:t>
          </a:r>
        </a:p>
        <a:p>
          <a:pPr rtl="0"/>
          <a:endParaRPr kumimoji="0" lang="es-CO" sz="1200" b="1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cs typeface="Arial" pitchFamily="34" charset="0"/>
            <a:sym typeface="Gill Sans"/>
          </a:endParaRPr>
        </a:p>
        <a:p>
          <a:pPr rtl="0"/>
          <a:r>
            <a:rPr kumimoji="0" lang="es-CO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  <a:sym typeface="Gill Sans"/>
            </a:rPr>
            <a:t>Responsable</a:t>
          </a:r>
          <a:r>
            <a:rPr kumimoji="0" lang="es-CO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  <a:sym typeface="Gill Sans"/>
            </a:rPr>
            <a:t>: ICFES, rectores y coordinadores de sede</a:t>
          </a:r>
        </a:p>
        <a:p>
          <a:pPr rtl="0"/>
          <a:endParaRPr kumimoji="0" lang="es-CO" sz="1200" b="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cs typeface="Arial" pitchFamily="34" charset="0"/>
            <a:sym typeface="Gill Sans"/>
          </a:endParaRPr>
        </a:p>
        <a:p>
          <a:pPr rtl="0"/>
          <a:r>
            <a:rPr kumimoji="0" lang="es-CO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  <a:sym typeface="Gill Sans"/>
            </a:rPr>
            <a:t>Material</a:t>
          </a:r>
          <a:r>
            <a:rPr kumimoji="0" lang="es-CO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  <a:sym typeface="Gill Sans"/>
            </a:rPr>
            <a:t>: ICFES distribuye el material hasta los Puntos de Entrega. Rectores reclaman el material y lo entregan a los coordinadores de sedes.</a:t>
          </a:r>
        </a:p>
        <a:p>
          <a:pPr rtl="0"/>
          <a:endParaRPr kumimoji="0" lang="es-CO" sz="1200" b="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cs typeface="Arial" pitchFamily="34" charset="0"/>
            <a:sym typeface="Gill Sans"/>
          </a:endParaRPr>
        </a:p>
        <a:p>
          <a:pPr rtl="0"/>
          <a:r>
            <a:rPr kumimoji="0" lang="es-CO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  <a:sym typeface="Gill Sans"/>
            </a:rPr>
            <a:t>Personal</a:t>
          </a:r>
          <a:r>
            <a:rPr kumimoji="0" lang="es-CO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  <a:sym typeface="Gill Sans"/>
            </a:rPr>
            <a:t>: Rectores, coordinadores de sede  y docentes de la institución educativa.</a:t>
          </a:r>
          <a:endParaRPr lang="es-ES" sz="1800" dirty="0">
            <a:solidFill>
              <a:srgbClr val="000000"/>
            </a:solidFill>
          </a:endParaRPr>
        </a:p>
      </dgm:t>
    </dgm:pt>
    <dgm:pt modelId="{2C58DF3B-7879-F145-9571-C7CA3440F99C}" type="parTrans" cxnId="{5EF9EF30-B584-9945-9869-68EED101542E}">
      <dgm:prSet/>
      <dgm:spPr/>
      <dgm:t>
        <a:bodyPr/>
        <a:lstStyle/>
        <a:p>
          <a:endParaRPr lang="es-ES"/>
        </a:p>
      </dgm:t>
    </dgm:pt>
    <dgm:pt modelId="{EB827A40-626B-D641-AF12-CC9B5A32EF27}" type="sibTrans" cxnId="{5EF9EF30-B584-9945-9869-68EED101542E}">
      <dgm:prSet/>
      <dgm:spPr/>
      <dgm:t>
        <a:bodyPr/>
        <a:lstStyle/>
        <a:p>
          <a:endParaRPr lang="es-ES"/>
        </a:p>
      </dgm:t>
    </dgm:pt>
    <dgm:pt modelId="{35C4D494-A9EC-CF49-ADB9-61EFB0BE304E}">
      <dgm:prSet phldrT="[Texto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/>
            <a:t>Controlada</a:t>
          </a:r>
          <a:endParaRPr lang="es-ES" dirty="0"/>
        </a:p>
      </dgm:t>
    </dgm:pt>
    <dgm:pt modelId="{2E6AD274-FDB1-AA43-8774-1C0FEC16932D}" type="parTrans" cxnId="{D1C6DE6E-828E-3344-BEEE-27C4A13AFFE6}">
      <dgm:prSet/>
      <dgm:spPr/>
      <dgm:t>
        <a:bodyPr/>
        <a:lstStyle/>
        <a:p>
          <a:endParaRPr lang="es-ES"/>
        </a:p>
      </dgm:t>
    </dgm:pt>
    <dgm:pt modelId="{6C4B8C09-DD68-7A41-B3E8-CF1DED2FB83F}" type="sibTrans" cxnId="{D1C6DE6E-828E-3344-BEEE-27C4A13AFFE6}">
      <dgm:prSet/>
      <dgm:spPr/>
      <dgm:t>
        <a:bodyPr/>
        <a:lstStyle/>
        <a:p>
          <a:endParaRPr lang="es-ES"/>
        </a:p>
      </dgm:t>
    </dgm:pt>
    <dgm:pt modelId="{72903D82-5663-5B46-8193-D7BCDFEFCC71}">
      <dgm:prSet phldrT="[Texto]" custT="1"/>
      <dgm:spPr/>
      <dgm:t>
        <a:bodyPr/>
        <a:lstStyle/>
        <a:p>
          <a:pPr rtl="0"/>
          <a:r>
            <a:rPr kumimoji="0" lang="es-CO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  <a:sym typeface="Gill Sans"/>
            </a:rPr>
            <a:t>Se aplica a una muestra estadística a los grados 3°, 5°, 7° y 9°, incluye piloto de aplicación electrónica grado 7°.</a:t>
          </a:r>
        </a:p>
        <a:p>
          <a:pPr rtl="0"/>
          <a:endParaRPr kumimoji="0" lang="es-CO" sz="1200" b="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cs typeface="Arial" pitchFamily="34" charset="0"/>
            <a:sym typeface="Gill Sans"/>
          </a:endParaRPr>
        </a:p>
        <a:p>
          <a:pPr rtl="0"/>
          <a:r>
            <a:rPr kumimoji="0" lang="es-CO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  <a:sym typeface="Gill Sans"/>
            </a:rPr>
            <a:t>Matrícula</a:t>
          </a:r>
          <a:r>
            <a:rPr kumimoji="0" lang="es-CO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  <a:sym typeface="Gill Sans"/>
            </a:rPr>
            <a:t>: Reportada en el SIMAT y confirmada por el  ICFES con los rectores.</a:t>
          </a:r>
        </a:p>
        <a:p>
          <a:pPr rtl="0"/>
          <a:endParaRPr kumimoji="0" lang="es-CO" sz="1200" b="0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cs typeface="Arial" pitchFamily="34" charset="0"/>
            <a:sym typeface="Gill Sans"/>
          </a:endParaRPr>
        </a:p>
        <a:p>
          <a:pPr rtl="0"/>
          <a:r>
            <a:rPr kumimoji="0" lang="es-CO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  <a:sym typeface="Gill Sans"/>
            </a:rPr>
            <a:t>Responsable</a:t>
          </a:r>
          <a:r>
            <a:rPr kumimoji="0" lang="es-CO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  <a:sym typeface="Gill Sans"/>
            </a:rPr>
            <a:t>: ICFES</a:t>
          </a:r>
        </a:p>
        <a:p>
          <a:pPr rtl="0"/>
          <a:endParaRPr kumimoji="0" lang="es-CO" sz="1200" b="1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cs typeface="Arial" pitchFamily="34" charset="0"/>
            <a:sym typeface="Gill Sans"/>
          </a:endParaRPr>
        </a:p>
        <a:p>
          <a:pPr rtl="0"/>
          <a:r>
            <a:rPr kumimoji="0" lang="es-CO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  <a:sym typeface="Gill Sans"/>
            </a:rPr>
            <a:t>Material</a:t>
          </a:r>
          <a:r>
            <a:rPr kumimoji="0" lang="es-CO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  <a:sym typeface="Gill Sans"/>
            </a:rPr>
            <a:t>: ICFES  entrega el material de examen en cada sede jornada.</a:t>
          </a:r>
        </a:p>
        <a:p>
          <a:pPr rtl="0"/>
          <a:endParaRPr kumimoji="0" lang="es-CO" sz="1200" b="1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cs typeface="Arial" pitchFamily="34" charset="0"/>
            <a:sym typeface="Gill Sans"/>
          </a:endParaRPr>
        </a:p>
        <a:p>
          <a:pPr rtl="0"/>
          <a:r>
            <a:rPr kumimoji="0" lang="es-CO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  <a:sym typeface="Gill Sans"/>
            </a:rPr>
            <a:t>Personal</a:t>
          </a:r>
          <a:r>
            <a:rPr kumimoji="0" lang="es-CO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  <a:sym typeface="Gill Sans"/>
            </a:rPr>
            <a:t>: </a:t>
          </a:r>
          <a:r>
            <a:rPr kumimoji="0" lang="es-CO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cs typeface="Arial" pitchFamily="34" charset="0"/>
              <a:sym typeface="Gill Sans"/>
            </a:rPr>
            <a:t>ICFES selecciona, contrata y  capacita a delegados y coordinadores de salones. </a:t>
          </a:r>
          <a:r>
            <a:rPr kumimoji="0" lang="es-CO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+mn-ea"/>
              <a:cs typeface="Arial" pitchFamily="34" charset="0"/>
              <a:sym typeface="Gill Sans"/>
            </a:rPr>
            <a:t>Las instituciones proveen el personal </a:t>
          </a:r>
          <a:endParaRPr lang="es-ES" sz="1800" dirty="0">
            <a:solidFill>
              <a:srgbClr val="000000"/>
            </a:solidFill>
            <a:latin typeface="+mn-lt"/>
          </a:endParaRPr>
        </a:p>
      </dgm:t>
    </dgm:pt>
    <dgm:pt modelId="{95965ADE-102A-9D46-8FAA-75ED11928321}" type="parTrans" cxnId="{67496A1B-CD71-F34B-ABEB-D68F5EF05C7C}">
      <dgm:prSet/>
      <dgm:spPr/>
      <dgm:t>
        <a:bodyPr/>
        <a:lstStyle/>
        <a:p>
          <a:endParaRPr lang="es-ES"/>
        </a:p>
      </dgm:t>
    </dgm:pt>
    <dgm:pt modelId="{2EEB5036-7C97-FB40-99C7-B3B2D4A7B71D}" type="sibTrans" cxnId="{67496A1B-CD71-F34B-ABEB-D68F5EF05C7C}">
      <dgm:prSet/>
      <dgm:spPr/>
      <dgm:t>
        <a:bodyPr/>
        <a:lstStyle/>
        <a:p>
          <a:endParaRPr lang="es-ES"/>
        </a:p>
      </dgm:t>
    </dgm:pt>
    <dgm:pt modelId="{DC86B978-6D41-814E-B211-21F59703B6CF}" type="pres">
      <dgm:prSet presAssocID="{639028EB-62B4-F14F-A844-2CA809165C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A3E94E2-60F4-8A4F-9DA0-414789E98CBB}" type="pres">
      <dgm:prSet presAssocID="{24C761A3-1D0A-4348-AA3D-D40C322E0CEB}" presName="compositeNode" presStyleCnt="0">
        <dgm:presLayoutVars>
          <dgm:bulletEnabled val="1"/>
        </dgm:presLayoutVars>
      </dgm:prSet>
      <dgm:spPr/>
    </dgm:pt>
    <dgm:pt modelId="{1C1A098D-DB72-E940-A585-6AA5B66D33B0}" type="pres">
      <dgm:prSet presAssocID="{24C761A3-1D0A-4348-AA3D-D40C322E0CEB}" presName="bgRect" presStyleLbl="node1" presStyleIdx="0" presStyleCnt="2" custScaleY="109782"/>
      <dgm:spPr/>
      <dgm:t>
        <a:bodyPr/>
        <a:lstStyle/>
        <a:p>
          <a:endParaRPr lang="es-ES"/>
        </a:p>
      </dgm:t>
    </dgm:pt>
    <dgm:pt modelId="{00C20610-EF8F-F448-9926-A7AF1F577643}" type="pres">
      <dgm:prSet presAssocID="{24C761A3-1D0A-4348-AA3D-D40C322E0CEB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78991D-77FC-FF40-97A0-D01F9986DD94}" type="pres">
      <dgm:prSet presAssocID="{24C761A3-1D0A-4348-AA3D-D40C322E0CEB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EA3016-A68D-9244-8A93-0425F12D2630}" type="pres">
      <dgm:prSet presAssocID="{6FEBC759-D129-1442-96DC-8DF4D59AA265}" presName="hSp" presStyleCnt="0"/>
      <dgm:spPr/>
    </dgm:pt>
    <dgm:pt modelId="{259CDBC2-32B3-9046-A99B-CF359E7E4967}" type="pres">
      <dgm:prSet presAssocID="{6FEBC759-D129-1442-96DC-8DF4D59AA265}" presName="vProcSp" presStyleCnt="0"/>
      <dgm:spPr/>
    </dgm:pt>
    <dgm:pt modelId="{4E0F7722-63C5-DD43-B8DE-13EF06DF97B0}" type="pres">
      <dgm:prSet presAssocID="{6FEBC759-D129-1442-96DC-8DF4D59AA265}" presName="vSp1" presStyleCnt="0"/>
      <dgm:spPr/>
    </dgm:pt>
    <dgm:pt modelId="{6AA879AA-96CA-B547-82C7-970FC6090B7D}" type="pres">
      <dgm:prSet presAssocID="{6FEBC759-D129-1442-96DC-8DF4D59AA265}" presName="simulatedConn" presStyleLbl="solidFgAcc1" presStyleIdx="0" presStyleCnt="1"/>
      <dgm:spPr/>
    </dgm:pt>
    <dgm:pt modelId="{0ED1369E-C871-3548-B79F-0BDEB20E2635}" type="pres">
      <dgm:prSet presAssocID="{6FEBC759-D129-1442-96DC-8DF4D59AA265}" presName="vSp2" presStyleCnt="0"/>
      <dgm:spPr/>
    </dgm:pt>
    <dgm:pt modelId="{79826177-9444-D049-A077-1ADD6D9ACFE5}" type="pres">
      <dgm:prSet presAssocID="{6FEBC759-D129-1442-96DC-8DF4D59AA265}" presName="sibTrans" presStyleCnt="0"/>
      <dgm:spPr/>
    </dgm:pt>
    <dgm:pt modelId="{8C0814AA-CA42-C643-A41A-1BD77AA84BD0}" type="pres">
      <dgm:prSet presAssocID="{35C4D494-A9EC-CF49-ADB9-61EFB0BE304E}" presName="compositeNode" presStyleCnt="0">
        <dgm:presLayoutVars>
          <dgm:bulletEnabled val="1"/>
        </dgm:presLayoutVars>
      </dgm:prSet>
      <dgm:spPr/>
    </dgm:pt>
    <dgm:pt modelId="{0B1B73F9-50CA-CE42-A759-AD31728EADBA}" type="pres">
      <dgm:prSet presAssocID="{35C4D494-A9EC-CF49-ADB9-61EFB0BE304E}" presName="bgRect" presStyleLbl="node1" presStyleIdx="1" presStyleCnt="2" custScaleY="109526"/>
      <dgm:spPr/>
      <dgm:t>
        <a:bodyPr/>
        <a:lstStyle/>
        <a:p>
          <a:endParaRPr lang="es-ES"/>
        </a:p>
      </dgm:t>
    </dgm:pt>
    <dgm:pt modelId="{377AC5A6-06B8-1440-9B57-15E7E5D689DA}" type="pres">
      <dgm:prSet presAssocID="{35C4D494-A9EC-CF49-ADB9-61EFB0BE304E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6CDD1D-E0DF-9C4E-905E-BC9A77DE52F8}" type="pres">
      <dgm:prSet presAssocID="{35C4D494-A9EC-CF49-ADB9-61EFB0BE304E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EFA6EBD-4FED-274B-A207-48C847039045}" type="presOf" srcId="{639028EB-62B4-F14F-A844-2CA809165C59}" destId="{DC86B978-6D41-814E-B211-21F59703B6CF}" srcOrd="0" destOrd="0" presId="urn:microsoft.com/office/officeart/2005/8/layout/hProcess7"/>
    <dgm:cxn modelId="{2A9F8A98-0AA2-F143-A055-94334273323F}" srcId="{639028EB-62B4-F14F-A844-2CA809165C59}" destId="{24C761A3-1D0A-4348-AA3D-D40C322E0CEB}" srcOrd="0" destOrd="0" parTransId="{66DAC31E-FB19-C84B-B758-2325504AAB1C}" sibTransId="{6FEBC759-D129-1442-96DC-8DF4D59AA265}"/>
    <dgm:cxn modelId="{9E987E67-967B-A144-AE75-5701FD57DB01}" type="presOf" srcId="{B83AA877-B911-3640-B074-EE2C02450D39}" destId="{E578991D-77FC-FF40-97A0-D01F9986DD94}" srcOrd="0" destOrd="0" presId="urn:microsoft.com/office/officeart/2005/8/layout/hProcess7"/>
    <dgm:cxn modelId="{67496A1B-CD71-F34B-ABEB-D68F5EF05C7C}" srcId="{35C4D494-A9EC-CF49-ADB9-61EFB0BE304E}" destId="{72903D82-5663-5B46-8193-D7BCDFEFCC71}" srcOrd="0" destOrd="0" parTransId="{95965ADE-102A-9D46-8FAA-75ED11928321}" sibTransId="{2EEB5036-7C97-FB40-99C7-B3B2D4A7B71D}"/>
    <dgm:cxn modelId="{47FDA2A0-43A4-CC45-BA9A-28CC937FEA70}" type="presOf" srcId="{24C761A3-1D0A-4348-AA3D-D40C322E0CEB}" destId="{1C1A098D-DB72-E940-A585-6AA5B66D33B0}" srcOrd="0" destOrd="0" presId="urn:microsoft.com/office/officeart/2005/8/layout/hProcess7"/>
    <dgm:cxn modelId="{183DE4D8-5BDA-BB40-813B-3AC35725C080}" type="presOf" srcId="{24C761A3-1D0A-4348-AA3D-D40C322E0CEB}" destId="{00C20610-EF8F-F448-9926-A7AF1F577643}" srcOrd="1" destOrd="0" presId="urn:microsoft.com/office/officeart/2005/8/layout/hProcess7"/>
    <dgm:cxn modelId="{2B4F2F14-55F6-B740-A31C-4D1EA2EDDB00}" type="presOf" srcId="{35C4D494-A9EC-CF49-ADB9-61EFB0BE304E}" destId="{377AC5A6-06B8-1440-9B57-15E7E5D689DA}" srcOrd="1" destOrd="0" presId="urn:microsoft.com/office/officeart/2005/8/layout/hProcess7"/>
    <dgm:cxn modelId="{5EF9EF30-B584-9945-9869-68EED101542E}" srcId="{24C761A3-1D0A-4348-AA3D-D40C322E0CEB}" destId="{B83AA877-B911-3640-B074-EE2C02450D39}" srcOrd="0" destOrd="0" parTransId="{2C58DF3B-7879-F145-9571-C7CA3440F99C}" sibTransId="{EB827A40-626B-D641-AF12-CC9B5A32EF27}"/>
    <dgm:cxn modelId="{D1C6DE6E-828E-3344-BEEE-27C4A13AFFE6}" srcId="{639028EB-62B4-F14F-A844-2CA809165C59}" destId="{35C4D494-A9EC-CF49-ADB9-61EFB0BE304E}" srcOrd="1" destOrd="0" parTransId="{2E6AD274-FDB1-AA43-8774-1C0FEC16932D}" sibTransId="{6C4B8C09-DD68-7A41-B3E8-CF1DED2FB83F}"/>
    <dgm:cxn modelId="{D3A776D7-8ACC-F942-9F55-F92976B2A181}" type="presOf" srcId="{35C4D494-A9EC-CF49-ADB9-61EFB0BE304E}" destId="{0B1B73F9-50CA-CE42-A759-AD31728EADBA}" srcOrd="0" destOrd="0" presId="urn:microsoft.com/office/officeart/2005/8/layout/hProcess7"/>
    <dgm:cxn modelId="{01C6B584-9FF2-5943-A277-5B964F48AF41}" type="presOf" srcId="{72903D82-5663-5B46-8193-D7BCDFEFCC71}" destId="{A46CDD1D-E0DF-9C4E-905E-BC9A77DE52F8}" srcOrd="0" destOrd="0" presId="urn:microsoft.com/office/officeart/2005/8/layout/hProcess7"/>
    <dgm:cxn modelId="{4419FEB6-7113-814C-BA84-7F50D819E511}" type="presParOf" srcId="{DC86B978-6D41-814E-B211-21F59703B6CF}" destId="{DA3E94E2-60F4-8A4F-9DA0-414789E98CBB}" srcOrd="0" destOrd="0" presId="urn:microsoft.com/office/officeart/2005/8/layout/hProcess7"/>
    <dgm:cxn modelId="{7F2F40C9-E6F1-6B47-93A0-E11D2A76A44B}" type="presParOf" srcId="{DA3E94E2-60F4-8A4F-9DA0-414789E98CBB}" destId="{1C1A098D-DB72-E940-A585-6AA5B66D33B0}" srcOrd="0" destOrd="0" presId="urn:microsoft.com/office/officeart/2005/8/layout/hProcess7"/>
    <dgm:cxn modelId="{77466661-EB36-5C4F-A951-199691BD75E2}" type="presParOf" srcId="{DA3E94E2-60F4-8A4F-9DA0-414789E98CBB}" destId="{00C20610-EF8F-F448-9926-A7AF1F577643}" srcOrd="1" destOrd="0" presId="urn:microsoft.com/office/officeart/2005/8/layout/hProcess7"/>
    <dgm:cxn modelId="{81CCF5EF-25AF-144B-9275-B9B806938F29}" type="presParOf" srcId="{DA3E94E2-60F4-8A4F-9DA0-414789E98CBB}" destId="{E578991D-77FC-FF40-97A0-D01F9986DD94}" srcOrd="2" destOrd="0" presId="urn:microsoft.com/office/officeart/2005/8/layout/hProcess7"/>
    <dgm:cxn modelId="{E855C640-1B69-B04F-8A2F-06037DBA4B5F}" type="presParOf" srcId="{DC86B978-6D41-814E-B211-21F59703B6CF}" destId="{FCEA3016-A68D-9244-8A93-0425F12D2630}" srcOrd="1" destOrd="0" presId="urn:microsoft.com/office/officeart/2005/8/layout/hProcess7"/>
    <dgm:cxn modelId="{B148BEE2-412D-DE45-A808-F26D1BA767A5}" type="presParOf" srcId="{DC86B978-6D41-814E-B211-21F59703B6CF}" destId="{259CDBC2-32B3-9046-A99B-CF359E7E4967}" srcOrd="2" destOrd="0" presId="urn:microsoft.com/office/officeart/2005/8/layout/hProcess7"/>
    <dgm:cxn modelId="{E2D55A38-52C0-F042-AF68-C5140B9BB256}" type="presParOf" srcId="{259CDBC2-32B3-9046-A99B-CF359E7E4967}" destId="{4E0F7722-63C5-DD43-B8DE-13EF06DF97B0}" srcOrd="0" destOrd="0" presId="urn:microsoft.com/office/officeart/2005/8/layout/hProcess7"/>
    <dgm:cxn modelId="{CAD18893-6012-E44E-8F6A-4D16BE36AF82}" type="presParOf" srcId="{259CDBC2-32B3-9046-A99B-CF359E7E4967}" destId="{6AA879AA-96CA-B547-82C7-970FC6090B7D}" srcOrd="1" destOrd="0" presId="urn:microsoft.com/office/officeart/2005/8/layout/hProcess7"/>
    <dgm:cxn modelId="{5BA7B133-0A43-1F47-9B08-636572C69C70}" type="presParOf" srcId="{259CDBC2-32B3-9046-A99B-CF359E7E4967}" destId="{0ED1369E-C871-3548-B79F-0BDEB20E2635}" srcOrd="2" destOrd="0" presId="urn:microsoft.com/office/officeart/2005/8/layout/hProcess7"/>
    <dgm:cxn modelId="{7EDB6D37-E39C-B34E-9E95-A5BFFD5D2042}" type="presParOf" srcId="{DC86B978-6D41-814E-B211-21F59703B6CF}" destId="{79826177-9444-D049-A077-1ADD6D9ACFE5}" srcOrd="3" destOrd="0" presId="urn:microsoft.com/office/officeart/2005/8/layout/hProcess7"/>
    <dgm:cxn modelId="{C39A682F-9AA3-8C42-A301-E8FDC11FC42B}" type="presParOf" srcId="{DC86B978-6D41-814E-B211-21F59703B6CF}" destId="{8C0814AA-CA42-C643-A41A-1BD77AA84BD0}" srcOrd="4" destOrd="0" presId="urn:microsoft.com/office/officeart/2005/8/layout/hProcess7"/>
    <dgm:cxn modelId="{3D0FF2B1-9D0B-E646-8998-35857DF729B3}" type="presParOf" srcId="{8C0814AA-CA42-C643-A41A-1BD77AA84BD0}" destId="{0B1B73F9-50CA-CE42-A759-AD31728EADBA}" srcOrd="0" destOrd="0" presId="urn:microsoft.com/office/officeart/2005/8/layout/hProcess7"/>
    <dgm:cxn modelId="{79B67DE7-C7B5-5E4E-B0BA-5E299CD542EE}" type="presParOf" srcId="{8C0814AA-CA42-C643-A41A-1BD77AA84BD0}" destId="{377AC5A6-06B8-1440-9B57-15E7E5D689DA}" srcOrd="1" destOrd="0" presId="urn:microsoft.com/office/officeart/2005/8/layout/hProcess7"/>
    <dgm:cxn modelId="{4239CF48-0137-6545-B43D-A94DA4387B5B}" type="presParOf" srcId="{8C0814AA-CA42-C643-A41A-1BD77AA84BD0}" destId="{A46CDD1D-E0DF-9C4E-905E-BC9A77DE52F8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B8731F-693B-384F-85A2-E1438B6272C4}" type="doc">
      <dgm:prSet loTypeId="urn:microsoft.com/office/officeart/2005/8/layout/list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E5A27E2-BEC8-E54F-80C5-B63DE70BA70C}">
      <dgm:prSet phldrT="[Texto]" custT="1"/>
      <dgm:spPr/>
      <dgm:t>
        <a:bodyPr/>
        <a:lstStyle/>
        <a:p>
          <a:r>
            <a:rPr lang="es-ES" sz="2000" dirty="0" smtClean="0"/>
            <a:t>Grado 3º</a:t>
          </a:r>
          <a:endParaRPr lang="es-ES" sz="2000" dirty="0"/>
        </a:p>
      </dgm:t>
    </dgm:pt>
    <dgm:pt modelId="{397C346B-BA53-AE44-A860-6E1BBA3B93E5}" type="parTrans" cxnId="{21B74A0F-59B3-D64D-802D-67CD3B2A1DD5}">
      <dgm:prSet/>
      <dgm:spPr/>
      <dgm:t>
        <a:bodyPr/>
        <a:lstStyle/>
        <a:p>
          <a:endParaRPr lang="es-ES" sz="2000"/>
        </a:p>
      </dgm:t>
    </dgm:pt>
    <dgm:pt modelId="{C0B278D7-6228-F04A-A3FB-478E35368BE7}" type="sibTrans" cxnId="{21B74A0F-59B3-D64D-802D-67CD3B2A1DD5}">
      <dgm:prSet/>
      <dgm:spPr/>
      <dgm:t>
        <a:bodyPr/>
        <a:lstStyle/>
        <a:p>
          <a:endParaRPr lang="es-ES" sz="2000"/>
        </a:p>
      </dgm:t>
    </dgm:pt>
    <dgm:pt modelId="{55F95EBB-70C9-C14A-9BFB-369946AE5422}">
      <dgm:prSet phldrT="[Texto]" custT="1"/>
      <dgm:spPr/>
      <dgm:t>
        <a:bodyPr/>
        <a:lstStyle/>
        <a:p>
          <a:r>
            <a:rPr lang="es-ES" sz="2000" dirty="0" smtClean="0"/>
            <a:t>Grados 5º y 9º</a:t>
          </a:r>
          <a:endParaRPr lang="es-ES" sz="2000" dirty="0"/>
        </a:p>
      </dgm:t>
    </dgm:pt>
    <dgm:pt modelId="{CB12CBFE-FFB7-9B4F-AC19-29C36E22D192}" type="parTrans" cxnId="{AE80D811-CAD8-5748-9F68-8FEFC064A2D9}">
      <dgm:prSet/>
      <dgm:spPr/>
      <dgm:t>
        <a:bodyPr/>
        <a:lstStyle/>
        <a:p>
          <a:endParaRPr lang="es-ES" sz="2000"/>
        </a:p>
      </dgm:t>
    </dgm:pt>
    <dgm:pt modelId="{71CB7651-34A3-3F45-9FA1-4761B1ABEB97}" type="sibTrans" cxnId="{AE80D811-CAD8-5748-9F68-8FEFC064A2D9}">
      <dgm:prSet/>
      <dgm:spPr/>
      <dgm:t>
        <a:bodyPr/>
        <a:lstStyle/>
        <a:p>
          <a:endParaRPr lang="es-ES" sz="2000"/>
        </a:p>
      </dgm:t>
    </dgm:pt>
    <dgm:pt modelId="{E2F700A2-F9E5-764D-A094-7A1BE6E23E23}">
      <dgm:prSet phldrT="[Texto]" custT="1"/>
      <dgm:spPr/>
      <dgm:t>
        <a:bodyPr/>
        <a:lstStyle/>
        <a:p>
          <a:r>
            <a:rPr lang="es-ES" sz="2000" dirty="0" smtClean="0"/>
            <a:t>Grado 7º</a:t>
          </a:r>
          <a:endParaRPr lang="es-ES" sz="2000" dirty="0"/>
        </a:p>
      </dgm:t>
    </dgm:pt>
    <dgm:pt modelId="{305B32F8-49C8-5A46-9B92-FC315FF0ED99}" type="parTrans" cxnId="{5556D44B-8369-9946-A8CE-AC1EF842A300}">
      <dgm:prSet/>
      <dgm:spPr/>
      <dgm:t>
        <a:bodyPr/>
        <a:lstStyle/>
        <a:p>
          <a:endParaRPr lang="es-ES" sz="2000"/>
        </a:p>
      </dgm:t>
    </dgm:pt>
    <dgm:pt modelId="{264648EE-1E35-C649-86F8-F0F13B57397E}" type="sibTrans" cxnId="{5556D44B-8369-9946-A8CE-AC1EF842A300}">
      <dgm:prSet/>
      <dgm:spPr/>
      <dgm:t>
        <a:bodyPr/>
        <a:lstStyle/>
        <a:p>
          <a:endParaRPr lang="es-ES" sz="2000"/>
        </a:p>
      </dgm:t>
    </dgm:pt>
    <dgm:pt modelId="{9C8AACF3-0756-4F42-976A-507585D0B118}">
      <dgm:prSet phldrT="[Texto]" custT="1"/>
      <dgm:spPr/>
      <dgm:t>
        <a:bodyPr/>
        <a:lstStyle/>
        <a:p>
          <a:r>
            <a:rPr lang="es-ES" sz="2000" dirty="0" smtClean="0"/>
            <a:t>Lenguaje</a:t>
          </a:r>
          <a:endParaRPr lang="es-ES" sz="2000" dirty="0"/>
        </a:p>
      </dgm:t>
    </dgm:pt>
    <dgm:pt modelId="{99438764-13EF-924B-BAB4-65749C351056}" type="parTrans" cxnId="{6E575BBB-645A-7944-A68B-441B125AA10C}">
      <dgm:prSet/>
      <dgm:spPr/>
      <dgm:t>
        <a:bodyPr/>
        <a:lstStyle/>
        <a:p>
          <a:endParaRPr lang="es-ES" sz="2000"/>
        </a:p>
      </dgm:t>
    </dgm:pt>
    <dgm:pt modelId="{ED9D6B83-D10C-284C-BF02-E23C4F3A268E}" type="sibTrans" cxnId="{6E575BBB-645A-7944-A68B-441B125AA10C}">
      <dgm:prSet/>
      <dgm:spPr/>
      <dgm:t>
        <a:bodyPr/>
        <a:lstStyle/>
        <a:p>
          <a:endParaRPr lang="es-ES" sz="2000"/>
        </a:p>
      </dgm:t>
    </dgm:pt>
    <dgm:pt modelId="{5934B52A-2C52-6F4F-AFEE-CCE624935DBB}">
      <dgm:prSet phldrT="[Texto]" custT="1"/>
      <dgm:spPr/>
      <dgm:t>
        <a:bodyPr/>
        <a:lstStyle/>
        <a:p>
          <a:r>
            <a:rPr lang="es-ES" sz="2000" dirty="0" smtClean="0"/>
            <a:t>Matemáticas</a:t>
          </a:r>
          <a:endParaRPr lang="es-ES" sz="2000" dirty="0"/>
        </a:p>
      </dgm:t>
    </dgm:pt>
    <dgm:pt modelId="{82BA7750-9CB2-4849-9C3E-5D3C55D7A2BC}" type="parTrans" cxnId="{3E586205-FB25-FE46-8BA1-120C37CD9761}">
      <dgm:prSet/>
      <dgm:spPr/>
      <dgm:t>
        <a:bodyPr/>
        <a:lstStyle/>
        <a:p>
          <a:endParaRPr lang="es-ES" sz="2000"/>
        </a:p>
      </dgm:t>
    </dgm:pt>
    <dgm:pt modelId="{A37F327F-7100-DE4B-B3A2-890263149B5C}" type="sibTrans" cxnId="{3E586205-FB25-FE46-8BA1-120C37CD9761}">
      <dgm:prSet/>
      <dgm:spPr/>
      <dgm:t>
        <a:bodyPr/>
        <a:lstStyle/>
        <a:p>
          <a:endParaRPr lang="es-ES" sz="2000"/>
        </a:p>
      </dgm:t>
    </dgm:pt>
    <dgm:pt modelId="{6414C720-472E-1840-9CF2-BF7673EEAC34}">
      <dgm:prSet phldrT="[Texto]" custT="1"/>
      <dgm:spPr/>
      <dgm:t>
        <a:bodyPr/>
        <a:lstStyle/>
        <a:p>
          <a:r>
            <a:rPr lang="es-ES" sz="2000" dirty="0" smtClean="0"/>
            <a:t>Lenguaje</a:t>
          </a:r>
          <a:endParaRPr lang="es-ES" sz="2000" dirty="0"/>
        </a:p>
      </dgm:t>
    </dgm:pt>
    <dgm:pt modelId="{65169329-6A04-2E44-A7BC-99CF477BA4BB}" type="parTrans" cxnId="{748BBCB4-FFEE-1C47-996B-0029E82983F0}">
      <dgm:prSet/>
      <dgm:spPr/>
      <dgm:t>
        <a:bodyPr/>
        <a:lstStyle/>
        <a:p>
          <a:endParaRPr lang="es-ES" sz="2000"/>
        </a:p>
      </dgm:t>
    </dgm:pt>
    <dgm:pt modelId="{50C303A6-39D8-E942-B15A-1CCAD42C4938}" type="sibTrans" cxnId="{748BBCB4-FFEE-1C47-996B-0029E82983F0}">
      <dgm:prSet/>
      <dgm:spPr/>
      <dgm:t>
        <a:bodyPr/>
        <a:lstStyle/>
        <a:p>
          <a:endParaRPr lang="es-ES" sz="2000"/>
        </a:p>
      </dgm:t>
    </dgm:pt>
    <dgm:pt modelId="{3B1899D0-382E-874F-8F4D-FF771A3784BB}">
      <dgm:prSet phldrT="[Texto]" custT="1"/>
      <dgm:spPr/>
      <dgm:t>
        <a:bodyPr/>
        <a:lstStyle/>
        <a:p>
          <a:r>
            <a:rPr lang="es-ES" sz="2000" dirty="0" smtClean="0"/>
            <a:t>Matemáticas</a:t>
          </a:r>
          <a:endParaRPr lang="es-ES" sz="2000" dirty="0"/>
        </a:p>
      </dgm:t>
    </dgm:pt>
    <dgm:pt modelId="{919C008B-B340-FC4A-9C1A-B0EAAC0151E7}" type="parTrans" cxnId="{78004375-BA85-AD41-867B-D9AF7CADAC35}">
      <dgm:prSet/>
      <dgm:spPr/>
      <dgm:t>
        <a:bodyPr/>
        <a:lstStyle/>
        <a:p>
          <a:endParaRPr lang="es-ES" sz="2000"/>
        </a:p>
      </dgm:t>
    </dgm:pt>
    <dgm:pt modelId="{026C68E2-9199-5040-A439-DA4C8B22DE34}" type="sibTrans" cxnId="{78004375-BA85-AD41-867B-D9AF7CADAC35}">
      <dgm:prSet/>
      <dgm:spPr/>
      <dgm:t>
        <a:bodyPr/>
        <a:lstStyle/>
        <a:p>
          <a:endParaRPr lang="es-ES" sz="2000"/>
        </a:p>
      </dgm:t>
    </dgm:pt>
    <dgm:pt modelId="{7AD1DD45-3A6E-AF44-9C94-8684C41864DF}">
      <dgm:prSet phldrT="[Texto]" custT="1"/>
      <dgm:spPr/>
      <dgm:t>
        <a:bodyPr/>
        <a:lstStyle/>
        <a:p>
          <a:r>
            <a:rPr lang="es-ES" sz="2000" dirty="0" smtClean="0"/>
            <a:t>Competencias Ciudadanas</a:t>
          </a:r>
          <a:endParaRPr lang="es-ES" sz="2000" dirty="0"/>
        </a:p>
      </dgm:t>
    </dgm:pt>
    <dgm:pt modelId="{972A013D-C8C0-064D-BE07-D02CC1B5F04E}" type="parTrans" cxnId="{5FEC21D7-1F96-1343-9D18-8D4AB415C363}">
      <dgm:prSet/>
      <dgm:spPr/>
      <dgm:t>
        <a:bodyPr/>
        <a:lstStyle/>
        <a:p>
          <a:endParaRPr lang="es-ES" sz="2000"/>
        </a:p>
      </dgm:t>
    </dgm:pt>
    <dgm:pt modelId="{76D59D94-9E3E-D541-B42A-99B02D772C1A}" type="sibTrans" cxnId="{5FEC21D7-1F96-1343-9D18-8D4AB415C363}">
      <dgm:prSet/>
      <dgm:spPr/>
      <dgm:t>
        <a:bodyPr/>
        <a:lstStyle/>
        <a:p>
          <a:endParaRPr lang="es-ES" sz="2000"/>
        </a:p>
      </dgm:t>
    </dgm:pt>
    <dgm:pt modelId="{6FDB1F5D-39DA-7E4D-9169-B5B2FA90F1D8}">
      <dgm:prSet phldrT="[Texto]" custT="1"/>
      <dgm:spPr/>
      <dgm:t>
        <a:bodyPr/>
        <a:lstStyle/>
        <a:p>
          <a:r>
            <a:rPr lang="es-ES" sz="2000" dirty="0" smtClean="0"/>
            <a:t>Lenguaje</a:t>
          </a:r>
          <a:endParaRPr lang="es-ES" sz="2000" dirty="0"/>
        </a:p>
      </dgm:t>
    </dgm:pt>
    <dgm:pt modelId="{62ECAC18-983C-7B48-B8E1-E1714757AE69}" type="parTrans" cxnId="{1E91F091-5ECB-B34D-944E-8E4704FD317C}">
      <dgm:prSet/>
      <dgm:spPr/>
      <dgm:t>
        <a:bodyPr/>
        <a:lstStyle/>
        <a:p>
          <a:endParaRPr lang="es-ES" sz="2000"/>
        </a:p>
      </dgm:t>
    </dgm:pt>
    <dgm:pt modelId="{C4D080AF-1F78-E749-82C9-07248633F4CE}" type="sibTrans" cxnId="{1E91F091-5ECB-B34D-944E-8E4704FD317C}">
      <dgm:prSet/>
      <dgm:spPr/>
      <dgm:t>
        <a:bodyPr/>
        <a:lstStyle/>
        <a:p>
          <a:endParaRPr lang="es-ES" sz="2000"/>
        </a:p>
      </dgm:t>
    </dgm:pt>
    <dgm:pt modelId="{0BF5DDB9-9E94-BE4C-B561-8673712B2397}">
      <dgm:prSet phldrT="[Texto]" custT="1"/>
      <dgm:spPr/>
      <dgm:t>
        <a:bodyPr/>
        <a:lstStyle/>
        <a:p>
          <a:r>
            <a:rPr lang="es-ES" sz="2000" dirty="0" smtClean="0"/>
            <a:t>Matemáticas</a:t>
          </a:r>
          <a:endParaRPr lang="es-ES" sz="2000" dirty="0"/>
        </a:p>
      </dgm:t>
    </dgm:pt>
    <dgm:pt modelId="{8B9260D0-6443-6142-824D-A55629FE327C}" type="parTrans" cxnId="{F719992C-1DFB-C545-BE92-E5326AC8DCCA}">
      <dgm:prSet/>
      <dgm:spPr/>
      <dgm:t>
        <a:bodyPr/>
        <a:lstStyle/>
        <a:p>
          <a:endParaRPr lang="es-ES" sz="2000"/>
        </a:p>
      </dgm:t>
    </dgm:pt>
    <dgm:pt modelId="{4EF6A845-C93D-684F-BF14-12528FEB108F}" type="sibTrans" cxnId="{F719992C-1DFB-C545-BE92-E5326AC8DCCA}">
      <dgm:prSet/>
      <dgm:spPr/>
      <dgm:t>
        <a:bodyPr/>
        <a:lstStyle/>
        <a:p>
          <a:endParaRPr lang="es-ES" sz="2000"/>
        </a:p>
      </dgm:t>
    </dgm:pt>
    <dgm:pt modelId="{BF2C7C1D-5052-484C-A8C7-0CCCD6B2C950}">
      <dgm:prSet phldrT="[Texto]" custT="1"/>
      <dgm:spPr/>
      <dgm:t>
        <a:bodyPr/>
        <a:lstStyle/>
        <a:p>
          <a:r>
            <a:rPr lang="es-ES" sz="2000" dirty="0" smtClean="0"/>
            <a:t>Ciencias Naturales</a:t>
          </a:r>
          <a:endParaRPr lang="es-ES" sz="2000" dirty="0"/>
        </a:p>
      </dgm:t>
    </dgm:pt>
    <dgm:pt modelId="{01C0FF54-02BF-4644-B385-7EEBCCE9F740}" type="parTrans" cxnId="{C803E8E9-961E-0943-980B-BC1CD7FC320B}">
      <dgm:prSet/>
      <dgm:spPr/>
      <dgm:t>
        <a:bodyPr/>
        <a:lstStyle/>
        <a:p>
          <a:endParaRPr lang="es-ES" sz="2000"/>
        </a:p>
      </dgm:t>
    </dgm:pt>
    <dgm:pt modelId="{1CC0F217-26DF-7F42-AE9C-CA5A6937F69D}" type="sibTrans" cxnId="{C803E8E9-961E-0943-980B-BC1CD7FC320B}">
      <dgm:prSet/>
      <dgm:spPr/>
      <dgm:t>
        <a:bodyPr/>
        <a:lstStyle/>
        <a:p>
          <a:endParaRPr lang="es-ES" sz="2000"/>
        </a:p>
      </dgm:t>
    </dgm:pt>
    <dgm:pt modelId="{6660588A-ED60-CC43-8F32-EB503D3CF59E}">
      <dgm:prSet phldrT="[Texto]" custT="1"/>
      <dgm:spPr/>
      <dgm:t>
        <a:bodyPr/>
        <a:lstStyle/>
        <a:p>
          <a:r>
            <a:rPr lang="es-ES" sz="2000" dirty="0" smtClean="0"/>
            <a:t>Competencias Ciudadanas</a:t>
          </a:r>
          <a:endParaRPr lang="es-ES" sz="2000" dirty="0"/>
        </a:p>
      </dgm:t>
    </dgm:pt>
    <dgm:pt modelId="{E6FCB5DE-87A4-6849-87B1-C457B24B610D}" type="parTrans" cxnId="{B83F919C-C893-324A-B00A-5E1F50FB4654}">
      <dgm:prSet/>
      <dgm:spPr/>
      <dgm:t>
        <a:bodyPr/>
        <a:lstStyle/>
        <a:p>
          <a:endParaRPr lang="es-ES" sz="2000"/>
        </a:p>
      </dgm:t>
    </dgm:pt>
    <dgm:pt modelId="{AA467CBD-5193-914C-974D-24F00257E137}" type="sibTrans" cxnId="{B83F919C-C893-324A-B00A-5E1F50FB4654}">
      <dgm:prSet/>
      <dgm:spPr/>
      <dgm:t>
        <a:bodyPr/>
        <a:lstStyle/>
        <a:p>
          <a:endParaRPr lang="es-ES" sz="2000"/>
        </a:p>
      </dgm:t>
    </dgm:pt>
    <dgm:pt modelId="{0F41F790-871D-784D-AD39-70D2D82E0B9B}" type="pres">
      <dgm:prSet presAssocID="{34B8731F-693B-384F-85A2-E1438B6272C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43C2C41-CE7C-4D44-B53C-842B39AC3E1A}" type="pres">
      <dgm:prSet presAssocID="{0E5A27E2-BEC8-E54F-80C5-B63DE70BA70C}" presName="parentLin" presStyleCnt="0"/>
      <dgm:spPr/>
    </dgm:pt>
    <dgm:pt modelId="{D5306723-EB15-424F-8649-B109B807DB89}" type="pres">
      <dgm:prSet presAssocID="{0E5A27E2-BEC8-E54F-80C5-B63DE70BA70C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CECC3D84-AE7C-CB47-80D7-F70A87060D66}" type="pres">
      <dgm:prSet presAssocID="{0E5A27E2-BEC8-E54F-80C5-B63DE70BA70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A59EB4-E44B-1142-8D6B-32B2A0F8053C}" type="pres">
      <dgm:prSet presAssocID="{0E5A27E2-BEC8-E54F-80C5-B63DE70BA70C}" presName="negativeSpace" presStyleCnt="0"/>
      <dgm:spPr/>
    </dgm:pt>
    <dgm:pt modelId="{759399DA-AB06-8249-990A-722CF03B8DFA}" type="pres">
      <dgm:prSet presAssocID="{0E5A27E2-BEC8-E54F-80C5-B63DE70BA70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1F97B8-C06E-8248-8F4E-E42B317C2544}" type="pres">
      <dgm:prSet presAssocID="{C0B278D7-6228-F04A-A3FB-478E35368BE7}" presName="spaceBetweenRectangles" presStyleCnt="0"/>
      <dgm:spPr/>
    </dgm:pt>
    <dgm:pt modelId="{D296528E-FD8F-6B48-B95B-A5E32550FB99}" type="pres">
      <dgm:prSet presAssocID="{55F95EBB-70C9-C14A-9BFB-369946AE5422}" presName="parentLin" presStyleCnt="0"/>
      <dgm:spPr/>
    </dgm:pt>
    <dgm:pt modelId="{F85486DA-BC2B-EB4A-A009-10BAE9CD0600}" type="pres">
      <dgm:prSet presAssocID="{55F95EBB-70C9-C14A-9BFB-369946AE5422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2E8DDE25-B381-A040-8ABA-0B03A8C4A3AA}" type="pres">
      <dgm:prSet presAssocID="{55F95EBB-70C9-C14A-9BFB-369946AE542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E36C00-8E3F-7A43-913A-DBF28BD2389A}" type="pres">
      <dgm:prSet presAssocID="{55F95EBB-70C9-C14A-9BFB-369946AE5422}" presName="negativeSpace" presStyleCnt="0"/>
      <dgm:spPr/>
    </dgm:pt>
    <dgm:pt modelId="{40B664C0-83B9-5A42-B1CE-6B0874EC644D}" type="pres">
      <dgm:prSet presAssocID="{55F95EBB-70C9-C14A-9BFB-369946AE542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F58A3B-F638-7947-89A0-70D215FF5121}" type="pres">
      <dgm:prSet presAssocID="{71CB7651-34A3-3F45-9FA1-4761B1ABEB97}" presName="spaceBetweenRectangles" presStyleCnt="0"/>
      <dgm:spPr/>
    </dgm:pt>
    <dgm:pt modelId="{B535DA41-4DE5-9F47-9CA6-CE7CA240B442}" type="pres">
      <dgm:prSet presAssocID="{E2F700A2-F9E5-764D-A094-7A1BE6E23E23}" presName="parentLin" presStyleCnt="0"/>
      <dgm:spPr/>
    </dgm:pt>
    <dgm:pt modelId="{467DA4C6-AF97-C04D-89A9-7246FBA32784}" type="pres">
      <dgm:prSet presAssocID="{E2F700A2-F9E5-764D-A094-7A1BE6E23E23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88C2BD85-4082-784E-93C2-CF5EF48165C4}" type="pres">
      <dgm:prSet presAssocID="{E2F700A2-F9E5-764D-A094-7A1BE6E23E2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FBCE32-4FAB-9A4A-9671-2CA3CCF056CD}" type="pres">
      <dgm:prSet presAssocID="{E2F700A2-F9E5-764D-A094-7A1BE6E23E23}" presName="negativeSpace" presStyleCnt="0"/>
      <dgm:spPr/>
    </dgm:pt>
    <dgm:pt modelId="{0A87FD44-C996-E04F-A574-C7DB7AAD5373}" type="pres">
      <dgm:prSet presAssocID="{E2F700A2-F9E5-764D-A094-7A1BE6E23E23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91F091-5ECB-B34D-944E-8E4704FD317C}" srcId="{E2F700A2-F9E5-764D-A094-7A1BE6E23E23}" destId="{6FDB1F5D-39DA-7E4D-9169-B5B2FA90F1D8}" srcOrd="0" destOrd="0" parTransId="{62ECAC18-983C-7B48-B8E1-E1714757AE69}" sibTransId="{C4D080AF-1F78-E749-82C9-07248633F4CE}"/>
    <dgm:cxn modelId="{748BBCB4-FFEE-1C47-996B-0029E82983F0}" srcId="{55F95EBB-70C9-C14A-9BFB-369946AE5422}" destId="{6414C720-472E-1840-9CF2-BF7673EEAC34}" srcOrd="0" destOrd="0" parTransId="{65169329-6A04-2E44-A7BC-99CF477BA4BB}" sibTransId="{50C303A6-39D8-E942-B15A-1CCAD42C4938}"/>
    <dgm:cxn modelId="{F719992C-1DFB-C545-BE92-E5326AC8DCCA}" srcId="{E2F700A2-F9E5-764D-A094-7A1BE6E23E23}" destId="{0BF5DDB9-9E94-BE4C-B561-8673712B2397}" srcOrd="1" destOrd="0" parTransId="{8B9260D0-6443-6142-824D-A55629FE327C}" sibTransId="{4EF6A845-C93D-684F-BF14-12528FEB108F}"/>
    <dgm:cxn modelId="{CECF2912-30E5-1549-A81C-85EE6512378B}" type="presOf" srcId="{6414C720-472E-1840-9CF2-BF7673EEAC34}" destId="{40B664C0-83B9-5A42-B1CE-6B0874EC644D}" srcOrd="0" destOrd="0" presId="urn:microsoft.com/office/officeart/2005/8/layout/list1"/>
    <dgm:cxn modelId="{F3C80365-FEA3-944E-8C6B-6757C59F51FA}" type="presOf" srcId="{E2F700A2-F9E5-764D-A094-7A1BE6E23E23}" destId="{467DA4C6-AF97-C04D-89A9-7246FBA32784}" srcOrd="0" destOrd="0" presId="urn:microsoft.com/office/officeart/2005/8/layout/list1"/>
    <dgm:cxn modelId="{E554B470-15B0-3446-9362-FF7486B8C8B0}" type="presOf" srcId="{6FDB1F5D-39DA-7E4D-9169-B5B2FA90F1D8}" destId="{0A87FD44-C996-E04F-A574-C7DB7AAD5373}" srcOrd="0" destOrd="0" presId="urn:microsoft.com/office/officeart/2005/8/layout/list1"/>
    <dgm:cxn modelId="{78004375-BA85-AD41-867B-D9AF7CADAC35}" srcId="{55F95EBB-70C9-C14A-9BFB-369946AE5422}" destId="{3B1899D0-382E-874F-8F4D-FF771A3784BB}" srcOrd="1" destOrd="0" parTransId="{919C008B-B340-FC4A-9C1A-B0EAAC0151E7}" sibTransId="{026C68E2-9199-5040-A439-DA4C8B22DE34}"/>
    <dgm:cxn modelId="{6E575BBB-645A-7944-A68B-441B125AA10C}" srcId="{0E5A27E2-BEC8-E54F-80C5-B63DE70BA70C}" destId="{9C8AACF3-0756-4F42-976A-507585D0B118}" srcOrd="0" destOrd="0" parTransId="{99438764-13EF-924B-BAB4-65749C351056}" sibTransId="{ED9D6B83-D10C-284C-BF02-E23C4F3A268E}"/>
    <dgm:cxn modelId="{C803E8E9-961E-0943-980B-BC1CD7FC320B}" srcId="{E2F700A2-F9E5-764D-A094-7A1BE6E23E23}" destId="{BF2C7C1D-5052-484C-A8C7-0CCCD6B2C950}" srcOrd="2" destOrd="0" parTransId="{01C0FF54-02BF-4644-B385-7EEBCCE9F740}" sibTransId="{1CC0F217-26DF-7F42-AE9C-CA5A6937F69D}"/>
    <dgm:cxn modelId="{ED15EC43-0F18-7348-9968-4F472216DCAE}" type="presOf" srcId="{5934B52A-2C52-6F4F-AFEE-CCE624935DBB}" destId="{759399DA-AB06-8249-990A-722CF03B8DFA}" srcOrd="0" destOrd="1" presId="urn:microsoft.com/office/officeart/2005/8/layout/list1"/>
    <dgm:cxn modelId="{EC936BB9-3B0E-0C43-AB60-13772AC8746A}" type="presOf" srcId="{9C8AACF3-0756-4F42-976A-507585D0B118}" destId="{759399DA-AB06-8249-990A-722CF03B8DFA}" srcOrd="0" destOrd="0" presId="urn:microsoft.com/office/officeart/2005/8/layout/list1"/>
    <dgm:cxn modelId="{8E9834B2-713F-E542-9B0D-D8C0BE912A74}" type="presOf" srcId="{34B8731F-693B-384F-85A2-E1438B6272C4}" destId="{0F41F790-871D-784D-AD39-70D2D82E0B9B}" srcOrd="0" destOrd="0" presId="urn:microsoft.com/office/officeart/2005/8/layout/list1"/>
    <dgm:cxn modelId="{550199EB-EB1B-F944-8C88-AD0537479114}" type="presOf" srcId="{E2F700A2-F9E5-764D-A094-7A1BE6E23E23}" destId="{88C2BD85-4082-784E-93C2-CF5EF48165C4}" srcOrd="1" destOrd="0" presId="urn:microsoft.com/office/officeart/2005/8/layout/list1"/>
    <dgm:cxn modelId="{800F2891-156B-7A47-9664-CC5BC9EA57BD}" type="presOf" srcId="{55F95EBB-70C9-C14A-9BFB-369946AE5422}" destId="{F85486DA-BC2B-EB4A-A009-10BAE9CD0600}" srcOrd="0" destOrd="0" presId="urn:microsoft.com/office/officeart/2005/8/layout/list1"/>
    <dgm:cxn modelId="{2E2D2E9A-4496-AE4B-AA38-2590BC266398}" type="presOf" srcId="{6660588A-ED60-CC43-8F32-EB503D3CF59E}" destId="{0A87FD44-C996-E04F-A574-C7DB7AAD5373}" srcOrd="0" destOrd="3" presId="urn:microsoft.com/office/officeart/2005/8/layout/list1"/>
    <dgm:cxn modelId="{5556D44B-8369-9946-A8CE-AC1EF842A300}" srcId="{34B8731F-693B-384F-85A2-E1438B6272C4}" destId="{E2F700A2-F9E5-764D-A094-7A1BE6E23E23}" srcOrd="2" destOrd="0" parTransId="{305B32F8-49C8-5A46-9B92-FC315FF0ED99}" sibTransId="{264648EE-1E35-C649-86F8-F0F13B57397E}"/>
    <dgm:cxn modelId="{BCF6F483-0574-924D-A3F6-F8CDE09C2771}" type="presOf" srcId="{0E5A27E2-BEC8-E54F-80C5-B63DE70BA70C}" destId="{D5306723-EB15-424F-8649-B109B807DB89}" srcOrd="0" destOrd="0" presId="urn:microsoft.com/office/officeart/2005/8/layout/list1"/>
    <dgm:cxn modelId="{5FEC21D7-1F96-1343-9D18-8D4AB415C363}" srcId="{55F95EBB-70C9-C14A-9BFB-369946AE5422}" destId="{7AD1DD45-3A6E-AF44-9C94-8684C41864DF}" srcOrd="2" destOrd="0" parTransId="{972A013D-C8C0-064D-BE07-D02CC1B5F04E}" sibTransId="{76D59D94-9E3E-D541-B42A-99B02D772C1A}"/>
    <dgm:cxn modelId="{AE80D811-CAD8-5748-9F68-8FEFC064A2D9}" srcId="{34B8731F-693B-384F-85A2-E1438B6272C4}" destId="{55F95EBB-70C9-C14A-9BFB-369946AE5422}" srcOrd="1" destOrd="0" parTransId="{CB12CBFE-FFB7-9B4F-AC19-29C36E22D192}" sibTransId="{71CB7651-34A3-3F45-9FA1-4761B1ABEB97}"/>
    <dgm:cxn modelId="{3B4953E0-3C20-E340-8B11-FA2F34FC738C}" type="presOf" srcId="{0E5A27E2-BEC8-E54F-80C5-B63DE70BA70C}" destId="{CECC3D84-AE7C-CB47-80D7-F70A87060D66}" srcOrd="1" destOrd="0" presId="urn:microsoft.com/office/officeart/2005/8/layout/list1"/>
    <dgm:cxn modelId="{DF71AB56-7D50-934A-AED7-0CC617BEE018}" type="presOf" srcId="{0BF5DDB9-9E94-BE4C-B561-8673712B2397}" destId="{0A87FD44-C996-E04F-A574-C7DB7AAD5373}" srcOrd="0" destOrd="1" presId="urn:microsoft.com/office/officeart/2005/8/layout/list1"/>
    <dgm:cxn modelId="{21B74A0F-59B3-D64D-802D-67CD3B2A1DD5}" srcId="{34B8731F-693B-384F-85A2-E1438B6272C4}" destId="{0E5A27E2-BEC8-E54F-80C5-B63DE70BA70C}" srcOrd="0" destOrd="0" parTransId="{397C346B-BA53-AE44-A860-6E1BBA3B93E5}" sibTransId="{C0B278D7-6228-F04A-A3FB-478E35368BE7}"/>
    <dgm:cxn modelId="{3E586205-FB25-FE46-8BA1-120C37CD9761}" srcId="{0E5A27E2-BEC8-E54F-80C5-B63DE70BA70C}" destId="{5934B52A-2C52-6F4F-AFEE-CCE624935DBB}" srcOrd="1" destOrd="0" parTransId="{82BA7750-9CB2-4849-9C3E-5D3C55D7A2BC}" sibTransId="{A37F327F-7100-DE4B-B3A2-890263149B5C}"/>
    <dgm:cxn modelId="{926373C1-0C0D-CB4B-88B1-CB1024018D28}" type="presOf" srcId="{3B1899D0-382E-874F-8F4D-FF771A3784BB}" destId="{40B664C0-83B9-5A42-B1CE-6B0874EC644D}" srcOrd="0" destOrd="1" presId="urn:microsoft.com/office/officeart/2005/8/layout/list1"/>
    <dgm:cxn modelId="{8232ECBA-6EE8-624D-B41D-C58941D03A98}" type="presOf" srcId="{BF2C7C1D-5052-484C-A8C7-0CCCD6B2C950}" destId="{0A87FD44-C996-E04F-A574-C7DB7AAD5373}" srcOrd="0" destOrd="2" presId="urn:microsoft.com/office/officeart/2005/8/layout/list1"/>
    <dgm:cxn modelId="{4D67F24F-342E-C14C-AB1B-37B2C82F26DD}" type="presOf" srcId="{55F95EBB-70C9-C14A-9BFB-369946AE5422}" destId="{2E8DDE25-B381-A040-8ABA-0B03A8C4A3AA}" srcOrd="1" destOrd="0" presId="urn:microsoft.com/office/officeart/2005/8/layout/list1"/>
    <dgm:cxn modelId="{AC89C061-5A54-5E4B-A237-CFA3847B7867}" type="presOf" srcId="{7AD1DD45-3A6E-AF44-9C94-8684C41864DF}" destId="{40B664C0-83B9-5A42-B1CE-6B0874EC644D}" srcOrd="0" destOrd="2" presId="urn:microsoft.com/office/officeart/2005/8/layout/list1"/>
    <dgm:cxn modelId="{B83F919C-C893-324A-B00A-5E1F50FB4654}" srcId="{E2F700A2-F9E5-764D-A094-7A1BE6E23E23}" destId="{6660588A-ED60-CC43-8F32-EB503D3CF59E}" srcOrd="3" destOrd="0" parTransId="{E6FCB5DE-87A4-6849-87B1-C457B24B610D}" sibTransId="{AA467CBD-5193-914C-974D-24F00257E137}"/>
    <dgm:cxn modelId="{BA7A45DF-3564-0649-9DDF-524E5C760F39}" type="presParOf" srcId="{0F41F790-871D-784D-AD39-70D2D82E0B9B}" destId="{443C2C41-CE7C-4D44-B53C-842B39AC3E1A}" srcOrd="0" destOrd="0" presId="urn:microsoft.com/office/officeart/2005/8/layout/list1"/>
    <dgm:cxn modelId="{0656DED4-EDB5-1246-8D03-F25F17E412C3}" type="presParOf" srcId="{443C2C41-CE7C-4D44-B53C-842B39AC3E1A}" destId="{D5306723-EB15-424F-8649-B109B807DB89}" srcOrd="0" destOrd="0" presId="urn:microsoft.com/office/officeart/2005/8/layout/list1"/>
    <dgm:cxn modelId="{71F10135-9542-DD4B-93E8-6AC84EA020F4}" type="presParOf" srcId="{443C2C41-CE7C-4D44-B53C-842B39AC3E1A}" destId="{CECC3D84-AE7C-CB47-80D7-F70A87060D66}" srcOrd="1" destOrd="0" presId="urn:microsoft.com/office/officeart/2005/8/layout/list1"/>
    <dgm:cxn modelId="{FFEB7572-29C1-BA45-BDC2-4CDE7C5FEFDD}" type="presParOf" srcId="{0F41F790-871D-784D-AD39-70D2D82E0B9B}" destId="{6EA59EB4-E44B-1142-8D6B-32B2A0F8053C}" srcOrd="1" destOrd="0" presId="urn:microsoft.com/office/officeart/2005/8/layout/list1"/>
    <dgm:cxn modelId="{6EF2F30B-3BCD-4442-84ED-56D4788A7149}" type="presParOf" srcId="{0F41F790-871D-784D-AD39-70D2D82E0B9B}" destId="{759399DA-AB06-8249-990A-722CF03B8DFA}" srcOrd="2" destOrd="0" presId="urn:microsoft.com/office/officeart/2005/8/layout/list1"/>
    <dgm:cxn modelId="{B2E5A050-C77E-D545-BF93-454E6C9AD142}" type="presParOf" srcId="{0F41F790-871D-784D-AD39-70D2D82E0B9B}" destId="{5F1F97B8-C06E-8248-8F4E-E42B317C2544}" srcOrd="3" destOrd="0" presId="urn:microsoft.com/office/officeart/2005/8/layout/list1"/>
    <dgm:cxn modelId="{71DB6E0B-5FE8-2C48-8D31-7FACA49BF72E}" type="presParOf" srcId="{0F41F790-871D-784D-AD39-70D2D82E0B9B}" destId="{D296528E-FD8F-6B48-B95B-A5E32550FB99}" srcOrd="4" destOrd="0" presId="urn:microsoft.com/office/officeart/2005/8/layout/list1"/>
    <dgm:cxn modelId="{9BB2A44B-EF42-B341-9BFC-29887D64AA78}" type="presParOf" srcId="{D296528E-FD8F-6B48-B95B-A5E32550FB99}" destId="{F85486DA-BC2B-EB4A-A009-10BAE9CD0600}" srcOrd="0" destOrd="0" presId="urn:microsoft.com/office/officeart/2005/8/layout/list1"/>
    <dgm:cxn modelId="{0D715230-EC50-1249-9FFC-0B8B485310D2}" type="presParOf" srcId="{D296528E-FD8F-6B48-B95B-A5E32550FB99}" destId="{2E8DDE25-B381-A040-8ABA-0B03A8C4A3AA}" srcOrd="1" destOrd="0" presId="urn:microsoft.com/office/officeart/2005/8/layout/list1"/>
    <dgm:cxn modelId="{CEE207DF-C891-2547-A3FB-5F18C64B6517}" type="presParOf" srcId="{0F41F790-871D-784D-AD39-70D2D82E0B9B}" destId="{E2E36C00-8E3F-7A43-913A-DBF28BD2389A}" srcOrd="5" destOrd="0" presId="urn:microsoft.com/office/officeart/2005/8/layout/list1"/>
    <dgm:cxn modelId="{7372A0D6-E99D-3842-AE79-D7ADA088FC4D}" type="presParOf" srcId="{0F41F790-871D-784D-AD39-70D2D82E0B9B}" destId="{40B664C0-83B9-5A42-B1CE-6B0874EC644D}" srcOrd="6" destOrd="0" presId="urn:microsoft.com/office/officeart/2005/8/layout/list1"/>
    <dgm:cxn modelId="{FF775FE1-4ED7-E04B-9EA0-5F2D16B67F23}" type="presParOf" srcId="{0F41F790-871D-784D-AD39-70D2D82E0B9B}" destId="{46F58A3B-F638-7947-89A0-70D215FF5121}" srcOrd="7" destOrd="0" presId="urn:microsoft.com/office/officeart/2005/8/layout/list1"/>
    <dgm:cxn modelId="{A0777B3C-12E9-D348-BD47-62752E862AAA}" type="presParOf" srcId="{0F41F790-871D-784D-AD39-70D2D82E0B9B}" destId="{B535DA41-4DE5-9F47-9CA6-CE7CA240B442}" srcOrd="8" destOrd="0" presId="urn:microsoft.com/office/officeart/2005/8/layout/list1"/>
    <dgm:cxn modelId="{8E879B47-DBEE-234C-B87A-669BB08B8F62}" type="presParOf" srcId="{B535DA41-4DE5-9F47-9CA6-CE7CA240B442}" destId="{467DA4C6-AF97-C04D-89A9-7246FBA32784}" srcOrd="0" destOrd="0" presId="urn:microsoft.com/office/officeart/2005/8/layout/list1"/>
    <dgm:cxn modelId="{86AC29D1-8F20-D545-933A-00C273C7D25A}" type="presParOf" srcId="{B535DA41-4DE5-9F47-9CA6-CE7CA240B442}" destId="{88C2BD85-4082-784E-93C2-CF5EF48165C4}" srcOrd="1" destOrd="0" presId="urn:microsoft.com/office/officeart/2005/8/layout/list1"/>
    <dgm:cxn modelId="{5E7A88B3-B8C5-EA42-AE37-0CC08A145E8D}" type="presParOf" srcId="{0F41F790-871D-784D-AD39-70D2D82E0B9B}" destId="{E8FBCE32-4FAB-9A4A-9671-2CA3CCF056CD}" srcOrd="9" destOrd="0" presId="urn:microsoft.com/office/officeart/2005/8/layout/list1"/>
    <dgm:cxn modelId="{85E930B3-5712-F745-AB76-54ECDCFDCE7F}" type="presParOf" srcId="{0F41F790-871D-784D-AD39-70D2D82E0B9B}" destId="{0A87FD44-C996-E04F-A574-C7DB7AAD537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0A409E-84FA-EF48-9CC2-79EECBFFDE5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D2E573B-8ED2-5149-B661-52EE56C9A8C4}">
      <dgm:prSet phldrT="[Texto]" custT="1"/>
      <dgm:spPr/>
      <dgm:t>
        <a:bodyPr/>
        <a:lstStyle/>
        <a:p>
          <a:r>
            <a:rPr lang="es-ES" sz="1800" b="1" dirty="0" smtClean="0"/>
            <a:t>Control</a:t>
          </a:r>
          <a:endParaRPr lang="es-ES" sz="1800" b="1" dirty="0"/>
        </a:p>
      </dgm:t>
    </dgm:pt>
    <dgm:pt modelId="{923DF404-7584-404B-B3CF-717817E96066}" type="parTrans" cxnId="{D2DEE6D4-CB4B-2D4C-8D06-9C2617E2F278}">
      <dgm:prSet/>
      <dgm:spPr/>
      <dgm:t>
        <a:bodyPr/>
        <a:lstStyle/>
        <a:p>
          <a:endParaRPr lang="es-ES" sz="1800" b="1"/>
        </a:p>
      </dgm:t>
    </dgm:pt>
    <dgm:pt modelId="{CD0FB050-29E5-1841-A3D8-A358E87302E2}" type="sibTrans" cxnId="{D2DEE6D4-CB4B-2D4C-8D06-9C2617E2F278}">
      <dgm:prSet/>
      <dgm:spPr/>
      <dgm:t>
        <a:bodyPr/>
        <a:lstStyle/>
        <a:p>
          <a:endParaRPr lang="es-ES" sz="1800" b="1"/>
        </a:p>
      </dgm:t>
    </dgm:pt>
    <dgm:pt modelId="{F5FD9BB2-DAC9-8847-9777-21A0DC7298BB}">
      <dgm:prSet phldrT="[Texto]" custT="1"/>
      <dgm:spPr/>
      <dgm:t>
        <a:bodyPr/>
        <a:lstStyle/>
        <a:p>
          <a:r>
            <a:rPr lang="es-ES" sz="1800" b="1" dirty="0" smtClean="0"/>
            <a:t>Grado 3º:           2 Horas y 15 minutos aprox.</a:t>
          </a:r>
          <a:endParaRPr lang="es-ES" sz="1800" b="1" dirty="0"/>
        </a:p>
      </dgm:t>
    </dgm:pt>
    <dgm:pt modelId="{51E37240-A68A-2A4D-9B6A-F75A3CC623D5}" type="parTrans" cxnId="{293D0B5C-3800-CA49-ADDC-31C39184DE2B}">
      <dgm:prSet/>
      <dgm:spPr/>
      <dgm:t>
        <a:bodyPr/>
        <a:lstStyle/>
        <a:p>
          <a:endParaRPr lang="es-ES" sz="1800" b="1"/>
        </a:p>
      </dgm:t>
    </dgm:pt>
    <dgm:pt modelId="{FB0B520F-723A-E34F-AFE1-C7085FB77A5D}" type="sibTrans" cxnId="{293D0B5C-3800-CA49-ADDC-31C39184DE2B}">
      <dgm:prSet/>
      <dgm:spPr/>
      <dgm:t>
        <a:bodyPr/>
        <a:lstStyle/>
        <a:p>
          <a:endParaRPr lang="es-ES" sz="1800" b="1"/>
        </a:p>
      </dgm:t>
    </dgm:pt>
    <dgm:pt modelId="{9C0191A1-47A7-164E-825E-571B57A2412E}">
      <dgm:prSet phldrT="[Texto]" custT="1"/>
      <dgm:spPr/>
      <dgm:t>
        <a:bodyPr/>
        <a:lstStyle/>
        <a:p>
          <a:r>
            <a:rPr lang="es-CO" sz="1800" b="1" smtClean="0"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rPr>
            <a:t>Grados 5° y 9°: 4 Horas y 35 minutos aprox.</a:t>
          </a:r>
          <a:endParaRPr lang="es-ES" sz="1800" b="1" dirty="0"/>
        </a:p>
      </dgm:t>
    </dgm:pt>
    <dgm:pt modelId="{1605F861-1F02-F94E-9992-CE23F78254C8}" type="parTrans" cxnId="{C680F1DC-A686-5445-91F9-C99D1C9E9005}">
      <dgm:prSet/>
      <dgm:spPr/>
      <dgm:t>
        <a:bodyPr/>
        <a:lstStyle/>
        <a:p>
          <a:endParaRPr lang="es-ES" sz="1800" b="1"/>
        </a:p>
      </dgm:t>
    </dgm:pt>
    <dgm:pt modelId="{ABA99076-E3BF-A049-9E8C-4ACFF09993C7}" type="sibTrans" cxnId="{C680F1DC-A686-5445-91F9-C99D1C9E9005}">
      <dgm:prSet/>
      <dgm:spPr/>
      <dgm:t>
        <a:bodyPr/>
        <a:lstStyle/>
        <a:p>
          <a:endParaRPr lang="es-ES" sz="1800" b="1"/>
        </a:p>
      </dgm:t>
    </dgm:pt>
    <dgm:pt modelId="{404AF06A-F3AA-D84B-B247-3EB6DF1606A2}">
      <dgm:prSet phldrT="[Texto]" custT="1"/>
      <dgm:spPr/>
      <dgm:t>
        <a:bodyPr/>
        <a:lstStyle/>
        <a:p>
          <a:r>
            <a:rPr lang="es-CO" sz="1800" b="1" dirty="0" smtClean="0"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rPr>
            <a:t>Grado 7°:         4 horas y 35 minutos aprox.</a:t>
          </a:r>
          <a:endParaRPr lang="es-ES" sz="1800" b="1" dirty="0"/>
        </a:p>
      </dgm:t>
    </dgm:pt>
    <dgm:pt modelId="{93B7F8FD-4592-134B-A2C6-97C7A7CBEDDC}" type="parTrans" cxnId="{511BA57C-E15D-7949-8343-348844A0787A}">
      <dgm:prSet/>
      <dgm:spPr/>
      <dgm:t>
        <a:bodyPr/>
        <a:lstStyle/>
        <a:p>
          <a:endParaRPr lang="es-ES" sz="1800" b="1"/>
        </a:p>
      </dgm:t>
    </dgm:pt>
    <dgm:pt modelId="{BEE38497-7C3A-6846-9A49-1175419A484E}" type="sibTrans" cxnId="{511BA57C-E15D-7949-8343-348844A0787A}">
      <dgm:prSet/>
      <dgm:spPr/>
      <dgm:t>
        <a:bodyPr/>
        <a:lstStyle/>
        <a:p>
          <a:endParaRPr lang="es-ES" sz="1800" b="1"/>
        </a:p>
      </dgm:t>
    </dgm:pt>
    <dgm:pt modelId="{614D20C0-3BC0-1A43-9DF0-4FBF752AC405}" type="pres">
      <dgm:prSet presAssocID="{6E0A409E-84FA-EF48-9CC2-79EECBFFDE51}" presName="Name0" presStyleCnt="0">
        <dgm:presLayoutVars>
          <dgm:dir/>
          <dgm:resizeHandles val="exact"/>
        </dgm:presLayoutVars>
      </dgm:prSet>
      <dgm:spPr/>
    </dgm:pt>
    <dgm:pt modelId="{42EE9B21-378C-E74F-BA3D-48177FC88520}" type="pres">
      <dgm:prSet presAssocID="{6D2E573B-8ED2-5149-B661-52EE56C9A8C4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BCFD45-6342-FA4B-9536-23332E705CFC}" type="pres">
      <dgm:prSet presAssocID="{CD0FB050-29E5-1841-A3D8-A358E87302E2}" presName="parSpace" presStyleCnt="0"/>
      <dgm:spPr/>
    </dgm:pt>
    <dgm:pt modelId="{5EFA8F3B-14CA-8946-915A-DACE2AB70585}" type="pres">
      <dgm:prSet presAssocID="{F5FD9BB2-DAC9-8847-9777-21A0DC7298B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3FBD7B-1FE7-8D48-9A1F-1DD56C23E44F}" type="pres">
      <dgm:prSet presAssocID="{FB0B520F-723A-E34F-AFE1-C7085FB77A5D}" presName="parSpace" presStyleCnt="0"/>
      <dgm:spPr/>
    </dgm:pt>
    <dgm:pt modelId="{ED2DDB78-CB54-2740-A67A-2E50881B8947}" type="pres">
      <dgm:prSet presAssocID="{9C0191A1-47A7-164E-825E-571B57A2412E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7087D2-DEC3-774B-9E4D-CD0223DFFC42}" type="pres">
      <dgm:prSet presAssocID="{ABA99076-E3BF-A049-9E8C-4ACFF09993C7}" presName="parSpace" presStyleCnt="0"/>
      <dgm:spPr/>
    </dgm:pt>
    <dgm:pt modelId="{D228B081-AB02-5A40-B9E4-8F327FFC529C}" type="pres">
      <dgm:prSet presAssocID="{404AF06A-F3AA-D84B-B247-3EB6DF1606A2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221710B-71C5-D14A-9798-E318D1300B51}" type="presOf" srcId="{F5FD9BB2-DAC9-8847-9777-21A0DC7298BB}" destId="{5EFA8F3B-14CA-8946-915A-DACE2AB70585}" srcOrd="0" destOrd="0" presId="urn:microsoft.com/office/officeart/2005/8/layout/hChevron3"/>
    <dgm:cxn modelId="{293D0B5C-3800-CA49-ADDC-31C39184DE2B}" srcId="{6E0A409E-84FA-EF48-9CC2-79EECBFFDE51}" destId="{F5FD9BB2-DAC9-8847-9777-21A0DC7298BB}" srcOrd="1" destOrd="0" parTransId="{51E37240-A68A-2A4D-9B6A-F75A3CC623D5}" sibTransId="{FB0B520F-723A-E34F-AFE1-C7085FB77A5D}"/>
    <dgm:cxn modelId="{370FFE60-4250-8E41-84C1-9FDAE18C6924}" type="presOf" srcId="{6E0A409E-84FA-EF48-9CC2-79EECBFFDE51}" destId="{614D20C0-3BC0-1A43-9DF0-4FBF752AC405}" srcOrd="0" destOrd="0" presId="urn:microsoft.com/office/officeart/2005/8/layout/hChevron3"/>
    <dgm:cxn modelId="{E44BF210-6DC6-9148-BC54-201CC3633A57}" type="presOf" srcId="{404AF06A-F3AA-D84B-B247-3EB6DF1606A2}" destId="{D228B081-AB02-5A40-B9E4-8F327FFC529C}" srcOrd="0" destOrd="0" presId="urn:microsoft.com/office/officeart/2005/8/layout/hChevron3"/>
    <dgm:cxn modelId="{D2DEE6D4-CB4B-2D4C-8D06-9C2617E2F278}" srcId="{6E0A409E-84FA-EF48-9CC2-79EECBFFDE51}" destId="{6D2E573B-8ED2-5149-B661-52EE56C9A8C4}" srcOrd="0" destOrd="0" parTransId="{923DF404-7584-404B-B3CF-717817E96066}" sibTransId="{CD0FB050-29E5-1841-A3D8-A358E87302E2}"/>
    <dgm:cxn modelId="{C680F1DC-A686-5445-91F9-C99D1C9E9005}" srcId="{6E0A409E-84FA-EF48-9CC2-79EECBFFDE51}" destId="{9C0191A1-47A7-164E-825E-571B57A2412E}" srcOrd="2" destOrd="0" parTransId="{1605F861-1F02-F94E-9992-CE23F78254C8}" sibTransId="{ABA99076-E3BF-A049-9E8C-4ACFF09993C7}"/>
    <dgm:cxn modelId="{A8FC454F-7C55-AF48-ABEF-4601413D5CCB}" type="presOf" srcId="{9C0191A1-47A7-164E-825E-571B57A2412E}" destId="{ED2DDB78-CB54-2740-A67A-2E50881B8947}" srcOrd="0" destOrd="0" presId="urn:microsoft.com/office/officeart/2005/8/layout/hChevron3"/>
    <dgm:cxn modelId="{60467462-45A2-6141-B5FB-55E044DA7167}" type="presOf" srcId="{6D2E573B-8ED2-5149-B661-52EE56C9A8C4}" destId="{42EE9B21-378C-E74F-BA3D-48177FC88520}" srcOrd="0" destOrd="0" presId="urn:microsoft.com/office/officeart/2005/8/layout/hChevron3"/>
    <dgm:cxn modelId="{511BA57C-E15D-7949-8343-348844A0787A}" srcId="{6E0A409E-84FA-EF48-9CC2-79EECBFFDE51}" destId="{404AF06A-F3AA-D84B-B247-3EB6DF1606A2}" srcOrd="3" destOrd="0" parTransId="{93B7F8FD-4592-134B-A2C6-97C7A7CBEDDC}" sibTransId="{BEE38497-7C3A-6846-9A49-1175419A484E}"/>
    <dgm:cxn modelId="{92B00C2B-FECE-C749-B18D-27489D6A0E97}" type="presParOf" srcId="{614D20C0-3BC0-1A43-9DF0-4FBF752AC405}" destId="{42EE9B21-378C-E74F-BA3D-48177FC88520}" srcOrd="0" destOrd="0" presId="urn:microsoft.com/office/officeart/2005/8/layout/hChevron3"/>
    <dgm:cxn modelId="{890CC069-3847-B44C-8760-891C325EF747}" type="presParOf" srcId="{614D20C0-3BC0-1A43-9DF0-4FBF752AC405}" destId="{E6BCFD45-6342-FA4B-9536-23332E705CFC}" srcOrd="1" destOrd="0" presId="urn:microsoft.com/office/officeart/2005/8/layout/hChevron3"/>
    <dgm:cxn modelId="{5813AC2E-397A-E34A-A8D9-E254B0F215A1}" type="presParOf" srcId="{614D20C0-3BC0-1A43-9DF0-4FBF752AC405}" destId="{5EFA8F3B-14CA-8946-915A-DACE2AB70585}" srcOrd="2" destOrd="0" presId="urn:microsoft.com/office/officeart/2005/8/layout/hChevron3"/>
    <dgm:cxn modelId="{D9D6A984-20D2-9D49-836F-1F4BA2AAC105}" type="presParOf" srcId="{614D20C0-3BC0-1A43-9DF0-4FBF752AC405}" destId="{C23FBD7B-1FE7-8D48-9A1F-1DD56C23E44F}" srcOrd="3" destOrd="0" presId="urn:microsoft.com/office/officeart/2005/8/layout/hChevron3"/>
    <dgm:cxn modelId="{D2D73B65-F846-B344-B2B8-73185324FD47}" type="presParOf" srcId="{614D20C0-3BC0-1A43-9DF0-4FBF752AC405}" destId="{ED2DDB78-CB54-2740-A67A-2E50881B8947}" srcOrd="4" destOrd="0" presId="urn:microsoft.com/office/officeart/2005/8/layout/hChevron3"/>
    <dgm:cxn modelId="{56B0701C-792D-0A4A-A65E-6E9702F77DDB}" type="presParOf" srcId="{614D20C0-3BC0-1A43-9DF0-4FBF752AC405}" destId="{5C7087D2-DEC3-774B-9E4D-CD0223DFFC42}" srcOrd="5" destOrd="0" presId="urn:microsoft.com/office/officeart/2005/8/layout/hChevron3"/>
    <dgm:cxn modelId="{B5ECE83F-647E-3648-B1F8-2752B3337D5E}" type="presParOf" srcId="{614D20C0-3BC0-1A43-9DF0-4FBF752AC405}" destId="{D228B081-AB02-5A40-B9E4-8F327FFC529C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0A409E-84FA-EF48-9CC2-79EECBFFDE5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D2E573B-8ED2-5149-B661-52EE56C9A8C4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bg1"/>
              </a:solidFill>
            </a:rPr>
            <a:t>Censal</a:t>
          </a:r>
          <a:endParaRPr lang="es-ES" sz="1800" b="1" dirty="0">
            <a:solidFill>
              <a:schemeClr val="bg1"/>
            </a:solidFill>
          </a:endParaRPr>
        </a:p>
      </dgm:t>
    </dgm:pt>
    <dgm:pt modelId="{923DF404-7584-404B-B3CF-717817E96066}" type="parTrans" cxnId="{D2DEE6D4-CB4B-2D4C-8D06-9C2617E2F278}">
      <dgm:prSet/>
      <dgm:spPr/>
      <dgm:t>
        <a:bodyPr/>
        <a:lstStyle/>
        <a:p>
          <a:endParaRPr lang="es-ES" sz="1800" b="1">
            <a:solidFill>
              <a:schemeClr val="bg1"/>
            </a:solidFill>
          </a:endParaRPr>
        </a:p>
      </dgm:t>
    </dgm:pt>
    <dgm:pt modelId="{CD0FB050-29E5-1841-A3D8-A358E87302E2}" type="sibTrans" cxnId="{D2DEE6D4-CB4B-2D4C-8D06-9C2617E2F278}">
      <dgm:prSet/>
      <dgm:spPr/>
      <dgm:t>
        <a:bodyPr/>
        <a:lstStyle/>
        <a:p>
          <a:endParaRPr lang="es-ES" sz="1800" b="1">
            <a:solidFill>
              <a:schemeClr val="bg1"/>
            </a:solidFill>
          </a:endParaRPr>
        </a:p>
      </dgm:t>
    </dgm:pt>
    <dgm:pt modelId="{F5FD9BB2-DAC9-8847-9777-21A0DC7298BB}">
      <dgm:prSet phldrT="[Texto]" custT="1"/>
      <dgm:spPr/>
      <dgm:t>
        <a:bodyPr/>
        <a:lstStyle/>
        <a:p>
          <a:r>
            <a:rPr lang="es-CO" sz="1800" b="1" dirty="0" smtClean="0">
              <a:solidFill>
                <a:schemeClr val="bg1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rPr>
            <a:t>Grado 3°: </a:t>
          </a:r>
          <a:r>
            <a:rPr lang="es-CO" sz="1800" b="1" dirty="0" smtClean="0">
              <a:solidFill>
                <a:schemeClr val="bg1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rPr>
            <a:t>         2 </a:t>
          </a:r>
          <a:r>
            <a:rPr lang="es-CO" sz="1800" b="1" dirty="0" smtClean="0">
              <a:solidFill>
                <a:schemeClr val="bg1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rPr>
            <a:t>Horas y 15 minutos aprox.</a:t>
          </a:r>
          <a:endParaRPr lang="es-ES" sz="1800" b="1" dirty="0">
            <a:solidFill>
              <a:schemeClr val="bg1"/>
            </a:solidFill>
          </a:endParaRPr>
        </a:p>
      </dgm:t>
    </dgm:pt>
    <dgm:pt modelId="{51E37240-A68A-2A4D-9B6A-F75A3CC623D5}" type="parTrans" cxnId="{293D0B5C-3800-CA49-ADDC-31C39184DE2B}">
      <dgm:prSet/>
      <dgm:spPr/>
      <dgm:t>
        <a:bodyPr/>
        <a:lstStyle/>
        <a:p>
          <a:endParaRPr lang="es-ES" sz="1800" b="1">
            <a:solidFill>
              <a:schemeClr val="bg1"/>
            </a:solidFill>
          </a:endParaRPr>
        </a:p>
      </dgm:t>
    </dgm:pt>
    <dgm:pt modelId="{FB0B520F-723A-E34F-AFE1-C7085FB77A5D}" type="sibTrans" cxnId="{293D0B5C-3800-CA49-ADDC-31C39184DE2B}">
      <dgm:prSet/>
      <dgm:spPr/>
      <dgm:t>
        <a:bodyPr/>
        <a:lstStyle/>
        <a:p>
          <a:endParaRPr lang="es-ES" sz="1800" b="1">
            <a:solidFill>
              <a:schemeClr val="bg1"/>
            </a:solidFill>
          </a:endParaRPr>
        </a:p>
      </dgm:t>
    </dgm:pt>
    <dgm:pt modelId="{9C0191A1-47A7-164E-825E-571B57A2412E}">
      <dgm:prSet phldrT="[Texto]" custT="1"/>
      <dgm:spPr/>
      <dgm:t>
        <a:bodyPr/>
        <a:lstStyle/>
        <a:p>
          <a:r>
            <a:rPr lang="es-CO" sz="1800" b="1" dirty="0" smtClean="0">
              <a:solidFill>
                <a:schemeClr val="bg1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rPr>
            <a:t>Grados 5° y 9°: 4 Horas y 35 minutos aprox.</a:t>
          </a:r>
          <a:endParaRPr lang="es-ES" sz="1800" b="1" dirty="0">
            <a:solidFill>
              <a:schemeClr val="bg1"/>
            </a:solidFill>
          </a:endParaRPr>
        </a:p>
      </dgm:t>
    </dgm:pt>
    <dgm:pt modelId="{1605F861-1F02-F94E-9992-CE23F78254C8}" type="parTrans" cxnId="{C680F1DC-A686-5445-91F9-C99D1C9E9005}">
      <dgm:prSet/>
      <dgm:spPr/>
      <dgm:t>
        <a:bodyPr/>
        <a:lstStyle/>
        <a:p>
          <a:endParaRPr lang="es-ES" sz="1800" b="1">
            <a:solidFill>
              <a:schemeClr val="bg1"/>
            </a:solidFill>
          </a:endParaRPr>
        </a:p>
      </dgm:t>
    </dgm:pt>
    <dgm:pt modelId="{ABA99076-E3BF-A049-9E8C-4ACFF09993C7}" type="sibTrans" cxnId="{C680F1DC-A686-5445-91F9-C99D1C9E9005}">
      <dgm:prSet/>
      <dgm:spPr/>
      <dgm:t>
        <a:bodyPr/>
        <a:lstStyle/>
        <a:p>
          <a:endParaRPr lang="es-ES" sz="1800" b="1">
            <a:solidFill>
              <a:schemeClr val="bg1"/>
            </a:solidFill>
          </a:endParaRPr>
        </a:p>
      </dgm:t>
    </dgm:pt>
    <dgm:pt modelId="{614D20C0-3BC0-1A43-9DF0-4FBF752AC405}" type="pres">
      <dgm:prSet presAssocID="{6E0A409E-84FA-EF48-9CC2-79EECBFFDE51}" presName="Name0" presStyleCnt="0">
        <dgm:presLayoutVars>
          <dgm:dir/>
          <dgm:resizeHandles val="exact"/>
        </dgm:presLayoutVars>
      </dgm:prSet>
      <dgm:spPr/>
    </dgm:pt>
    <dgm:pt modelId="{42EE9B21-378C-E74F-BA3D-48177FC88520}" type="pres">
      <dgm:prSet presAssocID="{6D2E573B-8ED2-5149-B661-52EE56C9A8C4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BCFD45-6342-FA4B-9536-23332E705CFC}" type="pres">
      <dgm:prSet presAssocID="{CD0FB050-29E5-1841-A3D8-A358E87302E2}" presName="parSpace" presStyleCnt="0"/>
      <dgm:spPr/>
    </dgm:pt>
    <dgm:pt modelId="{5EFA8F3B-14CA-8946-915A-DACE2AB70585}" type="pres">
      <dgm:prSet presAssocID="{F5FD9BB2-DAC9-8847-9777-21A0DC7298BB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3FBD7B-1FE7-8D48-9A1F-1DD56C23E44F}" type="pres">
      <dgm:prSet presAssocID="{FB0B520F-723A-E34F-AFE1-C7085FB77A5D}" presName="parSpace" presStyleCnt="0"/>
      <dgm:spPr/>
    </dgm:pt>
    <dgm:pt modelId="{ED2DDB78-CB54-2740-A67A-2E50881B8947}" type="pres">
      <dgm:prSet presAssocID="{9C0191A1-47A7-164E-825E-571B57A2412E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B536B07-E273-DB46-AE1B-4A45302C73E6}" type="presOf" srcId="{6D2E573B-8ED2-5149-B661-52EE56C9A8C4}" destId="{42EE9B21-378C-E74F-BA3D-48177FC88520}" srcOrd="0" destOrd="0" presId="urn:microsoft.com/office/officeart/2005/8/layout/hChevron3"/>
    <dgm:cxn modelId="{293D0B5C-3800-CA49-ADDC-31C39184DE2B}" srcId="{6E0A409E-84FA-EF48-9CC2-79EECBFFDE51}" destId="{F5FD9BB2-DAC9-8847-9777-21A0DC7298BB}" srcOrd="1" destOrd="0" parTransId="{51E37240-A68A-2A4D-9B6A-F75A3CC623D5}" sibTransId="{FB0B520F-723A-E34F-AFE1-C7085FB77A5D}"/>
    <dgm:cxn modelId="{1124EC0F-A7C9-9143-8586-B241FAE0600F}" type="presOf" srcId="{9C0191A1-47A7-164E-825E-571B57A2412E}" destId="{ED2DDB78-CB54-2740-A67A-2E50881B8947}" srcOrd="0" destOrd="0" presId="urn:microsoft.com/office/officeart/2005/8/layout/hChevron3"/>
    <dgm:cxn modelId="{6A998A83-79B2-A745-9CF1-7CF52A318A67}" type="presOf" srcId="{F5FD9BB2-DAC9-8847-9777-21A0DC7298BB}" destId="{5EFA8F3B-14CA-8946-915A-DACE2AB70585}" srcOrd="0" destOrd="0" presId="urn:microsoft.com/office/officeart/2005/8/layout/hChevron3"/>
    <dgm:cxn modelId="{D2DEE6D4-CB4B-2D4C-8D06-9C2617E2F278}" srcId="{6E0A409E-84FA-EF48-9CC2-79EECBFFDE51}" destId="{6D2E573B-8ED2-5149-B661-52EE56C9A8C4}" srcOrd="0" destOrd="0" parTransId="{923DF404-7584-404B-B3CF-717817E96066}" sibTransId="{CD0FB050-29E5-1841-A3D8-A358E87302E2}"/>
    <dgm:cxn modelId="{13B3340D-D500-5548-BB43-739F7C11F914}" type="presOf" srcId="{6E0A409E-84FA-EF48-9CC2-79EECBFFDE51}" destId="{614D20C0-3BC0-1A43-9DF0-4FBF752AC405}" srcOrd="0" destOrd="0" presId="urn:microsoft.com/office/officeart/2005/8/layout/hChevron3"/>
    <dgm:cxn modelId="{C680F1DC-A686-5445-91F9-C99D1C9E9005}" srcId="{6E0A409E-84FA-EF48-9CC2-79EECBFFDE51}" destId="{9C0191A1-47A7-164E-825E-571B57A2412E}" srcOrd="2" destOrd="0" parTransId="{1605F861-1F02-F94E-9992-CE23F78254C8}" sibTransId="{ABA99076-E3BF-A049-9E8C-4ACFF09993C7}"/>
    <dgm:cxn modelId="{5C09CFAB-8A5B-9041-AD75-1004E2FF82FB}" type="presParOf" srcId="{614D20C0-3BC0-1A43-9DF0-4FBF752AC405}" destId="{42EE9B21-378C-E74F-BA3D-48177FC88520}" srcOrd="0" destOrd="0" presId="urn:microsoft.com/office/officeart/2005/8/layout/hChevron3"/>
    <dgm:cxn modelId="{7BA57E59-2DE3-EA4B-A67C-805869E2E5AA}" type="presParOf" srcId="{614D20C0-3BC0-1A43-9DF0-4FBF752AC405}" destId="{E6BCFD45-6342-FA4B-9536-23332E705CFC}" srcOrd="1" destOrd="0" presId="urn:microsoft.com/office/officeart/2005/8/layout/hChevron3"/>
    <dgm:cxn modelId="{63A06B4F-C047-A04C-8F57-A3662F8E6F06}" type="presParOf" srcId="{614D20C0-3BC0-1A43-9DF0-4FBF752AC405}" destId="{5EFA8F3B-14CA-8946-915A-DACE2AB70585}" srcOrd="2" destOrd="0" presId="urn:microsoft.com/office/officeart/2005/8/layout/hChevron3"/>
    <dgm:cxn modelId="{A2DDC360-5B87-924F-9132-D27299BAD0E3}" type="presParOf" srcId="{614D20C0-3BC0-1A43-9DF0-4FBF752AC405}" destId="{C23FBD7B-1FE7-8D48-9A1F-1DD56C23E44F}" srcOrd="3" destOrd="0" presId="urn:microsoft.com/office/officeart/2005/8/layout/hChevron3"/>
    <dgm:cxn modelId="{83758C61-CAF8-864A-8D23-1FF3B6CACFF0}" type="presParOf" srcId="{614D20C0-3BC0-1A43-9DF0-4FBF752AC405}" destId="{ED2DDB78-CB54-2740-A67A-2E50881B8947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00D64-D492-4B67-960A-72F8B4CB28B1}">
      <dsp:nvSpPr>
        <dsp:cNvPr id="0" name=""/>
        <dsp:cNvSpPr/>
      </dsp:nvSpPr>
      <dsp:spPr>
        <a:xfrm>
          <a:off x="-6883160" y="-1052370"/>
          <a:ext cx="8191775" cy="8191775"/>
        </a:xfrm>
        <a:prstGeom prst="blockArc">
          <a:avLst>
            <a:gd name="adj1" fmla="val 18900000"/>
            <a:gd name="adj2" fmla="val 2700000"/>
            <a:gd name="adj3" fmla="val 264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CCAD7-9D89-444D-BA31-95529650A83C}">
      <dsp:nvSpPr>
        <dsp:cNvPr id="0" name=""/>
        <dsp:cNvSpPr/>
      </dsp:nvSpPr>
      <dsp:spPr>
        <a:xfrm>
          <a:off x="571478" y="380317"/>
          <a:ext cx="7627616" cy="76112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414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altLang="es-CO" sz="2000" kern="1200" dirty="0" smtClean="0"/>
            <a:t>Incorporar tecnología en la evaluación</a:t>
          </a:r>
        </a:p>
      </dsp:txBody>
      <dsp:txXfrm>
        <a:off x="571478" y="380317"/>
        <a:ext cx="7627616" cy="761122"/>
      </dsp:txXfrm>
    </dsp:sp>
    <dsp:sp modelId="{52F7B535-D6B1-4309-9520-7807A25130AD}">
      <dsp:nvSpPr>
        <dsp:cNvPr id="0" name=""/>
        <dsp:cNvSpPr/>
      </dsp:nvSpPr>
      <dsp:spPr>
        <a:xfrm>
          <a:off x="95777" y="285177"/>
          <a:ext cx="951403" cy="95140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71A337-80C4-46B7-85A4-862CEBDBA2D6}">
      <dsp:nvSpPr>
        <dsp:cNvPr id="0" name=""/>
        <dsp:cNvSpPr/>
      </dsp:nvSpPr>
      <dsp:spPr>
        <a:xfrm>
          <a:off x="1116877" y="1521637"/>
          <a:ext cx="7082218" cy="76112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414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altLang="es-CO" sz="2000" kern="1200" dirty="0" smtClean="0"/>
            <a:t>Tiempo de entrega de resultados</a:t>
          </a:r>
          <a:endParaRPr lang="es-CO" sz="2000" kern="1200" dirty="0"/>
        </a:p>
      </dsp:txBody>
      <dsp:txXfrm>
        <a:off x="1116877" y="1521637"/>
        <a:ext cx="7082218" cy="761122"/>
      </dsp:txXfrm>
    </dsp:sp>
    <dsp:sp modelId="{6CCEA116-7575-48A1-A788-7B6020702A10}">
      <dsp:nvSpPr>
        <dsp:cNvPr id="0" name=""/>
        <dsp:cNvSpPr/>
      </dsp:nvSpPr>
      <dsp:spPr>
        <a:xfrm>
          <a:off x="641175" y="1426496"/>
          <a:ext cx="951403" cy="95140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905E34-77F8-4384-B117-06B6F97D7E24}">
      <dsp:nvSpPr>
        <dsp:cNvPr id="0" name=""/>
        <dsp:cNvSpPr/>
      </dsp:nvSpPr>
      <dsp:spPr>
        <a:xfrm>
          <a:off x="1284270" y="2662956"/>
          <a:ext cx="6914825" cy="76112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414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altLang="es-CO" sz="2000" kern="1200" dirty="0" smtClean="0"/>
            <a:t>Futuro: Seguimiento niño a niño</a:t>
          </a:r>
        </a:p>
      </dsp:txBody>
      <dsp:txXfrm>
        <a:off x="1284270" y="2662956"/>
        <a:ext cx="6914825" cy="761122"/>
      </dsp:txXfrm>
    </dsp:sp>
    <dsp:sp modelId="{E39552C0-940E-4C3D-AE60-21ABACA58C4B}">
      <dsp:nvSpPr>
        <dsp:cNvPr id="0" name=""/>
        <dsp:cNvSpPr/>
      </dsp:nvSpPr>
      <dsp:spPr>
        <a:xfrm>
          <a:off x="808568" y="2567815"/>
          <a:ext cx="951403" cy="95140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8B9DC2-978D-4E39-BDC7-7568F0F3BCC5}">
      <dsp:nvSpPr>
        <dsp:cNvPr id="0" name=""/>
        <dsp:cNvSpPr/>
      </dsp:nvSpPr>
      <dsp:spPr>
        <a:xfrm>
          <a:off x="1116877" y="3804275"/>
          <a:ext cx="7082218" cy="76112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414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altLang="es-CO" sz="2000" kern="1200" dirty="0" smtClean="0"/>
            <a:t>Aumento del nivel de seguridad y confiabilidad de la prueba</a:t>
          </a:r>
          <a:endParaRPr lang="es-CO" altLang="es-CO" sz="2000" kern="1200" dirty="0"/>
        </a:p>
      </dsp:txBody>
      <dsp:txXfrm>
        <a:off x="1116877" y="3804275"/>
        <a:ext cx="7082218" cy="761122"/>
      </dsp:txXfrm>
    </dsp:sp>
    <dsp:sp modelId="{4A5AAE55-FAFD-4531-83B5-1F84972D2E19}">
      <dsp:nvSpPr>
        <dsp:cNvPr id="0" name=""/>
        <dsp:cNvSpPr/>
      </dsp:nvSpPr>
      <dsp:spPr>
        <a:xfrm>
          <a:off x="641175" y="3709134"/>
          <a:ext cx="951403" cy="95140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49511-0895-4804-BD51-1405DAE2CEAC}">
      <dsp:nvSpPr>
        <dsp:cNvPr id="0" name=""/>
        <dsp:cNvSpPr/>
      </dsp:nvSpPr>
      <dsp:spPr>
        <a:xfrm>
          <a:off x="571478" y="4945594"/>
          <a:ext cx="7627616" cy="76112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414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Elimina la </a:t>
          </a:r>
          <a:r>
            <a:rPr lang="es-CO" sz="2000" kern="1200" dirty="0" err="1" smtClean="0"/>
            <a:t>multimarca</a:t>
          </a:r>
          <a:r>
            <a:rPr lang="es-CO" sz="2000" kern="1200" dirty="0" smtClean="0"/>
            <a:t>, es decir, que los niños por error marquen más de una opción en una misma pregunta</a:t>
          </a:r>
          <a:endParaRPr lang="es-CO" altLang="es-CO" sz="2000" kern="1200" dirty="0"/>
        </a:p>
      </dsp:txBody>
      <dsp:txXfrm>
        <a:off x="571478" y="4945594"/>
        <a:ext cx="7627616" cy="761122"/>
      </dsp:txXfrm>
    </dsp:sp>
    <dsp:sp modelId="{A3D92A03-EF84-412C-9F9B-DE16D9235B45}">
      <dsp:nvSpPr>
        <dsp:cNvPr id="0" name=""/>
        <dsp:cNvSpPr/>
      </dsp:nvSpPr>
      <dsp:spPr>
        <a:xfrm>
          <a:off x="95777" y="4850453"/>
          <a:ext cx="951403" cy="95140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00D64-D492-4B67-960A-72F8B4CB28B1}">
      <dsp:nvSpPr>
        <dsp:cNvPr id="0" name=""/>
        <dsp:cNvSpPr/>
      </dsp:nvSpPr>
      <dsp:spPr>
        <a:xfrm>
          <a:off x="-6883160" y="-1052370"/>
          <a:ext cx="8191775" cy="8191775"/>
        </a:xfrm>
        <a:prstGeom prst="blockArc">
          <a:avLst>
            <a:gd name="adj1" fmla="val 18900000"/>
            <a:gd name="adj2" fmla="val 2700000"/>
            <a:gd name="adj3" fmla="val 264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3617F-B86E-470F-A073-F944F47DC7B4}">
      <dsp:nvSpPr>
        <dsp:cNvPr id="0" name=""/>
        <dsp:cNvSpPr/>
      </dsp:nvSpPr>
      <dsp:spPr>
        <a:xfrm>
          <a:off x="571478" y="380317"/>
          <a:ext cx="7627616" cy="76112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414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El diseño de la muestra controlada permite calcular la brecha tecnológica</a:t>
          </a:r>
          <a:endParaRPr lang="es-CO" sz="2000" kern="1200" dirty="0"/>
        </a:p>
      </dsp:txBody>
      <dsp:txXfrm>
        <a:off x="571478" y="380317"/>
        <a:ext cx="7627616" cy="761122"/>
      </dsp:txXfrm>
    </dsp:sp>
    <dsp:sp modelId="{90D33BA6-06B7-46BA-87D2-91D625442A3B}">
      <dsp:nvSpPr>
        <dsp:cNvPr id="0" name=""/>
        <dsp:cNvSpPr/>
      </dsp:nvSpPr>
      <dsp:spPr>
        <a:xfrm>
          <a:off x="95777" y="285177"/>
          <a:ext cx="951403" cy="95140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635992-1870-44C3-8533-89AFCF6C8389}">
      <dsp:nvSpPr>
        <dsp:cNvPr id="0" name=""/>
        <dsp:cNvSpPr/>
      </dsp:nvSpPr>
      <dsp:spPr>
        <a:xfrm>
          <a:off x="1116877" y="1521637"/>
          <a:ext cx="7082218" cy="76112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41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Las opciones de respuesta se encuentran en el mismo lugar de la pregunta, con lo que se ahorra tiempo y ayuda al estudiante a concentrarse más en la prueba</a:t>
          </a:r>
          <a:endParaRPr lang="es-CO" sz="1800" kern="1200" dirty="0"/>
        </a:p>
      </dsp:txBody>
      <dsp:txXfrm>
        <a:off x="1116877" y="1521637"/>
        <a:ext cx="7082218" cy="761122"/>
      </dsp:txXfrm>
    </dsp:sp>
    <dsp:sp modelId="{33C45BF2-1EAE-42E0-8EE0-DF112A1B1A3C}">
      <dsp:nvSpPr>
        <dsp:cNvPr id="0" name=""/>
        <dsp:cNvSpPr/>
      </dsp:nvSpPr>
      <dsp:spPr>
        <a:xfrm>
          <a:off x="641175" y="1426496"/>
          <a:ext cx="951403" cy="95140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D2EA3C-32DF-4E6E-920C-5F8116D6AD63}">
      <dsp:nvSpPr>
        <dsp:cNvPr id="0" name=""/>
        <dsp:cNvSpPr/>
      </dsp:nvSpPr>
      <dsp:spPr>
        <a:xfrm>
          <a:off x="1284270" y="2662956"/>
          <a:ext cx="6914825" cy="76112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414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Disminuye para el rector de la institución educativa la carga operativa de recoger cajas grandes y pesadas desde el punto de entrega</a:t>
          </a:r>
          <a:endParaRPr lang="es-CO" sz="1800" kern="1200" dirty="0"/>
        </a:p>
      </dsp:txBody>
      <dsp:txXfrm>
        <a:off x="1284270" y="2662956"/>
        <a:ext cx="6914825" cy="761122"/>
      </dsp:txXfrm>
    </dsp:sp>
    <dsp:sp modelId="{E4D243A6-7BDE-4906-A81E-18775A928FE0}">
      <dsp:nvSpPr>
        <dsp:cNvPr id="0" name=""/>
        <dsp:cNvSpPr/>
      </dsp:nvSpPr>
      <dsp:spPr>
        <a:xfrm>
          <a:off x="808568" y="2567815"/>
          <a:ext cx="951403" cy="95140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616A7-7977-4E2D-99E2-992238043F3D}">
      <dsp:nvSpPr>
        <dsp:cNvPr id="0" name=""/>
        <dsp:cNvSpPr/>
      </dsp:nvSpPr>
      <dsp:spPr>
        <a:xfrm>
          <a:off x="1116877" y="3804275"/>
          <a:ext cx="7082218" cy="76112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414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Las pruebas electrónicas con amigables con el medio ambiente</a:t>
          </a:r>
          <a:endParaRPr lang="es-CO" sz="2000" kern="1200" dirty="0"/>
        </a:p>
      </dsp:txBody>
      <dsp:txXfrm>
        <a:off x="1116877" y="3804275"/>
        <a:ext cx="7082218" cy="761122"/>
      </dsp:txXfrm>
    </dsp:sp>
    <dsp:sp modelId="{9FA97CC3-A8DC-4E4D-8EDC-16FCE4CDF27C}">
      <dsp:nvSpPr>
        <dsp:cNvPr id="0" name=""/>
        <dsp:cNvSpPr/>
      </dsp:nvSpPr>
      <dsp:spPr>
        <a:xfrm>
          <a:off x="641175" y="3709134"/>
          <a:ext cx="951403" cy="95140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80E660-A073-274C-9DF3-7551BBC563AF}">
      <dsp:nvSpPr>
        <dsp:cNvPr id="0" name=""/>
        <dsp:cNvSpPr/>
      </dsp:nvSpPr>
      <dsp:spPr>
        <a:xfrm>
          <a:off x="571478" y="4945594"/>
          <a:ext cx="7627616" cy="76112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414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Arrancamos el proceso hacia pruebas adaptativas</a:t>
          </a:r>
          <a:endParaRPr lang="es-CO" sz="2000" kern="1200" dirty="0"/>
        </a:p>
      </dsp:txBody>
      <dsp:txXfrm>
        <a:off x="571478" y="4945594"/>
        <a:ext cx="7627616" cy="761122"/>
      </dsp:txXfrm>
    </dsp:sp>
    <dsp:sp modelId="{858225FC-BD1A-3246-ACF1-D75B64F8DEDB}">
      <dsp:nvSpPr>
        <dsp:cNvPr id="0" name=""/>
        <dsp:cNvSpPr/>
      </dsp:nvSpPr>
      <dsp:spPr>
        <a:xfrm>
          <a:off x="95777" y="4850453"/>
          <a:ext cx="951403" cy="95140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33F88-CEDE-4422-BFD9-1AE427FBBEEA}">
      <dsp:nvSpPr>
        <dsp:cNvPr id="0" name=""/>
        <dsp:cNvSpPr/>
      </dsp:nvSpPr>
      <dsp:spPr>
        <a:xfrm>
          <a:off x="667646" y="0"/>
          <a:ext cx="7566660" cy="478864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9962F0-82C6-4437-B010-23178C370ADB}">
      <dsp:nvSpPr>
        <dsp:cNvPr id="0" name=""/>
        <dsp:cNvSpPr/>
      </dsp:nvSpPr>
      <dsp:spPr>
        <a:xfrm>
          <a:off x="9562" y="1436594"/>
          <a:ext cx="2865316" cy="1915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smtClean="0"/>
            <a:t>Inventario real de dotación de computadores en colegios</a:t>
          </a:r>
          <a:endParaRPr lang="es-CO" sz="2000" kern="1200"/>
        </a:p>
      </dsp:txBody>
      <dsp:txXfrm>
        <a:off x="103067" y="1530099"/>
        <a:ext cx="2678306" cy="1728448"/>
      </dsp:txXfrm>
    </dsp:sp>
    <dsp:sp modelId="{7198458B-110D-4668-B80E-60B12421F5F1}">
      <dsp:nvSpPr>
        <dsp:cNvPr id="0" name=""/>
        <dsp:cNvSpPr/>
      </dsp:nvSpPr>
      <dsp:spPr>
        <a:xfrm>
          <a:off x="3018318" y="1436594"/>
          <a:ext cx="2865316" cy="1915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solidFill>
                <a:schemeClr val="bg1"/>
              </a:solidFill>
            </a:rPr>
            <a:t>Pasamos de un día de aplicación a una semana de aplicación (19-23 octubre, 1 día papel y 3 días computador)</a:t>
          </a:r>
        </a:p>
      </dsp:txBody>
      <dsp:txXfrm>
        <a:off x="3111823" y="1530099"/>
        <a:ext cx="2678306" cy="1728448"/>
      </dsp:txXfrm>
    </dsp:sp>
    <dsp:sp modelId="{561C8A53-E326-40CF-820E-72AA23F9C5E4}">
      <dsp:nvSpPr>
        <dsp:cNvPr id="0" name=""/>
        <dsp:cNvSpPr/>
      </dsp:nvSpPr>
      <dsp:spPr>
        <a:xfrm>
          <a:off x="6027074" y="1436594"/>
          <a:ext cx="2865316" cy="1915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Resultados 90% en enero de 2016</a:t>
          </a:r>
        </a:p>
      </dsp:txBody>
      <dsp:txXfrm>
        <a:off x="6120579" y="1530099"/>
        <a:ext cx="2678306" cy="17284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A098D-DB72-E940-A585-6AA5B66D33B0}">
      <dsp:nvSpPr>
        <dsp:cNvPr id="0" name=""/>
        <dsp:cNvSpPr/>
      </dsp:nvSpPr>
      <dsp:spPr>
        <a:xfrm>
          <a:off x="1716" y="347613"/>
          <a:ext cx="4372335" cy="5760045"/>
        </a:xfrm>
        <a:prstGeom prst="roundRect">
          <a:avLst>
            <a:gd name="adj" fmla="val 5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171450" rIns="222250" bIns="0" numCol="1" spcCol="1270" anchor="t" anchorCtr="0">
          <a:noAutofit/>
        </a:bodyPr>
        <a:lstStyle/>
        <a:p>
          <a:pPr lvl="0" algn="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0" kern="1200" dirty="0" smtClean="0">
              <a:solidFill>
                <a:schemeClr val="tx1"/>
              </a:solidFill>
            </a:rPr>
            <a:t>Censal</a:t>
          </a:r>
          <a:endParaRPr lang="es-ES" sz="5000" kern="1200" dirty="0">
            <a:solidFill>
              <a:schemeClr val="tx1"/>
            </a:solidFill>
          </a:endParaRPr>
        </a:p>
      </dsp:txBody>
      <dsp:txXfrm rot="16200000">
        <a:off x="-1922668" y="2271998"/>
        <a:ext cx="4723237" cy="874467"/>
      </dsp:txXfrm>
    </dsp:sp>
    <dsp:sp modelId="{E578991D-77FC-FF40-97A0-D01F9986DD94}">
      <dsp:nvSpPr>
        <dsp:cNvPr id="0" name=""/>
        <dsp:cNvSpPr/>
      </dsp:nvSpPr>
      <dsp:spPr>
        <a:xfrm>
          <a:off x="876183" y="347613"/>
          <a:ext cx="3257390" cy="576004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CO" sz="18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  <a:sym typeface="Gill Sans"/>
            </a:rPr>
            <a:t>Se aplica a la totalidad de estudiantes de 3°, 5° y 9° grados del país (excepto los que se evalúan en la prueba controlada).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s-CO" sz="1200" b="0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cs typeface="Arial" pitchFamily="34" charset="0"/>
            <a:sym typeface="Gill Sans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CO" sz="1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  <a:sym typeface="Gill Sans"/>
            </a:rPr>
            <a:t>Matrícula</a:t>
          </a:r>
          <a:r>
            <a:rPr kumimoji="0" lang="es-CO" sz="18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  <a:sym typeface="Gill Sans"/>
            </a:rPr>
            <a:t>: Reportada en el SIMAT.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s-CO" sz="1200" b="1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cs typeface="Arial" pitchFamily="34" charset="0"/>
            <a:sym typeface="Gill Sans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CO" sz="1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  <a:sym typeface="Gill Sans"/>
            </a:rPr>
            <a:t>Responsable</a:t>
          </a:r>
          <a:r>
            <a:rPr kumimoji="0" lang="es-CO" sz="18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  <a:sym typeface="Gill Sans"/>
            </a:rPr>
            <a:t>: ICFES, rectores y coordinadores de sede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s-CO" sz="1200" b="0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cs typeface="Arial" pitchFamily="34" charset="0"/>
            <a:sym typeface="Gill Sans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CO" sz="1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  <a:sym typeface="Gill Sans"/>
            </a:rPr>
            <a:t>Material</a:t>
          </a:r>
          <a:r>
            <a:rPr kumimoji="0" lang="es-CO" sz="18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  <a:sym typeface="Gill Sans"/>
            </a:rPr>
            <a:t>: ICFES distribuye el material hasta los Puntos de Entrega. Rectores reclaman el material y lo entregan a los coordinadores de sedes.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s-CO" sz="1200" b="0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cs typeface="Arial" pitchFamily="34" charset="0"/>
            <a:sym typeface="Gill Sans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CO" sz="1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  <a:sym typeface="Gill Sans"/>
            </a:rPr>
            <a:t>Personal</a:t>
          </a:r>
          <a:r>
            <a:rPr kumimoji="0" lang="es-CO" sz="18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  <a:sym typeface="Gill Sans"/>
            </a:rPr>
            <a:t>: Rectores, coordinadores de sede  y docentes de la institución educativa.</a:t>
          </a:r>
          <a:endParaRPr lang="es-ES" sz="1800" kern="1200" dirty="0">
            <a:solidFill>
              <a:srgbClr val="000000"/>
            </a:solidFill>
          </a:endParaRPr>
        </a:p>
      </dsp:txBody>
      <dsp:txXfrm>
        <a:off x="876183" y="347613"/>
        <a:ext cx="3257390" cy="5760045"/>
      </dsp:txXfrm>
    </dsp:sp>
    <dsp:sp modelId="{0B1B73F9-50CA-CE42-A759-AD31728EADBA}">
      <dsp:nvSpPr>
        <dsp:cNvPr id="0" name=""/>
        <dsp:cNvSpPr/>
      </dsp:nvSpPr>
      <dsp:spPr>
        <a:xfrm>
          <a:off x="4527084" y="347613"/>
          <a:ext cx="4372335" cy="5746613"/>
        </a:xfrm>
        <a:prstGeom prst="roundRect">
          <a:avLst>
            <a:gd name="adj" fmla="val 5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171450" rIns="222250" bIns="0" numCol="1" spcCol="1270" anchor="t" anchorCtr="0">
          <a:noAutofit/>
        </a:bodyPr>
        <a:lstStyle/>
        <a:p>
          <a:pPr lvl="0" algn="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0" kern="1200" dirty="0" smtClean="0"/>
            <a:t>Controlada</a:t>
          </a:r>
          <a:endParaRPr lang="es-ES" sz="5000" kern="1200" dirty="0"/>
        </a:p>
      </dsp:txBody>
      <dsp:txXfrm rot="16200000">
        <a:off x="2608206" y="2266491"/>
        <a:ext cx="4712223" cy="874467"/>
      </dsp:txXfrm>
    </dsp:sp>
    <dsp:sp modelId="{6AA879AA-96CA-B547-82C7-970FC6090B7D}">
      <dsp:nvSpPr>
        <dsp:cNvPr id="0" name=""/>
        <dsp:cNvSpPr/>
      </dsp:nvSpPr>
      <dsp:spPr>
        <a:xfrm rot="5400000">
          <a:off x="4163324" y="4518608"/>
          <a:ext cx="771243" cy="65585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6CDD1D-E0DF-9C4E-905E-BC9A77DE52F8}">
      <dsp:nvSpPr>
        <dsp:cNvPr id="0" name=""/>
        <dsp:cNvSpPr/>
      </dsp:nvSpPr>
      <dsp:spPr>
        <a:xfrm>
          <a:off x="5401551" y="347613"/>
          <a:ext cx="3257390" cy="5746613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CO" sz="18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  <a:sym typeface="Gill Sans"/>
            </a:rPr>
            <a:t>Se aplica a una muestra estadística a los grados 3°, 5°, 7° y 9°, incluye piloto de aplicación electrónica grado 7°.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s-CO" sz="1200" b="0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cs typeface="Arial" pitchFamily="34" charset="0"/>
            <a:sym typeface="Gill Sans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CO" sz="1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  <a:sym typeface="Gill Sans"/>
            </a:rPr>
            <a:t>Matrícula</a:t>
          </a:r>
          <a:r>
            <a:rPr kumimoji="0" lang="es-CO" sz="18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  <a:sym typeface="Gill Sans"/>
            </a:rPr>
            <a:t>: Reportada en el SIMAT y confirmada por el  ICFES con los rectores.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s-CO" sz="1200" b="0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cs typeface="Arial" pitchFamily="34" charset="0"/>
            <a:sym typeface="Gill Sans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CO" sz="1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  <a:sym typeface="Gill Sans"/>
            </a:rPr>
            <a:t>Responsable</a:t>
          </a:r>
          <a:r>
            <a:rPr kumimoji="0" lang="es-CO" sz="18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  <a:sym typeface="Gill Sans"/>
            </a:rPr>
            <a:t>: ICFES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s-CO" sz="1200" b="1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cs typeface="Arial" pitchFamily="34" charset="0"/>
            <a:sym typeface="Gill Sans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CO" sz="1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  <a:sym typeface="Gill Sans"/>
            </a:rPr>
            <a:t>Material</a:t>
          </a:r>
          <a:r>
            <a:rPr kumimoji="0" lang="es-CO" sz="18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  <a:sym typeface="Gill Sans"/>
            </a:rPr>
            <a:t>: ICFES  entrega el material de examen en cada sede jornada.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s-CO" sz="1200" b="1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cs typeface="Arial" pitchFamily="34" charset="0"/>
            <a:sym typeface="Gill Sans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CO" sz="18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  <a:sym typeface="Gill Sans"/>
            </a:rPr>
            <a:t>Personal</a:t>
          </a:r>
          <a:r>
            <a:rPr kumimoji="0" lang="es-CO" sz="18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  <a:sym typeface="Gill Sans"/>
            </a:rPr>
            <a:t>: </a:t>
          </a:r>
          <a:r>
            <a:rPr kumimoji="0" lang="es-CO" sz="18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cs typeface="Arial" pitchFamily="34" charset="0"/>
              <a:sym typeface="Gill Sans"/>
            </a:rPr>
            <a:t>ICFES selecciona, contrata y  capacita a delegados y coordinadores de salones. </a:t>
          </a:r>
          <a:r>
            <a:rPr kumimoji="0" lang="es-CO" sz="18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+mn-ea"/>
              <a:cs typeface="Arial" pitchFamily="34" charset="0"/>
              <a:sym typeface="Gill Sans"/>
            </a:rPr>
            <a:t>Las instituciones proveen el personal </a:t>
          </a:r>
          <a:endParaRPr lang="es-ES" sz="1800" kern="1200" dirty="0">
            <a:solidFill>
              <a:srgbClr val="000000"/>
            </a:solidFill>
            <a:latin typeface="+mn-lt"/>
          </a:endParaRPr>
        </a:p>
      </dsp:txBody>
      <dsp:txXfrm>
        <a:off x="5401551" y="347613"/>
        <a:ext cx="3257390" cy="57466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399DA-AB06-8249-990A-722CF03B8DFA}">
      <dsp:nvSpPr>
        <dsp:cNvPr id="0" name=""/>
        <dsp:cNvSpPr/>
      </dsp:nvSpPr>
      <dsp:spPr>
        <a:xfrm>
          <a:off x="0" y="278570"/>
          <a:ext cx="8280195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35" tIns="312420" rIns="64263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Lenguaje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Matemáticas</a:t>
          </a:r>
          <a:endParaRPr lang="es-ES" sz="2000" kern="1200" dirty="0"/>
        </a:p>
      </dsp:txBody>
      <dsp:txXfrm>
        <a:off x="0" y="278570"/>
        <a:ext cx="8280195" cy="1063125"/>
      </dsp:txXfrm>
    </dsp:sp>
    <dsp:sp modelId="{CECC3D84-AE7C-CB47-80D7-F70A87060D66}">
      <dsp:nvSpPr>
        <dsp:cNvPr id="0" name=""/>
        <dsp:cNvSpPr/>
      </dsp:nvSpPr>
      <dsp:spPr>
        <a:xfrm>
          <a:off x="414009" y="57170"/>
          <a:ext cx="5796136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80" tIns="0" rIns="2190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Grado 3º</a:t>
          </a:r>
          <a:endParaRPr lang="es-ES" sz="2000" kern="1200" dirty="0"/>
        </a:p>
      </dsp:txBody>
      <dsp:txXfrm>
        <a:off x="435625" y="78786"/>
        <a:ext cx="5752904" cy="399568"/>
      </dsp:txXfrm>
    </dsp:sp>
    <dsp:sp modelId="{40B664C0-83B9-5A42-B1CE-6B0874EC644D}">
      <dsp:nvSpPr>
        <dsp:cNvPr id="0" name=""/>
        <dsp:cNvSpPr/>
      </dsp:nvSpPr>
      <dsp:spPr>
        <a:xfrm>
          <a:off x="0" y="1644096"/>
          <a:ext cx="8280195" cy="1393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35" tIns="312420" rIns="64263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Lenguaje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Matemáticas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Competencias Ciudadanas</a:t>
          </a:r>
          <a:endParaRPr lang="es-ES" sz="2000" kern="1200" dirty="0"/>
        </a:p>
      </dsp:txBody>
      <dsp:txXfrm>
        <a:off x="0" y="1644096"/>
        <a:ext cx="8280195" cy="1393875"/>
      </dsp:txXfrm>
    </dsp:sp>
    <dsp:sp modelId="{2E8DDE25-B381-A040-8ABA-0B03A8C4A3AA}">
      <dsp:nvSpPr>
        <dsp:cNvPr id="0" name=""/>
        <dsp:cNvSpPr/>
      </dsp:nvSpPr>
      <dsp:spPr>
        <a:xfrm>
          <a:off x="414009" y="1422696"/>
          <a:ext cx="5796136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80" tIns="0" rIns="2190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Grados 5º y 9º</a:t>
          </a:r>
          <a:endParaRPr lang="es-ES" sz="2000" kern="1200" dirty="0"/>
        </a:p>
      </dsp:txBody>
      <dsp:txXfrm>
        <a:off x="435625" y="1444312"/>
        <a:ext cx="5752904" cy="399568"/>
      </dsp:txXfrm>
    </dsp:sp>
    <dsp:sp modelId="{0A87FD44-C996-E04F-A574-C7DB7AAD5373}">
      <dsp:nvSpPr>
        <dsp:cNvPr id="0" name=""/>
        <dsp:cNvSpPr/>
      </dsp:nvSpPr>
      <dsp:spPr>
        <a:xfrm>
          <a:off x="0" y="3340371"/>
          <a:ext cx="8280195" cy="170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35" tIns="312420" rIns="64263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Lenguaje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Matemáticas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Ciencias Naturales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Competencias Ciudadanas</a:t>
          </a:r>
          <a:endParaRPr lang="es-ES" sz="2000" kern="1200" dirty="0"/>
        </a:p>
      </dsp:txBody>
      <dsp:txXfrm>
        <a:off x="0" y="3340371"/>
        <a:ext cx="8280195" cy="1701000"/>
      </dsp:txXfrm>
    </dsp:sp>
    <dsp:sp modelId="{88C2BD85-4082-784E-93C2-CF5EF48165C4}">
      <dsp:nvSpPr>
        <dsp:cNvPr id="0" name=""/>
        <dsp:cNvSpPr/>
      </dsp:nvSpPr>
      <dsp:spPr>
        <a:xfrm>
          <a:off x="414009" y="3118971"/>
          <a:ext cx="5796136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80" tIns="0" rIns="2190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Grado 7º</a:t>
          </a:r>
          <a:endParaRPr lang="es-ES" sz="2000" kern="1200" dirty="0"/>
        </a:p>
      </dsp:txBody>
      <dsp:txXfrm>
        <a:off x="435625" y="3140587"/>
        <a:ext cx="5752904" cy="399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E9B21-378C-E74F-BA3D-48177FC88520}">
      <dsp:nvSpPr>
        <dsp:cNvPr id="0" name=""/>
        <dsp:cNvSpPr/>
      </dsp:nvSpPr>
      <dsp:spPr>
        <a:xfrm>
          <a:off x="2545" y="736089"/>
          <a:ext cx="2554098" cy="102163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Control</a:t>
          </a:r>
          <a:endParaRPr lang="es-ES" sz="1800" b="1" kern="1200" dirty="0"/>
        </a:p>
      </dsp:txBody>
      <dsp:txXfrm>
        <a:off x="2545" y="736089"/>
        <a:ext cx="2298688" cy="1021639"/>
      </dsp:txXfrm>
    </dsp:sp>
    <dsp:sp modelId="{5EFA8F3B-14CA-8946-915A-DACE2AB70585}">
      <dsp:nvSpPr>
        <dsp:cNvPr id="0" name=""/>
        <dsp:cNvSpPr/>
      </dsp:nvSpPr>
      <dsp:spPr>
        <a:xfrm>
          <a:off x="2045824" y="736089"/>
          <a:ext cx="2554098" cy="10216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Grado 3º:           2 Horas y 15 minutos aprox.</a:t>
          </a:r>
          <a:endParaRPr lang="es-ES" sz="1800" b="1" kern="1200" dirty="0"/>
        </a:p>
      </dsp:txBody>
      <dsp:txXfrm>
        <a:off x="2556644" y="736089"/>
        <a:ext cx="1532459" cy="1021639"/>
      </dsp:txXfrm>
    </dsp:sp>
    <dsp:sp modelId="{ED2DDB78-CB54-2740-A67A-2E50881B8947}">
      <dsp:nvSpPr>
        <dsp:cNvPr id="0" name=""/>
        <dsp:cNvSpPr/>
      </dsp:nvSpPr>
      <dsp:spPr>
        <a:xfrm>
          <a:off x="4089103" y="736089"/>
          <a:ext cx="2554098" cy="10216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smtClean="0"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rPr>
            <a:t>Grados 5° y 9°: 4 Horas y 35 minutos aprox.</a:t>
          </a:r>
          <a:endParaRPr lang="es-ES" sz="1800" b="1" kern="1200" dirty="0"/>
        </a:p>
      </dsp:txBody>
      <dsp:txXfrm>
        <a:off x="4599923" y="736089"/>
        <a:ext cx="1532459" cy="1021639"/>
      </dsp:txXfrm>
    </dsp:sp>
    <dsp:sp modelId="{D228B081-AB02-5A40-B9E4-8F327FFC529C}">
      <dsp:nvSpPr>
        <dsp:cNvPr id="0" name=""/>
        <dsp:cNvSpPr/>
      </dsp:nvSpPr>
      <dsp:spPr>
        <a:xfrm>
          <a:off x="6132382" y="736089"/>
          <a:ext cx="2554098" cy="10216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rPr>
            <a:t>Grado 7°:         4 horas y 35 minutos aprox.</a:t>
          </a:r>
          <a:endParaRPr lang="es-ES" sz="1800" b="1" kern="1200" dirty="0"/>
        </a:p>
      </dsp:txBody>
      <dsp:txXfrm>
        <a:off x="6643202" y="736089"/>
        <a:ext cx="1532459" cy="10216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E9B21-378C-E74F-BA3D-48177FC88520}">
      <dsp:nvSpPr>
        <dsp:cNvPr id="0" name=""/>
        <dsp:cNvSpPr/>
      </dsp:nvSpPr>
      <dsp:spPr>
        <a:xfrm>
          <a:off x="2988" y="724335"/>
          <a:ext cx="2612868" cy="104514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bg1"/>
              </a:solidFill>
            </a:rPr>
            <a:t>Censal</a:t>
          </a:r>
          <a:endParaRPr lang="es-ES" sz="1800" b="1" kern="1200" dirty="0">
            <a:solidFill>
              <a:schemeClr val="bg1"/>
            </a:solidFill>
          </a:endParaRPr>
        </a:p>
      </dsp:txBody>
      <dsp:txXfrm>
        <a:off x="2988" y="724335"/>
        <a:ext cx="2351581" cy="1045147"/>
      </dsp:txXfrm>
    </dsp:sp>
    <dsp:sp modelId="{5EFA8F3B-14CA-8946-915A-DACE2AB70585}">
      <dsp:nvSpPr>
        <dsp:cNvPr id="0" name=""/>
        <dsp:cNvSpPr/>
      </dsp:nvSpPr>
      <dsp:spPr>
        <a:xfrm>
          <a:off x="2093283" y="724335"/>
          <a:ext cx="2612868" cy="10451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chemeClr val="bg1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rPr>
            <a:t>Grado 3°: </a:t>
          </a:r>
          <a:r>
            <a:rPr lang="es-CO" sz="1800" b="1" kern="1200" dirty="0" smtClean="0">
              <a:solidFill>
                <a:schemeClr val="bg1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rPr>
            <a:t>         2 </a:t>
          </a:r>
          <a:r>
            <a:rPr lang="es-CO" sz="1800" b="1" kern="1200" dirty="0" smtClean="0">
              <a:solidFill>
                <a:schemeClr val="bg1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rPr>
            <a:t>Horas y 15 minutos aprox.</a:t>
          </a:r>
          <a:endParaRPr lang="es-ES" sz="1800" b="1" kern="1200" dirty="0">
            <a:solidFill>
              <a:schemeClr val="bg1"/>
            </a:solidFill>
          </a:endParaRPr>
        </a:p>
      </dsp:txBody>
      <dsp:txXfrm>
        <a:off x="2615857" y="724335"/>
        <a:ext cx="1567721" cy="1045147"/>
      </dsp:txXfrm>
    </dsp:sp>
    <dsp:sp modelId="{ED2DDB78-CB54-2740-A67A-2E50881B8947}">
      <dsp:nvSpPr>
        <dsp:cNvPr id="0" name=""/>
        <dsp:cNvSpPr/>
      </dsp:nvSpPr>
      <dsp:spPr>
        <a:xfrm>
          <a:off x="4183578" y="724335"/>
          <a:ext cx="2612868" cy="10451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chemeClr val="bg1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rPr>
            <a:t>Grados 5° y 9°: 4 Horas y 35 minutos aprox.</a:t>
          </a:r>
          <a:endParaRPr lang="es-ES" sz="1800" b="1" kern="1200" dirty="0">
            <a:solidFill>
              <a:schemeClr val="bg1"/>
            </a:solidFill>
          </a:endParaRPr>
        </a:p>
      </dsp:txBody>
      <dsp:txXfrm>
        <a:off x="4706152" y="724335"/>
        <a:ext cx="1567721" cy="1045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A993F-0E20-4848-A22A-24D1C9B3C2FB}" type="datetimeFigureOut">
              <a:rPr lang="es-ES" smtClean="0"/>
              <a:t>30/06/15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55CE7-E081-2F40-880B-99EA8E2C4E6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332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28AD-F9AC-4BE3-ACE6-3E4C3FACC1EC}" type="slidenum">
              <a:rPr lang="es-CO" smtClean="0"/>
              <a:pPr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5543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5CE7-E081-2F40-880B-99EA8E2C4E67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75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31269"/>
            <a:ext cx="7772400" cy="8331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768200"/>
            <a:ext cx="7772400" cy="3399426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0C61-BABD-EA4F-88A9-B319BA1A60BF}" type="datetimeFigureOut">
              <a:rPr lang="es-ES" smtClean="0"/>
              <a:t>30/06/15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C7F2-CF88-0C46-99E7-CA1EC512123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357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0C61-BABD-EA4F-88A9-B319BA1A60BF}" type="datetimeFigureOut">
              <a:rPr lang="es-ES" smtClean="0"/>
              <a:t>30/06/15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C7F2-CF88-0C46-99E7-CA1EC512123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040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0C61-BABD-EA4F-88A9-B319BA1A60BF}" type="datetimeFigureOut">
              <a:rPr lang="es-ES" smtClean="0"/>
              <a:t>30/06/15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C7F2-CF88-0C46-99E7-CA1EC512123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127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nueva ppt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727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0C61-BABD-EA4F-88A9-B319BA1A60BF}" type="datetimeFigureOut">
              <a:rPr lang="es-ES" smtClean="0"/>
              <a:t>30/06/15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C7F2-CF88-0C46-99E7-CA1EC512123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578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0C61-BABD-EA4F-88A9-B319BA1A60BF}" type="datetimeFigureOut">
              <a:rPr lang="es-ES" smtClean="0"/>
              <a:t>30/06/15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C7F2-CF88-0C46-99E7-CA1EC512123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155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0C61-BABD-EA4F-88A9-B319BA1A60BF}" type="datetimeFigureOut">
              <a:rPr lang="es-ES" smtClean="0"/>
              <a:t>30/06/15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C7F2-CF88-0C46-99E7-CA1EC512123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659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0C61-BABD-EA4F-88A9-B319BA1A60BF}" type="datetimeFigureOut">
              <a:rPr lang="es-ES" smtClean="0"/>
              <a:t>30/06/15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C7F2-CF88-0C46-99E7-CA1EC512123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674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0C61-BABD-EA4F-88A9-B319BA1A60BF}" type="datetimeFigureOut">
              <a:rPr lang="es-ES" smtClean="0"/>
              <a:t>30/06/15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C7F2-CF88-0C46-99E7-CA1EC512123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564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0C61-BABD-EA4F-88A9-B319BA1A60BF}" type="datetimeFigureOut">
              <a:rPr lang="es-ES" smtClean="0"/>
              <a:t>30/06/15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C7F2-CF88-0C46-99E7-CA1EC512123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64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0C61-BABD-EA4F-88A9-B319BA1A60BF}" type="datetimeFigureOut">
              <a:rPr lang="es-ES" smtClean="0"/>
              <a:t>30/06/15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C7F2-CF88-0C46-99E7-CA1EC512123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974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50C61-BABD-EA4F-88A9-B319BA1A60BF}" type="datetimeFigureOut">
              <a:rPr lang="es-ES" smtClean="0"/>
              <a:t>30/06/15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7C7F2-CF88-0C46-99E7-CA1EC512123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712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50C61-BABD-EA4F-88A9-B319BA1A60BF}" type="datetimeFigureOut">
              <a:rPr lang="es-ES" smtClean="0"/>
              <a:t>30/06/15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7C7F2-CF88-0C46-99E7-CA1EC512123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59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diagramData" Target="../diagrams/data7.xml"/><Relationship Id="rId8" Type="http://schemas.openxmlformats.org/officeDocument/2006/relationships/diagramLayout" Target="../diagrams/layout7.xml"/><Relationship Id="rId9" Type="http://schemas.openxmlformats.org/officeDocument/2006/relationships/diagramQuickStyle" Target="../diagrams/quickStyle7.xml"/><Relationship Id="rId10" Type="http://schemas.openxmlformats.org/officeDocument/2006/relationships/diagramColors" Target="../diagrams/colors7.xml"/><Relationship Id="rId11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aber359@icfes.gov.co" TargetMode="External"/><Relationship Id="rId3" Type="http://schemas.openxmlformats.org/officeDocument/2006/relationships/hyperlink" Target="http://www.icfes.gov.co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2156" y="1369126"/>
            <a:ext cx="7958137" cy="2738252"/>
          </a:xfrm>
        </p:spPr>
        <p:txBody>
          <a:bodyPr>
            <a:noAutofit/>
          </a:bodyPr>
          <a:lstStyle/>
          <a:p>
            <a:r>
              <a:rPr lang="es-ES_tradnl" sz="5400" b="1" dirty="0" smtClean="0"/>
              <a:t>Pruebas Saber</a:t>
            </a:r>
            <a:br>
              <a:rPr lang="es-ES_tradnl" sz="5400" b="1" dirty="0" smtClean="0"/>
            </a:br>
            <a:r>
              <a:rPr lang="es-ES_tradnl" sz="5400" b="1" dirty="0" smtClean="0"/>
              <a:t>3º, 5º, 7º Y 9º</a:t>
            </a:r>
            <a:br>
              <a:rPr lang="es-ES_tradnl" sz="5400" b="1" dirty="0" smtClean="0"/>
            </a:br>
            <a:r>
              <a:rPr lang="es-ES_tradnl" sz="5400" b="1" dirty="0"/>
              <a:t/>
            </a:r>
            <a:br>
              <a:rPr lang="es-ES_tradnl" sz="5400" b="1" dirty="0"/>
            </a:br>
            <a:r>
              <a:rPr lang="es-ES_tradnl" sz="5400" b="1" dirty="0" smtClean="0"/>
              <a:t>Aplicación 2015</a:t>
            </a:r>
            <a:endParaRPr lang="es-ES" sz="5400" b="1" dirty="0"/>
          </a:p>
        </p:txBody>
      </p:sp>
    </p:spTree>
    <p:extLst>
      <p:ext uri="{BB962C8B-B14F-4D97-AF65-F5344CB8AC3E}">
        <p14:creationId xmlns:p14="http://schemas.microsoft.com/office/powerpoint/2010/main" val="187655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 bwMode="auto">
          <a:xfrm>
            <a:off x="1098035" y="278995"/>
            <a:ext cx="7772400" cy="574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Aplicación 2015</a:t>
            </a:r>
            <a:endParaRPr kumimoji="0" lang="en-US" altLang="es-CO" sz="37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036227650"/>
              </p:ext>
            </p:extLst>
          </p:nvPr>
        </p:nvGraphicFramePr>
        <p:xfrm>
          <a:off x="134471" y="1317812"/>
          <a:ext cx="8901953" cy="4788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8451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396147"/>
              </p:ext>
            </p:extLst>
          </p:nvPr>
        </p:nvGraphicFramePr>
        <p:xfrm>
          <a:off x="200444" y="1371599"/>
          <a:ext cx="4271544" cy="432053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14082"/>
                <a:gridCol w="1743075"/>
                <a:gridCol w="814387"/>
              </a:tblGrid>
              <a:tr h="12852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DEPARTAMENTO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ESTABLECIMIENTOS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SEDES</a:t>
                      </a:r>
                    </a:p>
                  </a:txBody>
                  <a:tcPr marL="9525" marR="9525" marT="9525" marB="0" anchor="b"/>
                </a:tc>
              </a:tr>
              <a:tr h="125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ANTIOQUIA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1.468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1.733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22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405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1.427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7584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BOYACA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294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825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310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597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283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414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6669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NARIÑO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333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394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BOGOTA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360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389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CESAR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295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BOLIVAR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194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278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CORDOBA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161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268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TOLIMA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254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CAUCA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ATLANTICO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233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248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HUILA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229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NORTE 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205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RISARALDA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181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928688" y="244941"/>
            <a:ext cx="72437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CO" sz="2000" b="1" dirty="0">
                <a:solidFill>
                  <a:srgbClr val="002060"/>
                </a:solidFill>
              </a:rPr>
              <a:t>Establecimientos y sedes por departamento con inventario registrado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692548"/>
              </p:ext>
            </p:extLst>
          </p:nvPr>
        </p:nvGraphicFramePr>
        <p:xfrm>
          <a:off x="4672022" y="1371599"/>
          <a:ext cx="4229105" cy="438149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57338"/>
                <a:gridCol w="1785938"/>
                <a:gridCol w="885829"/>
              </a:tblGrid>
              <a:tr h="12852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DEPARTAMENTO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ESTABLECIMIENTOS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SEDES</a:t>
                      </a:r>
                    </a:p>
                  </a:txBody>
                  <a:tcPr marL="9525" marR="9525" marT="9525" marB="0" anchor="b"/>
                </a:tc>
              </a:tr>
              <a:tr h="125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CALDAS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167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22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CHOCO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131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7584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MAGDALENA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QUINDIO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66695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 GUAJIRA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ARAUCA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SUCRE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CAQUETA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CASANARE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PUTUMAYO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 ANDRES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GUAVIARE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AMAZONAS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VICHADA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5.292 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8.967 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087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284539"/>
              </p:ext>
            </p:extLst>
          </p:nvPr>
        </p:nvGraphicFramePr>
        <p:xfrm>
          <a:off x="500481" y="814386"/>
          <a:ext cx="3814344" cy="509968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91178"/>
                <a:gridCol w="1923166"/>
              </a:tblGrid>
              <a:tr h="12852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DEPARTAMENTO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NÚMERO</a:t>
                      </a:r>
                      <a:r>
                        <a:rPr lang="es-CO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DE EQUIPOS</a:t>
                      </a:r>
                      <a:endParaRPr lang="es-CO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125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ANTIOQUIA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39.036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22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20.325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175840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BOYACA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13.007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BOGOTA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12.817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11.429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66695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VALLE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9.909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CESAR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7.102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NARIÐO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6.114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ATLANTICO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6.079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BOLIVAR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6.040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RISARALDA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4.814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CORDOBA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4.695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CAUCA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4.316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3.713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HUILA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3.660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CALDAS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3.510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928688" y="244941"/>
            <a:ext cx="72437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CO" sz="2000" b="1" dirty="0" smtClean="0">
                <a:solidFill>
                  <a:srgbClr val="002060"/>
                </a:solidFill>
              </a:rPr>
              <a:t>Computadores por Departamento</a:t>
            </a:r>
            <a:endParaRPr lang="es-CO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70187"/>
              </p:ext>
            </p:extLst>
          </p:nvPr>
        </p:nvGraphicFramePr>
        <p:xfrm>
          <a:off x="4914900" y="814386"/>
          <a:ext cx="3843339" cy="4907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71562"/>
                <a:gridCol w="1771777"/>
              </a:tblGrid>
              <a:tr h="12852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DEPARTAMENTO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NÚMERO</a:t>
                      </a:r>
                      <a:r>
                        <a:rPr lang="es-CO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DE EQUIPOS</a:t>
                      </a:r>
                      <a:endParaRPr lang="es-CO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125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NORTE 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3.395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22205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TOLIMA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3.323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175840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QUINDIO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2.837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ARAUCA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1.978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MAGDALENA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1.592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66695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 GUAJIRA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1.481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CHOCO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1.467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SUCRE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1.410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CAQUETA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1.087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CASANARE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1.010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PUTUMAYO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642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SAN ANDRES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438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GUAVIARE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AMAZONAS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177.295 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4814887" y="5914071"/>
            <a:ext cx="4157663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+mj-lt"/>
              </a:rPr>
              <a:t>Computadores con </a:t>
            </a:r>
            <a:r>
              <a:rPr lang="es-CO" b="1" dirty="0" smtClean="0">
                <a:solidFill>
                  <a:srgbClr val="002060"/>
                </a:solidFill>
                <a:latin typeface="+mj-lt"/>
              </a:rPr>
              <a:t>características óptimas </a:t>
            </a:r>
            <a:r>
              <a:rPr lang="es-CO" b="1" dirty="0">
                <a:solidFill>
                  <a:srgbClr val="002060"/>
                </a:solidFill>
                <a:latin typeface="+mj-lt"/>
              </a:rPr>
              <a:t>para aplicación  </a:t>
            </a:r>
            <a:r>
              <a:rPr lang="es-CO" sz="2400" b="1" dirty="0" smtClean="0">
                <a:solidFill>
                  <a:srgbClr val="002060"/>
                </a:solidFill>
                <a:latin typeface="+mj-lt"/>
              </a:rPr>
              <a:t>162.275 </a:t>
            </a:r>
            <a:endParaRPr lang="es-CO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6828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99182"/>
              </p:ext>
            </p:extLst>
          </p:nvPr>
        </p:nvGraphicFramePr>
        <p:xfrm>
          <a:off x="1348763" y="4014796"/>
          <a:ext cx="6254353" cy="171334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61537"/>
                <a:gridCol w="2096408"/>
                <a:gridCol w="2096408"/>
              </a:tblGrid>
              <a:tr h="598569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TIPO DE MUESTRA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COMPUTADOR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Papel/computador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486152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Censal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</a:t>
                      </a:r>
                      <a:r>
                        <a:rPr lang="es-CO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615.440</a:t>
                      </a:r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80% / 20%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486152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Controlada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</a:t>
                      </a:r>
                      <a:r>
                        <a:rPr lang="es-E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34.470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88% / 12%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928688" y="444996"/>
            <a:ext cx="72437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CO" sz="3200" b="1" dirty="0" smtClean="0">
                <a:solidFill>
                  <a:srgbClr val="002060"/>
                </a:solidFill>
              </a:rPr>
              <a:t>Estudiantes participantes </a:t>
            </a:r>
          </a:p>
          <a:p>
            <a:pPr algn="ctr" fontAlgn="b"/>
            <a:r>
              <a:rPr lang="es-CO" sz="3200" b="1" dirty="0" smtClean="0">
                <a:solidFill>
                  <a:srgbClr val="002060"/>
                </a:solidFill>
              </a:rPr>
              <a:t>Saber 3°, 5°, 7° Y 9°</a:t>
            </a:r>
            <a:endParaRPr lang="es-CO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356656"/>
              </p:ext>
            </p:extLst>
          </p:nvPr>
        </p:nvGraphicFramePr>
        <p:xfrm>
          <a:off x="1918097" y="1922242"/>
          <a:ext cx="5264944" cy="145845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10395"/>
                <a:gridCol w="2654549"/>
              </a:tblGrid>
              <a:tr h="486152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TIPO DE MUESTRA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Población estimada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486152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Censal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1298575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Gill Sans"/>
                        </a:rPr>
                        <a:t>2’200.000</a:t>
                      </a:r>
                    </a:p>
                  </a:txBody>
                  <a:tcPr marL="9525" marR="9525" marT="9525" marB="0" anchor="b"/>
                </a:tc>
              </a:tr>
              <a:tr h="486152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Controlada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s-CO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Gill Sans"/>
                        </a:rPr>
                        <a:t>266.000 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2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457200" y="1913217"/>
            <a:ext cx="8229599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CO" sz="2400" dirty="0" smtClean="0"/>
          </a:p>
          <a:p>
            <a:pPr marL="342900" indent="-342900" algn="just">
              <a:spcBef>
                <a:spcPct val="0"/>
              </a:spcBef>
              <a:defRPr/>
            </a:pPr>
            <a:r>
              <a:rPr lang="es-CO" sz="2400" dirty="0" smtClean="0"/>
              <a:t>Las instituciones que han demostrado interés de realizar la aplicación electrónica y suministraron el correspondiente inventario de sus PC 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es-CO" sz="2400" dirty="0"/>
          </a:p>
          <a:p>
            <a:pPr marL="342900" indent="-342900" algn="just">
              <a:spcBef>
                <a:spcPct val="0"/>
              </a:spcBef>
              <a:defRPr/>
            </a:pPr>
            <a:r>
              <a:rPr lang="es-CO" sz="2400" dirty="0" smtClean="0"/>
              <a:t>De éstas, las que cumplan con las características requeridas para la prueba, el medio de aplicación será electrónico ya sea por internet (Online) o a través de memorias USB (Offline).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199" y="388468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s-CO" b="1" dirty="0" smtClean="0">
                <a:solidFill>
                  <a:srgbClr val="002060"/>
                </a:solidFill>
              </a:rPr>
              <a:t>¿Que </a:t>
            </a:r>
            <a:r>
              <a:rPr lang="es-CO" b="1" dirty="0">
                <a:solidFill>
                  <a:srgbClr val="002060"/>
                </a:solidFill>
              </a:rPr>
              <a:t>instituciones presentan la prueba </a:t>
            </a:r>
            <a:r>
              <a:rPr lang="es-CO" b="1" dirty="0" smtClean="0">
                <a:solidFill>
                  <a:srgbClr val="002060"/>
                </a:solidFill>
              </a:rPr>
              <a:t>electrónica?</a:t>
            </a:r>
            <a:r>
              <a:rPr lang="es-CO" b="1" dirty="0">
                <a:solidFill>
                  <a:srgbClr val="002060"/>
                </a:solidFill>
              </a:rPr>
              <a:t/>
            </a:r>
            <a:br>
              <a:rPr lang="es-CO" b="1" dirty="0">
                <a:solidFill>
                  <a:srgbClr val="002060"/>
                </a:solidFill>
              </a:rPr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771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666683" y="145100"/>
            <a:ext cx="604684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>
                <a:solidFill>
                  <a:srgbClr val="002060"/>
                </a:solidFill>
              </a:rPr>
              <a:t>Modalidades de la aplicación 2015</a:t>
            </a:r>
            <a:endParaRPr lang="es-ES" sz="32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75842708"/>
              </p:ext>
            </p:extLst>
          </p:nvPr>
        </p:nvGraphicFramePr>
        <p:xfrm>
          <a:off x="92930" y="480178"/>
          <a:ext cx="8901137" cy="645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5111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99154" y="406313"/>
            <a:ext cx="508444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>
                <a:solidFill>
                  <a:srgbClr val="002060"/>
                </a:solidFill>
              </a:rPr>
              <a:t>Áreas a ser evaluadas – 2015</a:t>
            </a:r>
            <a:endParaRPr lang="es-ES" sz="32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89153490"/>
              </p:ext>
            </p:extLst>
          </p:nvPr>
        </p:nvGraphicFramePr>
        <p:xfrm>
          <a:off x="517250" y="1097278"/>
          <a:ext cx="8280195" cy="5098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435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1478508" y="568722"/>
            <a:ext cx="6186985" cy="447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461"/>
              </a:lnSpc>
              <a:defRPr/>
            </a:pPr>
            <a:r>
              <a:rPr lang="es-CO" sz="3600" b="1" dirty="0">
                <a:solidFill>
                  <a:srgbClr val="002060"/>
                </a:solidFill>
              </a:rPr>
              <a:t>Fechas  y tiempos de aplicación</a:t>
            </a: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1540178673"/>
              </p:ext>
            </p:extLst>
          </p:nvPr>
        </p:nvGraphicFramePr>
        <p:xfrm>
          <a:off x="278792" y="1239164"/>
          <a:ext cx="8689027" cy="2493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2044162455"/>
              </p:ext>
            </p:extLst>
          </p:nvPr>
        </p:nvGraphicFramePr>
        <p:xfrm>
          <a:off x="216838" y="2829349"/>
          <a:ext cx="6799435" cy="2493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22348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452438" y="1838284"/>
            <a:ext cx="8339137" cy="408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64291" tIns="32146" rIns="64291" bIns="32146"/>
          <a:lstStyle/>
          <a:p>
            <a:pPr marL="457200" indent="-457200" algn="just" defTabSz="913930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§"/>
              <a:defRPr/>
            </a:pPr>
            <a:r>
              <a:rPr lang="es-CO" sz="2400" dirty="0">
                <a:latin typeface="Calibri" pitchFamily="34" charset="0"/>
                <a:cs typeface="Calibri" pitchFamily="34" charset="0"/>
              </a:rPr>
              <a:t>El ICFES se basa en el reporte de matrícula registrado en </a:t>
            </a:r>
            <a:r>
              <a:rPr lang="es-CO" sz="2400" dirty="0" smtClean="0">
                <a:latin typeface="Calibri" pitchFamily="34" charset="0"/>
                <a:cs typeface="Calibri" pitchFamily="34" charset="0"/>
              </a:rPr>
              <a:t>SIMAT </a:t>
            </a:r>
            <a:r>
              <a:rPr lang="es-CO" sz="2400" dirty="0">
                <a:latin typeface="Calibri" pitchFamily="34" charset="0"/>
                <a:cs typeface="Calibri" pitchFamily="34" charset="0"/>
              </a:rPr>
              <a:t>para:</a:t>
            </a:r>
          </a:p>
          <a:p>
            <a:pPr marL="457200" indent="-457200" algn="just" defTabSz="913930" eaLnBrk="1" fontAlgn="auto" hangingPunct="1">
              <a:spcBef>
                <a:spcPts val="0"/>
              </a:spcBef>
              <a:spcAft>
                <a:spcPts val="0"/>
              </a:spcAft>
              <a:buSzPct val="80000"/>
              <a:defRPr/>
            </a:pPr>
            <a:endParaRPr lang="es-CO" sz="1200" dirty="0">
              <a:latin typeface="Calibri" pitchFamily="34" charset="0"/>
              <a:cs typeface="Calibri" pitchFamily="34" charset="0"/>
            </a:endParaRPr>
          </a:p>
          <a:p>
            <a:pPr marL="777542" lvl="1" indent="-457200" algn="just" defTabSz="913930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§"/>
              <a:defRPr/>
            </a:pPr>
            <a:r>
              <a:rPr lang="es-CO" sz="2400" dirty="0">
                <a:latin typeface="Calibri" pitchFamily="34" charset="0"/>
                <a:cs typeface="Calibri" pitchFamily="34" charset="0"/>
              </a:rPr>
              <a:t>Definir cantidades de material de examen a imprimir para cada institución educativa (colegios oficiales y privados).</a:t>
            </a:r>
          </a:p>
          <a:p>
            <a:pPr marL="777542" lvl="1" indent="-457200" algn="just" defTabSz="913930" eaLnBrk="1" fontAlgn="auto" hangingPunct="1">
              <a:spcBef>
                <a:spcPts val="0"/>
              </a:spcBef>
              <a:spcAft>
                <a:spcPts val="0"/>
              </a:spcAft>
              <a:buSzPct val="80000"/>
              <a:defRPr/>
            </a:pPr>
            <a:endParaRPr lang="es-CO" sz="1200" dirty="0">
              <a:latin typeface="Calibri" pitchFamily="34" charset="0"/>
              <a:cs typeface="Calibri" pitchFamily="34" charset="0"/>
            </a:endParaRPr>
          </a:p>
          <a:p>
            <a:pPr marL="777542" lvl="1" indent="-457200" algn="just" defTabSz="913930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§"/>
              <a:defRPr/>
            </a:pPr>
            <a:r>
              <a:rPr lang="es-CO" sz="2400" dirty="0">
                <a:latin typeface="Calibri" pitchFamily="34" charset="0"/>
                <a:cs typeface="Calibri" pitchFamily="34" charset="0"/>
              </a:rPr>
              <a:t>Definir requerimientos de apoyo logístico.</a:t>
            </a:r>
          </a:p>
          <a:p>
            <a:pPr lvl="1" indent="-457200" algn="just" defTabSz="913930" eaLnBrk="1" fontAlgn="auto" hangingPunct="1">
              <a:spcBef>
                <a:spcPts val="0"/>
              </a:spcBef>
              <a:spcAft>
                <a:spcPts val="0"/>
              </a:spcAft>
              <a:buSzPct val="80000"/>
              <a:defRPr/>
            </a:pPr>
            <a:endParaRPr lang="es-CO" sz="1400" dirty="0">
              <a:latin typeface="Calibri" pitchFamily="34" charset="0"/>
              <a:cs typeface="Calibri" pitchFamily="34" charset="0"/>
            </a:endParaRPr>
          </a:p>
          <a:p>
            <a:pPr lvl="1" indent="-457200" algn="just" defTabSz="913930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§"/>
              <a:defRPr/>
            </a:pPr>
            <a:r>
              <a:rPr lang="es-CO" sz="2400" dirty="0">
                <a:latin typeface="Calibri" pitchFamily="34" charset="0"/>
                <a:cs typeface="Calibri" pitchFamily="34" charset="0"/>
              </a:rPr>
              <a:t>La fecha de corte establecida en la programación del ICFES para definir las cantidades de material de examen fue el </a:t>
            </a:r>
            <a:r>
              <a:rPr lang="es-CO" sz="2400" b="1" dirty="0">
                <a:latin typeface="Calibri" pitchFamily="34" charset="0"/>
                <a:cs typeface="Calibri" pitchFamily="34" charset="0"/>
              </a:rPr>
              <a:t>30 de Abril de 2015. </a:t>
            </a:r>
            <a:endParaRPr lang="es-CO" sz="2400" dirty="0">
              <a:latin typeface="Calibri" pitchFamily="34" charset="0"/>
              <a:cs typeface="Calibri" pitchFamily="34" charset="0"/>
            </a:endParaRPr>
          </a:p>
          <a:p>
            <a:pPr defTabSz="9139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095012" y="381441"/>
            <a:ext cx="310112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3200" b="1" dirty="0">
                <a:solidFill>
                  <a:srgbClr val="002060"/>
                </a:solidFill>
              </a:rPr>
              <a:t>Aplicación </a:t>
            </a:r>
            <a:r>
              <a:rPr lang="es-CO" sz="3200" b="1" dirty="0" smtClean="0">
                <a:solidFill>
                  <a:srgbClr val="002060"/>
                </a:solidFill>
              </a:rPr>
              <a:t>censal</a:t>
            </a:r>
          </a:p>
          <a:p>
            <a:pPr algn="ctr"/>
            <a:r>
              <a:rPr lang="es-CO" sz="3200" b="1" dirty="0" smtClean="0">
                <a:solidFill>
                  <a:srgbClr val="002060"/>
                </a:solidFill>
              </a:rPr>
              <a:t>Matrícula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027225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71647" y="1256118"/>
            <a:ext cx="4337405" cy="5266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4" name="Rounded Rectangle 10"/>
          <p:cNvSpPr/>
          <p:nvPr/>
        </p:nvSpPr>
        <p:spPr>
          <a:xfrm>
            <a:off x="4781085" y="1338740"/>
            <a:ext cx="3920555" cy="70917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4291" tIns="32146" rIns="64291" bIns="32146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200" b="1" dirty="0">
                <a:solidFill>
                  <a:srgbClr val="002060"/>
                </a:solidFill>
              </a:rPr>
              <a:t>Puntos de entrega - aplicación  2015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645577" y="2170476"/>
            <a:ext cx="4192588" cy="3900488"/>
          </a:xfrm>
          <a:prstGeom prst="rect">
            <a:avLst/>
          </a:prstGeom>
          <a:noFill/>
          <a:ln>
            <a:noFill/>
          </a:ln>
          <a:extLst/>
        </p:spPr>
        <p:txBody>
          <a:bodyPr lIns="64291" tIns="32146" rIns="64291" bIns="32146"/>
          <a:lstStyle>
            <a:lvl1pPr marL="320675" indent="-320675" defTabSz="912813" eaLnBrk="0" hangingPunct="0">
              <a:defRPr sz="3000">
                <a:solidFill>
                  <a:srgbClr val="000000"/>
                </a:solidFill>
                <a:latin typeface="Gill Sans"/>
                <a:cs typeface="Arial" panose="020B0604020202020204" pitchFamily="34" charset="0"/>
                <a:sym typeface="Gill Sans"/>
              </a:defRPr>
            </a:lvl1pPr>
            <a:lvl2pPr marL="641350" indent="-320675" defTabSz="912813" eaLnBrk="0" hangingPunct="0">
              <a:defRPr sz="3000">
                <a:solidFill>
                  <a:srgbClr val="000000"/>
                </a:solidFill>
                <a:latin typeface="Gill Sans"/>
                <a:cs typeface="Arial" panose="020B0604020202020204" pitchFamily="34" charset="0"/>
                <a:sym typeface="Gill Sans"/>
              </a:defRPr>
            </a:lvl2pPr>
            <a:lvl3pPr marL="1143000" indent="-228600" defTabSz="912813" eaLnBrk="0" hangingPunct="0">
              <a:defRPr sz="3000">
                <a:solidFill>
                  <a:srgbClr val="000000"/>
                </a:solidFill>
                <a:latin typeface="Gill Sans"/>
                <a:cs typeface="Arial" panose="020B0604020202020204" pitchFamily="34" charset="0"/>
                <a:sym typeface="Gill Sans"/>
              </a:defRPr>
            </a:lvl3pPr>
            <a:lvl4pPr marL="1600200" indent="-228600" defTabSz="912813" eaLnBrk="0" hangingPunct="0">
              <a:defRPr sz="3000">
                <a:solidFill>
                  <a:srgbClr val="000000"/>
                </a:solidFill>
                <a:latin typeface="Gill Sans"/>
                <a:cs typeface="Arial" panose="020B0604020202020204" pitchFamily="34" charset="0"/>
                <a:sym typeface="Gill Sans"/>
              </a:defRPr>
            </a:lvl4pPr>
            <a:lvl5pPr marL="2057400" indent="-228600" defTabSz="912813" eaLnBrk="0" hangingPunct="0">
              <a:defRPr sz="3000">
                <a:solidFill>
                  <a:srgbClr val="000000"/>
                </a:solidFill>
                <a:latin typeface="Gill Sans"/>
                <a:cs typeface="Arial" panose="020B0604020202020204" pitchFamily="34" charset="0"/>
                <a:sym typeface="Gill Sans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/>
                <a:cs typeface="Arial" panose="020B0604020202020204" pitchFamily="34" charset="0"/>
                <a:sym typeface="Gill Sans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/>
                <a:cs typeface="Arial" panose="020B0604020202020204" pitchFamily="34" charset="0"/>
                <a:sym typeface="Gill Sans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/>
                <a:cs typeface="Arial" panose="020B0604020202020204" pitchFamily="34" charset="0"/>
                <a:sym typeface="Gill Sans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/>
                <a:cs typeface="Arial" panose="020B0604020202020204" pitchFamily="34" charset="0"/>
                <a:sym typeface="Gill San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§"/>
              <a:defRPr/>
            </a:pPr>
            <a:r>
              <a:rPr lang="es-CO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334 </a:t>
            </a:r>
            <a:r>
              <a:rPr lang="es-CO" sz="2400" dirty="0">
                <a:solidFill>
                  <a:schemeClr val="tx1"/>
                </a:solidFill>
                <a:latin typeface="Calibri" panose="020F0502020204030204" pitchFamily="34" charset="0"/>
              </a:rPr>
              <a:t>puntos de entrega (</a:t>
            </a:r>
            <a:r>
              <a:rPr lang="es-CO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matriz 239 </a:t>
            </a:r>
            <a:r>
              <a:rPr lang="es-CO" sz="2400" dirty="0">
                <a:solidFill>
                  <a:schemeClr val="tx1"/>
                </a:solidFill>
                <a:latin typeface="Calibri" panose="020F0502020204030204" pitchFamily="34" charset="0"/>
              </a:rPr>
              <a:t>y </a:t>
            </a:r>
            <a:r>
              <a:rPr lang="es-CO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satélites 95)</a:t>
            </a:r>
            <a:r>
              <a:rPr lang="es-CO" sz="24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§"/>
              <a:defRPr/>
            </a:pPr>
            <a:r>
              <a:rPr lang="es-CO" sz="2400" dirty="0">
                <a:solidFill>
                  <a:schemeClr val="tx1"/>
                </a:solidFill>
                <a:latin typeface="Calibri" panose="020F0502020204030204" pitchFamily="34" charset="0"/>
              </a:rPr>
              <a:t>251 Aprox. municipios.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§"/>
              <a:defRPr/>
            </a:pPr>
            <a:endParaRPr lang="es-CO" sz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§"/>
              <a:defRPr/>
            </a:pPr>
            <a:r>
              <a:rPr lang="es-CO" sz="2400" dirty="0">
                <a:solidFill>
                  <a:schemeClr val="tx1"/>
                </a:solidFill>
                <a:latin typeface="Calibri" panose="020F0502020204030204" pitchFamily="34" charset="0"/>
              </a:rPr>
              <a:t>Desde 2009 se viene consolidando la entrega del material de examen en puntos de entrega, y que corresponden a la organización jerárquica que tienen los entes territoriales.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es-CO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25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095012" y="381441"/>
            <a:ext cx="310112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>
                <a:solidFill>
                  <a:srgbClr val="002060"/>
                </a:solidFill>
              </a:rPr>
              <a:t>Aplicación censal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731236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tx2"/>
                </a:solidFill>
              </a:rPr>
              <a:t>Contenido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¿</a:t>
            </a:r>
            <a:r>
              <a:rPr lang="es-ES" dirty="0" smtClean="0"/>
              <a:t>Qué hicimos?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Aplicación 2015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4072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569391" y="1400761"/>
            <a:ext cx="7999604" cy="264306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4291" tIns="32146" rIns="64291" bIns="32146">
            <a:spAutoFit/>
          </a:bodyPr>
          <a:lstStyle>
            <a:lvl1pPr marL="319088" indent="-319088" defTabSz="912813" eaLnBrk="0" hangingPunct="0">
              <a:defRPr sz="3000">
                <a:solidFill>
                  <a:srgbClr val="000000"/>
                </a:solidFill>
                <a:latin typeface="Gill Sans"/>
                <a:cs typeface="Arial" panose="020B0604020202020204" pitchFamily="34" charset="0"/>
                <a:sym typeface="Gill Sans"/>
              </a:defRPr>
            </a:lvl1pPr>
            <a:lvl2pPr marL="742950" indent="-285750" defTabSz="912813" eaLnBrk="0" hangingPunct="0">
              <a:defRPr sz="3000">
                <a:solidFill>
                  <a:srgbClr val="000000"/>
                </a:solidFill>
                <a:latin typeface="Gill Sans"/>
                <a:cs typeface="Arial" panose="020B0604020202020204" pitchFamily="34" charset="0"/>
                <a:sym typeface="Gill Sans"/>
              </a:defRPr>
            </a:lvl2pPr>
            <a:lvl3pPr marL="1143000" indent="-228600" defTabSz="912813" eaLnBrk="0" hangingPunct="0">
              <a:defRPr sz="3000">
                <a:solidFill>
                  <a:srgbClr val="000000"/>
                </a:solidFill>
                <a:latin typeface="Gill Sans"/>
                <a:cs typeface="Arial" panose="020B0604020202020204" pitchFamily="34" charset="0"/>
                <a:sym typeface="Gill Sans"/>
              </a:defRPr>
            </a:lvl3pPr>
            <a:lvl4pPr marL="1600200" indent="-228600" defTabSz="912813" eaLnBrk="0" hangingPunct="0">
              <a:defRPr sz="3000">
                <a:solidFill>
                  <a:srgbClr val="000000"/>
                </a:solidFill>
                <a:latin typeface="Gill Sans"/>
                <a:cs typeface="Arial" panose="020B0604020202020204" pitchFamily="34" charset="0"/>
                <a:sym typeface="Gill Sans"/>
              </a:defRPr>
            </a:lvl4pPr>
            <a:lvl5pPr marL="2057400" indent="-228600" defTabSz="912813" eaLnBrk="0" hangingPunct="0">
              <a:defRPr sz="3000">
                <a:solidFill>
                  <a:srgbClr val="000000"/>
                </a:solidFill>
                <a:latin typeface="Gill Sans"/>
                <a:cs typeface="Arial" panose="020B0604020202020204" pitchFamily="34" charset="0"/>
                <a:sym typeface="Gill Sans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/>
                <a:cs typeface="Arial" panose="020B0604020202020204" pitchFamily="34" charset="0"/>
                <a:sym typeface="Gill Sans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/>
                <a:cs typeface="Arial" panose="020B0604020202020204" pitchFamily="34" charset="0"/>
                <a:sym typeface="Gill Sans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/>
                <a:cs typeface="Arial" panose="020B0604020202020204" pitchFamily="34" charset="0"/>
                <a:sym typeface="Gill Sans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/>
                <a:cs typeface="Arial" panose="020B0604020202020204" pitchFamily="34" charset="0"/>
                <a:sym typeface="Gill Sans"/>
              </a:defRPr>
            </a:lvl9pPr>
          </a:lstStyle>
          <a:p>
            <a:pPr algn="just" eaLnBrk="1" fontAlgn="auto" hangingPunct="1">
              <a:spcBef>
                <a:spcPct val="20000"/>
              </a:spcBef>
              <a:spcAft>
                <a:spcPts val="850"/>
              </a:spcAft>
              <a:buSzPct val="80000"/>
              <a:buFont typeface="Wingdings" panose="05000000000000000000" pitchFamily="2" charset="2"/>
              <a:buChar char="§"/>
              <a:defRPr/>
            </a:pPr>
            <a:r>
              <a:rPr lang="es-CO" sz="2400" dirty="0" smtClean="0">
                <a:latin typeface="Calibri" panose="020F0502020204030204" pitchFamily="34" charset="0"/>
              </a:rPr>
              <a:t>Cortes SIMAT</a:t>
            </a:r>
            <a:endParaRPr lang="es-CO" sz="2400" dirty="0">
              <a:latin typeface="Calibri" panose="020F0502020204030204" pitchFamily="34" charset="0"/>
            </a:endParaRPr>
          </a:p>
          <a:p>
            <a:pPr algn="just" eaLnBrk="1" fontAlgn="auto" hangingPunct="1">
              <a:spcBef>
                <a:spcPct val="20000"/>
              </a:spcBef>
              <a:spcAft>
                <a:spcPts val="850"/>
              </a:spcAft>
              <a:buSzPct val="80000"/>
              <a:buFont typeface="Wingdings" panose="05000000000000000000" pitchFamily="2" charset="2"/>
              <a:buChar char="§"/>
              <a:defRPr/>
            </a:pPr>
            <a:r>
              <a:rPr lang="es-CO" sz="2400" dirty="0" smtClean="0">
                <a:latin typeface="Calibri" panose="020F0502020204030204" pitchFamily="34" charset="0"/>
              </a:rPr>
              <a:t>Informe rector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850"/>
              </a:spcAft>
              <a:buSzPct val="80000"/>
              <a:buFont typeface="Wingdings" panose="05000000000000000000" pitchFamily="2" charset="2"/>
              <a:buChar char="§"/>
              <a:defRPr/>
            </a:pPr>
            <a:r>
              <a:rPr lang="es-CO" sz="2400" dirty="0" smtClean="0">
                <a:latin typeface="Calibri" panose="020F0502020204030204" pitchFamily="34" charset="0"/>
              </a:rPr>
              <a:t>Colegios con grado 12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850"/>
              </a:spcAft>
              <a:buSzPct val="80000"/>
              <a:buFont typeface="Wingdings" panose="05000000000000000000" pitchFamily="2" charset="2"/>
              <a:buChar char="§"/>
              <a:defRPr/>
            </a:pPr>
            <a:r>
              <a:rPr lang="es-CO" sz="2400" dirty="0" smtClean="0">
                <a:latin typeface="Calibri" panose="020F0502020204030204" pitchFamily="34" charset="0"/>
              </a:rPr>
              <a:t>Piloto offline - PTA</a:t>
            </a:r>
            <a:endParaRPr lang="es-CO" sz="2400" dirty="0">
              <a:latin typeface="Calibri" panose="020F0502020204030204" pitchFamily="34" charset="0"/>
            </a:endParaRPr>
          </a:p>
          <a:p>
            <a:pPr marL="0" indent="0" algn="just" eaLnBrk="1" fontAlgn="auto" hangingPunct="1">
              <a:spcBef>
                <a:spcPct val="20000"/>
              </a:spcBef>
              <a:spcAft>
                <a:spcPts val="850"/>
              </a:spcAft>
              <a:buSzPct val="80000"/>
              <a:defRPr/>
            </a:pPr>
            <a:endParaRPr lang="es-CO" sz="2400" dirty="0">
              <a:latin typeface="Calibri" panose="020F05020202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165459" y="386992"/>
            <a:ext cx="7388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b="1" dirty="0" smtClean="0">
                <a:solidFill>
                  <a:srgbClr val="002060"/>
                </a:solidFill>
                <a:latin typeface="Calibri" pitchFamily="34" charset="0"/>
              </a:rPr>
              <a:t>Tips para las </a:t>
            </a:r>
            <a:r>
              <a:rPr lang="es-CO" sz="3600" b="1" dirty="0">
                <a:solidFill>
                  <a:srgbClr val="002060"/>
                </a:solidFill>
                <a:latin typeface="Calibri" pitchFamily="34" charset="0"/>
              </a:rPr>
              <a:t>secretarías de educación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965944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Rectángulo"/>
          <p:cNvSpPr>
            <a:spLocks noChangeArrowheads="1"/>
          </p:cNvSpPr>
          <p:nvPr/>
        </p:nvSpPr>
        <p:spPr bwMode="auto">
          <a:xfrm>
            <a:off x="1232465" y="2564690"/>
            <a:ext cx="6375400" cy="216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marL="514350" indent="-51435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33438" indent="-5143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19088" lvl="1" indent="0" algn="ctr" eaLnBrk="1" hangingPunct="1">
              <a:spcAft>
                <a:spcPts val="850"/>
              </a:spcAft>
              <a:buSzPct val="80000"/>
              <a:buNone/>
            </a:pPr>
            <a:r>
              <a:rPr lang="es-CO" sz="3600" dirty="0" smtClean="0">
                <a:sym typeface="Gill Sans"/>
                <a:hlinkClick r:id="rId2"/>
              </a:rPr>
              <a:t>saber359</a:t>
            </a:r>
            <a:r>
              <a:rPr lang="es-CO" sz="3600" dirty="0">
                <a:sym typeface="Gill Sans"/>
                <a:hlinkClick r:id="rId2"/>
              </a:rPr>
              <a:t>@icfes.gov.co</a:t>
            </a:r>
            <a:endParaRPr lang="es-CO" sz="3600" dirty="0">
              <a:sym typeface="Gill Sans"/>
            </a:endParaRPr>
          </a:p>
          <a:p>
            <a:pPr marL="0" indent="0" algn="ctr" eaLnBrk="1" hangingPunct="1">
              <a:spcAft>
                <a:spcPts val="850"/>
              </a:spcAft>
              <a:buSzPct val="80000"/>
              <a:buNone/>
            </a:pPr>
            <a:r>
              <a:rPr lang="es-CO" sz="3600" dirty="0" smtClean="0">
                <a:sym typeface="Gill Sans"/>
                <a:hlinkClick r:id="rId3"/>
              </a:rPr>
              <a:t>www.icfes.gov.co</a:t>
            </a:r>
            <a:endParaRPr lang="es-CO" sz="3600" dirty="0" smtClean="0">
              <a:sym typeface="Gill Sans"/>
            </a:endParaRPr>
          </a:p>
          <a:p>
            <a:pPr marL="0" indent="0" algn="ctr" eaLnBrk="1" hangingPunct="1">
              <a:spcAft>
                <a:spcPts val="850"/>
              </a:spcAft>
              <a:buSzPct val="80000"/>
              <a:buNone/>
            </a:pPr>
            <a:endParaRPr lang="es-CO" sz="3600" dirty="0">
              <a:sym typeface="Gill San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536797" y="510838"/>
            <a:ext cx="60710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400" b="1" dirty="0">
                <a:solidFill>
                  <a:srgbClr val="002060"/>
                </a:solidFill>
              </a:rPr>
              <a:t>Canales de comunicación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3673171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714375" y="2572851"/>
            <a:ext cx="7872413" cy="20848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Bef>
                <a:spcPts val="0"/>
              </a:spcBef>
              <a:defRPr/>
            </a:pPr>
            <a:r>
              <a:rPr lang="es-CO" sz="8900" b="1" kern="0" dirty="0" smtClean="0">
                <a:solidFill>
                  <a:srgbClr val="002060"/>
                </a:solidFill>
                <a:latin typeface="Calibri"/>
              </a:rPr>
              <a:t>¡GRACIAS!</a:t>
            </a:r>
            <a:r>
              <a:rPr lang="es-CO" sz="3300" b="1" kern="0" dirty="0" smtClean="0">
                <a:solidFill>
                  <a:srgbClr val="002060"/>
                </a:solidFill>
                <a:latin typeface="Calibri"/>
              </a:rPr>
              <a:t/>
            </a:r>
            <a:br>
              <a:rPr lang="es-CO" sz="3300" b="1" kern="0" dirty="0" smtClean="0">
                <a:solidFill>
                  <a:srgbClr val="002060"/>
                </a:solidFill>
                <a:latin typeface="Calibri"/>
              </a:rPr>
            </a:br>
            <a:endParaRPr lang="es-CO" sz="3300" b="1" kern="0" dirty="0" smtClean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6570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2156" y="1369126"/>
            <a:ext cx="7958137" cy="2738252"/>
          </a:xfrm>
        </p:spPr>
        <p:txBody>
          <a:bodyPr>
            <a:noAutofit/>
          </a:bodyPr>
          <a:lstStyle/>
          <a:p>
            <a:r>
              <a:rPr lang="es-ES_tradnl" sz="5400" b="1" dirty="0" smtClean="0"/>
              <a:t>¿Qué hicimos?</a:t>
            </a:r>
            <a:endParaRPr lang="es-ES" sz="5400" b="1" dirty="0"/>
          </a:p>
        </p:txBody>
      </p:sp>
    </p:spTree>
    <p:extLst>
      <p:ext uri="{BB962C8B-B14F-4D97-AF65-F5344CB8AC3E}">
        <p14:creationId xmlns:p14="http://schemas.microsoft.com/office/powerpoint/2010/main" val="43728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34298" t="14648" r="34296" b="37500"/>
          <a:stretch/>
        </p:blipFill>
        <p:spPr>
          <a:xfrm>
            <a:off x="1386290" y="586407"/>
            <a:ext cx="6019628" cy="515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60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5081" t="7812" r="16179" b="13476"/>
          <a:stretch/>
        </p:blipFill>
        <p:spPr>
          <a:xfrm>
            <a:off x="304769" y="1042658"/>
            <a:ext cx="8555894" cy="550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50019" y="247885"/>
            <a:ext cx="8865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altLang="es-CO" sz="2400" b="1" dirty="0" smtClean="0">
                <a:solidFill>
                  <a:srgbClr val="002060"/>
                </a:solidFill>
              </a:rPr>
              <a:t>Compromiso </a:t>
            </a:r>
            <a:r>
              <a:rPr lang="es-CO" altLang="es-CO" sz="2400" b="1" dirty="0">
                <a:solidFill>
                  <a:srgbClr val="002060"/>
                </a:solidFill>
              </a:rPr>
              <a:t>Gobernadores, Alcaldes, Secretarios de Educación</a:t>
            </a:r>
            <a:endParaRPr lang="es-CO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10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7950" y="322538"/>
            <a:ext cx="3862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altLang="es-CO" sz="2400" b="1" dirty="0" smtClean="0">
                <a:solidFill>
                  <a:srgbClr val="002060"/>
                </a:solidFill>
              </a:rPr>
              <a:t>Acompañamiento a </a:t>
            </a:r>
            <a:r>
              <a:rPr lang="es-CO" altLang="es-CO" sz="2400" b="1" dirty="0">
                <a:solidFill>
                  <a:srgbClr val="002060"/>
                </a:solidFill>
              </a:rPr>
              <a:t>rectores </a:t>
            </a:r>
            <a:endParaRPr lang="en-US" altLang="es-CO" sz="2400" b="1" dirty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4185" t="14647" r="33089" b="55376"/>
          <a:stretch/>
        </p:blipFill>
        <p:spPr>
          <a:xfrm>
            <a:off x="4399364" y="989702"/>
            <a:ext cx="3969808" cy="24832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4078" t="16343" r="34625" b="37305"/>
          <a:stretch/>
        </p:blipFill>
        <p:spPr>
          <a:xfrm>
            <a:off x="887675" y="989702"/>
            <a:ext cx="3336591" cy="248328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9472" t="22651" r="19253" b="36216"/>
          <a:stretch/>
        </p:blipFill>
        <p:spPr>
          <a:xfrm>
            <a:off x="887675" y="3847136"/>
            <a:ext cx="7481497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90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75534254"/>
              </p:ext>
            </p:extLst>
          </p:nvPr>
        </p:nvGraphicFramePr>
        <p:xfrm>
          <a:off x="584201" y="455052"/>
          <a:ext cx="8286234" cy="6087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 bwMode="auto">
          <a:xfrm>
            <a:off x="1098035" y="150403"/>
            <a:ext cx="7772400" cy="574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Beneficios</a:t>
            </a:r>
            <a:endParaRPr kumimoji="0" lang="en-US" altLang="es-CO" sz="37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2453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96227581"/>
              </p:ext>
            </p:extLst>
          </p:nvPr>
        </p:nvGraphicFramePr>
        <p:xfrm>
          <a:off x="584201" y="455052"/>
          <a:ext cx="8286234" cy="6087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 bwMode="auto">
          <a:xfrm>
            <a:off x="1098035" y="120521"/>
            <a:ext cx="7772400" cy="574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Beneficios</a:t>
            </a:r>
            <a:endParaRPr kumimoji="0" lang="en-US" altLang="es-CO" sz="37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6478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2156" y="1369126"/>
            <a:ext cx="7958137" cy="2738252"/>
          </a:xfrm>
        </p:spPr>
        <p:txBody>
          <a:bodyPr>
            <a:noAutofit/>
          </a:bodyPr>
          <a:lstStyle/>
          <a:p>
            <a:r>
              <a:rPr lang="es-ES_tradnl" sz="5400" b="1" dirty="0" smtClean="0"/>
              <a:t>Aplicación 2015</a:t>
            </a:r>
            <a:endParaRPr lang="es-ES" sz="5400" b="1" dirty="0"/>
          </a:p>
        </p:txBody>
      </p:sp>
    </p:spTree>
    <p:extLst>
      <p:ext uri="{BB962C8B-B14F-4D97-AF65-F5344CB8AC3E}">
        <p14:creationId xmlns:p14="http://schemas.microsoft.com/office/powerpoint/2010/main" val="2866325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920</Words>
  <Application>Microsoft Macintosh PowerPoint</Application>
  <PresentationFormat>Presentación en pantalla (4:3)</PresentationFormat>
  <Paragraphs>287</Paragraphs>
  <Slides>22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Pruebas Saber 3º, 5º, 7º Y 9º  Aplicación 2015</vt:lpstr>
      <vt:lpstr>Contenido</vt:lpstr>
      <vt:lpstr>¿Qué hicimos?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Aplicación 2015</vt:lpstr>
      <vt:lpstr>Presentación de PowerPoint</vt:lpstr>
      <vt:lpstr>Presentación de PowerPoint</vt:lpstr>
      <vt:lpstr>Presentación de PowerPoint</vt:lpstr>
      <vt:lpstr>Presentación de PowerPoint</vt:lpstr>
      <vt:lpstr>¿Que instituciones presentan la prueba electrónica?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Icesi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 Andrés Álvarez Mejía</dc:creator>
  <cp:lastModifiedBy>MilenioPC</cp:lastModifiedBy>
  <cp:revision>91</cp:revision>
  <dcterms:created xsi:type="dcterms:W3CDTF">2015-04-30T16:01:38Z</dcterms:created>
  <dcterms:modified xsi:type="dcterms:W3CDTF">2015-06-30T17:40:13Z</dcterms:modified>
</cp:coreProperties>
</file>