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5" r:id="rId2"/>
    <p:sldId id="341" r:id="rId3"/>
    <p:sldId id="407" r:id="rId4"/>
    <p:sldId id="406" r:id="rId5"/>
    <p:sldId id="404" r:id="rId6"/>
    <p:sldId id="365" r:id="rId7"/>
    <p:sldId id="378" r:id="rId8"/>
    <p:sldId id="368" r:id="rId9"/>
    <p:sldId id="366" r:id="rId10"/>
    <p:sldId id="379" r:id="rId11"/>
    <p:sldId id="335" r:id="rId12"/>
    <p:sldId id="338" r:id="rId13"/>
    <p:sldId id="384" r:id="rId14"/>
    <p:sldId id="402" r:id="rId15"/>
    <p:sldId id="387" r:id="rId16"/>
    <p:sldId id="336" r:id="rId17"/>
    <p:sldId id="337" r:id="rId18"/>
    <p:sldId id="339" r:id="rId19"/>
    <p:sldId id="340" r:id="rId20"/>
    <p:sldId id="382" r:id="rId21"/>
    <p:sldId id="383" r:id="rId22"/>
    <p:sldId id="393" r:id="rId23"/>
    <p:sldId id="391" r:id="rId24"/>
    <p:sldId id="390" r:id="rId25"/>
    <p:sldId id="394" r:id="rId26"/>
    <p:sldId id="395" r:id="rId27"/>
    <p:sldId id="396" r:id="rId28"/>
    <p:sldId id="397" r:id="rId29"/>
    <p:sldId id="400" r:id="rId30"/>
    <p:sldId id="409" r:id="rId31"/>
    <p:sldId id="410" r:id="rId32"/>
    <p:sldId id="405" r:id="rId33"/>
    <p:sldId id="408" r:id="rId34"/>
    <p:sldId id="411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86" autoAdjust="0"/>
  </p:normalViewPr>
  <p:slideViewPr>
    <p:cSldViewPr>
      <p:cViewPr>
        <p:scale>
          <a:sx n="54" d="100"/>
          <a:sy n="54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ListadoPrioridadChoc%C3%B3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FBF35-E2D2-1142-A895-DE6305443BA5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B56CB67-1AE3-244A-9446-6C00DB9A9B22}">
      <dgm:prSet phldrT="[Texto]"/>
      <dgm:spPr/>
      <dgm:t>
        <a:bodyPr/>
        <a:lstStyle/>
        <a:p>
          <a:r>
            <a:rPr lang="es-ES" b="1" dirty="0" smtClean="0"/>
            <a:t>PMO</a:t>
          </a:r>
        </a:p>
        <a:p>
          <a:r>
            <a:rPr lang="es-ES" b="1" dirty="0" smtClean="0"/>
            <a:t>(Concurso de Méritos)</a:t>
          </a:r>
          <a:endParaRPr lang="es-ES" b="1" dirty="0"/>
        </a:p>
      </dgm:t>
    </dgm:pt>
    <dgm:pt modelId="{FBEB2301-E38D-3B4A-8518-FDBFEA5B6F8D}" type="parTrans" cxnId="{0BF67691-FA6C-5646-B631-16760C7376A7}">
      <dgm:prSet/>
      <dgm:spPr/>
      <dgm:t>
        <a:bodyPr/>
        <a:lstStyle/>
        <a:p>
          <a:endParaRPr lang="es-ES"/>
        </a:p>
      </dgm:t>
    </dgm:pt>
    <dgm:pt modelId="{E11DFACA-5432-5D45-9BB2-0BA02E9F97B1}" type="sibTrans" cxnId="{0BF67691-FA6C-5646-B631-16760C7376A7}">
      <dgm:prSet/>
      <dgm:spPr/>
      <dgm:t>
        <a:bodyPr/>
        <a:lstStyle/>
        <a:p>
          <a:endParaRPr lang="es-ES"/>
        </a:p>
      </dgm:t>
    </dgm:pt>
    <dgm:pt modelId="{EB296B3A-9AD2-D344-B432-00523D5ABDC3}">
      <dgm:prSet phldrT="[Texto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smtClean="0"/>
            <a:t>Fiducia para Reembolsos</a:t>
          </a:r>
        </a:p>
        <a:p>
          <a:r>
            <a:rPr lang="es-ES" b="1" dirty="0" smtClean="0"/>
            <a:t>(Licitación)</a:t>
          </a:r>
          <a:endParaRPr lang="es-ES" b="1" dirty="0"/>
        </a:p>
      </dgm:t>
    </dgm:pt>
    <dgm:pt modelId="{2CA05EAC-C0A9-AD40-A210-9FC6DBD7DD61}" type="parTrans" cxnId="{34E65A50-B9C0-F548-AC6B-B711004919BB}">
      <dgm:prSet/>
      <dgm:spPr/>
      <dgm:t>
        <a:bodyPr/>
        <a:lstStyle/>
        <a:p>
          <a:endParaRPr lang="es-ES"/>
        </a:p>
      </dgm:t>
    </dgm:pt>
    <dgm:pt modelId="{CE06EF0E-4E00-1649-B1EE-247E2A0C814F}" type="sibTrans" cxnId="{34E65A50-B9C0-F548-AC6B-B711004919BB}">
      <dgm:prSet/>
      <dgm:spPr/>
      <dgm:t>
        <a:bodyPr/>
        <a:lstStyle/>
        <a:p>
          <a:endParaRPr lang="es-ES"/>
        </a:p>
      </dgm:t>
    </dgm:pt>
    <dgm:pt modelId="{7787C198-C555-714E-B4D8-737A83EC5967}">
      <dgm:prSet phldrT="[Texto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b="1" dirty="0" smtClean="0"/>
            <a:t>5 operadores logísticos para Encuentros de Formación </a:t>
          </a:r>
        </a:p>
        <a:p>
          <a:r>
            <a:rPr lang="es-ES" b="1" dirty="0" smtClean="0"/>
            <a:t>(Licitación)</a:t>
          </a:r>
          <a:endParaRPr lang="es-ES" b="1" dirty="0"/>
        </a:p>
      </dgm:t>
    </dgm:pt>
    <dgm:pt modelId="{7E66CCBC-F967-9C41-AEDE-49C24C205B30}" type="parTrans" cxnId="{C3CC0B43-7F01-F14F-90F0-FA05D13A0074}">
      <dgm:prSet/>
      <dgm:spPr/>
      <dgm:t>
        <a:bodyPr/>
        <a:lstStyle/>
        <a:p>
          <a:endParaRPr lang="es-ES"/>
        </a:p>
      </dgm:t>
    </dgm:pt>
    <dgm:pt modelId="{782900D6-D706-AB4E-B077-777C52D87258}" type="sibTrans" cxnId="{C3CC0B43-7F01-F14F-90F0-FA05D13A0074}">
      <dgm:prSet/>
      <dgm:spPr/>
      <dgm:t>
        <a:bodyPr/>
        <a:lstStyle/>
        <a:p>
          <a:endParaRPr lang="es-ES"/>
        </a:p>
      </dgm:t>
    </dgm:pt>
    <dgm:pt modelId="{CF0CCBB6-71C7-F743-A3EE-F27098A68B71}" type="pres">
      <dgm:prSet presAssocID="{362FBF35-E2D2-1142-A895-DE6305443B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653457-C7EC-5740-845C-3750B3CAF36F}" type="pres">
      <dgm:prSet presAssocID="{9B56CB67-1AE3-244A-9446-6C00DB9A9B22}" presName="hierRoot1" presStyleCnt="0"/>
      <dgm:spPr/>
    </dgm:pt>
    <dgm:pt modelId="{2BBBE8A8-38A1-E046-B9B9-B5C61CF91693}" type="pres">
      <dgm:prSet presAssocID="{9B56CB67-1AE3-244A-9446-6C00DB9A9B22}" presName="composite" presStyleCnt="0"/>
      <dgm:spPr/>
    </dgm:pt>
    <dgm:pt modelId="{1486C77A-0CA7-7A49-966F-58E4DCDC9926}" type="pres">
      <dgm:prSet presAssocID="{9B56CB67-1AE3-244A-9446-6C00DB9A9B22}" presName="background" presStyleLbl="node0" presStyleIdx="0" presStyleCnt="1"/>
      <dgm:spPr/>
    </dgm:pt>
    <dgm:pt modelId="{60FF5C5C-1965-914B-ADA9-89CEDA1194CD}" type="pres">
      <dgm:prSet presAssocID="{9B56CB67-1AE3-244A-9446-6C00DB9A9B22}" presName="text" presStyleLbl="fgAcc0" presStyleIdx="0" presStyleCnt="1" custScaleY="66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C858-EA5B-C14B-B23B-3A76E8829B7B}" type="pres">
      <dgm:prSet presAssocID="{9B56CB67-1AE3-244A-9446-6C00DB9A9B22}" presName="hierChild2" presStyleCnt="0"/>
      <dgm:spPr/>
    </dgm:pt>
    <dgm:pt modelId="{4857A66D-3324-AC41-B8C9-A1753C6EB566}" type="pres">
      <dgm:prSet presAssocID="{2CA05EAC-C0A9-AD40-A210-9FC6DBD7DD61}" presName="Name10" presStyleLbl="parChTrans1D2" presStyleIdx="0" presStyleCnt="2"/>
      <dgm:spPr/>
      <dgm:t>
        <a:bodyPr/>
        <a:lstStyle/>
        <a:p>
          <a:endParaRPr lang="es-ES"/>
        </a:p>
      </dgm:t>
    </dgm:pt>
    <dgm:pt modelId="{5B738848-B8E1-A244-8FDC-506B75EC9B75}" type="pres">
      <dgm:prSet presAssocID="{EB296B3A-9AD2-D344-B432-00523D5ABDC3}" presName="hierRoot2" presStyleCnt="0"/>
      <dgm:spPr/>
    </dgm:pt>
    <dgm:pt modelId="{F1BA9919-9F8E-B045-90F5-B65F948EFA5E}" type="pres">
      <dgm:prSet presAssocID="{EB296B3A-9AD2-D344-B432-00523D5ABDC3}" presName="composite2" presStyleCnt="0"/>
      <dgm:spPr/>
    </dgm:pt>
    <dgm:pt modelId="{BEEEE031-A0E4-264D-A876-8727E836C216}" type="pres">
      <dgm:prSet presAssocID="{EB296B3A-9AD2-D344-B432-00523D5ABDC3}" presName="background2" presStyleLbl="node2" presStyleIdx="0" presStyleCnt="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</dgm:pt>
    <dgm:pt modelId="{FA48F7F4-6334-D34F-97E0-8F0C4281BAF0}" type="pres">
      <dgm:prSet presAssocID="{EB296B3A-9AD2-D344-B432-00523D5ABDC3}" presName="text2" presStyleLbl="fgAcc2" presStyleIdx="0" presStyleCnt="2" custScaleY="591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741EA-B165-514E-800A-49DD61168B68}" type="pres">
      <dgm:prSet presAssocID="{EB296B3A-9AD2-D344-B432-00523D5ABDC3}" presName="hierChild3" presStyleCnt="0"/>
      <dgm:spPr/>
    </dgm:pt>
    <dgm:pt modelId="{026A9273-4874-6949-8BE5-B59D34390DFE}" type="pres">
      <dgm:prSet presAssocID="{7E66CCBC-F967-9C41-AEDE-49C24C205B30}" presName="Name10" presStyleLbl="parChTrans1D2" presStyleIdx="1" presStyleCnt="2"/>
      <dgm:spPr/>
      <dgm:t>
        <a:bodyPr/>
        <a:lstStyle/>
        <a:p>
          <a:endParaRPr lang="es-ES"/>
        </a:p>
      </dgm:t>
    </dgm:pt>
    <dgm:pt modelId="{068F2FD1-8CB6-5F49-B068-724D63BA0378}" type="pres">
      <dgm:prSet presAssocID="{7787C198-C555-714E-B4D8-737A83EC5967}" presName="hierRoot2" presStyleCnt="0"/>
      <dgm:spPr/>
    </dgm:pt>
    <dgm:pt modelId="{730C2476-1030-D54B-B814-A318DD960C54}" type="pres">
      <dgm:prSet presAssocID="{7787C198-C555-714E-B4D8-737A83EC5967}" presName="composite2" presStyleCnt="0"/>
      <dgm:spPr/>
    </dgm:pt>
    <dgm:pt modelId="{A79636FD-6609-4143-B148-5366587ED327}" type="pres">
      <dgm:prSet presAssocID="{7787C198-C555-714E-B4D8-737A83EC5967}" presName="background2" presStyleLbl="node2" presStyleIdx="1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D69D5ACB-BC28-3D49-BB23-C8944902BB06}" type="pres">
      <dgm:prSet presAssocID="{7787C198-C555-714E-B4D8-737A83EC596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AACD4-A8FC-2E47-8DA7-39E3CFAE181C}" type="pres">
      <dgm:prSet presAssocID="{7787C198-C555-714E-B4D8-737A83EC5967}" presName="hierChild3" presStyleCnt="0"/>
      <dgm:spPr/>
    </dgm:pt>
  </dgm:ptLst>
  <dgm:cxnLst>
    <dgm:cxn modelId="{34E65A50-B9C0-F548-AC6B-B711004919BB}" srcId="{9B56CB67-1AE3-244A-9446-6C00DB9A9B22}" destId="{EB296B3A-9AD2-D344-B432-00523D5ABDC3}" srcOrd="0" destOrd="0" parTransId="{2CA05EAC-C0A9-AD40-A210-9FC6DBD7DD61}" sibTransId="{CE06EF0E-4E00-1649-B1EE-247E2A0C814F}"/>
    <dgm:cxn modelId="{B17C608F-7CEB-224B-8271-A49E6E53EAA5}" type="presOf" srcId="{362FBF35-E2D2-1142-A895-DE6305443BA5}" destId="{CF0CCBB6-71C7-F743-A3EE-F27098A68B71}" srcOrd="0" destOrd="0" presId="urn:microsoft.com/office/officeart/2005/8/layout/hierarchy1"/>
    <dgm:cxn modelId="{2D80D220-FC22-9844-B2D9-C4F5B045CDD0}" type="presOf" srcId="{7E66CCBC-F967-9C41-AEDE-49C24C205B30}" destId="{026A9273-4874-6949-8BE5-B59D34390DFE}" srcOrd="0" destOrd="0" presId="urn:microsoft.com/office/officeart/2005/8/layout/hierarchy1"/>
    <dgm:cxn modelId="{D9099732-710B-8D47-BDCE-DFBEAB1C4220}" type="presOf" srcId="{7787C198-C555-714E-B4D8-737A83EC5967}" destId="{D69D5ACB-BC28-3D49-BB23-C8944902BB06}" srcOrd="0" destOrd="0" presId="urn:microsoft.com/office/officeart/2005/8/layout/hierarchy1"/>
    <dgm:cxn modelId="{0BF67691-FA6C-5646-B631-16760C7376A7}" srcId="{362FBF35-E2D2-1142-A895-DE6305443BA5}" destId="{9B56CB67-1AE3-244A-9446-6C00DB9A9B22}" srcOrd="0" destOrd="0" parTransId="{FBEB2301-E38D-3B4A-8518-FDBFEA5B6F8D}" sibTransId="{E11DFACA-5432-5D45-9BB2-0BA02E9F97B1}"/>
    <dgm:cxn modelId="{C3CC0B43-7F01-F14F-90F0-FA05D13A0074}" srcId="{9B56CB67-1AE3-244A-9446-6C00DB9A9B22}" destId="{7787C198-C555-714E-B4D8-737A83EC5967}" srcOrd="1" destOrd="0" parTransId="{7E66CCBC-F967-9C41-AEDE-49C24C205B30}" sibTransId="{782900D6-D706-AB4E-B077-777C52D87258}"/>
    <dgm:cxn modelId="{D6A34371-E974-ED42-A287-A540F74D8A6D}" type="presOf" srcId="{2CA05EAC-C0A9-AD40-A210-9FC6DBD7DD61}" destId="{4857A66D-3324-AC41-B8C9-A1753C6EB566}" srcOrd="0" destOrd="0" presId="urn:microsoft.com/office/officeart/2005/8/layout/hierarchy1"/>
    <dgm:cxn modelId="{63839AE5-26A4-C94B-AE7D-38C2FFB91223}" type="presOf" srcId="{EB296B3A-9AD2-D344-B432-00523D5ABDC3}" destId="{FA48F7F4-6334-D34F-97E0-8F0C4281BAF0}" srcOrd="0" destOrd="0" presId="urn:microsoft.com/office/officeart/2005/8/layout/hierarchy1"/>
    <dgm:cxn modelId="{A12A0082-11D4-2440-B6C4-5922E41D852D}" type="presOf" srcId="{9B56CB67-1AE3-244A-9446-6C00DB9A9B22}" destId="{60FF5C5C-1965-914B-ADA9-89CEDA1194CD}" srcOrd="0" destOrd="0" presId="urn:microsoft.com/office/officeart/2005/8/layout/hierarchy1"/>
    <dgm:cxn modelId="{DC42E7B4-1DBF-D444-A40B-393BFFEDC662}" type="presParOf" srcId="{CF0CCBB6-71C7-F743-A3EE-F27098A68B71}" destId="{E2653457-C7EC-5740-845C-3750B3CAF36F}" srcOrd="0" destOrd="0" presId="urn:microsoft.com/office/officeart/2005/8/layout/hierarchy1"/>
    <dgm:cxn modelId="{355A2B12-3A55-F84F-9546-C0E1221C99A2}" type="presParOf" srcId="{E2653457-C7EC-5740-845C-3750B3CAF36F}" destId="{2BBBE8A8-38A1-E046-B9B9-B5C61CF91693}" srcOrd="0" destOrd="0" presId="urn:microsoft.com/office/officeart/2005/8/layout/hierarchy1"/>
    <dgm:cxn modelId="{4739BD5E-20CF-3741-9E5C-F5A4584F0AEE}" type="presParOf" srcId="{2BBBE8A8-38A1-E046-B9B9-B5C61CF91693}" destId="{1486C77A-0CA7-7A49-966F-58E4DCDC9926}" srcOrd="0" destOrd="0" presId="urn:microsoft.com/office/officeart/2005/8/layout/hierarchy1"/>
    <dgm:cxn modelId="{C7021ADC-F897-DC4E-8C59-51AC79A4DFE1}" type="presParOf" srcId="{2BBBE8A8-38A1-E046-B9B9-B5C61CF91693}" destId="{60FF5C5C-1965-914B-ADA9-89CEDA1194CD}" srcOrd="1" destOrd="0" presId="urn:microsoft.com/office/officeart/2005/8/layout/hierarchy1"/>
    <dgm:cxn modelId="{ABEEA605-58AC-0148-8ED3-9DF8862F79B1}" type="presParOf" srcId="{E2653457-C7EC-5740-845C-3750B3CAF36F}" destId="{C1B3C858-EA5B-C14B-B23B-3A76E8829B7B}" srcOrd="1" destOrd="0" presId="urn:microsoft.com/office/officeart/2005/8/layout/hierarchy1"/>
    <dgm:cxn modelId="{DE69CFC7-0AA9-A94A-B322-78522F8E7C28}" type="presParOf" srcId="{C1B3C858-EA5B-C14B-B23B-3A76E8829B7B}" destId="{4857A66D-3324-AC41-B8C9-A1753C6EB566}" srcOrd="0" destOrd="0" presId="urn:microsoft.com/office/officeart/2005/8/layout/hierarchy1"/>
    <dgm:cxn modelId="{76B6834E-09E9-2A4E-99E3-2FAF7D5F33AC}" type="presParOf" srcId="{C1B3C858-EA5B-C14B-B23B-3A76E8829B7B}" destId="{5B738848-B8E1-A244-8FDC-506B75EC9B75}" srcOrd="1" destOrd="0" presId="urn:microsoft.com/office/officeart/2005/8/layout/hierarchy1"/>
    <dgm:cxn modelId="{8FA49FA0-604C-0A47-8016-9F341A356C8F}" type="presParOf" srcId="{5B738848-B8E1-A244-8FDC-506B75EC9B75}" destId="{F1BA9919-9F8E-B045-90F5-B65F948EFA5E}" srcOrd="0" destOrd="0" presId="urn:microsoft.com/office/officeart/2005/8/layout/hierarchy1"/>
    <dgm:cxn modelId="{BEBC16E0-B00A-7D48-ADE1-6B9B3575CEDB}" type="presParOf" srcId="{F1BA9919-9F8E-B045-90F5-B65F948EFA5E}" destId="{BEEEE031-A0E4-264D-A876-8727E836C216}" srcOrd="0" destOrd="0" presId="urn:microsoft.com/office/officeart/2005/8/layout/hierarchy1"/>
    <dgm:cxn modelId="{88DA4E77-BB6D-7A48-BE44-4C5E32CB17D6}" type="presParOf" srcId="{F1BA9919-9F8E-B045-90F5-B65F948EFA5E}" destId="{FA48F7F4-6334-D34F-97E0-8F0C4281BAF0}" srcOrd="1" destOrd="0" presId="urn:microsoft.com/office/officeart/2005/8/layout/hierarchy1"/>
    <dgm:cxn modelId="{9AFB0DE9-A22D-3149-BD8A-927E33CE9697}" type="presParOf" srcId="{5B738848-B8E1-A244-8FDC-506B75EC9B75}" destId="{157741EA-B165-514E-800A-49DD61168B68}" srcOrd="1" destOrd="0" presId="urn:microsoft.com/office/officeart/2005/8/layout/hierarchy1"/>
    <dgm:cxn modelId="{39A92038-DFC1-D24C-841E-D6FA8063CDB0}" type="presParOf" srcId="{C1B3C858-EA5B-C14B-B23B-3A76E8829B7B}" destId="{026A9273-4874-6949-8BE5-B59D34390DFE}" srcOrd="2" destOrd="0" presId="urn:microsoft.com/office/officeart/2005/8/layout/hierarchy1"/>
    <dgm:cxn modelId="{5AD8252D-2BC0-F04D-A953-D40C3748B58D}" type="presParOf" srcId="{C1B3C858-EA5B-C14B-B23B-3A76E8829B7B}" destId="{068F2FD1-8CB6-5F49-B068-724D63BA0378}" srcOrd="3" destOrd="0" presId="urn:microsoft.com/office/officeart/2005/8/layout/hierarchy1"/>
    <dgm:cxn modelId="{AB4C009D-F1B5-7B4C-8B1C-B3D9DD17CA53}" type="presParOf" srcId="{068F2FD1-8CB6-5F49-B068-724D63BA0378}" destId="{730C2476-1030-D54B-B814-A318DD960C54}" srcOrd="0" destOrd="0" presId="urn:microsoft.com/office/officeart/2005/8/layout/hierarchy1"/>
    <dgm:cxn modelId="{7F993AD9-5F95-A041-A00E-D6159DA22EBB}" type="presParOf" srcId="{730C2476-1030-D54B-B814-A318DD960C54}" destId="{A79636FD-6609-4143-B148-5366587ED327}" srcOrd="0" destOrd="0" presId="urn:microsoft.com/office/officeart/2005/8/layout/hierarchy1"/>
    <dgm:cxn modelId="{A5287E1F-55F3-0A4A-A39C-BA8CAF008571}" type="presParOf" srcId="{730C2476-1030-D54B-B814-A318DD960C54}" destId="{D69D5ACB-BC28-3D49-BB23-C8944902BB06}" srcOrd="1" destOrd="0" presId="urn:microsoft.com/office/officeart/2005/8/layout/hierarchy1"/>
    <dgm:cxn modelId="{B81A9AD2-61EC-0940-9F6A-2C4E09A90304}" type="presParOf" srcId="{068F2FD1-8CB6-5F49-B068-724D63BA0378}" destId="{205AACD4-A8FC-2E47-8DA7-39E3CFAE18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F6D784-CD88-BD44-90FE-E35C1920AADB}" type="doc">
      <dgm:prSet loTypeId="urn:microsoft.com/office/officeart/2005/8/layout/matrix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7DB019D-1BDE-0B4F-AAB5-56B4A99A3354}">
      <dgm:prSet phldrT="[Texto]"/>
      <dgm:spPr/>
      <dgm:t>
        <a:bodyPr/>
        <a:lstStyle/>
        <a:p>
          <a:r>
            <a:rPr lang="es-ES" dirty="0" smtClean="0"/>
            <a:t>EGMA &amp; EGRA</a:t>
          </a:r>
          <a:endParaRPr lang="es-ES" dirty="0"/>
        </a:p>
      </dgm:t>
    </dgm:pt>
    <dgm:pt modelId="{08E14D48-0572-1243-84B2-4A127F31CFC9}" type="parTrans" cxnId="{346864E8-0846-834C-8D01-061A7854A3D9}">
      <dgm:prSet/>
      <dgm:spPr/>
      <dgm:t>
        <a:bodyPr/>
        <a:lstStyle/>
        <a:p>
          <a:endParaRPr lang="es-ES"/>
        </a:p>
      </dgm:t>
    </dgm:pt>
    <dgm:pt modelId="{89F45893-0083-934B-B819-B5FA6D7DE217}" type="sibTrans" cxnId="{346864E8-0846-834C-8D01-061A7854A3D9}">
      <dgm:prSet/>
      <dgm:spPr/>
      <dgm:t>
        <a:bodyPr/>
        <a:lstStyle/>
        <a:p>
          <a:endParaRPr lang="es-ES"/>
        </a:p>
      </dgm:t>
    </dgm:pt>
    <dgm:pt modelId="{B0746175-E014-FE44-B980-5ABF66F26B29}">
      <dgm:prSet phldrT="[Texto]"/>
      <dgm:spPr/>
      <dgm:t>
        <a:bodyPr/>
        <a:lstStyle/>
        <a:p>
          <a:r>
            <a:rPr lang="es-ES" dirty="0" smtClean="0"/>
            <a:t>Pruebas Diagnósticas</a:t>
          </a:r>
          <a:endParaRPr lang="es-ES" dirty="0"/>
        </a:p>
      </dgm:t>
    </dgm:pt>
    <dgm:pt modelId="{5DF71145-3255-1444-A894-639C9149A99B}" type="parTrans" cxnId="{CAFB764D-F4C9-8C43-97D8-7C4C66192BA9}">
      <dgm:prSet/>
      <dgm:spPr/>
      <dgm:t>
        <a:bodyPr/>
        <a:lstStyle/>
        <a:p>
          <a:endParaRPr lang="es-ES"/>
        </a:p>
      </dgm:t>
    </dgm:pt>
    <dgm:pt modelId="{64AA5C09-7C65-DF45-87A7-083446A2D5AC}" type="sibTrans" cxnId="{CAFB764D-F4C9-8C43-97D8-7C4C66192BA9}">
      <dgm:prSet/>
      <dgm:spPr/>
      <dgm:t>
        <a:bodyPr/>
        <a:lstStyle/>
        <a:p>
          <a:endParaRPr lang="es-ES"/>
        </a:p>
      </dgm:t>
    </dgm:pt>
    <dgm:pt modelId="{8E6D7291-5E53-1945-9C35-BEE5B0543D54}">
      <dgm:prSet phldrT="[Texto]"/>
      <dgm:spPr/>
      <dgm:t>
        <a:bodyPr/>
        <a:lstStyle/>
        <a:p>
          <a:r>
            <a:rPr lang="es-ES" dirty="0" smtClean="0"/>
            <a:t>Supérate con el Saber</a:t>
          </a:r>
          <a:endParaRPr lang="es-ES" dirty="0"/>
        </a:p>
      </dgm:t>
    </dgm:pt>
    <dgm:pt modelId="{BF85AD1C-EC67-894C-9DEA-E31E7139900A}" type="parTrans" cxnId="{D61005E1-BA6A-6740-B7F3-3B4CDFDD9F72}">
      <dgm:prSet/>
      <dgm:spPr/>
      <dgm:t>
        <a:bodyPr/>
        <a:lstStyle/>
        <a:p>
          <a:endParaRPr lang="es-ES"/>
        </a:p>
      </dgm:t>
    </dgm:pt>
    <dgm:pt modelId="{EF984B50-21CE-1E42-BCB3-928E2A26AAC2}" type="sibTrans" cxnId="{D61005E1-BA6A-6740-B7F3-3B4CDFDD9F72}">
      <dgm:prSet/>
      <dgm:spPr/>
      <dgm:t>
        <a:bodyPr/>
        <a:lstStyle/>
        <a:p>
          <a:endParaRPr lang="es-ES"/>
        </a:p>
      </dgm:t>
    </dgm:pt>
    <dgm:pt modelId="{41A34BEF-A736-914D-ADE2-DC8082034B4F}">
      <dgm:prSet phldrT="[Texto]"/>
      <dgm:spPr/>
      <dgm:t>
        <a:bodyPr/>
        <a:lstStyle/>
        <a:p>
          <a:r>
            <a:rPr lang="es-ES" dirty="0" smtClean="0"/>
            <a:t>Saber 3º &amp; 5o</a:t>
          </a:r>
          <a:endParaRPr lang="es-ES" dirty="0"/>
        </a:p>
      </dgm:t>
    </dgm:pt>
    <dgm:pt modelId="{92837EDC-BBED-0845-B25A-04F06B9AEE9B}" type="parTrans" cxnId="{3F5C8E14-8D57-F24D-A48D-FF8D9BC97777}">
      <dgm:prSet/>
      <dgm:spPr/>
      <dgm:t>
        <a:bodyPr/>
        <a:lstStyle/>
        <a:p>
          <a:endParaRPr lang="es-ES"/>
        </a:p>
      </dgm:t>
    </dgm:pt>
    <dgm:pt modelId="{10389B21-926A-144E-A9F2-8211512A9429}" type="sibTrans" cxnId="{3F5C8E14-8D57-F24D-A48D-FF8D9BC97777}">
      <dgm:prSet/>
      <dgm:spPr/>
      <dgm:t>
        <a:bodyPr/>
        <a:lstStyle/>
        <a:p>
          <a:endParaRPr lang="es-ES"/>
        </a:p>
      </dgm:t>
    </dgm:pt>
    <dgm:pt modelId="{FB9794D3-F6D6-0346-AE83-16803C339709}" type="pres">
      <dgm:prSet presAssocID="{10F6D784-CD88-BD44-90FE-E35C1920AAD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2C823AC-797F-2440-A191-254A691E3E59}" type="pres">
      <dgm:prSet presAssocID="{10F6D784-CD88-BD44-90FE-E35C1920AADB}" presName="diamond" presStyleLbl="bgShp" presStyleIdx="0" presStyleCnt="1"/>
      <dgm:spPr/>
    </dgm:pt>
    <dgm:pt modelId="{62EB6C70-3CE7-5D4A-AC64-6BDD37FC2325}" type="pres">
      <dgm:prSet presAssocID="{10F6D784-CD88-BD44-90FE-E35C1920AADB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8ED127-9B21-A44D-947E-FDF835B1BBE8}" type="pres">
      <dgm:prSet presAssocID="{10F6D784-CD88-BD44-90FE-E35C1920AADB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AB64A-4EE5-F54A-975C-A84E47DD36EC}" type="pres">
      <dgm:prSet presAssocID="{10F6D784-CD88-BD44-90FE-E35C1920AADB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B3EAB8-4C26-3249-BFED-B944CED3209E}" type="pres">
      <dgm:prSet presAssocID="{10F6D784-CD88-BD44-90FE-E35C1920AADB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AFB764D-F4C9-8C43-97D8-7C4C66192BA9}" srcId="{10F6D784-CD88-BD44-90FE-E35C1920AADB}" destId="{B0746175-E014-FE44-B980-5ABF66F26B29}" srcOrd="1" destOrd="0" parTransId="{5DF71145-3255-1444-A894-639C9149A99B}" sibTransId="{64AA5C09-7C65-DF45-87A7-083446A2D5AC}"/>
    <dgm:cxn modelId="{C8B0EB8D-BC99-6144-B0CF-A4F067552CCA}" type="presOf" srcId="{47DB019D-1BDE-0B4F-AAB5-56B4A99A3354}" destId="{62EB6C70-3CE7-5D4A-AC64-6BDD37FC2325}" srcOrd="0" destOrd="0" presId="urn:microsoft.com/office/officeart/2005/8/layout/matrix3"/>
    <dgm:cxn modelId="{362BF4C8-0ED0-D64D-9A15-576B79184F1C}" type="presOf" srcId="{B0746175-E014-FE44-B980-5ABF66F26B29}" destId="{628ED127-9B21-A44D-947E-FDF835B1BBE8}" srcOrd="0" destOrd="0" presId="urn:microsoft.com/office/officeart/2005/8/layout/matrix3"/>
    <dgm:cxn modelId="{D61005E1-BA6A-6740-B7F3-3B4CDFDD9F72}" srcId="{10F6D784-CD88-BD44-90FE-E35C1920AADB}" destId="{8E6D7291-5E53-1945-9C35-BEE5B0543D54}" srcOrd="2" destOrd="0" parTransId="{BF85AD1C-EC67-894C-9DEA-E31E7139900A}" sibTransId="{EF984B50-21CE-1E42-BCB3-928E2A26AAC2}"/>
    <dgm:cxn modelId="{346864E8-0846-834C-8D01-061A7854A3D9}" srcId="{10F6D784-CD88-BD44-90FE-E35C1920AADB}" destId="{47DB019D-1BDE-0B4F-AAB5-56B4A99A3354}" srcOrd="0" destOrd="0" parTransId="{08E14D48-0572-1243-84B2-4A127F31CFC9}" sibTransId="{89F45893-0083-934B-B819-B5FA6D7DE217}"/>
    <dgm:cxn modelId="{B974D7B4-A423-3543-B707-6F61A7878E19}" type="presOf" srcId="{8E6D7291-5E53-1945-9C35-BEE5B0543D54}" destId="{6CAAB64A-4EE5-F54A-975C-A84E47DD36EC}" srcOrd="0" destOrd="0" presId="urn:microsoft.com/office/officeart/2005/8/layout/matrix3"/>
    <dgm:cxn modelId="{B5342443-7A94-554C-99FE-39809F814B54}" type="presOf" srcId="{41A34BEF-A736-914D-ADE2-DC8082034B4F}" destId="{60B3EAB8-4C26-3249-BFED-B944CED3209E}" srcOrd="0" destOrd="0" presId="urn:microsoft.com/office/officeart/2005/8/layout/matrix3"/>
    <dgm:cxn modelId="{96BF3A34-64A4-EA48-9EA5-4D098B293679}" type="presOf" srcId="{10F6D784-CD88-BD44-90FE-E35C1920AADB}" destId="{FB9794D3-F6D6-0346-AE83-16803C339709}" srcOrd="0" destOrd="0" presId="urn:microsoft.com/office/officeart/2005/8/layout/matrix3"/>
    <dgm:cxn modelId="{3F5C8E14-8D57-F24D-A48D-FF8D9BC97777}" srcId="{10F6D784-CD88-BD44-90FE-E35C1920AADB}" destId="{41A34BEF-A736-914D-ADE2-DC8082034B4F}" srcOrd="3" destOrd="0" parTransId="{92837EDC-BBED-0845-B25A-04F06B9AEE9B}" sibTransId="{10389B21-926A-144E-A9F2-8211512A9429}"/>
    <dgm:cxn modelId="{A9B1BB7E-9681-1240-8DF9-776C1B95092F}" type="presParOf" srcId="{FB9794D3-F6D6-0346-AE83-16803C339709}" destId="{92C823AC-797F-2440-A191-254A691E3E59}" srcOrd="0" destOrd="0" presId="urn:microsoft.com/office/officeart/2005/8/layout/matrix3"/>
    <dgm:cxn modelId="{22F92638-1EDD-9143-AE77-98CFD83386CC}" type="presParOf" srcId="{FB9794D3-F6D6-0346-AE83-16803C339709}" destId="{62EB6C70-3CE7-5D4A-AC64-6BDD37FC2325}" srcOrd="1" destOrd="0" presId="urn:microsoft.com/office/officeart/2005/8/layout/matrix3"/>
    <dgm:cxn modelId="{FF199145-4383-7F46-ACAF-2E3FB01623BC}" type="presParOf" srcId="{FB9794D3-F6D6-0346-AE83-16803C339709}" destId="{628ED127-9B21-A44D-947E-FDF835B1BBE8}" srcOrd="2" destOrd="0" presId="urn:microsoft.com/office/officeart/2005/8/layout/matrix3"/>
    <dgm:cxn modelId="{5B5E2B56-EE5B-EF48-917B-1FA032394605}" type="presParOf" srcId="{FB9794D3-F6D6-0346-AE83-16803C339709}" destId="{6CAAB64A-4EE5-F54A-975C-A84E47DD36EC}" srcOrd="3" destOrd="0" presId="urn:microsoft.com/office/officeart/2005/8/layout/matrix3"/>
    <dgm:cxn modelId="{5679AAF0-9897-C344-994C-C4DB12A71133}" type="presParOf" srcId="{FB9794D3-F6D6-0346-AE83-16803C339709}" destId="{60B3EAB8-4C26-3249-BFED-B944CED3209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5C8B03-059E-704F-8A63-8ECE02FAAF7E}" type="doc">
      <dgm:prSet loTypeId="urn:microsoft.com/office/officeart/2005/8/layout/matrix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425A8C37-3B62-A340-B84A-49BBDB97D1D2}">
      <dgm:prSet phldrT="[Texto]"/>
      <dgm:spPr/>
      <dgm:t>
        <a:bodyPr/>
        <a:lstStyle/>
        <a:p>
          <a:r>
            <a:rPr lang="es-ES_tradnl" dirty="0" smtClean="0"/>
            <a:t>Aprendizajes de los estudiantes</a:t>
          </a:r>
          <a:endParaRPr lang="es-ES_tradnl" dirty="0"/>
        </a:p>
      </dgm:t>
    </dgm:pt>
    <dgm:pt modelId="{A2B816AA-9AD6-E34F-9348-55F308050D8C}" type="parTrans" cxnId="{E158B583-C28E-4C4B-8D15-D303D1E184F7}">
      <dgm:prSet/>
      <dgm:spPr/>
      <dgm:t>
        <a:bodyPr/>
        <a:lstStyle/>
        <a:p>
          <a:endParaRPr lang="es-ES_tradnl"/>
        </a:p>
      </dgm:t>
    </dgm:pt>
    <dgm:pt modelId="{5048FD28-D234-724C-B5E1-07B81FB45E5E}" type="sibTrans" cxnId="{E158B583-C28E-4C4B-8D15-D303D1E184F7}">
      <dgm:prSet/>
      <dgm:spPr/>
      <dgm:t>
        <a:bodyPr/>
        <a:lstStyle/>
        <a:p>
          <a:endParaRPr lang="es-ES_tradnl"/>
        </a:p>
      </dgm:t>
    </dgm:pt>
    <dgm:pt modelId="{04CF7E6B-A4A6-B142-B89C-7EAEC5620A71}">
      <dgm:prSet phldrT="[Texto]"/>
      <dgm:spPr/>
      <dgm:t>
        <a:bodyPr/>
        <a:lstStyle/>
        <a:p>
          <a:r>
            <a:rPr lang="es-ES_tradnl" dirty="0" smtClean="0"/>
            <a:t>Ajuste a la formación para hacerla genuinamente situada</a:t>
          </a:r>
        </a:p>
      </dgm:t>
    </dgm:pt>
    <dgm:pt modelId="{3768C5D3-4413-A44E-A150-E2589AC55F29}" type="parTrans" cxnId="{F40E572F-03E6-D94D-A7B2-82A73A402E2B}">
      <dgm:prSet/>
      <dgm:spPr/>
      <dgm:t>
        <a:bodyPr/>
        <a:lstStyle/>
        <a:p>
          <a:endParaRPr lang="es-ES_tradnl"/>
        </a:p>
      </dgm:t>
    </dgm:pt>
    <dgm:pt modelId="{48029737-8B1D-544C-8360-97A00F137833}" type="sibTrans" cxnId="{F40E572F-03E6-D94D-A7B2-82A73A402E2B}">
      <dgm:prSet/>
      <dgm:spPr/>
      <dgm:t>
        <a:bodyPr/>
        <a:lstStyle/>
        <a:p>
          <a:endParaRPr lang="es-ES_tradnl"/>
        </a:p>
      </dgm:t>
    </dgm:pt>
    <dgm:pt modelId="{FA81373A-0554-6043-82D0-DE1DEF64C228}">
      <dgm:prSet phldrT="[Texto]"/>
      <dgm:spPr/>
      <dgm:t>
        <a:bodyPr/>
        <a:lstStyle/>
        <a:p>
          <a:r>
            <a:rPr lang="es-ES_tradnl" dirty="0" smtClean="0"/>
            <a:t>Documentos y protocolo que respaldan las acciones</a:t>
          </a:r>
        </a:p>
      </dgm:t>
    </dgm:pt>
    <dgm:pt modelId="{7B671915-B98B-F54F-901C-8FB734D57104}" type="parTrans" cxnId="{B9A34CC6-63B1-B041-BFEB-40DAA544B544}">
      <dgm:prSet/>
      <dgm:spPr/>
      <dgm:t>
        <a:bodyPr/>
        <a:lstStyle/>
        <a:p>
          <a:endParaRPr lang="es-ES_tradnl"/>
        </a:p>
      </dgm:t>
    </dgm:pt>
    <dgm:pt modelId="{236A2AD3-114B-124E-8B9A-4E3F06FAC836}" type="sibTrans" cxnId="{B9A34CC6-63B1-B041-BFEB-40DAA544B544}">
      <dgm:prSet/>
      <dgm:spPr/>
      <dgm:t>
        <a:bodyPr/>
        <a:lstStyle/>
        <a:p>
          <a:endParaRPr lang="es-ES_tradnl"/>
        </a:p>
      </dgm:t>
    </dgm:pt>
    <dgm:pt modelId="{E0CE2218-7AB6-F943-8D0A-5AB65024041E}">
      <dgm:prSet phldrT="[Texto]"/>
      <dgm:spPr/>
      <dgm:t>
        <a:bodyPr/>
        <a:lstStyle/>
        <a:p>
          <a:r>
            <a:rPr lang="es-ES_tradnl" dirty="0" smtClean="0"/>
            <a:t>Material educativo de apoyo al docente</a:t>
          </a:r>
          <a:endParaRPr lang="es-ES_tradnl" dirty="0"/>
        </a:p>
      </dgm:t>
    </dgm:pt>
    <dgm:pt modelId="{3DA044A5-ADB4-9B48-8056-E48DBA3ECFD1}" type="parTrans" cxnId="{CC7A1EF3-97EE-CE46-A13C-C8FF80DF5A96}">
      <dgm:prSet/>
      <dgm:spPr/>
      <dgm:t>
        <a:bodyPr/>
        <a:lstStyle/>
        <a:p>
          <a:endParaRPr lang="es-ES_tradnl"/>
        </a:p>
      </dgm:t>
    </dgm:pt>
    <dgm:pt modelId="{A4B71875-4F3A-A54D-9297-5AF01FD529BF}" type="sibTrans" cxnId="{CC7A1EF3-97EE-CE46-A13C-C8FF80DF5A96}">
      <dgm:prSet/>
      <dgm:spPr/>
      <dgm:t>
        <a:bodyPr/>
        <a:lstStyle/>
        <a:p>
          <a:endParaRPr lang="es-ES_tradnl"/>
        </a:p>
      </dgm:t>
    </dgm:pt>
    <dgm:pt modelId="{2E13ACF6-5E2E-F340-A9F5-A62882E787A6}">
      <dgm:prSet phldrT="[Texto]"/>
      <dgm:spPr/>
      <dgm:t>
        <a:bodyPr/>
        <a:lstStyle/>
        <a:p>
          <a:r>
            <a:rPr lang="es-ES_tradnl" dirty="0" smtClean="0"/>
            <a:t>Trabajo basado en información, datos y evidencias </a:t>
          </a:r>
          <a:endParaRPr lang="es-ES_tradnl" dirty="0"/>
        </a:p>
      </dgm:t>
    </dgm:pt>
    <dgm:pt modelId="{E02ABEAE-C897-B64F-815C-D092A44F9F12}" type="parTrans" cxnId="{25681E2B-0605-404F-BD09-52C458FFB7AD}">
      <dgm:prSet/>
      <dgm:spPr/>
      <dgm:t>
        <a:bodyPr/>
        <a:lstStyle/>
        <a:p>
          <a:endParaRPr lang="es-ES_tradnl"/>
        </a:p>
      </dgm:t>
    </dgm:pt>
    <dgm:pt modelId="{AD827651-3AB6-5646-8713-D7801C0DF659}" type="sibTrans" cxnId="{25681E2B-0605-404F-BD09-52C458FFB7AD}">
      <dgm:prSet/>
      <dgm:spPr/>
      <dgm:t>
        <a:bodyPr/>
        <a:lstStyle/>
        <a:p>
          <a:endParaRPr lang="es-ES_tradnl"/>
        </a:p>
      </dgm:t>
    </dgm:pt>
    <dgm:pt modelId="{49DED3D9-4991-A741-98C4-DEDF7587734D}" type="pres">
      <dgm:prSet presAssocID="{4C5C8B03-059E-704F-8A63-8ECE02FAAF7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CBCBA7D-4E01-1441-A8D8-8946B848FB7D}" type="pres">
      <dgm:prSet presAssocID="{4C5C8B03-059E-704F-8A63-8ECE02FAAF7E}" presName="matrix" presStyleCnt="0"/>
      <dgm:spPr/>
    </dgm:pt>
    <dgm:pt modelId="{5F982164-DAC9-9744-B8A5-CD04407C2670}" type="pres">
      <dgm:prSet presAssocID="{4C5C8B03-059E-704F-8A63-8ECE02FAAF7E}" presName="tile1" presStyleLbl="node1" presStyleIdx="0" presStyleCnt="4"/>
      <dgm:spPr/>
      <dgm:t>
        <a:bodyPr/>
        <a:lstStyle/>
        <a:p>
          <a:endParaRPr lang="es-ES_tradnl"/>
        </a:p>
      </dgm:t>
    </dgm:pt>
    <dgm:pt modelId="{CA66AC4C-9AAF-B044-8364-51CB793B5CCF}" type="pres">
      <dgm:prSet presAssocID="{4C5C8B03-059E-704F-8A63-8ECE02FAAF7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F6DDEE-A694-C34F-BA14-C56B22B0D1D1}" type="pres">
      <dgm:prSet presAssocID="{4C5C8B03-059E-704F-8A63-8ECE02FAAF7E}" presName="tile2" presStyleLbl="node1" presStyleIdx="1" presStyleCnt="4"/>
      <dgm:spPr/>
      <dgm:t>
        <a:bodyPr/>
        <a:lstStyle/>
        <a:p>
          <a:endParaRPr lang="es-ES_tradnl"/>
        </a:p>
      </dgm:t>
    </dgm:pt>
    <dgm:pt modelId="{E076D27E-F7FB-2C4D-A9DC-49CE2C2D66A7}" type="pres">
      <dgm:prSet presAssocID="{4C5C8B03-059E-704F-8A63-8ECE02FAAF7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2F14E37-865B-4F44-99AC-33E0E0448B76}" type="pres">
      <dgm:prSet presAssocID="{4C5C8B03-059E-704F-8A63-8ECE02FAAF7E}" presName="tile3" presStyleLbl="node1" presStyleIdx="2" presStyleCnt="4"/>
      <dgm:spPr/>
      <dgm:t>
        <a:bodyPr/>
        <a:lstStyle/>
        <a:p>
          <a:endParaRPr lang="es-ES"/>
        </a:p>
      </dgm:t>
    </dgm:pt>
    <dgm:pt modelId="{32B02D46-866B-4F4B-A364-E0CE2BC8BE21}" type="pres">
      <dgm:prSet presAssocID="{4C5C8B03-059E-704F-8A63-8ECE02FAAF7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BBA2D4-7D71-3A46-B01C-762F77794C7B}" type="pres">
      <dgm:prSet presAssocID="{4C5C8B03-059E-704F-8A63-8ECE02FAAF7E}" presName="tile4" presStyleLbl="node1" presStyleIdx="3" presStyleCnt="4"/>
      <dgm:spPr/>
      <dgm:t>
        <a:bodyPr/>
        <a:lstStyle/>
        <a:p>
          <a:endParaRPr lang="es-ES_tradnl"/>
        </a:p>
      </dgm:t>
    </dgm:pt>
    <dgm:pt modelId="{774DEFC2-8F7A-8040-B4D0-7D98B7AE696B}" type="pres">
      <dgm:prSet presAssocID="{4C5C8B03-059E-704F-8A63-8ECE02FAAF7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6A3B5FD-8B82-FC48-A892-881E36C5F400}" type="pres">
      <dgm:prSet presAssocID="{4C5C8B03-059E-704F-8A63-8ECE02FAAF7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10017BA1-E324-A54A-859F-F8D9E44D634C}" type="presOf" srcId="{E0CE2218-7AB6-F943-8D0A-5AB65024041E}" destId="{B2F14E37-865B-4F44-99AC-33E0E0448B76}" srcOrd="0" destOrd="0" presId="urn:microsoft.com/office/officeart/2005/8/layout/matrix1"/>
    <dgm:cxn modelId="{06AED683-6A98-084A-9F7E-0E74C6A5A39C}" type="presOf" srcId="{425A8C37-3B62-A340-B84A-49BBDB97D1D2}" destId="{E6A3B5FD-8B82-FC48-A892-881E36C5F400}" srcOrd="0" destOrd="0" presId="urn:microsoft.com/office/officeart/2005/8/layout/matrix1"/>
    <dgm:cxn modelId="{F39CEA78-6EE5-1848-9E03-3751CC428FBE}" type="presOf" srcId="{E0CE2218-7AB6-F943-8D0A-5AB65024041E}" destId="{32B02D46-866B-4F4B-A364-E0CE2BC8BE21}" srcOrd="1" destOrd="0" presId="urn:microsoft.com/office/officeart/2005/8/layout/matrix1"/>
    <dgm:cxn modelId="{C7F4DB7D-D07C-E740-8490-305D84788F99}" type="presOf" srcId="{2E13ACF6-5E2E-F340-A9F5-A62882E787A6}" destId="{2ABBA2D4-7D71-3A46-B01C-762F77794C7B}" srcOrd="0" destOrd="0" presId="urn:microsoft.com/office/officeart/2005/8/layout/matrix1"/>
    <dgm:cxn modelId="{25681E2B-0605-404F-BD09-52C458FFB7AD}" srcId="{425A8C37-3B62-A340-B84A-49BBDB97D1D2}" destId="{2E13ACF6-5E2E-F340-A9F5-A62882E787A6}" srcOrd="3" destOrd="0" parTransId="{E02ABEAE-C897-B64F-815C-D092A44F9F12}" sibTransId="{AD827651-3AB6-5646-8713-D7801C0DF659}"/>
    <dgm:cxn modelId="{659FA32C-2101-6148-9177-9F06072A7AA4}" type="presOf" srcId="{2E13ACF6-5E2E-F340-A9F5-A62882E787A6}" destId="{774DEFC2-8F7A-8040-B4D0-7D98B7AE696B}" srcOrd="1" destOrd="0" presId="urn:microsoft.com/office/officeart/2005/8/layout/matrix1"/>
    <dgm:cxn modelId="{32B8AC1D-FBFC-6543-A068-6C9FD83EB052}" type="presOf" srcId="{04CF7E6B-A4A6-B142-B89C-7EAEC5620A71}" destId="{CA66AC4C-9AAF-B044-8364-51CB793B5CCF}" srcOrd="1" destOrd="0" presId="urn:microsoft.com/office/officeart/2005/8/layout/matrix1"/>
    <dgm:cxn modelId="{CC7A1EF3-97EE-CE46-A13C-C8FF80DF5A96}" srcId="{425A8C37-3B62-A340-B84A-49BBDB97D1D2}" destId="{E0CE2218-7AB6-F943-8D0A-5AB65024041E}" srcOrd="2" destOrd="0" parTransId="{3DA044A5-ADB4-9B48-8056-E48DBA3ECFD1}" sibTransId="{A4B71875-4F3A-A54D-9297-5AF01FD529BF}"/>
    <dgm:cxn modelId="{62EF38E6-3344-6740-9079-BCB61AE7B442}" type="presOf" srcId="{FA81373A-0554-6043-82D0-DE1DEF64C228}" destId="{E076D27E-F7FB-2C4D-A9DC-49CE2C2D66A7}" srcOrd="1" destOrd="0" presId="urn:microsoft.com/office/officeart/2005/8/layout/matrix1"/>
    <dgm:cxn modelId="{3D97B541-6621-1945-AE96-B148905E3837}" type="presOf" srcId="{04CF7E6B-A4A6-B142-B89C-7EAEC5620A71}" destId="{5F982164-DAC9-9744-B8A5-CD04407C2670}" srcOrd="0" destOrd="0" presId="urn:microsoft.com/office/officeart/2005/8/layout/matrix1"/>
    <dgm:cxn modelId="{B9A34CC6-63B1-B041-BFEB-40DAA544B544}" srcId="{425A8C37-3B62-A340-B84A-49BBDB97D1D2}" destId="{FA81373A-0554-6043-82D0-DE1DEF64C228}" srcOrd="1" destOrd="0" parTransId="{7B671915-B98B-F54F-901C-8FB734D57104}" sibTransId="{236A2AD3-114B-124E-8B9A-4E3F06FAC836}"/>
    <dgm:cxn modelId="{D675B5DF-2D25-584C-8F76-B72C146DCC34}" type="presOf" srcId="{4C5C8B03-059E-704F-8A63-8ECE02FAAF7E}" destId="{49DED3D9-4991-A741-98C4-DEDF7587734D}" srcOrd="0" destOrd="0" presId="urn:microsoft.com/office/officeart/2005/8/layout/matrix1"/>
    <dgm:cxn modelId="{E1A694B6-BEFD-FD43-94EA-E0D3FF6E57A5}" type="presOf" srcId="{FA81373A-0554-6043-82D0-DE1DEF64C228}" destId="{A7F6DDEE-A694-C34F-BA14-C56B22B0D1D1}" srcOrd="0" destOrd="0" presId="urn:microsoft.com/office/officeart/2005/8/layout/matrix1"/>
    <dgm:cxn modelId="{E158B583-C28E-4C4B-8D15-D303D1E184F7}" srcId="{4C5C8B03-059E-704F-8A63-8ECE02FAAF7E}" destId="{425A8C37-3B62-A340-B84A-49BBDB97D1D2}" srcOrd="0" destOrd="0" parTransId="{A2B816AA-9AD6-E34F-9348-55F308050D8C}" sibTransId="{5048FD28-D234-724C-B5E1-07B81FB45E5E}"/>
    <dgm:cxn modelId="{F40E572F-03E6-D94D-A7B2-82A73A402E2B}" srcId="{425A8C37-3B62-A340-B84A-49BBDB97D1D2}" destId="{04CF7E6B-A4A6-B142-B89C-7EAEC5620A71}" srcOrd="0" destOrd="0" parTransId="{3768C5D3-4413-A44E-A150-E2589AC55F29}" sibTransId="{48029737-8B1D-544C-8360-97A00F137833}"/>
    <dgm:cxn modelId="{CAA7093F-B8EE-4242-8E83-3397418A7DE2}" type="presParOf" srcId="{49DED3D9-4991-A741-98C4-DEDF7587734D}" destId="{3CBCBA7D-4E01-1441-A8D8-8946B848FB7D}" srcOrd="0" destOrd="0" presId="urn:microsoft.com/office/officeart/2005/8/layout/matrix1"/>
    <dgm:cxn modelId="{DD1A8B0E-EC23-4C4C-986D-87B4CD0D9AD5}" type="presParOf" srcId="{3CBCBA7D-4E01-1441-A8D8-8946B848FB7D}" destId="{5F982164-DAC9-9744-B8A5-CD04407C2670}" srcOrd="0" destOrd="0" presId="urn:microsoft.com/office/officeart/2005/8/layout/matrix1"/>
    <dgm:cxn modelId="{6C454565-F044-EC48-8310-A270CFE80E93}" type="presParOf" srcId="{3CBCBA7D-4E01-1441-A8D8-8946B848FB7D}" destId="{CA66AC4C-9AAF-B044-8364-51CB793B5CCF}" srcOrd="1" destOrd="0" presId="urn:microsoft.com/office/officeart/2005/8/layout/matrix1"/>
    <dgm:cxn modelId="{9CBB3B9E-9C02-7D4E-8269-D8BA9E719766}" type="presParOf" srcId="{3CBCBA7D-4E01-1441-A8D8-8946B848FB7D}" destId="{A7F6DDEE-A694-C34F-BA14-C56B22B0D1D1}" srcOrd="2" destOrd="0" presId="urn:microsoft.com/office/officeart/2005/8/layout/matrix1"/>
    <dgm:cxn modelId="{97566C6C-1DCE-D542-AFEC-6093D864FB82}" type="presParOf" srcId="{3CBCBA7D-4E01-1441-A8D8-8946B848FB7D}" destId="{E076D27E-F7FB-2C4D-A9DC-49CE2C2D66A7}" srcOrd="3" destOrd="0" presId="urn:microsoft.com/office/officeart/2005/8/layout/matrix1"/>
    <dgm:cxn modelId="{2AD12976-6DD8-6D45-8D21-C61FC4266566}" type="presParOf" srcId="{3CBCBA7D-4E01-1441-A8D8-8946B848FB7D}" destId="{B2F14E37-865B-4F44-99AC-33E0E0448B76}" srcOrd="4" destOrd="0" presId="urn:microsoft.com/office/officeart/2005/8/layout/matrix1"/>
    <dgm:cxn modelId="{FC33C95B-0428-084E-BC09-D941CC446CCB}" type="presParOf" srcId="{3CBCBA7D-4E01-1441-A8D8-8946B848FB7D}" destId="{32B02D46-866B-4F4B-A364-E0CE2BC8BE21}" srcOrd="5" destOrd="0" presId="urn:microsoft.com/office/officeart/2005/8/layout/matrix1"/>
    <dgm:cxn modelId="{C8591B6A-250B-DB4D-A812-36471E0F8EEB}" type="presParOf" srcId="{3CBCBA7D-4E01-1441-A8D8-8946B848FB7D}" destId="{2ABBA2D4-7D71-3A46-B01C-762F77794C7B}" srcOrd="6" destOrd="0" presId="urn:microsoft.com/office/officeart/2005/8/layout/matrix1"/>
    <dgm:cxn modelId="{08A4B2BF-E3DB-0F48-90D3-699AD75BEC32}" type="presParOf" srcId="{3CBCBA7D-4E01-1441-A8D8-8946B848FB7D}" destId="{774DEFC2-8F7A-8040-B4D0-7D98B7AE696B}" srcOrd="7" destOrd="0" presId="urn:microsoft.com/office/officeart/2005/8/layout/matrix1"/>
    <dgm:cxn modelId="{2B83193A-ADB1-0447-9705-0385608D1C29}" type="presParOf" srcId="{49DED3D9-4991-A741-98C4-DEDF7587734D}" destId="{E6A3B5FD-8B82-FC48-A892-881E36C5F40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1F6E4A-A954-3546-A308-0B3F5C5CFFDA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75283752-7756-A44A-97D4-F4002CFD1037}">
      <dgm:prSet phldrT="[Texto]"/>
      <dgm:spPr/>
      <dgm:t>
        <a:bodyPr/>
        <a:lstStyle/>
        <a:p>
          <a:r>
            <a:rPr lang="es-ES_tradnl" dirty="0" smtClean="0"/>
            <a:t>DPS</a:t>
          </a:r>
          <a:endParaRPr lang="es-ES_tradnl" dirty="0"/>
        </a:p>
      </dgm:t>
    </dgm:pt>
    <dgm:pt modelId="{24FF7B84-7E3F-3743-89EF-305D4C930E45}" type="parTrans" cxnId="{ED88A993-BC01-0B4A-99BE-8DF8516F1FE0}">
      <dgm:prSet/>
      <dgm:spPr/>
      <dgm:t>
        <a:bodyPr/>
        <a:lstStyle/>
        <a:p>
          <a:endParaRPr lang="es-ES_tradnl"/>
        </a:p>
      </dgm:t>
    </dgm:pt>
    <dgm:pt modelId="{CF4C261B-0E73-6349-B368-A0FD43476B77}" type="sibTrans" cxnId="{ED88A993-BC01-0B4A-99BE-8DF8516F1FE0}">
      <dgm:prSet/>
      <dgm:spPr/>
      <dgm:t>
        <a:bodyPr/>
        <a:lstStyle/>
        <a:p>
          <a:endParaRPr lang="es-ES_tradnl"/>
        </a:p>
      </dgm:t>
    </dgm:pt>
    <dgm:pt modelId="{B2141638-EB63-D24C-A416-F97F2EECBFC6}">
      <dgm:prSet phldrT="[Texto]"/>
      <dgm:spPr/>
      <dgm:t>
        <a:bodyPr/>
        <a:lstStyle/>
        <a:p>
          <a:r>
            <a:rPr lang="es-ES_tradnl" dirty="0" smtClean="0"/>
            <a:t>Acompañamiento en el aula a todos los docentes</a:t>
          </a:r>
          <a:endParaRPr lang="es-ES_tradnl" dirty="0"/>
        </a:p>
      </dgm:t>
    </dgm:pt>
    <dgm:pt modelId="{14CC48E1-C9BC-BF4C-8907-8C1546D8F99A}" type="parTrans" cxnId="{61EBCB77-18AC-BE4E-BF60-EC76629AD60A}">
      <dgm:prSet/>
      <dgm:spPr/>
      <dgm:t>
        <a:bodyPr/>
        <a:lstStyle/>
        <a:p>
          <a:endParaRPr lang="es-ES_tradnl"/>
        </a:p>
      </dgm:t>
    </dgm:pt>
    <dgm:pt modelId="{284EEAC2-0B2C-B545-A915-7335A338B60A}" type="sibTrans" cxnId="{61EBCB77-18AC-BE4E-BF60-EC76629AD60A}">
      <dgm:prSet/>
      <dgm:spPr/>
      <dgm:t>
        <a:bodyPr/>
        <a:lstStyle/>
        <a:p>
          <a:endParaRPr lang="es-ES_tradnl"/>
        </a:p>
      </dgm:t>
    </dgm:pt>
    <dgm:pt modelId="{F0F6AC29-AB25-C046-AB8C-04C014FA8F8B}">
      <dgm:prSet phldrT="[Texto]"/>
      <dgm:spPr/>
      <dgm:t>
        <a:bodyPr/>
        <a:lstStyle/>
        <a:p>
          <a:r>
            <a:rPr lang="es-ES_tradnl" dirty="0" smtClean="0"/>
            <a:t>Actividades en la escuela genuinamente situadas</a:t>
          </a:r>
          <a:endParaRPr lang="es-ES_tradnl" dirty="0"/>
        </a:p>
      </dgm:t>
    </dgm:pt>
    <dgm:pt modelId="{7FCE71A6-727D-3541-BF48-C522AEEE8787}" type="parTrans" cxnId="{35D28B3B-C7DA-CA43-A5D7-0F8DD03307F0}">
      <dgm:prSet/>
      <dgm:spPr/>
      <dgm:t>
        <a:bodyPr/>
        <a:lstStyle/>
        <a:p>
          <a:endParaRPr lang="es-ES_tradnl"/>
        </a:p>
      </dgm:t>
    </dgm:pt>
    <dgm:pt modelId="{0F474A2C-5D22-F843-BAD0-FF9654682282}" type="sibTrans" cxnId="{35D28B3B-C7DA-CA43-A5D7-0F8DD03307F0}">
      <dgm:prSet/>
      <dgm:spPr/>
      <dgm:t>
        <a:bodyPr/>
        <a:lstStyle/>
        <a:p>
          <a:endParaRPr lang="es-ES_tradnl"/>
        </a:p>
      </dgm:t>
    </dgm:pt>
    <dgm:pt modelId="{50C77876-9594-7B41-B27F-CE8A70439B1F}">
      <dgm:prSet phldrT="[Texto]"/>
      <dgm:spPr/>
      <dgm:t>
        <a:bodyPr/>
        <a:lstStyle/>
        <a:p>
          <a:r>
            <a:rPr lang="es-ES_tradnl" dirty="0" smtClean="0"/>
            <a:t>Desempeños deseados en los docentes año a año</a:t>
          </a:r>
          <a:endParaRPr lang="es-ES_tradnl" dirty="0"/>
        </a:p>
      </dgm:t>
    </dgm:pt>
    <dgm:pt modelId="{C4430037-2412-1949-B1CA-C50994BE1A5D}" type="parTrans" cxnId="{84FFE7E7-0266-FC4A-A07C-A7CC6D545DF1}">
      <dgm:prSet/>
      <dgm:spPr/>
      <dgm:t>
        <a:bodyPr/>
        <a:lstStyle/>
        <a:p>
          <a:endParaRPr lang="es-ES_tradnl"/>
        </a:p>
      </dgm:t>
    </dgm:pt>
    <dgm:pt modelId="{BA9AC23B-AFBC-AA42-955F-921425C01677}" type="sibTrans" cxnId="{84FFE7E7-0266-FC4A-A07C-A7CC6D545DF1}">
      <dgm:prSet/>
      <dgm:spPr/>
      <dgm:t>
        <a:bodyPr/>
        <a:lstStyle/>
        <a:p>
          <a:endParaRPr lang="es-ES_tradnl"/>
        </a:p>
      </dgm:t>
    </dgm:pt>
    <dgm:pt modelId="{32DC4444-13AE-914F-BA6A-96909194F45B}">
      <dgm:prSet phldrT="[Texto]"/>
      <dgm:spPr/>
      <dgm:t>
        <a:bodyPr/>
        <a:lstStyle/>
        <a:p>
          <a:r>
            <a:rPr lang="es-ES_tradnl" dirty="0" smtClean="0"/>
            <a:t>Evaluación para el aprendizaje </a:t>
          </a:r>
          <a:endParaRPr lang="es-ES_tradnl" dirty="0"/>
        </a:p>
      </dgm:t>
    </dgm:pt>
    <dgm:pt modelId="{E8854483-D5DC-A947-B0D1-163F9A820046}" type="parTrans" cxnId="{5DD9BD73-BFF8-774E-B71D-2C507B8BF707}">
      <dgm:prSet/>
      <dgm:spPr/>
      <dgm:t>
        <a:bodyPr/>
        <a:lstStyle/>
        <a:p>
          <a:endParaRPr lang="es-ES_tradnl"/>
        </a:p>
      </dgm:t>
    </dgm:pt>
    <dgm:pt modelId="{93718DB9-39A1-B040-9054-222998024B20}" type="sibTrans" cxnId="{5DD9BD73-BFF8-774E-B71D-2C507B8BF707}">
      <dgm:prSet/>
      <dgm:spPr/>
      <dgm:t>
        <a:bodyPr/>
        <a:lstStyle/>
        <a:p>
          <a:endParaRPr lang="es-ES_tradnl"/>
        </a:p>
      </dgm:t>
    </dgm:pt>
    <dgm:pt modelId="{72DE00FA-436A-B24F-8A3F-4F6B751D9157}" type="pres">
      <dgm:prSet presAssocID="{E51F6E4A-A954-3546-A308-0B3F5C5CFFD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45424E-D40E-C54B-A9AA-C77041844F37}" type="pres">
      <dgm:prSet presAssocID="{75283752-7756-A44A-97D4-F4002CFD1037}" presName="centerShape" presStyleLbl="node0" presStyleIdx="0" presStyleCnt="1"/>
      <dgm:spPr/>
      <dgm:t>
        <a:bodyPr/>
        <a:lstStyle/>
        <a:p>
          <a:endParaRPr lang="es-ES"/>
        </a:p>
      </dgm:t>
    </dgm:pt>
    <dgm:pt modelId="{CA20F612-5F71-9144-90C7-85AD52F30A15}" type="pres">
      <dgm:prSet presAssocID="{14CC48E1-C9BC-BF4C-8907-8C1546D8F99A}" presName="parTrans" presStyleLbl="bgSibTrans2D1" presStyleIdx="0" presStyleCnt="4"/>
      <dgm:spPr/>
      <dgm:t>
        <a:bodyPr/>
        <a:lstStyle/>
        <a:p>
          <a:endParaRPr lang="es-ES"/>
        </a:p>
      </dgm:t>
    </dgm:pt>
    <dgm:pt modelId="{4E808F2E-484A-8143-8B46-BEA3566FAB23}" type="pres">
      <dgm:prSet presAssocID="{B2141638-EB63-D24C-A416-F97F2EECBFC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6F88E4-532C-AC4E-AB2D-04300CB3EEF4}" type="pres">
      <dgm:prSet presAssocID="{7FCE71A6-727D-3541-BF48-C522AEEE8787}" presName="parTrans" presStyleLbl="bgSibTrans2D1" presStyleIdx="1" presStyleCnt="4"/>
      <dgm:spPr/>
      <dgm:t>
        <a:bodyPr/>
        <a:lstStyle/>
        <a:p>
          <a:endParaRPr lang="es-ES"/>
        </a:p>
      </dgm:t>
    </dgm:pt>
    <dgm:pt modelId="{3039E8D8-DD0D-1741-AFA4-0E5E935F7DE6}" type="pres">
      <dgm:prSet presAssocID="{F0F6AC29-AB25-C046-AB8C-04C014FA8F8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409ED8-0DE2-1E40-A76E-451D3842B89C}" type="pres">
      <dgm:prSet presAssocID="{C4430037-2412-1949-B1CA-C50994BE1A5D}" presName="parTrans" presStyleLbl="bgSibTrans2D1" presStyleIdx="2" presStyleCnt="4"/>
      <dgm:spPr/>
      <dgm:t>
        <a:bodyPr/>
        <a:lstStyle/>
        <a:p>
          <a:endParaRPr lang="es-ES"/>
        </a:p>
      </dgm:t>
    </dgm:pt>
    <dgm:pt modelId="{66556C4A-E010-9C4E-B1C6-30C8DDB258C4}" type="pres">
      <dgm:prSet presAssocID="{50C77876-9594-7B41-B27F-CE8A70439B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C83275E-5F6C-AF41-8979-90C162D1B28A}" type="pres">
      <dgm:prSet presAssocID="{E8854483-D5DC-A947-B0D1-163F9A820046}" presName="parTrans" presStyleLbl="bgSibTrans2D1" presStyleIdx="3" presStyleCnt="4"/>
      <dgm:spPr/>
      <dgm:t>
        <a:bodyPr/>
        <a:lstStyle/>
        <a:p>
          <a:endParaRPr lang="es-ES"/>
        </a:p>
      </dgm:t>
    </dgm:pt>
    <dgm:pt modelId="{3AB2910C-649E-4D48-84E4-F6EED73AD130}" type="pres">
      <dgm:prSet presAssocID="{32DC4444-13AE-914F-BA6A-96909194F45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88A993-BC01-0B4A-99BE-8DF8516F1FE0}" srcId="{E51F6E4A-A954-3546-A308-0B3F5C5CFFDA}" destId="{75283752-7756-A44A-97D4-F4002CFD1037}" srcOrd="0" destOrd="0" parTransId="{24FF7B84-7E3F-3743-89EF-305D4C930E45}" sibTransId="{CF4C261B-0E73-6349-B368-A0FD43476B77}"/>
    <dgm:cxn modelId="{61EBCB77-18AC-BE4E-BF60-EC76629AD60A}" srcId="{75283752-7756-A44A-97D4-F4002CFD1037}" destId="{B2141638-EB63-D24C-A416-F97F2EECBFC6}" srcOrd="0" destOrd="0" parTransId="{14CC48E1-C9BC-BF4C-8907-8C1546D8F99A}" sibTransId="{284EEAC2-0B2C-B545-A915-7335A338B60A}"/>
    <dgm:cxn modelId="{CE60E02C-DDAF-B84D-B8F2-A6D43D931E5C}" type="presOf" srcId="{C4430037-2412-1949-B1CA-C50994BE1A5D}" destId="{F8409ED8-0DE2-1E40-A76E-451D3842B89C}" srcOrd="0" destOrd="0" presId="urn:microsoft.com/office/officeart/2005/8/layout/radial4"/>
    <dgm:cxn modelId="{D6810840-6F69-F54A-94EA-1E164184DBFC}" type="presOf" srcId="{7FCE71A6-727D-3541-BF48-C522AEEE8787}" destId="{FD6F88E4-532C-AC4E-AB2D-04300CB3EEF4}" srcOrd="0" destOrd="0" presId="urn:microsoft.com/office/officeart/2005/8/layout/radial4"/>
    <dgm:cxn modelId="{7E2BD1EE-6D27-EF47-B810-5535F8BB118B}" type="presOf" srcId="{14CC48E1-C9BC-BF4C-8907-8C1546D8F99A}" destId="{CA20F612-5F71-9144-90C7-85AD52F30A15}" srcOrd="0" destOrd="0" presId="urn:microsoft.com/office/officeart/2005/8/layout/radial4"/>
    <dgm:cxn modelId="{E9BA357C-0156-B843-BA1F-EBC86232B620}" type="presOf" srcId="{75283752-7756-A44A-97D4-F4002CFD1037}" destId="{C145424E-D40E-C54B-A9AA-C77041844F37}" srcOrd="0" destOrd="0" presId="urn:microsoft.com/office/officeart/2005/8/layout/radial4"/>
    <dgm:cxn modelId="{1C62A88F-192A-484F-B459-CD8F2C848056}" type="presOf" srcId="{F0F6AC29-AB25-C046-AB8C-04C014FA8F8B}" destId="{3039E8D8-DD0D-1741-AFA4-0E5E935F7DE6}" srcOrd="0" destOrd="0" presId="urn:microsoft.com/office/officeart/2005/8/layout/radial4"/>
    <dgm:cxn modelId="{35D28B3B-C7DA-CA43-A5D7-0F8DD03307F0}" srcId="{75283752-7756-A44A-97D4-F4002CFD1037}" destId="{F0F6AC29-AB25-C046-AB8C-04C014FA8F8B}" srcOrd="1" destOrd="0" parTransId="{7FCE71A6-727D-3541-BF48-C522AEEE8787}" sibTransId="{0F474A2C-5D22-F843-BAD0-FF9654682282}"/>
    <dgm:cxn modelId="{9AB82E8E-656F-684E-A94E-789B20AB2A5E}" type="presOf" srcId="{E51F6E4A-A954-3546-A308-0B3F5C5CFFDA}" destId="{72DE00FA-436A-B24F-8A3F-4F6B751D9157}" srcOrd="0" destOrd="0" presId="urn:microsoft.com/office/officeart/2005/8/layout/radial4"/>
    <dgm:cxn modelId="{06909769-7A12-3F49-B65F-1C708118D824}" type="presOf" srcId="{50C77876-9594-7B41-B27F-CE8A70439B1F}" destId="{66556C4A-E010-9C4E-B1C6-30C8DDB258C4}" srcOrd="0" destOrd="0" presId="urn:microsoft.com/office/officeart/2005/8/layout/radial4"/>
    <dgm:cxn modelId="{5DD9BD73-BFF8-774E-B71D-2C507B8BF707}" srcId="{75283752-7756-A44A-97D4-F4002CFD1037}" destId="{32DC4444-13AE-914F-BA6A-96909194F45B}" srcOrd="3" destOrd="0" parTransId="{E8854483-D5DC-A947-B0D1-163F9A820046}" sibTransId="{93718DB9-39A1-B040-9054-222998024B20}"/>
    <dgm:cxn modelId="{84FFE7E7-0266-FC4A-A07C-A7CC6D545DF1}" srcId="{75283752-7756-A44A-97D4-F4002CFD1037}" destId="{50C77876-9594-7B41-B27F-CE8A70439B1F}" srcOrd="2" destOrd="0" parTransId="{C4430037-2412-1949-B1CA-C50994BE1A5D}" sibTransId="{BA9AC23B-AFBC-AA42-955F-921425C01677}"/>
    <dgm:cxn modelId="{855B629C-4514-5C44-B4EF-2B061653C83F}" type="presOf" srcId="{E8854483-D5DC-A947-B0D1-163F9A820046}" destId="{9C83275E-5F6C-AF41-8979-90C162D1B28A}" srcOrd="0" destOrd="0" presId="urn:microsoft.com/office/officeart/2005/8/layout/radial4"/>
    <dgm:cxn modelId="{0187D25F-EF33-124A-8CFF-D3956CCD1DDC}" type="presOf" srcId="{32DC4444-13AE-914F-BA6A-96909194F45B}" destId="{3AB2910C-649E-4D48-84E4-F6EED73AD130}" srcOrd="0" destOrd="0" presId="urn:microsoft.com/office/officeart/2005/8/layout/radial4"/>
    <dgm:cxn modelId="{0D7F1C24-0A1C-1049-97D1-11BED92299F7}" type="presOf" srcId="{B2141638-EB63-D24C-A416-F97F2EECBFC6}" destId="{4E808F2E-484A-8143-8B46-BEA3566FAB23}" srcOrd="0" destOrd="0" presId="urn:microsoft.com/office/officeart/2005/8/layout/radial4"/>
    <dgm:cxn modelId="{7363E2CB-1168-1442-96C9-3A1B9BAA5511}" type="presParOf" srcId="{72DE00FA-436A-B24F-8A3F-4F6B751D9157}" destId="{C145424E-D40E-C54B-A9AA-C77041844F37}" srcOrd="0" destOrd="0" presId="urn:microsoft.com/office/officeart/2005/8/layout/radial4"/>
    <dgm:cxn modelId="{429BAB6C-6C5F-7149-911D-AE6676A57497}" type="presParOf" srcId="{72DE00FA-436A-B24F-8A3F-4F6B751D9157}" destId="{CA20F612-5F71-9144-90C7-85AD52F30A15}" srcOrd="1" destOrd="0" presId="urn:microsoft.com/office/officeart/2005/8/layout/radial4"/>
    <dgm:cxn modelId="{6BA7F81C-64C9-0C4D-AD79-C42B6170CDCE}" type="presParOf" srcId="{72DE00FA-436A-B24F-8A3F-4F6B751D9157}" destId="{4E808F2E-484A-8143-8B46-BEA3566FAB23}" srcOrd="2" destOrd="0" presId="urn:microsoft.com/office/officeart/2005/8/layout/radial4"/>
    <dgm:cxn modelId="{66FED146-2CDF-CA42-86B1-031962BBD73E}" type="presParOf" srcId="{72DE00FA-436A-B24F-8A3F-4F6B751D9157}" destId="{FD6F88E4-532C-AC4E-AB2D-04300CB3EEF4}" srcOrd="3" destOrd="0" presId="urn:microsoft.com/office/officeart/2005/8/layout/radial4"/>
    <dgm:cxn modelId="{602CBE44-A997-5B4B-A651-52F6F4903F19}" type="presParOf" srcId="{72DE00FA-436A-B24F-8A3F-4F6B751D9157}" destId="{3039E8D8-DD0D-1741-AFA4-0E5E935F7DE6}" srcOrd="4" destOrd="0" presId="urn:microsoft.com/office/officeart/2005/8/layout/radial4"/>
    <dgm:cxn modelId="{F114A6B4-3228-AC45-AA24-238BC35CB5EE}" type="presParOf" srcId="{72DE00FA-436A-B24F-8A3F-4F6B751D9157}" destId="{F8409ED8-0DE2-1E40-A76E-451D3842B89C}" srcOrd="5" destOrd="0" presId="urn:microsoft.com/office/officeart/2005/8/layout/radial4"/>
    <dgm:cxn modelId="{6961C0F7-BA35-BD40-99EF-7F571B0EB928}" type="presParOf" srcId="{72DE00FA-436A-B24F-8A3F-4F6B751D9157}" destId="{66556C4A-E010-9C4E-B1C6-30C8DDB258C4}" srcOrd="6" destOrd="0" presId="urn:microsoft.com/office/officeart/2005/8/layout/radial4"/>
    <dgm:cxn modelId="{2F8AB863-A0E5-B543-B196-3F8635995ADC}" type="presParOf" srcId="{72DE00FA-436A-B24F-8A3F-4F6B751D9157}" destId="{9C83275E-5F6C-AF41-8979-90C162D1B28A}" srcOrd="7" destOrd="0" presId="urn:microsoft.com/office/officeart/2005/8/layout/radial4"/>
    <dgm:cxn modelId="{022DAEAC-D901-8840-BA83-E9EC2B73122A}" type="presParOf" srcId="{72DE00FA-436A-B24F-8A3F-4F6B751D9157}" destId="{3AB2910C-649E-4D48-84E4-F6EED73AD13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F5FD1-A541-45B8-9FDA-690C3B40CDFE}" type="doc">
      <dgm:prSet loTypeId="urn:microsoft.com/office/officeart/2005/8/layout/hierarchy5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87E7B7CE-461D-4D5B-8B85-C8BC6E98602D}">
      <dgm:prSet phldrT="[Texto]"/>
      <dgm:spPr/>
      <dgm:t>
        <a:bodyPr/>
        <a:lstStyle/>
        <a:p>
          <a:r>
            <a:rPr lang="es-CO" dirty="0" smtClean="0">
              <a:hlinkClick xmlns:r="http://schemas.openxmlformats.org/officeDocument/2006/relationships" r:id="rId1" action="ppaction://hlinkfile"/>
            </a:rPr>
            <a:t>168 </a:t>
          </a:r>
          <a:r>
            <a:rPr lang="es-CO" dirty="0" err="1" smtClean="0">
              <a:hlinkClick xmlns:r="http://schemas.openxmlformats.org/officeDocument/2006/relationships" r:id="rId1" action="ppaction://hlinkfile"/>
            </a:rPr>
            <a:t>EEs</a:t>
          </a:r>
          <a:endParaRPr lang="es-CO" dirty="0"/>
        </a:p>
      </dgm:t>
    </dgm:pt>
    <dgm:pt modelId="{BECCDF5B-237E-44FE-BC81-6E3B923A40B8}" type="parTrans" cxnId="{5F6E81AE-4884-44FB-AD4E-65793DC7D859}">
      <dgm:prSet/>
      <dgm:spPr/>
      <dgm:t>
        <a:bodyPr/>
        <a:lstStyle/>
        <a:p>
          <a:endParaRPr lang="es-CO"/>
        </a:p>
      </dgm:t>
    </dgm:pt>
    <dgm:pt modelId="{772CF557-ABC3-40F0-9957-52E4A1E45B0E}" type="sibTrans" cxnId="{5F6E81AE-4884-44FB-AD4E-65793DC7D859}">
      <dgm:prSet/>
      <dgm:spPr/>
      <dgm:t>
        <a:bodyPr/>
        <a:lstStyle/>
        <a:p>
          <a:endParaRPr lang="es-CO"/>
        </a:p>
      </dgm:t>
    </dgm:pt>
    <dgm:pt modelId="{DACAAC58-79CF-4883-9E7D-84A478989687}">
      <dgm:prSet phldrT="[Texto]"/>
      <dgm:spPr/>
      <dgm:t>
        <a:bodyPr/>
        <a:lstStyle/>
        <a:p>
          <a:r>
            <a:rPr lang="es-CO" dirty="0" smtClean="0"/>
            <a:t>43EEs (25%) &gt;= Meta</a:t>
          </a:r>
          <a:endParaRPr lang="es-CO" dirty="0"/>
        </a:p>
      </dgm:t>
    </dgm:pt>
    <dgm:pt modelId="{82780034-512C-4F0D-956F-D39529A34329}" type="parTrans" cxnId="{CBB0D754-2B1E-45A8-8581-23BA1A5EC3D1}">
      <dgm:prSet/>
      <dgm:spPr/>
      <dgm:t>
        <a:bodyPr/>
        <a:lstStyle/>
        <a:p>
          <a:endParaRPr lang="es-CO"/>
        </a:p>
      </dgm:t>
    </dgm:pt>
    <dgm:pt modelId="{E5A984A8-B79A-4EEE-9D44-D99CB87B7743}" type="sibTrans" cxnId="{CBB0D754-2B1E-45A8-8581-23BA1A5EC3D1}">
      <dgm:prSet/>
      <dgm:spPr/>
      <dgm:t>
        <a:bodyPr/>
        <a:lstStyle/>
        <a:p>
          <a:endParaRPr lang="es-CO"/>
        </a:p>
      </dgm:t>
    </dgm:pt>
    <dgm:pt modelId="{D2C9A800-CB51-47DD-B66F-1E0DD0E09F63}">
      <dgm:prSet phldrT="[Texto]"/>
      <dgm:spPr/>
      <dgm:t>
        <a:bodyPr/>
        <a:lstStyle/>
        <a:p>
          <a:r>
            <a:rPr lang="es-CO" b="1" dirty="0" smtClean="0">
              <a:solidFill>
                <a:schemeClr val="accent3">
                  <a:lumMod val="50000"/>
                </a:schemeClr>
              </a:solidFill>
            </a:rPr>
            <a:t>P3</a:t>
          </a:r>
          <a:endParaRPr lang="es-CO" b="1" dirty="0">
            <a:solidFill>
              <a:schemeClr val="accent3">
                <a:lumMod val="50000"/>
              </a:schemeClr>
            </a:solidFill>
          </a:endParaRPr>
        </a:p>
      </dgm:t>
    </dgm:pt>
    <dgm:pt modelId="{3C9882B4-4C35-4FA6-84AC-0A0FBB422DB3}" type="parTrans" cxnId="{2B2C2959-CDF1-46D6-8CB1-C4B8FE3DA6E2}">
      <dgm:prSet/>
      <dgm:spPr/>
      <dgm:t>
        <a:bodyPr/>
        <a:lstStyle/>
        <a:p>
          <a:endParaRPr lang="es-CO"/>
        </a:p>
      </dgm:t>
    </dgm:pt>
    <dgm:pt modelId="{7B21C257-4D59-4D82-B567-02A61A58EAB8}" type="sibTrans" cxnId="{2B2C2959-CDF1-46D6-8CB1-C4B8FE3DA6E2}">
      <dgm:prSet/>
      <dgm:spPr/>
      <dgm:t>
        <a:bodyPr/>
        <a:lstStyle/>
        <a:p>
          <a:endParaRPr lang="es-CO"/>
        </a:p>
      </dgm:t>
    </dgm:pt>
    <dgm:pt modelId="{1C9C8A2C-5F4D-4EBB-8697-F814B2BAAA2D}">
      <dgm:prSet phldrT="[Texto]"/>
      <dgm:spPr/>
      <dgm:t>
        <a:bodyPr/>
        <a:lstStyle/>
        <a:p>
          <a:r>
            <a:rPr lang="es-CO" dirty="0" smtClean="0"/>
            <a:t>125EEs (75%) &lt;= Meta</a:t>
          </a:r>
          <a:endParaRPr lang="es-CO" dirty="0"/>
        </a:p>
      </dgm:t>
    </dgm:pt>
    <dgm:pt modelId="{32290A63-AE51-475F-AE8E-01DB18B0B47A}" type="parTrans" cxnId="{7984B84B-1CB0-4C20-8D6C-38D1700865A5}">
      <dgm:prSet/>
      <dgm:spPr/>
      <dgm:t>
        <a:bodyPr/>
        <a:lstStyle/>
        <a:p>
          <a:endParaRPr lang="es-CO"/>
        </a:p>
      </dgm:t>
    </dgm:pt>
    <dgm:pt modelId="{3EA6663F-92DE-4585-88C6-E1977E3C2B2A}" type="sibTrans" cxnId="{7984B84B-1CB0-4C20-8D6C-38D1700865A5}">
      <dgm:prSet/>
      <dgm:spPr/>
      <dgm:t>
        <a:bodyPr/>
        <a:lstStyle/>
        <a:p>
          <a:endParaRPr lang="es-CO"/>
        </a:p>
      </dgm:t>
    </dgm:pt>
    <dgm:pt modelId="{D93E1B3A-189F-4E64-BED3-EA6948C1FBE3}">
      <dgm:prSet phldrT="[Texto]" custT="1"/>
      <dgm:spPr/>
      <dgm:t>
        <a:bodyPr/>
        <a:lstStyle/>
        <a:p>
          <a:r>
            <a:rPr lang="es-CO" sz="2400" b="1" dirty="0" smtClean="0">
              <a:solidFill>
                <a:srgbClr val="FFFF00"/>
              </a:solidFill>
            </a:rPr>
            <a:t>P2</a:t>
          </a:r>
          <a:endParaRPr lang="es-CO" sz="1800" b="1" dirty="0" smtClean="0">
            <a:solidFill>
              <a:srgbClr val="FFFF00"/>
            </a:solidFill>
          </a:endParaRPr>
        </a:p>
        <a:p>
          <a:r>
            <a:rPr lang="es-CO" sz="1800" dirty="0" smtClean="0">
              <a:solidFill>
                <a:schemeClr val="tx1"/>
              </a:solidFill>
            </a:rPr>
            <a:t>28 </a:t>
          </a:r>
          <a:r>
            <a:rPr lang="es-CO" sz="1800" dirty="0" err="1" smtClean="0">
              <a:solidFill>
                <a:schemeClr val="tx1"/>
              </a:solidFill>
            </a:rPr>
            <a:t>EEs</a:t>
          </a:r>
          <a:r>
            <a:rPr lang="es-CO" sz="1800" dirty="0" smtClean="0">
              <a:solidFill>
                <a:schemeClr val="tx1"/>
              </a:solidFill>
            </a:rPr>
            <a:t> &lt;= 2,50</a:t>
          </a:r>
          <a:endParaRPr lang="es-CO" sz="1800" dirty="0">
            <a:solidFill>
              <a:schemeClr val="tx1"/>
            </a:solidFill>
          </a:endParaRPr>
        </a:p>
      </dgm:t>
    </dgm:pt>
    <dgm:pt modelId="{F1C645F7-29F5-4154-BAEE-280D62EEE274}" type="parTrans" cxnId="{85BFFF68-ED07-4E59-A816-F458A8BC5E0C}">
      <dgm:prSet/>
      <dgm:spPr/>
      <dgm:t>
        <a:bodyPr/>
        <a:lstStyle/>
        <a:p>
          <a:endParaRPr lang="es-CO"/>
        </a:p>
      </dgm:t>
    </dgm:pt>
    <dgm:pt modelId="{C16837A1-A969-41AC-BC54-71D472188CEC}" type="sibTrans" cxnId="{85BFFF68-ED07-4E59-A816-F458A8BC5E0C}">
      <dgm:prSet/>
      <dgm:spPr/>
      <dgm:t>
        <a:bodyPr/>
        <a:lstStyle/>
        <a:p>
          <a:endParaRPr lang="es-CO"/>
        </a:p>
      </dgm:t>
    </dgm:pt>
    <dgm:pt modelId="{DF111C16-D34F-42B9-AFB3-185E5465B3E6}">
      <dgm:prSet phldrT="[Texto]"/>
      <dgm:spPr/>
      <dgm:t>
        <a:bodyPr/>
        <a:lstStyle/>
        <a:p>
          <a:r>
            <a:rPr lang="es-CO" b="1" dirty="0" smtClean="0"/>
            <a:t>Universo</a:t>
          </a:r>
          <a:endParaRPr lang="es-CO" b="1" dirty="0"/>
        </a:p>
      </dgm:t>
    </dgm:pt>
    <dgm:pt modelId="{274C620A-9A92-436B-A7EB-EDABA0F89D8B}" type="parTrans" cxnId="{1F688A07-053A-49E6-8FFC-F0EC11EF5199}">
      <dgm:prSet/>
      <dgm:spPr/>
      <dgm:t>
        <a:bodyPr/>
        <a:lstStyle/>
        <a:p>
          <a:endParaRPr lang="es-CO"/>
        </a:p>
      </dgm:t>
    </dgm:pt>
    <dgm:pt modelId="{BA020D09-55CE-436E-844B-21298320C68A}" type="sibTrans" cxnId="{1F688A07-053A-49E6-8FFC-F0EC11EF5199}">
      <dgm:prSet/>
      <dgm:spPr/>
      <dgm:t>
        <a:bodyPr/>
        <a:lstStyle/>
        <a:p>
          <a:endParaRPr lang="es-CO"/>
        </a:p>
      </dgm:t>
    </dgm:pt>
    <dgm:pt modelId="{B7CB9F91-854D-48C8-A815-447C715DE06E}">
      <dgm:prSet phldrT="[Texto]"/>
      <dgm:spPr/>
      <dgm:t>
        <a:bodyPr/>
        <a:lstStyle/>
        <a:p>
          <a:r>
            <a:rPr lang="es-CO" b="1" dirty="0" smtClean="0"/>
            <a:t>Segmentación</a:t>
          </a:r>
          <a:endParaRPr lang="es-CO" b="1" dirty="0"/>
        </a:p>
      </dgm:t>
    </dgm:pt>
    <dgm:pt modelId="{018AA918-8864-418C-8E93-FF5620594BE9}" type="parTrans" cxnId="{0D9F00B6-706C-4778-B7A9-D9D669909A3A}">
      <dgm:prSet/>
      <dgm:spPr/>
      <dgm:t>
        <a:bodyPr/>
        <a:lstStyle/>
        <a:p>
          <a:endParaRPr lang="es-CO"/>
        </a:p>
      </dgm:t>
    </dgm:pt>
    <dgm:pt modelId="{6609EF15-3556-4404-A1E2-F9B0BF819CCD}" type="sibTrans" cxnId="{0D9F00B6-706C-4778-B7A9-D9D669909A3A}">
      <dgm:prSet/>
      <dgm:spPr/>
      <dgm:t>
        <a:bodyPr/>
        <a:lstStyle/>
        <a:p>
          <a:endParaRPr lang="es-CO"/>
        </a:p>
      </dgm:t>
    </dgm:pt>
    <dgm:pt modelId="{355CAA0B-EADB-4185-B936-DB6634886AB2}">
      <dgm:prSet phldrT="[Texto]"/>
      <dgm:spPr/>
      <dgm:t>
        <a:bodyPr/>
        <a:lstStyle/>
        <a:p>
          <a:r>
            <a:rPr lang="es-CO" b="1" dirty="0" smtClean="0"/>
            <a:t>Priorización</a:t>
          </a:r>
          <a:endParaRPr lang="es-CO" b="1" dirty="0"/>
        </a:p>
      </dgm:t>
    </dgm:pt>
    <dgm:pt modelId="{5002B724-9F5B-4D57-867F-393B88A06D7E}" type="parTrans" cxnId="{F8317F2C-2F3B-482F-A2B4-002610D42FB0}">
      <dgm:prSet/>
      <dgm:spPr/>
      <dgm:t>
        <a:bodyPr/>
        <a:lstStyle/>
        <a:p>
          <a:endParaRPr lang="es-CO"/>
        </a:p>
      </dgm:t>
    </dgm:pt>
    <dgm:pt modelId="{94499463-B30F-4312-BA75-7BFFA77856CB}" type="sibTrans" cxnId="{F8317F2C-2F3B-482F-A2B4-002610D42FB0}">
      <dgm:prSet/>
      <dgm:spPr/>
      <dgm:t>
        <a:bodyPr/>
        <a:lstStyle/>
        <a:p>
          <a:endParaRPr lang="es-CO"/>
        </a:p>
      </dgm:t>
    </dgm:pt>
    <dgm:pt modelId="{5BCAF5AE-DAAB-4021-B0A0-6682167945A5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O" sz="2400" b="1" smtClean="0">
              <a:solidFill>
                <a:srgbClr val="FF0000"/>
              </a:solidFill>
            </a:rPr>
            <a:t>P1</a:t>
          </a:r>
        </a:p>
        <a:p>
          <a:r>
            <a:rPr lang="es-CO" sz="1800" smtClean="0"/>
            <a:t>97 EEs Entre 2,51 y 4,39</a:t>
          </a:r>
          <a:endParaRPr lang="es-CO" sz="1800" dirty="0"/>
        </a:p>
      </dgm:t>
    </dgm:pt>
    <dgm:pt modelId="{560EAC47-194E-4953-A01F-7A6A2F0DE654}" type="parTrans" cxnId="{9E0E173D-5F6A-4F34-BCEA-0ECC648DABBC}">
      <dgm:prSet/>
      <dgm:spPr/>
      <dgm:t>
        <a:bodyPr/>
        <a:lstStyle/>
        <a:p>
          <a:endParaRPr lang="es-CO"/>
        </a:p>
      </dgm:t>
    </dgm:pt>
    <dgm:pt modelId="{37532230-6C83-4184-8292-CCF3949C8FC1}" type="sibTrans" cxnId="{9E0E173D-5F6A-4F34-BCEA-0ECC648DABBC}">
      <dgm:prSet/>
      <dgm:spPr/>
      <dgm:t>
        <a:bodyPr/>
        <a:lstStyle/>
        <a:p>
          <a:endParaRPr lang="es-CO"/>
        </a:p>
      </dgm:t>
    </dgm:pt>
    <dgm:pt modelId="{260641EE-7BBC-4339-AEF9-F4036EC36D5D}" type="pres">
      <dgm:prSet presAssocID="{F31F5FD1-A541-45B8-9FDA-690C3B40CDF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8DC5063-4FCA-4017-8C61-15B3DA3DFB2D}" type="pres">
      <dgm:prSet presAssocID="{F31F5FD1-A541-45B8-9FDA-690C3B40CDFE}" presName="hierFlow" presStyleCnt="0"/>
      <dgm:spPr/>
    </dgm:pt>
    <dgm:pt modelId="{1FEF2DBC-17E6-462B-8846-F0C958B1AD4F}" type="pres">
      <dgm:prSet presAssocID="{F31F5FD1-A541-45B8-9FDA-690C3B40CDFE}" presName="firstBuf" presStyleCnt="0"/>
      <dgm:spPr/>
    </dgm:pt>
    <dgm:pt modelId="{C4EC0931-9709-4CDF-8D62-712FAC82F753}" type="pres">
      <dgm:prSet presAssocID="{F31F5FD1-A541-45B8-9FDA-690C3B40CDF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46CEBC-D111-441C-978F-29D144B4F3AB}" type="pres">
      <dgm:prSet presAssocID="{87E7B7CE-461D-4D5B-8B85-C8BC6E98602D}" presName="Name17" presStyleCnt="0"/>
      <dgm:spPr/>
    </dgm:pt>
    <dgm:pt modelId="{D326E65F-6E18-499F-8FE3-BCC048DB5596}" type="pres">
      <dgm:prSet presAssocID="{87E7B7CE-461D-4D5B-8B85-C8BC6E98602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6D5720C5-FF46-474D-A21F-4C025101FFF6}" type="pres">
      <dgm:prSet presAssocID="{87E7B7CE-461D-4D5B-8B85-C8BC6E98602D}" presName="hierChild2" presStyleCnt="0"/>
      <dgm:spPr/>
    </dgm:pt>
    <dgm:pt modelId="{E7D9B42F-0F40-455E-9A8D-70C577380FD5}" type="pres">
      <dgm:prSet presAssocID="{82780034-512C-4F0D-956F-D39529A34329}" presName="Name25" presStyleLbl="parChTrans1D2" presStyleIdx="0" presStyleCnt="2"/>
      <dgm:spPr/>
      <dgm:t>
        <a:bodyPr/>
        <a:lstStyle/>
        <a:p>
          <a:endParaRPr lang="es-ES"/>
        </a:p>
      </dgm:t>
    </dgm:pt>
    <dgm:pt modelId="{F2045FDC-1AD0-4283-B30A-900FA40632A1}" type="pres">
      <dgm:prSet presAssocID="{82780034-512C-4F0D-956F-D39529A34329}" presName="connTx" presStyleLbl="parChTrans1D2" presStyleIdx="0" presStyleCnt="2"/>
      <dgm:spPr/>
      <dgm:t>
        <a:bodyPr/>
        <a:lstStyle/>
        <a:p>
          <a:endParaRPr lang="es-ES"/>
        </a:p>
      </dgm:t>
    </dgm:pt>
    <dgm:pt modelId="{F1046287-58C0-4CB3-8FDE-5462A8080F68}" type="pres">
      <dgm:prSet presAssocID="{DACAAC58-79CF-4883-9E7D-84A478989687}" presName="Name30" presStyleCnt="0"/>
      <dgm:spPr/>
    </dgm:pt>
    <dgm:pt modelId="{403DA43F-0FFD-4E80-8EA4-37BBDD4E64CB}" type="pres">
      <dgm:prSet presAssocID="{DACAAC58-79CF-4883-9E7D-84A478989687}" presName="level2Shape" presStyleLbl="node2" presStyleIdx="0" presStyleCnt="2"/>
      <dgm:spPr/>
      <dgm:t>
        <a:bodyPr/>
        <a:lstStyle/>
        <a:p>
          <a:endParaRPr lang="es-CO"/>
        </a:p>
      </dgm:t>
    </dgm:pt>
    <dgm:pt modelId="{30DD0A67-1295-4AD6-B0D2-19C406CC3761}" type="pres">
      <dgm:prSet presAssocID="{DACAAC58-79CF-4883-9E7D-84A478989687}" presName="hierChild3" presStyleCnt="0"/>
      <dgm:spPr/>
    </dgm:pt>
    <dgm:pt modelId="{9EF5BEB9-D19C-4FC0-90A2-435BC3FF22C8}" type="pres">
      <dgm:prSet presAssocID="{3C9882B4-4C35-4FA6-84AC-0A0FBB422DB3}" presName="Name25" presStyleLbl="parChTrans1D3" presStyleIdx="0" presStyleCnt="3"/>
      <dgm:spPr/>
      <dgm:t>
        <a:bodyPr/>
        <a:lstStyle/>
        <a:p>
          <a:endParaRPr lang="es-ES"/>
        </a:p>
      </dgm:t>
    </dgm:pt>
    <dgm:pt modelId="{7FEE5CEE-F8BB-4A00-B383-5A7BC3D9F0CD}" type="pres">
      <dgm:prSet presAssocID="{3C9882B4-4C35-4FA6-84AC-0A0FBB422DB3}" presName="connTx" presStyleLbl="parChTrans1D3" presStyleIdx="0" presStyleCnt="3"/>
      <dgm:spPr/>
      <dgm:t>
        <a:bodyPr/>
        <a:lstStyle/>
        <a:p>
          <a:endParaRPr lang="es-ES"/>
        </a:p>
      </dgm:t>
    </dgm:pt>
    <dgm:pt modelId="{9D35F1B4-DE6A-4143-AAAF-28FBDDA1F5C7}" type="pres">
      <dgm:prSet presAssocID="{D2C9A800-CB51-47DD-B66F-1E0DD0E09F63}" presName="Name30" presStyleCnt="0"/>
      <dgm:spPr/>
    </dgm:pt>
    <dgm:pt modelId="{8667E343-24A6-433A-8719-CC08771FC8DC}" type="pres">
      <dgm:prSet presAssocID="{D2C9A800-CB51-47DD-B66F-1E0DD0E09F63}" presName="level2Shape" presStyleLbl="node3" presStyleIdx="0" presStyleCnt="3"/>
      <dgm:spPr/>
      <dgm:t>
        <a:bodyPr/>
        <a:lstStyle/>
        <a:p>
          <a:endParaRPr lang="es-CO"/>
        </a:p>
      </dgm:t>
    </dgm:pt>
    <dgm:pt modelId="{94C4EAE6-17A6-4EEF-9E96-651B3C518518}" type="pres">
      <dgm:prSet presAssocID="{D2C9A800-CB51-47DD-B66F-1E0DD0E09F63}" presName="hierChild3" presStyleCnt="0"/>
      <dgm:spPr/>
    </dgm:pt>
    <dgm:pt modelId="{08B32016-518F-4544-AF26-5790A8661497}" type="pres">
      <dgm:prSet presAssocID="{32290A63-AE51-475F-AE8E-01DB18B0B47A}" presName="Name25" presStyleLbl="parChTrans1D2" presStyleIdx="1" presStyleCnt="2"/>
      <dgm:spPr/>
      <dgm:t>
        <a:bodyPr/>
        <a:lstStyle/>
        <a:p>
          <a:endParaRPr lang="es-ES"/>
        </a:p>
      </dgm:t>
    </dgm:pt>
    <dgm:pt modelId="{8D0198E7-4C4D-4588-A1EF-82306A4DC9EE}" type="pres">
      <dgm:prSet presAssocID="{32290A63-AE51-475F-AE8E-01DB18B0B47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ED9C6E4-6409-41E4-90B7-3979B818FC46}" type="pres">
      <dgm:prSet presAssocID="{1C9C8A2C-5F4D-4EBB-8697-F814B2BAAA2D}" presName="Name30" presStyleCnt="0"/>
      <dgm:spPr/>
    </dgm:pt>
    <dgm:pt modelId="{EBA90A20-4C90-42EA-B436-6584C0DD4708}" type="pres">
      <dgm:prSet presAssocID="{1C9C8A2C-5F4D-4EBB-8697-F814B2BAAA2D}" presName="level2Shape" presStyleLbl="node2" presStyleIdx="1" presStyleCnt="2"/>
      <dgm:spPr/>
      <dgm:t>
        <a:bodyPr/>
        <a:lstStyle/>
        <a:p>
          <a:endParaRPr lang="es-CO"/>
        </a:p>
      </dgm:t>
    </dgm:pt>
    <dgm:pt modelId="{80A99761-B386-4088-B417-D716865F69F1}" type="pres">
      <dgm:prSet presAssocID="{1C9C8A2C-5F4D-4EBB-8697-F814B2BAAA2D}" presName="hierChild3" presStyleCnt="0"/>
      <dgm:spPr/>
    </dgm:pt>
    <dgm:pt modelId="{B68DC6DF-7632-4BEA-8F16-D0C45C91C7DB}" type="pres">
      <dgm:prSet presAssocID="{F1C645F7-29F5-4154-BAEE-280D62EEE274}" presName="Name25" presStyleLbl="parChTrans1D3" presStyleIdx="1" presStyleCnt="3"/>
      <dgm:spPr/>
      <dgm:t>
        <a:bodyPr/>
        <a:lstStyle/>
        <a:p>
          <a:endParaRPr lang="es-ES"/>
        </a:p>
      </dgm:t>
    </dgm:pt>
    <dgm:pt modelId="{D7C1FA3D-B638-4E7E-B20A-110E6BE37A9F}" type="pres">
      <dgm:prSet presAssocID="{F1C645F7-29F5-4154-BAEE-280D62EEE274}" presName="connTx" presStyleLbl="parChTrans1D3" presStyleIdx="1" presStyleCnt="3"/>
      <dgm:spPr/>
      <dgm:t>
        <a:bodyPr/>
        <a:lstStyle/>
        <a:p>
          <a:endParaRPr lang="es-ES"/>
        </a:p>
      </dgm:t>
    </dgm:pt>
    <dgm:pt modelId="{A02B0C67-1801-434F-900C-4286CB9BA6F4}" type="pres">
      <dgm:prSet presAssocID="{D93E1B3A-189F-4E64-BED3-EA6948C1FBE3}" presName="Name30" presStyleCnt="0"/>
      <dgm:spPr/>
    </dgm:pt>
    <dgm:pt modelId="{39D7DFF1-96D8-43D4-BA81-1AA2897235DD}" type="pres">
      <dgm:prSet presAssocID="{D93E1B3A-189F-4E64-BED3-EA6948C1FBE3}" presName="level2Shape" presStyleLbl="node3" presStyleIdx="1" presStyleCnt="3"/>
      <dgm:spPr/>
      <dgm:t>
        <a:bodyPr/>
        <a:lstStyle/>
        <a:p>
          <a:endParaRPr lang="es-CO"/>
        </a:p>
      </dgm:t>
    </dgm:pt>
    <dgm:pt modelId="{4541175B-A035-4CE4-839C-C38401C6B867}" type="pres">
      <dgm:prSet presAssocID="{D93E1B3A-189F-4E64-BED3-EA6948C1FBE3}" presName="hierChild3" presStyleCnt="0"/>
      <dgm:spPr/>
    </dgm:pt>
    <dgm:pt modelId="{CCBD8561-8E58-4E52-A721-EAD5C8630432}" type="pres">
      <dgm:prSet presAssocID="{560EAC47-194E-4953-A01F-7A6A2F0DE654}" presName="Name25" presStyleLbl="parChTrans1D3" presStyleIdx="2" presStyleCnt="3"/>
      <dgm:spPr/>
      <dgm:t>
        <a:bodyPr/>
        <a:lstStyle/>
        <a:p>
          <a:endParaRPr lang="es-ES"/>
        </a:p>
      </dgm:t>
    </dgm:pt>
    <dgm:pt modelId="{2E21121D-A70F-4544-84DA-FB1D395B7B90}" type="pres">
      <dgm:prSet presAssocID="{560EAC47-194E-4953-A01F-7A6A2F0DE654}" presName="connTx" presStyleLbl="parChTrans1D3" presStyleIdx="2" presStyleCnt="3"/>
      <dgm:spPr/>
      <dgm:t>
        <a:bodyPr/>
        <a:lstStyle/>
        <a:p>
          <a:endParaRPr lang="es-ES"/>
        </a:p>
      </dgm:t>
    </dgm:pt>
    <dgm:pt modelId="{E662111B-06C9-4CC3-B0BA-CF487220AC76}" type="pres">
      <dgm:prSet presAssocID="{5BCAF5AE-DAAB-4021-B0A0-6682167945A5}" presName="Name30" presStyleCnt="0"/>
      <dgm:spPr/>
    </dgm:pt>
    <dgm:pt modelId="{FE91621C-36DD-4866-9F8A-FDC936509A69}" type="pres">
      <dgm:prSet presAssocID="{5BCAF5AE-DAAB-4021-B0A0-6682167945A5}" presName="level2Shape" presStyleLbl="node3" presStyleIdx="2" presStyleCnt="3"/>
      <dgm:spPr/>
      <dgm:t>
        <a:bodyPr/>
        <a:lstStyle/>
        <a:p>
          <a:endParaRPr lang="es-CO"/>
        </a:p>
      </dgm:t>
    </dgm:pt>
    <dgm:pt modelId="{3EABB77E-28F8-46D5-8FA4-F81E17E7769C}" type="pres">
      <dgm:prSet presAssocID="{5BCAF5AE-DAAB-4021-B0A0-6682167945A5}" presName="hierChild3" presStyleCnt="0"/>
      <dgm:spPr/>
    </dgm:pt>
    <dgm:pt modelId="{426C5FEE-B7C6-4CAC-9128-F26E978FAD33}" type="pres">
      <dgm:prSet presAssocID="{F31F5FD1-A541-45B8-9FDA-690C3B40CDFE}" presName="bgShapesFlow" presStyleCnt="0"/>
      <dgm:spPr/>
    </dgm:pt>
    <dgm:pt modelId="{21E55CA2-7635-46E7-A607-B7574339BD5A}" type="pres">
      <dgm:prSet presAssocID="{DF111C16-D34F-42B9-AFB3-185E5465B3E6}" presName="rectComp" presStyleCnt="0"/>
      <dgm:spPr/>
    </dgm:pt>
    <dgm:pt modelId="{276F4FC3-75C3-448A-AE2D-02EEDF71ECB3}" type="pres">
      <dgm:prSet presAssocID="{DF111C16-D34F-42B9-AFB3-185E5465B3E6}" presName="bgRect" presStyleLbl="bgShp" presStyleIdx="0" presStyleCnt="3"/>
      <dgm:spPr/>
      <dgm:t>
        <a:bodyPr/>
        <a:lstStyle/>
        <a:p>
          <a:endParaRPr lang="es-ES"/>
        </a:p>
      </dgm:t>
    </dgm:pt>
    <dgm:pt modelId="{5AE4EEA1-A1BA-464A-AAD0-0E0A448152CD}" type="pres">
      <dgm:prSet presAssocID="{DF111C16-D34F-42B9-AFB3-185E5465B3E6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BE7EA0-AA7D-40C4-A29F-ABA0340BE93F}" type="pres">
      <dgm:prSet presAssocID="{DF111C16-D34F-42B9-AFB3-185E5465B3E6}" presName="spComp" presStyleCnt="0"/>
      <dgm:spPr/>
    </dgm:pt>
    <dgm:pt modelId="{C9F11F94-8D5B-4032-8EB6-662F03264B45}" type="pres">
      <dgm:prSet presAssocID="{DF111C16-D34F-42B9-AFB3-185E5465B3E6}" presName="hSp" presStyleCnt="0"/>
      <dgm:spPr/>
    </dgm:pt>
    <dgm:pt modelId="{88F990F5-6903-4ACF-9E72-EC58C106615D}" type="pres">
      <dgm:prSet presAssocID="{B7CB9F91-854D-48C8-A815-447C715DE06E}" presName="rectComp" presStyleCnt="0"/>
      <dgm:spPr/>
    </dgm:pt>
    <dgm:pt modelId="{852536EE-029B-44CD-808E-E1E0B311429B}" type="pres">
      <dgm:prSet presAssocID="{B7CB9F91-854D-48C8-A815-447C715DE06E}" presName="bgRect" presStyleLbl="bgShp" presStyleIdx="1" presStyleCnt="3"/>
      <dgm:spPr/>
      <dgm:t>
        <a:bodyPr/>
        <a:lstStyle/>
        <a:p>
          <a:endParaRPr lang="es-CO"/>
        </a:p>
      </dgm:t>
    </dgm:pt>
    <dgm:pt modelId="{25852CB5-AB7A-42DF-8213-C7849F4B89D0}" type="pres">
      <dgm:prSet presAssocID="{B7CB9F91-854D-48C8-A815-447C715DE06E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9D29D1-0B77-4225-BAB2-012D7FD8764B}" type="pres">
      <dgm:prSet presAssocID="{B7CB9F91-854D-48C8-A815-447C715DE06E}" presName="spComp" presStyleCnt="0"/>
      <dgm:spPr/>
    </dgm:pt>
    <dgm:pt modelId="{F74B33DA-AFC7-4333-9E75-4B3CE4C76753}" type="pres">
      <dgm:prSet presAssocID="{B7CB9F91-854D-48C8-A815-447C715DE06E}" presName="hSp" presStyleCnt="0"/>
      <dgm:spPr/>
    </dgm:pt>
    <dgm:pt modelId="{5FA206A7-FE8E-4EC4-AC49-607B04BF43C5}" type="pres">
      <dgm:prSet presAssocID="{355CAA0B-EADB-4185-B936-DB6634886AB2}" presName="rectComp" presStyleCnt="0"/>
      <dgm:spPr/>
    </dgm:pt>
    <dgm:pt modelId="{564D70A8-8680-48DA-821D-F13E3F961C2E}" type="pres">
      <dgm:prSet presAssocID="{355CAA0B-EADB-4185-B936-DB6634886AB2}" presName="bgRect" presStyleLbl="bgShp" presStyleIdx="2" presStyleCnt="3"/>
      <dgm:spPr/>
      <dgm:t>
        <a:bodyPr/>
        <a:lstStyle/>
        <a:p>
          <a:endParaRPr lang="es-ES"/>
        </a:p>
      </dgm:t>
    </dgm:pt>
    <dgm:pt modelId="{13F08B75-4E46-4BAD-939C-C736C877BC25}" type="pres">
      <dgm:prSet presAssocID="{355CAA0B-EADB-4185-B936-DB6634886AB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D94456-8431-FA42-9C32-F28171E0F4EF}" type="presOf" srcId="{82780034-512C-4F0D-956F-D39529A34329}" destId="{F2045FDC-1AD0-4283-B30A-900FA40632A1}" srcOrd="1" destOrd="0" presId="urn:microsoft.com/office/officeart/2005/8/layout/hierarchy5"/>
    <dgm:cxn modelId="{F8317F2C-2F3B-482F-A2B4-002610D42FB0}" srcId="{F31F5FD1-A541-45B8-9FDA-690C3B40CDFE}" destId="{355CAA0B-EADB-4185-B936-DB6634886AB2}" srcOrd="3" destOrd="0" parTransId="{5002B724-9F5B-4D57-867F-393B88A06D7E}" sibTransId="{94499463-B30F-4312-BA75-7BFFA77856CB}"/>
    <dgm:cxn modelId="{53F1229D-61B2-BF4B-AA11-EAF337395254}" type="presOf" srcId="{87E7B7CE-461D-4D5B-8B85-C8BC6E98602D}" destId="{D326E65F-6E18-499F-8FE3-BCC048DB5596}" srcOrd="0" destOrd="0" presId="urn:microsoft.com/office/officeart/2005/8/layout/hierarchy5"/>
    <dgm:cxn modelId="{3AF10C94-BDC7-CE4C-807B-49C7B264DA75}" type="presOf" srcId="{B7CB9F91-854D-48C8-A815-447C715DE06E}" destId="{852536EE-029B-44CD-808E-E1E0B311429B}" srcOrd="0" destOrd="0" presId="urn:microsoft.com/office/officeart/2005/8/layout/hierarchy5"/>
    <dgm:cxn modelId="{88C45A3D-5B77-9645-BA84-B65CA8966A0C}" type="presOf" srcId="{F1C645F7-29F5-4154-BAEE-280D62EEE274}" destId="{D7C1FA3D-B638-4E7E-B20A-110E6BE37A9F}" srcOrd="1" destOrd="0" presId="urn:microsoft.com/office/officeart/2005/8/layout/hierarchy5"/>
    <dgm:cxn modelId="{8FBD45FD-C7C9-0747-A42C-899BD7923999}" type="presOf" srcId="{32290A63-AE51-475F-AE8E-01DB18B0B47A}" destId="{08B32016-518F-4544-AF26-5790A8661497}" srcOrd="0" destOrd="0" presId="urn:microsoft.com/office/officeart/2005/8/layout/hierarchy5"/>
    <dgm:cxn modelId="{B6A09B4D-3337-3248-812F-5D2DA794F6D7}" type="presOf" srcId="{3C9882B4-4C35-4FA6-84AC-0A0FBB422DB3}" destId="{9EF5BEB9-D19C-4FC0-90A2-435BC3FF22C8}" srcOrd="0" destOrd="0" presId="urn:microsoft.com/office/officeart/2005/8/layout/hierarchy5"/>
    <dgm:cxn modelId="{CBB0D754-2B1E-45A8-8581-23BA1A5EC3D1}" srcId="{87E7B7CE-461D-4D5B-8B85-C8BC6E98602D}" destId="{DACAAC58-79CF-4883-9E7D-84A478989687}" srcOrd="0" destOrd="0" parTransId="{82780034-512C-4F0D-956F-D39529A34329}" sibTransId="{E5A984A8-B79A-4EEE-9D44-D99CB87B7743}"/>
    <dgm:cxn modelId="{DB4B83F6-4094-9143-985A-36F0E58A8724}" type="presOf" srcId="{D2C9A800-CB51-47DD-B66F-1E0DD0E09F63}" destId="{8667E343-24A6-433A-8719-CC08771FC8DC}" srcOrd="0" destOrd="0" presId="urn:microsoft.com/office/officeart/2005/8/layout/hierarchy5"/>
    <dgm:cxn modelId="{0D9F00B6-706C-4778-B7A9-D9D669909A3A}" srcId="{F31F5FD1-A541-45B8-9FDA-690C3B40CDFE}" destId="{B7CB9F91-854D-48C8-A815-447C715DE06E}" srcOrd="2" destOrd="0" parTransId="{018AA918-8864-418C-8E93-FF5620594BE9}" sibTransId="{6609EF15-3556-4404-A1E2-F9B0BF819CCD}"/>
    <dgm:cxn modelId="{9E0E173D-5F6A-4F34-BCEA-0ECC648DABBC}" srcId="{1C9C8A2C-5F4D-4EBB-8697-F814B2BAAA2D}" destId="{5BCAF5AE-DAAB-4021-B0A0-6682167945A5}" srcOrd="1" destOrd="0" parTransId="{560EAC47-194E-4953-A01F-7A6A2F0DE654}" sibTransId="{37532230-6C83-4184-8292-CCF3949C8FC1}"/>
    <dgm:cxn modelId="{5DC13D95-B23C-CD4F-96FD-CD5A23388F93}" type="presOf" srcId="{1C9C8A2C-5F4D-4EBB-8697-F814B2BAAA2D}" destId="{EBA90A20-4C90-42EA-B436-6584C0DD4708}" srcOrd="0" destOrd="0" presId="urn:microsoft.com/office/officeart/2005/8/layout/hierarchy5"/>
    <dgm:cxn modelId="{FE4FBCBC-CA19-164D-8DC7-CF55A8537381}" type="presOf" srcId="{D93E1B3A-189F-4E64-BED3-EA6948C1FBE3}" destId="{39D7DFF1-96D8-43D4-BA81-1AA2897235DD}" srcOrd="0" destOrd="0" presId="urn:microsoft.com/office/officeart/2005/8/layout/hierarchy5"/>
    <dgm:cxn modelId="{B9FEB130-1852-8944-BDA2-03E92C5F3464}" type="presOf" srcId="{355CAA0B-EADB-4185-B936-DB6634886AB2}" destId="{564D70A8-8680-48DA-821D-F13E3F961C2E}" srcOrd="0" destOrd="0" presId="urn:microsoft.com/office/officeart/2005/8/layout/hierarchy5"/>
    <dgm:cxn modelId="{5ECFC199-8024-714A-823B-1A608852402F}" type="presOf" srcId="{F31F5FD1-A541-45B8-9FDA-690C3B40CDFE}" destId="{260641EE-7BBC-4339-AEF9-F4036EC36D5D}" srcOrd="0" destOrd="0" presId="urn:microsoft.com/office/officeart/2005/8/layout/hierarchy5"/>
    <dgm:cxn modelId="{1F688A07-053A-49E6-8FFC-F0EC11EF5199}" srcId="{F31F5FD1-A541-45B8-9FDA-690C3B40CDFE}" destId="{DF111C16-D34F-42B9-AFB3-185E5465B3E6}" srcOrd="1" destOrd="0" parTransId="{274C620A-9A92-436B-A7EB-EDABA0F89D8B}" sibTransId="{BA020D09-55CE-436E-844B-21298320C68A}"/>
    <dgm:cxn modelId="{B7CBCA27-8B20-5E44-99CB-8A193F96D4A4}" type="presOf" srcId="{DACAAC58-79CF-4883-9E7D-84A478989687}" destId="{403DA43F-0FFD-4E80-8EA4-37BBDD4E64CB}" srcOrd="0" destOrd="0" presId="urn:microsoft.com/office/officeart/2005/8/layout/hierarchy5"/>
    <dgm:cxn modelId="{CA27FB6F-A29D-1449-A131-0B9DEE90AE7B}" type="presOf" srcId="{82780034-512C-4F0D-956F-D39529A34329}" destId="{E7D9B42F-0F40-455E-9A8D-70C577380FD5}" srcOrd="0" destOrd="0" presId="urn:microsoft.com/office/officeart/2005/8/layout/hierarchy5"/>
    <dgm:cxn modelId="{85BFFF68-ED07-4E59-A816-F458A8BC5E0C}" srcId="{1C9C8A2C-5F4D-4EBB-8697-F814B2BAAA2D}" destId="{D93E1B3A-189F-4E64-BED3-EA6948C1FBE3}" srcOrd="0" destOrd="0" parTransId="{F1C645F7-29F5-4154-BAEE-280D62EEE274}" sibTransId="{C16837A1-A969-41AC-BC54-71D472188CEC}"/>
    <dgm:cxn modelId="{EEF3704D-E283-F54B-B45F-D0B93E08DA06}" type="presOf" srcId="{560EAC47-194E-4953-A01F-7A6A2F0DE654}" destId="{CCBD8561-8E58-4E52-A721-EAD5C8630432}" srcOrd="0" destOrd="0" presId="urn:microsoft.com/office/officeart/2005/8/layout/hierarchy5"/>
    <dgm:cxn modelId="{2B8D0964-A048-BA46-870C-7E42E4265543}" type="presOf" srcId="{32290A63-AE51-475F-AE8E-01DB18B0B47A}" destId="{8D0198E7-4C4D-4588-A1EF-82306A4DC9EE}" srcOrd="1" destOrd="0" presId="urn:microsoft.com/office/officeart/2005/8/layout/hierarchy5"/>
    <dgm:cxn modelId="{34767ADE-0B2D-904B-9A16-48D30D895729}" type="presOf" srcId="{DF111C16-D34F-42B9-AFB3-185E5465B3E6}" destId="{5AE4EEA1-A1BA-464A-AAD0-0E0A448152CD}" srcOrd="1" destOrd="0" presId="urn:microsoft.com/office/officeart/2005/8/layout/hierarchy5"/>
    <dgm:cxn modelId="{2BBE3CEB-47FC-7949-AE39-ED25E7B66082}" type="presOf" srcId="{560EAC47-194E-4953-A01F-7A6A2F0DE654}" destId="{2E21121D-A70F-4544-84DA-FB1D395B7B90}" srcOrd="1" destOrd="0" presId="urn:microsoft.com/office/officeart/2005/8/layout/hierarchy5"/>
    <dgm:cxn modelId="{5F6E81AE-4884-44FB-AD4E-65793DC7D859}" srcId="{F31F5FD1-A541-45B8-9FDA-690C3B40CDFE}" destId="{87E7B7CE-461D-4D5B-8B85-C8BC6E98602D}" srcOrd="0" destOrd="0" parTransId="{BECCDF5B-237E-44FE-BC81-6E3B923A40B8}" sibTransId="{772CF557-ABC3-40F0-9957-52E4A1E45B0E}"/>
    <dgm:cxn modelId="{A4345CD3-B1A2-A249-8820-44055790C92C}" type="presOf" srcId="{5BCAF5AE-DAAB-4021-B0A0-6682167945A5}" destId="{FE91621C-36DD-4866-9F8A-FDC936509A69}" srcOrd="0" destOrd="0" presId="urn:microsoft.com/office/officeart/2005/8/layout/hierarchy5"/>
    <dgm:cxn modelId="{B52DB672-C61B-A545-99E5-BC791D7F3D1C}" type="presOf" srcId="{F1C645F7-29F5-4154-BAEE-280D62EEE274}" destId="{B68DC6DF-7632-4BEA-8F16-D0C45C91C7DB}" srcOrd="0" destOrd="0" presId="urn:microsoft.com/office/officeart/2005/8/layout/hierarchy5"/>
    <dgm:cxn modelId="{74B8A05F-D9C5-F843-9CBB-76D4988B919E}" type="presOf" srcId="{DF111C16-D34F-42B9-AFB3-185E5465B3E6}" destId="{276F4FC3-75C3-448A-AE2D-02EEDF71ECB3}" srcOrd="0" destOrd="0" presId="urn:microsoft.com/office/officeart/2005/8/layout/hierarchy5"/>
    <dgm:cxn modelId="{8395971D-3F51-5148-97BE-FB0816E8C3CF}" type="presOf" srcId="{355CAA0B-EADB-4185-B936-DB6634886AB2}" destId="{13F08B75-4E46-4BAD-939C-C736C877BC25}" srcOrd="1" destOrd="0" presId="urn:microsoft.com/office/officeart/2005/8/layout/hierarchy5"/>
    <dgm:cxn modelId="{7984B84B-1CB0-4C20-8D6C-38D1700865A5}" srcId="{87E7B7CE-461D-4D5B-8B85-C8BC6E98602D}" destId="{1C9C8A2C-5F4D-4EBB-8697-F814B2BAAA2D}" srcOrd="1" destOrd="0" parTransId="{32290A63-AE51-475F-AE8E-01DB18B0B47A}" sibTransId="{3EA6663F-92DE-4585-88C6-E1977E3C2B2A}"/>
    <dgm:cxn modelId="{75C9126A-E3B1-3845-8811-BAA1BDA78215}" type="presOf" srcId="{3C9882B4-4C35-4FA6-84AC-0A0FBB422DB3}" destId="{7FEE5CEE-F8BB-4A00-B383-5A7BC3D9F0CD}" srcOrd="1" destOrd="0" presId="urn:microsoft.com/office/officeart/2005/8/layout/hierarchy5"/>
    <dgm:cxn modelId="{87FBF3D8-2D43-EF45-8CEC-AA56687B354A}" type="presOf" srcId="{B7CB9F91-854D-48C8-A815-447C715DE06E}" destId="{25852CB5-AB7A-42DF-8213-C7849F4B89D0}" srcOrd="1" destOrd="0" presId="urn:microsoft.com/office/officeart/2005/8/layout/hierarchy5"/>
    <dgm:cxn modelId="{2B2C2959-CDF1-46D6-8CB1-C4B8FE3DA6E2}" srcId="{DACAAC58-79CF-4883-9E7D-84A478989687}" destId="{D2C9A800-CB51-47DD-B66F-1E0DD0E09F63}" srcOrd="0" destOrd="0" parTransId="{3C9882B4-4C35-4FA6-84AC-0A0FBB422DB3}" sibTransId="{7B21C257-4D59-4D82-B567-02A61A58EAB8}"/>
    <dgm:cxn modelId="{8DD80ED3-2751-884B-A5EF-F8F2702CE1F8}" type="presParOf" srcId="{260641EE-7BBC-4339-AEF9-F4036EC36D5D}" destId="{D8DC5063-4FCA-4017-8C61-15B3DA3DFB2D}" srcOrd="0" destOrd="0" presId="urn:microsoft.com/office/officeart/2005/8/layout/hierarchy5"/>
    <dgm:cxn modelId="{DC20C0CF-68FA-2B40-8928-357A8BBDF771}" type="presParOf" srcId="{D8DC5063-4FCA-4017-8C61-15B3DA3DFB2D}" destId="{1FEF2DBC-17E6-462B-8846-F0C958B1AD4F}" srcOrd="0" destOrd="0" presId="urn:microsoft.com/office/officeart/2005/8/layout/hierarchy5"/>
    <dgm:cxn modelId="{1FB4C922-9202-D247-ABA5-CC83DB7425EB}" type="presParOf" srcId="{D8DC5063-4FCA-4017-8C61-15B3DA3DFB2D}" destId="{C4EC0931-9709-4CDF-8D62-712FAC82F753}" srcOrd="1" destOrd="0" presId="urn:microsoft.com/office/officeart/2005/8/layout/hierarchy5"/>
    <dgm:cxn modelId="{D566DFE7-A943-0C4B-BA30-BA40FDE40DDA}" type="presParOf" srcId="{C4EC0931-9709-4CDF-8D62-712FAC82F753}" destId="{5946CEBC-D111-441C-978F-29D144B4F3AB}" srcOrd="0" destOrd="0" presId="urn:microsoft.com/office/officeart/2005/8/layout/hierarchy5"/>
    <dgm:cxn modelId="{99E956C3-049E-8E44-A723-A83594AA944B}" type="presParOf" srcId="{5946CEBC-D111-441C-978F-29D144B4F3AB}" destId="{D326E65F-6E18-499F-8FE3-BCC048DB5596}" srcOrd="0" destOrd="0" presId="urn:microsoft.com/office/officeart/2005/8/layout/hierarchy5"/>
    <dgm:cxn modelId="{B1B23E99-F053-2F4D-B149-2A85246D596C}" type="presParOf" srcId="{5946CEBC-D111-441C-978F-29D144B4F3AB}" destId="{6D5720C5-FF46-474D-A21F-4C025101FFF6}" srcOrd="1" destOrd="0" presId="urn:microsoft.com/office/officeart/2005/8/layout/hierarchy5"/>
    <dgm:cxn modelId="{DE8528F9-46ED-FF4F-AEE3-B1F90E94620D}" type="presParOf" srcId="{6D5720C5-FF46-474D-A21F-4C025101FFF6}" destId="{E7D9B42F-0F40-455E-9A8D-70C577380FD5}" srcOrd="0" destOrd="0" presId="urn:microsoft.com/office/officeart/2005/8/layout/hierarchy5"/>
    <dgm:cxn modelId="{474DD082-BFC0-FF43-B796-2657DE2E5C9D}" type="presParOf" srcId="{E7D9B42F-0F40-455E-9A8D-70C577380FD5}" destId="{F2045FDC-1AD0-4283-B30A-900FA40632A1}" srcOrd="0" destOrd="0" presId="urn:microsoft.com/office/officeart/2005/8/layout/hierarchy5"/>
    <dgm:cxn modelId="{14C9437F-0FF0-844D-A557-1C144B728A64}" type="presParOf" srcId="{6D5720C5-FF46-474D-A21F-4C025101FFF6}" destId="{F1046287-58C0-4CB3-8FDE-5462A8080F68}" srcOrd="1" destOrd="0" presId="urn:microsoft.com/office/officeart/2005/8/layout/hierarchy5"/>
    <dgm:cxn modelId="{25EBEBB8-678C-1544-ADD9-468909F90E6A}" type="presParOf" srcId="{F1046287-58C0-4CB3-8FDE-5462A8080F68}" destId="{403DA43F-0FFD-4E80-8EA4-37BBDD4E64CB}" srcOrd="0" destOrd="0" presId="urn:microsoft.com/office/officeart/2005/8/layout/hierarchy5"/>
    <dgm:cxn modelId="{473CA942-CF15-AF4A-A189-B70D69FC903B}" type="presParOf" srcId="{F1046287-58C0-4CB3-8FDE-5462A8080F68}" destId="{30DD0A67-1295-4AD6-B0D2-19C406CC3761}" srcOrd="1" destOrd="0" presId="urn:microsoft.com/office/officeart/2005/8/layout/hierarchy5"/>
    <dgm:cxn modelId="{CF154696-2648-E74F-8BA8-EF52EC4DB706}" type="presParOf" srcId="{30DD0A67-1295-4AD6-B0D2-19C406CC3761}" destId="{9EF5BEB9-D19C-4FC0-90A2-435BC3FF22C8}" srcOrd="0" destOrd="0" presId="urn:microsoft.com/office/officeart/2005/8/layout/hierarchy5"/>
    <dgm:cxn modelId="{52918729-1D8B-DF45-8311-8E9E3299BD12}" type="presParOf" srcId="{9EF5BEB9-D19C-4FC0-90A2-435BC3FF22C8}" destId="{7FEE5CEE-F8BB-4A00-B383-5A7BC3D9F0CD}" srcOrd="0" destOrd="0" presId="urn:microsoft.com/office/officeart/2005/8/layout/hierarchy5"/>
    <dgm:cxn modelId="{1C69DCB1-6794-FA4E-9827-0B74B3C6E30C}" type="presParOf" srcId="{30DD0A67-1295-4AD6-B0D2-19C406CC3761}" destId="{9D35F1B4-DE6A-4143-AAAF-28FBDDA1F5C7}" srcOrd="1" destOrd="0" presId="urn:microsoft.com/office/officeart/2005/8/layout/hierarchy5"/>
    <dgm:cxn modelId="{2633EBFA-5DAD-BD40-9B01-A15386AFF2D5}" type="presParOf" srcId="{9D35F1B4-DE6A-4143-AAAF-28FBDDA1F5C7}" destId="{8667E343-24A6-433A-8719-CC08771FC8DC}" srcOrd="0" destOrd="0" presId="urn:microsoft.com/office/officeart/2005/8/layout/hierarchy5"/>
    <dgm:cxn modelId="{E2E20726-E1EC-7E4D-AC9F-AC0E989C07F2}" type="presParOf" srcId="{9D35F1B4-DE6A-4143-AAAF-28FBDDA1F5C7}" destId="{94C4EAE6-17A6-4EEF-9E96-651B3C518518}" srcOrd="1" destOrd="0" presId="urn:microsoft.com/office/officeart/2005/8/layout/hierarchy5"/>
    <dgm:cxn modelId="{88451BA6-144C-F94B-924E-50C763228F41}" type="presParOf" srcId="{6D5720C5-FF46-474D-A21F-4C025101FFF6}" destId="{08B32016-518F-4544-AF26-5790A8661497}" srcOrd="2" destOrd="0" presId="urn:microsoft.com/office/officeart/2005/8/layout/hierarchy5"/>
    <dgm:cxn modelId="{6D7A8169-F7D5-2540-BDB8-FC98EC7C2AA3}" type="presParOf" srcId="{08B32016-518F-4544-AF26-5790A8661497}" destId="{8D0198E7-4C4D-4588-A1EF-82306A4DC9EE}" srcOrd="0" destOrd="0" presId="urn:microsoft.com/office/officeart/2005/8/layout/hierarchy5"/>
    <dgm:cxn modelId="{F77B1FDA-BE57-AF4B-B446-ABE4B923FA4A}" type="presParOf" srcId="{6D5720C5-FF46-474D-A21F-4C025101FFF6}" destId="{8ED9C6E4-6409-41E4-90B7-3979B818FC46}" srcOrd="3" destOrd="0" presId="urn:microsoft.com/office/officeart/2005/8/layout/hierarchy5"/>
    <dgm:cxn modelId="{BE10BE5E-B97F-094E-84D2-684924EA3126}" type="presParOf" srcId="{8ED9C6E4-6409-41E4-90B7-3979B818FC46}" destId="{EBA90A20-4C90-42EA-B436-6584C0DD4708}" srcOrd="0" destOrd="0" presId="urn:microsoft.com/office/officeart/2005/8/layout/hierarchy5"/>
    <dgm:cxn modelId="{86B58A27-7C32-9D48-9D64-6CBA3C79C7B4}" type="presParOf" srcId="{8ED9C6E4-6409-41E4-90B7-3979B818FC46}" destId="{80A99761-B386-4088-B417-D716865F69F1}" srcOrd="1" destOrd="0" presId="urn:microsoft.com/office/officeart/2005/8/layout/hierarchy5"/>
    <dgm:cxn modelId="{ED8A242F-67B8-2C44-AC2F-7D4393EE5F70}" type="presParOf" srcId="{80A99761-B386-4088-B417-D716865F69F1}" destId="{B68DC6DF-7632-4BEA-8F16-D0C45C91C7DB}" srcOrd="0" destOrd="0" presId="urn:microsoft.com/office/officeart/2005/8/layout/hierarchy5"/>
    <dgm:cxn modelId="{9B5DDF69-7B30-4D4F-9B32-DAB486729260}" type="presParOf" srcId="{B68DC6DF-7632-4BEA-8F16-D0C45C91C7DB}" destId="{D7C1FA3D-B638-4E7E-B20A-110E6BE37A9F}" srcOrd="0" destOrd="0" presId="urn:microsoft.com/office/officeart/2005/8/layout/hierarchy5"/>
    <dgm:cxn modelId="{6B8A30A5-A118-4647-BC0D-21BD14BFAE10}" type="presParOf" srcId="{80A99761-B386-4088-B417-D716865F69F1}" destId="{A02B0C67-1801-434F-900C-4286CB9BA6F4}" srcOrd="1" destOrd="0" presId="urn:microsoft.com/office/officeart/2005/8/layout/hierarchy5"/>
    <dgm:cxn modelId="{189F144A-AA2F-AA42-A189-0D558F03EECF}" type="presParOf" srcId="{A02B0C67-1801-434F-900C-4286CB9BA6F4}" destId="{39D7DFF1-96D8-43D4-BA81-1AA2897235DD}" srcOrd="0" destOrd="0" presId="urn:microsoft.com/office/officeart/2005/8/layout/hierarchy5"/>
    <dgm:cxn modelId="{80BD1CED-09BE-3E44-BCC5-4B3021CFF9F5}" type="presParOf" srcId="{A02B0C67-1801-434F-900C-4286CB9BA6F4}" destId="{4541175B-A035-4CE4-839C-C38401C6B867}" srcOrd="1" destOrd="0" presId="urn:microsoft.com/office/officeart/2005/8/layout/hierarchy5"/>
    <dgm:cxn modelId="{33A53DF3-2000-774E-94E5-6E327A93F00F}" type="presParOf" srcId="{80A99761-B386-4088-B417-D716865F69F1}" destId="{CCBD8561-8E58-4E52-A721-EAD5C8630432}" srcOrd="2" destOrd="0" presId="urn:microsoft.com/office/officeart/2005/8/layout/hierarchy5"/>
    <dgm:cxn modelId="{CD0A5D2A-9F9E-2041-8BD1-AF303683F855}" type="presParOf" srcId="{CCBD8561-8E58-4E52-A721-EAD5C8630432}" destId="{2E21121D-A70F-4544-84DA-FB1D395B7B90}" srcOrd="0" destOrd="0" presId="urn:microsoft.com/office/officeart/2005/8/layout/hierarchy5"/>
    <dgm:cxn modelId="{08239B2E-C2CA-3A41-A53B-40851F6DF6D1}" type="presParOf" srcId="{80A99761-B386-4088-B417-D716865F69F1}" destId="{E662111B-06C9-4CC3-B0BA-CF487220AC76}" srcOrd="3" destOrd="0" presId="urn:microsoft.com/office/officeart/2005/8/layout/hierarchy5"/>
    <dgm:cxn modelId="{536EB3DC-CF87-384C-9AF6-8604843C4882}" type="presParOf" srcId="{E662111B-06C9-4CC3-B0BA-CF487220AC76}" destId="{FE91621C-36DD-4866-9F8A-FDC936509A69}" srcOrd="0" destOrd="0" presId="urn:microsoft.com/office/officeart/2005/8/layout/hierarchy5"/>
    <dgm:cxn modelId="{45BB1209-0821-E746-8D2B-91F6984A8A42}" type="presParOf" srcId="{E662111B-06C9-4CC3-B0BA-CF487220AC76}" destId="{3EABB77E-28F8-46D5-8FA4-F81E17E7769C}" srcOrd="1" destOrd="0" presId="urn:microsoft.com/office/officeart/2005/8/layout/hierarchy5"/>
    <dgm:cxn modelId="{362DA472-911A-684E-B42B-78A2747C7722}" type="presParOf" srcId="{260641EE-7BBC-4339-AEF9-F4036EC36D5D}" destId="{426C5FEE-B7C6-4CAC-9128-F26E978FAD33}" srcOrd="1" destOrd="0" presId="urn:microsoft.com/office/officeart/2005/8/layout/hierarchy5"/>
    <dgm:cxn modelId="{D11E7FB7-3B82-4C49-86BB-DD8FF9A7C5AD}" type="presParOf" srcId="{426C5FEE-B7C6-4CAC-9128-F26E978FAD33}" destId="{21E55CA2-7635-46E7-A607-B7574339BD5A}" srcOrd="0" destOrd="0" presId="urn:microsoft.com/office/officeart/2005/8/layout/hierarchy5"/>
    <dgm:cxn modelId="{F6252F03-2B02-2F4E-BF8F-265A1B398FB1}" type="presParOf" srcId="{21E55CA2-7635-46E7-A607-B7574339BD5A}" destId="{276F4FC3-75C3-448A-AE2D-02EEDF71ECB3}" srcOrd="0" destOrd="0" presId="urn:microsoft.com/office/officeart/2005/8/layout/hierarchy5"/>
    <dgm:cxn modelId="{F38D5B8E-4482-D241-A2C6-78BDF1B1FBDC}" type="presParOf" srcId="{21E55CA2-7635-46E7-A607-B7574339BD5A}" destId="{5AE4EEA1-A1BA-464A-AAD0-0E0A448152CD}" srcOrd="1" destOrd="0" presId="urn:microsoft.com/office/officeart/2005/8/layout/hierarchy5"/>
    <dgm:cxn modelId="{088301E1-C383-6245-8E07-5665537B30DF}" type="presParOf" srcId="{426C5FEE-B7C6-4CAC-9128-F26E978FAD33}" destId="{79BE7EA0-AA7D-40C4-A29F-ABA0340BE93F}" srcOrd="1" destOrd="0" presId="urn:microsoft.com/office/officeart/2005/8/layout/hierarchy5"/>
    <dgm:cxn modelId="{F84E1F10-CBDB-C348-95F0-11CA5E1183EE}" type="presParOf" srcId="{79BE7EA0-AA7D-40C4-A29F-ABA0340BE93F}" destId="{C9F11F94-8D5B-4032-8EB6-662F03264B45}" srcOrd="0" destOrd="0" presId="urn:microsoft.com/office/officeart/2005/8/layout/hierarchy5"/>
    <dgm:cxn modelId="{91C4C2D1-8060-3341-92F4-CE5DC29A60BA}" type="presParOf" srcId="{426C5FEE-B7C6-4CAC-9128-F26E978FAD33}" destId="{88F990F5-6903-4ACF-9E72-EC58C106615D}" srcOrd="2" destOrd="0" presId="urn:microsoft.com/office/officeart/2005/8/layout/hierarchy5"/>
    <dgm:cxn modelId="{23AC1368-E40C-1F4C-AA47-4CF3C1AEF7F2}" type="presParOf" srcId="{88F990F5-6903-4ACF-9E72-EC58C106615D}" destId="{852536EE-029B-44CD-808E-E1E0B311429B}" srcOrd="0" destOrd="0" presId="urn:microsoft.com/office/officeart/2005/8/layout/hierarchy5"/>
    <dgm:cxn modelId="{96F88C63-C8DB-5548-81F6-2650C1DB1220}" type="presParOf" srcId="{88F990F5-6903-4ACF-9E72-EC58C106615D}" destId="{25852CB5-AB7A-42DF-8213-C7849F4B89D0}" srcOrd="1" destOrd="0" presId="urn:microsoft.com/office/officeart/2005/8/layout/hierarchy5"/>
    <dgm:cxn modelId="{DAB4838C-44AE-F649-8DCC-A50EEDCA716C}" type="presParOf" srcId="{426C5FEE-B7C6-4CAC-9128-F26E978FAD33}" destId="{B49D29D1-0B77-4225-BAB2-012D7FD8764B}" srcOrd="3" destOrd="0" presId="urn:microsoft.com/office/officeart/2005/8/layout/hierarchy5"/>
    <dgm:cxn modelId="{D5E6BD1C-177E-F248-8D1C-CCA29BD6BE3E}" type="presParOf" srcId="{B49D29D1-0B77-4225-BAB2-012D7FD8764B}" destId="{F74B33DA-AFC7-4333-9E75-4B3CE4C76753}" srcOrd="0" destOrd="0" presId="urn:microsoft.com/office/officeart/2005/8/layout/hierarchy5"/>
    <dgm:cxn modelId="{5BFD804F-E8EB-8449-B89C-94F73D9A0791}" type="presParOf" srcId="{426C5FEE-B7C6-4CAC-9128-F26E978FAD33}" destId="{5FA206A7-FE8E-4EC4-AC49-607B04BF43C5}" srcOrd="4" destOrd="0" presId="urn:microsoft.com/office/officeart/2005/8/layout/hierarchy5"/>
    <dgm:cxn modelId="{94779C9A-2A63-2E41-9AA9-D5942A4B2D1F}" type="presParOf" srcId="{5FA206A7-FE8E-4EC4-AC49-607B04BF43C5}" destId="{564D70A8-8680-48DA-821D-F13E3F961C2E}" srcOrd="0" destOrd="0" presId="urn:microsoft.com/office/officeart/2005/8/layout/hierarchy5"/>
    <dgm:cxn modelId="{1DDE2FBB-6E4C-FB4C-8C6A-1A14AB104DBB}" type="presParOf" srcId="{5FA206A7-FE8E-4EC4-AC49-607B04BF43C5}" destId="{13F08B75-4E46-4BAD-939C-C736C877BC2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AF1321-CCDB-1E4E-8E90-B3C0A1A6BAE8}" type="doc">
      <dgm:prSet loTypeId="urn:microsoft.com/office/officeart/2005/8/layout/hierarchy1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945185B-AA19-E744-9374-6E18B17685EF}">
      <dgm:prSet phldrT="[Texto]"/>
      <dgm:spPr/>
      <dgm:t>
        <a:bodyPr/>
        <a:lstStyle/>
        <a:p>
          <a:r>
            <a:rPr lang="es-ES" b="1" dirty="0" smtClean="0"/>
            <a:t>Ciclo 1</a:t>
          </a:r>
        </a:p>
        <a:p>
          <a:r>
            <a:rPr lang="es-ES" b="1" dirty="0" smtClean="0"/>
            <a:t>(Feb – Abr)</a:t>
          </a:r>
          <a:endParaRPr lang="es-ES" b="1" dirty="0"/>
        </a:p>
      </dgm:t>
    </dgm:pt>
    <dgm:pt modelId="{456B1B32-0FE0-C345-B9F5-EEAFED7C6078}" type="parTrans" cxnId="{17B33D02-CF9E-8645-B7D0-F48BD8D0DE0B}">
      <dgm:prSet/>
      <dgm:spPr/>
      <dgm:t>
        <a:bodyPr/>
        <a:lstStyle/>
        <a:p>
          <a:endParaRPr lang="es-ES"/>
        </a:p>
      </dgm:t>
    </dgm:pt>
    <dgm:pt modelId="{80B14268-625B-0941-883D-B3F5568B8CA1}" type="sibTrans" cxnId="{17B33D02-CF9E-8645-B7D0-F48BD8D0DE0B}">
      <dgm:prSet/>
      <dgm:spPr/>
      <dgm:t>
        <a:bodyPr/>
        <a:lstStyle/>
        <a:p>
          <a:endParaRPr lang="es-ES"/>
        </a:p>
      </dgm:t>
    </dgm:pt>
    <dgm:pt modelId="{D61122E3-4B58-9F4B-9721-B71270811557}">
      <dgm:prSet/>
      <dgm:spPr/>
      <dgm:t>
        <a:bodyPr/>
        <a:lstStyle/>
        <a:p>
          <a:r>
            <a:rPr lang="es-ES" b="1" dirty="0" smtClean="0"/>
            <a:t>Ciclo 2</a:t>
          </a:r>
        </a:p>
        <a:p>
          <a:r>
            <a:rPr lang="es-ES" b="1" dirty="0" smtClean="0"/>
            <a:t>(Mayo-Jun)</a:t>
          </a:r>
          <a:endParaRPr lang="es-ES" b="1" dirty="0"/>
        </a:p>
      </dgm:t>
    </dgm:pt>
    <dgm:pt modelId="{08CEBAC0-0727-B742-B139-1B1A771EF3E6}" type="parTrans" cxnId="{866621A1-FF60-0B42-85AF-EB742F1BFDC0}">
      <dgm:prSet/>
      <dgm:spPr/>
      <dgm:t>
        <a:bodyPr/>
        <a:lstStyle/>
        <a:p>
          <a:endParaRPr lang="es-ES"/>
        </a:p>
      </dgm:t>
    </dgm:pt>
    <dgm:pt modelId="{B428DA08-CE50-DE46-8C4D-C785A332D490}" type="sibTrans" cxnId="{866621A1-FF60-0B42-85AF-EB742F1BFDC0}">
      <dgm:prSet/>
      <dgm:spPr/>
      <dgm:t>
        <a:bodyPr/>
        <a:lstStyle/>
        <a:p>
          <a:endParaRPr lang="es-ES"/>
        </a:p>
      </dgm:t>
    </dgm:pt>
    <dgm:pt modelId="{30DECE30-450E-204F-BA5F-0BE40317B5E6}">
      <dgm:prSet/>
      <dgm:spPr/>
      <dgm:t>
        <a:bodyPr/>
        <a:lstStyle/>
        <a:p>
          <a:r>
            <a:rPr lang="es-ES" b="1" dirty="0" smtClean="0"/>
            <a:t>Ciclo 3</a:t>
          </a:r>
        </a:p>
        <a:p>
          <a:r>
            <a:rPr lang="es-ES" b="1" dirty="0" smtClean="0"/>
            <a:t>(Jul-Agos)</a:t>
          </a:r>
          <a:endParaRPr lang="es-ES" b="1" dirty="0"/>
        </a:p>
      </dgm:t>
    </dgm:pt>
    <dgm:pt modelId="{66582E24-E767-3743-BE76-0B5A328427BE}" type="parTrans" cxnId="{24CFBAD0-6B69-A744-A828-2E755ECE4904}">
      <dgm:prSet/>
      <dgm:spPr/>
      <dgm:t>
        <a:bodyPr/>
        <a:lstStyle/>
        <a:p>
          <a:endParaRPr lang="es-ES"/>
        </a:p>
      </dgm:t>
    </dgm:pt>
    <dgm:pt modelId="{2FA649CB-843C-AC40-89EB-98753EE1C4B1}" type="sibTrans" cxnId="{24CFBAD0-6B69-A744-A828-2E755ECE4904}">
      <dgm:prSet/>
      <dgm:spPr/>
      <dgm:t>
        <a:bodyPr/>
        <a:lstStyle/>
        <a:p>
          <a:endParaRPr lang="es-ES"/>
        </a:p>
      </dgm:t>
    </dgm:pt>
    <dgm:pt modelId="{AA314117-2B81-0943-B3D2-BD27D67BD588}">
      <dgm:prSet/>
      <dgm:spPr/>
      <dgm:t>
        <a:bodyPr/>
        <a:lstStyle/>
        <a:p>
          <a:r>
            <a:rPr lang="es-ES" b="1" dirty="0" smtClean="0"/>
            <a:t>Ciclo 4</a:t>
          </a:r>
        </a:p>
        <a:p>
          <a:r>
            <a:rPr lang="es-ES" b="1" dirty="0" smtClean="0"/>
            <a:t>(Sept – Nov)</a:t>
          </a:r>
          <a:endParaRPr lang="es-ES" b="1" dirty="0"/>
        </a:p>
      </dgm:t>
    </dgm:pt>
    <dgm:pt modelId="{3B41A417-F589-0542-A52F-4D08DD9BDC9E}" type="parTrans" cxnId="{29C43078-B77F-A14C-A108-79E0E6BE832C}">
      <dgm:prSet/>
      <dgm:spPr/>
      <dgm:t>
        <a:bodyPr/>
        <a:lstStyle/>
        <a:p>
          <a:endParaRPr lang="es-ES"/>
        </a:p>
      </dgm:t>
    </dgm:pt>
    <dgm:pt modelId="{5356C4E1-80CD-8C41-A717-35B478CEF237}" type="sibTrans" cxnId="{29C43078-B77F-A14C-A108-79E0E6BE832C}">
      <dgm:prSet/>
      <dgm:spPr/>
      <dgm:t>
        <a:bodyPr/>
        <a:lstStyle/>
        <a:p>
          <a:endParaRPr lang="es-ES"/>
        </a:p>
      </dgm:t>
    </dgm:pt>
    <dgm:pt modelId="{EA189C4D-16FA-314F-86A9-DC145DFA6DCF}">
      <dgm:prSet/>
      <dgm:spPr/>
      <dgm:t>
        <a:bodyPr/>
        <a:lstStyle/>
        <a:p>
          <a:r>
            <a:rPr lang="es-ES" b="1" dirty="0" smtClean="0"/>
            <a:t>Cierre</a:t>
          </a:r>
        </a:p>
        <a:p>
          <a:r>
            <a:rPr lang="es-ES" b="1" dirty="0" smtClean="0"/>
            <a:t>(Nov –Dic)</a:t>
          </a:r>
          <a:endParaRPr lang="es-ES" b="1" dirty="0"/>
        </a:p>
      </dgm:t>
    </dgm:pt>
    <dgm:pt modelId="{C431CE33-6185-6848-8586-5E13AFC6F284}" type="parTrans" cxnId="{98EEB1E7-D09F-9244-9174-5BC959A57D1A}">
      <dgm:prSet/>
      <dgm:spPr/>
      <dgm:t>
        <a:bodyPr/>
        <a:lstStyle/>
        <a:p>
          <a:endParaRPr lang="es-ES"/>
        </a:p>
      </dgm:t>
    </dgm:pt>
    <dgm:pt modelId="{99D2EC95-2382-7E4C-B807-CAD8C18B8F2B}" type="sibTrans" cxnId="{98EEB1E7-D09F-9244-9174-5BC959A57D1A}">
      <dgm:prSet/>
      <dgm:spPr/>
      <dgm:t>
        <a:bodyPr/>
        <a:lstStyle/>
        <a:p>
          <a:endParaRPr lang="es-ES"/>
        </a:p>
      </dgm:t>
    </dgm:pt>
    <dgm:pt modelId="{4592774B-53EA-154D-AF38-4909C6975167}" type="pres">
      <dgm:prSet presAssocID="{BBAF1321-CCDB-1E4E-8E90-B3C0A1A6BA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55D5CA4-E074-AC45-B50E-8C4E4380F4E4}" type="pres">
      <dgm:prSet presAssocID="{C945185B-AA19-E744-9374-6E18B17685EF}" presName="hierRoot1" presStyleCnt="0"/>
      <dgm:spPr/>
      <dgm:t>
        <a:bodyPr/>
        <a:lstStyle/>
        <a:p>
          <a:endParaRPr lang="es-CO"/>
        </a:p>
      </dgm:t>
    </dgm:pt>
    <dgm:pt modelId="{C66640BF-73CA-8E49-9E93-00A69986A50C}" type="pres">
      <dgm:prSet presAssocID="{C945185B-AA19-E744-9374-6E18B17685EF}" presName="composite" presStyleCnt="0"/>
      <dgm:spPr/>
      <dgm:t>
        <a:bodyPr/>
        <a:lstStyle/>
        <a:p>
          <a:endParaRPr lang="es-CO"/>
        </a:p>
      </dgm:t>
    </dgm:pt>
    <dgm:pt modelId="{217574B0-1E38-B249-AA05-FA44F847AD93}" type="pres">
      <dgm:prSet presAssocID="{C945185B-AA19-E744-9374-6E18B17685EF}" presName="background" presStyleLbl="node0" presStyleIdx="0" presStyleCnt="5"/>
      <dgm:spPr/>
      <dgm:t>
        <a:bodyPr/>
        <a:lstStyle/>
        <a:p>
          <a:endParaRPr lang="es-CO"/>
        </a:p>
      </dgm:t>
    </dgm:pt>
    <dgm:pt modelId="{C6BBBE1A-0122-A141-8B47-91D20CABA139}" type="pres">
      <dgm:prSet presAssocID="{C945185B-AA19-E744-9374-6E18B17685EF}" presName="text" presStyleLbl="fgAcc0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699A8C-2A3B-9845-A501-69C41F1B805E}" type="pres">
      <dgm:prSet presAssocID="{C945185B-AA19-E744-9374-6E18B17685EF}" presName="hierChild2" presStyleCnt="0"/>
      <dgm:spPr/>
      <dgm:t>
        <a:bodyPr/>
        <a:lstStyle/>
        <a:p>
          <a:endParaRPr lang="es-CO"/>
        </a:p>
      </dgm:t>
    </dgm:pt>
    <dgm:pt modelId="{E0BD01B1-A7E2-E14F-81AC-D711D14A9B6B}" type="pres">
      <dgm:prSet presAssocID="{D61122E3-4B58-9F4B-9721-B71270811557}" presName="hierRoot1" presStyleCnt="0"/>
      <dgm:spPr/>
      <dgm:t>
        <a:bodyPr/>
        <a:lstStyle/>
        <a:p>
          <a:endParaRPr lang="es-CO"/>
        </a:p>
      </dgm:t>
    </dgm:pt>
    <dgm:pt modelId="{DA5FFF6D-ACD6-5142-92DF-5A357BAB3221}" type="pres">
      <dgm:prSet presAssocID="{D61122E3-4B58-9F4B-9721-B71270811557}" presName="composite" presStyleCnt="0"/>
      <dgm:spPr/>
      <dgm:t>
        <a:bodyPr/>
        <a:lstStyle/>
        <a:p>
          <a:endParaRPr lang="es-CO"/>
        </a:p>
      </dgm:t>
    </dgm:pt>
    <dgm:pt modelId="{69166804-A066-8142-B232-221B88275AE6}" type="pres">
      <dgm:prSet presAssocID="{D61122E3-4B58-9F4B-9721-B71270811557}" presName="background" presStyleLbl="node0" presStyleIdx="1" presStyleCnt="5"/>
      <dgm:spPr/>
      <dgm:t>
        <a:bodyPr/>
        <a:lstStyle/>
        <a:p>
          <a:endParaRPr lang="es-CO"/>
        </a:p>
      </dgm:t>
    </dgm:pt>
    <dgm:pt modelId="{8DE7C781-768E-4648-8146-A0AE63733BDB}" type="pres">
      <dgm:prSet presAssocID="{D61122E3-4B58-9F4B-9721-B71270811557}" presName="text" presStyleLbl="fgAcc0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BFA0E-FACE-6F4D-919F-303BC5F8F184}" type="pres">
      <dgm:prSet presAssocID="{D61122E3-4B58-9F4B-9721-B71270811557}" presName="hierChild2" presStyleCnt="0"/>
      <dgm:spPr/>
      <dgm:t>
        <a:bodyPr/>
        <a:lstStyle/>
        <a:p>
          <a:endParaRPr lang="es-CO"/>
        </a:p>
      </dgm:t>
    </dgm:pt>
    <dgm:pt modelId="{095D7857-FA51-7648-9134-F5E700B68771}" type="pres">
      <dgm:prSet presAssocID="{30DECE30-450E-204F-BA5F-0BE40317B5E6}" presName="hierRoot1" presStyleCnt="0"/>
      <dgm:spPr/>
      <dgm:t>
        <a:bodyPr/>
        <a:lstStyle/>
        <a:p>
          <a:endParaRPr lang="es-CO"/>
        </a:p>
      </dgm:t>
    </dgm:pt>
    <dgm:pt modelId="{B6B93E91-CB27-FB4B-BCD2-AF4D9D7E5D9A}" type="pres">
      <dgm:prSet presAssocID="{30DECE30-450E-204F-BA5F-0BE40317B5E6}" presName="composite" presStyleCnt="0"/>
      <dgm:spPr/>
      <dgm:t>
        <a:bodyPr/>
        <a:lstStyle/>
        <a:p>
          <a:endParaRPr lang="es-CO"/>
        </a:p>
      </dgm:t>
    </dgm:pt>
    <dgm:pt modelId="{0BDF2CB2-3F78-3E4C-88DC-DAB6DBAA7782}" type="pres">
      <dgm:prSet presAssocID="{30DECE30-450E-204F-BA5F-0BE40317B5E6}" presName="background" presStyleLbl="node0" presStyleIdx="2" presStyleCnt="5"/>
      <dgm:spPr/>
      <dgm:t>
        <a:bodyPr/>
        <a:lstStyle/>
        <a:p>
          <a:endParaRPr lang="es-CO"/>
        </a:p>
      </dgm:t>
    </dgm:pt>
    <dgm:pt modelId="{FEB75DC8-878D-4949-8558-576CB4E0DDAA}" type="pres">
      <dgm:prSet presAssocID="{30DECE30-450E-204F-BA5F-0BE40317B5E6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4E1D84-8CA4-FF43-8AAA-AA4C9311A140}" type="pres">
      <dgm:prSet presAssocID="{30DECE30-450E-204F-BA5F-0BE40317B5E6}" presName="hierChild2" presStyleCnt="0"/>
      <dgm:spPr/>
      <dgm:t>
        <a:bodyPr/>
        <a:lstStyle/>
        <a:p>
          <a:endParaRPr lang="es-CO"/>
        </a:p>
      </dgm:t>
    </dgm:pt>
    <dgm:pt modelId="{4E738E9E-B976-3247-996F-19821BF9C226}" type="pres">
      <dgm:prSet presAssocID="{AA314117-2B81-0943-B3D2-BD27D67BD588}" presName="hierRoot1" presStyleCnt="0"/>
      <dgm:spPr/>
      <dgm:t>
        <a:bodyPr/>
        <a:lstStyle/>
        <a:p>
          <a:endParaRPr lang="es-CO"/>
        </a:p>
      </dgm:t>
    </dgm:pt>
    <dgm:pt modelId="{54A10E2A-93F8-174F-9DAD-748096F1CAF4}" type="pres">
      <dgm:prSet presAssocID="{AA314117-2B81-0943-B3D2-BD27D67BD588}" presName="composite" presStyleCnt="0"/>
      <dgm:spPr/>
      <dgm:t>
        <a:bodyPr/>
        <a:lstStyle/>
        <a:p>
          <a:endParaRPr lang="es-CO"/>
        </a:p>
      </dgm:t>
    </dgm:pt>
    <dgm:pt modelId="{544CEFF1-9292-0F47-9D9F-5FADC913E545}" type="pres">
      <dgm:prSet presAssocID="{AA314117-2B81-0943-B3D2-BD27D67BD588}" presName="background" presStyleLbl="node0" presStyleIdx="3" presStyleCnt="5"/>
      <dgm:spPr/>
      <dgm:t>
        <a:bodyPr/>
        <a:lstStyle/>
        <a:p>
          <a:endParaRPr lang="es-CO"/>
        </a:p>
      </dgm:t>
    </dgm:pt>
    <dgm:pt modelId="{1030DE20-D2C2-8D42-9CFA-F2440ACF9A53}" type="pres">
      <dgm:prSet presAssocID="{AA314117-2B81-0943-B3D2-BD27D67BD588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E3ABF0-117F-624D-9EF3-6CCF3EAF1F04}" type="pres">
      <dgm:prSet presAssocID="{AA314117-2B81-0943-B3D2-BD27D67BD588}" presName="hierChild2" presStyleCnt="0"/>
      <dgm:spPr/>
      <dgm:t>
        <a:bodyPr/>
        <a:lstStyle/>
        <a:p>
          <a:endParaRPr lang="es-CO"/>
        </a:p>
      </dgm:t>
    </dgm:pt>
    <dgm:pt modelId="{1B2F816B-9F51-AA47-AED8-A049778852F8}" type="pres">
      <dgm:prSet presAssocID="{EA189C4D-16FA-314F-86A9-DC145DFA6DCF}" presName="hierRoot1" presStyleCnt="0"/>
      <dgm:spPr/>
      <dgm:t>
        <a:bodyPr/>
        <a:lstStyle/>
        <a:p>
          <a:endParaRPr lang="es-CO"/>
        </a:p>
      </dgm:t>
    </dgm:pt>
    <dgm:pt modelId="{95FF6519-1FE0-7749-A2E0-3518618461C6}" type="pres">
      <dgm:prSet presAssocID="{EA189C4D-16FA-314F-86A9-DC145DFA6DCF}" presName="composite" presStyleCnt="0"/>
      <dgm:spPr/>
      <dgm:t>
        <a:bodyPr/>
        <a:lstStyle/>
        <a:p>
          <a:endParaRPr lang="es-CO"/>
        </a:p>
      </dgm:t>
    </dgm:pt>
    <dgm:pt modelId="{2BB02601-4407-7F4A-9B3B-3B8281FF7E6B}" type="pres">
      <dgm:prSet presAssocID="{EA189C4D-16FA-314F-86A9-DC145DFA6DCF}" presName="background" presStyleLbl="node0" presStyleIdx="4" presStyleCnt="5"/>
      <dgm:spPr/>
      <dgm:t>
        <a:bodyPr/>
        <a:lstStyle/>
        <a:p>
          <a:endParaRPr lang="es-CO"/>
        </a:p>
      </dgm:t>
    </dgm:pt>
    <dgm:pt modelId="{AEC1A99E-4156-994E-AFFF-21B426C1C93D}" type="pres">
      <dgm:prSet presAssocID="{EA189C4D-16FA-314F-86A9-DC145DFA6DCF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2A581F-7C43-854D-8458-652BFBD5D7F6}" type="pres">
      <dgm:prSet presAssocID="{EA189C4D-16FA-314F-86A9-DC145DFA6DCF}" presName="hierChild2" presStyleCnt="0"/>
      <dgm:spPr/>
      <dgm:t>
        <a:bodyPr/>
        <a:lstStyle/>
        <a:p>
          <a:endParaRPr lang="es-CO"/>
        </a:p>
      </dgm:t>
    </dgm:pt>
  </dgm:ptLst>
  <dgm:cxnLst>
    <dgm:cxn modelId="{98EEB1E7-D09F-9244-9174-5BC959A57D1A}" srcId="{BBAF1321-CCDB-1E4E-8E90-B3C0A1A6BAE8}" destId="{EA189C4D-16FA-314F-86A9-DC145DFA6DCF}" srcOrd="4" destOrd="0" parTransId="{C431CE33-6185-6848-8586-5E13AFC6F284}" sibTransId="{99D2EC95-2382-7E4C-B807-CAD8C18B8F2B}"/>
    <dgm:cxn modelId="{29C43078-B77F-A14C-A108-79E0E6BE832C}" srcId="{BBAF1321-CCDB-1E4E-8E90-B3C0A1A6BAE8}" destId="{AA314117-2B81-0943-B3D2-BD27D67BD588}" srcOrd="3" destOrd="0" parTransId="{3B41A417-F589-0542-A52F-4D08DD9BDC9E}" sibTransId="{5356C4E1-80CD-8C41-A717-35B478CEF237}"/>
    <dgm:cxn modelId="{402D4CCF-77D5-BF4E-AFBF-542F8A20608E}" type="presOf" srcId="{D61122E3-4B58-9F4B-9721-B71270811557}" destId="{8DE7C781-768E-4648-8146-A0AE63733BDB}" srcOrd="0" destOrd="0" presId="urn:microsoft.com/office/officeart/2005/8/layout/hierarchy1"/>
    <dgm:cxn modelId="{17B33D02-CF9E-8645-B7D0-F48BD8D0DE0B}" srcId="{BBAF1321-CCDB-1E4E-8E90-B3C0A1A6BAE8}" destId="{C945185B-AA19-E744-9374-6E18B17685EF}" srcOrd="0" destOrd="0" parTransId="{456B1B32-0FE0-C345-B9F5-EEAFED7C6078}" sibTransId="{80B14268-625B-0941-883D-B3F5568B8CA1}"/>
    <dgm:cxn modelId="{9B14C0C3-2842-6946-8B7F-2C4432F97E79}" type="presOf" srcId="{BBAF1321-CCDB-1E4E-8E90-B3C0A1A6BAE8}" destId="{4592774B-53EA-154D-AF38-4909C6975167}" srcOrd="0" destOrd="0" presId="urn:microsoft.com/office/officeart/2005/8/layout/hierarchy1"/>
    <dgm:cxn modelId="{24CFBAD0-6B69-A744-A828-2E755ECE4904}" srcId="{BBAF1321-CCDB-1E4E-8E90-B3C0A1A6BAE8}" destId="{30DECE30-450E-204F-BA5F-0BE40317B5E6}" srcOrd="2" destOrd="0" parTransId="{66582E24-E767-3743-BE76-0B5A328427BE}" sibTransId="{2FA649CB-843C-AC40-89EB-98753EE1C4B1}"/>
    <dgm:cxn modelId="{866621A1-FF60-0B42-85AF-EB742F1BFDC0}" srcId="{BBAF1321-CCDB-1E4E-8E90-B3C0A1A6BAE8}" destId="{D61122E3-4B58-9F4B-9721-B71270811557}" srcOrd="1" destOrd="0" parTransId="{08CEBAC0-0727-B742-B139-1B1A771EF3E6}" sibTransId="{B428DA08-CE50-DE46-8C4D-C785A332D490}"/>
    <dgm:cxn modelId="{1F1A87EA-9A34-BB4C-8013-0A7F1E40E1F1}" type="presOf" srcId="{AA314117-2B81-0943-B3D2-BD27D67BD588}" destId="{1030DE20-D2C2-8D42-9CFA-F2440ACF9A53}" srcOrd="0" destOrd="0" presId="urn:microsoft.com/office/officeart/2005/8/layout/hierarchy1"/>
    <dgm:cxn modelId="{62DF67DB-A6A7-BA4A-8B4D-5E0A5DA0AA75}" type="presOf" srcId="{EA189C4D-16FA-314F-86A9-DC145DFA6DCF}" destId="{AEC1A99E-4156-994E-AFFF-21B426C1C93D}" srcOrd="0" destOrd="0" presId="urn:microsoft.com/office/officeart/2005/8/layout/hierarchy1"/>
    <dgm:cxn modelId="{3C072254-8DB9-B646-8A45-CCB1278A784A}" type="presOf" srcId="{30DECE30-450E-204F-BA5F-0BE40317B5E6}" destId="{FEB75DC8-878D-4949-8558-576CB4E0DDAA}" srcOrd="0" destOrd="0" presId="urn:microsoft.com/office/officeart/2005/8/layout/hierarchy1"/>
    <dgm:cxn modelId="{7B7BDAEC-DE28-7F45-AEE5-51CD666BD1EB}" type="presOf" srcId="{C945185B-AA19-E744-9374-6E18B17685EF}" destId="{C6BBBE1A-0122-A141-8B47-91D20CABA139}" srcOrd="0" destOrd="0" presId="urn:microsoft.com/office/officeart/2005/8/layout/hierarchy1"/>
    <dgm:cxn modelId="{157A0F05-CAE9-0B4B-A86D-21710185C3D4}" type="presParOf" srcId="{4592774B-53EA-154D-AF38-4909C6975167}" destId="{855D5CA4-E074-AC45-B50E-8C4E4380F4E4}" srcOrd="0" destOrd="0" presId="urn:microsoft.com/office/officeart/2005/8/layout/hierarchy1"/>
    <dgm:cxn modelId="{0E5BD168-86C5-5941-98E4-320EFD3DEAF6}" type="presParOf" srcId="{855D5CA4-E074-AC45-B50E-8C4E4380F4E4}" destId="{C66640BF-73CA-8E49-9E93-00A69986A50C}" srcOrd="0" destOrd="0" presId="urn:microsoft.com/office/officeart/2005/8/layout/hierarchy1"/>
    <dgm:cxn modelId="{996CE477-2AD2-8B40-9D5A-F1AC3D10CA8F}" type="presParOf" srcId="{C66640BF-73CA-8E49-9E93-00A69986A50C}" destId="{217574B0-1E38-B249-AA05-FA44F847AD93}" srcOrd="0" destOrd="0" presId="urn:microsoft.com/office/officeart/2005/8/layout/hierarchy1"/>
    <dgm:cxn modelId="{2B780BF9-CC3E-A647-9D88-C5395A8074EF}" type="presParOf" srcId="{C66640BF-73CA-8E49-9E93-00A69986A50C}" destId="{C6BBBE1A-0122-A141-8B47-91D20CABA139}" srcOrd="1" destOrd="0" presId="urn:microsoft.com/office/officeart/2005/8/layout/hierarchy1"/>
    <dgm:cxn modelId="{CEADF854-94A2-2F43-841D-70DFCB1330A5}" type="presParOf" srcId="{855D5CA4-E074-AC45-B50E-8C4E4380F4E4}" destId="{DA699A8C-2A3B-9845-A501-69C41F1B805E}" srcOrd="1" destOrd="0" presId="urn:microsoft.com/office/officeart/2005/8/layout/hierarchy1"/>
    <dgm:cxn modelId="{A717FCE9-2360-C244-8B82-3F7EB06BF474}" type="presParOf" srcId="{4592774B-53EA-154D-AF38-4909C6975167}" destId="{E0BD01B1-A7E2-E14F-81AC-D711D14A9B6B}" srcOrd="1" destOrd="0" presId="urn:microsoft.com/office/officeart/2005/8/layout/hierarchy1"/>
    <dgm:cxn modelId="{BF3DF439-1F69-9E4C-8FA5-57CB48AD64EE}" type="presParOf" srcId="{E0BD01B1-A7E2-E14F-81AC-D711D14A9B6B}" destId="{DA5FFF6D-ACD6-5142-92DF-5A357BAB3221}" srcOrd="0" destOrd="0" presId="urn:microsoft.com/office/officeart/2005/8/layout/hierarchy1"/>
    <dgm:cxn modelId="{23EFA3DA-D01D-9544-965C-9ACCD58B14E3}" type="presParOf" srcId="{DA5FFF6D-ACD6-5142-92DF-5A357BAB3221}" destId="{69166804-A066-8142-B232-221B88275AE6}" srcOrd="0" destOrd="0" presId="urn:microsoft.com/office/officeart/2005/8/layout/hierarchy1"/>
    <dgm:cxn modelId="{5B4C414A-994F-1244-B6BE-993615B7DDBF}" type="presParOf" srcId="{DA5FFF6D-ACD6-5142-92DF-5A357BAB3221}" destId="{8DE7C781-768E-4648-8146-A0AE63733BDB}" srcOrd="1" destOrd="0" presId="urn:microsoft.com/office/officeart/2005/8/layout/hierarchy1"/>
    <dgm:cxn modelId="{EEC236B5-3DD8-974A-BA0C-71E26AC55689}" type="presParOf" srcId="{E0BD01B1-A7E2-E14F-81AC-D711D14A9B6B}" destId="{7FFBFA0E-FACE-6F4D-919F-303BC5F8F184}" srcOrd="1" destOrd="0" presId="urn:microsoft.com/office/officeart/2005/8/layout/hierarchy1"/>
    <dgm:cxn modelId="{501E548E-CDBC-EA4A-9F79-81B1D2DF3DC4}" type="presParOf" srcId="{4592774B-53EA-154D-AF38-4909C6975167}" destId="{095D7857-FA51-7648-9134-F5E700B68771}" srcOrd="2" destOrd="0" presId="urn:microsoft.com/office/officeart/2005/8/layout/hierarchy1"/>
    <dgm:cxn modelId="{7C470EB0-D5D3-3946-8AAC-D9BFFC4FAE7E}" type="presParOf" srcId="{095D7857-FA51-7648-9134-F5E700B68771}" destId="{B6B93E91-CB27-FB4B-BCD2-AF4D9D7E5D9A}" srcOrd="0" destOrd="0" presId="urn:microsoft.com/office/officeart/2005/8/layout/hierarchy1"/>
    <dgm:cxn modelId="{7311DCB8-6ABF-C741-A568-E33DF4883D88}" type="presParOf" srcId="{B6B93E91-CB27-FB4B-BCD2-AF4D9D7E5D9A}" destId="{0BDF2CB2-3F78-3E4C-88DC-DAB6DBAA7782}" srcOrd="0" destOrd="0" presId="urn:microsoft.com/office/officeart/2005/8/layout/hierarchy1"/>
    <dgm:cxn modelId="{5E565733-BE84-CB45-9486-1614F80CFABD}" type="presParOf" srcId="{B6B93E91-CB27-FB4B-BCD2-AF4D9D7E5D9A}" destId="{FEB75DC8-878D-4949-8558-576CB4E0DDAA}" srcOrd="1" destOrd="0" presId="urn:microsoft.com/office/officeart/2005/8/layout/hierarchy1"/>
    <dgm:cxn modelId="{E125BD1B-74E5-2F41-9D54-E53F3F1D0B19}" type="presParOf" srcId="{095D7857-FA51-7648-9134-F5E700B68771}" destId="{F64E1D84-8CA4-FF43-8AAA-AA4C9311A140}" srcOrd="1" destOrd="0" presId="urn:microsoft.com/office/officeart/2005/8/layout/hierarchy1"/>
    <dgm:cxn modelId="{D7796726-ACD1-FA40-8802-45F82BDF498D}" type="presParOf" srcId="{4592774B-53EA-154D-AF38-4909C6975167}" destId="{4E738E9E-B976-3247-996F-19821BF9C226}" srcOrd="3" destOrd="0" presId="urn:microsoft.com/office/officeart/2005/8/layout/hierarchy1"/>
    <dgm:cxn modelId="{FF1F4D1B-8231-8645-9013-2129A54AF8AE}" type="presParOf" srcId="{4E738E9E-B976-3247-996F-19821BF9C226}" destId="{54A10E2A-93F8-174F-9DAD-748096F1CAF4}" srcOrd="0" destOrd="0" presId="urn:microsoft.com/office/officeart/2005/8/layout/hierarchy1"/>
    <dgm:cxn modelId="{DEE10371-2FF0-6E48-984E-89B019094614}" type="presParOf" srcId="{54A10E2A-93F8-174F-9DAD-748096F1CAF4}" destId="{544CEFF1-9292-0F47-9D9F-5FADC913E545}" srcOrd="0" destOrd="0" presId="urn:microsoft.com/office/officeart/2005/8/layout/hierarchy1"/>
    <dgm:cxn modelId="{8F501C18-F215-F04C-AD6F-38A60E66276E}" type="presParOf" srcId="{54A10E2A-93F8-174F-9DAD-748096F1CAF4}" destId="{1030DE20-D2C2-8D42-9CFA-F2440ACF9A53}" srcOrd="1" destOrd="0" presId="urn:microsoft.com/office/officeart/2005/8/layout/hierarchy1"/>
    <dgm:cxn modelId="{3FEAD4BC-59D7-6743-91EA-754B9A694B4E}" type="presParOf" srcId="{4E738E9E-B976-3247-996F-19821BF9C226}" destId="{73E3ABF0-117F-624D-9EF3-6CCF3EAF1F04}" srcOrd="1" destOrd="0" presId="urn:microsoft.com/office/officeart/2005/8/layout/hierarchy1"/>
    <dgm:cxn modelId="{C65B39B3-207F-7445-9C31-F8ACEC29011E}" type="presParOf" srcId="{4592774B-53EA-154D-AF38-4909C6975167}" destId="{1B2F816B-9F51-AA47-AED8-A049778852F8}" srcOrd="4" destOrd="0" presId="urn:microsoft.com/office/officeart/2005/8/layout/hierarchy1"/>
    <dgm:cxn modelId="{37193C2A-AD7C-D64A-9AC2-E981EE332393}" type="presParOf" srcId="{1B2F816B-9F51-AA47-AED8-A049778852F8}" destId="{95FF6519-1FE0-7749-A2E0-3518618461C6}" srcOrd="0" destOrd="0" presId="urn:microsoft.com/office/officeart/2005/8/layout/hierarchy1"/>
    <dgm:cxn modelId="{8E39927A-8069-CF48-9E5F-28152B3B994E}" type="presParOf" srcId="{95FF6519-1FE0-7749-A2E0-3518618461C6}" destId="{2BB02601-4407-7F4A-9B3B-3B8281FF7E6B}" srcOrd="0" destOrd="0" presId="urn:microsoft.com/office/officeart/2005/8/layout/hierarchy1"/>
    <dgm:cxn modelId="{D5F59B72-2DB5-3844-984F-664573937058}" type="presParOf" srcId="{95FF6519-1FE0-7749-A2E0-3518618461C6}" destId="{AEC1A99E-4156-994E-AFFF-21B426C1C93D}" srcOrd="1" destOrd="0" presId="urn:microsoft.com/office/officeart/2005/8/layout/hierarchy1"/>
    <dgm:cxn modelId="{067E4402-93F8-9E47-8891-0FCF98C9FAA7}" type="presParOf" srcId="{1B2F816B-9F51-AA47-AED8-A049778852F8}" destId="{122A581F-7C43-854D-8458-652BFBD5D7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AF1321-CCDB-1E4E-8E90-B3C0A1A6BAE8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45185B-AA19-E744-9374-6E18B17685EF}">
      <dgm:prSet phldrT="[Texto]" custT="1"/>
      <dgm:spPr/>
      <dgm:t>
        <a:bodyPr/>
        <a:lstStyle/>
        <a:p>
          <a:r>
            <a:rPr lang="es-ES" sz="2400" b="1" dirty="0" smtClean="0"/>
            <a:t>Ciclo 1</a:t>
          </a:r>
          <a:endParaRPr lang="es-ES" sz="2400" b="1" dirty="0"/>
        </a:p>
      </dgm:t>
    </dgm:pt>
    <dgm:pt modelId="{456B1B32-0FE0-C345-B9F5-EEAFED7C6078}" type="parTrans" cxnId="{17B33D02-CF9E-8645-B7D0-F48BD8D0DE0B}">
      <dgm:prSet/>
      <dgm:spPr/>
      <dgm:t>
        <a:bodyPr/>
        <a:lstStyle/>
        <a:p>
          <a:endParaRPr lang="es-ES" sz="1400" b="1"/>
        </a:p>
      </dgm:t>
    </dgm:pt>
    <dgm:pt modelId="{80B14268-625B-0941-883D-B3F5568B8CA1}" type="sibTrans" cxnId="{17B33D02-CF9E-8645-B7D0-F48BD8D0DE0B}">
      <dgm:prSet/>
      <dgm:spPr/>
      <dgm:t>
        <a:bodyPr/>
        <a:lstStyle/>
        <a:p>
          <a:endParaRPr lang="es-ES" sz="1400" b="1"/>
        </a:p>
      </dgm:t>
    </dgm:pt>
    <dgm:pt modelId="{B4230921-0EC3-5C40-BEED-F2E166EE38C9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Tutores</a:t>
          </a:r>
          <a:endParaRPr lang="es-ES" sz="1400" b="1" dirty="0"/>
        </a:p>
      </dgm:t>
    </dgm:pt>
    <dgm:pt modelId="{1260437F-A349-F149-AF2D-CDEE8314D9D2}" type="parTrans" cxnId="{72598079-3DDA-A04A-B0F9-85DB6E037E7C}">
      <dgm:prSet/>
      <dgm:spPr/>
      <dgm:t>
        <a:bodyPr/>
        <a:lstStyle/>
        <a:p>
          <a:endParaRPr lang="es-ES" sz="1400" b="1"/>
        </a:p>
      </dgm:t>
    </dgm:pt>
    <dgm:pt modelId="{F08C496E-DB65-624D-9414-3E3F56E7F4E4}" type="sibTrans" cxnId="{72598079-3DDA-A04A-B0F9-85DB6E037E7C}">
      <dgm:prSet/>
      <dgm:spPr/>
      <dgm:t>
        <a:bodyPr/>
        <a:lstStyle/>
        <a:p>
          <a:endParaRPr lang="es-ES" sz="1400" b="1"/>
        </a:p>
      </dgm:t>
    </dgm:pt>
    <dgm:pt modelId="{D61122E3-4B58-9F4B-9721-B71270811557}">
      <dgm:prSet custT="1"/>
      <dgm:spPr/>
      <dgm:t>
        <a:bodyPr/>
        <a:lstStyle/>
        <a:p>
          <a:r>
            <a:rPr lang="es-ES" sz="2400" b="1" dirty="0" smtClean="0"/>
            <a:t>Ciclo 2</a:t>
          </a:r>
          <a:endParaRPr lang="es-ES" sz="2400" b="1" dirty="0"/>
        </a:p>
      </dgm:t>
    </dgm:pt>
    <dgm:pt modelId="{08CEBAC0-0727-B742-B139-1B1A771EF3E6}" type="parTrans" cxnId="{866621A1-FF60-0B42-85AF-EB742F1BFDC0}">
      <dgm:prSet/>
      <dgm:spPr/>
      <dgm:t>
        <a:bodyPr/>
        <a:lstStyle/>
        <a:p>
          <a:endParaRPr lang="es-ES" sz="1400" b="1"/>
        </a:p>
      </dgm:t>
    </dgm:pt>
    <dgm:pt modelId="{B428DA08-CE50-DE46-8C4D-C785A332D490}" type="sibTrans" cxnId="{866621A1-FF60-0B42-85AF-EB742F1BFDC0}">
      <dgm:prSet/>
      <dgm:spPr/>
      <dgm:t>
        <a:bodyPr/>
        <a:lstStyle/>
        <a:p>
          <a:endParaRPr lang="es-ES" sz="1400" b="1"/>
        </a:p>
      </dgm:t>
    </dgm:pt>
    <dgm:pt modelId="{E9303938-5167-BA46-8105-E32F4BA4BDB2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Formadores</a:t>
          </a:r>
          <a:endParaRPr lang="es-ES" sz="1400" b="1" dirty="0"/>
        </a:p>
      </dgm:t>
    </dgm:pt>
    <dgm:pt modelId="{AD1EA36B-9AA5-9545-BEC8-30E3277A3C3D}" type="parTrans" cxnId="{2EA2A8D0-74AD-044E-A9E4-7EF379B13327}">
      <dgm:prSet/>
      <dgm:spPr/>
      <dgm:t>
        <a:bodyPr/>
        <a:lstStyle/>
        <a:p>
          <a:endParaRPr lang="es-ES" sz="1400" b="1"/>
        </a:p>
      </dgm:t>
    </dgm:pt>
    <dgm:pt modelId="{078A42E4-C3EE-034F-806F-6ECC0E4CDAD2}" type="sibTrans" cxnId="{2EA2A8D0-74AD-044E-A9E4-7EF379B13327}">
      <dgm:prSet/>
      <dgm:spPr/>
      <dgm:t>
        <a:bodyPr/>
        <a:lstStyle/>
        <a:p>
          <a:endParaRPr lang="es-ES" sz="1400" b="1"/>
        </a:p>
      </dgm:t>
    </dgm:pt>
    <dgm:pt modelId="{18595685-826B-A74E-BFF6-8518591D6DA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Tutores</a:t>
          </a:r>
          <a:endParaRPr lang="es-ES" sz="1400" b="1" dirty="0"/>
        </a:p>
      </dgm:t>
    </dgm:pt>
    <dgm:pt modelId="{2148B698-EAD6-4544-AB7E-49B608FF7E71}" type="parTrans" cxnId="{54BAA08C-C89C-9743-BD91-AA4FF5472C0F}">
      <dgm:prSet/>
      <dgm:spPr/>
      <dgm:t>
        <a:bodyPr/>
        <a:lstStyle/>
        <a:p>
          <a:endParaRPr lang="es-ES" sz="1400" b="1"/>
        </a:p>
      </dgm:t>
    </dgm:pt>
    <dgm:pt modelId="{366AE7CA-ADB7-9E40-8577-B60FC3064F5A}" type="sibTrans" cxnId="{54BAA08C-C89C-9743-BD91-AA4FF5472C0F}">
      <dgm:prSet/>
      <dgm:spPr/>
      <dgm:t>
        <a:bodyPr/>
        <a:lstStyle/>
        <a:p>
          <a:endParaRPr lang="es-ES" sz="1400" b="1"/>
        </a:p>
      </dgm:t>
    </dgm:pt>
    <dgm:pt modelId="{C111BBE8-46B9-1A4B-9CF8-AD42AFD69BC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Encuentro de Formadores</a:t>
          </a:r>
          <a:endParaRPr lang="es-ES" sz="1400" b="1" dirty="0"/>
        </a:p>
      </dgm:t>
    </dgm:pt>
    <dgm:pt modelId="{BD167F41-036B-0E4D-9500-1D62EE6C3CF1}" type="sibTrans" cxnId="{96297773-8979-554B-98C6-B6AD24C4AAB1}">
      <dgm:prSet/>
      <dgm:spPr/>
      <dgm:t>
        <a:bodyPr/>
        <a:lstStyle/>
        <a:p>
          <a:endParaRPr lang="es-ES" sz="1400" b="1"/>
        </a:p>
      </dgm:t>
    </dgm:pt>
    <dgm:pt modelId="{264B4D9A-B4E5-8444-A8E5-770ABE27B762}" type="parTrans" cxnId="{96297773-8979-554B-98C6-B6AD24C4AAB1}">
      <dgm:prSet/>
      <dgm:spPr/>
      <dgm:t>
        <a:bodyPr/>
        <a:lstStyle/>
        <a:p>
          <a:endParaRPr lang="es-ES" sz="1400" b="1"/>
        </a:p>
      </dgm:t>
    </dgm:pt>
    <dgm:pt modelId="{BA8EFF75-92AB-224F-BD88-E77B34A0779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1.1</a:t>
          </a:r>
          <a:endParaRPr lang="es-ES" sz="1400" b="1" dirty="0"/>
        </a:p>
      </dgm:t>
    </dgm:pt>
    <dgm:pt modelId="{86632BDF-18C7-1840-B985-A421CFD73F5E}" type="parTrans" cxnId="{2E5B2BBA-AC9F-EB47-B4D3-3EB996A244C4}">
      <dgm:prSet/>
      <dgm:spPr/>
      <dgm:t>
        <a:bodyPr/>
        <a:lstStyle/>
        <a:p>
          <a:endParaRPr lang="es-ES" sz="1400" b="1"/>
        </a:p>
      </dgm:t>
    </dgm:pt>
    <dgm:pt modelId="{5B9F3BC2-2526-CD4B-AEBB-FE7E13856E5B}" type="sibTrans" cxnId="{2E5B2BBA-AC9F-EB47-B4D3-3EB996A244C4}">
      <dgm:prSet/>
      <dgm:spPr/>
      <dgm:t>
        <a:bodyPr/>
        <a:lstStyle/>
        <a:p>
          <a:endParaRPr lang="es-ES" sz="1400" b="1"/>
        </a:p>
      </dgm:t>
    </dgm:pt>
    <dgm:pt modelId="{122C9143-326C-0948-A79D-29521B7B10A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1.2</a:t>
          </a:r>
          <a:endParaRPr lang="es-ES" sz="1400" b="1" dirty="0"/>
        </a:p>
      </dgm:t>
    </dgm:pt>
    <dgm:pt modelId="{F248F9B9-B09C-4047-8C63-736FF0B1EBF1}" type="parTrans" cxnId="{43C1FF4D-47CA-3646-A4AC-2E336F686500}">
      <dgm:prSet/>
      <dgm:spPr/>
      <dgm:t>
        <a:bodyPr/>
        <a:lstStyle/>
        <a:p>
          <a:endParaRPr lang="es-ES" sz="1400" b="1"/>
        </a:p>
      </dgm:t>
    </dgm:pt>
    <dgm:pt modelId="{BDA635C8-9430-7648-AC32-6A9A921D3F06}" type="sibTrans" cxnId="{43C1FF4D-47CA-3646-A4AC-2E336F686500}">
      <dgm:prSet/>
      <dgm:spPr/>
      <dgm:t>
        <a:bodyPr/>
        <a:lstStyle/>
        <a:p>
          <a:endParaRPr lang="es-ES" sz="1400" b="1"/>
        </a:p>
      </dgm:t>
    </dgm:pt>
    <dgm:pt modelId="{E736B197-53D8-4549-A314-B5A96BC237A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2.1</a:t>
          </a:r>
          <a:endParaRPr lang="es-ES" sz="1400" b="1" dirty="0"/>
        </a:p>
      </dgm:t>
    </dgm:pt>
    <dgm:pt modelId="{B2E36DCF-56A9-2746-B211-C7B1D67CA812}" type="parTrans" cxnId="{B37DB313-3B7A-5142-B2D1-302958C77198}">
      <dgm:prSet/>
      <dgm:spPr/>
      <dgm:t>
        <a:bodyPr/>
        <a:lstStyle/>
        <a:p>
          <a:endParaRPr lang="es-ES" sz="1400" b="1"/>
        </a:p>
      </dgm:t>
    </dgm:pt>
    <dgm:pt modelId="{C8CC87CD-D68A-7346-96A7-C17D6A4C323A}" type="sibTrans" cxnId="{B37DB313-3B7A-5142-B2D1-302958C77198}">
      <dgm:prSet/>
      <dgm:spPr/>
      <dgm:t>
        <a:bodyPr/>
        <a:lstStyle/>
        <a:p>
          <a:endParaRPr lang="es-ES" sz="1400" b="1"/>
        </a:p>
      </dgm:t>
    </dgm:pt>
    <dgm:pt modelId="{34A3267A-6B99-5E41-9FA0-DA290131D3FC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b="1" dirty="0" smtClean="0"/>
            <a:t>Acomp 2.2</a:t>
          </a:r>
          <a:endParaRPr lang="es-ES" sz="1400" b="1" dirty="0"/>
        </a:p>
      </dgm:t>
    </dgm:pt>
    <dgm:pt modelId="{DC12E08E-4692-2843-BAFE-AC51E8B28D6D}" type="parTrans" cxnId="{645F2FD2-868A-C944-AAFC-19EAA3F5102A}">
      <dgm:prSet/>
      <dgm:spPr/>
      <dgm:t>
        <a:bodyPr/>
        <a:lstStyle/>
        <a:p>
          <a:endParaRPr lang="es-ES" sz="1400" b="1"/>
        </a:p>
      </dgm:t>
    </dgm:pt>
    <dgm:pt modelId="{98666CD3-F672-9547-B64E-39AFB4D2A65D}" type="sibTrans" cxnId="{645F2FD2-868A-C944-AAFC-19EAA3F5102A}">
      <dgm:prSet/>
      <dgm:spPr/>
      <dgm:t>
        <a:bodyPr/>
        <a:lstStyle/>
        <a:p>
          <a:endParaRPr lang="es-ES" sz="1400" b="1"/>
        </a:p>
      </dgm:t>
    </dgm:pt>
    <dgm:pt modelId="{4592774B-53EA-154D-AF38-4909C6975167}" type="pres">
      <dgm:prSet presAssocID="{BBAF1321-CCDB-1E4E-8E90-B3C0A1A6BA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55D5CA4-E074-AC45-B50E-8C4E4380F4E4}" type="pres">
      <dgm:prSet presAssocID="{C945185B-AA19-E744-9374-6E18B17685EF}" presName="hierRoot1" presStyleCnt="0"/>
      <dgm:spPr/>
    </dgm:pt>
    <dgm:pt modelId="{C66640BF-73CA-8E49-9E93-00A69986A50C}" type="pres">
      <dgm:prSet presAssocID="{C945185B-AA19-E744-9374-6E18B17685EF}" presName="composite" presStyleCnt="0"/>
      <dgm:spPr/>
    </dgm:pt>
    <dgm:pt modelId="{217574B0-1E38-B249-AA05-FA44F847AD93}" type="pres">
      <dgm:prSet presAssocID="{C945185B-AA19-E744-9374-6E18B17685EF}" presName="background" presStyleLbl="node0" presStyleIdx="0" presStyleCnt="2"/>
      <dgm:spPr/>
    </dgm:pt>
    <dgm:pt modelId="{C6BBBE1A-0122-A141-8B47-91D20CABA139}" type="pres">
      <dgm:prSet presAssocID="{C945185B-AA19-E744-9374-6E18B17685EF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699A8C-2A3B-9845-A501-69C41F1B805E}" type="pres">
      <dgm:prSet presAssocID="{C945185B-AA19-E744-9374-6E18B17685EF}" presName="hierChild2" presStyleCnt="0"/>
      <dgm:spPr/>
    </dgm:pt>
    <dgm:pt modelId="{EA24A9CC-C9CB-B242-BC06-158513443A86}" type="pres">
      <dgm:prSet presAssocID="{264B4D9A-B4E5-8444-A8E5-770ABE27B762}" presName="Name10" presStyleLbl="parChTrans1D2" presStyleIdx="0" presStyleCnt="2"/>
      <dgm:spPr/>
      <dgm:t>
        <a:bodyPr/>
        <a:lstStyle/>
        <a:p>
          <a:endParaRPr lang="es-ES"/>
        </a:p>
      </dgm:t>
    </dgm:pt>
    <dgm:pt modelId="{D0170CCC-CE34-084D-BC0B-67D3350C722B}" type="pres">
      <dgm:prSet presAssocID="{C111BBE8-46B9-1A4B-9CF8-AD42AFD69BC5}" presName="hierRoot2" presStyleCnt="0"/>
      <dgm:spPr/>
    </dgm:pt>
    <dgm:pt modelId="{C09BD98C-C90B-C447-B348-90F6AF92F8D9}" type="pres">
      <dgm:prSet presAssocID="{C111BBE8-46B9-1A4B-9CF8-AD42AFD69BC5}" presName="composite2" presStyleCnt="0"/>
      <dgm:spPr/>
    </dgm:pt>
    <dgm:pt modelId="{0A394834-EFF8-9642-B982-46139BF30515}" type="pres">
      <dgm:prSet presAssocID="{C111BBE8-46B9-1A4B-9CF8-AD42AFD69BC5}" presName="background2" presStyleLbl="node2" presStyleIdx="0" presStyleCnt="2"/>
      <dgm:spPr>
        <a:solidFill>
          <a:schemeClr val="accent3"/>
        </a:solidFill>
      </dgm:spPr>
    </dgm:pt>
    <dgm:pt modelId="{380DBA25-42FF-C444-AE3F-BFAC4EACB5A3}" type="pres">
      <dgm:prSet presAssocID="{C111BBE8-46B9-1A4B-9CF8-AD42AFD69BC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1B776F-A6F9-2C40-88DF-CB4830C7858E}" type="pres">
      <dgm:prSet presAssocID="{C111BBE8-46B9-1A4B-9CF8-AD42AFD69BC5}" presName="hierChild3" presStyleCnt="0"/>
      <dgm:spPr/>
    </dgm:pt>
    <dgm:pt modelId="{699AC091-F5DA-6140-8CEA-5EB67C874BB9}" type="pres">
      <dgm:prSet presAssocID="{1260437F-A349-F149-AF2D-CDEE8314D9D2}" presName="Name17" presStyleLbl="parChTrans1D3" presStyleIdx="0" presStyleCnt="2"/>
      <dgm:spPr/>
      <dgm:t>
        <a:bodyPr/>
        <a:lstStyle/>
        <a:p>
          <a:endParaRPr lang="es-ES"/>
        </a:p>
      </dgm:t>
    </dgm:pt>
    <dgm:pt modelId="{B2014275-3299-1845-8581-A3792B8969FA}" type="pres">
      <dgm:prSet presAssocID="{B4230921-0EC3-5C40-BEED-F2E166EE38C9}" presName="hierRoot3" presStyleCnt="0"/>
      <dgm:spPr/>
    </dgm:pt>
    <dgm:pt modelId="{4053B7D7-C784-EE4E-9C84-477AA767EB77}" type="pres">
      <dgm:prSet presAssocID="{B4230921-0EC3-5C40-BEED-F2E166EE38C9}" presName="composite3" presStyleCnt="0"/>
      <dgm:spPr/>
    </dgm:pt>
    <dgm:pt modelId="{CE4D8316-94DC-6847-8100-877039BB0072}" type="pres">
      <dgm:prSet presAssocID="{B4230921-0EC3-5C40-BEED-F2E166EE38C9}" presName="background3" presStyleLbl="node3" presStyleIdx="0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4E4120C1-2D22-E846-9D9E-4E3283D909A4}" type="pres">
      <dgm:prSet presAssocID="{B4230921-0EC3-5C40-BEED-F2E166EE38C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5C500C-C63D-DC47-97B0-2609277888B8}" type="pres">
      <dgm:prSet presAssocID="{B4230921-0EC3-5C40-BEED-F2E166EE38C9}" presName="hierChild4" presStyleCnt="0"/>
      <dgm:spPr/>
    </dgm:pt>
    <dgm:pt modelId="{48158827-B47E-4E4C-B0A9-D24AA433BE0E}" type="pres">
      <dgm:prSet presAssocID="{86632BDF-18C7-1840-B985-A421CFD73F5E}" presName="Name23" presStyleLbl="parChTrans1D4" presStyleIdx="0" presStyleCnt="4"/>
      <dgm:spPr/>
      <dgm:t>
        <a:bodyPr/>
        <a:lstStyle/>
        <a:p>
          <a:endParaRPr lang="es-ES"/>
        </a:p>
      </dgm:t>
    </dgm:pt>
    <dgm:pt modelId="{CE5E6C86-DCD9-5C4F-A3E3-47981737741A}" type="pres">
      <dgm:prSet presAssocID="{BA8EFF75-92AB-224F-BD88-E77B34A0779F}" presName="hierRoot4" presStyleCnt="0"/>
      <dgm:spPr/>
    </dgm:pt>
    <dgm:pt modelId="{EBE4A973-6BBD-F045-A108-C34D1EB4E8D5}" type="pres">
      <dgm:prSet presAssocID="{BA8EFF75-92AB-224F-BD88-E77B34A0779F}" presName="composite4" presStyleCnt="0"/>
      <dgm:spPr/>
    </dgm:pt>
    <dgm:pt modelId="{511164BC-B15E-604C-81C3-FED1BD1A8E48}" type="pres">
      <dgm:prSet presAssocID="{BA8EFF75-92AB-224F-BD88-E77B34A0779F}" presName="background4" presStyleLbl="node4" presStyleIdx="0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C0D8E9EE-B500-D449-BD0A-2A501C3A5101}" type="pres">
      <dgm:prSet presAssocID="{BA8EFF75-92AB-224F-BD88-E77B34A0779F}" presName="text4" presStyleLbl="fgAcc4" presStyleIdx="0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BAE7E1-C363-3F43-A5B7-5376D2D45623}" type="pres">
      <dgm:prSet presAssocID="{BA8EFF75-92AB-224F-BD88-E77B34A0779F}" presName="hierChild5" presStyleCnt="0"/>
      <dgm:spPr/>
    </dgm:pt>
    <dgm:pt modelId="{44B64CED-E575-EC41-BED4-DD91B380A217}" type="pres">
      <dgm:prSet presAssocID="{F248F9B9-B09C-4047-8C63-736FF0B1EBF1}" presName="Name23" presStyleLbl="parChTrans1D4" presStyleIdx="1" presStyleCnt="4"/>
      <dgm:spPr/>
      <dgm:t>
        <a:bodyPr/>
        <a:lstStyle/>
        <a:p>
          <a:endParaRPr lang="es-ES"/>
        </a:p>
      </dgm:t>
    </dgm:pt>
    <dgm:pt modelId="{0029C786-A5DA-194A-89F9-BD97F9A01265}" type="pres">
      <dgm:prSet presAssocID="{122C9143-326C-0948-A79D-29521B7B10AD}" presName="hierRoot4" presStyleCnt="0"/>
      <dgm:spPr/>
    </dgm:pt>
    <dgm:pt modelId="{BA159741-0D14-6044-8159-D309D3023D8A}" type="pres">
      <dgm:prSet presAssocID="{122C9143-326C-0948-A79D-29521B7B10AD}" presName="composite4" presStyleCnt="0"/>
      <dgm:spPr/>
    </dgm:pt>
    <dgm:pt modelId="{09E863C7-0D7D-C843-A70C-1FF359E32A0B}" type="pres">
      <dgm:prSet presAssocID="{122C9143-326C-0948-A79D-29521B7B10AD}" presName="background4" presStyleLbl="node4" presStyleIdx="1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BEB3B9FE-929C-CB4E-867F-DADBFF9C96FF}" type="pres">
      <dgm:prSet presAssocID="{122C9143-326C-0948-A79D-29521B7B10AD}" presName="text4" presStyleLbl="fgAcc4" presStyleIdx="1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8F4459-867A-DB4F-9820-E60A97DC603D}" type="pres">
      <dgm:prSet presAssocID="{122C9143-326C-0948-A79D-29521B7B10AD}" presName="hierChild5" presStyleCnt="0"/>
      <dgm:spPr/>
    </dgm:pt>
    <dgm:pt modelId="{E0BD01B1-A7E2-E14F-81AC-D711D14A9B6B}" type="pres">
      <dgm:prSet presAssocID="{D61122E3-4B58-9F4B-9721-B71270811557}" presName="hierRoot1" presStyleCnt="0"/>
      <dgm:spPr/>
    </dgm:pt>
    <dgm:pt modelId="{DA5FFF6D-ACD6-5142-92DF-5A357BAB3221}" type="pres">
      <dgm:prSet presAssocID="{D61122E3-4B58-9F4B-9721-B71270811557}" presName="composite" presStyleCnt="0"/>
      <dgm:spPr/>
    </dgm:pt>
    <dgm:pt modelId="{69166804-A066-8142-B232-221B88275AE6}" type="pres">
      <dgm:prSet presAssocID="{D61122E3-4B58-9F4B-9721-B71270811557}" presName="background" presStyleLbl="node0" presStyleIdx="1" presStyleCnt="2"/>
      <dgm:spPr/>
    </dgm:pt>
    <dgm:pt modelId="{8DE7C781-768E-4648-8146-A0AE63733BDB}" type="pres">
      <dgm:prSet presAssocID="{D61122E3-4B58-9F4B-9721-B71270811557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FBFA0E-FACE-6F4D-919F-303BC5F8F184}" type="pres">
      <dgm:prSet presAssocID="{D61122E3-4B58-9F4B-9721-B71270811557}" presName="hierChild2" presStyleCnt="0"/>
      <dgm:spPr/>
    </dgm:pt>
    <dgm:pt modelId="{8DB02E48-164C-D64B-B05B-B7D597DF35CF}" type="pres">
      <dgm:prSet presAssocID="{AD1EA36B-9AA5-9545-BEC8-30E3277A3C3D}" presName="Name10" presStyleLbl="parChTrans1D2" presStyleIdx="1" presStyleCnt="2"/>
      <dgm:spPr/>
      <dgm:t>
        <a:bodyPr/>
        <a:lstStyle/>
        <a:p>
          <a:endParaRPr lang="es-ES"/>
        </a:p>
      </dgm:t>
    </dgm:pt>
    <dgm:pt modelId="{303B6690-E309-AC41-9FCE-C39B6FF0F9FF}" type="pres">
      <dgm:prSet presAssocID="{E9303938-5167-BA46-8105-E32F4BA4BDB2}" presName="hierRoot2" presStyleCnt="0"/>
      <dgm:spPr/>
    </dgm:pt>
    <dgm:pt modelId="{8D9FC571-56E4-C94F-9170-245CA1DFA403}" type="pres">
      <dgm:prSet presAssocID="{E9303938-5167-BA46-8105-E32F4BA4BDB2}" presName="composite2" presStyleCnt="0"/>
      <dgm:spPr/>
    </dgm:pt>
    <dgm:pt modelId="{67A593CD-7877-464C-A00D-F972F55B2DA0}" type="pres">
      <dgm:prSet presAssocID="{E9303938-5167-BA46-8105-E32F4BA4BDB2}" presName="background2" presStyleLbl="node2" presStyleIdx="1" presStyleCnt="2"/>
      <dgm:spPr>
        <a:solidFill>
          <a:srgbClr val="9BBB59"/>
        </a:solidFill>
      </dgm:spPr>
    </dgm:pt>
    <dgm:pt modelId="{6863D188-5856-614C-A52F-1EEC752645EC}" type="pres">
      <dgm:prSet presAssocID="{E9303938-5167-BA46-8105-E32F4BA4BDB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AB8907-B6B6-454A-80D5-D172EC79840B}" type="pres">
      <dgm:prSet presAssocID="{E9303938-5167-BA46-8105-E32F4BA4BDB2}" presName="hierChild3" presStyleCnt="0"/>
      <dgm:spPr/>
    </dgm:pt>
    <dgm:pt modelId="{E11A006A-9413-1A46-B8AB-776C4FA9094A}" type="pres">
      <dgm:prSet presAssocID="{2148B698-EAD6-4544-AB7E-49B608FF7E71}" presName="Name17" presStyleLbl="parChTrans1D3" presStyleIdx="1" presStyleCnt="2"/>
      <dgm:spPr/>
      <dgm:t>
        <a:bodyPr/>
        <a:lstStyle/>
        <a:p>
          <a:endParaRPr lang="es-ES"/>
        </a:p>
      </dgm:t>
    </dgm:pt>
    <dgm:pt modelId="{58D1F3FF-6BCF-E443-A1F0-A238DF8F431B}" type="pres">
      <dgm:prSet presAssocID="{18595685-826B-A74E-BFF6-8518591D6DA6}" presName="hierRoot3" presStyleCnt="0"/>
      <dgm:spPr/>
    </dgm:pt>
    <dgm:pt modelId="{6DA7F072-8766-724B-B040-C37677E63B24}" type="pres">
      <dgm:prSet presAssocID="{18595685-826B-A74E-BFF6-8518591D6DA6}" presName="composite3" presStyleCnt="0"/>
      <dgm:spPr/>
    </dgm:pt>
    <dgm:pt modelId="{3B8D67F6-8CE0-504B-AFD7-A009E8D9CBE2}" type="pres">
      <dgm:prSet presAssocID="{18595685-826B-A74E-BFF6-8518591D6DA6}" presName="background3" presStyleLbl="node3" presStyleIdx="1" presStyleCnt="2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F5C2017A-6219-BF45-82EB-79D8A152A2D7}" type="pres">
      <dgm:prSet presAssocID="{18595685-826B-A74E-BFF6-8518591D6DA6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281DB9-07BC-0C4A-8965-449784C24232}" type="pres">
      <dgm:prSet presAssocID="{18595685-826B-A74E-BFF6-8518591D6DA6}" presName="hierChild4" presStyleCnt="0"/>
      <dgm:spPr/>
    </dgm:pt>
    <dgm:pt modelId="{216AE222-76EA-034A-B83C-E9C8125BE76C}" type="pres">
      <dgm:prSet presAssocID="{B2E36DCF-56A9-2746-B211-C7B1D67CA812}" presName="Name23" presStyleLbl="parChTrans1D4" presStyleIdx="2" presStyleCnt="4"/>
      <dgm:spPr/>
      <dgm:t>
        <a:bodyPr/>
        <a:lstStyle/>
        <a:p>
          <a:endParaRPr lang="es-ES"/>
        </a:p>
      </dgm:t>
    </dgm:pt>
    <dgm:pt modelId="{D83672F2-C79D-2945-BC1A-E11C2F90877D}" type="pres">
      <dgm:prSet presAssocID="{E736B197-53D8-4549-A314-B5A96BC237A8}" presName="hierRoot4" presStyleCnt="0"/>
      <dgm:spPr/>
    </dgm:pt>
    <dgm:pt modelId="{ECF0D072-98FD-2843-85E1-660BA6A8EB07}" type="pres">
      <dgm:prSet presAssocID="{E736B197-53D8-4549-A314-B5A96BC237A8}" presName="composite4" presStyleCnt="0"/>
      <dgm:spPr/>
    </dgm:pt>
    <dgm:pt modelId="{861C601F-25F0-3743-9332-B5584DCD7BC9}" type="pres">
      <dgm:prSet presAssocID="{E736B197-53D8-4549-A314-B5A96BC237A8}" presName="background4" presStyleLbl="node4" presStyleIdx="2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5C14642D-931E-1E4C-B9AC-0D2BB319EA44}" type="pres">
      <dgm:prSet presAssocID="{E736B197-53D8-4549-A314-B5A96BC237A8}" presName="text4" presStyleLbl="fgAcc4" presStyleIdx="2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F7E8-5BEC-5145-83A4-037E4C2BD18A}" type="pres">
      <dgm:prSet presAssocID="{E736B197-53D8-4549-A314-B5A96BC237A8}" presName="hierChild5" presStyleCnt="0"/>
      <dgm:spPr/>
    </dgm:pt>
    <dgm:pt modelId="{E5A3F320-4359-A347-9126-3670FB02DB8E}" type="pres">
      <dgm:prSet presAssocID="{DC12E08E-4692-2843-BAFE-AC51E8B28D6D}" presName="Name23" presStyleLbl="parChTrans1D4" presStyleIdx="3" presStyleCnt="4"/>
      <dgm:spPr/>
      <dgm:t>
        <a:bodyPr/>
        <a:lstStyle/>
        <a:p>
          <a:endParaRPr lang="es-ES"/>
        </a:p>
      </dgm:t>
    </dgm:pt>
    <dgm:pt modelId="{BABC65C7-7C7A-4F4B-AFB2-6C18F7F0EEE1}" type="pres">
      <dgm:prSet presAssocID="{34A3267A-6B99-5E41-9FA0-DA290131D3FC}" presName="hierRoot4" presStyleCnt="0"/>
      <dgm:spPr/>
    </dgm:pt>
    <dgm:pt modelId="{DCF575A9-92BF-754E-A5F7-EBFE734BD59D}" type="pres">
      <dgm:prSet presAssocID="{34A3267A-6B99-5E41-9FA0-DA290131D3FC}" presName="composite4" presStyleCnt="0"/>
      <dgm:spPr/>
    </dgm:pt>
    <dgm:pt modelId="{E9624E21-6F0C-6843-B406-CC06EB635981}" type="pres">
      <dgm:prSet presAssocID="{34A3267A-6B99-5E41-9FA0-DA290131D3FC}" presName="background4" presStyleLbl="node4" presStyleIdx="3" presStyleCnt="4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721E4E6E-7130-914A-BF5B-7850A62BC844}" type="pres">
      <dgm:prSet presAssocID="{34A3267A-6B99-5E41-9FA0-DA290131D3FC}" presName="text4" presStyleLbl="fgAcc4" presStyleIdx="3" presStyleCnt="4" custScaleX="71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BC02C1-5F55-244C-B1FB-4269154F727E}" type="pres">
      <dgm:prSet presAssocID="{34A3267A-6B99-5E41-9FA0-DA290131D3FC}" presName="hierChild5" presStyleCnt="0"/>
      <dgm:spPr/>
    </dgm:pt>
  </dgm:ptLst>
  <dgm:cxnLst>
    <dgm:cxn modelId="{299EF012-CC1F-6F4F-A8A8-4F62769A74DF}" type="presOf" srcId="{B2E36DCF-56A9-2746-B211-C7B1D67CA812}" destId="{216AE222-76EA-034A-B83C-E9C8125BE76C}" srcOrd="0" destOrd="0" presId="urn:microsoft.com/office/officeart/2005/8/layout/hierarchy1"/>
    <dgm:cxn modelId="{54BAA08C-C89C-9743-BD91-AA4FF5472C0F}" srcId="{E9303938-5167-BA46-8105-E32F4BA4BDB2}" destId="{18595685-826B-A74E-BFF6-8518591D6DA6}" srcOrd="0" destOrd="0" parTransId="{2148B698-EAD6-4544-AB7E-49B608FF7E71}" sibTransId="{366AE7CA-ADB7-9E40-8577-B60FC3064F5A}"/>
    <dgm:cxn modelId="{412DA8A5-90F6-274B-A04D-CFCF1ECF0885}" type="presOf" srcId="{122C9143-326C-0948-A79D-29521B7B10AD}" destId="{BEB3B9FE-929C-CB4E-867F-DADBFF9C96FF}" srcOrd="0" destOrd="0" presId="urn:microsoft.com/office/officeart/2005/8/layout/hierarchy1"/>
    <dgm:cxn modelId="{866621A1-FF60-0B42-85AF-EB742F1BFDC0}" srcId="{BBAF1321-CCDB-1E4E-8E90-B3C0A1A6BAE8}" destId="{D61122E3-4B58-9F4B-9721-B71270811557}" srcOrd="1" destOrd="0" parTransId="{08CEBAC0-0727-B742-B139-1B1A771EF3E6}" sibTransId="{B428DA08-CE50-DE46-8C4D-C785A332D490}"/>
    <dgm:cxn modelId="{43C1FF4D-47CA-3646-A4AC-2E336F686500}" srcId="{B4230921-0EC3-5C40-BEED-F2E166EE38C9}" destId="{122C9143-326C-0948-A79D-29521B7B10AD}" srcOrd="1" destOrd="0" parTransId="{F248F9B9-B09C-4047-8C63-736FF0B1EBF1}" sibTransId="{BDA635C8-9430-7648-AC32-6A9A921D3F06}"/>
    <dgm:cxn modelId="{4516EA1B-0A7A-F447-B60C-643AAB35A565}" type="presOf" srcId="{E9303938-5167-BA46-8105-E32F4BA4BDB2}" destId="{6863D188-5856-614C-A52F-1EEC752645EC}" srcOrd="0" destOrd="0" presId="urn:microsoft.com/office/officeart/2005/8/layout/hierarchy1"/>
    <dgm:cxn modelId="{B2E9C603-75EE-7640-9506-B87D833D4DE2}" type="presOf" srcId="{AD1EA36B-9AA5-9545-BEC8-30E3277A3C3D}" destId="{8DB02E48-164C-D64B-B05B-B7D597DF35CF}" srcOrd="0" destOrd="0" presId="urn:microsoft.com/office/officeart/2005/8/layout/hierarchy1"/>
    <dgm:cxn modelId="{542DF544-0119-0543-8CE9-F396D33459AD}" type="presOf" srcId="{C111BBE8-46B9-1A4B-9CF8-AD42AFD69BC5}" destId="{380DBA25-42FF-C444-AE3F-BFAC4EACB5A3}" srcOrd="0" destOrd="0" presId="urn:microsoft.com/office/officeart/2005/8/layout/hierarchy1"/>
    <dgm:cxn modelId="{BD131A07-6E90-DA47-8821-B155B9EE1C60}" type="presOf" srcId="{C945185B-AA19-E744-9374-6E18B17685EF}" destId="{C6BBBE1A-0122-A141-8B47-91D20CABA139}" srcOrd="0" destOrd="0" presId="urn:microsoft.com/office/officeart/2005/8/layout/hierarchy1"/>
    <dgm:cxn modelId="{4E99FC5E-AB10-BF48-9819-2C1A547A1BBD}" type="presOf" srcId="{D61122E3-4B58-9F4B-9721-B71270811557}" destId="{8DE7C781-768E-4648-8146-A0AE63733BDB}" srcOrd="0" destOrd="0" presId="urn:microsoft.com/office/officeart/2005/8/layout/hierarchy1"/>
    <dgm:cxn modelId="{18D1D1C7-D7F6-C344-99F1-593D29B86E20}" type="presOf" srcId="{BBAF1321-CCDB-1E4E-8E90-B3C0A1A6BAE8}" destId="{4592774B-53EA-154D-AF38-4909C6975167}" srcOrd="0" destOrd="0" presId="urn:microsoft.com/office/officeart/2005/8/layout/hierarchy1"/>
    <dgm:cxn modelId="{96297773-8979-554B-98C6-B6AD24C4AAB1}" srcId="{C945185B-AA19-E744-9374-6E18B17685EF}" destId="{C111BBE8-46B9-1A4B-9CF8-AD42AFD69BC5}" srcOrd="0" destOrd="0" parTransId="{264B4D9A-B4E5-8444-A8E5-770ABE27B762}" sibTransId="{BD167F41-036B-0E4D-9500-1D62EE6C3CF1}"/>
    <dgm:cxn modelId="{17B33D02-CF9E-8645-B7D0-F48BD8D0DE0B}" srcId="{BBAF1321-CCDB-1E4E-8E90-B3C0A1A6BAE8}" destId="{C945185B-AA19-E744-9374-6E18B17685EF}" srcOrd="0" destOrd="0" parTransId="{456B1B32-0FE0-C345-B9F5-EEAFED7C6078}" sibTransId="{80B14268-625B-0941-883D-B3F5568B8CA1}"/>
    <dgm:cxn modelId="{E7B6FD47-86B1-4E40-B352-AF0E6B7F6D48}" type="presOf" srcId="{86632BDF-18C7-1840-B985-A421CFD73F5E}" destId="{48158827-B47E-4E4C-B0A9-D24AA433BE0E}" srcOrd="0" destOrd="0" presId="urn:microsoft.com/office/officeart/2005/8/layout/hierarchy1"/>
    <dgm:cxn modelId="{8CA8ECAF-02E9-854C-92B8-2A152FC707F5}" type="presOf" srcId="{18595685-826B-A74E-BFF6-8518591D6DA6}" destId="{F5C2017A-6219-BF45-82EB-79D8A152A2D7}" srcOrd="0" destOrd="0" presId="urn:microsoft.com/office/officeart/2005/8/layout/hierarchy1"/>
    <dgm:cxn modelId="{72598079-3DDA-A04A-B0F9-85DB6E037E7C}" srcId="{C111BBE8-46B9-1A4B-9CF8-AD42AFD69BC5}" destId="{B4230921-0EC3-5C40-BEED-F2E166EE38C9}" srcOrd="0" destOrd="0" parTransId="{1260437F-A349-F149-AF2D-CDEE8314D9D2}" sibTransId="{F08C496E-DB65-624D-9414-3E3F56E7F4E4}"/>
    <dgm:cxn modelId="{C147C44B-2E76-1047-921E-9F58462A483F}" type="presOf" srcId="{B4230921-0EC3-5C40-BEED-F2E166EE38C9}" destId="{4E4120C1-2D22-E846-9D9E-4E3283D909A4}" srcOrd="0" destOrd="0" presId="urn:microsoft.com/office/officeart/2005/8/layout/hierarchy1"/>
    <dgm:cxn modelId="{2EA2A8D0-74AD-044E-A9E4-7EF379B13327}" srcId="{D61122E3-4B58-9F4B-9721-B71270811557}" destId="{E9303938-5167-BA46-8105-E32F4BA4BDB2}" srcOrd="0" destOrd="0" parTransId="{AD1EA36B-9AA5-9545-BEC8-30E3277A3C3D}" sibTransId="{078A42E4-C3EE-034F-806F-6ECC0E4CDAD2}"/>
    <dgm:cxn modelId="{A014FE93-8628-D341-AAE8-0F741B39BAD3}" type="presOf" srcId="{1260437F-A349-F149-AF2D-CDEE8314D9D2}" destId="{699AC091-F5DA-6140-8CEA-5EB67C874BB9}" srcOrd="0" destOrd="0" presId="urn:microsoft.com/office/officeart/2005/8/layout/hierarchy1"/>
    <dgm:cxn modelId="{18406D64-2E97-7E45-9EE6-271D3CEA5747}" type="presOf" srcId="{DC12E08E-4692-2843-BAFE-AC51E8B28D6D}" destId="{E5A3F320-4359-A347-9126-3670FB02DB8E}" srcOrd="0" destOrd="0" presId="urn:microsoft.com/office/officeart/2005/8/layout/hierarchy1"/>
    <dgm:cxn modelId="{645F2FD2-868A-C944-AAFC-19EAA3F5102A}" srcId="{18595685-826B-A74E-BFF6-8518591D6DA6}" destId="{34A3267A-6B99-5E41-9FA0-DA290131D3FC}" srcOrd="1" destOrd="0" parTransId="{DC12E08E-4692-2843-BAFE-AC51E8B28D6D}" sibTransId="{98666CD3-F672-9547-B64E-39AFB4D2A65D}"/>
    <dgm:cxn modelId="{A1A5F726-2E49-4A47-8339-6DF3666ED4B8}" type="presOf" srcId="{34A3267A-6B99-5E41-9FA0-DA290131D3FC}" destId="{721E4E6E-7130-914A-BF5B-7850A62BC844}" srcOrd="0" destOrd="0" presId="urn:microsoft.com/office/officeart/2005/8/layout/hierarchy1"/>
    <dgm:cxn modelId="{2BA565ED-BDE6-FF4B-9C0E-C42A0896496D}" type="presOf" srcId="{264B4D9A-B4E5-8444-A8E5-770ABE27B762}" destId="{EA24A9CC-C9CB-B242-BC06-158513443A86}" srcOrd="0" destOrd="0" presId="urn:microsoft.com/office/officeart/2005/8/layout/hierarchy1"/>
    <dgm:cxn modelId="{2E5B2BBA-AC9F-EB47-B4D3-3EB996A244C4}" srcId="{B4230921-0EC3-5C40-BEED-F2E166EE38C9}" destId="{BA8EFF75-92AB-224F-BD88-E77B34A0779F}" srcOrd="0" destOrd="0" parTransId="{86632BDF-18C7-1840-B985-A421CFD73F5E}" sibTransId="{5B9F3BC2-2526-CD4B-AEBB-FE7E13856E5B}"/>
    <dgm:cxn modelId="{B37DB313-3B7A-5142-B2D1-302958C77198}" srcId="{18595685-826B-A74E-BFF6-8518591D6DA6}" destId="{E736B197-53D8-4549-A314-B5A96BC237A8}" srcOrd="0" destOrd="0" parTransId="{B2E36DCF-56A9-2746-B211-C7B1D67CA812}" sibTransId="{C8CC87CD-D68A-7346-96A7-C17D6A4C323A}"/>
    <dgm:cxn modelId="{92F26D93-3F6C-BD42-A33F-5205838E9809}" type="presOf" srcId="{2148B698-EAD6-4544-AB7E-49B608FF7E71}" destId="{E11A006A-9413-1A46-B8AB-776C4FA9094A}" srcOrd="0" destOrd="0" presId="urn:microsoft.com/office/officeart/2005/8/layout/hierarchy1"/>
    <dgm:cxn modelId="{B9781C9D-1A87-9E4F-AB21-6BCB787BE781}" type="presOf" srcId="{E736B197-53D8-4549-A314-B5A96BC237A8}" destId="{5C14642D-931E-1E4C-B9AC-0D2BB319EA44}" srcOrd="0" destOrd="0" presId="urn:microsoft.com/office/officeart/2005/8/layout/hierarchy1"/>
    <dgm:cxn modelId="{228C3D61-C463-7541-8EF9-A618F7DAEBEB}" type="presOf" srcId="{BA8EFF75-92AB-224F-BD88-E77B34A0779F}" destId="{C0D8E9EE-B500-D449-BD0A-2A501C3A5101}" srcOrd="0" destOrd="0" presId="urn:microsoft.com/office/officeart/2005/8/layout/hierarchy1"/>
    <dgm:cxn modelId="{89FE0EB0-2661-8443-A985-78EF2F3572A3}" type="presOf" srcId="{F248F9B9-B09C-4047-8C63-736FF0B1EBF1}" destId="{44B64CED-E575-EC41-BED4-DD91B380A217}" srcOrd="0" destOrd="0" presId="urn:microsoft.com/office/officeart/2005/8/layout/hierarchy1"/>
    <dgm:cxn modelId="{E73E47DA-B64F-E14D-9C67-9BFC08E5A875}" type="presParOf" srcId="{4592774B-53EA-154D-AF38-4909C6975167}" destId="{855D5CA4-E074-AC45-B50E-8C4E4380F4E4}" srcOrd="0" destOrd="0" presId="urn:microsoft.com/office/officeart/2005/8/layout/hierarchy1"/>
    <dgm:cxn modelId="{127392C8-CFB3-514B-95B8-2B069E2D71D2}" type="presParOf" srcId="{855D5CA4-E074-AC45-B50E-8C4E4380F4E4}" destId="{C66640BF-73CA-8E49-9E93-00A69986A50C}" srcOrd="0" destOrd="0" presId="urn:microsoft.com/office/officeart/2005/8/layout/hierarchy1"/>
    <dgm:cxn modelId="{2C263BD7-2DB0-544C-8827-70630EDB5C52}" type="presParOf" srcId="{C66640BF-73CA-8E49-9E93-00A69986A50C}" destId="{217574B0-1E38-B249-AA05-FA44F847AD93}" srcOrd="0" destOrd="0" presId="urn:microsoft.com/office/officeart/2005/8/layout/hierarchy1"/>
    <dgm:cxn modelId="{305B47AD-D8C8-764B-984C-3AD677A085D8}" type="presParOf" srcId="{C66640BF-73CA-8E49-9E93-00A69986A50C}" destId="{C6BBBE1A-0122-A141-8B47-91D20CABA139}" srcOrd="1" destOrd="0" presId="urn:microsoft.com/office/officeart/2005/8/layout/hierarchy1"/>
    <dgm:cxn modelId="{710EDA44-1857-6648-B4EA-6A51A340F7F5}" type="presParOf" srcId="{855D5CA4-E074-AC45-B50E-8C4E4380F4E4}" destId="{DA699A8C-2A3B-9845-A501-69C41F1B805E}" srcOrd="1" destOrd="0" presId="urn:microsoft.com/office/officeart/2005/8/layout/hierarchy1"/>
    <dgm:cxn modelId="{AA2E2245-7CE9-E74A-AF37-82CEE8300D65}" type="presParOf" srcId="{DA699A8C-2A3B-9845-A501-69C41F1B805E}" destId="{EA24A9CC-C9CB-B242-BC06-158513443A86}" srcOrd="0" destOrd="0" presId="urn:microsoft.com/office/officeart/2005/8/layout/hierarchy1"/>
    <dgm:cxn modelId="{26F96FF1-07FF-0C4B-9698-49EEF396B298}" type="presParOf" srcId="{DA699A8C-2A3B-9845-A501-69C41F1B805E}" destId="{D0170CCC-CE34-084D-BC0B-67D3350C722B}" srcOrd="1" destOrd="0" presId="urn:microsoft.com/office/officeart/2005/8/layout/hierarchy1"/>
    <dgm:cxn modelId="{4803E756-C2B7-C64F-9C0C-E6835D9544AA}" type="presParOf" srcId="{D0170CCC-CE34-084D-BC0B-67D3350C722B}" destId="{C09BD98C-C90B-C447-B348-90F6AF92F8D9}" srcOrd="0" destOrd="0" presId="urn:microsoft.com/office/officeart/2005/8/layout/hierarchy1"/>
    <dgm:cxn modelId="{8B448DA7-96B3-474B-BCB2-D4861E09328B}" type="presParOf" srcId="{C09BD98C-C90B-C447-B348-90F6AF92F8D9}" destId="{0A394834-EFF8-9642-B982-46139BF30515}" srcOrd="0" destOrd="0" presId="urn:microsoft.com/office/officeart/2005/8/layout/hierarchy1"/>
    <dgm:cxn modelId="{06DFA1C2-2C80-814F-90FA-C151FBE1C02C}" type="presParOf" srcId="{C09BD98C-C90B-C447-B348-90F6AF92F8D9}" destId="{380DBA25-42FF-C444-AE3F-BFAC4EACB5A3}" srcOrd="1" destOrd="0" presId="urn:microsoft.com/office/officeart/2005/8/layout/hierarchy1"/>
    <dgm:cxn modelId="{B33C40FF-4A55-D84F-906D-4C63704DDFE2}" type="presParOf" srcId="{D0170CCC-CE34-084D-BC0B-67D3350C722B}" destId="{561B776F-A6F9-2C40-88DF-CB4830C7858E}" srcOrd="1" destOrd="0" presId="urn:microsoft.com/office/officeart/2005/8/layout/hierarchy1"/>
    <dgm:cxn modelId="{C6969A0B-39C9-DC4F-AAC3-AAD427397817}" type="presParOf" srcId="{561B776F-A6F9-2C40-88DF-CB4830C7858E}" destId="{699AC091-F5DA-6140-8CEA-5EB67C874BB9}" srcOrd="0" destOrd="0" presId="urn:microsoft.com/office/officeart/2005/8/layout/hierarchy1"/>
    <dgm:cxn modelId="{B70193B2-23DB-2F4A-B078-0AF237A0F14A}" type="presParOf" srcId="{561B776F-A6F9-2C40-88DF-CB4830C7858E}" destId="{B2014275-3299-1845-8581-A3792B8969FA}" srcOrd="1" destOrd="0" presId="urn:microsoft.com/office/officeart/2005/8/layout/hierarchy1"/>
    <dgm:cxn modelId="{989C9928-99E3-504C-A00A-0790D2FC8314}" type="presParOf" srcId="{B2014275-3299-1845-8581-A3792B8969FA}" destId="{4053B7D7-C784-EE4E-9C84-477AA767EB77}" srcOrd="0" destOrd="0" presId="urn:microsoft.com/office/officeart/2005/8/layout/hierarchy1"/>
    <dgm:cxn modelId="{8CC95C02-3A50-2547-A058-2BE39FB97B4E}" type="presParOf" srcId="{4053B7D7-C784-EE4E-9C84-477AA767EB77}" destId="{CE4D8316-94DC-6847-8100-877039BB0072}" srcOrd="0" destOrd="0" presId="urn:microsoft.com/office/officeart/2005/8/layout/hierarchy1"/>
    <dgm:cxn modelId="{C87981AF-E433-904A-818C-E8990C1BF8C3}" type="presParOf" srcId="{4053B7D7-C784-EE4E-9C84-477AA767EB77}" destId="{4E4120C1-2D22-E846-9D9E-4E3283D909A4}" srcOrd="1" destOrd="0" presId="urn:microsoft.com/office/officeart/2005/8/layout/hierarchy1"/>
    <dgm:cxn modelId="{B0491848-41C7-654E-8C5D-017EA7A9119A}" type="presParOf" srcId="{B2014275-3299-1845-8581-A3792B8969FA}" destId="{105C500C-C63D-DC47-97B0-2609277888B8}" srcOrd="1" destOrd="0" presId="urn:microsoft.com/office/officeart/2005/8/layout/hierarchy1"/>
    <dgm:cxn modelId="{877A3ED7-5567-7A4A-8406-15327A988A75}" type="presParOf" srcId="{105C500C-C63D-DC47-97B0-2609277888B8}" destId="{48158827-B47E-4E4C-B0A9-D24AA433BE0E}" srcOrd="0" destOrd="0" presId="urn:microsoft.com/office/officeart/2005/8/layout/hierarchy1"/>
    <dgm:cxn modelId="{806D0581-FF9A-9B43-A6A3-6EF9A7A42C10}" type="presParOf" srcId="{105C500C-C63D-DC47-97B0-2609277888B8}" destId="{CE5E6C86-DCD9-5C4F-A3E3-47981737741A}" srcOrd="1" destOrd="0" presId="urn:microsoft.com/office/officeart/2005/8/layout/hierarchy1"/>
    <dgm:cxn modelId="{654DF7C5-A338-F244-A27B-2934F748F192}" type="presParOf" srcId="{CE5E6C86-DCD9-5C4F-A3E3-47981737741A}" destId="{EBE4A973-6BBD-F045-A108-C34D1EB4E8D5}" srcOrd="0" destOrd="0" presId="urn:microsoft.com/office/officeart/2005/8/layout/hierarchy1"/>
    <dgm:cxn modelId="{112AC5B3-1104-864D-AC5D-C120F3AF1B86}" type="presParOf" srcId="{EBE4A973-6BBD-F045-A108-C34D1EB4E8D5}" destId="{511164BC-B15E-604C-81C3-FED1BD1A8E48}" srcOrd="0" destOrd="0" presId="urn:microsoft.com/office/officeart/2005/8/layout/hierarchy1"/>
    <dgm:cxn modelId="{15E7334C-E134-694B-A41B-AD6F2BDEB6D7}" type="presParOf" srcId="{EBE4A973-6BBD-F045-A108-C34D1EB4E8D5}" destId="{C0D8E9EE-B500-D449-BD0A-2A501C3A5101}" srcOrd="1" destOrd="0" presId="urn:microsoft.com/office/officeart/2005/8/layout/hierarchy1"/>
    <dgm:cxn modelId="{095A51B4-00EC-DB4E-93C6-833465268C6F}" type="presParOf" srcId="{CE5E6C86-DCD9-5C4F-A3E3-47981737741A}" destId="{DCBAE7E1-C363-3F43-A5B7-5376D2D45623}" srcOrd="1" destOrd="0" presId="urn:microsoft.com/office/officeart/2005/8/layout/hierarchy1"/>
    <dgm:cxn modelId="{948C602C-8EAB-2D45-8577-22FF84724B64}" type="presParOf" srcId="{105C500C-C63D-DC47-97B0-2609277888B8}" destId="{44B64CED-E575-EC41-BED4-DD91B380A217}" srcOrd="2" destOrd="0" presId="urn:microsoft.com/office/officeart/2005/8/layout/hierarchy1"/>
    <dgm:cxn modelId="{37A5FFB3-C2EE-F342-A056-9F2465E63571}" type="presParOf" srcId="{105C500C-C63D-DC47-97B0-2609277888B8}" destId="{0029C786-A5DA-194A-89F9-BD97F9A01265}" srcOrd="3" destOrd="0" presId="urn:microsoft.com/office/officeart/2005/8/layout/hierarchy1"/>
    <dgm:cxn modelId="{E8935C50-98A2-5F4C-B375-33C8AFB58921}" type="presParOf" srcId="{0029C786-A5DA-194A-89F9-BD97F9A01265}" destId="{BA159741-0D14-6044-8159-D309D3023D8A}" srcOrd="0" destOrd="0" presId="urn:microsoft.com/office/officeart/2005/8/layout/hierarchy1"/>
    <dgm:cxn modelId="{2D4D8292-3D78-5649-B77B-F19F9A7A2539}" type="presParOf" srcId="{BA159741-0D14-6044-8159-D309D3023D8A}" destId="{09E863C7-0D7D-C843-A70C-1FF359E32A0B}" srcOrd="0" destOrd="0" presId="urn:microsoft.com/office/officeart/2005/8/layout/hierarchy1"/>
    <dgm:cxn modelId="{6686EF52-8A2A-8C4A-97C5-C1D4D7F8367F}" type="presParOf" srcId="{BA159741-0D14-6044-8159-D309D3023D8A}" destId="{BEB3B9FE-929C-CB4E-867F-DADBFF9C96FF}" srcOrd="1" destOrd="0" presId="urn:microsoft.com/office/officeart/2005/8/layout/hierarchy1"/>
    <dgm:cxn modelId="{30ADDC7A-33BA-794F-AEBC-52BC6C767B5C}" type="presParOf" srcId="{0029C786-A5DA-194A-89F9-BD97F9A01265}" destId="{198F4459-867A-DB4F-9820-E60A97DC603D}" srcOrd="1" destOrd="0" presId="urn:microsoft.com/office/officeart/2005/8/layout/hierarchy1"/>
    <dgm:cxn modelId="{571F9CDE-1D30-DE45-BA00-5B02E959D792}" type="presParOf" srcId="{4592774B-53EA-154D-AF38-4909C6975167}" destId="{E0BD01B1-A7E2-E14F-81AC-D711D14A9B6B}" srcOrd="1" destOrd="0" presId="urn:microsoft.com/office/officeart/2005/8/layout/hierarchy1"/>
    <dgm:cxn modelId="{9C1A91BC-8B86-8B4B-8A98-C4FDF736BE08}" type="presParOf" srcId="{E0BD01B1-A7E2-E14F-81AC-D711D14A9B6B}" destId="{DA5FFF6D-ACD6-5142-92DF-5A357BAB3221}" srcOrd="0" destOrd="0" presId="urn:microsoft.com/office/officeart/2005/8/layout/hierarchy1"/>
    <dgm:cxn modelId="{AE9BCB2D-488E-EA45-BA10-00EA15AD6E5B}" type="presParOf" srcId="{DA5FFF6D-ACD6-5142-92DF-5A357BAB3221}" destId="{69166804-A066-8142-B232-221B88275AE6}" srcOrd="0" destOrd="0" presId="urn:microsoft.com/office/officeart/2005/8/layout/hierarchy1"/>
    <dgm:cxn modelId="{573C58A9-4EDE-F34C-BC4E-9C2AD2C1062E}" type="presParOf" srcId="{DA5FFF6D-ACD6-5142-92DF-5A357BAB3221}" destId="{8DE7C781-768E-4648-8146-A0AE63733BDB}" srcOrd="1" destOrd="0" presId="urn:microsoft.com/office/officeart/2005/8/layout/hierarchy1"/>
    <dgm:cxn modelId="{4C0D8E9A-F134-8040-A0E2-EF28FB79C893}" type="presParOf" srcId="{E0BD01B1-A7E2-E14F-81AC-D711D14A9B6B}" destId="{7FFBFA0E-FACE-6F4D-919F-303BC5F8F184}" srcOrd="1" destOrd="0" presId="urn:microsoft.com/office/officeart/2005/8/layout/hierarchy1"/>
    <dgm:cxn modelId="{25885BDD-5F7C-7643-8375-04BF5141A339}" type="presParOf" srcId="{7FFBFA0E-FACE-6F4D-919F-303BC5F8F184}" destId="{8DB02E48-164C-D64B-B05B-B7D597DF35CF}" srcOrd="0" destOrd="0" presId="urn:microsoft.com/office/officeart/2005/8/layout/hierarchy1"/>
    <dgm:cxn modelId="{E36EF500-F2B5-5F4C-8861-64A1924B25FC}" type="presParOf" srcId="{7FFBFA0E-FACE-6F4D-919F-303BC5F8F184}" destId="{303B6690-E309-AC41-9FCE-C39B6FF0F9FF}" srcOrd="1" destOrd="0" presId="urn:microsoft.com/office/officeart/2005/8/layout/hierarchy1"/>
    <dgm:cxn modelId="{35E1BBF3-C762-C44C-B658-E874AC69F2E6}" type="presParOf" srcId="{303B6690-E309-AC41-9FCE-C39B6FF0F9FF}" destId="{8D9FC571-56E4-C94F-9170-245CA1DFA403}" srcOrd="0" destOrd="0" presId="urn:microsoft.com/office/officeart/2005/8/layout/hierarchy1"/>
    <dgm:cxn modelId="{E6C5A694-9FEE-5242-821B-A7F9CFB6157B}" type="presParOf" srcId="{8D9FC571-56E4-C94F-9170-245CA1DFA403}" destId="{67A593CD-7877-464C-A00D-F972F55B2DA0}" srcOrd="0" destOrd="0" presId="urn:microsoft.com/office/officeart/2005/8/layout/hierarchy1"/>
    <dgm:cxn modelId="{44A27122-43EF-2F4A-93E5-616EC57635E4}" type="presParOf" srcId="{8D9FC571-56E4-C94F-9170-245CA1DFA403}" destId="{6863D188-5856-614C-A52F-1EEC752645EC}" srcOrd="1" destOrd="0" presId="urn:microsoft.com/office/officeart/2005/8/layout/hierarchy1"/>
    <dgm:cxn modelId="{A8AF8428-3223-644A-B386-45C053118EA1}" type="presParOf" srcId="{303B6690-E309-AC41-9FCE-C39B6FF0F9FF}" destId="{5AAB8907-B6B6-454A-80D5-D172EC79840B}" srcOrd="1" destOrd="0" presId="urn:microsoft.com/office/officeart/2005/8/layout/hierarchy1"/>
    <dgm:cxn modelId="{02C5F6AE-FBAA-CD40-932D-FB69BF22F73E}" type="presParOf" srcId="{5AAB8907-B6B6-454A-80D5-D172EC79840B}" destId="{E11A006A-9413-1A46-B8AB-776C4FA9094A}" srcOrd="0" destOrd="0" presId="urn:microsoft.com/office/officeart/2005/8/layout/hierarchy1"/>
    <dgm:cxn modelId="{D2520B02-5C1A-8340-AB16-B3CE0914BFA6}" type="presParOf" srcId="{5AAB8907-B6B6-454A-80D5-D172EC79840B}" destId="{58D1F3FF-6BCF-E443-A1F0-A238DF8F431B}" srcOrd="1" destOrd="0" presId="urn:microsoft.com/office/officeart/2005/8/layout/hierarchy1"/>
    <dgm:cxn modelId="{4E3B39A7-088A-0F44-A2EA-C482B6F9A3FB}" type="presParOf" srcId="{58D1F3FF-6BCF-E443-A1F0-A238DF8F431B}" destId="{6DA7F072-8766-724B-B040-C37677E63B24}" srcOrd="0" destOrd="0" presId="urn:microsoft.com/office/officeart/2005/8/layout/hierarchy1"/>
    <dgm:cxn modelId="{5BC3DD4E-2C70-0446-8FF4-AF7C1250F220}" type="presParOf" srcId="{6DA7F072-8766-724B-B040-C37677E63B24}" destId="{3B8D67F6-8CE0-504B-AFD7-A009E8D9CBE2}" srcOrd="0" destOrd="0" presId="urn:microsoft.com/office/officeart/2005/8/layout/hierarchy1"/>
    <dgm:cxn modelId="{7F9C9AF1-7813-C84C-8ED3-9BDE7B2E4984}" type="presParOf" srcId="{6DA7F072-8766-724B-B040-C37677E63B24}" destId="{F5C2017A-6219-BF45-82EB-79D8A152A2D7}" srcOrd="1" destOrd="0" presId="urn:microsoft.com/office/officeart/2005/8/layout/hierarchy1"/>
    <dgm:cxn modelId="{5D704DBA-0C54-8846-B7AB-B0343A0F7F44}" type="presParOf" srcId="{58D1F3FF-6BCF-E443-A1F0-A238DF8F431B}" destId="{73281DB9-07BC-0C4A-8965-449784C24232}" srcOrd="1" destOrd="0" presId="urn:microsoft.com/office/officeart/2005/8/layout/hierarchy1"/>
    <dgm:cxn modelId="{3E880B3B-86FE-E94F-99FE-A96C64F01C20}" type="presParOf" srcId="{73281DB9-07BC-0C4A-8965-449784C24232}" destId="{216AE222-76EA-034A-B83C-E9C8125BE76C}" srcOrd="0" destOrd="0" presId="urn:microsoft.com/office/officeart/2005/8/layout/hierarchy1"/>
    <dgm:cxn modelId="{DE8CE9CE-C761-F440-B830-39F3D0556CB3}" type="presParOf" srcId="{73281DB9-07BC-0C4A-8965-449784C24232}" destId="{D83672F2-C79D-2945-BC1A-E11C2F90877D}" srcOrd="1" destOrd="0" presId="urn:microsoft.com/office/officeart/2005/8/layout/hierarchy1"/>
    <dgm:cxn modelId="{68E6F3FE-F5C1-5744-ADFD-B6DE319E70AD}" type="presParOf" srcId="{D83672F2-C79D-2945-BC1A-E11C2F90877D}" destId="{ECF0D072-98FD-2843-85E1-660BA6A8EB07}" srcOrd="0" destOrd="0" presId="urn:microsoft.com/office/officeart/2005/8/layout/hierarchy1"/>
    <dgm:cxn modelId="{2B9AD4E1-3502-8A41-AF59-55BA9A51875A}" type="presParOf" srcId="{ECF0D072-98FD-2843-85E1-660BA6A8EB07}" destId="{861C601F-25F0-3743-9332-B5584DCD7BC9}" srcOrd="0" destOrd="0" presId="urn:microsoft.com/office/officeart/2005/8/layout/hierarchy1"/>
    <dgm:cxn modelId="{B442E241-84DC-BE49-BF4C-8724B81EC704}" type="presParOf" srcId="{ECF0D072-98FD-2843-85E1-660BA6A8EB07}" destId="{5C14642D-931E-1E4C-B9AC-0D2BB319EA44}" srcOrd="1" destOrd="0" presId="urn:microsoft.com/office/officeart/2005/8/layout/hierarchy1"/>
    <dgm:cxn modelId="{86514455-45EB-C047-9D06-2AB9A883EE32}" type="presParOf" srcId="{D83672F2-C79D-2945-BC1A-E11C2F90877D}" destId="{2357F7E8-5BEC-5145-83A4-037E4C2BD18A}" srcOrd="1" destOrd="0" presId="urn:microsoft.com/office/officeart/2005/8/layout/hierarchy1"/>
    <dgm:cxn modelId="{F7CAE43B-0C6A-4F42-A137-0B82B04F680F}" type="presParOf" srcId="{73281DB9-07BC-0C4A-8965-449784C24232}" destId="{E5A3F320-4359-A347-9126-3670FB02DB8E}" srcOrd="2" destOrd="0" presId="urn:microsoft.com/office/officeart/2005/8/layout/hierarchy1"/>
    <dgm:cxn modelId="{529385F6-98A2-2341-80F5-D74BE6ACB7D0}" type="presParOf" srcId="{73281DB9-07BC-0C4A-8965-449784C24232}" destId="{BABC65C7-7C7A-4F4B-AFB2-6C18F7F0EEE1}" srcOrd="3" destOrd="0" presId="urn:microsoft.com/office/officeart/2005/8/layout/hierarchy1"/>
    <dgm:cxn modelId="{2BEBDE06-CDD0-E44D-B50F-0F580471EBE9}" type="presParOf" srcId="{BABC65C7-7C7A-4F4B-AFB2-6C18F7F0EEE1}" destId="{DCF575A9-92BF-754E-A5F7-EBFE734BD59D}" srcOrd="0" destOrd="0" presId="urn:microsoft.com/office/officeart/2005/8/layout/hierarchy1"/>
    <dgm:cxn modelId="{B2F21F1C-62C7-2141-9CA9-B0B026653F96}" type="presParOf" srcId="{DCF575A9-92BF-754E-A5F7-EBFE734BD59D}" destId="{E9624E21-6F0C-6843-B406-CC06EB635981}" srcOrd="0" destOrd="0" presId="urn:microsoft.com/office/officeart/2005/8/layout/hierarchy1"/>
    <dgm:cxn modelId="{EB4A098B-30B4-CF4D-9E17-B440115BF3F9}" type="presParOf" srcId="{DCF575A9-92BF-754E-A5F7-EBFE734BD59D}" destId="{721E4E6E-7130-914A-BF5B-7850A62BC844}" srcOrd="1" destOrd="0" presId="urn:microsoft.com/office/officeart/2005/8/layout/hierarchy1"/>
    <dgm:cxn modelId="{4F507D9A-54D7-B04F-8424-E27B40CB5DFF}" type="presParOf" srcId="{BABC65C7-7C7A-4F4B-AFB2-6C18F7F0EEE1}" destId="{E8BC02C1-5F55-244C-B1FB-4269154F72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735C54-C14E-4036-BB35-BACF9282FDA4}" type="doc">
      <dgm:prSet loTypeId="urn:microsoft.com/office/officeart/2005/8/layout/hierarchy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0A58CC09-14DB-48A0-A75E-ADE29745234B}">
      <dgm:prSet phldrT="[Texto]" custT="1"/>
      <dgm:spPr/>
      <dgm:t>
        <a:bodyPr/>
        <a:lstStyle/>
        <a:p>
          <a:r>
            <a:rPr lang="es-CO" sz="2400" dirty="0" smtClean="0"/>
            <a:t>Sesiones de Trabajo Situadas</a:t>
          </a:r>
          <a:endParaRPr lang="es-CO" sz="2400" dirty="0"/>
        </a:p>
      </dgm:t>
    </dgm:pt>
    <dgm:pt modelId="{29078265-82D2-43A0-97E7-C00426E020AF}" type="parTrans" cxnId="{68AD7D3F-4700-42A7-9051-63C102760D9D}">
      <dgm:prSet/>
      <dgm:spPr/>
      <dgm:t>
        <a:bodyPr/>
        <a:lstStyle/>
        <a:p>
          <a:endParaRPr lang="es-CO"/>
        </a:p>
      </dgm:t>
    </dgm:pt>
    <dgm:pt modelId="{F82E78BB-0DCC-418A-9A6E-DD10DCE9765F}" type="sibTrans" cxnId="{68AD7D3F-4700-42A7-9051-63C102760D9D}">
      <dgm:prSet/>
      <dgm:spPr/>
      <dgm:t>
        <a:bodyPr/>
        <a:lstStyle/>
        <a:p>
          <a:endParaRPr lang="es-CO"/>
        </a:p>
      </dgm:t>
    </dgm:pt>
    <dgm:pt modelId="{44237A21-5B55-4A92-9411-486DF1EE99FF}">
      <dgm:prSet phldrT="[Texto]"/>
      <dgm:spPr/>
      <dgm:t>
        <a:bodyPr/>
        <a:lstStyle/>
        <a:p>
          <a:r>
            <a:rPr lang="es-ES" dirty="0" smtClean="0"/>
            <a:t>Jornadas de trabajo de 3 horas que </a:t>
          </a:r>
          <a:r>
            <a:rPr lang="es-ES" b="1" dirty="0" smtClean="0"/>
            <a:t>adelanta la comunidad de aprendizaje </a:t>
          </a:r>
          <a:r>
            <a:rPr lang="es-ES" dirty="0" smtClean="0"/>
            <a:t>de un establecimiento educativo guiado por protocolos.</a:t>
          </a:r>
          <a:endParaRPr lang="es-CO" dirty="0"/>
        </a:p>
      </dgm:t>
    </dgm:pt>
    <dgm:pt modelId="{F8FC4035-12E9-4829-AD12-994B3D106464}" type="parTrans" cxnId="{B5799A86-DB30-4BCF-861E-735FB791B1FC}">
      <dgm:prSet/>
      <dgm:spPr/>
      <dgm:t>
        <a:bodyPr/>
        <a:lstStyle/>
        <a:p>
          <a:endParaRPr lang="es-CO"/>
        </a:p>
      </dgm:t>
    </dgm:pt>
    <dgm:pt modelId="{CE7ECBA9-9D5C-46BA-8B0E-FA74F657DC0B}" type="sibTrans" cxnId="{B5799A86-DB30-4BCF-861E-735FB791B1FC}">
      <dgm:prSet/>
      <dgm:spPr/>
      <dgm:t>
        <a:bodyPr/>
        <a:lstStyle/>
        <a:p>
          <a:endParaRPr lang="es-CO"/>
        </a:p>
      </dgm:t>
    </dgm:pt>
    <dgm:pt modelId="{36B7A481-DAAF-4709-88D0-580E97CA7C8B}">
      <dgm:prSet phldrT="[Texto]" custT="1"/>
      <dgm:spPr/>
      <dgm:t>
        <a:bodyPr/>
        <a:lstStyle/>
        <a:p>
          <a:r>
            <a:rPr lang="es-CO" sz="2400" dirty="0" smtClean="0"/>
            <a:t>Acompañamiento en aula</a:t>
          </a:r>
          <a:endParaRPr lang="es-CO" sz="2400" dirty="0"/>
        </a:p>
      </dgm:t>
    </dgm:pt>
    <dgm:pt modelId="{11A1FCD6-7AB6-4D9F-B931-E48FE904303E}" type="parTrans" cxnId="{F47B2E52-D2B7-403A-928B-6B67D5500473}">
      <dgm:prSet/>
      <dgm:spPr/>
      <dgm:t>
        <a:bodyPr/>
        <a:lstStyle/>
        <a:p>
          <a:endParaRPr lang="es-CO"/>
        </a:p>
      </dgm:t>
    </dgm:pt>
    <dgm:pt modelId="{874F461B-A590-4E81-ACB0-4AD1CEEBC162}" type="sibTrans" cxnId="{F47B2E52-D2B7-403A-928B-6B67D5500473}">
      <dgm:prSet/>
      <dgm:spPr/>
      <dgm:t>
        <a:bodyPr/>
        <a:lstStyle/>
        <a:p>
          <a:endParaRPr lang="es-CO"/>
        </a:p>
      </dgm:t>
    </dgm:pt>
    <dgm:pt modelId="{69CA6FD1-4EE6-43EE-ACC6-F2BE8A4A88C9}">
      <dgm:prSet phldrT="[Texto]" custT="1"/>
      <dgm:spPr/>
      <dgm:t>
        <a:bodyPr/>
        <a:lstStyle/>
        <a:p>
          <a:r>
            <a:rPr lang="es-CO" sz="1600" dirty="0" smtClean="0"/>
            <a:t>Ofrecer</a:t>
          </a:r>
          <a:r>
            <a:rPr lang="es-CO" sz="1600" baseline="0" dirty="0" smtClean="0"/>
            <a:t> un espacio de reflexión pedagógica entre el docente y el tutor con el próposito de mejorar sus prácticas de aula. </a:t>
          </a:r>
          <a:endParaRPr lang="es-CO" sz="1600" dirty="0"/>
        </a:p>
      </dgm:t>
    </dgm:pt>
    <dgm:pt modelId="{ED5A4E95-C9C0-4120-896F-5174B1AD1651}" type="parTrans" cxnId="{50E6783C-AA4B-4D25-875B-5625C9218C12}">
      <dgm:prSet/>
      <dgm:spPr/>
      <dgm:t>
        <a:bodyPr/>
        <a:lstStyle/>
        <a:p>
          <a:endParaRPr lang="es-CO"/>
        </a:p>
      </dgm:t>
    </dgm:pt>
    <dgm:pt modelId="{5245FB69-9B33-4F38-AF9B-263DDA3FE6CA}" type="sibTrans" cxnId="{50E6783C-AA4B-4D25-875B-5625C9218C12}">
      <dgm:prSet/>
      <dgm:spPr/>
      <dgm:t>
        <a:bodyPr/>
        <a:lstStyle/>
        <a:p>
          <a:endParaRPr lang="es-CO"/>
        </a:p>
      </dgm:t>
    </dgm:pt>
    <dgm:pt modelId="{7EC4DBD1-4AE9-F548-81FE-00F8A4F6D67C}">
      <dgm:prSet custT="1"/>
      <dgm:spPr/>
      <dgm:t>
        <a:bodyPr/>
        <a:lstStyle/>
        <a:p>
          <a:r>
            <a:rPr lang="es-ES" sz="2400" dirty="0" smtClean="0"/>
            <a:t>Seguimiento al aprendizaje</a:t>
          </a:r>
          <a:endParaRPr lang="es-ES" sz="2400" dirty="0"/>
        </a:p>
      </dgm:t>
    </dgm:pt>
    <dgm:pt modelId="{F802E3AC-CF31-884C-B9F6-D78DCA87F8AC}" type="parTrans" cxnId="{E5EDEDEF-8864-CC47-A253-5A2622B0D347}">
      <dgm:prSet/>
      <dgm:spPr/>
      <dgm:t>
        <a:bodyPr/>
        <a:lstStyle/>
        <a:p>
          <a:endParaRPr lang="es-ES"/>
        </a:p>
      </dgm:t>
    </dgm:pt>
    <dgm:pt modelId="{7813AC55-081A-604A-8F70-A70E2D3561E1}" type="sibTrans" cxnId="{E5EDEDEF-8864-CC47-A253-5A2622B0D347}">
      <dgm:prSet/>
      <dgm:spPr/>
      <dgm:t>
        <a:bodyPr/>
        <a:lstStyle/>
        <a:p>
          <a:endParaRPr lang="es-ES"/>
        </a:p>
      </dgm:t>
    </dgm:pt>
    <dgm:pt modelId="{8FBE405E-6378-4642-8BBD-FD6DE0033E9D}">
      <dgm:prSet custT="1"/>
      <dgm:spPr/>
      <dgm:t>
        <a:bodyPr/>
        <a:lstStyle/>
        <a:p>
          <a:r>
            <a:rPr lang="es-ES" sz="1800" dirty="0" smtClean="0"/>
            <a:t>Apoyar al docente a evaluar el aprendizaje de sus estudiantes. </a:t>
          </a:r>
          <a:r>
            <a:rPr lang="es-ES" sz="1800" dirty="0" err="1" smtClean="0"/>
            <a:t>E.g</a:t>
          </a:r>
          <a:r>
            <a:rPr lang="es-ES" sz="1800" dirty="0" smtClean="0"/>
            <a:t>. EGMA &amp; EGRA, Pruebas Diagnósticas.   </a:t>
          </a:r>
          <a:endParaRPr lang="es-ES" sz="1800" dirty="0"/>
        </a:p>
      </dgm:t>
    </dgm:pt>
    <dgm:pt modelId="{AEE1D992-9711-2D42-98AF-F3E2E3582CE2}" type="parTrans" cxnId="{3A99593E-EB4B-5948-90D4-2EEC0670382A}">
      <dgm:prSet/>
      <dgm:spPr/>
      <dgm:t>
        <a:bodyPr/>
        <a:lstStyle/>
        <a:p>
          <a:endParaRPr lang="es-ES"/>
        </a:p>
      </dgm:t>
    </dgm:pt>
    <dgm:pt modelId="{9077974F-84B7-E348-A9A4-EEEAD18127F8}" type="sibTrans" cxnId="{3A99593E-EB4B-5948-90D4-2EEC0670382A}">
      <dgm:prSet/>
      <dgm:spPr/>
      <dgm:t>
        <a:bodyPr/>
        <a:lstStyle/>
        <a:p>
          <a:endParaRPr lang="es-ES"/>
        </a:p>
      </dgm:t>
    </dgm:pt>
    <dgm:pt modelId="{739D49B1-0A37-4080-917D-A6EC0C562CB0}" type="pres">
      <dgm:prSet presAssocID="{AE735C54-C14E-4036-BB35-BACF9282FD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30B348E7-2886-4F2C-A059-F24870703151}" type="pres">
      <dgm:prSet presAssocID="{0A58CC09-14DB-48A0-A75E-ADE29745234B}" presName="root" presStyleCnt="0"/>
      <dgm:spPr/>
      <dgm:t>
        <a:bodyPr/>
        <a:lstStyle/>
        <a:p>
          <a:endParaRPr lang="es-ES"/>
        </a:p>
      </dgm:t>
    </dgm:pt>
    <dgm:pt modelId="{6868C13D-DACB-4A47-BCCB-3B9A82743D14}" type="pres">
      <dgm:prSet presAssocID="{0A58CC09-14DB-48A0-A75E-ADE29745234B}" presName="rootComposite" presStyleCnt="0"/>
      <dgm:spPr/>
      <dgm:t>
        <a:bodyPr/>
        <a:lstStyle/>
        <a:p>
          <a:endParaRPr lang="es-ES"/>
        </a:p>
      </dgm:t>
    </dgm:pt>
    <dgm:pt modelId="{9FC324AB-B41D-474E-B3A2-60D997FD72F3}" type="pres">
      <dgm:prSet presAssocID="{0A58CC09-14DB-48A0-A75E-ADE29745234B}" presName="rootText" presStyleLbl="node1" presStyleIdx="0" presStyleCnt="3" custScaleY="59102"/>
      <dgm:spPr/>
      <dgm:t>
        <a:bodyPr/>
        <a:lstStyle/>
        <a:p>
          <a:endParaRPr lang="es-CO"/>
        </a:p>
      </dgm:t>
    </dgm:pt>
    <dgm:pt modelId="{91B1DDAB-DA04-46D7-B66B-7E7A33A987B0}" type="pres">
      <dgm:prSet presAssocID="{0A58CC09-14DB-48A0-A75E-ADE29745234B}" presName="rootConnector" presStyleLbl="node1" presStyleIdx="0" presStyleCnt="3"/>
      <dgm:spPr/>
      <dgm:t>
        <a:bodyPr/>
        <a:lstStyle/>
        <a:p>
          <a:endParaRPr lang="es-CO"/>
        </a:p>
      </dgm:t>
    </dgm:pt>
    <dgm:pt modelId="{D4BD81E5-2D08-4A65-BC0E-C2C075648865}" type="pres">
      <dgm:prSet presAssocID="{0A58CC09-14DB-48A0-A75E-ADE29745234B}" presName="childShape" presStyleCnt="0"/>
      <dgm:spPr/>
      <dgm:t>
        <a:bodyPr/>
        <a:lstStyle/>
        <a:p>
          <a:endParaRPr lang="es-ES"/>
        </a:p>
      </dgm:t>
    </dgm:pt>
    <dgm:pt modelId="{221B44B5-AEC8-4BAE-888D-2C84F87EA44F}" type="pres">
      <dgm:prSet presAssocID="{F8FC4035-12E9-4829-AD12-994B3D106464}" presName="Name13" presStyleLbl="parChTrans1D2" presStyleIdx="0" presStyleCnt="3"/>
      <dgm:spPr/>
      <dgm:t>
        <a:bodyPr/>
        <a:lstStyle/>
        <a:p>
          <a:endParaRPr lang="es-CO"/>
        </a:p>
      </dgm:t>
    </dgm:pt>
    <dgm:pt modelId="{8E93B262-227A-40CA-A4C5-6B9CE3EB65D5}" type="pres">
      <dgm:prSet presAssocID="{44237A21-5B55-4A92-9411-486DF1EE99FF}" presName="childText" presStyleLbl="bgAcc1" presStyleIdx="0" presStyleCnt="3" custScaleY="15191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5FDBF2A-DA50-4218-8E07-117922B67123}" type="pres">
      <dgm:prSet presAssocID="{36B7A481-DAAF-4709-88D0-580E97CA7C8B}" presName="root" presStyleCnt="0"/>
      <dgm:spPr/>
      <dgm:t>
        <a:bodyPr/>
        <a:lstStyle/>
        <a:p>
          <a:endParaRPr lang="es-ES"/>
        </a:p>
      </dgm:t>
    </dgm:pt>
    <dgm:pt modelId="{B858C1C3-B470-41C6-8A39-FD504A3B481E}" type="pres">
      <dgm:prSet presAssocID="{36B7A481-DAAF-4709-88D0-580E97CA7C8B}" presName="rootComposite" presStyleCnt="0"/>
      <dgm:spPr/>
      <dgm:t>
        <a:bodyPr/>
        <a:lstStyle/>
        <a:p>
          <a:endParaRPr lang="es-ES"/>
        </a:p>
      </dgm:t>
    </dgm:pt>
    <dgm:pt modelId="{67631BB0-E2AD-4EA5-B041-456D729BA58E}" type="pres">
      <dgm:prSet presAssocID="{36B7A481-DAAF-4709-88D0-580E97CA7C8B}" presName="rootText" presStyleLbl="node1" presStyleIdx="1" presStyleCnt="3" custScaleX="113913" custScaleY="66186"/>
      <dgm:spPr/>
      <dgm:t>
        <a:bodyPr/>
        <a:lstStyle/>
        <a:p>
          <a:endParaRPr lang="es-CO"/>
        </a:p>
      </dgm:t>
    </dgm:pt>
    <dgm:pt modelId="{0A9412D6-C881-4713-801B-6F65F9781EAF}" type="pres">
      <dgm:prSet presAssocID="{36B7A481-DAAF-4709-88D0-580E97CA7C8B}" presName="rootConnector" presStyleLbl="node1" presStyleIdx="1" presStyleCnt="3"/>
      <dgm:spPr/>
      <dgm:t>
        <a:bodyPr/>
        <a:lstStyle/>
        <a:p>
          <a:endParaRPr lang="es-CO"/>
        </a:p>
      </dgm:t>
    </dgm:pt>
    <dgm:pt modelId="{AD82A7C4-91C7-41E2-8032-B17D97594068}" type="pres">
      <dgm:prSet presAssocID="{36B7A481-DAAF-4709-88D0-580E97CA7C8B}" presName="childShape" presStyleCnt="0"/>
      <dgm:spPr/>
      <dgm:t>
        <a:bodyPr/>
        <a:lstStyle/>
        <a:p>
          <a:endParaRPr lang="es-ES"/>
        </a:p>
      </dgm:t>
    </dgm:pt>
    <dgm:pt modelId="{B7BFDA2C-00E7-431F-A8A5-139338600155}" type="pres">
      <dgm:prSet presAssocID="{ED5A4E95-C9C0-4120-896F-5174B1AD1651}" presName="Name13" presStyleLbl="parChTrans1D2" presStyleIdx="1" presStyleCnt="3"/>
      <dgm:spPr/>
      <dgm:t>
        <a:bodyPr/>
        <a:lstStyle/>
        <a:p>
          <a:endParaRPr lang="es-CO"/>
        </a:p>
      </dgm:t>
    </dgm:pt>
    <dgm:pt modelId="{CF1C8CD3-0559-4A04-AC8A-D45D29D9D59F}" type="pres">
      <dgm:prSet presAssocID="{69CA6FD1-4EE6-43EE-ACC6-F2BE8A4A88C9}" presName="childText" presStyleLbl="bgAcc1" presStyleIdx="1" presStyleCnt="3" custScaleY="14970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D3978A-468E-0941-B18E-3814F0DB48E1}" type="pres">
      <dgm:prSet presAssocID="{7EC4DBD1-4AE9-F548-81FE-00F8A4F6D67C}" presName="root" presStyleCnt="0"/>
      <dgm:spPr/>
    </dgm:pt>
    <dgm:pt modelId="{8D159E48-8573-AC49-AF0F-70A45A75AFD7}" type="pres">
      <dgm:prSet presAssocID="{7EC4DBD1-4AE9-F548-81FE-00F8A4F6D67C}" presName="rootComposite" presStyleCnt="0"/>
      <dgm:spPr/>
    </dgm:pt>
    <dgm:pt modelId="{519F92BB-A0B0-1144-8AEB-B33629B3A812}" type="pres">
      <dgm:prSet presAssocID="{7EC4DBD1-4AE9-F548-81FE-00F8A4F6D67C}" presName="rootText" presStyleLbl="node1" presStyleIdx="2" presStyleCnt="3" custScaleY="63959"/>
      <dgm:spPr/>
      <dgm:t>
        <a:bodyPr/>
        <a:lstStyle/>
        <a:p>
          <a:endParaRPr lang="es-ES"/>
        </a:p>
      </dgm:t>
    </dgm:pt>
    <dgm:pt modelId="{97386365-9803-4646-9989-B074F30900CE}" type="pres">
      <dgm:prSet presAssocID="{7EC4DBD1-4AE9-F548-81FE-00F8A4F6D67C}" presName="rootConnector" presStyleLbl="node1" presStyleIdx="2" presStyleCnt="3"/>
      <dgm:spPr/>
      <dgm:t>
        <a:bodyPr/>
        <a:lstStyle/>
        <a:p>
          <a:endParaRPr lang="es-ES"/>
        </a:p>
      </dgm:t>
    </dgm:pt>
    <dgm:pt modelId="{B852BEA0-2184-B44C-9CDE-70C12B87CD97}" type="pres">
      <dgm:prSet presAssocID="{7EC4DBD1-4AE9-F548-81FE-00F8A4F6D67C}" presName="childShape" presStyleCnt="0"/>
      <dgm:spPr/>
    </dgm:pt>
    <dgm:pt modelId="{DBBD1F0A-E821-F644-8A4B-B474037C77A1}" type="pres">
      <dgm:prSet presAssocID="{AEE1D992-9711-2D42-98AF-F3E2E3582CE2}" presName="Name13" presStyleLbl="parChTrans1D2" presStyleIdx="2" presStyleCnt="3"/>
      <dgm:spPr/>
      <dgm:t>
        <a:bodyPr/>
        <a:lstStyle/>
        <a:p>
          <a:endParaRPr lang="es-ES"/>
        </a:p>
      </dgm:t>
    </dgm:pt>
    <dgm:pt modelId="{221A0674-859A-B344-908F-A41B3A7BA13D}" type="pres">
      <dgm:prSet presAssocID="{8FBE405E-6378-4642-8BBD-FD6DE0033E9D}" presName="childText" presStyleLbl="bgAcc1" presStyleIdx="2" presStyleCnt="3" custScaleY="1994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99593E-EB4B-5948-90D4-2EEC0670382A}" srcId="{7EC4DBD1-4AE9-F548-81FE-00F8A4F6D67C}" destId="{8FBE405E-6378-4642-8BBD-FD6DE0033E9D}" srcOrd="0" destOrd="0" parTransId="{AEE1D992-9711-2D42-98AF-F3E2E3582CE2}" sibTransId="{9077974F-84B7-E348-A9A4-EEEAD18127F8}"/>
    <dgm:cxn modelId="{8E39F999-146C-3F4C-8503-6E7AB2035730}" type="presOf" srcId="{69CA6FD1-4EE6-43EE-ACC6-F2BE8A4A88C9}" destId="{CF1C8CD3-0559-4A04-AC8A-D45D29D9D59F}" srcOrd="0" destOrd="0" presId="urn:microsoft.com/office/officeart/2005/8/layout/hierarchy3"/>
    <dgm:cxn modelId="{FC73C015-F309-8349-B6A8-1F0046297921}" type="presOf" srcId="{ED5A4E95-C9C0-4120-896F-5174B1AD1651}" destId="{B7BFDA2C-00E7-431F-A8A5-139338600155}" srcOrd="0" destOrd="0" presId="urn:microsoft.com/office/officeart/2005/8/layout/hierarchy3"/>
    <dgm:cxn modelId="{E5EDEDEF-8864-CC47-A253-5A2622B0D347}" srcId="{AE735C54-C14E-4036-BB35-BACF9282FDA4}" destId="{7EC4DBD1-4AE9-F548-81FE-00F8A4F6D67C}" srcOrd="2" destOrd="0" parTransId="{F802E3AC-CF31-884C-B9F6-D78DCA87F8AC}" sibTransId="{7813AC55-081A-604A-8F70-A70E2D3561E1}"/>
    <dgm:cxn modelId="{50E6783C-AA4B-4D25-875B-5625C9218C12}" srcId="{36B7A481-DAAF-4709-88D0-580E97CA7C8B}" destId="{69CA6FD1-4EE6-43EE-ACC6-F2BE8A4A88C9}" srcOrd="0" destOrd="0" parTransId="{ED5A4E95-C9C0-4120-896F-5174B1AD1651}" sibTransId="{5245FB69-9B33-4F38-AF9B-263DDA3FE6CA}"/>
    <dgm:cxn modelId="{45CB7D51-DD8A-6D4C-A63D-1C324376DB29}" type="presOf" srcId="{F8FC4035-12E9-4829-AD12-994B3D106464}" destId="{221B44B5-AEC8-4BAE-888D-2C84F87EA44F}" srcOrd="0" destOrd="0" presId="urn:microsoft.com/office/officeart/2005/8/layout/hierarchy3"/>
    <dgm:cxn modelId="{A3E65816-3C44-5B41-A670-3A29E501B0D7}" type="presOf" srcId="{36B7A481-DAAF-4709-88D0-580E97CA7C8B}" destId="{0A9412D6-C881-4713-801B-6F65F9781EAF}" srcOrd="1" destOrd="0" presId="urn:microsoft.com/office/officeart/2005/8/layout/hierarchy3"/>
    <dgm:cxn modelId="{B5799A86-DB30-4BCF-861E-735FB791B1FC}" srcId="{0A58CC09-14DB-48A0-A75E-ADE29745234B}" destId="{44237A21-5B55-4A92-9411-486DF1EE99FF}" srcOrd="0" destOrd="0" parTransId="{F8FC4035-12E9-4829-AD12-994B3D106464}" sibTransId="{CE7ECBA9-9D5C-46BA-8B0E-FA74F657DC0B}"/>
    <dgm:cxn modelId="{0E00BCE9-CAEF-8542-AAFD-9E1C37C14255}" type="presOf" srcId="{44237A21-5B55-4A92-9411-486DF1EE99FF}" destId="{8E93B262-227A-40CA-A4C5-6B9CE3EB65D5}" srcOrd="0" destOrd="0" presId="urn:microsoft.com/office/officeart/2005/8/layout/hierarchy3"/>
    <dgm:cxn modelId="{33C1959D-7F10-204D-B296-64F2B4F4B55C}" type="presOf" srcId="{0A58CC09-14DB-48A0-A75E-ADE29745234B}" destId="{91B1DDAB-DA04-46D7-B66B-7E7A33A987B0}" srcOrd="1" destOrd="0" presId="urn:microsoft.com/office/officeart/2005/8/layout/hierarchy3"/>
    <dgm:cxn modelId="{9F9C2D60-9DF8-584C-B2C0-D48AFD2E7BE8}" type="presOf" srcId="{AE735C54-C14E-4036-BB35-BACF9282FDA4}" destId="{739D49B1-0A37-4080-917D-A6EC0C562CB0}" srcOrd="0" destOrd="0" presId="urn:microsoft.com/office/officeart/2005/8/layout/hierarchy3"/>
    <dgm:cxn modelId="{B4262C26-9761-A341-8E44-E8A050715F73}" type="presOf" srcId="{8FBE405E-6378-4642-8BBD-FD6DE0033E9D}" destId="{221A0674-859A-B344-908F-A41B3A7BA13D}" srcOrd="0" destOrd="0" presId="urn:microsoft.com/office/officeart/2005/8/layout/hierarchy3"/>
    <dgm:cxn modelId="{F8D4CA71-B03D-4741-9B4C-5DA9B78A275B}" type="presOf" srcId="{7EC4DBD1-4AE9-F548-81FE-00F8A4F6D67C}" destId="{97386365-9803-4646-9989-B074F30900CE}" srcOrd="1" destOrd="0" presId="urn:microsoft.com/office/officeart/2005/8/layout/hierarchy3"/>
    <dgm:cxn modelId="{D54726ED-D38E-294F-8456-ECEA91B3BE2A}" type="presOf" srcId="{7EC4DBD1-4AE9-F548-81FE-00F8A4F6D67C}" destId="{519F92BB-A0B0-1144-8AEB-B33629B3A812}" srcOrd="0" destOrd="0" presId="urn:microsoft.com/office/officeart/2005/8/layout/hierarchy3"/>
    <dgm:cxn modelId="{171D6735-6774-9E48-847E-D52CF578985F}" type="presOf" srcId="{36B7A481-DAAF-4709-88D0-580E97CA7C8B}" destId="{67631BB0-E2AD-4EA5-B041-456D729BA58E}" srcOrd="0" destOrd="0" presId="urn:microsoft.com/office/officeart/2005/8/layout/hierarchy3"/>
    <dgm:cxn modelId="{F47B2E52-D2B7-403A-928B-6B67D5500473}" srcId="{AE735C54-C14E-4036-BB35-BACF9282FDA4}" destId="{36B7A481-DAAF-4709-88D0-580E97CA7C8B}" srcOrd="1" destOrd="0" parTransId="{11A1FCD6-7AB6-4D9F-B931-E48FE904303E}" sibTransId="{874F461B-A590-4E81-ACB0-4AD1CEEBC162}"/>
    <dgm:cxn modelId="{E8A5E462-A62F-2B47-AEEE-75FEA19374DF}" type="presOf" srcId="{0A58CC09-14DB-48A0-A75E-ADE29745234B}" destId="{9FC324AB-B41D-474E-B3A2-60D997FD72F3}" srcOrd="0" destOrd="0" presId="urn:microsoft.com/office/officeart/2005/8/layout/hierarchy3"/>
    <dgm:cxn modelId="{68AD7D3F-4700-42A7-9051-63C102760D9D}" srcId="{AE735C54-C14E-4036-BB35-BACF9282FDA4}" destId="{0A58CC09-14DB-48A0-A75E-ADE29745234B}" srcOrd="0" destOrd="0" parTransId="{29078265-82D2-43A0-97E7-C00426E020AF}" sibTransId="{F82E78BB-0DCC-418A-9A6E-DD10DCE9765F}"/>
    <dgm:cxn modelId="{08A07A49-5FF2-1E49-940B-EE765BDCFCCD}" type="presOf" srcId="{AEE1D992-9711-2D42-98AF-F3E2E3582CE2}" destId="{DBBD1F0A-E821-F644-8A4B-B474037C77A1}" srcOrd="0" destOrd="0" presId="urn:microsoft.com/office/officeart/2005/8/layout/hierarchy3"/>
    <dgm:cxn modelId="{3D8B1155-5BB7-D94C-ABB8-E2C9E6D8AC7F}" type="presParOf" srcId="{739D49B1-0A37-4080-917D-A6EC0C562CB0}" destId="{30B348E7-2886-4F2C-A059-F24870703151}" srcOrd="0" destOrd="0" presId="urn:microsoft.com/office/officeart/2005/8/layout/hierarchy3"/>
    <dgm:cxn modelId="{C3697388-9572-E54F-B9AE-685080807A8F}" type="presParOf" srcId="{30B348E7-2886-4F2C-A059-F24870703151}" destId="{6868C13D-DACB-4A47-BCCB-3B9A82743D14}" srcOrd="0" destOrd="0" presId="urn:microsoft.com/office/officeart/2005/8/layout/hierarchy3"/>
    <dgm:cxn modelId="{14F96C32-A273-2542-9544-BEA232F4A941}" type="presParOf" srcId="{6868C13D-DACB-4A47-BCCB-3B9A82743D14}" destId="{9FC324AB-B41D-474E-B3A2-60D997FD72F3}" srcOrd="0" destOrd="0" presId="urn:microsoft.com/office/officeart/2005/8/layout/hierarchy3"/>
    <dgm:cxn modelId="{B0378D70-8498-1E48-897C-65D4E8DED800}" type="presParOf" srcId="{6868C13D-DACB-4A47-BCCB-3B9A82743D14}" destId="{91B1DDAB-DA04-46D7-B66B-7E7A33A987B0}" srcOrd="1" destOrd="0" presId="urn:microsoft.com/office/officeart/2005/8/layout/hierarchy3"/>
    <dgm:cxn modelId="{579D3B4A-9B11-C240-BD21-B5A9A3632F57}" type="presParOf" srcId="{30B348E7-2886-4F2C-A059-F24870703151}" destId="{D4BD81E5-2D08-4A65-BC0E-C2C075648865}" srcOrd="1" destOrd="0" presId="urn:microsoft.com/office/officeart/2005/8/layout/hierarchy3"/>
    <dgm:cxn modelId="{918F5ECF-7044-CF44-B1CA-9A745800CFB6}" type="presParOf" srcId="{D4BD81E5-2D08-4A65-BC0E-C2C075648865}" destId="{221B44B5-AEC8-4BAE-888D-2C84F87EA44F}" srcOrd="0" destOrd="0" presId="urn:microsoft.com/office/officeart/2005/8/layout/hierarchy3"/>
    <dgm:cxn modelId="{1771E561-619A-9C4B-AF5B-30E9DABF4979}" type="presParOf" srcId="{D4BD81E5-2D08-4A65-BC0E-C2C075648865}" destId="{8E93B262-227A-40CA-A4C5-6B9CE3EB65D5}" srcOrd="1" destOrd="0" presId="urn:microsoft.com/office/officeart/2005/8/layout/hierarchy3"/>
    <dgm:cxn modelId="{1B7B357C-6201-834D-8360-A4D43708687A}" type="presParOf" srcId="{739D49B1-0A37-4080-917D-A6EC0C562CB0}" destId="{15FDBF2A-DA50-4218-8E07-117922B67123}" srcOrd="1" destOrd="0" presId="urn:microsoft.com/office/officeart/2005/8/layout/hierarchy3"/>
    <dgm:cxn modelId="{74EBECC5-66DC-E24A-8B35-9AC2B13B7FEE}" type="presParOf" srcId="{15FDBF2A-DA50-4218-8E07-117922B67123}" destId="{B858C1C3-B470-41C6-8A39-FD504A3B481E}" srcOrd="0" destOrd="0" presId="urn:microsoft.com/office/officeart/2005/8/layout/hierarchy3"/>
    <dgm:cxn modelId="{362E625F-0115-9840-9469-1FC82888EB58}" type="presParOf" srcId="{B858C1C3-B470-41C6-8A39-FD504A3B481E}" destId="{67631BB0-E2AD-4EA5-B041-456D729BA58E}" srcOrd="0" destOrd="0" presId="urn:microsoft.com/office/officeart/2005/8/layout/hierarchy3"/>
    <dgm:cxn modelId="{F9E0BC58-A5BF-7B4C-973C-E5F6A269F039}" type="presParOf" srcId="{B858C1C3-B470-41C6-8A39-FD504A3B481E}" destId="{0A9412D6-C881-4713-801B-6F65F9781EAF}" srcOrd="1" destOrd="0" presId="urn:microsoft.com/office/officeart/2005/8/layout/hierarchy3"/>
    <dgm:cxn modelId="{6CE01292-DB42-5D49-BF49-984CFBFC6600}" type="presParOf" srcId="{15FDBF2A-DA50-4218-8E07-117922B67123}" destId="{AD82A7C4-91C7-41E2-8032-B17D97594068}" srcOrd="1" destOrd="0" presId="urn:microsoft.com/office/officeart/2005/8/layout/hierarchy3"/>
    <dgm:cxn modelId="{C23FFDB1-71F9-DC4F-8EC5-2633124BA94A}" type="presParOf" srcId="{AD82A7C4-91C7-41E2-8032-B17D97594068}" destId="{B7BFDA2C-00E7-431F-A8A5-139338600155}" srcOrd="0" destOrd="0" presId="urn:microsoft.com/office/officeart/2005/8/layout/hierarchy3"/>
    <dgm:cxn modelId="{DF262A0F-89E1-8E4A-A794-9B63CC703D9A}" type="presParOf" srcId="{AD82A7C4-91C7-41E2-8032-B17D97594068}" destId="{CF1C8CD3-0559-4A04-AC8A-D45D29D9D59F}" srcOrd="1" destOrd="0" presId="urn:microsoft.com/office/officeart/2005/8/layout/hierarchy3"/>
    <dgm:cxn modelId="{116C998D-9ACD-2E45-99A0-0F63A8ABE3A5}" type="presParOf" srcId="{739D49B1-0A37-4080-917D-A6EC0C562CB0}" destId="{F1D3978A-468E-0941-B18E-3814F0DB48E1}" srcOrd="2" destOrd="0" presId="urn:microsoft.com/office/officeart/2005/8/layout/hierarchy3"/>
    <dgm:cxn modelId="{123FD2AF-5E60-B24B-BED6-6AADEDC0016B}" type="presParOf" srcId="{F1D3978A-468E-0941-B18E-3814F0DB48E1}" destId="{8D159E48-8573-AC49-AF0F-70A45A75AFD7}" srcOrd="0" destOrd="0" presId="urn:microsoft.com/office/officeart/2005/8/layout/hierarchy3"/>
    <dgm:cxn modelId="{61266088-8DD4-404D-88FF-3AB20D2A1509}" type="presParOf" srcId="{8D159E48-8573-AC49-AF0F-70A45A75AFD7}" destId="{519F92BB-A0B0-1144-8AEB-B33629B3A812}" srcOrd="0" destOrd="0" presId="urn:microsoft.com/office/officeart/2005/8/layout/hierarchy3"/>
    <dgm:cxn modelId="{2BB2B934-6864-B74B-9646-3273588C009E}" type="presParOf" srcId="{8D159E48-8573-AC49-AF0F-70A45A75AFD7}" destId="{97386365-9803-4646-9989-B074F30900CE}" srcOrd="1" destOrd="0" presId="urn:microsoft.com/office/officeart/2005/8/layout/hierarchy3"/>
    <dgm:cxn modelId="{B14795B7-6613-E141-AB76-7719D3F56E9E}" type="presParOf" srcId="{F1D3978A-468E-0941-B18E-3814F0DB48E1}" destId="{B852BEA0-2184-B44C-9CDE-70C12B87CD97}" srcOrd="1" destOrd="0" presId="urn:microsoft.com/office/officeart/2005/8/layout/hierarchy3"/>
    <dgm:cxn modelId="{65B0EA80-DECF-EE46-94F8-87D4DED623C0}" type="presParOf" srcId="{B852BEA0-2184-B44C-9CDE-70C12B87CD97}" destId="{DBBD1F0A-E821-F644-8A4B-B474037C77A1}" srcOrd="0" destOrd="0" presId="urn:microsoft.com/office/officeart/2005/8/layout/hierarchy3"/>
    <dgm:cxn modelId="{1AB23C4C-1D8D-1A41-A4E6-A4A010BC7CE9}" type="presParOf" srcId="{B852BEA0-2184-B44C-9CDE-70C12B87CD97}" destId="{221A0674-859A-B344-908F-A41B3A7BA13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74C003-2C4B-3B45-ADFB-1A13AA259FB1}" type="doc">
      <dgm:prSet loTypeId="urn:microsoft.com/office/officeart/2005/8/layout/vList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1F066AE-7499-7440-8AAD-64F4536E1EDC}">
      <dgm:prSet phldrT="[Texto]" custT="1"/>
      <dgm:spPr/>
      <dgm:t>
        <a:bodyPr/>
        <a:lstStyle/>
        <a:p>
          <a:r>
            <a:rPr lang="es-ES" sz="2000" b="1" dirty="0" smtClean="0"/>
            <a:t>Sesiones de Trabajo Situado</a:t>
          </a:r>
        </a:p>
        <a:p>
          <a:r>
            <a:rPr lang="es-ES" sz="2000" b="1" dirty="0" smtClean="0"/>
            <a:t>CICLO 1</a:t>
          </a:r>
          <a:endParaRPr lang="es-ES" sz="2000" b="1" dirty="0"/>
        </a:p>
      </dgm:t>
    </dgm:pt>
    <dgm:pt modelId="{61D42544-A43E-1C43-B733-FA497BBB9E3D}" type="parTrans" cxnId="{E7434202-60DD-DA4B-BA25-FF71722D9FAD}">
      <dgm:prSet/>
      <dgm:spPr/>
      <dgm:t>
        <a:bodyPr/>
        <a:lstStyle/>
        <a:p>
          <a:endParaRPr lang="es-ES" sz="2000"/>
        </a:p>
      </dgm:t>
    </dgm:pt>
    <dgm:pt modelId="{9C6568CF-B68C-D04B-95FF-DEAAAE4D0A22}" type="sibTrans" cxnId="{E7434202-60DD-DA4B-BA25-FF71722D9FAD}">
      <dgm:prSet/>
      <dgm:spPr/>
      <dgm:t>
        <a:bodyPr/>
        <a:lstStyle/>
        <a:p>
          <a:endParaRPr lang="es-ES" sz="2000"/>
        </a:p>
      </dgm:t>
    </dgm:pt>
    <dgm:pt modelId="{6CA15C3F-EDA2-E540-A7CC-99D3E6175C79}">
      <dgm:prSet phldrT="[Texto]" custT="1"/>
      <dgm:spPr/>
      <dgm:t>
        <a:bodyPr/>
        <a:lstStyle/>
        <a:p>
          <a:endParaRPr lang="es-ES" sz="2000" b="1" dirty="0"/>
        </a:p>
      </dgm:t>
    </dgm:pt>
    <dgm:pt modelId="{38BCB974-A651-2248-B87E-C1D3A0C2D950}" type="parTrans" cxnId="{AD0333AC-D2B1-9343-AD86-894AF4CFE89B}">
      <dgm:prSet/>
      <dgm:spPr/>
      <dgm:t>
        <a:bodyPr/>
        <a:lstStyle/>
        <a:p>
          <a:endParaRPr lang="es-ES" sz="2000"/>
        </a:p>
      </dgm:t>
    </dgm:pt>
    <dgm:pt modelId="{7B65B165-E1D0-C940-849D-983A42349205}" type="sibTrans" cxnId="{AD0333AC-D2B1-9343-AD86-894AF4CFE89B}">
      <dgm:prSet/>
      <dgm:spPr/>
      <dgm:t>
        <a:bodyPr/>
        <a:lstStyle/>
        <a:p>
          <a:endParaRPr lang="es-ES" sz="2000"/>
        </a:p>
      </dgm:t>
    </dgm:pt>
    <dgm:pt modelId="{C4E34439-EC20-4549-8576-C10C45D2B706}">
      <dgm:prSet phldrT="[Texto]" custT="1"/>
      <dgm:spPr/>
      <dgm:t>
        <a:bodyPr/>
        <a:lstStyle/>
        <a:p>
          <a:r>
            <a:rPr lang="es-ES" sz="2000" b="1" dirty="0" smtClean="0"/>
            <a:t>Sesión de Trabajo Situado</a:t>
          </a:r>
        </a:p>
        <a:p>
          <a:r>
            <a:rPr lang="es-ES" sz="2000" b="1" dirty="0" smtClean="0"/>
            <a:t>CICLO 2</a:t>
          </a:r>
          <a:endParaRPr lang="es-ES" sz="2000" b="1" dirty="0"/>
        </a:p>
      </dgm:t>
    </dgm:pt>
    <dgm:pt modelId="{DD8A3213-9A59-644B-AFD6-0CBFC04D6B30}" type="parTrans" cxnId="{F3ACE41F-83AA-D147-9CED-87352C2694E3}">
      <dgm:prSet/>
      <dgm:spPr/>
      <dgm:t>
        <a:bodyPr/>
        <a:lstStyle/>
        <a:p>
          <a:endParaRPr lang="es-ES" sz="2000"/>
        </a:p>
      </dgm:t>
    </dgm:pt>
    <dgm:pt modelId="{059C29CA-D102-6640-B96A-5E323C0C861F}" type="sibTrans" cxnId="{F3ACE41F-83AA-D147-9CED-87352C2694E3}">
      <dgm:prSet/>
      <dgm:spPr/>
      <dgm:t>
        <a:bodyPr/>
        <a:lstStyle/>
        <a:p>
          <a:endParaRPr lang="es-ES" sz="2000"/>
        </a:p>
      </dgm:t>
    </dgm:pt>
    <dgm:pt modelId="{DCD5FA18-73E3-B443-8018-9CABB4B0A8C3}">
      <dgm:prSet phldrT="[Texto]" custT="1"/>
      <dgm:spPr/>
      <dgm:t>
        <a:bodyPr/>
        <a:lstStyle/>
        <a:p>
          <a:r>
            <a:rPr lang="es-ES" sz="2000" b="0" dirty="0" smtClean="0"/>
            <a:t>Evaluación formativa aplicada a matemáticas</a:t>
          </a:r>
          <a:endParaRPr lang="es-ES" sz="2000" b="0" dirty="0"/>
        </a:p>
      </dgm:t>
    </dgm:pt>
    <dgm:pt modelId="{4D9FB907-46C6-3246-AB9B-D1012088483A}" type="parTrans" cxnId="{70696B61-0A4F-7C4F-A8CD-27F353D765DB}">
      <dgm:prSet/>
      <dgm:spPr/>
      <dgm:t>
        <a:bodyPr/>
        <a:lstStyle/>
        <a:p>
          <a:endParaRPr lang="es-ES" sz="2000"/>
        </a:p>
      </dgm:t>
    </dgm:pt>
    <dgm:pt modelId="{ED7BF888-B739-0E4D-92BF-3E72DEECF2F7}" type="sibTrans" cxnId="{70696B61-0A4F-7C4F-A8CD-27F353D765DB}">
      <dgm:prSet/>
      <dgm:spPr/>
      <dgm:t>
        <a:bodyPr/>
        <a:lstStyle/>
        <a:p>
          <a:endParaRPr lang="es-ES" sz="2000"/>
        </a:p>
      </dgm:t>
    </dgm:pt>
    <dgm:pt modelId="{1A352738-E3BE-354E-BF79-B537E6983B20}">
      <dgm:prSet phldrT="[Texto]" custT="1"/>
      <dgm:spPr/>
      <dgm:t>
        <a:bodyPr/>
        <a:lstStyle/>
        <a:p>
          <a:r>
            <a:rPr lang="es-ES" sz="2000" b="0" dirty="0" smtClean="0"/>
            <a:t>Actividad Vivencial</a:t>
          </a:r>
          <a:endParaRPr lang="es-ES" sz="2000" b="0" dirty="0"/>
        </a:p>
      </dgm:t>
    </dgm:pt>
    <dgm:pt modelId="{4E05B136-ED35-C44A-B005-FE6F8D5132A3}" type="parTrans" cxnId="{FE90145C-58FC-2141-971E-68A424B77B45}">
      <dgm:prSet/>
      <dgm:spPr/>
      <dgm:t>
        <a:bodyPr/>
        <a:lstStyle/>
        <a:p>
          <a:endParaRPr lang="es-ES"/>
        </a:p>
      </dgm:t>
    </dgm:pt>
    <dgm:pt modelId="{CE85CD44-4F71-6942-980C-FEC264FBC841}" type="sibTrans" cxnId="{FE90145C-58FC-2141-971E-68A424B77B45}">
      <dgm:prSet/>
      <dgm:spPr/>
      <dgm:t>
        <a:bodyPr/>
        <a:lstStyle/>
        <a:p>
          <a:endParaRPr lang="es-ES"/>
        </a:p>
      </dgm:t>
    </dgm:pt>
    <dgm:pt modelId="{D1E792F9-6630-BF4D-BC64-4566529374C6}">
      <dgm:prSet phldrT="[Texto]" custT="1"/>
      <dgm:spPr/>
      <dgm:t>
        <a:bodyPr/>
        <a:lstStyle/>
        <a:p>
          <a:r>
            <a:rPr lang="es-ES" sz="2000" b="0" dirty="0" smtClean="0"/>
            <a:t>Aplicación de pruebas EGMA &amp; EGRA</a:t>
          </a:r>
          <a:endParaRPr lang="es-ES" sz="2000" b="0" dirty="0"/>
        </a:p>
      </dgm:t>
    </dgm:pt>
    <dgm:pt modelId="{983283DA-6209-BE47-A26B-43A7501346F5}" type="parTrans" cxnId="{8B064935-2F1A-6F49-8CBB-0B1CC877A1AA}">
      <dgm:prSet/>
      <dgm:spPr/>
      <dgm:t>
        <a:bodyPr/>
        <a:lstStyle/>
        <a:p>
          <a:endParaRPr lang="es-ES"/>
        </a:p>
      </dgm:t>
    </dgm:pt>
    <dgm:pt modelId="{10BFD8E8-D222-6146-A8A8-1C3B73ADB6D9}" type="sibTrans" cxnId="{8B064935-2F1A-6F49-8CBB-0B1CC877A1AA}">
      <dgm:prSet/>
      <dgm:spPr/>
      <dgm:t>
        <a:bodyPr/>
        <a:lstStyle/>
        <a:p>
          <a:endParaRPr lang="es-ES"/>
        </a:p>
      </dgm:t>
    </dgm:pt>
    <dgm:pt modelId="{7AAFA7E3-2E02-464B-9DF9-5FFB31A0C104}">
      <dgm:prSet phldrT="[Texto]" custT="1"/>
      <dgm:spPr/>
      <dgm:t>
        <a:bodyPr/>
        <a:lstStyle/>
        <a:p>
          <a:r>
            <a:rPr lang="es-ES" sz="2000" b="0" dirty="0" smtClean="0"/>
            <a:t>Uso de materiales</a:t>
          </a:r>
          <a:endParaRPr lang="es-ES" sz="2000" b="0" dirty="0"/>
        </a:p>
      </dgm:t>
    </dgm:pt>
    <dgm:pt modelId="{9F11D77A-FD6F-0B47-90E2-1B004DC68D6C}" type="parTrans" cxnId="{46CB5325-BA8B-FD4B-8793-5920D4A8A507}">
      <dgm:prSet/>
      <dgm:spPr/>
      <dgm:t>
        <a:bodyPr/>
        <a:lstStyle/>
        <a:p>
          <a:endParaRPr lang="es-ES"/>
        </a:p>
      </dgm:t>
    </dgm:pt>
    <dgm:pt modelId="{437BF8AC-6D3B-9743-8DF8-3633A1EFC8AD}" type="sibTrans" cxnId="{46CB5325-BA8B-FD4B-8793-5920D4A8A507}">
      <dgm:prSet/>
      <dgm:spPr/>
      <dgm:t>
        <a:bodyPr/>
        <a:lstStyle/>
        <a:p>
          <a:endParaRPr lang="es-ES"/>
        </a:p>
      </dgm:t>
    </dgm:pt>
    <dgm:pt modelId="{99430918-22EB-824B-AD8A-49619F59D3FB}">
      <dgm:prSet phldrT="[Texto]" custT="1"/>
      <dgm:spPr/>
      <dgm:t>
        <a:bodyPr/>
        <a:lstStyle/>
        <a:p>
          <a:r>
            <a:rPr lang="es-ES" sz="2000" b="0" dirty="0" smtClean="0"/>
            <a:t>Análisis de pruebas EGMA &amp; EGRA</a:t>
          </a:r>
          <a:endParaRPr lang="es-ES" sz="2000" b="0" dirty="0"/>
        </a:p>
      </dgm:t>
    </dgm:pt>
    <dgm:pt modelId="{56F999D5-82C3-8A4F-A888-2F0843F0C027}" type="parTrans" cxnId="{821DCD2A-B045-9348-879C-1847ECCE17AE}">
      <dgm:prSet/>
      <dgm:spPr/>
      <dgm:t>
        <a:bodyPr/>
        <a:lstStyle/>
        <a:p>
          <a:endParaRPr lang="es-ES"/>
        </a:p>
      </dgm:t>
    </dgm:pt>
    <dgm:pt modelId="{409A2B26-8F14-2949-B58D-B4B834F81F75}" type="sibTrans" cxnId="{821DCD2A-B045-9348-879C-1847ECCE17AE}">
      <dgm:prSet/>
      <dgm:spPr/>
      <dgm:t>
        <a:bodyPr/>
        <a:lstStyle/>
        <a:p>
          <a:endParaRPr lang="es-ES"/>
        </a:p>
      </dgm:t>
    </dgm:pt>
    <dgm:pt modelId="{A54F8FBD-FD85-2B43-B546-D504DC4AE0E4}">
      <dgm:prSet phldrT="[Texto]" custT="1"/>
      <dgm:spPr/>
      <dgm:t>
        <a:bodyPr/>
        <a:lstStyle/>
        <a:p>
          <a:endParaRPr lang="es-ES" sz="2000" b="1" dirty="0"/>
        </a:p>
      </dgm:t>
    </dgm:pt>
    <dgm:pt modelId="{D3C024A0-2D64-EF4C-AEA0-E3E207744102}" type="parTrans" cxnId="{F5F0FE82-5301-1E45-BC4B-92794C1EED8F}">
      <dgm:prSet/>
      <dgm:spPr/>
      <dgm:t>
        <a:bodyPr/>
        <a:lstStyle/>
        <a:p>
          <a:endParaRPr lang="es-ES"/>
        </a:p>
      </dgm:t>
    </dgm:pt>
    <dgm:pt modelId="{318EC959-B1BC-254B-A871-B15652B7BF0E}" type="sibTrans" cxnId="{F5F0FE82-5301-1E45-BC4B-92794C1EED8F}">
      <dgm:prSet/>
      <dgm:spPr/>
      <dgm:t>
        <a:bodyPr/>
        <a:lstStyle/>
        <a:p>
          <a:endParaRPr lang="es-ES"/>
        </a:p>
      </dgm:t>
    </dgm:pt>
    <dgm:pt modelId="{085E698D-BD41-504D-9E79-EE05AFA03A79}">
      <dgm:prSet phldrT="[Texto]" custT="1"/>
      <dgm:spPr/>
      <dgm:t>
        <a:bodyPr/>
        <a:lstStyle/>
        <a:p>
          <a:r>
            <a:rPr lang="es-ES" sz="2000" b="0" dirty="0" smtClean="0"/>
            <a:t>Gestión de Aula</a:t>
          </a:r>
          <a:endParaRPr lang="es-ES" sz="2000" b="0" dirty="0"/>
        </a:p>
      </dgm:t>
    </dgm:pt>
    <dgm:pt modelId="{404DCF7F-6BD5-F94D-A0B1-8E1B2E0722BC}" type="parTrans" cxnId="{D3C44F20-6D43-3E48-AEA5-0AFCD129D7C5}">
      <dgm:prSet/>
      <dgm:spPr/>
      <dgm:t>
        <a:bodyPr/>
        <a:lstStyle/>
        <a:p>
          <a:endParaRPr lang="es-ES"/>
        </a:p>
      </dgm:t>
    </dgm:pt>
    <dgm:pt modelId="{D5D34173-AE9D-2E4F-A14B-B93EB1DD8A17}" type="sibTrans" cxnId="{D3C44F20-6D43-3E48-AEA5-0AFCD129D7C5}">
      <dgm:prSet/>
      <dgm:spPr/>
      <dgm:t>
        <a:bodyPr/>
        <a:lstStyle/>
        <a:p>
          <a:endParaRPr lang="es-ES"/>
        </a:p>
      </dgm:t>
    </dgm:pt>
    <dgm:pt modelId="{98B86BC6-A44D-E446-9BC3-D055214E467E}">
      <dgm:prSet phldrT="[Texto]" custT="1"/>
      <dgm:spPr/>
      <dgm:t>
        <a:bodyPr/>
        <a:lstStyle/>
        <a:p>
          <a:r>
            <a:rPr lang="es-ES" sz="2000" dirty="0" smtClean="0"/>
            <a:t>Evaluación formativa aplicada a lenguaje</a:t>
          </a:r>
          <a:endParaRPr lang="es-ES" sz="2000" dirty="0"/>
        </a:p>
      </dgm:t>
    </dgm:pt>
    <dgm:pt modelId="{CE1C1AE0-170C-8249-93BC-189280D3ED67}" type="parTrans" cxnId="{65A3B9E9-40F9-FF47-B5BA-65F0855C2192}">
      <dgm:prSet/>
      <dgm:spPr/>
      <dgm:t>
        <a:bodyPr/>
        <a:lstStyle/>
        <a:p>
          <a:endParaRPr lang="es-ES"/>
        </a:p>
      </dgm:t>
    </dgm:pt>
    <dgm:pt modelId="{717E4B01-A0C9-B441-B02A-53132B5F895B}" type="sibTrans" cxnId="{65A3B9E9-40F9-FF47-B5BA-65F0855C2192}">
      <dgm:prSet/>
      <dgm:spPr/>
      <dgm:t>
        <a:bodyPr/>
        <a:lstStyle/>
        <a:p>
          <a:endParaRPr lang="es-ES"/>
        </a:p>
      </dgm:t>
    </dgm:pt>
    <dgm:pt modelId="{E7621107-CBD8-B742-8AFA-79FFD7BBB1D3}">
      <dgm:prSet phldrT="[Texto]" custT="1"/>
      <dgm:spPr/>
      <dgm:t>
        <a:bodyPr/>
        <a:lstStyle/>
        <a:p>
          <a:r>
            <a:rPr lang="es-ES" sz="2000" dirty="0" smtClean="0"/>
            <a:t>Análisis de aprendizaje</a:t>
          </a:r>
          <a:endParaRPr lang="es-ES" sz="2000" dirty="0"/>
        </a:p>
      </dgm:t>
    </dgm:pt>
    <dgm:pt modelId="{9BACBF26-7771-C247-9C45-F9C2DA7F26B1}" type="parTrans" cxnId="{31B39DE3-F8E7-5F47-AF27-443325169678}">
      <dgm:prSet/>
      <dgm:spPr/>
      <dgm:t>
        <a:bodyPr/>
        <a:lstStyle/>
        <a:p>
          <a:endParaRPr lang="es-ES"/>
        </a:p>
      </dgm:t>
    </dgm:pt>
    <dgm:pt modelId="{FBBE8753-B367-394A-B603-B6DAA5F4880D}" type="sibTrans" cxnId="{31B39DE3-F8E7-5F47-AF27-443325169678}">
      <dgm:prSet/>
      <dgm:spPr/>
      <dgm:t>
        <a:bodyPr/>
        <a:lstStyle/>
        <a:p>
          <a:endParaRPr lang="es-ES"/>
        </a:p>
      </dgm:t>
    </dgm:pt>
    <dgm:pt modelId="{974A4F55-6559-E947-B17C-FB86DC7FB17C}">
      <dgm:prSet phldrT="[Texto]" custT="1"/>
      <dgm:spPr/>
      <dgm:t>
        <a:bodyPr/>
        <a:lstStyle/>
        <a:p>
          <a:r>
            <a:rPr lang="es-ES" sz="2000" dirty="0" smtClean="0"/>
            <a:t>Gestión de aula</a:t>
          </a:r>
          <a:endParaRPr lang="es-ES" sz="2000" dirty="0"/>
        </a:p>
      </dgm:t>
    </dgm:pt>
    <dgm:pt modelId="{3F3826AC-5B3A-9347-A8A0-EA9234CE5FB1}" type="parTrans" cxnId="{615DC6BB-A85D-F649-8B09-5AC6EF814F00}">
      <dgm:prSet/>
      <dgm:spPr/>
      <dgm:t>
        <a:bodyPr/>
        <a:lstStyle/>
        <a:p>
          <a:endParaRPr lang="es-ES"/>
        </a:p>
      </dgm:t>
    </dgm:pt>
    <dgm:pt modelId="{816E6415-678A-ED45-A9E2-DD591CB33BC0}" type="sibTrans" cxnId="{615DC6BB-A85D-F649-8B09-5AC6EF814F00}">
      <dgm:prSet/>
      <dgm:spPr/>
      <dgm:t>
        <a:bodyPr/>
        <a:lstStyle/>
        <a:p>
          <a:endParaRPr lang="es-ES"/>
        </a:p>
      </dgm:t>
    </dgm:pt>
    <dgm:pt modelId="{E0307F27-2216-8D4E-8925-2CD3A5EA65C4}" type="pres">
      <dgm:prSet presAssocID="{8474C003-2C4B-3B45-ADFB-1A13AA259F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07965B-4FD2-0C40-98C8-5D4C76B03C0C}" type="pres">
      <dgm:prSet presAssocID="{71F066AE-7499-7440-8AAD-64F4536E1EDC}" presName="linNode" presStyleCnt="0"/>
      <dgm:spPr/>
    </dgm:pt>
    <dgm:pt modelId="{175269B5-E9B0-164F-B29A-EFFA699B685C}" type="pres">
      <dgm:prSet presAssocID="{71F066AE-7499-7440-8AAD-64F4536E1EDC}" presName="parentText" presStyleLbl="node1" presStyleIdx="0" presStyleCnt="2" custScaleX="74292" custScaleY="41557" custLinFactNeighborX="-528" custLinFactNeighborY="-4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D293EB-88E5-484B-B54C-F2671BFEDFBE}" type="pres">
      <dgm:prSet presAssocID="{71F066AE-7499-7440-8AAD-64F4536E1EDC}" presName="descendantText" presStyleLbl="alignAccFollowNode1" presStyleIdx="0" presStyleCnt="2" custScaleY="53061" custLinFactNeighborX="327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921B5-6DE7-D242-BB7A-952980FEEDC7}" type="pres">
      <dgm:prSet presAssocID="{9C6568CF-B68C-D04B-95FF-DEAAAE4D0A22}" presName="sp" presStyleCnt="0"/>
      <dgm:spPr/>
    </dgm:pt>
    <dgm:pt modelId="{B0993E9F-68EC-804B-9A61-BBD1BC0FEEC6}" type="pres">
      <dgm:prSet presAssocID="{C4E34439-EC20-4549-8576-C10C45D2B706}" presName="linNode" presStyleCnt="0"/>
      <dgm:spPr/>
    </dgm:pt>
    <dgm:pt modelId="{9943E368-4C88-2246-874D-5573D9DC7FC0}" type="pres">
      <dgm:prSet presAssocID="{C4E34439-EC20-4549-8576-C10C45D2B706}" presName="parentText" presStyleLbl="node1" presStyleIdx="1" presStyleCnt="2" custScaleX="72767" custScaleY="42844" custLinFactNeighborY="-298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028CF-2C22-3B4D-B60E-01B99E6098F9}" type="pres">
      <dgm:prSet presAssocID="{C4E34439-EC20-4549-8576-C10C45D2B706}" presName="descendantText" presStyleLbl="alignAccFollowNode1" presStyleIdx="1" presStyleCnt="2" custScaleY="50243" custLinFactNeighborX="4801" custLinFactNeighborY="-4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C44F20-6D43-3E48-AEA5-0AFCD129D7C5}" srcId="{71F066AE-7499-7440-8AAD-64F4536E1EDC}" destId="{085E698D-BD41-504D-9E79-EE05AFA03A79}" srcOrd="5" destOrd="0" parTransId="{404DCF7F-6BD5-F94D-A0B1-8E1B2E0722BC}" sibTransId="{D5D34173-AE9D-2E4F-A14B-B93EB1DD8A17}"/>
    <dgm:cxn modelId="{FBF9327E-73DC-A74D-837D-5640A65BEB4F}" type="presOf" srcId="{DCD5FA18-73E3-B443-8018-9CABB4B0A8C3}" destId="{9A3028CF-2C22-3B4D-B60E-01B99E6098F9}" srcOrd="0" destOrd="0" presId="urn:microsoft.com/office/officeart/2005/8/layout/vList5"/>
    <dgm:cxn modelId="{23DC6579-7262-934B-A786-5085DC156A38}" type="presOf" srcId="{6CA15C3F-EDA2-E540-A7CC-99D3E6175C79}" destId="{3AD293EB-88E5-484B-B54C-F2671BFEDFBE}" srcOrd="0" destOrd="0" presId="urn:microsoft.com/office/officeart/2005/8/layout/vList5"/>
    <dgm:cxn modelId="{F715C9BF-94B9-CF4B-B75D-F3FFB60A73A8}" type="presOf" srcId="{7AAFA7E3-2E02-464B-9DF9-5FFB31A0C104}" destId="{3AD293EB-88E5-484B-B54C-F2671BFEDFBE}" srcOrd="0" destOrd="3" presId="urn:microsoft.com/office/officeart/2005/8/layout/vList5"/>
    <dgm:cxn modelId="{C21D4347-1F03-7C46-A95C-1AD78AEE36EA}" type="presOf" srcId="{8474C003-2C4B-3B45-ADFB-1A13AA259FB1}" destId="{E0307F27-2216-8D4E-8925-2CD3A5EA65C4}" srcOrd="0" destOrd="0" presId="urn:microsoft.com/office/officeart/2005/8/layout/vList5"/>
    <dgm:cxn modelId="{65A3B9E9-40F9-FF47-B5BA-65F0855C2192}" srcId="{C4E34439-EC20-4549-8576-C10C45D2B706}" destId="{98B86BC6-A44D-E446-9BC3-D055214E467E}" srcOrd="1" destOrd="0" parTransId="{CE1C1AE0-170C-8249-93BC-189280D3ED67}" sibTransId="{717E4B01-A0C9-B441-B02A-53132B5F895B}"/>
    <dgm:cxn modelId="{1D16F5AA-301E-E84D-8108-0495915700F4}" type="presOf" srcId="{1A352738-E3BE-354E-BF79-B537E6983B20}" destId="{3AD293EB-88E5-484B-B54C-F2671BFEDFBE}" srcOrd="0" destOrd="1" presId="urn:microsoft.com/office/officeart/2005/8/layout/vList5"/>
    <dgm:cxn modelId="{70696B61-0A4F-7C4F-A8CD-27F353D765DB}" srcId="{C4E34439-EC20-4549-8576-C10C45D2B706}" destId="{DCD5FA18-73E3-B443-8018-9CABB4B0A8C3}" srcOrd="0" destOrd="0" parTransId="{4D9FB907-46C6-3246-AB9B-D1012088483A}" sibTransId="{ED7BF888-B739-0E4D-92BF-3E72DEECF2F7}"/>
    <dgm:cxn modelId="{E7434202-60DD-DA4B-BA25-FF71722D9FAD}" srcId="{8474C003-2C4B-3B45-ADFB-1A13AA259FB1}" destId="{71F066AE-7499-7440-8AAD-64F4536E1EDC}" srcOrd="0" destOrd="0" parTransId="{61D42544-A43E-1C43-B733-FA497BBB9E3D}" sibTransId="{9C6568CF-B68C-D04B-95FF-DEAAAE4D0A22}"/>
    <dgm:cxn modelId="{FE90145C-58FC-2141-971E-68A424B77B45}" srcId="{71F066AE-7499-7440-8AAD-64F4536E1EDC}" destId="{1A352738-E3BE-354E-BF79-B537E6983B20}" srcOrd="1" destOrd="0" parTransId="{4E05B136-ED35-C44A-B005-FE6F8D5132A3}" sibTransId="{CE85CD44-4F71-6942-980C-FEC264FBC841}"/>
    <dgm:cxn modelId="{B1C54737-5DFA-7D4B-9C8E-114D561D7EEA}" type="presOf" srcId="{C4E34439-EC20-4549-8576-C10C45D2B706}" destId="{9943E368-4C88-2246-874D-5573D9DC7FC0}" srcOrd="0" destOrd="0" presId="urn:microsoft.com/office/officeart/2005/8/layout/vList5"/>
    <dgm:cxn modelId="{F39534DF-4AB4-F348-904B-58DB02A45D33}" type="presOf" srcId="{98B86BC6-A44D-E446-9BC3-D055214E467E}" destId="{9A3028CF-2C22-3B4D-B60E-01B99E6098F9}" srcOrd="0" destOrd="1" presId="urn:microsoft.com/office/officeart/2005/8/layout/vList5"/>
    <dgm:cxn modelId="{6652F0D8-06A0-C44B-AE06-1FC9A6D7CF3B}" type="presOf" srcId="{A54F8FBD-FD85-2B43-B546-D504DC4AE0E4}" destId="{3AD293EB-88E5-484B-B54C-F2671BFEDFBE}" srcOrd="0" destOrd="6" presId="urn:microsoft.com/office/officeart/2005/8/layout/vList5"/>
    <dgm:cxn modelId="{31B39DE3-F8E7-5F47-AF27-443325169678}" srcId="{C4E34439-EC20-4549-8576-C10C45D2B706}" destId="{E7621107-CBD8-B742-8AFA-79FFD7BBB1D3}" srcOrd="2" destOrd="0" parTransId="{9BACBF26-7771-C247-9C45-F9C2DA7F26B1}" sibTransId="{FBBE8753-B367-394A-B603-B6DAA5F4880D}"/>
    <dgm:cxn modelId="{8B064935-2F1A-6F49-8CBB-0B1CC877A1AA}" srcId="{71F066AE-7499-7440-8AAD-64F4536E1EDC}" destId="{D1E792F9-6630-BF4D-BC64-4566529374C6}" srcOrd="2" destOrd="0" parTransId="{983283DA-6209-BE47-A26B-43A7501346F5}" sibTransId="{10BFD8E8-D222-6146-A8A8-1C3B73ADB6D9}"/>
    <dgm:cxn modelId="{F77ACECD-0F8D-8F4D-932A-50D6C7AD4877}" type="presOf" srcId="{D1E792F9-6630-BF4D-BC64-4566529374C6}" destId="{3AD293EB-88E5-484B-B54C-F2671BFEDFBE}" srcOrd="0" destOrd="2" presId="urn:microsoft.com/office/officeart/2005/8/layout/vList5"/>
    <dgm:cxn modelId="{A3E109EB-816E-DA42-9364-13222D1EAA35}" type="presOf" srcId="{085E698D-BD41-504D-9E79-EE05AFA03A79}" destId="{3AD293EB-88E5-484B-B54C-F2671BFEDFBE}" srcOrd="0" destOrd="5" presId="urn:microsoft.com/office/officeart/2005/8/layout/vList5"/>
    <dgm:cxn modelId="{5BDE7CF7-0EB6-484C-83FD-4DF1ABEE17DC}" type="presOf" srcId="{974A4F55-6559-E947-B17C-FB86DC7FB17C}" destId="{9A3028CF-2C22-3B4D-B60E-01B99E6098F9}" srcOrd="0" destOrd="3" presId="urn:microsoft.com/office/officeart/2005/8/layout/vList5"/>
    <dgm:cxn modelId="{AD0333AC-D2B1-9343-AD86-894AF4CFE89B}" srcId="{71F066AE-7499-7440-8AAD-64F4536E1EDC}" destId="{6CA15C3F-EDA2-E540-A7CC-99D3E6175C79}" srcOrd="0" destOrd="0" parTransId="{38BCB974-A651-2248-B87E-C1D3A0C2D950}" sibTransId="{7B65B165-E1D0-C940-849D-983A42349205}"/>
    <dgm:cxn modelId="{615DC6BB-A85D-F649-8B09-5AC6EF814F00}" srcId="{C4E34439-EC20-4549-8576-C10C45D2B706}" destId="{974A4F55-6559-E947-B17C-FB86DC7FB17C}" srcOrd="3" destOrd="0" parTransId="{3F3826AC-5B3A-9347-A8A0-EA9234CE5FB1}" sibTransId="{816E6415-678A-ED45-A9E2-DD591CB33BC0}"/>
    <dgm:cxn modelId="{E70766A6-AACC-D149-A367-F4F6602ECEB1}" type="presOf" srcId="{71F066AE-7499-7440-8AAD-64F4536E1EDC}" destId="{175269B5-E9B0-164F-B29A-EFFA699B685C}" srcOrd="0" destOrd="0" presId="urn:microsoft.com/office/officeart/2005/8/layout/vList5"/>
    <dgm:cxn modelId="{46CB5325-BA8B-FD4B-8793-5920D4A8A507}" srcId="{71F066AE-7499-7440-8AAD-64F4536E1EDC}" destId="{7AAFA7E3-2E02-464B-9DF9-5FFB31A0C104}" srcOrd="3" destOrd="0" parTransId="{9F11D77A-FD6F-0B47-90E2-1B004DC68D6C}" sibTransId="{437BF8AC-6D3B-9743-8DF8-3633A1EFC8AD}"/>
    <dgm:cxn modelId="{C74DD69F-23CB-CA42-8841-26D0903C9BC1}" type="presOf" srcId="{E7621107-CBD8-B742-8AFA-79FFD7BBB1D3}" destId="{9A3028CF-2C22-3B4D-B60E-01B99E6098F9}" srcOrd="0" destOrd="2" presId="urn:microsoft.com/office/officeart/2005/8/layout/vList5"/>
    <dgm:cxn modelId="{6E473636-012D-8140-9CE8-1C3CF4FCE02C}" type="presOf" srcId="{99430918-22EB-824B-AD8A-49619F59D3FB}" destId="{3AD293EB-88E5-484B-B54C-F2671BFEDFBE}" srcOrd="0" destOrd="4" presId="urn:microsoft.com/office/officeart/2005/8/layout/vList5"/>
    <dgm:cxn modelId="{F3ACE41F-83AA-D147-9CED-87352C2694E3}" srcId="{8474C003-2C4B-3B45-ADFB-1A13AA259FB1}" destId="{C4E34439-EC20-4549-8576-C10C45D2B706}" srcOrd="1" destOrd="0" parTransId="{DD8A3213-9A59-644B-AFD6-0CBFC04D6B30}" sibTransId="{059C29CA-D102-6640-B96A-5E323C0C861F}"/>
    <dgm:cxn modelId="{F5F0FE82-5301-1E45-BC4B-92794C1EED8F}" srcId="{71F066AE-7499-7440-8AAD-64F4536E1EDC}" destId="{A54F8FBD-FD85-2B43-B546-D504DC4AE0E4}" srcOrd="6" destOrd="0" parTransId="{D3C024A0-2D64-EF4C-AEA0-E3E207744102}" sibTransId="{318EC959-B1BC-254B-A871-B15652B7BF0E}"/>
    <dgm:cxn modelId="{821DCD2A-B045-9348-879C-1847ECCE17AE}" srcId="{71F066AE-7499-7440-8AAD-64F4536E1EDC}" destId="{99430918-22EB-824B-AD8A-49619F59D3FB}" srcOrd="4" destOrd="0" parTransId="{56F999D5-82C3-8A4F-A888-2F0843F0C027}" sibTransId="{409A2B26-8F14-2949-B58D-B4B834F81F75}"/>
    <dgm:cxn modelId="{6240210A-7D2B-F247-8D24-CB4C5DBBE117}" type="presParOf" srcId="{E0307F27-2216-8D4E-8925-2CD3A5EA65C4}" destId="{A807965B-4FD2-0C40-98C8-5D4C76B03C0C}" srcOrd="0" destOrd="0" presId="urn:microsoft.com/office/officeart/2005/8/layout/vList5"/>
    <dgm:cxn modelId="{5EAD1545-C969-564F-8AF0-003CC5E6A984}" type="presParOf" srcId="{A807965B-4FD2-0C40-98C8-5D4C76B03C0C}" destId="{175269B5-E9B0-164F-B29A-EFFA699B685C}" srcOrd="0" destOrd="0" presId="urn:microsoft.com/office/officeart/2005/8/layout/vList5"/>
    <dgm:cxn modelId="{493EF6B1-5018-C343-88A9-1AC01694ADF0}" type="presParOf" srcId="{A807965B-4FD2-0C40-98C8-5D4C76B03C0C}" destId="{3AD293EB-88E5-484B-B54C-F2671BFEDFBE}" srcOrd="1" destOrd="0" presId="urn:microsoft.com/office/officeart/2005/8/layout/vList5"/>
    <dgm:cxn modelId="{7C5C4EEA-FD09-894D-9A98-02A90B721067}" type="presParOf" srcId="{E0307F27-2216-8D4E-8925-2CD3A5EA65C4}" destId="{C56921B5-6DE7-D242-BB7A-952980FEEDC7}" srcOrd="1" destOrd="0" presId="urn:microsoft.com/office/officeart/2005/8/layout/vList5"/>
    <dgm:cxn modelId="{D4446C14-C0D3-644C-A8CA-72CAF2B4DC07}" type="presParOf" srcId="{E0307F27-2216-8D4E-8925-2CD3A5EA65C4}" destId="{B0993E9F-68EC-804B-9A61-BBD1BC0FEEC6}" srcOrd="2" destOrd="0" presId="urn:microsoft.com/office/officeart/2005/8/layout/vList5"/>
    <dgm:cxn modelId="{97207EE5-5742-8343-9BAE-A71E0F7093DB}" type="presParOf" srcId="{B0993E9F-68EC-804B-9A61-BBD1BC0FEEC6}" destId="{9943E368-4C88-2246-874D-5573D9DC7FC0}" srcOrd="0" destOrd="0" presId="urn:microsoft.com/office/officeart/2005/8/layout/vList5"/>
    <dgm:cxn modelId="{231C4207-3A32-F34E-855F-5814FE100162}" type="presParOf" srcId="{B0993E9F-68EC-804B-9A61-BBD1BC0FEEC6}" destId="{9A3028CF-2C22-3B4D-B60E-01B99E6098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902E3B-27DE-004C-8A71-DC7BB9FBB44D}" type="doc">
      <dgm:prSet loTypeId="urn:microsoft.com/office/officeart/2005/8/layout/hList1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9D54E07-143B-5C49-B218-F3ED1B6B4FA6}">
      <dgm:prSet phldrT="[Texto]"/>
      <dgm:spPr/>
      <dgm:t>
        <a:bodyPr/>
        <a:lstStyle/>
        <a:p>
          <a:r>
            <a:rPr lang="es-ES" dirty="0" smtClean="0"/>
            <a:t>¿Qué es?</a:t>
          </a:r>
          <a:endParaRPr lang="es-ES" dirty="0"/>
        </a:p>
      </dgm:t>
    </dgm:pt>
    <dgm:pt modelId="{C890BE91-D9F7-584F-84E8-B587DD306275}" type="parTrans" cxnId="{57BFE00C-BA81-6740-8D9E-606F395213BF}">
      <dgm:prSet/>
      <dgm:spPr/>
      <dgm:t>
        <a:bodyPr/>
        <a:lstStyle/>
        <a:p>
          <a:endParaRPr lang="es-ES"/>
        </a:p>
      </dgm:t>
    </dgm:pt>
    <dgm:pt modelId="{814DF5BF-03F1-A741-B635-476429EA7156}" type="sibTrans" cxnId="{57BFE00C-BA81-6740-8D9E-606F395213BF}">
      <dgm:prSet/>
      <dgm:spPr/>
      <dgm:t>
        <a:bodyPr/>
        <a:lstStyle/>
        <a:p>
          <a:endParaRPr lang="es-ES"/>
        </a:p>
      </dgm:t>
    </dgm:pt>
    <dgm:pt modelId="{FC997E68-BC11-0C4E-B598-7EC2DF3049EE}">
      <dgm:prSet phldrT="[Texto]"/>
      <dgm:spPr/>
      <dgm:t>
        <a:bodyPr/>
        <a:lstStyle/>
        <a:p>
          <a:r>
            <a:rPr lang="es-ES" dirty="0" smtClean="0"/>
            <a:t>Espacio de reflexión pedagógica.</a:t>
          </a:r>
          <a:endParaRPr lang="es-ES" dirty="0"/>
        </a:p>
      </dgm:t>
    </dgm:pt>
    <dgm:pt modelId="{B49E8F16-3D0C-A445-9F8B-77F161D9503A}" type="parTrans" cxnId="{AFACA453-0B0C-384D-BB4B-06C22099BEA2}">
      <dgm:prSet/>
      <dgm:spPr/>
      <dgm:t>
        <a:bodyPr/>
        <a:lstStyle/>
        <a:p>
          <a:endParaRPr lang="es-ES"/>
        </a:p>
      </dgm:t>
    </dgm:pt>
    <dgm:pt modelId="{7117C7D1-2B01-7240-B51C-F6DB01F3D70B}" type="sibTrans" cxnId="{AFACA453-0B0C-384D-BB4B-06C22099BEA2}">
      <dgm:prSet/>
      <dgm:spPr/>
      <dgm:t>
        <a:bodyPr/>
        <a:lstStyle/>
        <a:p>
          <a:endParaRPr lang="es-ES"/>
        </a:p>
      </dgm:t>
    </dgm:pt>
    <dgm:pt modelId="{DC69BB86-2704-8643-B5C6-EBD0890D39DE}">
      <dgm:prSet phldrT="[Texto]"/>
      <dgm:spPr/>
      <dgm:t>
        <a:bodyPr/>
        <a:lstStyle/>
        <a:p>
          <a:r>
            <a:rPr lang="es-ES" dirty="0" smtClean="0"/>
            <a:t>Oportunidad de retroalimentación y desarrollo profesional. </a:t>
          </a:r>
          <a:endParaRPr lang="es-ES" dirty="0"/>
        </a:p>
      </dgm:t>
    </dgm:pt>
    <dgm:pt modelId="{41AC3675-06B4-A04F-A929-4D2AE10F6451}" type="parTrans" cxnId="{01EC0DAD-9243-9F4C-B08F-F6F884257ECA}">
      <dgm:prSet/>
      <dgm:spPr/>
      <dgm:t>
        <a:bodyPr/>
        <a:lstStyle/>
        <a:p>
          <a:endParaRPr lang="es-ES"/>
        </a:p>
      </dgm:t>
    </dgm:pt>
    <dgm:pt modelId="{CA3655E1-F8CC-2D4F-B626-CECF46EB1615}" type="sibTrans" cxnId="{01EC0DAD-9243-9F4C-B08F-F6F884257ECA}">
      <dgm:prSet/>
      <dgm:spPr/>
      <dgm:t>
        <a:bodyPr/>
        <a:lstStyle/>
        <a:p>
          <a:endParaRPr lang="es-ES"/>
        </a:p>
      </dgm:t>
    </dgm:pt>
    <dgm:pt modelId="{EFEF086F-1320-7A4B-9643-4CBD39FFAE52}">
      <dgm:prSet phldrT="[Texto]"/>
      <dgm:spPr/>
      <dgm:t>
        <a:bodyPr/>
        <a:lstStyle/>
        <a:p>
          <a:r>
            <a:rPr lang="es-ES" dirty="0" smtClean="0"/>
            <a:t>¿Qué no es?</a:t>
          </a:r>
          <a:endParaRPr lang="es-ES" dirty="0"/>
        </a:p>
      </dgm:t>
    </dgm:pt>
    <dgm:pt modelId="{6E49F030-246C-0E49-AD00-E7EAC54E1E9C}" type="parTrans" cxnId="{D01B5D00-1B1F-CE4C-9040-80EFBF782B84}">
      <dgm:prSet/>
      <dgm:spPr/>
      <dgm:t>
        <a:bodyPr/>
        <a:lstStyle/>
        <a:p>
          <a:endParaRPr lang="es-ES"/>
        </a:p>
      </dgm:t>
    </dgm:pt>
    <dgm:pt modelId="{4AF9332B-28DF-7840-BB0E-247705C39919}" type="sibTrans" cxnId="{D01B5D00-1B1F-CE4C-9040-80EFBF782B84}">
      <dgm:prSet/>
      <dgm:spPr/>
      <dgm:t>
        <a:bodyPr/>
        <a:lstStyle/>
        <a:p>
          <a:endParaRPr lang="es-ES"/>
        </a:p>
      </dgm:t>
    </dgm:pt>
    <dgm:pt modelId="{A0049242-5614-D544-9143-CB30BAC082F2}">
      <dgm:prSet phldrT="[Texto]"/>
      <dgm:spPr/>
      <dgm:t>
        <a:bodyPr/>
        <a:lstStyle/>
        <a:p>
          <a:r>
            <a:rPr lang="es-ES" dirty="0" smtClean="0"/>
            <a:t>Evaluación !</a:t>
          </a:r>
          <a:endParaRPr lang="es-ES" dirty="0"/>
        </a:p>
      </dgm:t>
    </dgm:pt>
    <dgm:pt modelId="{518EFF1F-4710-824C-9A17-5E411804B514}" type="parTrans" cxnId="{550A1486-D91B-784C-AE57-AE3EAA40A2EC}">
      <dgm:prSet/>
      <dgm:spPr/>
      <dgm:t>
        <a:bodyPr/>
        <a:lstStyle/>
        <a:p>
          <a:endParaRPr lang="es-ES"/>
        </a:p>
      </dgm:t>
    </dgm:pt>
    <dgm:pt modelId="{8ECA3117-626E-9247-8897-5006629B8B43}" type="sibTrans" cxnId="{550A1486-D91B-784C-AE57-AE3EAA40A2EC}">
      <dgm:prSet/>
      <dgm:spPr/>
      <dgm:t>
        <a:bodyPr/>
        <a:lstStyle/>
        <a:p>
          <a:endParaRPr lang="es-ES"/>
        </a:p>
      </dgm:t>
    </dgm:pt>
    <dgm:pt modelId="{6C1E800C-1B26-AD40-AEE1-1860862186A9}">
      <dgm:prSet phldrT="[Texto]"/>
      <dgm:spPr/>
      <dgm:t>
        <a:bodyPr/>
        <a:lstStyle/>
        <a:p>
          <a:r>
            <a:rPr lang="es-ES" dirty="0" smtClean="0"/>
            <a:t>Parte del modelo de ascenso y la reubicación.</a:t>
          </a:r>
          <a:endParaRPr lang="es-ES" dirty="0"/>
        </a:p>
      </dgm:t>
    </dgm:pt>
    <dgm:pt modelId="{7B481106-CCF6-9946-856C-7ED3FE2550A5}" type="parTrans" cxnId="{26E6D97B-01ED-8242-86CB-0CD833E9B98B}">
      <dgm:prSet/>
      <dgm:spPr/>
      <dgm:t>
        <a:bodyPr/>
        <a:lstStyle/>
        <a:p>
          <a:endParaRPr lang="es-ES"/>
        </a:p>
      </dgm:t>
    </dgm:pt>
    <dgm:pt modelId="{4535A255-8DFC-0F4A-8009-DEBB9E295AC5}" type="sibTrans" cxnId="{26E6D97B-01ED-8242-86CB-0CD833E9B98B}">
      <dgm:prSet/>
      <dgm:spPr/>
      <dgm:t>
        <a:bodyPr/>
        <a:lstStyle/>
        <a:p>
          <a:endParaRPr lang="es-ES"/>
        </a:p>
      </dgm:t>
    </dgm:pt>
    <dgm:pt modelId="{51EE40D6-4BB2-4E4C-AE4B-D74EDE172B08}">
      <dgm:prSet phldrT="[Texto]"/>
      <dgm:spPr/>
      <dgm:t>
        <a:bodyPr/>
        <a:lstStyle/>
        <a:p>
          <a:endParaRPr lang="es-ES" dirty="0"/>
        </a:p>
      </dgm:t>
    </dgm:pt>
    <dgm:pt modelId="{8ADFBFDF-26C9-EE46-A668-7A2EE0E4909B}" type="parTrans" cxnId="{B471D8B4-524E-A445-8A04-F0A76CBAFA83}">
      <dgm:prSet/>
      <dgm:spPr/>
      <dgm:t>
        <a:bodyPr/>
        <a:lstStyle/>
        <a:p>
          <a:endParaRPr lang="es-ES"/>
        </a:p>
      </dgm:t>
    </dgm:pt>
    <dgm:pt modelId="{A7A78742-8183-C849-925F-009FC349D4A2}" type="sibTrans" cxnId="{B471D8B4-524E-A445-8A04-F0A76CBAFA83}">
      <dgm:prSet/>
      <dgm:spPr/>
      <dgm:t>
        <a:bodyPr/>
        <a:lstStyle/>
        <a:p>
          <a:endParaRPr lang="es-ES"/>
        </a:p>
      </dgm:t>
    </dgm:pt>
    <dgm:pt modelId="{E5EB2BBF-556B-1847-B766-E6970DC82313}">
      <dgm:prSet phldrT="[Texto]"/>
      <dgm:spPr/>
      <dgm:t>
        <a:bodyPr/>
        <a:lstStyle/>
        <a:p>
          <a:r>
            <a:rPr lang="es-ES" dirty="0" smtClean="0"/>
            <a:t>Relación vertical entre tutor y docente. </a:t>
          </a:r>
          <a:endParaRPr lang="es-ES" dirty="0"/>
        </a:p>
      </dgm:t>
    </dgm:pt>
    <dgm:pt modelId="{0A03875E-780C-054F-B5F4-4B4DE64ED5A0}" type="parTrans" cxnId="{011DE44F-53A8-EA49-97A3-B6E268E16881}">
      <dgm:prSet/>
      <dgm:spPr/>
      <dgm:t>
        <a:bodyPr/>
        <a:lstStyle/>
        <a:p>
          <a:endParaRPr lang="es-ES"/>
        </a:p>
      </dgm:t>
    </dgm:pt>
    <dgm:pt modelId="{969CBB33-064D-B440-A1F9-443ADC0EB007}" type="sibTrans" cxnId="{011DE44F-53A8-EA49-97A3-B6E268E16881}">
      <dgm:prSet/>
      <dgm:spPr/>
      <dgm:t>
        <a:bodyPr/>
        <a:lstStyle/>
        <a:p>
          <a:endParaRPr lang="es-ES"/>
        </a:p>
      </dgm:t>
    </dgm:pt>
    <dgm:pt modelId="{1819E873-3AFA-864C-9BA6-7F4EFB8F3189}">
      <dgm:prSet phldrT="[Texto]"/>
      <dgm:spPr/>
      <dgm:t>
        <a:bodyPr/>
        <a:lstStyle/>
        <a:p>
          <a:r>
            <a:rPr lang="es-ES" dirty="0" smtClean="0"/>
            <a:t>Relación horizontal entre tutor y docente. </a:t>
          </a:r>
          <a:endParaRPr lang="es-ES" dirty="0"/>
        </a:p>
      </dgm:t>
    </dgm:pt>
    <dgm:pt modelId="{812373C0-AD10-3E4C-84F7-E4D312A8DBDB}" type="parTrans" cxnId="{77784AC1-EB4B-5C46-9DE4-4FE27CD37C7C}">
      <dgm:prSet/>
      <dgm:spPr/>
      <dgm:t>
        <a:bodyPr/>
        <a:lstStyle/>
        <a:p>
          <a:endParaRPr lang="es-ES"/>
        </a:p>
      </dgm:t>
    </dgm:pt>
    <dgm:pt modelId="{B6CC4169-1C44-5B47-81EB-6C13F2A8485D}" type="sibTrans" cxnId="{77784AC1-EB4B-5C46-9DE4-4FE27CD37C7C}">
      <dgm:prSet/>
      <dgm:spPr/>
      <dgm:t>
        <a:bodyPr/>
        <a:lstStyle/>
        <a:p>
          <a:endParaRPr lang="es-ES"/>
        </a:p>
      </dgm:t>
    </dgm:pt>
    <dgm:pt modelId="{82599E52-9531-2948-B941-B984AF5CBFFF}" type="pres">
      <dgm:prSet presAssocID="{AE902E3B-27DE-004C-8A71-DC7BB9FBB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4CC489-AE67-0740-B623-B31378388C19}" type="pres">
      <dgm:prSet presAssocID="{B9D54E07-143B-5C49-B218-F3ED1B6B4FA6}" presName="composite" presStyleCnt="0"/>
      <dgm:spPr/>
    </dgm:pt>
    <dgm:pt modelId="{DB432CA6-0575-4D4D-A25A-10409EF3E855}" type="pres">
      <dgm:prSet presAssocID="{B9D54E07-143B-5C49-B218-F3ED1B6B4FA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0C838-C7A0-E64A-9A23-576852E4CA7D}" type="pres">
      <dgm:prSet presAssocID="{B9D54E07-143B-5C49-B218-F3ED1B6B4FA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81D871-340C-B140-980C-64DAD830C623}" type="pres">
      <dgm:prSet presAssocID="{814DF5BF-03F1-A741-B635-476429EA7156}" presName="space" presStyleCnt="0"/>
      <dgm:spPr/>
    </dgm:pt>
    <dgm:pt modelId="{3639AB1F-E413-A449-A3F8-A20C002D1476}" type="pres">
      <dgm:prSet presAssocID="{EFEF086F-1320-7A4B-9643-4CBD39FFAE52}" presName="composite" presStyleCnt="0"/>
      <dgm:spPr/>
    </dgm:pt>
    <dgm:pt modelId="{18CB92D3-58E7-1746-A76B-6B1942563C55}" type="pres">
      <dgm:prSet presAssocID="{EFEF086F-1320-7A4B-9643-4CBD39FFAE5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6D4D3F-37A7-A64C-BAA8-2F00738CCCDB}" type="pres">
      <dgm:prSet presAssocID="{EFEF086F-1320-7A4B-9643-4CBD39FFAE5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4DE432D-DD4B-B240-8C44-8298C4336B17}" type="presOf" srcId="{6C1E800C-1B26-AD40-AEE1-1860862186A9}" destId="{3F6D4D3F-37A7-A64C-BAA8-2F00738CCCDB}" srcOrd="0" destOrd="1" presId="urn:microsoft.com/office/officeart/2005/8/layout/hList1"/>
    <dgm:cxn modelId="{4F2ADE7A-93F7-5944-A9E9-F6A8EC858784}" type="presOf" srcId="{E5EB2BBF-556B-1847-B766-E6970DC82313}" destId="{3F6D4D3F-37A7-A64C-BAA8-2F00738CCCDB}" srcOrd="0" destOrd="2" presId="urn:microsoft.com/office/officeart/2005/8/layout/hList1"/>
    <dgm:cxn modelId="{550A1486-D91B-784C-AE57-AE3EAA40A2EC}" srcId="{EFEF086F-1320-7A4B-9643-4CBD39FFAE52}" destId="{A0049242-5614-D544-9143-CB30BAC082F2}" srcOrd="0" destOrd="0" parTransId="{518EFF1F-4710-824C-9A17-5E411804B514}" sibTransId="{8ECA3117-626E-9247-8897-5006629B8B43}"/>
    <dgm:cxn modelId="{26E6D97B-01ED-8242-86CB-0CD833E9B98B}" srcId="{EFEF086F-1320-7A4B-9643-4CBD39FFAE52}" destId="{6C1E800C-1B26-AD40-AEE1-1860862186A9}" srcOrd="1" destOrd="0" parTransId="{7B481106-CCF6-9946-856C-7ED3FE2550A5}" sibTransId="{4535A255-8DFC-0F4A-8009-DEBB9E295AC5}"/>
    <dgm:cxn modelId="{011DE44F-53A8-EA49-97A3-B6E268E16881}" srcId="{EFEF086F-1320-7A4B-9643-4CBD39FFAE52}" destId="{E5EB2BBF-556B-1847-B766-E6970DC82313}" srcOrd="2" destOrd="0" parTransId="{0A03875E-780C-054F-B5F4-4B4DE64ED5A0}" sibTransId="{969CBB33-064D-B440-A1F9-443ADC0EB007}"/>
    <dgm:cxn modelId="{AC6A7A64-0233-E14F-9CC9-CFA1330861F9}" type="presOf" srcId="{AE902E3B-27DE-004C-8A71-DC7BB9FBB44D}" destId="{82599E52-9531-2948-B941-B984AF5CBFFF}" srcOrd="0" destOrd="0" presId="urn:microsoft.com/office/officeart/2005/8/layout/hList1"/>
    <dgm:cxn modelId="{57BFE00C-BA81-6740-8D9E-606F395213BF}" srcId="{AE902E3B-27DE-004C-8A71-DC7BB9FBB44D}" destId="{B9D54E07-143B-5C49-B218-F3ED1B6B4FA6}" srcOrd="0" destOrd="0" parTransId="{C890BE91-D9F7-584F-84E8-B587DD306275}" sibTransId="{814DF5BF-03F1-A741-B635-476429EA7156}"/>
    <dgm:cxn modelId="{73321C1E-2BF3-3141-B100-5E95D1BE2736}" type="presOf" srcId="{A0049242-5614-D544-9143-CB30BAC082F2}" destId="{3F6D4D3F-37A7-A64C-BAA8-2F00738CCCDB}" srcOrd="0" destOrd="0" presId="urn:microsoft.com/office/officeart/2005/8/layout/hList1"/>
    <dgm:cxn modelId="{D01B5D00-1B1F-CE4C-9040-80EFBF782B84}" srcId="{AE902E3B-27DE-004C-8A71-DC7BB9FBB44D}" destId="{EFEF086F-1320-7A4B-9643-4CBD39FFAE52}" srcOrd="1" destOrd="0" parTransId="{6E49F030-246C-0E49-AD00-E7EAC54E1E9C}" sibTransId="{4AF9332B-28DF-7840-BB0E-247705C39919}"/>
    <dgm:cxn modelId="{AFACA453-0B0C-384D-BB4B-06C22099BEA2}" srcId="{B9D54E07-143B-5C49-B218-F3ED1B6B4FA6}" destId="{FC997E68-BC11-0C4E-B598-7EC2DF3049EE}" srcOrd="0" destOrd="0" parTransId="{B49E8F16-3D0C-A445-9F8B-77F161D9503A}" sibTransId="{7117C7D1-2B01-7240-B51C-F6DB01F3D70B}"/>
    <dgm:cxn modelId="{80A6DB22-9E7F-B44E-8680-8872AF33ACE8}" type="presOf" srcId="{B9D54E07-143B-5C49-B218-F3ED1B6B4FA6}" destId="{DB432CA6-0575-4D4D-A25A-10409EF3E855}" srcOrd="0" destOrd="0" presId="urn:microsoft.com/office/officeart/2005/8/layout/hList1"/>
    <dgm:cxn modelId="{B471D8B4-524E-A445-8A04-F0A76CBAFA83}" srcId="{B9D54E07-143B-5C49-B218-F3ED1B6B4FA6}" destId="{51EE40D6-4BB2-4E4C-AE4B-D74EDE172B08}" srcOrd="3" destOrd="0" parTransId="{8ADFBFDF-26C9-EE46-A668-7A2EE0E4909B}" sibTransId="{A7A78742-8183-C849-925F-009FC349D4A2}"/>
    <dgm:cxn modelId="{77784AC1-EB4B-5C46-9DE4-4FE27CD37C7C}" srcId="{B9D54E07-143B-5C49-B218-F3ED1B6B4FA6}" destId="{1819E873-3AFA-864C-9BA6-7F4EFB8F3189}" srcOrd="2" destOrd="0" parTransId="{812373C0-AD10-3E4C-84F7-E4D312A8DBDB}" sibTransId="{B6CC4169-1C44-5B47-81EB-6C13F2A8485D}"/>
    <dgm:cxn modelId="{5E3408F1-AA31-D44E-BF14-27705FC657AD}" type="presOf" srcId="{1819E873-3AFA-864C-9BA6-7F4EFB8F3189}" destId="{E9E0C838-C7A0-E64A-9A23-576852E4CA7D}" srcOrd="0" destOrd="2" presId="urn:microsoft.com/office/officeart/2005/8/layout/hList1"/>
    <dgm:cxn modelId="{F72DB2F9-BE7E-2C40-BBF1-4842E5A2B03F}" type="presOf" srcId="{FC997E68-BC11-0C4E-B598-7EC2DF3049EE}" destId="{E9E0C838-C7A0-E64A-9A23-576852E4CA7D}" srcOrd="0" destOrd="0" presId="urn:microsoft.com/office/officeart/2005/8/layout/hList1"/>
    <dgm:cxn modelId="{C370E8B2-3A30-A343-9886-2F257EAAA720}" type="presOf" srcId="{DC69BB86-2704-8643-B5C6-EBD0890D39DE}" destId="{E9E0C838-C7A0-E64A-9A23-576852E4CA7D}" srcOrd="0" destOrd="1" presId="urn:microsoft.com/office/officeart/2005/8/layout/hList1"/>
    <dgm:cxn modelId="{327C45CF-1BE3-5843-B8E6-B713E61B7F95}" type="presOf" srcId="{EFEF086F-1320-7A4B-9643-4CBD39FFAE52}" destId="{18CB92D3-58E7-1746-A76B-6B1942563C55}" srcOrd="0" destOrd="0" presId="urn:microsoft.com/office/officeart/2005/8/layout/hList1"/>
    <dgm:cxn modelId="{D6A3007E-BA38-2845-8433-2728C1B1CF92}" type="presOf" srcId="{51EE40D6-4BB2-4E4C-AE4B-D74EDE172B08}" destId="{E9E0C838-C7A0-E64A-9A23-576852E4CA7D}" srcOrd="0" destOrd="3" presId="urn:microsoft.com/office/officeart/2005/8/layout/hList1"/>
    <dgm:cxn modelId="{01EC0DAD-9243-9F4C-B08F-F6F884257ECA}" srcId="{B9D54E07-143B-5C49-B218-F3ED1B6B4FA6}" destId="{DC69BB86-2704-8643-B5C6-EBD0890D39DE}" srcOrd="1" destOrd="0" parTransId="{41AC3675-06B4-A04F-A929-4D2AE10F6451}" sibTransId="{CA3655E1-F8CC-2D4F-B626-CECF46EB1615}"/>
    <dgm:cxn modelId="{24F37CEC-DD0A-C34E-9A69-9C0DC41831B6}" type="presParOf" srcId="{82599E52-9531-2948-B941-B984AF5CBFFF}" destId="{274CC489-AE67-0740-B623-B31378388C19}" srcOrd="0" destOrd="0" presId="urn:microsoft.com/office/officeart/2005/8/layout/hList1"/>
    <dgm:cxn modelId="{1A2FAAB2-2675-7F40-9332-B6BF4D73AE6C}" type="presParOf" srcId="{274CC489-AE67-0740-B623-B31378388C19}" destId="{DB432CA6-0575-4D4D-A25A-10409EF3E855}" srcOrd="0" destOrd="0" presId="urn:microsoft.com/office/officeart/2005/8/layout/hList1"/>
    <dgm:cxn modelId="{56FBCEDF-E29B-2149-8C62-42D4695F840A}" type="presParOf" srcId="{274CC489-AE67-0740-B623-B31378388C19}" destId="{E9E0C838-C7A0-E64A-9A23-576852E4CA7D}" srcOrd="1" destOrd="0" presId="urn:microsoft.com/office/officeart/2005/8/layout/hList1"/>
    <dgm:cxn modelId="{E983A82E-B80E-294E-91C4-98C5626A39BC}" type="presParOf" srcId="{82599E52-9531-2948-B941-B984AF5CBFFF}" destId="{E081D871-340C-B140-980C-64DAD830C623}" srcOrd="1" destOrd="0" presId="urn:microsoft.com/office/officeart/2005/8/layout/hList1"/>
    <dgm:cxn modelId="{5AACF4AF-9F15-304E-BC37-FD01FECB3DEE}" type="presParOf" srcId="{82599E52-9531-2948-B941-B984AF5CBFFF}" destId="{3639AB1F-E413-A449-A3F8-A20C002D1476}" srcOrd="2" destOrd="0" presId="urn:microsoft.com/office/officeart/2005/8/layout/hList1"/>
    <dgm:cxn modelId="{08F05826-A7DB-7E45-9002-AD24627384BE}" type="presParOf" srcId="{3639AB1F-E413-A449-A3F8-A20C002D1476}" destId="{18CB92D3-58E7-1746-A76B-6B1942563C55}" srcOrd="0" destOrd="0" presId="urn:microsoft.com/office/officeart/2005/8/layout/hList1"/>
    <dgm:cxn modelId="{09EF79A9-DA8A-9547-855D-8D723ED21728}" type="presParOf" srcId="{3639AB1F-E413-A449-A3F8-A20C002D1476}" destId="{3F6D4D3F-37A7-A64C-BAA8-2F00738CCC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A9273-4874-6949-8BE5-B59D34390DFE}">
      <dsp:nvSpPr>
        <dsp:cNvPr id="0" name=""/>
        <dsp:cNvSpPr/>
      </dsp:nvSpPr>
      <dsp:spPr>
        <a:xfrm>
          <a:off x="2902892" y="1233963"/>
          <a:ext cx="1596181" cy="75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670"/>
              </a:lnTo>
              <a:lnTo>
                <a:pt x="1596181" y="517670"/>
              </a:lnTo>
              <a:lnTo>
                <a:pt x="1596181" y="75963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7A66D-3324-AC41-B8C9-A1753C6EB566}">
      <dsp:nvSpPr>
        <dsp:cNvPr id="0" name=""/>
        <dsp:cNvSpPr/>
      </dsp:nvSpPr>
      <dsp:spPr>
        <a:xfrm>
          <a:off x="1306710" y="1233963"/>
          <a:ext cx="1596181" cy="759637"/>
        </a:xfrm>
        <a:custGeom>
          <a:avLst/>
          <a:gdLst/>
          <a:ahLst/>
          <a:cxnLst/>
          <a:rect l="0" t="0" r="0" b="0"/>
          <a:pathLst>
            <a:path>
              <a:moveTo>
                <a:pt x="1596181" y="0"/>
              </a:moveTo>
              <a:lnTo>
                <a:pt x="1596181" y="517670"/>
              </a:lnTo>
              <a:lnTo>
                <a:pt x="0" y="517670"/>
              </a:lnTo>
              <a:lnTo>
                <a:pt x="0" y="75963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6C77A-0CA7-7A49-966F-58E4DCDC9926}">
      <dsp:nvSpPr>
        <dsp:cNvPr id="0" name=""/>
        <dsp:cNvSpPr/>
      </dsp:nvSpPr>
      <dsp:spPr>
        <a:xfrm>
          <a:off x="1596925" y="136117"/>
          <a:ext cx="2611933" cy="10978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FF5C5C-1965-914B-ADA9-89CEDA1194CD}">
      <dsp:nvSpPr>
        <dsp:cNvPr id="0" name=""/>
        <dsp:cNvSpPr/>
      </dsp:nvSpPr>
      <dsp:spPr>
        <a:xfrm>
          <a:off x="1887140" y="411821"/>
          <a:ext cx="2611933" cy="10978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PMO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(Concurso de Méritos)</a:t>
          </a:r>
          <a:endParaRPr lang="es-ES" sz="1800" b="1" kern="1200" dirty="0"/>
        </a:p>
      </dsp:txBody>
      <dsp:txXfrm>
        <a:off x="1919295" y="443976"/>
        <a:ext cx="2547623" cy="1033535"/>
      </dsp:txXfrm>
    </dsp:sp>
    <dsp:sp modelId="{BEEEE031-A0E4-264D-A876-8727E836C216}">
      <dsp:nvSpPr>
        <dsp:cNvPr id="0" name=""/>
        <dsp:cNvSpPr/>
      </dsp:nvSpPr>
      <dsp:spPr>
        <a:xfrm>
          <a:off x="744" y="1993600"/>
          <a:ext cx="2611933" cy="98104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  <dsp:sp modelId="{FA48F7F4-6334-D34F-97E0-8F0C4281BAF0}">
      <dsp:nvSpPr>
        <dsp:cNvPr id="0" name=""/>
        <dsp:cNvSpPr/>
      </dsp:nvSpPr>
      <dsp:spPr>
        <a:xfrm>
          <a:off x="290958" y="2269304"/>
          <a:ext cx="2611933" cy="981048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Fiducia para Reembolsos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(Licitación)</a:t>
          </a:r>
          <a:endParaRPr lang="es-ES" sz="1800" b="1" kern="1200" dirty="0"/>
        </a:p>
      </dsp:txBody>
      <dsp:txXfrm>
        <a:off x="319692" y="2298038"/>
        <a:ext cx="2554465" cy="923580"/>
      </dsp:txXfrm>
    </dsp:sp>
    <dsp:sp modelId="{A79636FD-6609-4143-B148-5366587ED327}">
      <dsp:nvSpPr>
        <dsp:cNvPr id="0" name=""/>
        <dsp:cNvSpPr/>
      </dsp:nvSpPr>
      <dsp:spPr>
        <a:xfrm>
          <a:off x="3193107" y="1993600"/>
          <a:ext cx="2611933" cy="165857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D69D5ACB-BC28-3D49-BB23-C8944902BB06}">
      <dsp:nvSpPr>
        <dsp:cNvPr id="0" name=""/>
        <dsp:cNvSpPr/>
      </dsp:nvSpPr>
      <dsp:spPr>
        <a:xfrm>
          <a:off x="3483322" y="2269304"/>
          <a:ext cx="2611933" cy="165857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5 operadores logísticos para Encuentros de Formación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(Licitación)</a:t>
          </a:r>
          <a:endParaRPr lang="es-ES" sz="1800" b="1" kern="1200" dirty="0"/>
        </a:p>
      </dsp:txBody>
      <dsp:txXfrm>
        <a:off x="3531900" y="2317882"/>
        <a:ext cx="2514777" cy="15614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82164-DAC9-9744-B8A5-CD04407C2670}">
      <dsp:nvSpPr>
        <dsp:cNvPr id="0" name=""/>
        <dsp:cNvSpPr/>
      </dsp:nvSpPr>
      <dsp:spPr>
        <a:xfrm rot="16200000">
          <a:off x="1078763" y="-1078763"/>
          <a:ext cx="1957272" cy="4114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Ajuste a la formación para hacerla genuinamente situada</a:t>
          </a:r>
        </a:p>
      </dsp:txBody>
      <dsp:txXfrm rot="5400000">
        <a:off x="-1" y="1"/>
        <a:ext cx="4114800" cy="1467954"/>
      </dsp:txXfrm>
    </dsp:sp>
    <dsp:sp modelId="{A7F6DDEE-A694-C34F-BA14-C56B22B0D1D1}">
      <dsp:nvSpPr>
        <dsp:cNvPr id="0" name=""/>
        <dsp:cNvSpPr/>
      </dsp:nvSpPr>
      <dsp:spPr>
        <a:xfrm>
          <a:off x="4114800" y="0"/>
          <a:ext cx="4114800" cy="195727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Documentos y protocolo que respaldan las acciones</a:t>
          </a:r>
        </a:p>
      </dsp:txBody>
      <dsp:txXfrm>
        <a:off x="4114800" y="0"/>
        <a:ext cx="4114800" cy="1467954"/>
      </dsp:txXfrm>
    </dsp:sp>
    <dsp:sp modelId="{B2F14E37-865B-4F44-99AC-33E0E0448B76}">
      <dsp:nvSpPr>
        <dsp:cNvPr id="0" name=""/>
        <dsp:cNvSpPr/>
      </dsp:nvSpPr>
      <dsp:spPr>
        <a:xfrm rot="10800000">
          <a:off x="0" y="1957272"/>
          <a:ext cx="4114800" cy="1957272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Material educativo de apoyo al docente</a:t>
          </a:r>
          <a:endParaRPr lang="es-ES_tradnl" sz="2400" kern="1200" dirty="0"/>
        </a:p>
      </dsp:txBody>
      <dsp:txXfrm rot="10800000">
        <a:off x="0" y="2446590"/>
        <a:ext cx="4114800" cy="1467954"/>
      </dsp:txXfrm>
    </dsp:sp>
    <dsp:sp modelId="{2ABBA2D4-7D71-3A46-B01C-762F77794C7B}">
      <dsp:nvSpPr>
        <dsp:cNvPr id="0" name=""/>
        <dsp:cNvSpPr/>
      </dsp:nvSpPr>
      <dsp:spPr>
        <a:xfrm rot="5400000">
          <a:off x="5193563" y="878508"/>
          <a:ext cx="1957272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Trabajo basado en información, datos y evidencias </a:t>
          </a:r>
          <a:endParaRPr lang="es-ES_tradnl" sz="2400" kern="1200" dirty="0"/>
        </a:p>
      </dsp:txBody>
      <dsp:txXfrm rot="-5400000">
        <a:off x="4114799" y="2446590"/>
        <a:ext cx="4114800" cy="1467954"/>
      </dsp:txXfrm>
    </dsp:sp>
    <dsp:sp modelId="{E6A3B5FD-8B82-FC48-A892-881E36C5F400}">
      <dsp:nvSpPr>
        <dsp:cNvPr id="0" name=""/>
        <dsp:cNvSpPr/>
      </dsp:nvSpPr>
      <dsp:spPr>
        <a:xfrm>
          <a:off x="2880359" y="1467954"/>
          <a:ext cx="2468880" cy="97863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Aprendizajes de los estudiantes</a:t>
          </a:r>
          <a:endParaRPr lang="es-ES_tradnl" sz="2400" kern="1200" dirty="0"/>
        </a:p>
      </dsp:txBody>
      <dsp:txXfrm>
        <a:off x="2928132" y="1515727"/>
        <a:ext cx="2373334" cy="883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5424E-D40E-C54B-A9AA-C77041844F37}">
      <dsp:nvSpPr>
        <dsp:cNvPr id="0" name=""/>
        <dsp:cNvSpPr/>
      </dsp:nvSpPr>
      <dsp:spPr>
        <a:xfrm>
          <a:off x="3009228" y="2313678"/>
          <a:ext cx="2211142" cy="22111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6500" kern="1200" dirty="0" smtClean="0"/>
            <a:t>DPS</a:t>
          </a:r>
          <a:endParaRPr lang="es-ES_tradnl" sz="6500" kern="1200" dirty="0"/>
        </a:p>
      </dsp:txBody>
      <dsp:txXfrm>
        <a:off x="3333042" y="2637492"/>
        <a:ext cx="1563514" cy="1563514"/>
      </dsp:txXfrm>
    </dsp:sp>
    <dsp:sp modelId="{CA20F612-5F71-9144-90C7-85AD52F30A15}">
      <dsp:nvSpPr>
        <dsp:cNvPr id="0" name=""/>
        <dsp:cNvSpPr/>
      </dsp:nvSpPr>
      <dsp:spPr>
        <a:xfrm rot="11700000">
          <a:off x="1339356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08F2E-484A-8143-8B46-BEA3566FAB23}">
      <dsp:nvSpPr>
        <dsp:cNvPr id="0" name=""/>
        <dsp:cNvSpPr/>
      </dsp:nvSpPr>
      <dsp:spPr>
        <a:xfrm>
          <a:off x="317059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Acompañamiento en el aula a todos los docentes</a:t>
          </a:r>
          <a:endParaRPr lang="es-ES_tradnl" sz="2000" kern="1200" dirty="0"/>
        </a:p>
      </dsp:txBody>
      <dsp:txXfrm>
        <a:off x="366278" y="1892057"/>
        <a:ext cx="2002147" cy="1582030"/>
      </dsp:txXfrm>
    </dsp:sp>
    <dsp:sp modelId="{FD6F88E4-532C-AC4E-AB2D-04300CB3EEF4}">
      <dsp:nvSpPr>
        <dsp:cNvPr id="0" name=""/>
        <dsp:cNvSpPr/>
      </dsp:nvSpPr>
      <dsp:spPr>
        <a:xfrm rot="14700000">
          <a:off x="2438352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9E8D8-DD0D-1741-AFA4-0E5E935F7DE6}">
      <dsp:nvSpPr>
        <dsp:cNvPr id="0" name=""/>
        <dsp:cNvSpPr/>
      </dsp:nvSpPr>
      <dsp:spPr>
        <a:xfrm>
          <a:off x="1862425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Actividades en la escuela genuinamente situadas</a:t>
          </a:r>
          <a:endParaRPr lang="es-ES_tradnl" sz="2000" kern="1200" dirty="0"/>
        </a:p>
      </dsp:txBody>
      <dsp:txXfrm>
        <a:off x="1911644" y="50361"/>
        <a:ext cx="2002147" cy="1582030"/>
      </dsp:txXfrm>
    </dsp:sp>
    <dsp:sp modelId="{F8409ED8-0DE2-1E40-A76E-451D3842B89C}">
      <dsp:nvSpPr>
        <dsp:cNvPr id="0" name=""/>
        <dsp:cNvSpPr/>
      </dsp:nvSpPr>
      <dsp:spPr>
        <a:xfrm rot="17700000">
          <a:off x="4148085" y="1270894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56C4A-E010-9C4E-B1C6-30C8DDB258C4}">
      <dsp:nvSpPr>
        <dsp:cNvPr id="0" name=""/>
        <dsp:cNvSpPr/>
      </dsp:nvSpPr>
      <dsp:spPr>
        <a:xfrm>
          <a:off x="4266589" y="1142"/>
          <a:ext cx="2100585" cy="16804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Desempeños deseados en los docentes año a año</a:t>
          </a:r>
          <a:endParaRPr lang="es-ES_tradnl" sz="2000" kern="1200" dirty="0"/>
        </a:p>
      </dsp:txBody>
      <dsp:txXfrm>
        <a:off x="4315808" y="50361"/>
        <a:ext cx="2002147" cy="1582030"/>
      </dsp:txXfrm>
    </dsp:sp>
    <dsp:sp modelId="{9C83275E-5F6C-AF41-8979-90C162D1B28A}">
      <dsp:nvSpPr>
        <dsp:cNvPr id="0" name=""/>
        <dsp:cNvSpPr/>
      </dsp:nvSpPr>
      <dsp:spPr>
        <a:xfrm rot="20700000">
          <a:off x="5247080" y="2580625"/>
          <a:ext cx="1643162" cy="63017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2910C-649E-4D48-84E4-F6EED73AD130}">
      <dsp:nvSpPr>
        <dsp:cNvPr id="0" name=""/>
        <dsp:cNvSpPr/>
      </dsp:nvSpPr>
      <dsp:spPr>
        <a:xfrm>
          <a:off x="5811955" y="1842838"/>
          <a:ext cx="2100585" cy="16804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Evaluación para el aprendizaje </a:t>
          </a:r>
          <a:endParaRPr lang="es-ES_tradnl" sz="2000" kern="1200" dirty="0"/>
        </a:p>
      </dsp:txBody>
      <dsp:txXfrm>
        <a:off x="5861174" y="1892057"/>
        <a:ext cx="2002147" cy="1582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4A106-183D-4662-81D2-2BB6A049AA74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2928-8C6B-40FA-8CC2-C3A050D05FD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4255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Avisos parroquiales: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s-ES" sz="2400" dirty="0" smtClean="0"/>
              <a:t>Nueva Directiva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s-ES" sz="2400" dirty="0" smtClean="0"/>
              <a:t>Materiales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s-ES" sz="2400" dirty="0" smtClean="0"/>
              <a:t>Tutores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B2928-8C6B-40FA-8CC2-C3A050D05FD0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973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Evaluación: Dar muchas herramientas, diálogos de aula, pruebas ICFES,</a:t>
            </a:r>
            <a:r>
              <a:rPr lang="es-ES" baseline="0" dirty="0" smtClean="0"/>
              <a:t> distintas estrategias más allá del papel y lápiz. Desempeños variables. 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745EF-A275-AC4E-96EF-3CFA44C2A06E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4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30/06/2015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8 Imagen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8.jpe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9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3551510" y="2691541"/>
            <a:ext cx="5556994" cy="131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alt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a Aprender 2.0</a:t>
            </a:r>
            <a:endParaRPr lang="es-CO" altLang="es-CO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36512" y="249289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32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Programa Todos a Aprender 2.0</a:t>
            </a:r>
            <a:endParaRPr lang="es-ES" sz="32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5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12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Todos a Aprender 2.0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2276872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Mejorar el aprendizaje de cerca de 2.300.000 estudiantes de primero a quinto de primaria en 4.376 establecimientos educativos de más bajo desempeño a nivel nacional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A</a:t>
            </a:r>
            <a:r>
              <a:rPr lang="es-ES" sz="2400" dirty="0" smtClean="0"/>
              <a:t> través del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b="1" dirty="0"/>
              <a:t>M</a:t>
            </a:r>
            <a:r>
              <a:rPr lang="es-ES" sz="2400" b="1" dirty="0" smtClean="0"/>
              <a:t>ejoramiento de las prácticas de aula de sus docentes</a:t>
            </a:r>
          </a:p>
          <a:p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70726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12" y="-27384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Objetivos Año 1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5536" y="1340768"/>
            <a:ext cx="8496944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sz="2400" dirty="0"/>
              <a:t>Implementar estrategias de enseñanza efectiva de </a:t>
            </a:r>
            <a:r>
              <a:rPr lang="es-ES" sz="2400" b="1" dirty="0"/>
              <a:t>lenguaje y matemáticas. </a:t>
            </a:r>
            <a:endParaRPr lang="es-ES" sz="2400" b="1" dirty="0" smtClean="0"/>
          </a:p>
          <a:p>
            <a:endParaRPr lang="es-ES" sz="1600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Desarrollar estrategias de </a:t>
            </a:r>
            <a:r>
              <a:rPr lang="es-ES" sz="2400" b="1" dirty="0"/>
              <a:t>evaluación para el aprendizaje (formativa)</a:t>
            </a:r>
            <a:r>
              <a:rPr lang="es-ES" sz="2400" b="1" dirty="0" smtClean="0"/>
              <a:t>.</a:t>
            </a:r>
          </a:p>
          <a:p>
            <a:endParaRPr lang="es-ES" sz="1600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 Utilizar instrumentos de </a:t>
            </a:r>
            <a:r>
              <a:rPr lang="es-ES" sz="2400" b="1" dirty="0"/>
              <a:t>evaluación del aprendizaje (sumativa)</a:t>
            </a:r>
            <a:r>
              <a:rPr lang="es-ES" sz="2400" dirty="0"/>
              <a:t> e interpreten sus resultados</a:t>
            </a:r>
            <a:r>
              <a:rPr lang="es-ES" sz="2400" dirty="0" smtClean="0"/>
              <a:t>.</a:t>
            </a:r>
          </a:p>
          <a:p>
            <a:endParaRPr lang="es-ES" sz="1600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 Usar de manera efectiva </a:t>
            </a:r>
            <a:r>
              <a:rPr lang="es-ES" sz="2400" b="1" dirty="0"/>
              <a:t>actividades de aula</a:t>
            </a:r>
            <a:r>
              <a:rPr lang="es-ES" sz="2400" dirty="0"/>
              <a:t> propuestas por </a:t>
            </a:r>
            <a:r>
              <a:rPr lang="es-ES" sz="2400" b="1" dirty="0"/>
              <a:t>materiales educativos</a:t>
            </a:r>
            <a:r>
              <a:rPr lang="es-ES" sz="2400" b="1" dirty="0" smtClean="0"/>
              <a:t>.</a:t>
            </a:r>
          </a:p>
          <a:p>
            <a:endParaRPr lang="es-ES" sz="1600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Administrar mejor su </a:t>
            </a:r>
            <a:r>
              <a:rPr lang="es-ES" sz="2400" b="1" dirty="0"/>
              <a:t>tiempo en el salón de clase. </a:t>
            </a:r>
            <a:endParaRPr lang="es-ES" sz="2400" b="1" dirty="0" smtClean="0"/>
          </a:p>
          <a:p>
            <a:endParaRPr lang="es-ES" sz="1600" dirty="0"/>
          </a:p>
          <a:p>
            <a:pPr marL="342900" indent="-342900">
              <a:buFont typeface="Arial"/>
              <a:buChar char="•"/>
            </a:pPr>
            <a:r>
              <a:rPr lang="es-ES" sz="2400" dirty="0"/>
              <a:t>Mejorar el </a:t>
            </a:r>
            <a:r>
              <a:rPr lang="es-ES" sz="2400" b="1" dirty="0"/>
              <a:t>clima de aula. 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8643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60648"/>
            <a:ext cx="5426053" cy="1052736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Perfil del docente Todos a Aprender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6" name="68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7" name="6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7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ángulo 2"/>
          <p:cNvSpPr/>
          <p:nvPr/>
        </p:nvSpPr>
        <p:spPr>
          <a:xfrm>
            <a:off x="353339" y="1484784"/>
            <a:ext cx="832311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/>
              <a:t>Está enfocado en el </a:t>
            </a:r>
            <a:r>
              <a:rPr lang="es-ES" sz="2000" b="1" dirty="0"/>
              <a:t>aprendizaje de sus estudiantes</a:t>
            </a:r>
            <a:r>
              <a:rPr lang="es-ES" sz="2000" dirty="0"/>
              <a:t> y en sus dificultades. </a:t>
            </a:r>
          </a:p>
          <a:p>
            <a:pPr lvl="0" algn="just"/>
            <a:endParaRPr lang="es-ES" sz="2000" b="1" dirty="0" smtClean="0"/>
          </a:p>
          <a:p>
            <a:pPr marL="285750" lvl="0" indent="-285750">
              <a:buFont typeface="Arial"/>
              <a:buChar char="•"/>
            </a:pPr>
            <a:r>
              <a:rPr lang="es-ES" sz="2000" b="1" dirty="0" smtClean="0"/>
              <a:t>Implementa </a:t>
            </a:r>
            <a:r>
              <a:rPr lang="es-ES" sz="2000" b="1" dirty="0"/>
              <a:t>buenas prácticas</a:t>
            </a:r>
            <a:r>
              <a:rPr lang="es-ES" sz="2000" dirty="0"/>
              <a:t>, </a:t>
            </a:r>
            <a:r>
              <a:rPr lang="es-ES" sz="2000" b="1" dirty="0"/>
              <a:t>planea sus clases </a:t>
            </a:r>
            <a:r>
              <a:rPr lang="es-ES" sz="2000" dirty="0"/>
              <a:t>y </a:t>
            </a:r>
            <a:r>
              <a:rPr lang="es-ES" sz="2000" b="1" dirty="0"/>
              <a:t>usa estrategias </a:t>
            </a:r>
            <a:r>
              <a:rPr lang="es-ES" sz="2000" dirty="0"/>
              <a:t>que le </a:t>
            </a:r>
            <a:r>
              <a:rPr lang="es-ES" sz="2000" dirty="0" smtClean="0"/>
              <a:t>permitan </a:t>
            </a:r>
            <a:r>
              <a:rPr lang="es-ES" sz="2000" dirty="0"/>
              <a:t>aprovechar las sesiones de trabajo con sus estudiantes</a:t>
            </a:r>
            <a:r>
              <a:rPr lang="es-ES" sz="2000" dirty="0" smtClean="0"/>
              <a:t>.</a:t>
            </a:r>
          </a:p>
          <a:p>
            <a:pPr lvl="0" algn="just"/>
            <a:endParaRPr lang="es-ES" sz="1600" dirty="0"/>
          </a:p>
          <a:p>
            <a:pPr marL="285750" lvl="0" indent="-285750">
              <a:buFont typeface="Arial"/>
              <a:buChar char="•"/>
            </a:pPr>
            <a:r>
              <a:rPr lang="es-ES" sz="2000" b="1" dirty="0" smtClean="0"/>
              <a:t>Utiliza </a:t>
            </a:r>
            <a:r>
              <a:rPr lang="es-ES" sz="2000" b="1" dirty="0"/>
              <a:t>de manera flexible estándares, </a:t>
            </a:r>
            <a:r>
              <a:rPr lang="es-ES" sz="2000" b="1" dirty="0" smtClean="0"/>
              <a:t>protocolos</a:t>
            </a:r>
            <a:r>
              <a:rPr lang="es-ES" sz="2000" b="1" dirty="0"/>
              <a:t> </a:t>
            </a:r>
            <a:r>
              <a:rPr lang="es-ES" sz="2000" b="1" dirty="0" smtClean="0"/>
              <a:t>y materiales educativos </a:t>
            </a:r>
            <a:r>
              <a:rPr lang="es-ES" sz="2000" dirty="0" smtClean="0"/>
              <a:t>para </a:t>
            </a:r>
            <a:r>
              <a:rPr lang="es-ES" sz="2000" dirty="0"/>
              <a:t>lograr este propósito</a:t>
            </a:r>
            <a:r>
              <a:rPr lang="es-ES" sz="2000" dirty="0" smtClean="0"/>
              <a:t>.</a:t>
            </a:r>
          </a:p>
          <a:p>
            <a:pPr marL="285750" lvl="0" indent="-285750">
              <a:buFont typeface="Arial"/>
              <a:buChar char="•"/>
            </a:pPr>
            <a:endParaRPr lang="es-ES" sz="2000" dirty="0"/>
          </a:p>
          <a:p>
            <a:pPr marL="285750" lvl="0" indent="-285750">
              <a:buFont typeface="Arial"/>
              <a:buChar char="•"/>
            </a:pPr>
            <a:r>
              <a:rPr lang="es-ES" sz="2000" dirty="0"/>
              <a:t>Es capaz de desarrollar competencias para ofrecer una </a:t>
            </a:r>
            <a:r>
              <a:rPr lang="es-ES" sz="2000" b="1" dirty="0"/>
              <a:t>enseñanza efectiva </a:t>
            </a:r>
            <a:r>
              <a:rPr lang="es-ES" sz="2000" dirty="0"/>
              <a:t>representada en mayores y mejores aprendizajes.</a:t>
            </a:r>
          </a:p>
          <a:p>
            <a:pPr lvl="0" algn="just"/>
            <a:endParaRPr lang="en-US" sz="2000" dirty="0"/>
          </a:p>
          <a:p>
            <a:pPr marL="285750" lvl="0" indent="-285750" algn="just">
              <a:buFont typeface="Arial"/>
              <a:buChar char="•"/>
            </a:pPr>
            <a:r>
              <a:rPr lang="es-ES" sz="2000" b="1" dirty="0"/>
              <a:t>Utiliza permanentemente evidencias </a:t>
            </a:r>
            <a:r>
              <a:rPr lang="es-ES" sz="2000" dirty="0"/>
              <a:t>para mejorar sus intervenciones y desarrolla un compromiso con la </a:t>
            </a:r>
            <a:r>
              <a:rPr lang="es-ES" sz="2000" b="1" dirty="0"/>
              <a:t>formación continua </a:t>
            </a:r>
            <a:r>
              <a:rPr lang="es-ES" sz="2000" dirty="0"/>
              <a:t>como aprendizaje autónomo. </a:t>
            </a:r>
            <a:endParaRPr lang="es-CO" sz="2000" dirty="0"/>
          </a:p>
          <a:p>
            <a:pPr lvl="0"/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82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12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Nuestra metas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628800"/>
            <a:ext cx="6948264" cy="409409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23528" y="6093296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Ejemplo de un establecimiento educativo.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2322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66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8" name="67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9" name="68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3074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" y="6087225"/>
            <a:ext cx="1390356" cy="66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504958164"/>
              </p:ext>
            </p:extLst>
          </p:nvPr>
        </p:nvGraphicFramePr>
        <p:xfrm>
          <a:off x="323528" y="1556792"/>
          <a:ext cx="8208912" cy="4140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Rectángulo 8"/>
          <p:cNvSpPr/>
          <p:nvPr/>
        </p:nvSpPr>
        <p:spPr>
          <a:xfrm>
            <a:off x="36512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Priorizar seguimiento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Ruta de Formación &amp; Acompañamiento 2.0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7030" y="360040"/>
            <a:ext cx="5875174" cy="980728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Ruta de acompañamiento en 2015</a:t>
            </a:r>
            <a:endParaRPr lang="es-ES" sz="2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9607510"/>
              </p:ext>
            </p:extLst>
          </p:nvPr>
        </p:nvGraphicFramePr>
        <p:xfrm>
          <a:off x="179512" y="2132856"/>
          <a:ext cx="889248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9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7484" y="44624"/>
            <a:ext cx="9144000" cy="1152128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Cada ciclo inicia con el Encuentro de Formadores, sigue con el Encuentro de Tutores y contiene dos acompañamientos. </a:t>
            </a:r>
            <a:endParaRPr lang="es-ES" sz="2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a 9"/>
          <p:cNvGraphicFramePr/>
          <p:nvPr>
            <p:extLst>
              <p:ext uri="{D42A27DB-BD31-4B8C-83A1-F6EECF244321}">
                <p14:modId xmlns:p14="http://schemas.microsoft.com/office/powerpoint/2010/main" val="3814904865"/>
              </p:ext>
            </p:extLst>
          </p:nvPr>
        </p:nvGraphicFramePr>
        <p:xfrm>
          <a:off x="128653" y="1484784"/>
          <a:ext cx="8979851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05264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68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6" name="6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7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58296273"/>
              </p:ext>
            </p:extLst>
          </p:nvPr>
        </p:nvGraphicFramePr>
        <p:xfrm>
          <a:off x="611560" y="1533012"/>
          <a:ext cx="8112224" cy="396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ángulo 8"/>
          <p:cNvSpPr/>
          <p:nvPr/>
        </p:nvSpPr>
        <p:spPr>
          <a:xfrm>
            <a:off x="-7484" y="-27384"/>
            <a:ext cx="9144000" cy="1224136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Los acompañamientos consisten en el desarrollo de tres actividades. </a:t>
            </a:r>
            <a:endParaRPr lang="es-ES" sz="24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7" descr="Log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41372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6512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Las sesiones de trabajo situado del Ciclo 1 y 2 abordan los objetivos específicos del año 1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40008036"/>
              </p:ext>
            </p:extLst>
          </p:nvPr>
        </p:nvGraphicFramePr>
        <p:xfrm>
          <a:off x="-14113" y="1340768"/>
          <a:ext cx="6242297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6336704" y="1659572"/>
            <a:ext cx="2555776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Necesitamos que las Secretarías nos apoyen con los directivos docentes para que nos den los </a:t>
            </a:r>
            <a:r>
              <a:rPr lang="es-ES" sz="2400" b="1" dirty="0"/>
              <a:t>tiempos para hacer las sesiones de trabajo situado. </a:t>
            </a:r>
          </a:p>
        </p:txBody>
      </p:sp>
    </p:spTree>
    <p:extLst>
      <p:ext uri="{BB962C8B-B14F-4D97-AF65-F5344CB8AC3E}">
        <p14:creationId xmlns:p14="http://schemas.microsoft.com/office/powerpoint/2010/main" val="8282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4624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Tabla de Contenidos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11560" y="1484784"/>
            <a:ext cx="79208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es-ES" sz="2400" dirty="0" smtClean="0"/>
              <a:t>Elementos básicos de la </a:t>
            </a:r>
            <a:r>
              <a:rPr lang="es-ES" sz="2400" dirty="0"/>
              <a:t>r</a:t>
            </a:r>
            <a:r>
              <a:rPr lang="es-ES" sz="2400" dirty="0" smtClean="0"/>
              <a:t>eingeniería operativa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s-ES" sz="2400" dirty="0" smtClean="0"/>
              <a:t>Fundamentos de la reingeniería pedagógica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s-ES" sz="2400" dirty="0" smtClean="0"/>
              <a:t>Objetivos, Perfil del Docente &amp; Metas</a:t>
            </a:r>
          </a:p>
          <a:p>
            <a:pPr marL="457200" indent="-457200">
              <a:lnSpc>
                <a:spcPct val="120000"/>
              </a:lnSpc>
              <a:buFontTx/>
              <a:buAutoNum type="arabicPeriod"/>
            </a:pPr>
            <a:r>
              <a:rPr lang="es-ES" sz="2400" dirty="0" smtClean="0"/>
              <a:t>Ruta de Formación &amp; Acompañamiento 2015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s-ES" sz="2400" dirty="0" smtClean="0"/>
              <a:t>Sesiones de Trabajo Situado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s-ES" sz="2400" dirty="0" smtClean="0"/>
              <a:t>Acompañamiento en Aula</a:t>
            </a:r>
          </a:p>
          <a:p>
            <a:pPr marL="914400" lvl="1" indent="-457200">
              <a:lnSpc>
                <a:spcPct val="120000"/>
              </a:lnSpc>
              <a:buFont typeface="Arial"/>
              <a:buChar char="•"/>
            </a:pPr>
            <a:r>
              <a:rPr lang="es-ES" sz="2400" dirty="0" smtClean="0"/>
              <a:t>Evaluación del Aprendizaje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s-ES" sz="2400" dirty="0" smtClean="0"/>
              <a:t>Formación a Directivos Docentes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s-ES" sz="2400" dirty="0" smtClean="0"/>
              <a:t>Materiales Educativos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s-ES" sz="2400" dirty="0" smtClean="0"/>
              <a:t>Nombramiento de Tutores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s-ES" sz="2400" dirty="0" smtClean="0"/>
              <a:t>¿Qué viene en 2016?</a:t>
            </a:r>
          </a:p>
        </p:txBody>
      </p:sp>
    </p:spTree>
    <p:extLst>
      <p:ext uri="{BB962C8B-B14F-4D97-AF65-F5344CB8AC3E}">
        <p14:creationId xmlns:p14="http://schemas.microsoft.com/office/powerpoint/2010/main" val="8550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12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Acompañamiento de aula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31843183"/>
              </p:ext>
            </p:extLst>
          </p:nvPr>
        </p:nvGraphicFramePr>
        <p:xfrm>
          <a:off x="1524000" y="1585132"/>
          <a:ext cx="6096000" cy="436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6512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Evaluación del aprendizaje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135548106"/>
              </p:ext>
            </p:extLst>
          </p:nvPr>
        </p:nvGraphicFramePr>
        <p:xfrm>
          <a:off x="1524000" y="16692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23528" y="242088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Habilidades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6588224" y="422108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Evaluación Sumativa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14 al 30 de septiembre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588224" y="256490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Competencias</a:t>
            </a:r>
          </a:p>
          <a:p>
            <a:pPr algn="ctr"/>
            <a:r>
              <a:rPr lang="es-ES" b="1" dirty="0" smtClean="0"/>
              <a:t>Finales de Julio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23528" y="436510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Competencias 70%</a:t>
            </a:r>
          </a:p>
          <a:p>
            <a:pPr algn="ctr"/>
            <a:r>
              <a:rPr lang="es-ES" b="1" dirty="0" smtClean="0"/>
              <a:t>Habilidades 30%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 smtClean="0"/>
              <a:t>Julio a Noviembre</a:t>
            </a:r>
            <a:endParaRPr lang="es-ES" b="1" dirty="0"/>
          </a:p>
        </p:txBody>
      </p:sp>
      <p:pic>
        <p:nvPicPr>
          <p:cNvPr id="9" name="Imagen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Formación a Directivos Docentes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6-09 a las 9.39.14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43885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827" y="-27384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Vamos a adelantar cuatro convenios para la formación de 400 rectores.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4653136"/>
            <a:ext cx="1656184" cy="147732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Bolívar</a:t>
            </a:r>
            <a:endParaRPr lang="es-ES" b="1" dirty="0"/>
          </a:p>
          <a:p>
            <a:pPr algn="ctr"/>
            <a:r>
              <a:rPr lang="es-ES" b="1" dirty="0" smtClean="0"/>
              <a:t>Chocó</a:t>
            </a:r>
            <a:endParaRPr lang="es-ES" b="1" dirty="0"/>
          </a:p>
          <a:p>
            <a:pPr algn="ctr"/>
            <a:r>
              <a:rPr lang="es-ES" b="1" dirty="0" smtClean="0"/>
              <a:t>Boyacá</a:t>
            </a:r>
            <a:endParaRPr lang="es-ES" b="1" dirty="0"/>
          </a:p>
          <a:p>
            <a:pPr algn="ctr"/>
            <a:r>
              <a:rPr lang="es-ES" b="1" dirty="0" smtClean="0"/>
              <a:t>Tolima</a:t>
            </a:r>
            <a:endParaRPr lang="es-ES" b="1" dirty="0"/>
          </a:p>
          <a:p>
            <a:pPr algn="ctr"/>
            <a:r>
              <a:rPr lang="es-ES" b="1" dirty="0" smtClean="0"/>
              <a:t>Nariño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699792" y="4653136"/>
            <a:ext cx="1656184" cy="147732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Barranquilla</a:t>
            </a:r>
            <a:endParaRPr lang="es-ES" b="1" dirty="0"/>
          </a:p>
          <a:p>
            <a:pPr algn="ctr"/>
            <a:r>
              <a:rPr lang="es-ES" b="1" dirty="0" smtClean="0"/>
              <a:t>Chocó</a:t>
            </a:r>
            <a:endParaRPr lang="es-ES" b="1" dirty="0"/>
          </a:p>
          <a:p>
            <a:pPr algn="ctr"/>
            <a:r>
              <a:rPr lang="es-ES" b="1" dirty="0" smtClean="0"/>
              <a:t>Córdoba</a:t>
            </a:r>
            <a:endParaRPr lang="es-ES" b="1" dirty="0"/>
          </a:p>
          <a:p>
            <a:pPr algn="ctr"/>
            <a:r>
              <a:rPr lang="es-ES" b="1" dirty="0" smtClean="0"/>
              <a:t>Santander</a:t>
            </a:r>
          </a:p>
          <a:p>
            <a:pPr algn="ctr"/>
            <a:r>
              <a:rPr lang="es-ES" b="1" dirty="0" smtClean="0"/>
              <a:t>Sucre</a:t>
            </a:r>
            <a:endParaRPr lang="es-ES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932040" y="4653136"/>
            <a:ext cx="1656184" cy="147732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Cundinamarca</a:t>
            </a:r>
            <a:endParaRPr lang="es-ES" b="1" dirty="0"/>
          </a:p>
          <a:p>
            <a:pPr algn="ctr"/>
            <a:r>
              <a:rPr lang="es-ES" b="1" dirty="0"/>
              <a:t>Chocó</a:t>
            </a:r>
          </a:p>
          <a:p>
            <a:pPr algn="ctr"/>
            <a:r>
              <a:rPr lang="es-ES" b="1" dirty="0"/>
              <a:t>Risaralda</a:t>
            </a:r>
          </a:p>
          <a:p>
            <a:pPr algn="ctr"/>
            <a:r>
              <a:rPr lang="es-ES" b="1" dirty="0"/>
              <a:t>Cauca</a:t>
            </a:r>
          </a:p>
          <a:p>
            <a:pPr algn="ctr"/>
            <a:r>
              <a:rPr lang="es-ES" b="1" dirty="0" smtClean="0"/>
              <a:t>Cartagena</a:t>
            </a:r>
            <a:endParaRPr lang="es-ES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164288" y="4653136"/>
            <a:ext cx="1656184" cy="1477328"/>
          </a:xfrm>
          <a:prstGeom prst="rect">
            <a:avLst/>
          </a:prstGeom>
          <a:solidFill>
            <a:srgbClr val="D9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Chocó</a:t>
            </a:r>
            <a:endParaRPr lang="es-ES" b="1" dirty="0"/>
          </a:p>
          <a:p>
            <a:pPr algn="ctr"/>
            <a:r>
              <a:rPr lang="es-ES" b="1" dirty="0" smtClean="0"/>
              <a:t>Huila</a:t>
            </a:r>
            <a:endParaRPr lang="es-ES" b="1" dirty="0"/>
          </a:p>
          <a:p>
            <a:pPr algn="ctr"/>
            <a:r>
              <a:rPr lang="es-ES" b="1" dirty="0" smtClean="0"/>
              <a:t>Magdalena</a:t>
            </a:r>
            <a:endParaRPr lang="es-ES" b="1" dirty="0"/>
          </a:p>
          <a:p>
            <a:pPr algn="ctr"/>
            <a:r>
              <a:rPr lang="es-ES" b="1" dirty="0" smtClean="0"/>
              <a:t>Valle </a:t>
            </a:r>
            <a:r>
              <a:rPr lang="es-ES" b="1" dirty="0"/>
              <a:t>del </a:t>
            </a:r>
            <a:r>
              <a:rPr lang="es-ES" b="1" dirty="0" smtClean="0"/>
              <a:t>Cauca</a:t>
            </a:r>
            <a:endParaRPr lang="es-ES" b="1" dirty="0"/>
          </a:p>
          <a:p>
            <a:pPr algn="ctr"/>
            <a:r>
              <a:rPr lang="es-ES" b="1" dirty="0" smtClean="0"/>
              <a:t>Valledupar</a:t>
            </a:r>
            <a:endParaRPr lang="es-ES" b="1" dirty="0"/>
          </a:p>
        </p:txBody>
      </p:sp>
      <p:pic>
        <p:nvPicPr>
          <p:cNvPr id="8" name="Imagen 7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41372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0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5-06-09 a las 9.30.51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208907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-827" y="44624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Tenemos un nuevo boletín con información para todos los actores del Programa.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1560" y="4365104"/>
            <a:ext cx="3384376" cy="1200329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Encuentros Regionales con Rectores (por confirmar)</a:t>
            </a:r>
          </a:p>
          <a:p>
            <a:endParaRPr lang="es-ES" dirty="0"/>
          </a:p>
        </p:txBody>
      </p:sp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05264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7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Materiales Educativos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69364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CuadroTexto"/>
          <p:cNvSpPr txBox="1">
            <a:spLocks noChangeArrowheads="1"/>
          </p:cNvSpPr>
          <p:nvPr/>
        </p:nvSpPr>
        <p:spPr bwMode="auto">
          <a:xfrm>
            <a:off x="107950" y="3284538"/>
            <a:ext cx="193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CO" sz="2000" b="1">
                <a:solidFill>
                  <a:schemeClr val="bg1"/>
                </a:solidFill>
                <a:latin typeface="Verdana" charset="0"/>
                <a:cs typeface="Verdana" charset="0"/>
              </a:rPr>
              <a:t>% </a:t>
            </a:r>
          </a:p>
          <a:p>
            <a:r>
              <a:rPr lang="es-CO" sz="2000" b="1">
                <a:solidFill>
                  <a:schemeClr val="bg1"/>
                </a:solidFill>
                <a:latin typeface="Verdana" charset="0"/>
                <a:cs typeface="Verdana" charset="0"/>
              </a:rPr>
              <a:t>Distribución</a:t>
            </a:r>
          </a:p>
        </p:txBody>
      </p:sp>
      <p:grpSp>
        <p:nvGrpSpPr>
          <p:cNvPr id="2051" name="66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2155" name="67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" name="6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081713"/>
            <a:ext cx="13684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93686"/>
              </p:ext>
            </p:extLst>
          </p:nvPr>
        </p:nvGraphicFramePr>
        <p:xfrm>
          <a:off x="611560" y="1556792"/>
          <a:ext cx="8135937" cy="4708934"/>
        </p:xfrm>
        <a:graphic>
          <a:graphicData uri="http://schemas.openxmlformats.org/drawingml/2006/table">
            <a:tbl>
              <a:tblPr/>
              <a:tblGrid>
                <a:gridCol w="1649412"/>
                <a:gridCol w="2979738"/>
                <a:gridCol w="2573337"/>
                <a:gridCol w="933450"/>
              </a:tblGrid>
              <a:tr h="173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COLECCIÓN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REFERENCIA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% ENTREGA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CANTIDAD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</a:tr>
              <a:tr h="173038">
                <a:tc rowSpan="1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Material PTA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Competencias Comunicativas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1.662.704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Cuaderno de Trabajo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Guía del Estudiante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Guía del Docente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Proyecto SE 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1.662.704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Cuaderno de Trabajo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Guía del Estudiante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30%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Guía del Docente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Escuela Nueva Nivelemos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1.621.186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Cuaderno de Trabajo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Guía del Estudiante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25%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Guía del Docente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Pruebas Diagnósticas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Cuadernilllo y hoja de respuesta grado 2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400.000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Cuadernilllo y hoja de respuesta grado 3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400.000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Cuadernilllo y hoja de respuesta grado 4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400.000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Cuadernilllo y hoja de respuesta grado 5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100% de la matrícula por grado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400.000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Material de apoyo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5% de la matrícula total de la sede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80.000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Colección transición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Compuesta por 13 referencias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Una colección por matrícula mayor a 20 en transición por sede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4.800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Cartillas PNL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Prácticas de escritura en el aula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Una colección por cada docente formado e inscrito en la plataforma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86.000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Prácticas de lectura en el aula</a:t>
                      </a:r>
                    </a:p>
                  </a:txBody>
                  <a:tcPr marL="6917" marR="6917" marT="6917" marB="0" anchor="b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86.000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0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 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6.803.394 </a:t>
                      </a:r>
                    </a:p>
                  </a:txBody>
                  <a:tcPr marL="6917" marR="6917" marT="6917" marB="0" anchor="ctr" horzOverflow="overflow">
                    <a:lnL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325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</a:tr>
            </a:tbl>
          </a:graphicData>
        </a:graphic>
      </p:graphicFrame>
      <p:sp>
        <p:nvSpPr>
          <p:cNvPr id="2154" name="15 CuadroTexto"/>
          <p:cNvSpPr txBox="1">
            <a:spLocks noChangeArrowheads="1"/>
          </p:cNvSpPr>
          <p:nvPr/>
        </p:nvSpPr>
        <p:spPr bwMode="auto">
          <a:xfrm>
            <a:off x="133350" y="404813"/>
            <a:ext cx="9010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CO" sz="2400" b="1">
                <a:solidFill>
                  <a:schemeClr val="bg1"/>
                </a:solidFill>
                <a:latin typeface="Verdana" charset="0"/>
                <a:cs typeface="Verdana" charset="0"/>
              </a:rPr>
              <a:t>Programa para la Excelencia Docente y Académica </a:t>
            </a:r>
          </a:p>
          <a:p>
            <a:pPr algn="ctr"/>
            <a:r>
              <a:rPr lang="es-CO" sz="2400" b="1">
                <a:solidFill>
                  <a:schemeClr val="bg1"/>
                </a:solidFill>
                <a:latin typeface="Verdana" charset="0"/>
                <a:cs typeface="Verdana" charset="0"/>
              </a:rPr>
              <a:t>Todos a Aprender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8821" y="33873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Según matrícula del SIMAT 2014 estamos distribuyendo el material educativo del Programa.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9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CuadroTexto"/>
          <p:cNvSpPr txBox="1">
            <a:spLocks noChangeArrowheads="1"/>
          </p:cNvSpPr>
          <p:nvPr/>
        </p:nvSpPr>
        <p:spPr bwMode="auto">
          <a:xfrm>
            <a:off x="107950" y="3284538"/>
            <a:ext cx="1931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s-CO" sz="2000" b="1">
                <a:solidFill>
                  <a:schemeClr val="bg1"/>
                </a:solidFill>
                <a:latin typeface="Verdana" charset="0"/>
                <a:cs typeface="Verdana" charset="0"/>
              </a:rPr>
              <a:t>% </a:t>
            </a:r>
          </a:p>
          <a:p>
            <a:r>
              <a:rPr lang="es-CO" sz="2000" b="1">
                <a:solidFill>
                  <a:schemeClr val="bg1"/>
                </a:solidFill>
                <a:latin typeface="Verdana" charset="0"/>
                <a:cs typeface="Verdana" charset="0"/>
              </a:rPr>
              <a:t>Distribución</a:t>
            </a:r>
          </a:p>
        </p:txBody>
      </p:sp>
      <p:grpSp>
        <p:nvGrpSpPr>
          <p:cNvPr id="3075" name="66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3138" name="67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39" name="68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6" name="Picture 2" descr="I:\!Todos a Aprender 2 de Agosto\Todos a Aperender 2015\Logos Todos a Aprender 2.0  2015\Logo final aprobado\Logo Todos a Aprender 2.0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6081713"/>
            <a:ext cx="1368425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15 CuadroTexto"/>
          <p:cNvSpPr txBox="1">
            <a:spLocks noChangeArrowheads="1"/>
          </p:cNvSpPr>
          <p:nvPr/>
        </p:nvSpPr>
        <p:spPr bwMode="auto">
          <a:xfrm>
            <a:off x="133350" y="404813"/>
            <a:ext cx="9010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s-CO" sz="2400" b="1">
                <a:solidFill>
                  <a:schemeClr val="bg1"/>
                </a:solidFill>
                <a:latin typeface="Verdana" charset="0"/>
                <a:cs typeface="Verdana" charset="0"/>
              </a:rPr>
              <a:t>Programa para la Excelencia Docente y Académica </a:t>
            </a:r>
          </a:p>
          <a:p>
            <a:pPr algn="ctr"/>
            <a:r>
              <a:rPr lang="es-CO" sz="2400" b="1">
                <a:solidFill>
                  <a:schemeClr val="bg1"/>
                </a:solidFill>
                <a:latin typeface="Verdana" charset="0"/>
                <a:cs typeface="Verdana" charset="0"/>
              </a:rPr>
              <a:t>Todos a Aprender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547813" y="4602163"/>
          <a:ext cx="5688012" cy="1706879"/>
        </p:xfrm>
        <a:graphic>
          <a:graphicData uri="http://schemas.openxmlformats.org/drawingml/2006/table">
            <a:tbl>
              <a:tblPr/>
              <a:tblGrid>
                <a:gridCol w="2844800"/>
                <a:gridCol w="2843212"/>
              </a:tblGrid>
              <a:tr h="144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ESTADO ESPECÍFICO DE LA DISTRIBUCION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ESTADO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UNIDADES </a:t>
                      </a:r>
                      <a:b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</a:b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MATERIAL EDUCATIVO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EN TRÁNSITO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    2.171.778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ENTREGAS CERTIFICADAS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       802.154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ENTREGAS PENDIENTES DE VERIFICACION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    2.797.729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44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PENDIENTE DE ENTREGA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       913.062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690981"/>
              </p:ext>
            </p:extLst>
          </p:nvPr>
        </p:nvGraphicFramePr>
        <p:xfrm>
          <a:off x="250825" y="1592263"/>
          <a:ext cx="8713788" cy="2806065"/>
        </p:xfrm>
        <a:graphic>
          <a:graphicData uri="http://schemas.openxmlformats.org/drawingml/2006/table">
            <a:tbl>
              <a:tblPr/>
              <a:tblGrid>
                <a:gridCol w="4608513"/>
                <a:gridCol w="1728787"/>
                <a:gridCol w="1008063"/>
                <a:gridCol w="1368425"/>
              </a:tblGrid>
              <a:tr h="284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DEPARTAMENTO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PORCENTAJE DISTRIBUCIÓN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SEDES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MATERIAL EDUCATIVO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32523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Vichada, San Andrés y Providencia, Guaviare, Guainía, Putumayo, Vaupés, Quindío, Cauca, Risaralda y Caldas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                            100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1.759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293.709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Chocó, Santander ,Valle Del Cauca, Antioquia, Amazonas y Guajira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90 a 99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4.728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2.116.345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Córdoba y Casanare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80 a 89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2.095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627.793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Norte de Santander, Nariño, Boyacá, Magdalena, Huila, Arauca, Cundinamarca, Meta, Tolima, y Bolívar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3 a 79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10.040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2.569.143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Caquetá, Cesar, Sucre y Atlántico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Entrega después de vacaciones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2.041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                   913.062 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8821" y="33873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Retomamos la distribución después de vacaciones.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Nombramiento de Tutores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97356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1600" y="2515543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800000"/>
                </a:solidFill>
              </a:rPr>
              <a:t>¡Gracias!</a:t>
            </a:r>
            <a:endParaRPr lang="es-ES" sz="4400" b="1" dirty="0">
              <a:solidFill>
                <a:srgbClr val="800000"/>
              </a:solidFill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869897" cy="89999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043608" y="4077072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800000"/>
                </a:solidFill>
              </a:rPr>
              <a:t>Pero la tarea no se acaba…</a:t>
            </a:r>
            <a:endParaRPr lang="es-ES" sz="4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8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 Elementos básicos de la reingeniería operativa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51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869897" cy="8999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21" y="33873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Aún tenemos ETC sin completar el 1:1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123728" y="2149113"/>
            <a:ext cx="48245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800" dirty="0" smtClean="0"/>
              <a:t>?</a:t>
            </a:r>
            <a:endParaRPr lang="es-ES" sz="13800" dirty="0"/>
          </a:p>
        </p:txBody>
      </p:sp>
    </p:spTree>
    <p:extLst>
      <p:ext uri="{BB962C8B-B14F-4D97-AF65-F5344CB8AC3E}">
        <p14:creationId xmlns:p14="http://schemas.microsoft.com/office/powerpoint/2010/main" val="21388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869897" cy="8999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821" y="33873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Adicionalmente estamos desarrollando diversas estrategias para incentivar a los tutores…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9552" y="1772816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dirty="0" smtClean="0"/>
              <a:t>Inclusión en próxima convocatoria de becas docentes.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Diseño de evaluación de ascenso y reubicación para docentes tutores.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Inclusión en plan de incentivos para establecimientos que cumplan o superen la MMA.</a:t>
            </a:r>
          </a:p>
          <a:p>
            <a:pPr marL="285750" indent="-285750">
              <a:buFont typeface="Arial"/>
              <a:buChar char="•"/>
            </a:pPr>
            <a:endParaRPr lang="es-ES" dirty="0"/>
          </a:p>
          <a:p>
            <a:pPr marL="285750" indent="-285750">
              <a:buFont typeface="Arial"/>
              <a:buChar char="•"/>
            </a:pPr>
            <a:r>
              <a:rPr lang="es-ES" dirty="0" smtClean="0"/>
              <a:t> Entrega de nuevos chalecos.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62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7. ¿Qué viene en 2016?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41372"/>
            <a:ext cx="1869897" cy="8999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95536" y="1537042"/>
            <a:ext cx="842493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 smtClean="0"/>
              <a:t>Nueva colección de materiales educativos para los docentes y los estudiantes de ALTA CALIDAD.</a:t>
            </a:r>
          </a:p>
          <a:p>
            <a:pPr marL="285750" indent="-285750">
              <a:buFont typeface="Arial"/>
              <a:buChar char="•"/>
            </a:pP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Ruta de formación y acompañamiento articulada con el material. </a:t>
            </a:r>
          </a:p>
          <a:p>
            <a:endParaRPr lang="es-ES" sz="1200" dirty="0" smtClean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Pruebas diagnósticas online.</a:t>
            </a:r>
          </a:p>
          <a:p>
            <a:pPr marL="285750" indent="-285750">
              <a:buFont typeface="Arial"/>
              <a:buChar char="•"/>
            </a:pP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Completar el 1:1 para las ETC que no alcanzaron.</a:t>
            </a:r>
          </a:p>
          <a:p>
            <a:pPr marL="285750" indent="-285750">
              <a:buFont typeface="Arial"/>
              <a:buChar char="•"/>
            </a:pP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Esquema de acompañamiento de un tutor de lenguaje y otro de matemáticas por establecimiento (para algunos establecimientos).</a:t>
            </a:r>
          </a:p>
          <a:p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Arranque en la semana institucional de enero de 2016. </a:t>
            </a:r>
          </a:p>
          <a:p>
            <a:pPr marL="285750" indent="-285750">
              <a:buFont typeface="Arial"/>
              <a:buChar char="•"/>
            </a:pPr>
            <a:endParaRPr lang="es-ES" sz="1400" dirty="0"/>
          </a:p>
          <a:p>
            <a:pPr marL="285750" indent="-285750">
              <a:buFont typeface="Arial"/>
              <a:buChar char="•"/>
            </a:pPr>
            <a:r>
              <a:rPr lang="es-ES" sz="2000" dirty="0" smtClean="0"/>
              <a:t>Articulación con el calendario escolar. 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821" y="33873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Ya estamos trabajando en el alistamiento de la ruta 2016. 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75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1600" y="2515543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>
                <a:solidFill>
                  <a:srgbClr val="800000"/>
                </a:solidFill>
              </a:rPr>
              <a:t>¡Mil gracias!</a:t>
            </a:r>
            <a:endParaRPr lang="es-ES" sz="4400" b="1" dirty="0">
              <a:solidFill>
                <a:srgbClr val="800000"/>
              </a:solidFill>
            </a:endParaRPr>
          </a:p>
        </p:txBody>
      </p:sp>
      <p:pic>
        <p:nvPicPr>
          <p:cNvPr id="3" name="Imagen 2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869897" cy="89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7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9360449"/>
              </p:ext>
            </p:extLst>
          </p:nvPr>
        </p:nvGraphicFramePr>
        <p:xfrm>
          <a:off x="560918" y="18367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0" y="44624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El nuevo modelo de gestión de Todos a Aprender 2.0</a:t>
            </a:r>
            <a:endParaRPr lang="es-ES" sz="2400" b="1" dirty="0">
              <a:solidFill>
                <a:schemeClr val="bg1"/>
              </a:solidFill>
            </a:endParaRPr>
          </a:p>
        </p:txBody>
      </p:sp>
      <p:grpSp>
        <p:nvGrpSpPr>
          <p:cNvPr id="4" name="68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5" name="69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70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" descr="Logos Todos a Aprender 2014-01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1368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6012160" y="1844824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b="1" dirty="0" smtClean="0"/>
              <a:t>Nueva Directiva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Acto Administrativo</a:t>
            </a:r>
          </a:p>
          <a:p>
            <a:pPr marL="285750" indent="-285750">
              <a:buFont typeface="Arial"/>
              <a:buChar char="•"/>
            </a:pPr>
            <a:r>
              <a:rPr lang="es-ES" b="1" dirty="0" smtClean="0"/>
              <a:t>Actualización de la Guía Laboral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2706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El programa opera en cinco regiones. En este momento tenemos cuatro coordinadoras. 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7936" y="185320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grpSp>
        <p:nvGrpSpPr>
          <p:cNvPr id="12" name="68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13" name="69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7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Logos Todos a Aprender 2014-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1368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4471" r="10106"/>
          <a:stretch/>
        </p:blipFill>
        <p:spPr>
          <a:xfrm>
            <a:off x="1979712" y="1628800"/>
            <a:ext cx="4032448" cy="468651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796136" y="18448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Liliana Puello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940152" y="371703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Nohora</a:t>
            </a:r>
            <a:r>
              <a:rPr lang="es-ES" b="1" dirty="0" smtClean="0"/>
              <a:t> </a:t>
            </a:r>
            <a:r>
              <a:rPr lang="es-ES" b="1" dirty="0" err="1" smtClean="0"/>
              <a:t>Roncancio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51520" y="414908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Carolina Amaya</a:t>
            </a:r>
            <a:endParaRPr lang="es-ES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51520" y="25649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Tatiana Gutiérrez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397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 Fundamentos de la reingeniería pedagógica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806"/>
            <a:ext cx="8229600" cy="1143000"/>
          </a:xfrm>
        </p:spPr>
        <p:txBody>
          <a:bodyPr/>
          <a:lstStyle/>
          <a:p>
            <a:r>
              <a:rPr lang="es-ES_tradnl" b="1" dirty="0" smtClean="0"/>
              <a:t>Pilares de la trasformación</a:t>
            </a:r>
            <a:endParaRPr lang="es-ES_tradnl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303288"/>
              </p:ext>
            </p:extLst>
          </p:nvPr>
        </p:nvGraphicFramePr>
        <p:xfrm>
          <a:off x="443396" y="1700808"/>
          <a:ext cx="8229600" cy="391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/>
          <p:cNvSpPr/>
          <p:nvPr/>
        </p:nvSpPr>
        <p:spPr>
          <a:xfrm>
            <a:off x="450298" y="5756995"/>
            <a:ext cx="8215796" cy="800733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600" dirty="0" smtClean="0"/>
              <a:t>ESTRATEGIA DE SALIDA</a:t>
            </a:r>
            <a:endParaRPr lang="es-ES" sz="2600" dirty="0"/>
          </a:p>
        </p:txBody>
      </p:sp>
      <p:sp>
        <p:nvSpPr>
          <p:cNvPr id="5" name="Rectángulo 4"/>
          <p:cNvSpPr/>
          <p:nvPr/>
        </p:nvSpPr>
        <p:spPr>
          <a:xfrm>
            <a:off x="0" y="-27384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Los pilares de la transformación del PTA 2.0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2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889187"/>
              </p:ext>
            </p:extLst>
          </p:nvPr>
        </p:nvGraphicFramePr>
        <p:xfrm>
          <a:off x="457200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68 Grupo"/>
          <p:cNvGrpSpPr>
            <a:grpSpLocks/>
          </p:cNvGrpSpPr>
          <p:nvPr/>
        </p:nvGrpSpPr>
        <p:grpSpPr bwMode="auto">
          <a:xfrm>
            <a:off x="6189663" y="6092825"/>
            <a:ext cx="2919412" cy="757238"/>
            <a:chOff x="6189257" y="6093296"/>
            <a:chExt cx="2919247" cy="757382"/>
          </a:xfrm>
        </p:grpSpPr>
        <p:pic>
          <p:nvPicPr>
            <p:cNvPr id="6" name="69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4" b="5008"/>
            <a:stretch>
              <a:fillRect/>
            </a:stretch>
          </p:blipFill>
          <p:spPr bwMode="auto">
            <a:xfrm>
              <a:off x="7590492" y="6093296"/>
              <a:ext cx="1518012" cy="75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70 Imagen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1" t="34023" r="7437" b="38391"/>
            <a:stretch>
              <a:fillRect/>
            </a:stretch>
          </p:blipFill>
          <p:spPr bwMode="auto">
            <a:xfrm>
              <a:off x="6189257" y="6294092"/>
              <a:ext cx="1401235" cy="355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Logos Todos a Aprender 2014-0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1368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400" b="1" dirty="0" smtClean="0">
                <a:solidFill>
                  <a:schemeClr val="bg1"/>
                </a:solidFill>
              </a:rPr>
              <a:t>Para lograr esto se debe ajustar el modelo de desarrollo </a:t>
            </a:r>
            <a:r>
              <a:rPr lang="es-ES" sz="2400" b="1" dirty="0">
                <a:solidFill>
                  <a:schemeClr val="bg1"/>
                </a:solidFill>
              </a:rPr>
              <a:t>p</a:t>
            </a:r>
            <a:r>
              <a:rPr lang="es-ES" sz="2400" b="1" dirty="0" smtClean="0">
                <a:solidFill>
                  <a:schemeClr val="bg1"/>
                </a:solidFill>
              </a:rPr>
              <a:t>rofesional situado.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1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481" y="2852936"/>
            <a:ext cx="9144000" cy="126876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sz="28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s-ES" sz="2800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Objetivos &amp; Perfil del Docente &amp; Metas</a:t>
            </a:r>
            <a:endParaRPr lang="es-ES" sz="2800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6013</TotalTime>
  <Words>1461</Words>
  <Application>Microsoft Office PowerPoint</Application>
  <PresentationFormat>Presentación en pantalla (4:3)</PresentationFormat>
  <Paragraphs>334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Pilares de la trasformación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User</cp:lastModifiedBy>
  <cp:revision>101</cp:revision>
  <dcterms:created xsi:type="dcterms:W3CDTF">2014-10-20T16:00:02Z</dcterms:created>
  <dcterms:modified xsi:type="dcterms:W3CDTF">2015-06-30T12:40:22Z</dcterms:modified>
</cp:coreProperties>
</file>