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5" r:id="rId2"/>
    <p:sldId id="341" r:id="rId3"/>
    <p:sldId id="407" r:id="rId4"/>
    <p:sldId id="406" r:id="rId5"/>
    <p:sldId id="408" r:id="rId6"/>
    <p:sldId id="421" r:id="rId7"/>
    <p:sldId id="409" r:id="rId8"/>
    <p:sldId id="419" r:id="rId9"/>
    <p:sldId id="411" r:id="rId10"/>
    <p:sldId id="410" r:id="rId11"/>
    <p:sldId id="412" r:id="rId12"/>
    <p:sldId id="413" r:id="rId13"/>
    <p:sldId id="414" r:id="rId14"/>
    <p:sldId id="415" r:id="rId15"/>
    <p:sldId id="416" r:id="rId16"/>
    <p:sldId id="417" r:id="rId17"/>
    <p:sldId id="400" r:id="rId1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986" autoAdjust="0"/>
  </p:normalViewPr>
  <p:slideViewPr>
    <p:cSldViewPr>
      <p:cViewPr>
        <p:scale>
          <a:sx n="54" d="100"/>
          <a:sy n="54" d="100"/>
        </p:scale>
        <p:origin x="-96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0ADE3F-DAF9-9543-90F6-FD7A077B2575}" type="doc">
      <dgm:prSet loTypeId="urn:microsoft.com/office/officeart/2005/8/layout/cycle6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35413949-5254-264B-8FFE-A3B803770672}">
      <dgm:prSet phldrT="[Texto]" custT="1"/>
      <dgm:spPr/>
      <dgm:t>
        <a:bodyPr/>
        <a:lstStyle/>
        <a:p>
          <a:r>
            <a:rPr lang="es-ES" sz="1600" dirty="0" smtClean="0"/>
            <a:t>Ministerio</a:t>
          </a:r>
          <a:endParaRPr lang="es-ES" sz="1600" dirty="0"/>
        </a:p>
      </dgm:t>
    </dgm:pt>
    <dgm:pt modelId="{78022254-24E7-9D49-AB39-F7439E6E0E1D}" type="parTrans" cxnId="{299CD433-2341-414E-B364-8DD3C0C47953}">
      <dgm:prSet/>
      <dgm:spPr/>
      <dgm:t>
        <a:bodyPr/>
        <a:lstStyle/>
        <a:p>
          <a:endParaRPr lang="es-ES" sz="1600"/>
        </a:p>
      </dgm:t>
    </dgm:pt>
    <dgm:pt modelId="{E636CCE8-9C76-8A4C-8606-93A04D75CC40}" type="sibTrans" cxnId="{299CD433-2341-414E-B364-8DD3C0C47953}">
      <dgm:prSet/>
      <dgm:spPr/>
      <dgm:t>
        <a:bodyPr/>
        <a:lstStyle/>
        <a:p>
          <a:endParaRPr lang="es-ES" sz="1600"/>
        </a:p>
      </dgm:t>
    </dgm:pt>
    <dgm:pt modelId="{F3E2003B-E3C9-1241-A3DA-62019DEFF43C}">
      <dgm:prSet phldrT="[Texto]" custT="1"/>
      <dgm:spPr/>
      <dgm:t>
        <a:bodyPr/>
        <a:lstStyle/>
        <a:p>
          <a:r>
            <a:rPr lang="es-ES" sz="1600" dirty="0" smtClean="0"/>
            <a:t>Secretarías de Educación</a:t>
          </a:r>
          <a:endParaRPr lang="es-ES" sz="1600" dirty="0"/>
        </a:p>
      </dgm:t>
    </dgm:pt>
    <dgm:pt modelId="{27B8BAD1-F307-D04C-B3D3-66F3EB6A2F76}" type="parTrans" cxnId="{75B51B68-BFDC-3F4C-A56A-4FBF75814257}">
      <dgm:prSet/>
      <dgm:spPr/>
      <dgm:t>
        <a:bodyPr/>
        <a:lstStyle/>
        <a:p>
          <a:endParaRPr lang="es-ES" sz="1600"/>
        </a:p>
      </dgm:t>
    </dgm:pt>
    <dgm:pt modelId="{DEB746C1-3D63-4D41-B664-335C499B8940}" type="sibTrans" cxnId="{75B51B68-BFDC-3F4C-A56A-4FBF75814257}">
      <dgm:prSet/>
      <dgm:spPr/>
      <dgm:t>
        <a:bodyPr/>
        <a:lstStyle/>
        <a:p>
          <a:endParaRPr lang="es-ES" sz="1600"/>
        </a:p>
      </dgm:t>
    </dgm:pt>
    <dgm:pt modelId="{22B0E99F-D795-2D43-B80E-1B6A8DB21EA0}">
      <dgm:prSet phldrT="[Texto]" custT="1"/>
      <dgm:spPr/>
      <dgm:t>
        <a:bodyPr/>
        <a:lstStyle/>
        <a:p>
          <a:r>
            <a:rPr lang="es-ES" sz="1600" dirty="0" smtClean="0"/>
            <a:t>Formadores</a:t>
          </a:r>
          <a:endParaRPr lang="es-ES" sz="1600" dirty="0"/>
        </a:p>
      </dgm:t>
    </dgm:pt>
    <dgm:pt modelId="{4F3053B8-DC89-7D4D-814C-FD92EC948ACC}" type="parTrans" cxnId="{5C85028C-4CE9-CC48-B1FA-814ED3B6CF32}">
      <dgm:prSet/>
      <dgm:spPr/>
      <dgm:t>
        <a:bodyPr/>
        <a:lstStyle/>
        <a:p>
          <a:endParaRPr lang="es-ES" sz="1600"/>
        </a:p>
      </dgm:t>
    </dgm:pt>
    <dgm:pt modelId="{065CE26C-2D62-C64A-B4EF-CEE791EDB44A}" type="sibTrans" cxnId="{5C85028C-4CE9-CC48-B1FA-814ED3B6CF32}">
      <dgm:prSet/>
      <dgm:spPr/>
      <dgm:t>
        <a:bodyPr/>
        <a:lstStyle/>
        <a:p>
          <a:endParaRPr lang="es-ES" sz="1600"/>
        </a:p>
      </dgm:t>
    </dgm:pt>
    <dgm:pt modelId="{346637E5-84AF-5146-BAC1-B46F57A57B34}">
      <dgm:prSet phldrT="[Texto]" custT="1"/>
      <dgm:spPr/>
      <dgm:t>
        <a:bodyPr/>
        <a:lstStyle/>
        <a:p>
          <a:r>
            <a:rPr lang="es-ES" sz="1600" dirty="0" smtClean="0"/>
            <a:t>Tutores</a:t>
          </a:r>
          <a:endParaRPr lang="es-ES" sz="1600" dirty="0"/>
        </a:p>
      </dgm:t>
    </dgm:pt>
    <dgm:pt modelId="{F75AB742-9BC2-D64B-B285-325766ED5CD7}" type="parTrans" cxnId="{B262F771-66E5-8444-BE1F-2903781FDE8D}">
      <dgm:prSet/>
      <dgm:spPr/>
      <dgm:t>
        <a:bodyPr/>
        <a:lstStyle/>
        <a:p>
          <a:endParaRPr lang="es-ES" sz="1600"/>
        </a:p>
      </dgm:t>
    </dgm:pt>
    <dgm:pt modelId="{BC1A046C-677F-1E40-81CE-51D334471C88}" type="sibTrans" cxnId="{B262F771-66E5-8444-BE1F-2903781FDE8D}">
      <dgm:prSet/>
      <dgm:spPr/>
      <dgm:t>
        <a:bodyPr/>
        <a:lstStyle/>
        <a:p>
          <a:endParaRPr lang="es-ES" sz="1600"/>
        </a:p>
      </dgm:t>
    </dgm:pt>
    <dgm:pt modelId="{C1E8B75D-7ED1-EF44-A912-2BBDB947164C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" sz="1600" dirty="0" smtClean="0"/>
            <a:t>Docentes</a:t>
          </a:r>
          <a:endParaRPr lang="es-ES" sz="1600" dirty="0"/>
        </a:p>
      </dgm:t>
    </dgm:pt>
    <dgm:pt modelId="{BD9C4D73-02CF-F542-9DBC-239DB8E51B94}" type="parTrans" cxnId="{84031CFF-63DE-BD4C-BA24-C6FCCD34D9F4}">
      <dgm:prSet/>
      <dgm:spPr/>
      <dgm:t>
        <a:bodyPr/>
        <a:lstStyle/>
        <a:p>
          <a:endParaRPr lang="es-ES" sz="1600"/>
        </a:p>
      </dgm:t>
    </dgm:pt>
    <dgm:pt modelId="{5B85C3A7-B92D-4C4A-9294-69758A7ED6EF}" type="sibTrans" cxnId="{84031CFF-63DE-BD4C-BA24-C6FCCD34D9F4}">
      <dgm:prSet/>
      <dgm:spPr/>
      <dgm:t>
        <a:bodyPr/>
        <a:lstStyle/>
        <a:p>
          <a:endParaRPr lang="es-ES" sz="1600"/>
        </a:p>
      </dgm:t>
    </dgm:pt>
    <dgm:pt modelId="{2B9A022E-14AE-4343-915F-C2622DFAC2B1}">
      <dgm:prSet phldrT="[Texto]" custT="1"/>
      <dgm:spPr/>
      <dgm:t>
        <a:bodyPr/>
        <a:lstStyle/>
        <a:p>
          <a:r>
            <a:rPr lang="es-ES" sz="1600" dirty="0" smtClean="0"/>
            <a:t>Directivos Docentes</a:t>
          </a:r>
          <a:endParaRPr lang="es-ES" sz="1600" dirty="0"/>
        </a:p>
      </dgm:t>
    </dgm:pt>
    <dgm:pt modelId="{0E76BA9D-01F8-9941-B552-8F21CDFD3F9B}" type="parTrans" cxnId="{905FA8F3-38D6-A344-88BB-2F0FD1547066}">
      <dgm:prSet/>
      <dgm:spPr/>
      <dgm:t>
        <a:bodyPr/>
        <a:lstStyle/>
        <a:p>
          <a:endParaRPr lang="es-ES" sz="1600"/>
        </a:p>
      </dgm:t>
    </dgm:pt>
    <dgm:pt modelId="{E6585261-51FD-D747-BC33-B0FA830C9CB6}" type="sibTrans" cxnId="{905FA8F3-38D6-A344-88BB-2F0FD1547066}">
      <dgm:prSet/>
      <dgm:spPr/>
      <dgm:t>
        <a:bodyPr/>
        <a:lstStyle/>
        <a:p>
          <a:endParaRPr lang="es-ES" sz="1600"/>
        </a:p>
      </dgm:t>
    </dgm:pt>
    <dgm:pt modelId="{EC85EF32-C26D-F74B-9140-590E00820729}" type="pres">
      <dgm:prSet presAssocID="{AA0ADE3F-DAF9-9543-90F6-FD7A077B25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CFD3475-C1EF-4647-91E2-E7600081508A}" type="pres">
      <dgm:prSet presAssocID="{35413949-5254-264B-8FFE-A3B80377067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3E52E9-7A98-574E-847E-BCA329902E09}" type="pres">
      <dgm:prSet presAssocID="{35413949-5254-264B-8FFE-A3B803770672}" presName="spNode" presStyleCnt="0"/>
      <dgm:spPr/>
    </dgm:pt>
    <dgm:pt modelId="{8F0BF96F-00EE-3A4B-BC98-93D3E671E77F}" type="pres">
      <dgm:prSet presAssocID="{E636CCE8-9C76-8A4C-8606-93A04D75CC40}" presName="sibTrans" presStyleLbl="sibTrans1D1" presStyleIdx="0" presStyleCnt="6"/>
      <dgm:spPr/>
      <dgm:t>
        <a:bodyPr/>
        <a:lstStyle/>
        <a:p>
          <a:endParaRPr lang="es-ES"/>
        </a:p>
      </dgm:t>
    </dgm:pt>
    <dgm:pt modelId="{E81CE0DF-BACC-C942-A342-E5593268A999}" type="pres">
      <dgm:prSet presAssocID="{F3E2003B-E3C9-1241-A3DA-62019DEFF43C}" presName="node" presStyleLbl="node1" presStyleIdx="1" presStyleCnt="6" custScaleX="1225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5CC6E3-2693-D148-BC93-327004E24410}" type="pres">
      <dgm:prSet presAssocID="{F3E2003B-E3C9-1241-A3DA-62019DEFF43C}" presName="spNode" presStyleCnt="0"/>
      <dgm:spPr/>
    </dgm:pt>
    <dgm:pt modelId="{3396B4AF-AD02-894D-A068-62448C9AA23F}" type="pres">
      <dgm:prSet presAssocID="{DEB746C1-3D63-4D41-B664-335C499B8940}" presName="sibTrans" presStyleLbl="sibTrans1D1" presStyleIdx="1" presStyleCnt="6"/>
      <dgm:spPr/>
      <dgm:t>
        <a:bodyPr/>
        <a:lstStyle/>
        <a:p>
          <a:endParaRPr lang="es-ES"/>
        </a:p>
      </dgm:t>
    </dgm:pt>
    <dgm:pt modelId="{A61BA776-4C2E-8047-A080-49DA4A1BB4AE}" type="pres">
      <dgm:prSet presAssocID="{2B9A022E-14AE-4343-915F-C2622DFAC2B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2CD54D-9D57-1148-A3D4-5DE527540AF1}" type="pres">
      <dgm:prSet presAssocID="{2B9A022E-14AE-4343-915F-C2622DFAC2B1}" presName="spNode" presStyleCnt="0"/>
      <dgm:spPr/>
    </dgm:pt>
    <dgm:pt modelId="{28F3CDC0-CAEA-384F-93AA-347CE1A7A4B6}" type="pres">
      <dgm:prSet presAssocID="{E6585261-51FD-D747-BC33-B0FA830C9CB6}" presName="sibTrans" presStyleLbl="sibTrans1D1" presStyleIdx="2" presStyleCnt="6"/>
      <dgm:spPr/>
      <dgm:t>
        <a:bodyPr/>
        <a:lstStyle/>
        <a:p>
          <a:endParaRPr lang="es-ES"/>
        </a:p>
      </dgm:t>
    </dgm:pt>
    <dgm:pt modelId="{7CE92383-18C9-B14D-9ED5-C62714047FD7}" type="pres">
      <dgm:prSet presAssocID="{22B0E99F-D795-2D43-B80E-1B6A8DB21EA0}" presName="node" presStyleLbl="node1" presStyleIdx="3" presStyleCnt="6" custScaleX="1095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99B424-F727-CF45-A8EB-24BC35B0AF36}" type="pres">
      <dgm:prSet presAssocID="{22B0E99F-D795-2D43-B80E-1B6A8DB21EA0}" presName="spNode" presStyleCnt="0"/>
      <dgm:spPr/>
    </dgm:pt>
    <dgm:pt modelId="{332FA202-18D8-9640-997F-E962A70026C1}" type="pres">
      <dgm:prSet presAssocID="{065CE26C-2D62-C64A-B4EF-CEE791EDB44A}" presName="sibTrans" presStyleLbl="sibTrans1D1" presStyleIdx="3" presStyleCnt="6"/>
      <dgm:spPr/>
      <dgm:t>
        <a:bodyPr/>
        <a:lstStyle/>
        <a:p>
          <a:endParaRPr lang="es-ES"/>
        </a:p>
      </dgm:t>
    </dgm:pt>
    <dgm:pt modelId="{78ABE1AE-8C04-EB41-B2E0-D767CD246551}" type="pres">
      <dgm:prSet presAssocID="{346637E5-84AF-5146-BAC1-B46F57A57B3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AD23A4-BC55-8642-BE52-AEDD8877B017}" type="pres">
      <dgm:prSet presAssocID="{346637E5-84AF-5146-BAC1-B46F57A57B34}" presName="spNode" presStyleCnt="0"/>
      <dgm:spPr/>
    </dgm:pt>
    <dgm:pt modelId="{07D28D4B-001B-3546-8C0A-BEA15419F5DE}" type="pres">
      <dgm:prSet presAssocID="{BC1A046C-677F-1E40-81CE-51D334471C88}" presName="sibTrans" presStyleLbl="sibTrans1D1" presStyleIdx="4" presStyleCnt="6"/>
      <dgm:spPr/>
      <dgm:t>
        <a:bodyPr/>
        <a:lstStyle/>
        <a:p>
          <a:endParaRPr lang="es-ES"/>
        </a:p>
      </dgm:t>
    </dgm:pt>
    <dgm:pt modelId="{B517609B-56B4-5D4B-A624-C47D2871C4C3}" type="pres">
      <dgm:prSet presAssocID="{C1E8B75D-7ED1-EF44-A912-2BBDB947164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D07DFF-AED2-C041-A0B5-1CA49F17338E}" type="pres">
      <dgm:prSet presAssocID="{C1E8B75D-7ED1-EF44-A912-2BBDB947164C}" presName="spNode" presStyleCnt="0"/>
      <dgm:spPr/>
    </dgm:pt>
    <dgm:pt modelId="{BAAF651E-E290-4042-99D3-82988EB3B4ED}" type="pres">
      <dgm:prSet presAssocID="{5B85C3A7-B92D-4C4A-9294-69758A7ED6EF}" presName="sibTrans" presStyleLbl="sibTrans1D1" presStyleIdx="5" presStyleCnt="6"/>
      <dgm:spPr/>
      <dgm:t>
        <a:bodyPr/>
        <a:lstStyle/>
        <a:p>
          <a:endParaRPr lang="es-ES"/>
        </a:p>
      </dgm:t>
    </dgm:pt>
  </dgm:ptLst>
  <dgm:cxnLst>
    <dgm:cxn modelId="{BF9277EC-95A9-CC48-9837-4565DFB9A9C4}" type="presOf" srcId="{E636CCE8-9C76-8A4C-8606-93A04D75CC40}" destId="{8F0BF96F-00EE-3A4B-BC98-93D3E671E77F}" srcOrd="0" destOrd="0" presId="urn:microsoft.com/office/officeart/2005/8/layout/cycle6"/>
    <dgm:cxn modelId="{D9E96CFA-66D0-9D43-A1E1-88C62C5C5457}" type="presOf" srcId="{065CE26C-2D62-C64A-B4EF-CEE791EDB44A}" destId="{332FA202-18D8-9640-997F-E962A70026C1}" srcOrd="0" destOrd="0" presId="urn:microsoft.com/office/officeart/2005/8/layout/cycle6"/>
    <dgm:cxn modelId="{B262F771-66E5-8444-BE1F-2903781FDE8D}" srcId="{AA0ADE3F-DAF9-9543-90F6-FD7A077B2575}" destId="{346637E5-84AF-5146-BAC1-B46F57A57B34}" srcOrd="4" destOrd="0" parTransId="{F75AB742-9BC2-D64B-B285-325766ED5CD7}" sibTransId="{BC1A046C-677F-1E40-81CE-51D334471C88}"/>
    <dgm:cxn modelId="{E5125604-D182-C444-A555-997B29684085}" type="presOf" srcId="{2B9A022E-14AE-4343-915F-C2622DFAC2B1}" destId="{A61BA776-4C2E-8047-A080-49DA4A1BB4AE}" srcOrd="0" destOrd="0" presId="urn:microsoft.com/office/officeart/2005/8/layout/cycle6"/>
    <dgm:cxn modelId="{3D5F2364-E07B-B94A-97A0-F513953C2B73}" type="presOf" srcId="{35413949-5254-264B-8FFE-A3B803770672}" destId="{9CFD3475-C1EF-4647-91E2-E7600081508A}" srcOrd="0" destOrd="0" presId="urn:microsoft.com/office/officeart/2005/8/layout/cycle6"/>
    <dgm:cxn modelId="{299CD433-2341-414E-B364-8DD3C0C47953}" srcId="{AA0ADE3F-DAF9-9543-90F6-FD7A077B2575}" destId="{35413949-5254-264B-8FFE-A3B803770672}" srcOrd="0" destOrd="0" parTransId="{78022254-24E7-9D49-AB39-F7439E6E0E1D}" sibTransId="{E636CCE8-9C76-8A4C-8606-93A04D75CC40}"/>
    <dgm:cxn modelId="{530B3CBE-92C6-2244-AA1C-FA7D9449D97F}" type="presOf" srcId="{346637E5-84AF-5146-BAC1-B46F57A57B34}" destId="{78ABE1AE-8C04-EB41-B2E0-D767CD246551}" srcOrd="0" destOrd="0" presId="urn:microsoft.com/office/officeart/2005/8/layout/cycle6"/>
    <dgm:cxn modelId="{961B22DF-B4ED-2844-8F84-E530522981C5}" type="presOf" srcId="{DEB746C1-3D63-4D41-B664-335C499B8940}" destId="{3396B4AF-AD02-894D-A068-62448C9AA23F}" srcOrd="0" destOrd="0" presId="urn:microsoft.com/office/officeart/2005/8/layout/cycle6"/>
    <dgm:cxn modelId="{75B51B68-BFDC-3F4C-A56A-4FBF75814257}" srcId="{AA0ADE3F-DAF9-9543-90F6-FD7A077B2575}" destId="{F3E2003B-E3C9-1241-A3DA-62019DEFF43C}" srcOrd="1" destOrd="0" parTransId="{27B8BAD1-F307-D04C-B3D3-66F3EB6A2F76}" sibTransId="{DEB746C1-3D63-4D41-B664-335C499B8940}"/>
    <dgm:cxn modelId="{84031CFF-63DE-BD4C-BA24-C6FCCD34D9F4}" srcId="{AA0ADE3F-DAF9-9543-90F6-FD7A077B2575}" destId="{C1E8B75D-7ED1-EF44-A912-2BBDB947164C}" srcOrd="5" destOrd="0" parTransId="{BD9C4D73-02CF-F542-9DBC-239DB8E51B94}" sibTransId="{5B85C3A7-B92D-4C4A-9294-69758A7ED6EF}"/>
    <dgm:cxn modelId="{5C85028C-4CE9-CC48-B1FA-814ED3B6CF32}" srcId="{AA0ADE3F-DAF9-9543-90F6-FD7A077B2575}" destId="{22B0E99F-D795-2D43-B80E-1B6A8DB21EA0}" srcOrd="3" destOrd="0" parTransId="{4F3053B8-DC89-7D4D-814C-FD92EC948ACC}" sibTransId="{065CE26C-2D62-C64A-B4EF-CEE791EDB44A}"/>
    <dgm:cxn modelId="{B3CD4D90-AC07-3148-8415-1B8755F9B106}" type="presOf" srcId="{E6585261-51FD-D747-BC33-B0FA830C9CB6}" destId="{28F3CDC0-CAEA-384F-93AA-347CE1A7A4B6}" srcOrd="0" destOrd="0" presId="urn:microsoft.com/office/officeart/2005/8/layout/cycle6"/>
    <dgm:cxn modelId="{EFF6005C-4FE0-134F-A371-BE37013CC342}" type="presOf" srcId="{5B85C3A7-B92D-4C4A-9294-69758A7ED6EF}" destId="{BAAF651E-E290-4042-99D3-82988EB3B4ED}" srcOrd="0" destOrd="0" presId="urn:microsoft.com/office/officeart/2005/8/layout/cycle6"/>
    <dgm:cxn modelId="{3A775894-E055-6B49-B405-69F304BB5B9E}" type="presOf" srcId="{C1E8B75D-7ED1-EF44-A912-2BBDB947164C}" destId="{B517609B-56B4-5D4B-A624-C47D2871C4C3}" srcOrd="0" destOrd="0" presId="urn:microsoft.com/office/officeart/2005/8/layout/cycle6"/>
    <dgm:cxn modelId="{905FA8F3-38D6-A344-88BB-2F0FD1547066}" srcId="{AA0ADE3F-DAF9-9543-90F6-FD7A077B2575}" destId="{2B9A022E-14AE-4343-915F-C2622DFAC2B1}" srcOrd="2" destOrd="0" parTransId="{0E76BA9D-01F8-9941-B552-8F21CDFD3F9B}" sibTransId="{E6585261-51FD-D747-BC33-B0FA830C9CB6}"/>
    <dgm:cxn modelId="{D77BFEE3-13BF-CB45-8C33-778BB93EF223}" type="presOf" srcId="{AA0ADE3F-DAF9-9543-90F6-FD7A077B2575}" destId="{EC85EF32-C26D-F74B-9140-590E00820729}" srcOrd="0" destOrd="0" presId="urn:microsoft.com/office/officeart/2005/8/layout/cycle6"/>
    <dgm:cxn modelId="{1B2CEFD5-E305-5C4D-A635-FC080BE29E28}" type="presOf" srcId="{BC1A046C-677F-1E40-81CE-51D334471C88}" destId="{07D28D4B-001B-3546-8C0A-BEA15419F5DE}" srcOrd="0" destOrd="0" presId="urn:microsoft.com/office/officeart/2005/8/layout/cycle6"/>
    <dgm:cxn modelId="{3576587D-9297-9B49-9D14-03BD973EC60C}" type="presOf" srcId="{F3E2003B-E3C9-1241-A3DA-62019DEFF43C}" destId="{E81CE0DF-BACC-C942-A342-E5593268A999}" srcOrd="0" destOrd="0" presId="urn:microsoft.com/office/officeart/2005/8/layout/cycle6"/>
    <dgm:cxn modelId="{6F9302AD-DB9C-F941-BB80-111BF861B669}" type="presOf" srcId="{22B0E99F-D795-2D43-B80E-1B6A8DB21EA0}" destId="{7CE92383-18C9-B14D-9ED5-C62714047FD7}" srcOrd="0" destOrd="0" presId="urn:microsoft.com/office/officeart/2005/8/layout/cycle6"/>
    <dgm:cxn modelId="{2F97B2B4-4006-4849-AA0F-84D53B444407}" type="presParOf" srcId="{EC85EF32-C26D-F74B-9140-590E00820729}" destId="{9CFD3475-C1EF-4647-91E2-E7600081508A}" srcOrd="0" destOrd="0" presId="urn:microsoft.com/office/officeart/2005/8/layout/cycle6"/>
    <dgm:cxn modelId="{CEF8F8DA-3A47-1740-AEF4-08B5568F7B66}" type="presParOf" srcId="{EC85EF32-C26D-F74B-9140-590E00820729}" destId="{163E52E9-7A98-574E-847E-BCA329902E09}" srcOrd="1" destOrd="0" presId="urn:microsoft.com/office/officeart/2005/8/layout/cycle6"/>
    <dgm:cxn modelId="{C0349FCC-1750-5643-9FD3-ED8584EB85EF}" type="presParOf" srcId="{EC85EF32-C26D-F74B-9140-590E00820729}" destId="{8F0BF96F-00EE-3A4B-BC98-93D3E671E77F}" srcOrd="2" destOrd="0" presId="urn:microsoft.com/office/officeart/2005/8/layout/cycle6"/>
    <dgm:cxn modelId="{4D0455FE-48D1-5948-B1E2-014BFDFA46E4}" type="presParOf" srcId="{EC85EF32-C26D-F74B-9140-590E00820729}" destId="{E81CE0DF-BACC-C942-A342-E5593268A999}" srcOrd="3" destOrd="0" presId="urn:microsoft.com/office/officeart/2005/8/layout/cycle6"/>
    <dgm:cxn modelId="{E6B20130-A8A7-6648-86BF-911CD3E09B17}" type="presParOf" srcId="{EC85EF32-C26D-F74B-9140-590E00820729}" destId="{CB5CC6E3-2693-D148-BC93-327004E24410}" srcOrd="4" destOrd="0" presId="urn:microsoft.com/office/officeart/2005/8/layout/cycle6"/>
    <dgm:cxn modelId="{0FAD8AC1-58E9-5446-9CA8-3E928EEB3C97}" type="presParOf" srcId="{EC85EF32-C26D-F74B-9140-590E00820729}" destId="{3396B4AF-AD02-894D-A068-62448C9AA23F}" srcOrd="5" destOrd="0" presId="urn:microsoft.com/office/officeart/2005/8/layout/cycle6"/>
    <dgm:cxn modelId="{E77377FE-BD7D-734C-B9FD-12954A50F568}" type="presParOf" srcId="{EC85EF32-C26D-F74B-9140-590E00820729}" destId="{A61BA776-4C2E-8047-A080-49DA4A1BB4AE}" srcOrd="6" destOrd="0" presId="urn:microsoft.com/office/officeart/2005/8/layout/cycle6"/>
    <dgm:cxn modelId="{A1D0B29C-5CF0-E249-9B33-D2DC06303A99}" type="presParOf" srcId="{EC85EF32-C26D-F74B-9140-590E00820729}" destId="{412CD54D-9D57-1148-A3D4-5DE527540AF1}" srcOrd="7" destOrd="0" presId="urn:microsoft.com/office/officeart/2005/8/layout/cycle6"/>
    <dgm:cxn modelId="{6C3E8F81-910A-8A46-B6A0-59FF0CB47D3F}" type="presParOf" srcId="{EC85EF32-C26D-F74B-9140-590E00820729}" destId="{28F3CDC0-CAEA-384F-93AA-347CE1A7A4B6}" srcOrd="8" destOrd="0" presId="urn:microsoft.com/office/officeart/2005/8/layout/cycle6"/>
    <dgm:cxn modelId="{099731C5-B09F-7344-BFDF-5ED2ECB45466}" type="presParOf" srcId="{EC85EF32-C26D-F74B-9140-590E00820729}" destId="{7CE92383-18C9-B14D-9ED5-C62714047FD7}" srcOrd="9" destOrd="0" presId="urn:microsoft.com/office/officeart/2005/8/layout/cycle6"/>
    <dgm:cxn modelId="{2A8D842F-8C8D-3D45-99A3-0EE839E91AD8}" type="presParOf" srcId="{EC85EF32-C26D-F74B-9140-590E00820729}" destId="{3099B424-F727-CF45-A8EB-24BC35B0AF36}" srcOrd="10" destOrd="0" presId="urn:microsoft.com/office/officeart/2005/8/layout/cycle6"/>
    <dgm:cxn modelId="{FE1728F6-FF52-D74D-BB8E-3605885EC535}" type="presParOf" srcId="{EC85EF32-C26D-F74B-9140-590E00820729}" destId="{332FA202-18D8-9640-997F-E962A70026C1}" srcOrd="11" destOrd="0" presId="urn:microsoft.com/office/officeart/2005/8/layout/cycle6"/>
    <dgm:cxn modelId="{13EF4A2C-140E-5845-9C94-B99BA809342A}" type="presParOf" srcId="{EC85EF32-C26D-F74B-9140-590E00820729}" destId="{78ABE1AE-8C04-EB41-B2E0-D767CD246551}" srcOrd="12" destOrd="0" presId="urn:microsoft.com/office/officeart/2005/8/layout/cycle6"/>
    <dgm:cxn modelId="{50D2FE55-2723-5C49-8B88-63E4A9E8718A}" type="presParOf" srcId="{EC85EF32-C26D-F74B-9140-590E00820729}" destId="{42AD23A4-BC55-8642-BE52-AEDD8877B017}" srcOrd="13" destOrd="0" presId="urn:microsoft.com/office/officeart/2005/8/layout/cycle6"/>
    <dgm:cxn modelId="{36179976-39CD-EB49-8E98-55F045F5B1C8}" type="presParOf" srcId="{EC85EF32-C26D-F74B-9140-590E00820729}" destId="{07D28D4B-001B-3546-8C0A-BEA15419F5DE}" srcOrd="14" destOrd="0" presId="urn:microsoft.com/office/officeart/2005/8/layout/cycle6"/>
    <dgm:cxn modelId="{1C8DA2A7-07BB-BF46-A077-BD458D14FDE2}" type="presParOf" srcId="{EC85EF32-C26D-F74B-9140-590E00820729}" destId="{B517609B-56B4-5D4B-A624-C47D2871C4C3}" srcOrd="15" destOrd="0" presId="urn:microsoft.com/office/officeart/2005/8/layout/cycle6"/>
    <dgm:cxn modelId="{AA15FE5A-CF1E-0A4B-BD31-2BF3FD911169}" type="presParOf" srcId="{EC85EF32-C26D-F74B-9140-590E00820729}" destId="{41D07DFF-AED2-C041-A0B5-1CA49F17338E}" srcOrd="16" destOrd="0" presId="urn:microsoft.com/office/officeart/2005/8/layout/cycle6"/>
    <dgm:cxn modelId="{1A79CC5A-A719-CB44-92CF-A1BCE52EE505}" type="presParOf" srcId="{EC85EF32-C26D-F74B-9140-590E00820729}" destId="{BAAF651E-E290-4042-99D3-82988EB3B4ED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87B5BB-7236-154E-8570-1A9B05C18D12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0EB15DF-2B16-DD48-A313-277B5805C22B}">
      <dgm:prSet phldrT="[Texto]"/>
      <dgm:spPr/>
      <dgm:t>
        <a:bodyPr/>
        <a:lstStyle/>
        <a:p>
          <a:r>
            <a:rPr lang="es-ES" dirty="0" smtClean="0"/>
            <a:t>Versión 2.0</a:t>
          </a:r>
          <a:endParaRPr lang="es-ES" dirty="0"/>
        </a:p>
      </dgm:t>
    </dgm:pt>
    <dgm:pt modelId="{3FEDF51F-9C82-0543-A3A0-B777B4C27247}" type="parTrans" cxnId="{B540FBFD-4FE3-9D4D-8DC6-DB49C28BD793}">
      <dgm:prSet/>
      <dgm:spPr/>
      <dgm:t>
        <a:bodyPr/>
        <a:lstStyle/>
        <a:p>
          <a:endParaRPr lang="es-ES"/>
        </a:p>
      </dgm:t>
    </dgm:pt>
    <dgm:pt modelId="{CDB01B03-1FC4-1A4D-932C-F8E199B0DAB9}" type="sibTrans" cxnId="{B540FBFD-4FE3-9D4D-8DC6-DB49C28BD793}">
      <dgm:prSet/>
      <dgm:spPr/>
      <dgm:t>
        <a:bodyPr/>
        <a:lstStyle/>
        <a:p>
          <a:endParaRPr lang="es-ES"/>
        </a:p>
      </dgm:t>
    </dgm:pt>
    <dgm:pt modelId="{38926797-5E53-3549-9972-8C91D7D62B9C}">
      <dgm:prSet phldrT="[Texto]"/>
      <dgm:spPr/>
      <dgm:t>
        <a:bodyPr/>
        <a:lstStyle/>
        <a:p>
          <a:r>
            <a:rPr lang="es-ES" dirty="0" smtClean="0"/>
            <a:t>Seguimiento &amp; mejoramiento al Aprendizaje</a:t>
          </a:r>
          <a:endParaRPr lang="es-ES" dirty="0"/>
        </a:p>
      </dgm:t>
    </dgm:pt>
    <dgm:pt modelId="{9C8B955A-17FF-F941-9893-544C36ABCFA8}" type="parTrans" cxnId="{DC85A204-7E7E-8345-86DA-85E7D5D32F5D}">
      <dgm:prSet/>
      <dgm:spPr/>
      <dgm:t>
        <a:bodyPr/>
        <a:lstStyle/>
        <a:p>
          <a:endParaRPr lang="es-ES"/>
        </a:p>
      </dgm:t>
    </dgm:pt>
    <dgm:pt modelId="{6A44A151-195E-2B4A-A5E7-4AEAB284BF8C}" type="sibTrans" cxnId="{DC85A204-7E7E-8345-86DA-85E7D5D32F5D}">
      <dgm:prSet/>
      <dgm:spPr/>
      <dgm:t>
        <a:bodyPr/>
        <a:lstStyle/>
        <a:p>
          <a:endParaRPr lang="es-ES"/>
        </a:p>
      </dgm:t>
    </dgm:pt>
    <dgm:pt modelId="{FF525A69-E7EB-E241-A9D7-10D3381792DA}">
      <dgm:prSet phldrT="[Texto]"/>
      <dgm:spPr/>
      <dgm:t>
        <a:bodyPr/>
        <a:lstStyle/>
        <a:p>
          <a:r>
            <a:rPr lang="es-ES" dirty="0" smtClean="0"/>
            <a:t>Nuevas metas</a:t>
          </a:r>
          <a:endParaRPr lang="es-ES" dirty="0"/>
        </a:p>
      </dgm:t>
    </dgm:pt>
    <dgm:pt modelId="{D47BCD5C-1C07-A84D-B815-4BE1B73E95D7}" type="parTrans" cxnId="{E7AAAEE1-F6A1-5046-B925-D0A222C7FF55}">
      <dgm:prSet/>
      <dgm:spPr/>
      <dgm:t>
        <a:bodyPr/>
        <a:lstStyle/>
        <a:p>
          <a:endParaRPr lang="es-ES"/>
        </a:p>
      </dgm:t>
    </dgm:pt>
    <dgm:pt modelId="{8708E77C-69B9-D04A-9492-BBF28D3F2656}" type="sibTrans" cxnId="{E7AAAEE1-F6A1-5046-B925-D0A222C7FF55}">
      <dgm:prSet/>
      <dgm:spPr/>
      <dgm:t>
        <a:bodyPr/>
        <a:lstStyle/>
        <a:p>
          <a:endParaRPr lang="es-ES"/>
        </a:p>
      </dgm:t>
    </dgm:pt>
    <dgm:pt modelId="{C541EBAC-BD31-2F4F-A80B-448DDC02E937}">
      <dgm:prSet/>
      <dgm:spPr/>
      <dgm:t>
        <a:bodyPr/>
        <a:lstStyle/>
        <a:p>
          <a:r>
            <a:rPr lang="es-ES" dirty="0" smtClean="0"/>
            <a:t>Integra administrativo, pedagógico &amp; operativo. </a:t>
          </a:r>
          <a:endParaRPr lang="es-ES" dirty="0"/>
        </a:p>
      </dgm:t>
    </dgm:pt>
    <dgm:pt modelId="{C220FBA7-62FD-1D48-A379-3BF43D929639}" type="parTrans" cxnId="{F184C96A-F8BC-B04C-9657-32D1FF1F7DE4}">
      <dgm:prSet/>
      <dgm:spPr/>
      <dgm:t>
        <a:bodyPr/>
        <a:lstStyle/>
        <a:p>
          <a:endParaRPr lang="es-ES"/>
        </a:p>
      </dgm:t>
    </dgm:pt>
    <dgm:pt modelId="{3B5499D2-2466-B44D-BF4C-DAC5204BA322}" type="sibTrans" cxnId="{F184C96A-F8BC-B04C-9657-32D1FF1F7DE4}">
      <dgm:prSet/>
      <dgm:spPr/>
      <dgm:t>
        <a:bodyPr/>
        <a:lstStyle/>
        <a:p>
          <a:endParaRPr lang="es-ES"/>
        </a:p>
      </dgm:t>
    </dgm:pt>
    <dgm:pt modelId="{99EF6B73-80F4-E24C-96A6-BCAD034547C5}">
      <dgm:prSet/>
      <dgm:spPr/>
      <dgm:t>
        <a:bodyPr/>
        <a:lstStyle/>
        <a:p>
          <a:r>
            <a:rPr lang="es-ES" dirty="0" smtClean="0"/>
            <a:t>Entrega &amp; uso de materiales educativos.</a:t>
          </a:r>
          <a:endParaRPr lang="es-ES" dirty="0"/>
        </a:p>
      </dgm:t>
    </dgm:pt>
    <dgm:pt modelId="{00CE5C43-C885-C54B-84D7-654499F74033}" type="parTrans" cxnId="{4764D9E0-376E-864F-8281-E2D8F2630210}">
      <dgm:prSet/>
      <dgm:spPr/>
      <dgm:t>
        <a:bodyPr/>
        <a:lstStyle/>
        <a:p>
          <a:endParaRPr lang="es-ES"/>
        </a:p>
      </dgm:t>
    </dgm:pt>
    <dgm:pt modelId="{33D25DB3-EDCD-C348-8F6C-0BCC372C8E98}" type="sibTrans" cxnId="{4764D9E0-376E-864F-8281-E2D8F2630210}">
      <dgm:prSet/>
      <dgm:spPr/>
      <dgm:t>
        <a:bodyPr/>
        <a:lstStyle/>
        <a:p>
          <a:endParaRPr lang="es-ES"/>
        </a:p>
      </dgm:t>
    </dgm:pt>
    <dgm:pt modelId="{471936BE-E692-8D43-B62A-FB0DFC36A132}">
      <dgm:prSet/>
      <dgm:spPr/>
      <dgm:t>
        <a:bodyPr/>
        <a:lstStyle/>
        <a:p>
          <a:r>
            <a:rPr lang="es-ES" dirty="0" smtClean="0">
              <a:ea typeface="+mn-ea"/>
              <a:cs typeface="+mn-cs"/>
            </a:rPr>
            <a:t>Seguimiento, apoyo &amp; acompañamiento a la labor del docente tutor. </a:t>
          </a:r>
          <a:endParaRPr lang="es-ES" dirty="0"/>
        </a:p>
      </dgm:t>
    </dgm:pt>
    <dgm:pt modelId="{EB3A8FA1-A6AF-1F49-A4A5-51F4C4749ADE}" type="parTrans" cxnId="{3C400287-C9C9-4440-82DD-6821755F25D6}">
      <dgm:prSet/>
      <dgm:spPr/>
      <dgm:t>
        <a:bodyPr/>
        <a:lstStyle/>
        <a:p>
          <a:endParaRPr lang="es-ES"/>
        </a:p>
      </dgm:t>
    </dgm:pt>
    <dgm:pt modelId="{8258780B-6303-BD4E-896C-CA357FAF4EAA}" type="sibTrans" cxnId="{3C400287-C9C9-4440-82DD-6821755F25D6}">
      <dgm:prSet/>
      <dgm:spPr/>
      <dgm:t>
        <a:bodyPr/>
        <a:lstStyle/>
        <a:p>
          <a:endParaRPr lang="es-ES"/>
        </a:p>
      </dgm:t>
    </dgm:pt>
    <dgm:pt modelId="{3791CE49-088B-7241-8F9A-46F45BBF3034}" type="pres">
      <dgm:prSet presAssocID="{0687B5BB-7236-154E-8570-1A9B05C18D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52B4439-C281-7D46-8F37-A8A396302B36}" type="pres">
      <dgm:prSet presAssocID="{60EB15DF-2B16-DD48-A313-277B5805C2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916051-C485-2844-9D3F-E6015CE5469F}" type="pres">
      <dgm:prSet presAssocID="{CDB01B03-1FC4-1A4D-932C-F8E199B0DAB9}" presName="sibTrans" presStyleCnt="0"/>
      <dgm:spPr/>
    </dgm:pt>
    <dgm:pt modelId="{C0247CC3-AE38-024B-B11A-1C00A2B46B4A}" type="pres">
      <dgm:prSet presAssocID="{38926797-5E53-3549-9972-8C91D7D62B9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42E678-3D76-C343-BFBB-835EE84EDA84}" type="pres">
      <dgm:prSet presAssocID="{6A44A151-195E-2B4A-A5E7-4AEAB284BF8C}" presName="sibTrans" presStyleCnt="0"/>
      <dgm:spPr/>
    </dgm:pt>
    <dgm:pt modelId="{538FF626-FF4C-3A42-A046-9C1EFE8BF187}" type="pres">
      <dgm:prSet presAssocID="{FF525A69-E7EB-E241-A9D7-10D3381792D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4A2110-6429-8D40-9D9B-55AEEA5650E0}" type="pres">
      <dgm:prSet presAssocID="{8708E77C-69B9-D04A-9492-BBF28D3F2656}" presName="sibTrans" presStyleCnt="0"/>
      <dgm:spPr/>
    </dgm:pt>
    <dgm:pt modelId="{2CA13FE3-F2A1-5D42-8E8F-1A37371986B0}" type="pres">
      <dgm:prSet presAssocID="{C541EBAC-BD31-2F4F-A80B-448DDC02E93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82FBD6-9B71-4441-A36D-A695D78F065B}" type="pres">
      <dgm:prSet presAssocID="{3B5499D2-2466-B44D-BF4C-DAC5204BA322}" presName="sibTrans" presStyleCnt="0"/>
      <dgm:spPr/>
    </dgm:pt>
    <dgm:pt modelId="{F961924A-1535-7142-9E98-8DA6039D0181}" type="pres">
      <dgm:prSet presAssocID="{99EF6B73-80F4-E24C-96A6-BCAD034547C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7DBDFD-EDE5-364F-A7CB-44424F854C05}" type="pres">
      <dgm:prSet presAssocID="{33D25DB3-EDCD-C348-8F6C-0BCC372C8E98}" presName="sibTrans" presStyleCnt="0"/>
      <dgm:spPr/>
    </dgm:pt>
    <dgm:pt modelId="{16EF9B1D-5B51-4D40-96C4-720E9B31B1A0}" type="pres">
      <dgm:prSet presAssocID="{471936BE-E692-8D43-B62A-FB0DFC36A13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C85A204-7E7E-8345-86DA-85E7D5D32F5D}" srcId="{0687B5BB-7236-154E-8570-1A9B05C18D12}" destId="{38926797-5E53-3549-9972-8C91D7D62B9C}" srcOrd="1" destOrd="0" parTransId="{9C8B955A-17FF-F941-9893-544C36ABCFA8}" sibTransId="{6A44A151-195E-2B4A-A5E7-4AEAB284BF8C}"/>
    <dgm:cxn modelId="{C2998482-37D9-D44A-BCBD-0151B65A7B47}" type="presOf" srcId="{C541EBAC-BD31-2F4F-A80B-448DDC02E937}" destId="{2CA13FE3-F2A1-5D42-8E8F-1A37371986B0}" srcOrd="0" destOrd="0" presId="urn:microsoft.com/office/officeart/2005/8/layout/default"/>
    <dgm:cxn modelId="{B59DD85F-1AE3-F840-A740-8A61C28AB6AC}" type="presOf" srcId="{60EB15DF-2B16-DD48-A313-277B5805C22B}" destId="{952B4439-C281-7D46-8F37-A8A396302B36}" srcOrd="0" destOrd="0" presId="urn:microsoft.com/office/officeart/2005/8/layout/default"/>
    <dgm:cxn modelId="{4764D9E0-376E-864F-8281-E2D8F2630210}" srcId="{0687B5BB-7236-154E-8570-1A9B05C18D12}" destId="{99EF6B73-80F4-E24C-96A6-BCAD034547C5}" srcOrd="4" destOrd="0" parTransId="{00CE5C43-C885-C54B-84D7-654499F74033}" sibTransId="{33D25DB3-EDCD-C348-8F6C-0BCC372C8E98}"/>
    <dgm:cxn modelId="{3D6B322C-2CA8-DF40-AD45-192F2FF4EAEB}" type="presOf" srcId="{471936BE-E692-8D43-B62A-FB0DFC36A132}" destId="{16EF9B1D-5B51-4D40-96C4-720E9B31B1A0}" srcOrd="0" destOrd="0" presId="urn:microsoft.com/office/officeart/2005/8/layout/default"/>
    <dgm:cxn modelId="{D584B1AA-5127-824B-8BA9-19FA604ACD02}" type="presOf" srcId="{99EF6B73-80F4-E24C-96A6-BCAD034547C5}" destId="{F961924A-1535-7142-9E98-8DA6039D0181}" srcOrd="0" destOrd="0" presId="urn:microsoft.com/office/officeart/2005/8/layout/default"/>
    <dgm:cxn modelId="{ABC909A9-5715-0C4A-B74E-F4BBA604EBA6}" type="presOf" srcId="{38926797-5E53-3549-9972-8C91D7D62B9C}" destId="{C0247CC3-AE38-024B-B11A-1C00A2B46B4A}" srcOrd="0" destOrd="0" presId="urn:microsoft.com/office/officeart/2005/8/layout/default"/>
    <dgm:cxn modelId="{B540FBFD-4FE3-9D4D-8DC6-DB49C28BD793}" srcId="{0687B5BB-7236-154E-8570-1A9B05C18D12}" destId="{60EB15DF-2B16-DD48-A313-277B5805C22B}" srcOrd="0" destOrd="0" parTransId="{3FEDF51F-9C82-0543-A3A0-B777B4C27247}" sibTransId="{CDB01B03-1FC4-1A4D-932C-F8E199B0DAB9}"/>
    <dgm:cxn modelId="{F184C96A-F8BC-B04C-9657-32D1FF1F7DE4}" srcId="{0687B5BB-7236-154E-8570-1A9B05C18D12}" destId="{C541EBAC-BD31-2F4F-A80B-448DDC02E937}" srcOrd="3" destOrd="0" parTransId="{C220FBA7-62FD-1D48-A379-3BF43D929639}" sibTransId="{3B5499D2-2466-B44D-BF4C-DAC5204BA322}"/>
    <dgm:cxn modelId="{3C400287-C9C9-4440-82DD-6821755F25D6}" srcId="{0687B5BB-7236-154E-8570-1A9B05C18D12}" destId="{471936BE-E692-8D43-B62A-FB0DFC36A132}" srcOrd="5" destOrd="0" parTransId="{EB3A8FA1-A6AF-1F49-A4A5-51F4C4749ADE}" sibTransId="{8258780B-6303-BD4E-896C-CA357FAF4EAA}"/>
    <dgm:cxn modelId="{EA98A7DB-2E05-CE49-A7BB-E3FAC60DE5B5}" type="presOf" srcId="{FF525A69-E7EB-E241-A9D7-10D3381792DA}" destId="{538FF626-FF4C-3A42-A046-9C1EFE8BF187}" srcOrd="0" destOrd="0" presId="urn:microsoft.com/office/officeart/2005/8/layout/default"/>
    <dgm:cxn modelId="{C4DB1B63-353A-EE41-AD70-7218E2CC17CF}" type="presOf" srcId="{0687B5BB-7236-154E-8570-1A9B05C18D12}" destId="{3791CE49-088B-7241-8F9A-46F45BBF3034}" srcOrd="0" destOrd="0" presId="urn:microsoft.com/office/officeart/2005/8/layout/default"/>
    <dgm:cxn modelId="{E7AAAEE1-F6A1-5046-B925-D0A222C7FF55}" srcId="{0687B5BB-7236-154E-8570-1A9B05C18D12}" destId="{FF525A69-E7EB-E241-A9D7-10D3381792DA}" srcOrd="2" destOrd="0" parTransId="{D47BCD5C-1C07-A84D-B815-4BE1B73E95D7}" sibTransId="{8708E77C-69B9-D04A-9492-BBF28D3F2656}"/>
    <dgm:cxn modelId="{78789BB6-E1C3-E146-BED2-78F7DC4497EF}" type="presParOf" srcId="{3791CE49-088B-7241-8F9A-46F45BBF3034}" destId="{952B4439-C281-7D46-8F37-A8A396302B36}" srcOrd="0" destOrd="0" presId="urn:microsoft.com/office/officeart/2005/8/layout/default"/>
    <dgm:cxn modelId="{D4EFA026-B813-1B41-A922-4BC900A15CCA}" type="presParOf" srcId="{3791CE49-088B-7241-8F9A-46F45BBF3034}" destId="{E1916051-C485-2844-9D3F-E6015CE5469F}" srcOrd="1" destOrd="0" presId="urn:microsoft.com/office/officeart/2005/8/layout/default"/>
    <dgm:cxn modelId="{57D2AD5E-884B-EF42-89F0-374B1E93CC56}" type="presParOf" srcId="{3791CE49-088B-7241-8F9A-46F45BBF3034}" destId="{C0247CC3-AE38-024B-B11A-1C00A2B46B4A}" srcOrd="2" destOrd="0" presId="urn:microsoft.com/office/officeart/2005/8/layout/default"/>
    <dgm:cxn modelId="{E05F4C7F-4BEA-4A4E-AAF0-140D16FA8EC6}" type="presParOf" srcId="{3791CE49-088B-7241-8F9A-46F45BBF3034}" destId="{1542E678-3D76-C343-BFBB-835EE84EDA84}" srcOrd="3" destOrd="0" presId="urn:microsoft.com/office/officeart/2005/8/layout/default"/>
    <dgm:cxn modelId="{1E5CDEA5-BE06-E448-BA2D-1162F6F2FC6B}" type="presParOf" srcId="{3791CE49-088B-7241-8F9A-46F45BBF3034}" destId="{538FF626-FF4C-3A42-A046-9C1EFE8BF187}" srcOrd="4" destOrd="0" presId="urn:microsoft.com/office/officeart/2005/8/layout/default"/>
    <dgm:cxn modelId="{B63AAFE6-3B0C-D148-A332-BB9E854DB26D}" type="presParOf" srcId="{3791CE49-088B-7241-8F9A-46F45BBF3034}" destId="{3B4A2110-6429-8D40-9D9B-55AEEA5650E0}" srcOrd="5" destOrd="0" presId="urn:microsoft.com/office/officeart/2005/8/layout/default"/>
    <dgm:cxn modelId="{95D230A3-8924-AF40-83B0-82FFBA0371F9}" type="presParOf" srcId="{3791CE49-088B-7241-8F9A-46F45BBF3034}" destId="{2CA13FE3-F2A1-5D42-8E8F-1A37371986B0}" srcOrd="6" destOrd="0" presId="urn:microsoft.com/office/officeart/2005/8/layout/default"/>
    <dgm:cxn modelId="{590AD52B-BCB4-B141-B211-129D0A410E00}" type="presParOf" srcId="{3791CE49-088B-7241-8F9A-46F45BBF3034}" destId="{7382FBD6-9B71-4441-A36D-A695D78F065B}" srcOrd="7" destOrd="0" presId="urn:microsoft.com/office/officeart/2005/8/layout/default"/>
    <dgm:cxn modelId="{7510601A-22D1-DB4F-BA7B-90BCEC018B4D}" type="presParOf" srcId="{3791CE49-088B-7241-8F9A-46F45BBF3034}" destId="{F961924A-1535-7142-9E98-8DA6039D0181}" srcOrd="8" destOrd="0" presId="urn:microsoft.com/office/officeart/2005/8/layout/default"/>
    <dgm:cxn modelId="{815074F2-0FEB-1B47-8F15-84383365F8E2}" type="presParOf" srcId="{3791CE49-088B-7241-8F9A-46F45BBF3034}" destId="{F57DBDFD-EDE5-364F-A7CB-44424F854C05}" srcOrd="9" destOrd="0" presId="urn:microsoft.com/office/officeart/2005/8/layout/default"/>
    <dgm:cxn modelId="{E0988ED9-6EE8-5349-818D-C8101A859186}" type="presParOf" srcId="{3791CE49-088B-7241-8F9A-46F45BBF3034}" destId="{16EF9B1D-5B51-4D40-96C4-720E9B31B1A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55330B-6A8E-0744-B79D-12BA762DF3E7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5E5E6F6-90D5-0E45-9C0A-46396BFB1596}">
      <dgm:prSet phldrT="[Texto]"/>
      <dgm:spPr/>
      <dgm:t>
        <a:bodyPr/>
        <a:lstStyle/>
        <a:p>
          <a:r>
            <a:rPr lang="es-ES" dirty="0" smtClean="0"/>
            <a:t>Administrativos</a:t>
          </a:r>
          <a:endParaRPr lang="es-ES" dirty="0"/>
        </a:p>
      </dgm:t>
    </dgm:pt>
    <dgm:pt modelId="{205D7694-EBDB-7440-AF59-6D632BF941A3}" type="parTrans" cxnId="{D299283D-6DCF-E145-AD65-326ED6096CE8}">
      <dgm:prSet/>
      <dgm:spPr/>
      <dgm:t>
        <a:bodyPr/>
        <a:lstStyle/>
        <a:p>
          <a:endParaRPr lang="es-ES"/>
        </a:p>
      </dgm:t>
    </dgm:pt>
    <dgm:pt modelId="{06614523-8179-F747-8BB6-02EE0AF26373}" type="sibTrans" cxnId="{D299283D-6DCF-E145-AD65-326ED6096CE8}">
      <dgm:prSet/>
      <dgm:spPr/>
      <dgm:t>
        <a:bodyPr/>
        <a:lstStyle/>
        <a:p>
          <a:endParaRPr lang="es-ES"/>
        </a:p>
      </dgm:t>
    </dgm:pt>
    <dgm:pt modelId="{3A3E3325-9EDA-5A40-A752-462DEEB1C8A3}">
      <dgm:prSet phldrT="[Texto]" custT="1"/>
      <dgm:spPr/>
      <dgm:t>
        <a:bodyPr/>
        <a:lstStyle/>
        <a:p>
          <a:r>
            <a:rPr lang="es-ES" sz="1800" dirty="0" smtClean="0"/>
            <a:t>Nombramiento de tutores y adopción de planta temporal.</a:t>
          </a:r>
          <a:endParaRPr lang="es-ES" sz="1800" dirty="0"/>
        </a:p>
      </dgm:t>
    </dgm:pt>
    <dgm:pt modelId="{7DD22046-DCF1-E94E-B9B9-FEC05C438ADD}" type="parTrans" cxnId="{67B89F8C-955E-6943-9F84-F8666B257DC4}">
      <dgm:prSet/>
      <dgm:spPr/>
      <dgm:t>
        <a:bodyPr/>
        <a:lstStyle/>
        <a:p>
          <a:endParaRPr lang="es-ES"/>
        </a:p>
      </dgm:t>
    </dgm:pt>
    <dgm:pt modelId="{30310BEB-E79F-CD40-8533-CC80A53A037D}" type="sibTrans" cxnId="{67B89F8C-955E-6943-9F84-F8666B257DC4}">
      <dgm:prSet/>
      <dgm:spPr/>
      <dgm:t>
        <a:bodyPr/>
        <a:lstStyle/>
        <a:p>
          <a:endParaRPr lang="es-ES"/>
        </a:p>
      </dgm:t>
    </dgm:pt>
    <dgm:pt modelId="{F6A3FA79-2849-4940-A854-981EE5E6E4EF}">
      <dgm:prSet phldrT="[Texto]"/>
      <dgm:spPr/>
      <dgm:t>
        <a:bodyPr/>
        <a:lstStyle/>
        <a:p>
          <a:r>
            <a:rPr lang="es-ES" dirty="0" smtClean="0"/>
            <a:t>Operativos </a:t>
          </a:r>
          <a:endParaRPr lang="es-ES" dirty="0"/>
        </a:p>
      </dgm:t>
    </dgm:pt>
    <dgm:pt modelId="{99B7F37A-6F5A-3B4F-8ABF-25F4A5600FE0}" type="parTrans" cxnId="{957D6A75-8F34-4140-BEF0-83FAA25460A2}">
      <dgm:prSet/>
      <dgm:spPr/>
      <dgm:t>
        <a:bodyPr/>
        <a:lstStyle/>
        <a:p>
          <a:endParaRPr lang="es-ES"/>
        </a:p>
      </dgm:t>
    </dgm:pt>
    <dgm:pt modelId="{1B1B9EDC-2540-C94D-9FCA-773CAAEC93BC}" type="sibTrans" cxnId="{957D6A75-8F34-4140-BEF0-83FAA25460A2}">
      <dgm:prSet/>
      <dgm:spPr/>
      <dgm:t>
        <a:bodyPr/>
        <a:lstStyle/>
        <a:p>
          <a:endParaRPr lang="es-ES"/>
        </a:p>
      </dgm:t>
    </dgm:pt>
    <dgm:pt modelId="{D63F284E-F4BF-D44A-8054-3DC8FF398BE4}">
      <dgm:prSet phldrT="[Texto]" custT="1"/>
      <dgm:spPr/>
      <dgm:t>
        <a:bodyPr/>
        <a:lstStyle/>
        <a:p>
          <a:r>
            <a:rPr lang="es-ES" sz="1800" dirty="0" smtClean="0"/>
            <a:t>Legalización y desarrollo de acompañamientos del docente tutor.</a:t>
          </a:r>
          <a:endParaRPr lang="es-ES" sz="1800" dirty="0"/>
        </a:p>
      </dgm:t>
    </dgm:pt>
    <dgm:pt modelId="{C605FAE6-C9F9-CA45-8E28-D9F56F00E823}" type="parTrans" cxnId="{92EEECA6-8FD6-9048-8CA2-034F41B5B570}">
      <dgm:prSet/>
      <dgm:spPr/>
      <dgm:t>
        <a:bodyPr/>
        <a:lstStyle/>
        <a:p>
          <a:endParaRPr lang="es-ES"/>
        </a:p>
      </dgm:t>
    </dgm:pt>
    <dgm:pt modelId="{1E1C0C85-B541-4543-A87C-327077BF1F59}" type="sibTrans" cxnId="{92EEECA6-8FD6-9048-8CA2-034F41B5B570}">
      <dgm:prSet/>
      <dgm:spPr/>
      <dgm:t>
        <a:bodyPr/>
        <a:lstStyle/>
        <a:p>
          <a:endParaRPr lang="es-ES"/>
        </a:p>
      </dgm:t>
    </dgm:pt>
    <dgm:pt modelId="{34841F2C-2B55-2E46-8B35-57E0FC0A4FA9}">
      <dgm:prSet phldrT="[Texto]" custT="1"/>
      <dgm:spPr/>
      <dgm:t>
        <a:bodyPr/>
        <a:lstStyle/>
        <a:p>
          <a:r>
            <a:rPr lang="es-ES" sz="1800" dirty="0" smtClean="0"/>
            <a:t>Priorización y garantía de recursos para EE PTA 2.0.</a:t>
          </a:r>
          <a:endParaRPr lang="es-ES" sz="1800" dirty="0"/>
        </a:p>
      </dgm:t>
    </dgm:pt>
    <dgm:pt modelId="{BEFD6F49-7471-E749-96DE-20E8D21B7436}" type="parTrans" cxnId="{8AA7313D-0327-9644-AF1B-1716F074A33E}">
      <dgm:prSet/>
      <dgm:spPr/>
      <dgm:t>
        <a:bodyPr/>
        <a:lstStyle/>
        <a:p>
          <a:endParaRPr lang="es-ES"/>
        </a:p>
      </dgm:t>
    </dgm:pt>
    <dgm:pt modelId="{00EC1201-62F5-9E47-99BD-3C60D8DABD2B}" type="sibTrans" cxnId="{8AA7313D-0327-9644-AF1B-1716F074A33E}">
      <dgm:prSet/>
      <dgm:spPr/>
      <dgm:t>
        <a:bodyPr/>
        <a:lstStyle/>
        <a:p>
          <a:endParaRPr lang="es-ES"/>
        </a:p>
      </dgm:t>
    </dgm:pt>
    <dgm:pt modelId="{F6307949-1BB6-714C-B283-4C844CADDAF8}">
      <dgm:prSet phldrT="[Texto]"/>
      <dgm:spPr/>
      <dgm:t>
        <a:bodyPr/>
        <a:lstStyle/>
        <a:p>
          <a:r>
            <a:rPr lang="es-ES" dirty="0" smtClean="0"/>
            <a:t>Pedagógicos</a:t>
          </a:r>
          <a:endParaRPr lang="es-ES" dirty="0"/>
        </a:p>
      </dgm:t>
    </dgm:pt>
    <dgm:pt modelId="{F78AF2F6-6E93-854F-AE7A-D34216205FCE}" type="parTrans" cxnId="{CCDF0CF1-D6F6-844B-A5A5-5F029F7AD7F2}">
      <dgm:prSet/>
      <dgm:spPr/>
      <dgm:t>
        <a:bodyPr/>
        <a:lstStyle/>
        <a:p>
          <a:endParaRPr lang="es-ES"/>
        </a:p>
      </dgm:t>
    </dgm:pt>
    <dgm:pt modelId="{1CE86409-B605-124D-96A7-CC783915E683}" type="sibTrans" cxnId="{CCDF0CF1-D6F6-844B-A5A5-5F029F7AD7F2}">
      <dgm:prSet/>
      <dgm:spPr/>
      <dgm:t>
        <a:bodyPr/>
        <a:lstStyle/>
        <a:p>
          <a:endParaRPr lang="es-ES"/>
        </a:p>
      </dgm:t>
    </dgm:pt>
    <dgm:pt modelId="{2A096280-E4FB-EE49-86C6-567D2987A0B4}">
      <dgm:prSet phldrT="[Texto]" custT="1"/>
      <dgm:spPr/>
      <dgm:t>
        <a:bodyPr/>
        <a:lstStyle/>
        <a:p>
          <a:r>
            <a:rPr lang="es-ES" sz="1800" dirty="0" smtClean="0"/>
            <a:t>Seguimiento al mejoramiento de los aprendizajes </a:t>
          </a:r>
          <a:endParaRPr lang="es-ES" sz="1800" dirty="0"/>
        </a:p>
      </dgm:t>
    </dgm:pt>
    <dgm:pt modelId="{8FA777C9-C0FD-4C46-865E-7945F1C181F8}" type="parTrans" cxnId="{BD24AB0E-2562-2E4C-B01D-03F90DD2D0C5}">
      <dgm:prSet/>
      <dgm:spPr/>
      <dgm:t>
        <a:bodyPr/>
        <a:lstStyle/>
        <a:p>
          <a:endParaRPr lang="es-ES"/>
        </a:p>
      </dgm:t>
    </dgm:pt>
    <dgm:pt modelId="{97C37C19-1FC0-EA4D-BE4E-CE1D59624147}" type="sibTrans" cxnId="{BD24AB0E-2562-2E4C-B01D-03F90DD2D0C5}">
      <dgm:prSet/>
      <dgm:spPr/>
      <dgm:t>
        <a:bodyPr/>
        <a:lstStyle/>
        <a:p>
          <a:endParaRPr lang="es-ES"/>
        </a:p>
      </dgm:t>
    </dgm:pt>
    <dgm:pt modelId="{99D60B86-DD79-D743-96F0-F43E25FBE4BF}">
      <dgm:prSet phldrT="[Texto]" custT="1"/>
      <dgm:spPr/>
      <dgm:t>
        <a:bodyPr/>
        <a:lstStyle/>
        <a:p>
          <a:r>
            <a:rPr lang="es-ES" sz="1800" dirty="0" smtClean="0"/>
            <a:t>Aplicación de pruebas </a:t>
          </a:r>
          <a:endParaRPr lang="es-ES" sz="1800" dirty="0"/>
        </a:p>
      </dgm:t>
    </dgm:pt>
    <dgm:pt modelId="{FB5777B6-51AC-904F-8BEB-B5D86052DDDA}" type="parTrans" cxnId="{A9E2E74D-52EF-9D4B-A43C-148BE07A6469}">
      <dgm:prSet/>
      <dgm:spPr/>
      <dgm:t>
        <a:bodyPr/>
        <a:lstStyle/>
        <a:p>
          <a:endParaRPr lang="es-ES"/>
        </a:p>
      </dgm:t>
    </dgm:pt>
    <dgm:pt modelId="{265EC778-8126-6045-B630-FEFE354AFB8F}" type="sibTrans" cxnId="{A9E2E74D-52EF-9D4B-A43C-148BE07A6469}">
      <dgm:prSet/>
      <dgm:spPr/>
      <dgm:t>
        <a:bodyPr/>
        <a:lstStyle/>
        <a:p>
          <a:endParaRPr lang="es-ES"/>
        </a:p>
      </dgm:t>
    </dgm:pt>
    <dgm:pt modelId="{57B956F8-BE6E-D94A-A743-9432F1A613DE}">
      <dgm:prSet phldrT="[Texto]" custT="1"/>
      <dgm:spPr/>
      <dgm:t>
        <a:bodyPr/>
        <a:lstStyle/>
        <a:p>
          <a:r>
            <a:rPr lang="es-ES" sz="1800" dirty="0" smtClean="0"/>
            <a:t>Entrega de materiales educativos.</a:t>
          </a:r>
          <a:endParaRPr lang="es-ES" sz="1800" dirty="0"/>
        </a:p>
      </dgm:t>
    </dgm:pt>
    <dgm:pt modelId="{EDCF696E-C490-5C48-9D0E-9A25068C04AA}" type="parTrans" cxnId="{E83B212D-99F9-0D4E-AAD2-594DD46D0342}">
      <dgm:prSet/>
      <dgm:spPr/>
      <dgm:t>
        <a:bodyPr/>
        <a:lstStyle/>
        <a:p>
          <a:endParaRPr lang="es-ES"/>
        </a:p>
      </dgm:t>
    </dgm:pt>
    <dgm:pt modelId="{6E23C56D-D4F0-2B4F-B09B-20323383518F}" type="sibTrans" cxnId="{E83B212D-99F9-0D4E-AAD2-594DD46D0342}">
      <dgm:prSet/>
      <dgm:spPr/>
      <dgm:t>
        <a:bodyPr/>
        <a:lstStyle/>
        <a:p>
          <a:endParaRPr lang="es-ES"/>
        </a:p>
      </dgm:t>
    </dgm:pt>
    <dgm:pt modelId="{0724F09B-CAF0-8742-8F99-C125230DA9D5}">
      <dgm:prSet phldrT="[Texto]" custT="1"/>
      <dgm:spPr/>
      <dgm:t>
        <a:bodyPr/>
        <a:lstStyle/>
        <a:p>
          <a:r>
            <a:rPr lang="es-ES" sz="1800" dirty="0" smtClean="0"/>
            <a:t>Priorización de la Ruta de acompañamiento</a:t>
          </a:r>
          <a:endParaRPr lang="es-ES" sz="1800" dirty="0"/>
        </a:p>
      </dgm:t>
    </dgm:pt>
    <dgm:pt modelId="{BD671E31-BA8C-694E-8ABA-61D86C0C68C0}" type="parTrans" cxnId="{CF14E3CD-7791-BE4F-95C0-0B83F8EE2E85}">
      <dgm:prSet/>
      <dgm:spPr/>
      <dgm:t>
        <a:bodyPr/>
        <a:lstStyle/>
        <a:p>
          <a:endParaRPr lang="es-ES"/>
        </a:p>
      </dgm:t>
    </dgm:pt>
    <dgm:pt modelId="{4B1CEC6C-5EA8-AA41-B031-F07F8B2EC836}" type="sibTrans" cxnId="{CF14E3CD-7791-BE4F-95C0-0B83F8EE2E85}">
      <dgm:prSet/>
      <dgm:spPr/>
      <dgm:t>
        <a:bodyPr/>
        <a:lstStyle/>
        <a:p>
          <a:endParaRPr lang="es-ES"/>
        </a:p>
      </dgm:t>
    </dgm:pt>
    <dgm:pt modelId="{309CED7A-364F-3E42-9867-5776FB0A9531}">
      <dgm:prSet phldrT="[Texto]" custT="1"/>
      <dgm:spPr/>
      <dgm:t>
        <a:bodyPr/>
        <a:lstStyle/>
        <a:p>
          <a:r>
            <a:rPr lang="es-ES" sz="1800" dirty="0" smtClean="0"/>
            <a:t>Espacios y participación en las STS</a:t>
          </a:r>
          <a:endParaRPr lang="es-ES" sz="1800" dirty="0"/>
        </a:p>
      </dgm:t>
    </dgm:pt>
    <dgm:pt modelId="{DF17A15E-D036-2848-B3D9-63712249BD2D}" type="parTrans" cxnId="{4A7CF349-0C4B-A044-BAE2-4BA2C9F1460C}">
      <dgm:prSet/>
      <dgm:spPr/>
      <dgm:t>
        <a:bodyPr/>
        <a:lstStyle/>
        <a:p>
          <a:endParaRPr lang="es-ES"/>
        </a:p>
      </dgm:t>
    </dgm:pt>
    <dgm:pt modelId="{2813226B-21E9-E841-A9D1-955BF80B387D}" type="sibTrans" cxnId="{4A7CF349-0C4B-A044-BAE2-4BA2C9F1460C}">
      <dgm:prSet/>
      <dgm:spPr/>
      <dgm:t>
        <a:bodyPr/>
        <a:lstStyle/>
        <a:p>
          <a:endParaRPr lang="es-ES"/>
        </a:p>
      </dgm:t>
    </dgm:pt>
    <dgm:pt modelId="{A8D6B350-C6C3-1A43-951F-75E3A71B5615}">
      <dgm:prSet phldrT="[Texto]" custT="1"/>
      <dgm:spPr/>
      <dgm:t>
        <a:bodyPr/>
        <a:lstStyle/>
        <a:p>
          <a:r>
            <a:rPr lang="es-ES" sz="1800" dirty="0" smtClean="0"/>
            <a:t>Seguimiento, apoyo y acompañamiento a los docentes tutores.</a:t>
          </a:r>
          <a:endParaRPr lang="es-ES" sz="1800" dirty="0"/>
        </a:p>
      </dgm:t>
    </dgm:pt>
    <dgm:pt modelId="{A35D706E-6ABA-CF42-BCB9-90A6C4372EF6}" type="parTrans" cxnId="{3A018C09-D4A6-954F-8F12-C943EB4A6E5C}">
      <dgm:prSet/>
      <dgm:spPr/>
      <dgm:t>
        <a:bodyPr/>
        <a:lstStyle/>
        <a:p>
          <a:endParaRPr lang="es-ES"/>
        </a:p>
      </dgm:t>
    </dgm:pt>
    <dgm:pt modelId="{375407BC-DF1E-5F4E-81C3-FC398955D204}" type="sibTrans" cxnId="{3A018C09-D4A6-954F-8F12-C943EB4A6E5C}">
      <dgm:prSet/>
      <dgm:spPr/>
      <dgm:t>
        <a:bodyPr/>
        <a:lstStyle/>
        <a:p>
          <a:endParaRPr lang="es-ES"/>
        </a:p>
      </dgm:t>
    </dgm:pt>
    <dgm:pt modelId="{BE3E3776-9232-6547-9D3A-B9D39A48D277}" type="pres">
      <dgm:prSet presAssocID="{6755330B-6A8E-0744-B79D-12BA762DF3E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EBF37CF-8C35-CD49-9CF8-45F7D5E22544}" type="pres">
      <dgm:prSet presAssocID="{B5E5E6F6-90D5-0E45-9C0A-46396BFB1596}" presName="linNode" presStyleCnt="0"/>
      <dgm:spPr/>
      <dgm:t>
        <a:bodyPr/>
        <a:lstStyle/>
        <a:p>
          <a:endParaRPr lang="es-ES"/>
        </a:p>
      </dgm:t>
    </dgm:pt>
    <dgm:pt modelId="{3EB3573D-F9A8-E34F-B336-CD6429A93BA8}" type="pres">
      <dgm:prSet presAssocID="{B5E5E6F6-90D5-0E45-9C0A-46396BFB1596}" presName="parentText" presStyleLbl="node1" presStyleIdx="0" presStyleCnt="3" custLinFactNeighborX="-65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D02C91-0159-1049-B2F3-4543E92030BF}" type="pres">
      <dgm:prSet presAssocID="{B5E5E6F6-90D5-0E45-9C0A-46396BFB159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A8F53E-D6F9-3A40-8360-D52881FC4440}" type="pres">
      <dgm:prSet presAssocID="{06614523-8179-F747-8BB6-02EE0AF26373}" presName="sp" presStyleCnt="0"/>
      <dgm:spPr/>
      <dgm:t>
        <a:bodyPr/>
        <a:lstStyle/>
        <a:p>
          <a:endParaRPr lang="es-ES"/>
        </a:p>
      </dgm:t>
    </dgm:pt>
    <dgm:pt modelId="{33599FA1-173A-134B-82D5-63651C24918F}" type="pres">
      <dgm:prSet presAssocID="{F6A3FA79-2849-4940-A854-981EE5E6E4EF}" presName="linNode" presStyleCnt="0"/>
      <dgm:spPr/>
      <dgm:t>
        <a:bodyPr/>
        <a:lstStyle/>
        <a:p>
          <a:endParaRPr lang="es-ES"/>
        </a:p>
      </dgm:t>
    </dgm:pt>
    <dgm:pt modelId="{D8FED7ED-CA81-4D40-B065-E720EC88B7D1}" type="pres">
      <dgm:prSet presAssocID="{F6A3FA79-2849-4940-A854-981EE5E6E4E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D4EE21-8DAB-F846-858E-8BB376A7D86E}" type="pres">
      <dgm:prSet presAssocID="{F6A3FA79-2849-4940-A854-981EE5E6E4EF}" presName="descendantText" presStyleLbl="alignAccFollowNode1" presStyleIdx="1" presStyleCnt="3" custScaleY="1184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C7140E-5B7D-C142-9F5A-6E22D44D03C1}" type="pres">
      <dgm:prSet presAssocID="{1B1B9EDC-2540-C94D-9FCA-773CAAEC93BC}" presName="sp" presStyleCnt="0"/>
      <dgm:spPr/>
      <dgm:t>
        <a:bodyPr/>
        <a:lstStyle/>
        <a:p>
          <a:endParaRPr lang="es-ES"/>
        </a:p>
      </dgm:t>
    </dgm:pt>
    <dgm:pt modelId="{02E247EE-52B7-804B-9580-3485BD630B0E}" type="pres">
      <dgm:prSet presAssocID="{F6307949-1BB6-714C-B283-4C844CADDAF8}" presName="linNode" presStyleCnt="0"/>
      <dgm:spPr/>
      <dgm:t>
        <a:bodyPr/>
        <a:lstStyle/>
        <a:p>
          <a:endParaRPr lang="es-ES"/>
        </a:p>
      </dgm:t>
    </dgm:pt>
    <dgm:pt modelId="{B5900E6E-D572-0F49-B6A6-BF8CAC88FBE0}" type="pres">
      <dgm:prSet presAssocID="{F6307949-1BB6-714C-B283-4C844CADDAF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37825B-CAA2-5848-8199-E7E4FE04D38B}" type="pres">
      <dgm:prSet presAssocID="{F6307949-1BB6-714C-B283-4C844CADDAF8}" presName="descendantText" presStyleLbl="alignAccFollowNode1" presStyleIdx="2" presStyleCnt="3" custScaleY="12556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A018C09-D4A6-954F-8F12-C943EB4A6E5C}" srcId="{B5E5E6F6-90D5-0E45-9C0A-46396BFB1596}" destId="{A8D6B350-C6C3-1A43-951F-75E3A71B5615}" srcOrd="1" destOrd="0" parTransId="{A35D706E-6ABA-CF42-BCB9-90A6C4372EF6}" sibTransId="{375407BC-DF1E-5F4E-81C3-FC398955D204}"/>
    <dgm:cxn modelId="{8AA7313D-0327-9644-AF1B-1716F074A33E}" srcId="{F6A3FA79-2849-4940-A854-981EE5E6E4EF}" destId="{34841F2C-2B55-2E46-8B35-57E0FC0A4FA9}" srcOrd="2" destOrd="0" parTransId="{BEFD6F49-7471-E749-96DE-20E8D21B7436}" sibTransId="{00EC1201-62F5-9E47-99BD-3C60D8DABD2B}"/>
    <dgm:cxn modelId="{4A7CF349-0C4B-A044-BAE2-4BA2C9F1460C}" srcId="{F6307949-1BB6-714C-B283-4C844CADDAF8}" destId="{309CED7A-364F-3E42-9867-5776FB0A9531}" srcOrd="3" destOrd="0" parTransId="{DF17A15E-D036-2848-B3D9-63712249BD2D}" sibTransId="{2813226B-21E9-E841-A9D1-955BF80B387D}"/>
    <dgm:cxn modelId="{F3DF0076-73FC-294D-895C-6563D3E3EB72}" type="presOf" srcId="{6755330B-6A8E-0744-B79D-12BA762DF3E7}" destId="{BE3E3776-9232-6547-9D3A-B9D39A48D277}" srcOrd="0" destOrd="0" presId="urn:microsoft.com/office/officeart/2005/8/layout/vList5"/>
    <dgm:cxn modelId="{B9F2FAFE-3A2D-7841-9D32-16E3ED6D5D9E}" type="presOf" srcId="{A8D6B350-C6C3-1A43-951F-75E3A71B5615}" destId="{B1D02C91-0159-1049-B2F3-4543E92030BF}" srcOrd="0" destOrd="1" presId="urn:microsoft.com/office/officeart/2005/8/layout/vList5"/>
    <dgm:cxn modelId="{FAFE3148-E856-5640-9956-1ABC7AC40E21}" type="presOf" srcId="{57B956F8-BE6E-D94A-A743-9432F1A613DE}" destId="{53D4EE21-8DAB-F846-858E-8BB376A7D86E}" srcOrd="0" destOrd="1" presId="urn:microsoft.com/office/officeart/2005/8/layout/vList5"/>
    <dgm:cxn modelId="{92966ED2-7A7C-5342-AB3F-BF6EB19E9333}" type="presOf" srcId="{2A096280-E4FB-EE49-86C6-567D2987A0B4}" destId="{A437825B-CAA2-5848-8199-E7E4FE04D38B}" srcOrd="0" destOrd="0" presId="urn:microsoft.com/office/officeart/2005/8/layout/vList5"/>
    <dgm:cxn modelId="{CF14E3CD-7791-BE4F-95C0-0B83F8EE2E85}" srcId="{F6307949-1BB6-714C-B283-4C844CADDAF8}" destId="{0724F09B-CAF0-8742-8F99-C125230DA9D5}" srcOrd="1" destOrd="0" parTransId="{BD671E31-BA8C-694E-8ABA-61D86C0C68C0}" sibTransId="{4B1CEC6C-5EA8-AA41-B031-F07F8B2EC836}"/>
    <dgm:cxn modelId="{BD24AB0E-2562-2E4C-B01D-03F90DD2D0C5}" srcId="{F6307949-1BB6-714C-B283-4C844CADDAF8}" destId="{2A096280-E4FB-EE49-86C6-567D2987A0B4}" srcOrd="0" destOrd="0" parTransId="{8FA777C9-C0FD-4C46-865E-7945F1C181F8}" sibTransId="{97C37C19-1FC0-EA4D-BE4E-CE1D59624147}"/>
    <dgm:cxn modelId="{2E0B79F7-DC4E-6741-9400-7AD24405EEF1}" type="presOf" srcId="{B5E5E6F6-90D5-0E45-9C0A-46396BFB1596}" destId="{3EB3573D-F9A8-E34F-B336-CD6429A93BA8}" srcOrd="0" destOrd="0" presId="urn:microsoft.com/office/officeart/2005/8/layout/vList5"/>
    <dgm:cxn modelId="{A9E2E74D-52EF-9D4B-A43C-148BE07A6469}" srcId="{F6307949-1BB6-714C-B283-4C844CADDAF8}" destId="{99D60B86-DD79-D743-96F0-F43E25FBE4BF}" srcOrd="2" destOrd="0" parTransId="{FB5777B6-51AC-904F-8BEB-B5D86052DDDA}" sibTransId="{265EC778-8126-6045-B630-FEFE354AFB8F}"/>
    <dgm:cxn modelId="{957D6A75-8F34-4140-BEF0-83FAA25460A2}" srcId="{6755330B-6A8E-0744-B79D-12BA762DF3E7}" destId="{F6A3FA79-2849-4940-A854-981EE5E6E4EF}" srcOrd="1" destOrd="0" parTransId="{99B7F37A-6F5A-3B4F-8ABF-25F4A5600FE0}" sibTransId="{1B1B9EDC-2540-C94D-9FCA-773CAAEC93BC}"/>
    <dgm:cxn modelId="{D299283D-6DCF-E145-AD65-326ED6096CE8}" srcId="{6755330B-6A8E-0744-B79D-12BA762DF3E7}" destId="{B5E5E6F6-90D5-0E45-9C0A-46396BFB1596}" srcOrd="0" destOrd="0" parTransId="{205D7694-EBDB-7440-AF59-6D632BF941A3}" sibTransId="{06614523-8179-F747-8BB6-02EE0AF26373}"/>
    <dgm:cxn modelId="{1F9FE135-A54E-EA44-984B-566A4847F703}" type="presOf" srcId="{34841F2C-2B55-2E46-8B35-57E0FC0A4FA9}" destId="{53D4EE21-8DAB-F846-858E-8BB376A7D86E}" srcOrd="0" destOrd="2" presId="urn:microsoft.com/office/officeart/2005/8/layout/vList5"/>
    <dgm:cxn modelId="{67B89F8C-955E-6943-9F84-F8666B257DC4}" srcId="{B5E5E6F6-90D5-0E45-9C0A-46396BFB1596}" destId="{3A3E3325-9EDA-5A40-A752-462DEEB1C8A3}" srcOrd="0" destOrd="0" parTransId="{7DD22046-DCF1-E94E-B9B9-FEC05C438ADD}" sibTransId="{30310BEB-E79F-CD40-8533-CC80A53A037D}"/>
    <dgm:cxn modelId="{CCDF0CF1-D6F6-844B-A5A5-5F029F7AD7F2}" srcId="{6755330B-6A8E-0744-B79D-12BA762DF3E7}" destId="{F6307949-1BB6-714C-B283-4C844CADDAF8}" srcOrd="2" destOrd="0" parTransId="{F78AF2F6-6E93-854F-AE7A-D34216205FCE}" sibTransId="{1CE86409-B605-124D-96A7-CC783915E683}"/>
    <dgm:cxn modelId="{E83B212D-99F9-0D4E-AAD2-594DD46D0342}" srcId="{F6A3FA79-2849-4940-A854-981EE5E6E4EF}" destId="{57B956F8-BE6E-D94A-A743-9432F1A613DE}" srcOrd="1" destOrd="0" parTransId="{EDCF696E-C490-5C48-9D0E-9A25068C04AA}" sibTransId="{6E23C56D-D4F0-2B4F-B09B-20323383518F}"/>
    <dgm:cxn modelId="{C957A5A4-BB41-0249-88E4-69CC66776143}" type="presOf" srcId="{3A3E3325-9EDA-5A40-A752-462DEEB1C8A3}" destId="{B1D02C91-0159-1049-B2F3-4543E92030BF}" srcOrd="0" destOrd="0" presId="urn:microsoft.com/office/officeart/2005/8/layout/vList5"/>
    <dgm:cxn modelId="{70716983-FCA3-FB4F-8453-F3A01AC85818}" type="presOf" srcId="{F6A3FA79-2849-4940-A854-981EE5E6E4EF}" destId="{D8FED7ED-CA81-4D40-B065-E720EC88B7D1}" srcOrd="0" destOrd="0" presId="urn:microsoft.com/office/officeart/2005/8/layout/vList5"/>
    <dgm:cxn modelId="{92EEECA6-8FD6-9048-8CA2-034F41B5B570}" srcId="{F6A3FA79-2849-4940-A854-981EE5E6E4EF}" destId="{D63F284E-F4BF-D44A-8054-3DC8FF398BE4}" srcOrd="0" destOrd="0" parTransId="{C605FAE6-C9F9-CA45-8E28-D9F56F00E823}" sibTransId="{1E1C0C85-B541-4543-A87C-327077BF1F59}"/>
    <dgm:cxn modelId="{44DAF068-BE5B-0B4A-B731-5EB5E5E1D75E}" type="presOf" srcId="{D63F284E-F4BF-D44A-8054-3DC8FF398BE4}" destId="{53D4EE21-8DAB-F846-858E-8BB376A7D86E}" srcOrd="0" destOrd="0" presId="urn:microsoft.com/office/officeart/2005/8/layout/vList5"/>
    <dgm:cxn modelId="{1797779D-2FA1-0646-A8D1-E03E307915CE}" type="presOf" srcId="{F6307949-1BB6-714C-B283-4C844CADDAF8}" destId="{B5900E6E-D572-0F49-B6A6-BF8CAC88FBE0}" srcOrd="0" destOrd="0" presId="urn:microsoft.com/office/officeart/2005/8/layout/vList5"/>
    <dgm:cxn modelId="{8ECC2E95-A4F6-3443-8598-88004FA0FA8C}" type="presOf" srcId="{309CED7A-364F-3E42-9867-5776FB0A9531}" destId="{A437825B-CAA2-5848-8199-E7E4FE04D38B}" srcOrd="0" destOrd="3" presId="urn:microsoft.com/office/officeart/2005/8/layout/vList5"/>
    <dgm:cxn modelId="{07F5F3CB-A589-5C4F-80C3-38F1B627BE25}" type="presOf" srcId="{0724F09B-CAF0-8742-8F99-C125230DA9D5}" destId="{A437825B-CAA2-5848-8199-E7E4FE04D38B}" srcOrd="0" destOrd="1" presId="urn:microsoft.com/office/officeart/2005/8/layout/vList5"/>
    <dgm:cxn modelId="{33EB51BC-27DC-9642-A0EA-25E2DD293ACB}" type="presOf" srcId="{99D60B86-DD79-D743-96F0-F43E25FBE4BF}" destId="{A437825B-CAA2-5848-8199-E7E4FE04D38B}" srcOrd="0" destOrd="2" presId="urn:microsoft.com/office/officeart/2005/8/layout/vList5"/>
    <dgm:cxn modelId="{64064FE7-F6D0-354C-9000-5D4F551C6931}" type="presParOf" srcId="{BE3E3776-9232-6547-9D3A-B9D39A48D277}" destId="{EEBF37CF-8C35-CD49-9CF8-45F7D5E22544}" srcOrd="0" destOrd="0" presId="urn:microsoft.com/office/officeart/2005/8/layout/vList5"/>
    <dgm:cxn modelId="{0495DFE6-9251-194C-86BF-0EBB7E249368}" type="presParOf" srcId="{EEBF37CF-8C35-CD49-9CF8-45F7D5E22544}" destId="{3EB3573D-F9A8-E34F-B336-CD6429A93BA8}" srcOrd="0" destOrd="0" presId="urn:microsoft.com/office/officeart/2005/8/layout/vList5"/>
    <dgm:cxn modelId="{77334E5C-4665-694F-8B64-C0DF39D3983E}" type="presParOf" srcId="{EEBF37CF-8C35-CD49-9CF8-45F7D5E22544}" destId="{B1D02C91-0159-1049-B2F3-4543E92030BF}" srcOrd="1" destOrd="0" presId="urn:microsoft.com/office/officeart/2005/8/layout/vList5"/>
    <dgm:cxn modelId="{E8B0AF55-074A-EA43-97AF-DF9F385A07AF}" type="presParOf" srcId="{BE3E3776-9232-6547-9D3A-B9D39A48D277}" destId="{34A8F53E-D6F9-3A40-8360-D52881FC4440}" srcOrd="1" destOrd="0" presId="urn:microsoft.com/office/officeart/2005/8/layout/vList5"/>
    <dgm:cxn modelId="{A98ED24C-CB69-8D47-98B9-2F50B0C99ACA}" type="presParOf" srcId="{BE3E3776-9232-6547-9D3A-B9D39A48D277}" destId="{33599FA1-173A-134B-82D5-63651C24918F}" srcOrd="2" destOrd="0" presId="urn:microsoft.com/office/officeart/2005/8/layout/vList5"/>
    <dgm:cxn modelId="{F614B7D0-AAA5-8246-8569-18CFCA241842}" type="presParOf" srcId="{33599FA1-173A-134B-82D5-63651C24918F}" destId="{D8FED7ED-CA81-4D40-B065-E720EC88B7D1}" srcOrd="0" destOrd="0" presId="urn:microsoft.com/office/officeart/2005/8/layout/vList5"/>
    <dgm:cxn modelId="{B591EA98-67FB-1049-AE8D-E35ACB138007}" type="presParOf" srcId="{33599FA1-173A-134B-82D5-63651C24918F}" destId="{53D4EE21-8DAB-F846-858E-8BB376A7D86E}" srcOrd="1" destOrd="0" presId="urn:microsoft.com/office/officeart/2005/8/layout/vList5"/>
    <dgm:cxn modelId="{2D5CF68D-8D3E-354A-BEC7-AD4AB0EAAEB4}" type="presParOf" srcId="{BE3E3776-9232-6547-9D3A-B9D39A48D277}" destId="{A7C7140E-5B7D-C142-9F5A-6E22D44D03C1}" srcOrd="3" destOrd="0" presId="urn:microsoft.com/office/officeart/2005/8/layout/vList5"/>
    <dgm:cxn modelId="{29F1C5F9-71F8-F54F-AD10-5FF3A01F1EA8}" type="presParOf" srcId="{BE3E3776-9232-6547-9D3A-B9D39A48D277}" destId="{02E247EE-52B7-804B-9580-3485BD630B0E}" srcOrd="4" destOrd="0" presId="urn:microsoft.com/office/officeart/2005/8/layout/vList5"/>
    <dgm:cxn modelId="{C637EE66-4EDB-E744-A4B0-B184F06427F5}" type="presParOf" srcId="{02E247EE-52B7-804B-9580-3485BD630B0E}" destId="{B5900E6E-D572-0F49-B6A6-BF8CAC88FBE0}" srcOrd="0" destOrd="0" presId="urn:microsoft.com/office/officeart/2005/8/layout/vList5"/>
    <dgm:cxn modelId="{7C189B7D-6EAC-6A4B-A83A-340C7830D4A6}" type="presParOf" srcId="{02E247EE-52B7-804B-9580-3485BD630B0E}" destId="{A437825B-CAA2-5848-8199-E7E4FE04D3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921E80-50AF-2F49-9CBF-6A08EE40489F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AE64896-2EF6-D844-A576-D6F673F07DA0}">
      <dgm:prSet phldrT="[Texto]"/>
      <dgm:spPr/>
      <dgm:t>
        <a:bodyPr/>
        <a:lstStyle/>
        <a:p>
          <a:r>
            <a:rPr lang="es-ES" dirty="0" smtClean="0"/>
            <a:t>Diseño</a:t>
          </a:r>
          <a:endParaRPr lang="es-ES" dirty="0"/>
        </a:p>
      </dgm:t>
    </dgm:pt>
    <dgm:pt modelId="{300DEE55-324A-8542-B8AC-3A45AC508F7D}" type="parTrans" cxnId="{ED7E86FD-FE3D-2E43-8FC9-856FA6EF60E8}">
      <dgm:prSet/>
      <dgm:spPr/>
      <dgm:t>
        <a:bodyPr/>
        <a:lstStyle/>
        <a:p>
          <a:endParaRPr lang="es-ES"/>
        </a:p>
      </dgm:t>
    </dgm:pt>
    <dgm:pt modelId="{6920CD76-F863-4142-B258-B3D9AF685C75}" type="sibTrans" cxnId="{ED7E86FD-FE3D-2E43-8FC9-856FA6EF60E8}">
      <dgm:prSet/>
      <dgm:spPr/>
      <dgm:t>
        <a:bodyPr/>
        <a:lstStyle/>
        <a:p>
          <a:endParaRPr lang="es-ES"/>
        </a:p>
      </dgm:t>
    </dgm:pt>
    <dgm:pt modelId="{A1F79F3C-5B28-D946-989D-286C28898597}">
      <dgm:prSet phldrT="[Texto]"/>
      <dgm:spPr/>
      <dgm:t>
        <a:bodyPr/>
        <a:lstStyle/>
        <a:p>
          <a:r>
            <a:rPr lang="es-ES" dirty="0" smtClean="0"/>
            <a:t>Formación</a:t>
          </a:r>
          <a:endParaRPr lang="es-ES" dirty="0"/>
        </a:p>
      </dgm:t>
    </dgm:pt>
    <dgm:pt modelId="{0A8250D5-6521-E047-8197-EAAE45E9B51C}" type="parTrans" cxnId="{38177797-2CA2-794F-B60D-6C9414E325B7}">
      <dgm:prSet/>
      <dgm:spPr/>
      <dgm:t>
        <a:bodyPr/>
        <a:lstStyle/>
        <a:p>
          <a:endParaRPr lang="es-ES"/>
        </a:p>
      </dgm:t>
    </dgm:pt>
    <dgm:pt modelId="{4E1B757F-84ED-5147-961A-C5854D460F70}" type="sibTrans" cxnId="{38177797-2CA2-794F-B60D-6C9414E325B7}">
      <dgm:prSet/>
      <dgm:spPr/>
      <dgm:t>
        <a:bodyPr/>
        <a:lstStyle/>
        <a:p>
          <a:endParaRPr lang="es-ES"/>
        </a:p>
      </dgm:t>
    </dgm:pt>
    <dgm:pt modelId="{9C223B54-F7E2-1249-AE14-A076986B05A4}">
      <dgm:prSet phldrT="[Texto]"/>
      <dgm:spPr/>
      <dgm:t>
        <a:bodyPr/>
        <a:lstStyle/>
        <a:p>
          <a:r>
            <a:rPr lang="es-ES" dirty="0" smtClean="0"/>
            <a:t>Financiamiento</a:t>
          </a:r>
          <a:endParaRPr lang="es-ES" dirty="0"/>
        </a:p>
      </dgm:t>
    </dgm:pt>
    <dgm:pt modelId="{DF2F70F9-21CF-874E-97E0-3E0B0B65F5AC}" type="parTrans" cxnId="{6FAFD649-28B1-8B46-922A-08BFD97E2A16}">
      <dgm:prSet/>
      <dgm:spPr/>
      <dgm:t>
        <a:bodyPr/>
        <a:lstStyle/>
        <a:p>
          <a:endParaRPr lang="es-ES"/>
        </a:p>
      </dgm:t>
    </dgm:pt>
    <dgm:pt modelId="{FC802B07-7EAD-A043-8F18-B309146FE081}" type="sibTrans" cxnId="{6FAFD649-28B1-8B46-922A-08BFD97E2A16}">
      <dgm:prSet/>
      <dgm:spPr/>
      <dgm:t>
        <a:bodyPr/>
        <a:lstStyle/>
        <a:p>
          <a:endParaRPr lang="es-ES"/>
        </a:p>
      </dgm:t>
    </dgm:pt>
    <dgm:pt modelId="{F6811D23-E01F-7E48-A5BE-FD98CA4DE1FD}">
      <dgm:prSet phldrT="[Texto]"/>
      <dgm:spPr/>
      <dgm:t>
        <a:bodyPr/>
        <a:lstStyle/>
        <a:p>
          <a:r>
            <a:rPr lang="es-ES" dirty="0" smtClean="0"/>
            <a:t>Sistemas de Información</a:t>
          </a:r>
          <a:endParaRPr lang="es-ES" dirty="0"/>
        </a:p>
      </dgm:t>
    </dgm:pt>
    <dgm:pt modelId="{81465296-4E8C-8A41-9849-B4004F1EC18F}" type="parTrans" cxnId="{21DFE2A9-C296-B340-BFD9-C88522AB0840}">
      <dgm:prSet/>
      <dgm:spPr/>
      <dgm:t>
        <a:bodyPr/>
        <a:lstStyle/>
        <a:p>
          <a:endParaRPr lang="es-ES"/>
        </a:p>
      </dgm:t>
    </dgm:pt>
    <dgm:pt modelId="{D0B947A4-9AA6-5245-B497-A9DBDA121CF4}" type="sibTrans" cxnId="{21DFE2A9-C296-B340-BFD9-C88522AB0840}">
      <dgm:prSet/>
      <dgm:spPr/>
      <dgm:t>
        <a:bodyPr/>
        <a:lstStyle/>
        <a:p>
          <a:endParaRPr lang="es-ES"/>
        </a:p>
      </dgm:t>
    </dgm:pt>
    <dgm:pt modelId="{C9B95115-0D1B-3346-A8DD-2FABB10F73FA}">
      <dgm:prSet phldrT="[Texto]"/>
      <dgm:spPr/>
      <dgm:t>
        <a:bodyPr/>
        <a:lstStyle/>
        <a:p>
          <a:r>
            <a:rPr lang="es-ES" dirty="0" smtClean="0"/>
            <a:t>Lineamientos &amp; Normatividad</a:t>
          </a:r>
          <a:endParaRPr lang="es-ES" dirty="0"/>
        </a:p>
      </dgm:t>
    </dgm:pt>
    <dgm:pt modelId="{46CF7D7C-E642-1E44-9219-DFC6621DC4FE}" type="parTrans" cxnId="{8D04870C-8078-514C-9849-0D148AFAA7EC}">
      <dgm:prSet/>
      <dgm:spPr/>
      <dgm:t>
        <a:bodyPr/>
        <a:lstStyle/>
        <a:p>
          <a:endParaRPr lang="es-ES"/>
        </a:p>
      </dgm:t>
    </dgm:pt>
    <dgm:pt modelId="{EB3E7D8D-821D-EC47-AF2A-8EA85D024F63}" type="sibTrans" cxnId="{8D04870C-8078-514C-9849-0D148AFAA7EC}">
      <dgm:prSet/>
      <dgm:spPr/>
      <dgm:t>
        <a:bodyPr/>
        <a:lstStyle/>
        <a:p>
          <a:endParaRPr lang="es-ES"/>
        </a:p>
      </dgm:t>
    </dgm:pt>
    <dgm:pt modelId="{23D2C30B-BF11-C54D-97B7-0801C992E5DD}">
      <dgm:prSet/>
      <dgm:spPr/>
      <dgm:t>
        <a:bodyPr/>
        <a:lstStyle/>
        <a:p>
          <a:r>
            <a:rPr lang="es-ES" dirty="0" smtClean="0"/>
            <a:t>Materiales Educativos</a:t>
          </a:r>
          <a:endParaRPr lang="es-ES" dirty="0"/>
        </a:p>
      </dgm:t>
    </dgm:pt>
    <dgm:pt modelId="{376E5876-30A6-F04E-BE84-7E535D033469}" type="parTrans" cxnId="{24088290-E9DD-A643-8197-22FDFD5C2F19}">
      <dgm:prSet/>
      <dgm:spPr/>
      <dgm:t>
        <a:bodyPr/>
        <a:lstStyle/>
        <a:p>
          <a:endParaRPr lang="es-ES"/>
        </a:p>
      </dgm:t>
    </dgm:pt>
    <dgm:pt modelId="{F4D0FD5C-B887-6944-864C-16D93109F7B5}" type="sibTrans" cxnId="{24088290-E9DD-A643-8197-22FDFD5C2F19}">
      <dgm:prSet/>
      <dgm:spPr/>
      <dgm:t>
        <a:bodyPr/>
        <a:lstStyle/>
        <a:p>
          <a:endParaRPr lang="es-ES"/>
        </a:p>
      </dgm:t>
    </dgm:pt>
    <dgm:pt modelId="{4C8208E0-99B4-4846-94D1-41CB1813FE9F}" type="pres">
      <dgm:prSet presAssocID="{D8921E80-50AF-2F49-9CBF-6A08EE4048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0F2682-A91D-FB43-98AC-3BC50FD3B4CD}" type="pres">
      <dgm:prSet presAssocID="{0AE64896-2EF6-D844-A576-D6F673F07DA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522982-1585-5F45-B0BF-64ABF904434B}" type="pres">
      <dgm:prSet presAssocID="{6920CD76-F863-4142-B258-B3D9AF685C75}" presName="sibTrans" presStyleCnt="0"/>
      <dgm:spPr/>
    </dgm:pt>
    <dgm:pt modelId="{9074389E-1A6D-FC4B-B33B-276401C0678F}" type="pres">
      <dgm:prSet presAssocID="{A1F79F3C-5B28-D946-989D-286C2889859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8230D-1141-5543-B6E4-85C66D3D0EB7}" type="pres">
      <dgm:prSet presAssocID="{4E1B757F-84ED-5147-961A-C5854D460F70}" presName="sibTrans" presStyleCnt="0"/>
      <dgm:spPr/>
    </dgm:pt>
    <dgm:pt modelId="{A8FFFD9F-430A-2F4E-B273-28CBB2CB8154}" type="pres">
      <dgm:prSet presAssocID="{9C223B54-F7E2-1249-AE14-A076986B05A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74B245-7A50-F444-B0B5-EE9A163F8EE5}" type="pres">
      <dgm:prSet presAssocID="{FC802B07-7EAD-A043-8F18-B309146FE081}" presName="sibTrans" presStyleCnt="0"/>
      <dgm:spPr/>
    </dgm:pt>
    <dgm:pt modelId="{1B8557CE-52F7-7C48-8AE3-0EF6A4468F01}" type="pres">
      <dgm:prSet presAssocID="{F6811D23-E01F-7E48-A5BE-FD98CA4DE1F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CC5196-15F5-584B-A813-A24B6F2A224A}" type="pres">
      <dgm:prSet presAssocID="{D0B947A4-9AA6-5245-B497-A9DBDA121CF4}" presName="sibTrans" presStyleCnt="0"/>
      <dgm:spPr/>
    </dgm:pt>
    <dgm:pt modelId="{0FF82822-7945-DC4C-A4A0-36AD0B796047}" type="pres">
      <dgm:prSet presAssocID="{C9B95115-0D1B-3346-A8DD-2FABB10F73F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E39984-22C9-C240-804D-23B4D3C3B963}" type="pres">
      <dgm:prSet presAssocID="{EB3E7D8D-821D-EC47-AF2A-8EA85D024F63}" presName="sibTrans" presStyleCnt="0"/>
      <dgm:spPr/>
    </dgm:pt>
    <dgm:pt modelId="{A42B5845-A685-C342-8A83-37D37BA91D08}" type="pres">
      <dgm:prSet presAssocID="{23D2C30B-BF11-C54D-97B7-0801C992E5D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1DFE2A9-C296-B340-BFD9-C88522AB0840}" srcId="{D8921E80-50AF-2F49-9CBF-6A08EE40489F}" destId="{F6811D23-E01F-7E48-A5BE-FD98CA4DE1FD}" srcOrd="3" destOrd="0" parTransId="{81465296-4E8C-8A41-9849-B4004F1EC18F}" sibTransId="{D0B947A4-9AA6-5245-B497-A9DBDA121CF4}"/>
    <dgm:cxn modelId="{C84417D6-066E-A448-B54F-8DC4B281BBBF}" type="presOf" srcId="{23D2C30B-BF11-C54D-97B7-0801C992E5DD}" destId="{A42B5845-A685-C342-8A83-37D37BA91D08}" srcOrd="0" destOrd="0" presId="urn:microsoft.com/office/officeart/2005/8/layout/default"/>
    <dgm:cxn modelId="{4C49D590-7213-A94E-91A4-FDF0BAB18BC9}" type="presOf" srcId="{0AE64896-2EF6-D844-A576-D6F673F07DA0}" destId="{B70F2682-A91D-FB43-98AC-3BC50FD3B4CD}" srcOrd="0" destOrd="0" presId="urn:microsoft.com/office/officeart/2005/8/layout/default"/>
    <dgm:cxn modelId="{E16508FF-1E1A-4240-B6D9-1DA553307C60}" type="presOf" srcId="{9C223B54-F7E2-1249-AE14-A076986B05A4}" destId="{A8FFFD9F-430A-2F4E-B273-28CBB2CB8154}" srcOrd="0" destOrd="0" presId="urn:microsoft.com/office/officeart/2005/8/layout/default"/>
    <dgm:cxn modelId="{D5B059EE-2BD2-B74A-AC22-B7E1E9F513A0}" type="presOf" srcId="{C9B95115-0D1B-3346-A8DD-2FABB10F73FA}" destId="{0FF82822-7945-DC4C-A4A0-36AD0B796047}" srcOrd="0" destOrd="0" presId="urn:microsoft.com/office/officeart/2005/8/layout/default"/>
    <dgm:cxn modelId="{8D04870C-8078-514C-9849-0D148AFAA7EC}" srcId="{D8921E80-50AF-2F49-9CBF-6A08EE40489F}" destId="{C9B95115-0D1B-3346-A8DD-2FABB10F73FA}" srcOrd="4" destOrd="0" parTransId="{46CF7D7C-E642-1E44-9219-DFC6621DC4FE}" sibTransId="{EB3E7D8D-821D-EC47-AF2A-8EA85D024F63}"/>
    <dgm:cxn modelId="{555A9241-D45F-2044-BCFD-AE77B0924992}" type="presOf" srcId="{F6811D23-E01F-7E48-A5BE-FD98CA4DE1FD}" destId="{1B8557CE-52F7-7C48-8AE3-0EF6A4468F01}" srcOrd="0" destOrd="0" presId="urn:microsoft.com/office/officeart/2005/8/layout/default"/>
    <dgm:cxn modelId="{ED7E86FD-FE3D-2E43-8FC9-856FA6EF60E8}" srcId="{D8921E80-50AF-2F49-9CBF-6A08EE40489F}" destId="{0AE64896-2EF6-D844-A576-D6F673F07DA0}" srcOrd="0" destOrd="0" parTransId="{300DEE55-324A-8542-B8AC-3A45AC508F7D}" sibTransId="{6920CD76-F863-4142-B258-B3D9AF685C75}"/>
    <dgm:cxn modelId="{24088290-E9DD-A643-8197-22FDFD5C2F19}" srcId="{D8921E80-50AF-2F49-9CBF-6A08EE40489F}" destId="{23D2C30B-BF11-C54D-97B7-0801C992E5DD}" srcOrd="5" destOrd="0" parTransId="{376E5876-30A6-F04E-BE84-7E535D033469}" sibTransId="{F4D0FD5C-B887-6944-864C-16D93109F7B5}"/>
    <dgm:cxn modelId="{6FAFD649-28B1-8B46-922A-08BFD97E2A16}" srcId="{D8921E80-50AF-2F49-9CBF-6A08EE40489F}" destId="{9C223B54-F7E2-1249-AE14-A076986B05A4}" srcOrd="2" destOrd="0" parTransId="{DF2F70F9-21CF-874E-97E0-3E0B0B65F5AC}" sibTransId="{FC802B07-7EAD-A043-8F18-B309146FE081}"/>
    <dgm:cxn modelId="{5247B2C1-A2FC-E445-87AA-735C1539227B}" type="presOf" srcId="{D8921E80-50AF-2F49-9CBF-6A08EE40489F}" destId="{4C8208E0-99B4-4846-94D1-41CB1813FE9F}" srcOrd="0" destOrd="0" presId="urn:microsoft.com/office/officeart/2005/8/layout/default"/>
    <dgm:cxn modelId="{38177797-2CA2-794F-B60D-6C9414E325B7}" srcId="{D8921E80-50AF-2F49-9CBF-6A08EE40489F}" destId="{A1F79F3C-5B28-D946-989D-286C28898597}" srcOrd="1" destOrd="0" parTransId="{0A8250D5-6521-E047-8197-EAAE45E9B51C}" sibTransId="{4E1B757F-84ED-5147-961A-C5854D460F70}"/>
    <dgm:cxn modelId="{60EB32AE-D596-2247-B347-161EE76EB483}" type="presOf" srcId="{A1F79F3C-5B28-D946-989D-286C28898597}" destId="{9074389E-1A6D-FC4B-B33B-276401C0678F}" srcOrd="0" destOrd="0" presId="urn:microsoft.com/office/officeart/2005/8/layout/default"/>
    <dgm:cxn modelId="{0C835ECF-E86B-2A45-B8D2-413EC65F3AE6}" type="presParOf" srcId="{4C8208E0-99B4-4846-94D1-41CB1813FE9F}" destId="{B70F2682-A91D-FB43-98AC-3BC50FD3B4CD}" srcOrd="0" destOrd="0" presId="urn:microsoft.com/office/officeart/2005/8/layout/default"/>
    <dgm:cxn modelId="{9234CE9C-7C46-D049-9C51-879D236AD304}" type="presParOf" srcId="{4C8208E0-99B4-4846-94D1-41CB1813FE9F}" destId="{07522982-1585-5F45-B0BF-64ABF904434B}" srcOrd="1" destOrd="0" presId="urn:microsoft.com/office/officeart/2005/8/layout/default"/>
    <dgm:cxn modelId="{DD36F4A5-9592-8647-9CDD-E310FDE8CBED}" type="presParOf" srcId="{4C8208E0-99B4-4846-94D1-41CB1813FE9F}" destId="{9074389E-1A6D-FC4B-B33B-276401C0678F}" srcOrd="2" destOrd="0" presId="urn:microsoft.com/office/officeart/2005/8/layout/default"/>
    <dgm:cxn modelId="{8CB4706B-F4A7-C14E-A381-CCB8A2EDC1D1}" type="presParOf" srcId="{4C8208E0-99B4-4846-94D1-41CB1813FE9F}" destId="{B4D8230D-1141-5543-B6E4-85C66D3D0EB7}" srcOrd="3" destOrd="0" presId="urn:microsoft.com/office/officeart/2005/8/layout/default"/>
    <dgm:cxn modelId="{15B69A43-2D33-7B4A-8322-169E060944D0}" type="presParOf" srcId="{4C8208E0-99B4-4846-94D1-41CB1813FE9F}" destId="{A8FFFD9F-430A-2F4E-B273-28CBB2CB8154}" srcOrd="4" destOrd="0" presId="urn:microsoft.com/office/officeart/2005/8/layout/default"/>
    <dgm:cxn modelId="{405C666D-08E0-F64B-98F3-FEBC01BCFCB5}" type="presParOf" srcId="{4C8208E0-99B4-4846-94D1-41CB1813FE9F}" destId="{B374B245-7A50-F444-B0B5-EE9A163F8EE5}" srcOrd="5" destOrd="0" presId="urn:microsoft.com/office/officeart/2005/8/layout/default"/>
    <dgm:cxn modelId="{FE5D5FD5-9F06-CB4B-B698-352AB4D3067B}" type="presParOf" srcId="{4C8208E0-99B4-4846-94D1-41CB1813FE9F}" destId="{1B8557CE-52F7-7C48-8AE3-0EF6A4468F01}" srcOrd="6" destOrd="0" presId="urn:microsoft.com/office/officeart/2005/8/layout/default"/>
    <dgm:cxn modelId="{ACE529D7-ADD2-FB4B-B67E-F5C39078BD55}" type="presParOf" srcId="{4C8208E0-99B4-4846-94D1-41CB1813FE9F}" destId="{9FCC5196-15F5-584B-A813-A24B6F2A224A}" srcOrd="7" destOrd="0" presId="urn:microsoft.com/office/officeart/2005/8/layout/default"/>
    <dgm:cxn modelId="{D9A64B95-7317-2D40-B5F1-50BB9C693257}" type="presParOf" srcId="{4C8208E0-99B4-4846-94D1-41CB1813FE9F}" destId="{0FF82822-7945-DC4C-A4A0-36AD0B796047}" srcOrd="8" destOrd="0" presId="urn:microsoft.com/office/officeart/2005/8/layout/default"/>
    <dgm:cxn modelId="{C58A2F58-2902-6245-9ECA-D2A12F3B0251}" type="presParOf" srcId="{4C8208E0-99B4-4846-94D1-41CB1813FE9F}" destId="{5FE39984-22C9-C240-804D-23B4D3C3B963}" srcOrd="9" destOrd="0" presId="urn:microsoft.com/office/officeart/2005/8/layout/default"/>
    <dgm:cxn modelId="{C10693D6-B7C4-654E-9E0C-D19DDE1D9E85}" type="presParOf" srcId="{4C8208E0-99B4-4846-94D1-41CB1813FE9F}" destId="{A42B5845-A685-C342-8A83-37D37BA91D0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921E80-50AF-2F49-9CBF-6A08EE40489F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AE64896-2EF6-D844-A576-D6F673F07DA0}">
      <dgm:prSet phldrT="[Texto]"/>
      <dgm:spPr/>
      <dgm:t>
        <a:bodyPr/>
        <a:lstStyle/>
        <a:p>
          <a:r>
            <a:rPr lang="es-ES" dirty="0" smtClean="0"/>
            <a:t>Seguimiento al aprendizaje</a:t>
          </a:r>
          <a:endParaRPr lang="es-ES" dirty="0"/>
        </a:p>
      </dgm:t>
    </dgm:pt>
    <dgm:pt modelId="{300DEE55-324A-8542-B8AC-3A45AC508F7D}" type="parTrans" cxnId="{ED7E86FD-FE3D-2E43-8FC9-856FA6EF60E8}">
      <dgm:prSet/>
      <dgm:spPr/>
      <dgm:t>
        <a:bodyPr/>
        <a:lstStyle/>
        <a:p>
          <a:endParaRPr lang="es-ES"/>
        </a:p>
      </dgm:t>
    </dgm:pt>
    <dgm:pt modelId="{6920CD76-F863-4142-B258-B3D9AF685C75}" type="sibTrans" cxnId="{ED7E86FD-FE3D-2E43-8FC9-856FA6EF60E8}">
      <dgm:prSet/>
      <dgm:spPr/>
      <dgm:t>
        <a:bodyPr/>
        <a:lstStyle/>
        <a:p>
          <a:endParaRPr lang="es-ES"/>
        </a:p>
      </dgm:t>
    </dgm:pt>
    <dgm:pt modelId="{A1F79F3C-5B28-D946-989D-286C28898597}">
      <dgm:prSet phldrT="[Texto]"/>
      <dgm:spPr/>
      <dgm:t>
        <a:bodyPr/>
        <a:lstStyle/>
        <a:p>
          <a:r>
            <a:rPr lang="es-ES" dirty="0" smtClean="0"/>
            <a:t>Seguimiento a la implementación</a:t>
          </a:r>
          <a:endParaRPr lang="es-ES" dirty="0"/>
        </a:p>
      </dgm:t>
    </dgm:pt>
    <dgm:pt modelId="{0A8250D5-6521-E047-8197-EAAE45E9B51C}" type="parTrans" cxnId="{38177797-2CA2-794F-B60D-6C9414E325B7}">
      <dgm:prSet/>
      <dgm:spPr/>
      <dgm:t>
        <a:bodyPr/>
        <a:lstStyle/>
        <a:p>
          <a:endParaRPr lang="es-ES"/>
        </a:p>
      </dgm:t>
    </dgm:pt>
    <dgm:pt modelId="{4E1B757F-84ED-5147-961A-C5854D460F70}" type="sibTrans" cxnId="{38177797-2CA2-794F-B60D-6C9414E325B7}">
      <dgm:prSet/>
      <dgm:spPr/>
      <dgm:t>
        <a:bodyPr/>
        <a:lstStyle/>
        <a:p>
          <a:endParaRPr lang="es-ES"/>
        </a:p>
      </dgm:t>
    </dgm:pt>
    <dgm:pt modelId="{9C223B54-F7E2-1249-AE14-A076986B05A4}">
      <dgm:prSet phldrT="[Texto]"/>
      <dgm:spPr/>
      <dgm:t>
        <a:bodyPr/>
        <a:lstStyle/>
        <a:p>
          <a:r>
            <a:rPr lang="es-ES" dirty="0" smtClean="0"/>
            <a:t>Líder Todos a Aprender</a:t>
          </a:r>
          <a:endParaRPr lang="es-ES" dirty="0"/>
        </a:p>
      </dgm:t>
    </dgm:pt>
    <dgm:pt modelId="{DF2F70F9-21CF-874E-97E0-3E0B0B65F5AC}" type="parTrans" cxnId="{6FAFD649-28B1-8B46-922A-08BFD97E2A16}">
      <dgm:prSet/>
      <dgm:spPr/>
      <dgm:t>
        <a:bodyPr/>
        <a:lstStyle/>
        <a:p>
          <a:endParaRPr lang="es-ES"/>
        </a:p>
      </dgm:t>
    </dgm:pt>
    <dgm:pt modelId="{FC802B07-7EAD-A043-8F18-B309146FE081}" type="sibTrans" cxnId="{6FAFD649-28B1-8B46-922A-08BFD97E2A16}">
      <dgm:prSet/>
      <dgm:spPr/>
      <dgm:t>
        <a:bodyPr/>
        <a:lstStyle/>
        <a:p>
          <a:endParaRPr lang="es-ES"/>
        </a:p>
      </dgm:t>
    </dgm:pt>
    <dgm:pt modelId="{C9B95115-0D1B-3346-A8DD-2FABB10F73FA}">
      <dgm:prSet phldrT="[Texto]"/>
      <dgm:spPr/>
      <dgm:t>
        <a:bodyPr/>
        <a:lstStyle/>
        <a:p>
          <a:r>
            <a:rPr lang="es-ES" dirty="0" smtClean="0"/>
            <a:t>Espacios y participación en la formación</a:t>
          </a:r>
          <a:endParaRPr lang="es-ES" dirty="0"/>
        </a:p>
      </dgm:t>
    </dgm:pt>
    <dgm:pt modelId="{46CF7D7C-E642-1E44-9219-DFC6621DC4FE}" type="parTrans" cxnId="{8D04870C-8078-514C-9849-0D148AFAA7EC}">
      <dgm:prSet/>
      <dgm:spPr/>
      <dgm:t>
        <a:bodyPr/>
        <a:lstStyle/>
        <a:p>
          <a:endParaRPr lang="es-ES"/>
        </a:p>
      </dgm:t>
    </dgm:pt>
    <dgm:pt modelId="{EB3E7D8D-821D-EC47-AF2A-8EA85D024F63}" type="sibTrans" cxnId="{8D04870C-8078-514C-9849-0D148AFAA7EC}">
      <dgm:prSet/>
      <dgm:spPr/>
      <dgm:t>
        <a:bodyPr/>
        <a:lstStyle/>
        <a:p>
          <a:endParaRPr lang="es-ES"/>
        </a:p>
      </dgm:t>
    </dgm:pt>
    <dgm:pt modelId="{23D2C30B-BF11-C54D-97B7-0801C992E5DD}">
      <dgm:prSet/>
      <dgm:spPr/>
      <dgm:t>
        <a:bodyPr/>
        <a:lstStyle/>
        <a:p>
          <a:r>
            <a:rPr lang="es-ES" dirty="0" smtClean="0"/>
            <a:t>Seguimiento Directivos Docentes</a:t>
          </a:r>
          <a:endParaRPr lang="es-ES" dirty="0"/>
        </a:p>
      </dgm:t>
    </dgm:pt>
    <dgm:pt modelId="{376E5876-30A6-F04E-BE84-7E535D033469}" type="parTrans" cxnId="{24088290-E9DD-A643-8197-22FDFD5C2F19}">
      <dgm:prSet/>
      <dgm:spPr/>
      <dgm:t>
        <a:bodyPr/>
        <a:lstStyle/>
        <a:p>
          <a:endParaRPr lang="es-ES"/>
        </a:p>
      </dgm:t>
    </dgm:pt>
    <dgm:pt modelId="{F4D0FD5C-B887-6944-864C-16D93109F7B5}" type="sibTrans" cxnId="{24088290-E9DD-A643-8197-22FDFD5C2F19}">
      <dgm:prSet/>
      <dgm:spPr/>
      <dgm:t>
        <a:bodyPr/>
        <a:lstStyle/>
        <a:p>
          <a:endParaRPr lang="es-ES"/>
        </a:p>
      </dgm:t>
    </dgm:pt>
    <dgm:pt modelId="{3B88F021-5B40-F144-A30F-BC982A9B2C5F}">
      <dgm:prSet/>
      <dgm:spPr/>
      <dgm:t>
        <a:bodyPr/>
        <a:lstStyle/>
        <a:p>
          <a:r>
            <a:rPr lang="es-ES" dirty="0" smtClean="0"/>
            <a:t>Gestión de tutores</a:t>
          </a:r>
          <a:endParaRPr lang="es-ES" dirty="0"/>
        </a:p>
      </dgm:t>
    </dgm:pt>
    <dgm:pt modelId="{5FFE0477-4CD2-6B4B-A7EB-9B7A107FF1B6}" type="parTrans" cxnId="{57BADDFA-76FE-9342-A9D6-93AE8D16ADB3}">
      <dgm:prSet/>
      <dgm:spPr/>
      <dgm:t>
        <a:bodyPr/>
        <a:lstStyle/>
        <a:p>
          <a:endParaRPr lang="es-ES"/>
        </a:p>
      </dgm:t>
    </dgm:pt>
    <dgm:pt modelId="{A47E879D-6F49-254E-AAEF-3B1F1F2213AB}" type="sibTrans" cxnId="{57BADDFA-76FE-9342-A9D6-93AE8D16ADB3}">
      <dgm:prSet/>
      <dgm:spPr/>
      <dgm:t>
        <a:bodyPr/>
        <a:lstStyle/>
        <a:p>
          <a:endParaRPr lang="es-ES"/>
        </a:p>
      </dgm:t>
    </dgm:pt>
    <dgm:pt modelId="{4C8208E0-99B4-4846-94D1-41CB1813FE9F}" type="pres">
      <dgm:prSet presAssocID="{D8921E80-50AF-2F49-9CBF-6A08EE4048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0F2682-A91D-FB43-98AC-3BC50FD3B4CD}" type="pres">
      <dgm:prSet presAssocID="{0AE64896-2EF6-D844-A576-D6F673F07DA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522982-1585-5F45-B0BF-64ABF904434B}" type="pres">
      <dgm:prSet presAssocID="{6920CD76-F863-4142-B258-B3D9AF685C75}" presName="sibTrans" presStyleCnt="0"/>
      <dgm:spPr/>
    </dgm:pt>
    <dgm:pt modelId="{9074389E-1A6D-FC4B-B33B-276401C0678F}" type="pres">
      <dgm:prSet presAssocID="{A1F79F3C-5B28-D946-989D-286C2889859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8230D-1141-5543-B6E4-85C66D3D0EB7}" type="pres">
      <dgm:prSet presAssocID="{4E1B757F-84ED-5147-961A-C5854D460F70}" presName="sibTrans" presStyleCnt="0"/>
      <dgm:spPr/>
    </dgm:pt>
    <dgm:pt modelId="{A8FFFD9F-430A-2F4E-B273-28CBB2CB8154}" type="pres">
      <dgm:prSet presAssocID="{9C223B54-F7E2-1249-AE14-A076986B05A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74B245-7A50-F444-B0B5-EE9A163F8EE5}" type="pres">
      <dgm:prSet presAssocID="{FC802B07-7EAD-A043-8F18-B309146FE081}" presName="sibTrans" presStyleCnt="0"/>
      <dgm:spPr/>
    </dgm:pt>
    <dgm:pt modelId="{2BA30E0B-491A-4540-B0C1-CB699A31BBB5}" type="pres">
      <dgm:prSet presAssocID="{3B88F021-5B40-F144-A30F-BC982A9B2C5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900B38-F335-F04E-BC38-3A39841A8520}" type="pres">
      <dgm:prSet presAssocID="{A47E879D-6F49-254E-AAEF-3B1F1F2213AB}" presName="sibTrans" presStyleCnt="0"/>
      <dgm:spPr/>
    </dgm:pt>
    <dgm:pt modelId="{0FF82822-7945-DC4C-A4A0-36AD0B796047}" type="pres">
      <dgm:prSet presAssocID="{C9B95115-0D1B-3346-A8DD-2FABB10F73F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E39984-22C9-C240-804D-23B4D3C3B963}" type="pres">
      <dgm:prSet presAssocID="{EB3E7D8D-821D-EC47-AF2A-8EA85D024F63}" presName="sibTrans" presStyleCnt="0"/>
      <dgm:spPr/>
    </dgm:pt>
    <dgm:pt modelId="{A42B5845-A685-C342-8A83-37D37BA91D08}" type="pres">
      <dgm:prSet presAssocID="{23D2C30B-BF11-C54D-97B7-0801C992E5D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DB5AE6D-17F8-5043-95D8-1B9672294F9A}" type="presOf" srcId="{C9B95115-0D1B-3346-A8DD-2FABB10F73FA}" destId="{0FF82822-7945-DC4C-A4A0-36AD0B796047}" srcOrd="0" destOrd="0" presId="urn:microsoft.com/office/officeart/2005/8/layout/default"/>
    <dgm:cxn modelId="{A2167BAA-4E10-2246-96FB-01B1E8D5AADE}" type="presOf" srcId="{A1F79F3C-5B28-D946-989D-286C28898597}" destId="{9074389E-1A6D-FC4B-B33B-276401C0678F}" srcOrd="0" destOrd="0" presId="urn:microsoft.com/office/officeart/2005/8/layout/default"/>
    <dgm:cxn modelId="{8D04870C-8078-514C-9849-0D148AFAA7EC}" srcId="{D8921E80-50AF-2F49-9CBF-6A08EE40489F}" destId="{C9B95115-0D1B-3346-A8DD-2FABB10F73FA}" srcOrd="4" destOrd="0" parTransId="{46CF7D7C-E642-1E44-9219-DFC6621DC4FE}" sibTransId="{EB3E7D8D-821D-EC47-AF2A-8EA85D024F63}"/>
    <dgm:cxn modelId="{0D1DBECF-6AEE-8C42-A08D-576DE2FB1A42}" type="presOf" srcId="{9C223B54-F7E2-1249-AE14-A076986B05A4}" destId="{A8FFFD9F-430A-2F4E-B273-28CBB2CB8154}" srcOrd="0" destOrd="0" presId="urn:microsoft.com/office/officeart/2005/8/layout/default"/>
    <dgm:cxn modelId="{ED7E86FD-FE3D-2E43-8FC9-856FA6EF60E8}" srcId="{D8921E80-50AF-2F49-9CBF-6A08EE40489F}" destId="{0AE64896-2EF6-D844-A576-D6F673F07DA0}" srcOrd="0" destOrd="0" parTransId="{300DEE55-324A-8542-B8AC-3A45AC508F7D}" sibTransId="{6920CD76-F863-4142-B258-B3D9AF685C75}"/>
    <dgm:cxn modelId="{24088290-E9DD-A643-8197-22FDFD5C2F19}" srcId="{D8921E80-50AF-2F49-9CBF-6A08EE40489F}" destId="{23D2C30B-BF11-C54D-97B7-0801C992E5DD}" srcOrd="5" destOrd="0" parTransId="{376E5876-30A6-F04E-BE84-7E535D033469}" sibTransId="{F4D0FD5C-B887-6944-864C-16D93109F7B5}"/>
    <dgm:cxn modelId="{6FAFD649-28B1-8B46-922A-08BFD97E2A16}" srcId="{D8921E80-50AF-2F49-9CBF-6A08EE40489F}" destId="{9C223B54-F7E2-1249-AE14-A076986B05A4}" srcOrd="2" destOrd="0" parTransId="{DF2F70F9-21CF-874E-97E0-3E0B0B65F5AC}" sibTransId="{FC802B07-7EAD-A043-8F18-B309146FE081}"/>
    <dgm:cxn modelId="{108F3E87-CD5D-3444-8BAF-11C0283735D5}" type="presOf" srcId="{23D2C30B-BF11-C54D-97B7-0801C992E5DD}" destId="{A42B5845-A685-C342-8A83-37D37BA91D08}" srcOrd="0" destOrd="0" presId="urn:microsoft.com/office/officeart/2005/8/layout/default"/>
    <dgm:cxn modelId="{57BADDFA-76FE-9342-A9D6-93AE8D16ADB3}" srcId="{D8921E80-50AF-2F49-9CBF-6A08EE40489F}" destId="{3B88F021-5B40-F144-A30F-BC982A9B2C5F}" srcOrd="3" destOrd="0" parTransId="{5FFE0477-4CD2-6B4B-A7EB-9B7A107FF1B6}" sibTransId="{A47E879D-6F49-254E-AAEF-3B1F1F2213AB}"/>
    <dgm:cxn modelId="{38177797-2CA2-794F-B60D-6C9414E325B7}" srcId="{D8921E80-50AF-2F49-9CBF-6A08EE40489F}" destId="{A1F79F3C-5B28-D946-989D-286C28898597}" srcOrd="1" destOrd="0" parTransId="{0A8250D5-6521-E047-8197-EAAE45E9B51C}" sibTransId="{4E1B757F-84ED-5147-961A-C5854D460F70}"/>
    <dgm:cxn modelId="{EDCCF432-B4F4-094D-A59E-484ED5B3EA64}" type="presOf" srcId="{0AE64896-2EF6-D844-A576-D6F673F07DA0}" destId="{B70F2682-A91D-FB43-98AC-3BC50FD3B4CD}" srcOrd="0" destOrd="0" presId="urn:microsoft.com/office/officeart/2005/8/layout/default"/>
    <dgm:cxn modelId="{9997A6D2-D9AA-E645-81AF-DF7C23FF494B}" type="presOf" srcId="{3B88F021-5B40-F144-A30F-BC982A9B2C5F}" destId="{2BA30E0B-491A-4540-B0C1-CB699A31BBB5}" srcOrd="0" destOrd="0" presId="urn:microsoft.com/office/officeart/2005/8/layout/default"/>
    <dgm:cxn modelId="{20C32C4E-1791-E546-AB38-1FB8D0BC0EB2}" type="presOf" srcId="{D8921E80-50AF-2F49-9CBF-6A08EE40489F}" destId="{4C8208E0-99B4-4846-94D1-41CB1813FE9F}" srcOrd="0" destOrd="0" presId="urn:microsoft.com/office/officeart/2005/8/layout/default"/>
    <dgm:cxn modelId="{6377D791-130C-DA4B-A5C4-23FAD6173BBB}" type="presParOf" srcId="{4C8208E0-99B4-4846-94D1-41CB1813FE9F}" destId="{B70F2682-A91D-FB43-98AC-3BC50FD3B4CD}" srcOrd="0" destOrd="0" presId="urn:microsoft.com/office/officeart/2005/8/layout/default"/>
    <dgm:cxn modelId="{18686381-654F-7547-984A-D24454EA910B}" type="presParOf" srcId="{4C8208E0-99B4-4846-94D1-41CB1813FE9F}" destId="{07522982-1585-5F45-B0BF-64ABF904434B}" srcOrd="1" destOrd="0" presId="urn:microsoft.com/office/officeart/2005/8/layout/default"/>
    <dgm:cxn modelId="{A3CF7DD6-5A8C-6348-88CD-E645DDC744E4}" type="presParOf" srcId="{4C8208E0-99B4-4846-94D1-41CB1813FE9F}" destId="{9074389E-1A6D-FC4B-B33B-276401C0678F}" srcOrd="2" destOrd="0" presId="urn:microsoft.com/office/officeart/2005/8/layout/default"/>
    <dgm:cxn modelId="{D0B048B7-3CAB-2747-A4C6-E81D7C958C2C}" type="presParOf" srcId="{4C8208E0-99B4-4846-94D1-41CB1813FE9F}" destId="{B4D8230D-1141-5543-B6E4-85C66D3D0EB7}" srcOrd="3" destOrd="0" presId="urn:microsoft.com/office/officeart/2005/8/layout/default"/>
    <dgm:cxn modelId="{D9D25FED-9D75-D942-A6AC-9A9982CC16CB}" type="presParOf" srcId="{4C8208E0-99B4-4846-94D1-41CB1813FE9F}" destId="{A8FFFD9F-430A-2F4E-B273-28CBB2CB8154}" srcOrd="4" destOrd="0" presId="urn:microsoft.com/office/officeart/2005/8/layout/default"/>
    <dgm:cxn modelId="{52F495ED-A4BB-6942-949D-3EC16F644B78}" type="presParOf" srcId="{4C8208E0-99B4-4846-94D1-41CB1813FE9F}" destId="{B374B245-7A50-F444-B0B5-EE9A163F8EE5}" srcOrd="5" destOrd="0" presId="urn:microsoft.com/office/officeart/2005/8/layout/default"/>
    <dgm:cxn modelId="{8888D614-E75E-294F-8890-2F0CA0EB009C}" type="presParOf" srcId="{4C8208E0-99B4-4846-94D1-41CB1813FE9F}" destId="{2BA30E0B-491A-4540-B0C1-CB699A31BBB5}" srcOrd="6" destOrd="0" presId="urn:microsoft.com/office/officeart/2005/8/layout/default"/>
    <dgm:cxn modelId="{54BAD2A8-CB12-7145-AA84-00D171F9BF7B}" type="presParOf" srcId="{4C8208E0-99B4-4846-94D1-41CB1813FE9F}" destId="{4F900B38-F335-F04E-BC38-3A39841A8520}" srcOrd="7" destOrd="0" presId="urn:microsoft.com/office/officeart/2005/8/layout/default"/>
    <dgm:cxn modelId="{DB5CC7DA-139D-6047-83CC-6CCA68159C16}" type="presParOf" srcId="{4C8208E0-99B4-4846-94D1-41CB1813FE9F}" destId="{0FF82822-7945-DC4C-A4A0-36AD0B796047}" srcOrd="8" destOrd="0" presId="urn:microsoft.com/office/officeart/2005/8/layout/default"/>
    <dgm:cxn modelId="{D02FFA5A-2FDB-114D-A676-1E896E7D6D64}" type="presParOf" srcId="{4C8208E0-99B4-4846-94D1-41CB1813FE9F}" destId="{5FE39984-22C9-C240-804D-23B4D3C3B963}" srcOrd="9" destOrd="0" presId="urn:microsoft.com/office/officeart/2005/8/layout/default"/>
    <dgm:cxn modelId="{33E1BBB8-192C-9947-B4FF-B1E8298DF817}" type="presParOf" srcId="{4C8208E0-99B4-4846-94D1-41CB1813FE9F}" destId="{A42B5845-A685-C342-8A83-37D37BA91D0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921E80-50AF-2F49-9CBF-6A08EE40489F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AE64896-2EF6-D844-A576-D6F673F07DA0}">
      <dgm:prSet phldrT="[Texto]"/>
      <dgm:spPr/>
      <dgm:t>
        <a:bodyPr/>
        <a:lstStyle/>
        <a:p>
          <a:r>
            <a:rPr lang="es-ES" dirty="0" smtClean="0"/>
            <a:t>Seguimiento al aprendizaje</a:t>
          </a:r>
          <a:endParaRPr lang="es-ES" dirty="0"/>
        </a:p>
      </dgm:t>
    </dgm:pt>
    <dgm:pt modelId="{300DEE55-324A-8542-B8AC-3A45AC508F7D}" type="parTrans" cxnId="{ED7E86FD-FE3D-2E43-8FC9-856FA6EF60E8}">
      <dgm:prSet/>
      <dgm:spPr/>
      <dgm:t>
        <a:bodyPr/>
        <a:lstStyle/>
        <a:p>
          <a:endParaRPr lang="es-ES"/>
        </a:p>
      </dgm:t>
    </dgm:pt>
    <dgm:pt modelId="{6920CD76-F863-4142-B258-B3D9AF685C75}" type="sibTrans" cxnId="{ED7E86FD-FE3D-2E43-8FC9-856FA6EF60E8}">
      <dgm:prSet/>
      <dgm:spPr/>
      <dgm:t>
        <a:bodyPr/>
        <a:lstStyle/>
        <a:p>
          <a:endParaRPr lang="es-ES"/>
        </a:p>
      </dgm:t>
    </dgm:pt>
    <dgm:pt modelId="{A1F79F3C-5B28-D946-989D-286C28898597}">
      <dgm:prSet phldrT="[Texto]"/>
      <dgm:spPr/>
      <dgm:t>
        <a:bodyPr/>
        <a:lstStyle/>
        <a:p>
          <a:r>
            <a:rPr lang="es-ES" dirty="0" smtClean="0"/>
            <a:t>Mejoramiento del aprendizaje</a:t>
          </a:r>
          <a:endParaRPr lang="es-ES" dirty="0"/>
        </a:p>
      </dgm:t>
    </dgm:pt>
    <dgm:pt modelId="{0A8250D5-6521-E047-8197-EAAE45E9B51C}" type="parTrans" cxnId="{38177797-2CA2-794F-B60D-6C9414E325B7}">
      <dgm:prSet/>
      <dgm:spPr/>
      <dgm:t>
        <a:bodyPr/>
        <a:lstStyle/>
        <a:p>
          <a:endParaRPr lang="es-ES"/>
        </a:p>
      </dgm:t>
    </dgm:pt>
    <dgm:pt modelId="{4E1B757F-84ED-5147-961A-C5854D460F70}" type="sibTrans" cxnId="{38177797-2CA2-794F-B60D-6C9414E325B7}">
      <dgm:prSet/>
      <dgm:spPr/>
      <dgm:t>
        <a:bodyPr/>
        <a:lstStyle/>
        <a:p>
          <a:endParaRPr lang="es-ES"/>
        </a:p>
      </dgm:t>
    </dgm:pt>
    <dgm:pt modelId="{9C223B54-F7E2-1249-AE14-A076986B05A4}">
      <dgm:prSet phldrT="[Texto]"/>
      <dgm:spPr/>
      <dgm:t>
        <a:bodyPr/>
        <a:lstStyle/>
        <a:p>
          <a:r>
            <a:rPr lang="es-ES" dirty="0" smtClean="0"/>
            <a:t>Espacios</a:t>
          </a:r>
          <a:r>
            <a:rPr lang="es-ES" baseline="0" dirty="0" smtClean="0"/>
            <a:t> &amp; Participación</a:t>
          </a:r>
          <a:endParaRPr lang="es-ES" dirty="0"/>
        </a:p>
      </dgm:t>
    </dgm:pt>
    <dgm:pt modelId="{DF2F70F9-21CF-874E-97E0-3E0B0B65F5AC}" type="parTrans" cxnId="{6FAFD649-28B1-8B46-922A-08BFD97E2A16}">
      <dgm:prSet/>
      <dgm:spPr/>
      <dgm:t>
        <a:bodyPr/>
        <a:lstStyle/>
        <a:p>
          <a:endParaRPr lang="es-ES"/>
        </a:p>
      </dgm:t>
    </dgm:pt>
    <dgm:pt modelId="{FC802B07-7EAD-A043-8F18-B309146FE081}" type="sibTrans" cxnId="{6FAFD649-28B1-8B46-922A-08BFD97E2A16}">
      <dgm:prSet/>
      <dgm:spPr/>
      <dgm:t>
        <a:bodyPr/>
        <a:lstStyle/>
        <a:p>
          <a:endParaRPr lang="es-ES"/>
        </a:p>
      </dgm:t>
    </dgm:pt>
    <dgm:pt modelId="{C9B95115-0D1B-3346-A8DD-2FABB10F73FA}">
      <dgm:prSet phldrT="[Texto]"/>
      <dgm:spPr/>
      <dgm:t>
        <a:bodyPr/>
        <a:lstStyle/>
        <a:p>
          <a:r>
            <a:rPr lang="es-ES" dirty="0" smtClean="0"/>
            <a:t>Uso</a:t>
          </a:r>
          <a:r>
            <a:rPr lang="es-ES" baseline="0" dirty="0" smtClean="0"/>
            <a:t> pedagógico del material</a:t>
          </a:r>
          <a:endParaRPr lang="es-ES" dirty="0"/>
        </a:p>
      </dgm:t>
    </dgm:pt>
    <dgm:pt modelId="{46CF7D7C-E642-1E44-9219-DFC6621DC4FE}" type="parTrans" cxnId="{8D04870C-8078-514C-9849-0D148AFAA7EC}">
      <dgm:prSet/>
      <dgm:spPr/>
      <dgm:t>
        <a:bodyPr/>
        <a:lstStyle/>
        <a:p>
          <a:endParaRPr lang="es-ES"/>
        </a:p>
      </dgm:t>
    </dgm:pt>
    <dgm:pt modelId="{EB3E7D8D-821D-EC47-AF2A-8EA85D024F63}" type="sibTrans" cxnId="{8D04870C-8078-514C-9849-0D148AFAA7EC}">
      <dgm:prSet/>
      <dgm:spPr/>
      <dgm:t>
        <a:bodyPr/>
        <a:lstStyle/>
        <a:p>
          <a:endParaRPr lang="es-ES"/>
        </a:p>
      </dgm:t>
    </dgm:pt>
    <dgm:pt modelId="{3B88F021-5B40-F144-A30F-BC982A9B2C5F}">
      <dgm:prSet/>
      <dgm:spPr/>
      <dgm:t>
        <a:bodyPr/>
        <a:lstStyle/>
        <a:p>
          <a:r>
            <a:rPr lang="es-ES" dirty="0" smtClean="0"/>
            <a:t>PARTICIPAR</a:t>
          </a:r>
          <a:endParaRPr lang="es-ES" dirty="0"/>
        </a:p>
      </dgm:t>
    </dgm:pt>
    <dgm:pt modelId="{5FFE0477-4CD2-6B4B-A7EB-9B7A107FF1B6}" type="parTrans" cxnId="{57BADDFA-76FE-9342-A9D6-93AE8D16ADB3}">
      <dgm:prSet/>
      <dgm:spPr/>
      <dgm:t>
        <a:bodyPr/>
        <a:lstStyle/>
        <a:p>
          <a:endParaRPr lang="es-ES"/>
        </a:p>
      </dgm:t>
    </dgm:pt>
    <dgm:pt modelId="{A47E879D-6F49-254E-AAEF-3B1F1F2213AB}" type="sibTrans" cxnId="{57BADDFA-76FE-9342-A9D6-93AE8D16ADB3}">
      <dgm:prSet/>
      <dgm:spPr/>
      <dgm:t>
        <a:bodyPr/>
        <a:lstStyle/>
        <a:p>
          <a:endParaRPr lang="es-ES"/>
        </a:p>
      </dgm:t>
    </dgm:pt>
    <dgm:pt modelId="{4C8208E0-99B4-4846-94D1-41CB1813FE9F}" type="pres">
      <dgm:prSet presAssocID="{D8921E80-50AF-2F49-9CBF-6A08EE4048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0F2682-A91D-FB43-98AC-3BC50FD3B4CD}" type="pres">
      <dgm:prSet presAssocID="{0AE64896-2EF6-D844-A576-D6F673F07DA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522982-1585-5F45-B0BF-64ABF904434B}" type="pres">
      <dgm:prSet presAssocID="{6920CD76-F863-4142-B258-B3D9AF685C75}" presName="sibTrans" presStyleCnt="0"/>
      <dgm:spPr/>
    </dgm:pt>
    <dgm:pt modelId="{9074389E-1A6D-FC4B-B33B-276401C0678F}" type="pres">
      <dgm:prSet presAssocID="{A1F79F3C-5B28-D946-989D-286C2889859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8230D-1141-5543-B6E4-85C66D3D0EB7}" type="pres">
      <dgm:prSet presAssocID="{4E1B757F-84ED-5147-961A-C5854D460F70}" presName="sibTrans" presStyleCnt="0"/>
      <dgm:spPr/>
    </dgm:pt>
    <dgm:pt modelId="{A8FFFD9F-430A-2F4E-B273-28CBB2CB8154}" type="pres">
      <dgm:prSet presAssocID="{9C223B54-F7E2-1249-AE14-A076986B05A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74B245-7A50-F444-B0B5-EE9A163F8EE5}" type="pres">
      <dgm:prSet presAssocID="{FC802B07-7EAD-A043-8F18-B309146FE081}" presName="sibTrans" presStyleCnt="0"/>
      <dgm:spPr/>
    </dgm:pt>
    <dgm:pt modelId="{2BA30E0B-491A-4540-B0C1-CB699A31BBB5}" type="pres">
      <dgm:prSet presAssocID="{3B88F021-5B40-F144-A30F-BC982A9B2C5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900B38-F335-F04E-BC38-3A39841A8520}" type="pres">
      <dgm:prSet presAssocID="{A47E879D-6F49-254E-AAEF-3B1F1F2213AB}" presName="sibTrans" presStyleCnt="0"/>
      <dgm:spPr/>
    </dgm:pt>
    <dgm:pt modelId="{0FF82822-7945-DC4C-A4A0-36AD0B796047}" type="pres">
      <dgm:prSet presAssocID="{C9B95115-0D1B-3346-A8DD-2FABB10F73F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D04870C-8078-514C-9849-0D148AFAA7EC}" srcId="{D8921E80-50AF-2F49-9CBF-6A08EE40489F}" destId="{C9B95115-0D1B-3346-A8DD-2FABB10F73FA}" srcOrd="4" destOrd="0" parTransId="{46CF7D7C-E642-1E44-9219-DFC6621DC4FE}" sibTransId="{EB3E7D8D-821D-EC47-AF2A-8EA85D024F63}"/>
    <dgm:cxn modelId="{ED7E86FD-FE3D-2E43-8FC9-856FA6EF60E8}" srcId="{D8921E80-50AF-2F49-9CBF-6A08EE40489F}" destId="{0AE64896-2EF6-D844-A576-D6F673F07DA0}" srcOrd="0" destOrd="0" parTransId="{300DEE55-324A-8542-B8AC-3A45AC508F7D}" sibTransId="{6920CD76-F863-4142-B258-B3D9AF685C75}"/>
    <dgm:cxn modelId="{28798926-70BB-1C4D-A9B6-DF28BFA497FF}" type="presOf" srcId="{C9B95115-0D1B-3346-A8DD-2FABB10F73FA}" destId="{0FF82822-7945-DC4C-A4A0-36AD0B796047}" srcOrd="0" destOrd="0" presId="urn:microsoft.com/office/officeart/2005/8/layout/default"/>
    <dgm:cxn modelId="{6FAFD649-28B1-8B46-922A-08BFD97E2A16}" srcId="{D8921E80-50AF-2F49-9CBF-6A08EE40489F}" destId="{9C223B54-F7E2-1249-AE14-A076986B05A4}" srcOrd="2" destOrd="0" parTransId="{DF2F70F9-21CF-874E-97E0-3E0B0B65F5AC}" sibTransId="{FC802B07-7EAD-A043-8F18-B309146FE081}"/>
    <dgm:cxn modelId="{C9174AAF-0517-654A-A799-6E169D4064E7}" type="presOf" srcId="{A1F79F3C-5B28-D946-989D-286C28898597}" destId="{9074389E-1A6D-FC4B-B33B-276401C0678F}" srcOrd="0" destOrd="0" presId="urn:microsoft.com/office/officeart/2005/8/layout/default"/>
    <dgm:cxn modelId="{97A332F7-43D9-1C4F-9CB2-8EB45A64E409}" type="presOf" srcId="{0AE64896-2EF6-D844-A576-D6F673F07DA0}" destId="{B70F2682-A91D-FB43-98AC-3BC50FD3B4CD}" srcOrd="0" destOrd="0" presId="urn:microsoft.com/office/officeart/2005/8/layout/default"/>
    <dgm:cxn modelId="{09DDAE77-2CC2-DB48-9216-34446140CF58}" type="presOf" srcId="{3B88F021-5B40-F144-A30F-BC982A9B2C5F}" destId="{2BA30E0B-491A-4540-B0C1-CB699A31BBB5}" srcOrd="0" destOrd="0" presId="urn:microsoft.com/office/officeart/2005/8/layout/default"/>
    <dgm:cxn modelId="{987499E1-4AC9-2444-A455-3079E06E2438}" type="presOf" srcId="{9C223B54-F7E2-1249-AE14-A076986B05A4}" destId="{A8FFFD9F-430A-2F4E-B273-28CBB2CB8154}" srcOrd="0" destOrd="0" presId="urn:microsoft.com/office/officeart/2005/8/layout/default"/>
    <dgm:cxn modelId="{57BADDFA-76FE-9342-A9D6-93AE8D16ADB3}" srcId="{D8921E80-50AF-2F49-9CBF-6A08EE40489F}" destId="{3B88F021-5B40-F144-A30F-BC982A9B2C5F}" srcOrd="3" destOrd="0" parTransId="{5FFE0477-4CD2-6B4B-A7EB-9B7A107FF1B6}" sibTransId="{A47E879D-6F49-254E-AAEF-3B1F1F2213AB}"/>
    <dgm:cxn modelId="{38177797-2CA2-794F-B60D-6C9414E325B7}" srcId="{D8921E80-50AF-2F49-9CBF-6A08EE40489F}" destId="{A1F79F3C-5B28-D946-989D-286C28898597}" srcOrd="1" destOrd="0" parTransId="{0A8250D5-6521-E047-8197-EAAE45E9B51C}" sibTransId="{4E1B757F-84ED-5147-961A-C5854D460F70}"/>
    <dgm:cxn modelId="{07601E1D-5B7A-3D4A-ADAB-D8ED34F74113}" type="presOf" srcId="{D8921E80-50AF-2F49-9CBF-6A08EE40489F}" destId="{4C8208E0-99B4-4846-94D1-41CB1813FE9F}" srcOrd="0" destOrd="0" presId="urn:microsoft.com/office/officeart/2005/8/layout/default"/>
    <dgm:cxn modelId="{B9A3204A-0645-AA46-854F-3F3CC8F31F09}" type="presParOf" srcId="{4C8208E0-99B4-4846-94D1-41CB1813FE9F}" destId="{B70F2682-A91D-FB43-98AC-3BC50FD3B4CD}" srcOrd="0" destOrd="0" presId="urn:microsoft.com/office/officeart/2005/8/layout/default"/>
    <dgm:cxn modelId="{1AFF08D6-B16D-EA47-80F0-337C26C29799}" type="presParOf" srcId="{4C8208E0-99B4-4846-94D1-41CB1813FE9F}" destId="{07522982-1585-5F45-B0BF-64ABF904434B}" srcOrd="1" destOrd="0" presId="urn:microsoft.com/office/officeart/2005/8/layout/default"/>
    <dgm:cxn modelId="{55BCB55C-3859-4A46-BC8E-37E44310B4B9}" type="presParOf" srcId="{4C8208E0-99B4-4846-94D1-41CB1813FE9F}" destId="{9074389E-1A6D-FC4B-B33B-276401C0678F}" srcOrd="2" destOrd="0" presId="urn:microsoft.com/office/officeart/2005/8/layout/default"/>
    <dgm:cxn modelId="{389DB8B3-D341-9A4E-84E1-B813D5BAC671}" type="presParOf" srcId="{4C8208E0-99B4-4846-94D1-41CB1813FE9F}" destId="{B4D8230D-1141-5543-B6E4-85C66D3D0EB7}" srcOrd="3" destOrd="0" presId="urn:microsoft.com/office/officeart/2005/8/layout/default"/>
    <dgm:cxn modelId="{49177E13-7712-BA4F-B545-A426D3C0160F}" type="presParOf" srcId="{4C8208E0-99B4-4846-94D1-41CB1813FE9F}" destId="{A8FFFD9F-430A-2F4E-B273-28CBB2CB8154}" srcOrd="4" destOrd="0" presId="urn:microsoft.com/office/officeart/2005/8/layout/default"/>
    <dgm:cxn modelId="{4EB612FD-2DB0-1C46-A1B6-EA5195FFCED8}" type="presParOf" srcId="{4C8208E0-99B4-4846-94D1-41CB1813FE9F}" destId="{B374B245-7A50-F444-B0B5-EE9A163F8EE5}" srcOrd="5" destOrd="0" presId="urn:microsoft.com/office/officeart/2005/8/layout/default"/>
    <dgm:cxn modelId="{09609145-F5F6-4244-B463-9E749CAA6823}" type="presParOf" srcId="{4C8208E0-99B4-4846-94D1-41CB1813FE9F}" destId="{2BA30E0B-491A-4540-B0C1-CB699A31BBB5}" srcOrd="6" destOrd="0" presId="urn:microsoft.com/office/officeart/2005/8/layout/default"/>
    <dgm:cxn modelId="{60A5D9D6-8990-ED43-A90D-19046EE1BC36}" type="presParOf" srcId="{4C8208E0-99B4-4846-94D1-41CB1813FE9F}" destId="{4F900B38-F335-F04E-BC38-3A39841A8520}" srcOrd="7" destOrd="0" presId="urn:microsoft.com/office/officeart/2005/8/layout/default"/>
    <dgm:cxn modelId="{F8EE274C-EFD3-334B-9E75-854B9995FD5D}" type="presParOf" srcId="{4C8208E0-99B4-4846-94D1-41CB1813FE9F}" destId="{0FF82822-7945-DC4C-A4A0-36AD0B79604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921E80-50AF-2F49-9CBF-6A08EE40489F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AE64896-2EF6-D844-A576-D6F673F07DA0}">
      <dgm:prSet phldrT="[Texto]"/>
      <dgm:spPr/>
      <dgm:t>
        <a:bodyPr/>
        <a:lstStyle/>
        <a:p>
          <a:r>
            <a:rPr lang="es-ES" dirty="0" smtClean="0"/>
            <a:t>Seguimiento al aprendizaje</a:t>
          </a:r>
          <a:endParaRPr lang="es-ES" dirty="0"/>
        </a:p>
      </dgm:t>
    </dgm:pt>
    <dgm:pt modelId="{300DEE55-324A-8542-B8AC-3A45AC508F7D}" type="parTrans" cxnId="{ED7E86FD-FE3D-2E43-8FC9-856FA6EF60E8}">
      <dgm:prSet/>
      <dgm:spPr/>
      <dgm:t>
        <a:bodyPr/>
        <a:lstStyle/>
        <a:p>
          <a:endParaRPr lang="es-ES"/>
        </a:p>
      </dgm:t>
    </dgm:pt>
    <dgm:pt modelId="{6920CD76-F863-4142-B258-B3D9AF685C75}" type="sibTrans" cxnId="{ED7E86FD-FE3D-2E43-8FC9-856FA6EF60E8}">
      <dgm:prSet/>
      <dgm:spPr/>
      <dgm:t>
        <a:bodyPr/>
        <a:lstStyle/>
        <a:p>
          <a:endParaRPr lang="es-ES"/>
        </a:p>
      </dgm:t>
    </dgm:pt>
    <dgm:pt modelId="{A1F79F3C-5B28-D946-989D-286C28898597}">
      <dgm:prSet phldrT="[Texto]"/>
      <dgm:spPr/>
      <dgm:t>
        <a:bodyPr/>
        <a:lstStyle/>
        <a:p>
          <a:r>
            <a:rPr lang="es-ES" dirty="0" smtClean="0"/>
            <a:t>Formación a tutores</a:t>
          </a:r>
          <a:endParaRPr lang="es-ES" dirty="0"/>
        </a:p>
      </dgm:t>
    </dgm:pt>
    <dgm:pt modelId="{0A8250D5-6521-E047-8197-EAAE45E9B51C}" type="parTrans" cxnId="{38177797-2CA2-794F-B60D-6C9414E325B7}">
      <dgm:prSet/>
      <dgm:spPr/>
      <dgm:t>
        <a:bodyPr/>
        <a:lstStyle/>
        <a:p>
          <a:endParaRPr lang="es-ES"/>
        </a:p>
      </dgm:t>
    </dgm:pt>
    <dgm:pt modelId="{4E1B757F-84ED-5147-961A-C5854D460F70}" type="sibTrans" cxnId="{38177797-2CA2-794F-B60D-6C9414E325B7}">
      <dgm:prSet/>
      <dgm:spPr/>
      <dgm:t>
        <a:bodyPr/>
        <a:lstStyle/>
        <a:p>
          <a:endParaRPr lang="es-ES"/>
        </a:p>
      </dgm:t>
    </dgm:pt>
    <dgm:pt modelId="{9C223B54-F7E2-1249-AE14-A076986B05A4}">
      <dgm:prSet phldrT="[Texto]"/>
      <dgm:spPr/>
      <dgm:t>
        <a:bodyPr/>
        <a:lstStyle/>
        <a:p>
          <a:r>
            <a:rPr lang="es-ES" dirty="0" smtClean="0"/>
            <a:t>Seguimiento a la implementación</a:t>
          </a:r>
          <a:endParaRPr lang="es-ES" dirty="0"/>
        </a:p>
      </dgm:t>
    </dgm:pt>
    <dgm:pt modelId="{DF2F70F9-21CF-874E-97E0-3E0B0B65F5AC}" type="parTrans" cxnId="{6FAFD649-28B1-8B46-922A-08BFD97E2A16}">
      <dgm:prSet/>
      <dgm:spPr/>
      <dgm:t>
        <a:bodyPr/>
        <a:lstStyle/>
        <a:p>
          <a:endParaRPr lang="es-ES"/>
        </a:p>
      </dgm:t>
    </dgm:pt>
    <dgm:pt modelId="{FC802B07-7EAD-A043-8F18-B309146FE081}" type="sibTrans" cxnId="{6FAFD649-28B1-8B46-922A-08BFD97E2A16}">
      <dgm:prSet/>
      <dgm:spPr/>
      <dgm:t>
        <a:bodyPr/>
        <a:lstStyle/>
        <a:p>
          <a:endParaRPr lang="es-ES"/>
        </a:p>
      </dgm:t>
    </dgm:pt>
    <dgm:pt modelId="{4C8208E0-99B4-4846-94D1-41CB1813FE9F}" type="pres">
      <dgm:prSet presAssocID="{D8921E80-50AF-2F49-9CBF-6A08EE4048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0F2682-A91D-FB43-98AC-3BC50FD3B4CD}" type="pres">
      <dgm:prSet presAssocID="{0AE64896-2EF6-D844-A576-D6F673F07D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522982-1585-5F45-B0BF-64ABF904434B}" type="pres">
      <dgm:prSet presAssocID="{6920CD76-F863-4142-B258-B3D9AF685C75}" presName="sibTrans" presStyleCnt="0"/>
      <dgm:spPr/>
    </dgm:pt>
    <dgm:pt modelId="{9074389E-1A6D-FC4B-B33B-276401C0678F}" type="pres">
      <dgm:prSet presAssocID="{A1F79F3C-5B28-D946-989D-286C2889859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8230D-1141-5543-B6E4-85C66D3D0EB7}" type="pres">
      <dgm:prSet presAssocID="{4E1B757F-84ED-5147-961A-C5854D460F70}" presName="sibTrans" presStyleCnt="0"/>
      <dgm:spPr/>
    </dgm:pt>
    <dgm:pt modelId="{A8FFFD9F-430A-2F4E-B273-28CBB2CB8154}" type="pres">
      <dgm:prSet presAssocID="{9C223B54-F7E2-1249-AE14-A076986B05A4}" presName="node" presStyleLbl="node1" presStyleIdx="2" presStyleCnt="3" custScaleX="1136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FAFD649-28B1-8B46-922A-08BFD97E2A16}" srcId="{D8921E80-50AF-2F49-9CBF-6A08EE40489F}" destId="{9C223B54-F7E2-1249-AE14-A076986B05A4}" srcOrd="2" destOrd="0" parTransId="{DF2F70F9-21CF-874E-97E0-3E0B0B65F5AC}" sibTransId="{FC802B07-7EAD-A043-8F18-B309146FE081}"/>
    <dgm:cxn modelId="{38177797-2CA2-794F-B60D-6C9414E325B7}" srcId="{D8921E80-50AF-2F49-9CBF-6A08EE40489F}" destId="{A1F79F3C-5B28-D946-989D-286C28898597}" srcOrd="1" destOrd="0" parTransId="{0A8250D5-6521-E047-8197-EAAE45E9B51C}" sibTransId="{4E1B757F-84ED-5147-961A-C5854D460F70}"/>
    <dgm:cxn modelId="{DEC749D1-16B8-BD48-A22D-3FDA0BAE50BB}" type="presOf" srcId="{A1F79F3C-5B28-D946-989D-286C28898597}" destId="{9074389E-1A6D-FC4B-B33B-276401C0678F}" srcOrd="0" destOrd="0" presId="urn:microsoft.com/office/officeart/2005/8/layout/default"/>
    <dgm:cxn modelId="{56A81A1B-E6FE-9F47-A111-60EBD0C4366F}" type="presOf" srcId="{D8921E80-50AF-2F49-9CBF-6A08EE40489F}" destId="{4C8208E0-99B4-4846-94D1-41CB1813FE9F}" srcOrd="0" destOrd="0" presId="urn:microsoft.com/office/officeart/2005/8/layout/default"/>
    <dgm:cxn modelId="{179A9530-1E00-2B43-BCB9-B3B61BE28DE1}" type="presOf" srcId="{0AE64896-2EF6-D844-A576-D6F673F07DA0}" destId="{B70F2682-A91D-FB43-98AC-3BC50FD3B4CD}" srcOrd="0" destOrd="0" presId="urn:microsoft.com/office/officeart/2005/8/layout/default"/>
    <dgm:cxn modelId="{ED7E86FD-FE3D-2E43-8FC9-856FA6EF60E8}" srcId="{D8921E80-50AF-2F49-9CBF-6A08EE40489F}" destId="{0AE64896-2EF6-D844-A576-D6F673F07DA0}" srcOrd="0" destOrd="0" parTransId="{300DEE55-324A-8542-B8AC-3A45AC508F7D}" sibTransId="{6920CD76-F863-4142-B258-B3D9AF685C75}"/>
    <dgm:cxn modelId="{44D3B2A3-A5BE-764C-854A-975DADD597E3}" type="presOf" srcId="{9C223B54-F7E2-1249-AE14-A076986B05A4}" destId="{A8FFFD9F-430A-2F4E-B273-28CBB2CB8154}" srcOrd="0" destOrd="0" presId="urn:microsoft.com/office/officeart/2005/8/layout/default"/>
    <dgm:cxn modelId="{3EE3191C-0F96-4948-AA0E-7493DD5C17D1}" type="presParOf" srcId="{4C8208E0-99B4-4846-94D1-41CB1813FE9F}" destId="{B70F2682-A91D-FB43-98AC-3BC50FD3B4CD}" srcOrd="0" destOrd="0" presId="urn:microsoft.com/office/officeart/2005/8/layout/default"/>
    <dgm:cxn modelId="{9DAD2DED-298B-6346-A774-A644CF347A4D}" type="presParOf" srcId="{4C8208E0-99B4-4846-94D1-41CB1813FE9F}" destId="{07522982-1585-5F45-B0BF-64ABF904434B}" srcOrd="1" destOrd="0" presId="urn:microsoft.com/office/officeart/2005/8/layout/default"/>
    <dgm:cxn modelId="{7DF671E2-A20B-E543-A78B-EB0E0F7E3125}" type="presParOf" srcId="{4C8208E0-99B4-4846-94D1-41CB1813FE9F}" destId="{9074389E-1A6D-FC4B-B33B-276401C0678F}" srcOrd="2" destOrd="0" presId="urn:microsoft.com/office/officeart/2005/8/layout/default"/>
    <dgm:cxn modelId="{97917FC8-551A-1F4B-844F-A15438DCF0F4}" type="presParOf" srcId="{4C8208E0-99B4-4846-94D1-41CB1813FE9F}" destId="{B4D8230D-1141-5543-B6E4-85C66D3D0EB7}" srcOrd="3" destOrd="0" presId="urn:microsoft.com/office/officeart/2005/8/layout/default"/>
    <dgm:cxn modelId="{0F7C3228-6831-C94A-955A-617DF0A33D7B}" type="presParOf" srcId="{4C8208E0-99B4-4846-94D1-41CB1813FE9F}" destId="{A8FFFD9F-430A-2F4E-B273-28CBB2CB815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921E80-50AF-2F49-9CBF-6A08EE40489F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AE64896-2EF6-D844-A576-D6F673F07DA0}">
      <dgm:prSet phldrT="[Texto]"/>
      <dgm:spPr/>
      <dgm:t>
        <a:bodyPr/>
        <a:lstStyle/>
        <a:p>
          <a:r>
            <a:rPr lang="es-ES" dirty="0" smtClean="0"/>
            <a:t>Seguimiento al aprendizaje</a:t>
          </a:r>
          <a:endParaRPr lang="es-ES" dirty="0"/>
        </a:p>
      </dgm:t>
    </dgm:pt>
    <dgm:pt modelId="{300DEE55-324A-8542-B8AC-3A45AC508F7D}" type="parTrans" cxnId="{ED7E86FD-FE3D-2E43-8FC9-856FA6EF60E8}">
      <dgm:prSet/>
      <dgm:spPr/>
      <dgm:t>
        <a:bodyPr/>
        <a:lstStyle/>
        <a:p>
          <a:endParaRPr lang="es-ES"/>
        </a:p>
      </dgm:t>
    </dgm:pt>
    <dgm:pt modelId="{6920CD76-F863-4142-B258-B3D9AF685C75}" type="sibTrans" cxnId="{ED7E86FD-FE3D-2E43-8FC9-856FA6EF60E8}">
      <dgm:prSet/>
      <dgm:spPr/>
      <dgm:t>
        <a:bodyPr/>
        <a:lstStyle/>
        <a:p>
          <a:endParaRPr lang="es-ES"/>
        </a:p>
      </dgm:t>
    </dgm:pt>
    <dgm:pt modelId="{A1F79F3C-5B28-D946-989D-286C28898597}">
      <dgm:prSet phldrT="[Texto]"/>
      <dgm:spPr/>
      <dgm:t>
        <a:bodyPr/>
        <a:lstStyle/>
        <a:p>
          <a:r>
            <a:rPr lang="es-ES" dirty="0" smtClean="0"/>
            <a:t>Formación a docentes</a:t>
          </a:r>
          <a:endParaRPr lang="es-ES" dirty="0"/>
        </a:p>
      </dgm:t>
    </dgm:pt>
    <dgm:pt modelId="{0A8250D5-6521-E047-8197-EAAE45E9B51C}" type="parTrans" cxnId="{38177797-2CA2-794F-B60D-6C9414E325B7}">
      <dgm:prSet/>
      <dgm:spPr/>
      <dgm:t>
        <a:bodyPr/>
        <a:lstStyle/>
        <a:p>
          <a:endParaRPr lang="es-ES"/>
        </a:p>
      </dgm:t>
    </dgm:pt>
    <dgm:pt modelId="{4E1B757F-84ED-5147-961A-C5854D460F70}" type="sibTrans" cxnId="{38177797-2CA2-794F-B60D-6C9414E325B7}">
      <dgm:prSet/>
      <dgm:spPr/>
      <dgm:t>
        <a:bodyPr/>
        <a:lstStyle/>
        <a:p>
          <a:endParaRPr lang="es-ES"/>
        </a:p>
      </dgm:t>
    </dgm:pt>
    <dgm:pt modelId="{C6A25EA0-C5F3-9642-AC08-10EA67A55A58}">
      <dgm:prSet/>
      <dgm:spPr/>
      <dgm:t>
        <a:bodyPr/>
        <a:lstStyle/>
        <a:p>
          <a:r>
            <a:rPr lang="es-ES" dirty="0" smtClean="0"/>
            <a:t>Referentes, mallas &amp; derechos</a:t>
          </a:r>
          <a:endParaRPr lang="es-ES" dirty="0"/>
        </a:p>
      </dgm:t>
    </dgm:pt>
    <dgm:pt modelId="{A562B778-B534-2C44-8A2B-CD462ABF782E}" type="parTrans" cxnId="{CFFA9C92-94AF-624D-A52E-5C7DAD4CD726}">
      <dgm:prSet/>
      <dgm:spPr/>
      <dgm:t>
        <a:bodyPr/>
        <a:lstStyle/>
        <a:p>
          <a:endParaRPr lang="es-ES"/>
        </a:p>
      </dgm:t>
    </dgm:pt>
    <dgm:pt modelId="{DC03D347-9646-CC4F-8197-2FD6965D681B}" type="sibTrans" cxnId="{CFFA9C92-94AF-624D-A52E-5C7DAD4CD726}">
      <dgm:prSet/>
      <dgm:spPr/>
      <dgm:t>
        <a:bodyPr/>
        <a:lstStyle/>
        <a:p>
          <a:endParaRPr lang="es-ES"/>
        </a:p>
      </dgm:t>
    </dgm:pt>
    <dgm:pt modelId="{4C8208E0-99B4-4846-94D1-41CB1813FE9F}" type="pres">
      <dgm:prSet presAssocID="{D8921E80-50AF-2F49-9CBF-6A08EE4048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0F2682-A91D-FB43-98AC-3BC50FD3B4CD}" type="pres">
      <dgm:prSet presAssocID="{0AE64896-2EF6-D844-A576-D6F673F07D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522982-1585-5F45-B0BF-64ABF904434B}" type="pres">
      <dgm:prSet presAssocID="{6920CD76-F863-4142-B258-B3D9AF685C75}" presName="sibTrans" presStyleCnt="0"/>
      <dgm:spPr/>
    </dgm:pt>
    <dgm:pt modelId="{9074389E-1A6D-FC4B-B33B-276401C0678F}" type="pres">
      <dgm:prSet presAssocID="{A1F79F3C-5B28-D946-989D-286C2889859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D8230D-1141-5543-B6E4-85C66D3D0EB7}" type="pres">
      <dgm:prSet presAssocID="{4E1B757F-84ED-5147-961A-C5854D460F70}" presName="sibTrans" presStyleCnt="0"/>
      <dgm:spPr/>
    </dgm:pt>
    <dgm:pt modelId="{8437A4B5-154C-FF41-B622-FF3212B31ADF}" type="pres">
      <dgm:prSet presAssocID="{C6A25EA0-C5F3-9642-AC08-10EA67A55A5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A7A6BCF-97F3-194B-A968-EBFF5B3B0BE5}" type="presOf" srcId="{0AE64896-2EF6-D844-A576-D6F673F07DA0}" destId="{B70F2682-A91D-FB43-98AC-3BC50FD3B4CD}" srcOrd="0" destOrd="0" presId="urn:microsoft.com/office/officeart/2005/8/layout/default"/>
    <dgm:cxn modelId="{DF66146E-83D5-D04A-8EBE-CF412954F43E}" type="presOf" srcId="{D8921E80-50AF-2F49-9CBF-6A08EE40489F}" destId="{4C8208E0-99B4-4846-94D1-41CB1813FE9F}" srcOrd="0" destOrd="0" presId="urn:microsoft.com/office/officeart/2005/8/layout/default"/>
    <dgm:cxn modelId="{38177797-2CA2-794F-B60D-6C9414E325B7}" srcId="{D8921E80-50AF-2F49-9CBF-6A08EE40489F}" destId="{A1F79F3C-5B28-D946-989D-286C28898597}" srcOrd="1" destOrd="0" parTransId="{0A8250D5-6521-E047-8197-EAAE45E9B51C}" sibTransId="{4E1B757F-84ED-5147-961A-C5854D460F70}"/>
    <dgm:cxn modelId="{CFFA9C92-94AF-624D-A52E-5C7DAD4CD726}" srcId="{D8921E80-50AF-2F49-9CBF-6A08EE40489F}" destId="{C6A25EA0-C5F3-9642-AC08-10EA67A55A58}" srcOrd="2" destOrd="0" parTransId="{A562B778-B534-2C44-8A2B-CD462ABF782E}" sibTransId="{DC03D347-9646-CC4F-8197-2FD6965D681B}"/>
    <dgm:cxn modelId="{ED7E86FD-FE3D-2E43-8FC9-856FA6EF60E8}" srcId="{D8921E80-50AF-2F49-9CBF-6A08EE40489F}" destId="{0AE64896-2EF6-D844-A576-D6F673F07DA0}" srcOrd="0" destOrd="0" parTransId="{300DEE55-324A-8542-B8AC-3A45AC508F7D}" sibTransId="{6920CD76-F863-4142-B258-B3D9AF685C75}"/>
    <dgm:cxn modelId="{F00D8F6E-42D9-E841-B21A-AC42A2BDA092}" type="presOf" srcId="{C6A25EA0-C5F3-9642-AC08-10EA67A55A58}" destId="{8437A4B5-154C-FF41-B622-FF3212B31ADF}" srcOrd="0" destOrd="0" presId="urn:microsoft.com/office/officeart/2005/8/layout/default"/>
    <dgm:cxn modelId="{F2706A34-F159-6543-A400-47E64D80FB81}" type="presOf" srcId="{A1F79F3C-5B28-D946-989D-286C28898597}" destId="{9074389E-1A6D-FC4B-B33B-276401C0678F}" srcOrd="0" destOrd="0" presId="urn:microsoft.com/office/officeart/2005/8/layout/default"/>
    <dgm:cxn modelId="{BD0D2A36-3497-B044-88A3-FF69E480C77A}" type="presParOf" srcId="{4C8208E0-99B4-4846-94D1-41CB1813FE9F}" destId="{B70F2682-A91D-FB43-98AC-3BC50FD3B4CD}" srcOrd="0" destOrd="0" presId="urn:microsoft.com/office/officeart/2005/8/layout/default"/>
    <dgm:cxn modelId="{D0E46DF1-0099-BC47-9FC0-D9209B287EE9}" type="presParOf" srcId="{4C8208E0-99B4-4846-94D1-41CB1813FE9F}" destId="{07522982-1585-5F45-B0BF-64ABF904434B}" srcOrd="1" destOrd="0" presId="urn:microsoft.com/office/officeart/2005/8/layout/default"/>
    <dgm:cxn modelId="{F50AEBA3-A0B6-4643-977C-E64B5732B1B8}" type="presParOf" srcId="{4C8208E0-99B4-4846-94D1-41CB1813FE9F}" destId="{9074389E-1A6D-FC4B-B33B-276401C0678F}" srcOrd="2" destOrd="0" presId="urn:microsoft.com/office/officeart/2005/8/layout/default"/>
    <dgm:cxn modelId="{75B949F1-59FE-DB4B-8310-342FF89F4372}" type="presParOf" srcId="{4C8208E0-99B4-4846-94D1-41CB1813FE9F}" destId="{B4D8230D-1141-5543-B6E4-85C66D3D0EB7}" srcOrd="3" destOrd="0" presId="urn:microsoft.com/office/officeart/2005/8/layout/default"/>
    <dgm:cxn modelId="{04FC01DD-6D26-6E4B-84CC-E5ADE4056477}" type="presParOf" srcId="{4C8208E0-99B4-4846-94D1-41CB1813FE9F}" destId="{8437A4B5-154C-FF41-B622-FF3212B31AD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D3475-C1EF-4647-91E2-E7600081508A}">
      <dsp:nvSpPr>
        <dsp:cNvPr id="0" name=""/>
        <dsp:cNvSpPr/>
      </dsp:nvSpPr>
      <dsp:spPr>
        <a:xfrm>
          <a:off x="2907679" y="2620"/>
          <a:ext cx="1093615" cy="7108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Ministerio</a:t>
          </a:r>
          <a:endParaRPr lang="es-ES" sz="1600" kern="1200" dirty="0"/>
        </a:p>
      </dsp:txBody>
      <dsp:txXfrm>
        <a:off x="2942380" y="37321"/>
        <a:ext cx="1024213" cy="641448"/>
      </dsp:txXfrm>
    </dsp:sp>
    <dsp:sp modelId="{8F0BF96F-00EE-3A4B-BC98-93D3E671E77F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2227742" y="94257"/>
              </a:moveTo>
              <a:arcTo wR="1673953" hR="1673953" stAng="17359137" swAng="150021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CE0DF-BACC-C942-A342-E5593268A999}">
      <dsp:nvSpPr>
        <dsp:cNvPr id="0" name=""/>
        <dsp:cNvSpPr/>
      </dsp:nvSpPr>
      <dsp:spPr>
        <a:xfrm>
          <a:off x="4234235" y="839597"/>
          <a:ext cx="1339876" cy="71085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Secretarías de Educación</a:t>
          </a:r>
          <a:endParaRPr lang="es-ES" sz="1600" kern="1200" dirty="0"/>
        </a:p>
      </dsp:txBody>
      <dsp:txXfrm>
        <a:off x="4268936" y="874298"/>
        <a:ext cx="1270474" cy="641448"/>
      </dsp:txXfrm>
    </dsp:sp>
    <dsp:sp modelId="{3396B4AF-AD02-894D-A068-62448C9AA23F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3279891" y="1201633"/>
              </a:moveTo>
              <a:arcTo wR="1673953" hR="1673953" stAng="20616656" swAng="196668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BA776-4C2E-8047-A080-49DA4A1BB4AE}">
      <dsp:nvSpPr>
        <dsp:cNvPr id="0" name=""/>
        <dsp:cNvSpPr/>
      </dsp:nvSpPr>
      <dsp:spPr>
        <a:xfrm>
          <a:off x="4357365" y="2513551"/>
          <a:ext cx="1093615" cy="7108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Directivos Docentes</a:t>
          </a:r>
          <a:endParaRPr lang="es-ES" sz="1600" kern="1200" dirty="0"/>
        </a:p>
      </dsp:txBody>
      <dsp:txXfrm>
        <a:off x="4392066" y="2548252"/>
        <a:ext cx="1024213" cy="641448"/>
      </dsp:txXfrm>
    </dsp:sp>
    <dsp:sp modelId="{28F3CDC0-CAEA-384F-93AA-347CE1A7A4B6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2843925" y="2871153"/>
              </a:moveTo>
              <a:arcTo wR="1673953" hR="1673953" stAng="2739541" swAng="1388687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92383-18C9-B14D-9ED5-C62714047FD7}">
      <dsp:nvSpPr>
        <dsp:cNvPr id="0" name=""/>
        <dsp:cNvSpPr/>
      </dsp:nvSpPr>
      <dsp:spPr>
        <a:xfrm>
          <a:off x="2855639" y="3350528"/>
          <a:ext cx="1197695" cy="7108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Formadores</a:t>
          </a:r>
          <a:endParaRPr lang="es-ES" sz="1600" kern="1200" dirty="0"/>
        </a:p>
      </dsp:txBody>
      <dsp:txXfrm>
        <a:off x="2890340" y="3385229"/>
        <a:ext cx="1128293" cy="641448"/>
      </dsp:txXfrm>
    </dsp:sp>
    <dsp:sp modelId="{332FA202-18D8-9640-997F-E962A70026C1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1068714" y="3234661"/>
              </a:moveTo>
              <a:arcTo wR="1673953" hR="1673953" stAng="6671772" swAng="1388687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BE1AE-8C04-EB41-B2E0-D767CD246551}">
      <dsp:nvSpPr>
        <dsp:cNvPr id="0" name=""/>
        <dsp:cNvSpPr/>
      </dsp:nvSpPr>
      <dsp:spPr>
        <a:xfrm>
          <a:off x="1457992" y="2513551"/>
          <a:ext cx="1093615" cy="71085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Tutores</a:t>
          </a:r>
          <a:endParaRPr lang="es-ES" sz="1600" kern="1200" dirty="0"/>
        </a:p>
      </dsp:txBody>
      <dsp:txXfrm>
        <a:off x="1492693" y="2548252"/>
        <a:ext cx="1024213" cy="641448"/>
      </dsp:txXfrm>
    </dsp:sp>
    <dsp:sp modelId="{07D28D4B-001B-3546-8C0A-BEA15419F5DE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68016" y="2146273"/>
              </a:moveTo>
              <a:arcTo wR="1673953" hR="1673953" stAng="9816656" swAng="1966687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7609B-56B4-5D4B-A624-C47D2871C4C3}">
      <dsp:nvSpPr>
        <dsp:cNvPr id="0" name=""/>
        <dsp:cNvSpPr/>
      </dsp:nvSpPr>
      <dsp:spPr>
        <a:xfrm>
          <a:off x="1457992" y="839597"/>
          <a:ext cx="1093615" cy="71085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Docentes</a:t>
          </a:r>
          <a:endParaRPr lang="es-ES" sz="1600" kern="1200" dirty="0"/>
        </a:p>
      </dsp:txBody>
      <dsp:txXfrm>
        <a:off x="1492693" y="874298"/>
        <a:ext cx="1024213" cy="641448"/>
      </dsp:txXfrm>
    </dsp:sp>
    <dsp:sp modelId="{BAAF651E-E290-4042-99D3-82988EB3B4ED}">
      <dsp:nvSpPr>
        <dsp:cNvPr id="0" name=""/>
        <dsp:cNvSpPr/>
      </dsp:nvSpPr>
      <dsp:spPr>
        <a:xfrm>
          <a:off x="1780532" y="358046"/>
          <a:ext cx="3347907" cy="3347907"/>
        </a:xfrm>
        <a:custGeom>
          <a:avLst/>
          <a:gdLst/>
          <a:ahLst/>
          <a:cxnLst/>
          <a:rect l="0" t="0" r="0" b="0"/>
          <a:pathLst>
            <a:path>
              <a:moveTo>
                <a:pt x="504369" y="476375"/>
              </a:moveTo>
              <a:arcTo wR="1673953" hR="1673953" stAng="13540652" swAng="150021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B4439-C281-7D46-8F37-A8A396302B36}">
      <dsp:nvSpPr>
        <dsp:cNvPr id="0" name=""/>
        <dsp:cNvSpPr/>
      </dsp:nvSpPr>
      <dsp:spPr>
        <a:xfrm>
          <a:off x="0" y="393817"/>
          <a:ext cx="2520279" cy="151216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Versión 2.0</a:t>
          </a:r>
          <a:endParaRPr lang="es-ES" sz="2200" kern="1200" dirty="0"/>
        </a:p>
      </dsp:txBody>
      <dsp:txXfrm>
        <a:off x="0" y="393817"/>
        <a:ext cx="2520279" cy="1512168"/>
      </dsp:txXfrm>
    </dsp:sp>
    <dsp:sp modelId="{C0247CC3-AE38-024B-B11A-1C00A2B46B4A}">
      <dsp:nvSpPr>
        <dsp:cNvPr id="0" name=""/>
        <dsp:cNvSpPr/>
      </dsp:nvSpPr>
      <dsp:spPr>
        <a:xfrm>
          <a:off x="2772307" y="393817"/>
          <a:ext cx="2520279" cy="151216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Seguimiento &amp; mejoramiento al Aprendizaje</a:t>
          </a:r>
          <a:endParaRPr lang="es-ES" sz="2200" kern="1200" dirty="0"/>
        </a:p>
      </dsp:txBody>
      <dsp:txXfrm>
        <a:off x="2772307" y="393817"/>
        <a:ext cx="2520279" cy="1512168"/>
      </dsp:txXfrm>
    </dsp:sp>
    <dsp:sp modelId="{538FF626-FF4C-3A42-A046-9C1EFE8BF187}">
      <dsp:nvSpPr>
        <dsp:cNvPr id="0" name=""/>
        <dsp:cNvSpPr/>
      </dsp:nvSpPr>
      <dsp:spPr>
        <a:xfrm>
          <a:off x="5544615" y="393817"/>
          <a:ext cx="2520279" cy="151216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Nuevas metas</a:t>
          </a:r>
          <a:endParaRPr lang="es-ES" sz="2200" kern="1200" dirty="0"/>
        </a:p>
      </dsp:txBody>
      <dsp:txXfrm>
        <a:off x="5544615" y="393817"/>
        <a:ext cx="2520279" cy="1512168"/>
      </dsp:txXfrm>
    </dsp:sp>
    <dsp:sp modelId="{2CA13FE3-F2A1-5D42-8E8F-1A37371986B0}">
      <dsp:nvSpPr>
        <dsp:cNvPr id="0" name=""/>
        <dsp:cNvSpPr/>
      </dsp:nvSpPr>
      <dsp:spPr>
        <a:xfrm>
          <a:off x="0" y="2158014"/>
          <a:ext cx="2520279" cy="15121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Integra administrativo, pedagógico &amp; operativo. </a:t>
          </a:r>
          <a:endParaRPr lang="es-ES" sz="2200" kern="1200" dirty="0"/>
        </a:p>
      </dsp:txBody>
      <dsp:txXfrm>
        <a:off x="0" y="2158014"/>
        <a:ext cx="2520279" cy="1512168"/>
      </dsp:txXfrm>
    </dsp:sp>
    <dsp:sp modelId="{F961924A-1535-7142-9E98-8DA6039D0181}">
      <dsp:nvSpPr>
        <dsp:cNvPr id="0" name=""/>
        <dsp:cNvSpPr/>
      </dsp:nvSpPr>
      <dsp:spPr>
        <a:xfrm>
          <a:off x="2772307" y="2158013"/>
          <a:ext cx="2520279" cy="151216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Entrega &amp; uso de materiales educativos.</a:t>
          </a:r>
          <a:endParaRPr lang="es-ES" sz="2200" kern="1200" dirty="0"/>
        </a:p>
      </dsp:txBody>
      <dsp:txXfrm>
        <a:off x="2772307" y="2158013"/>
        <a:ext cx="2520279" cy="1512168"/>
      </dsp:txXfrm>
    </dsp:sp>
    <dsp:sp modelId="{16EF9B1D-5B51-4D40-96C4-720E9B31B1A0}">
      <dsp:nvSpPr>
        <dsp:cNvPr id="0" name=""/>
        <dsp:cNvSpPr/>
      </dsp:nvSpPr>
      <dsp:spPr>
        <a:xfrm>
          <a:off x="5544615" y="2158013"/>
          <a:ext cx="2520279" cy="151216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ea typeface="+mn-ea"/>
              <a:cs typeface="+mn-cs"/>
            </a:rPr>
            <a:t>Seguimiento, apoyo &amp; acompañamiento a la labor del docente tutor. </a:t>
          </a:r>
          <a:endParaRPr lang="es-ES" sz="2200" kern="1200" dirty="0"/>
        </a:p>
      </dsp:txBody>
      <dsp:txXfrm>
        <a:off x="5544615" y="2158013"/>
        <a:ext cx="2520279" cy="1512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D02C91-0159-1049-B2F3-4543E92030BF}">
      <dsp:nvSpPr>
        <dsp:cNvPr id="0" name=""/>
        <dsp:cNvSpPr/>
      </dsp:nvSpPr>
      <dsp:spPr>
        <a:xfrm rot="5400000">
          <a:off x="4706098" y="-1730582"/>
          <a:ext cx="1235779" cy="501081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Nombramiento de tutores y adopción de planta temporal.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Seguimiento, apoyo y acompañamiento a los docentes tutores.</a:t>
          </a:r>
          <a:endParaRPr lang="es-ES" sz="1800" kern="1200" dirty="0"/>
        </a:p>
      </dsp:txBody>
      <dsp:txXfrm rot="-5400000">
        <a:off x="2818582" y="217260"/>
        <a:ext cx="4950486" cy="1115127"/>
      </dsp:txXfrm>
    </dsp:sp>
    <dsp:sp modelId="{3EB3573D-F9A8-E34F-B336-CD6429A93BA8}">
      <dsp:nvSpPr>
        <dsp:cNvPr id="0" name=""/>
        <dsp:cNvSpPr/>
      </dsp:nvSpPr>
      <dsp:spPr>
        <a:xfrm>
          <a:off x="0" y="2461"/>
          <a:ext cx="2818581" cy="154472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Administrativos</a:t>
          </a:r>
          <a:endParaRPr lang="es-ES" sz="2800" kern="1200" dirty="0"/>
        </a:p>
      </dsp:txBody>
      <dsp:txXfrm>
        <a:off x="75407" y="77868"/>
        <a:ext cx="2667767" cy="1393910"/>
      </dsp:txXfrm>
    </dsp:sp>
    <dsp:sp modelId="{53D4EE21-8DAB-F846-858E-8BB376A7D86E}">
      <dsp:nvSpPr>
        <dsp:cNvPr id="0" name=""/>
        <dsp:cNvSpPr/>
      </dsp:nvSpPr>
      <dsp:spPr>
        <a:xfrm rot="5400000">
          <a:off x="4592066" y="-108621"/>
          <a:ext cx="1463842" cy="501081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Legalización y desarrollo de acompañamientos del docente tutor.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Entrega de materiales educativos.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Priorización y garantía de recursos para EE PTA 2.0.</a:t>
          </a:r>
          <a:endParaRPr lang="es-ES" sz="1800" kern="1200" dirty="0"/>
        </a:p>
      </dsp:txBody>
      <dsp:txXfrm rot="-5400000">
        <a:off x="2818582" y="1736322"/>
        <a:ext cx="4939353" cy="1320924"/>
      </dsp:txXfrm>
    </dsp:sp>
    <dsp:sp modelId="{D8FED7ED-CA81-4D40-B065-E720EC88B7D1}">
      <dsp:nvSpPr>
        <dsp:cNvPr id="0" name=""/>
        <dsp:cNvSpPr/>
      </dsp:nvSpPr>
      <dsp:spPr>
        <a:xfrm>
          <a:off x="0" y="1624422"/>
          <a:ext cx="2818581" cy="154472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Operativos </a:t>
          </a:r>
          <a:endParaRPr lang="es-ES" sz="2800" kern="1200" dirty="0"/>
        </a:p>
      </dsp:txBody>
      <dsp:txXfrm>
        <a:off x="75407" y="1699829"/>
        <a:ext cx="2667767" cy="1393910"/>
      </dsp:txXfrm>
    </dsp:sp>
    <dsp:sp modelId="{A437825B-CAA2-5848-8199-E7E4FE04D38B}">
      <dsp:nvSpPr>
        <dsp:cNvPr id="0" name=""/>
        <dsp:cNvSpPr/>
      </dsp:nvSpPr>
      <dsp:spPr>
        <a:xfrm rot="5400000">
          <a:off x="4542910" y="1519301"/>
          <a:ext cx="1551755" cy="500591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Seguimiento al mejoramiento de los aprendizajes 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Priorización de la Ruta de acompañamiento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Aplicación de pruebas 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Espacios y participación en las STS</a:t>
          </a:r>
          <a:endParaRPr lang="es-ES" sz="1800" kern="1200" dirty="0"/>
        </a:p>
      </dsp:txBody>
      <dsp:txXfrm rot="-5400000">
        <a:off x="2815829" y="3322132"/>
        <a:ext cx="4930168" cy="1400255"/>
      </dsp:txXfrm>
    </dsp:sp>
    <dsp:sp modelId="{B5900E6E-D572-0F49-B6A6-BF8CAC88FBE0}">
      <dsp:nvSpPr>
        <dsp:cNvPr id="0" name=""/>
        <dsp:cNvSpPr/>
      </dsp:nvSpPr>
      <dsp:spPr>
        <a:xfrm>
          <a:off x="0" y="3249898"/>
          <a:ext cx="2815829" cy="154472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Pedagógicos</a:t>
          </a:r>
          <a:endParaRPr lang="es-ES" sz="2800" kern="1200" dirty="0"/>
        </a:p>
      </dsp:txBody>
      <dsp:txXfrm>
        <a:off x="75407" y="3325305"/>
        <a:ext cx="2665015" cy="1393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F2682-A91D-FB43-98AC-3BC50FD3B4CD}">
      <dsp:nvSpPr>
        <dsp:cNvPr id="0" name=""/>
        <dsp:cNvSpPr/>
      </dsp:nvSpPr>
      <dsp:spPr>
        <a:xfrm>
          <a:off x="0" y="579157"/>
          <a:ext cx="2235142" cy="13410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Diseño</a:t>
          </a:r>
          <a:endParaRPr lang="es-ES" sz="2500" kern="1200" dirty="0"/>
        </a:p>
      </dsp:txBody>
      <dsp:txXfrm>
        <a:off x="0" y="579157"/>
        <a:ext cx="2235142" cy="1341085"/>
      </dsp:txXfrm>
    </dsp:sp>
    <dsp:sp modelId="{9074389E-1A6D-FC4B-B33B-276401C0678F}">
      <dsp:nvSpPr>
        <dsp:cNvPr id="0" name=""/>
        <dsp:cNvSpPr/>
      </dsp:nvSpPr>
      <dsp:spPr>
        <a:xfrm>
          <a:off x="2458656" y="579157"/>
          <a:ext cx="2235142" cy="134108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Formación</a:t>
          </a:r>
          <a:endParaRPr lang="es-ES" sz="2500" kern="1200" dirty="0"/>
        </a:p>
      </dsp:txBody>
      <dsp:txXfrm>
        <a:off x="2458656" y="579157"/>
        <a:ext cx="2235142" cy="1341085"/>
      </dsp:txXfrm>
    </dsp:sp>
    <dsp:sp modelId="{A8FFFD9F-430A-2F4E-B273-28CBB2CB8154}">
      <dsp:nvSpPr>
        <dsp:cNvPr id="0" name=""/>
        <dsp:cNvSpPr/>
      </dsp:nvSpPr>
      <dsp:spPr>
        <a:xfrm>
          <a:off x="4917313" y="579157"/>
          <a:ext cx="2235142" cy="134108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Financiamiento</a:t>
          </a:r>
          <a:endParaRPr lang="es-ES" sz="2500" kern="1200" dirty="0"/>
        </a:p>
      </dsp:txBody>
      <dsp:txXfrm>
        <a:off x="4917313" y="579157"/>
        <a:ext cx="2235142" cy="1341085"/>
      </dsp:txXfrm>
    </dsp:sp>
    <dsp:sp modelId="{1B8557CE-52F7-7C48-8AE3-0EF6A4468F01}">
      <dsp:nvSpPr>
        <dsp:cNvPr id="0" name=""/>
        <dsp:cNvSpPr/>
      </dsp:nvSpPr>
      <dsp:spPr>
        <a:xfrm>
          <a:off x="0" y="2143757"/>
          <a:ext cx="2235142" cy="13410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Sistemas de Información</a:t>
          </a:r>
          <a:endParaRPr lang="es-ES" sz="2500" kern="1200" dirty="0"/>
        </a:p>
      </dsp:txBody>
      <dsp:txXfrm>
        <a:off x="0" y="2143757"/>
        <a:ext cx="2235142" cy="1341085"/>
      </dsp:txXfrm>
    </dsp:sp>
    <dsp:sp modelId="{0FF82822-7945-DC4C-A4A0-36AD0B796047}">
      <dsp:nvSpPr>
        <dsp:cNvPr id="0" name=""/>
        <dsp:cNvSpPr/>
      </dsp:nvSpPr>
      <dsp:spPr>
        <a:xfrm>
          <a:off x="2458656" y="2143757"/>
          <a:ext cx="2235142" cy="134108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Lineamientos &amp; Normatividad</a:t>
          </a:r>
          <a:endParaRPr lang="es-ES" sz="2500" kern="1200" dirty="0"/>
        </a:p>
      </dsp:txBody>
      <dsp:txXfrm>
        <a:off x="2458656" y="2143757"/>
        <a:ext cx="2235142" cy="1341085"/>
      </dsp:txXfrm>
    </dsp:sp>
    <dsp:sp modelId="{A42B5845-A685-C342-8A83-37D37BA91D08}">
      <dsp:nvSpPr>
        <dsp:cNvPr id="0" name=""/>
        <dsp:cNvSpPr/>
      </dsp:nvSpPr>
      <dsp:spPr>
        <a:xfrm>
          <a:off x="4917313" y="2143757"/>
          <a:ext cx="2235142" cy="13410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Materiales Educativos</a:t>
          </a:r>
          <a:endParaRPr lang="es-ES" sz="2500" kern="1200" dirty="0"/>
        </a:p>
      </dsp:txBody>
      <dsp:txXfrm>
        <a:off x="4917313" y="2143757"/>
        <a:ext cx="2235142" cy="13410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4A106-183D-4662-81D2-2BB6A049AA74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2928-8C6B-40FA-8CC2-C3A050D05F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4255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Avisos parroquiales: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</a:pPr>
            <a:r>
              <a:rPr lang="es-ES" sz="2400" dirty="0" smtClean="0"/>
              <a:t>Nueva Directiva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</a:pPr>
            <a:r>
              <a:rPr lang="es-ES" sz="2400" dirty="0" smtClean="0"/>
              <a:t>Materiales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</a:pPr>
            <a:r>
              <a:rPr lang="es-ES" sz="2400" dirty="0" smtClean="0"/>
              <a:t>Tutores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B2928-8C6B-40FA-8CC2-C3A050D05FD0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9733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B2928-8C6B-40FA-8CC2-C3A050D05FD0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8290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B2928-8C6B-40FA-8CC2-C3A050D05FD0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8290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7502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273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09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69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51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7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075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2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90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102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526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  <p:grpSp>
        <p:nvGrpSpPr>
          <p:cNvPr id="7" name="6 Grupo"/>
          <p:cNvGrpSpPr/>
          <p:nvPr userDrawn="1"/>
        </p:nvGrpSpPr>
        <p:grpSpPr>
          <a:xfrm>
            <a:off x="6189257" y="6093296"/>
            <a:ext cx="2919247" cy="757382"/>
            <a:chOff x="6189257" y="6093296"/>
            <a:chExt cx="2919247" cy="757382"/>
          </a:xfrm>
        </p:grpSpPr>
        <p:pic>
          <p:nvPicPr>
            <p:cNvPr id="8" name="7 Image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9" name="8 Imagen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164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png"/><Relationship Id="rId9" Type="http://schemas.microsoft.com/office/2007/relationships/diagramDrawing" Target="../diagrams/drawing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3.png"/><Relationship Id="rId9" Type="http://schemas.microsoft.com/office/2007/relationships/diagramDrawing" Target="../diagrams/drawing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3.png"/><Relationship Id="rId9" Type="http://schemas.microsoft.com/office/2007/relationships/diagramDrawing" Target="../diagrams/drawing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3.png"/><Relationship Id="rId9" Type="http://schemas.microsoft.com/office/2007/relationships/diagramDrawing" Target="../diagrams/drawing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jp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3551510" y="2691541"/>
            <a:ext cx="5556994" cy="131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altLang="es-CO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Todos a Aprender 2.0</a:t>
            </a:r>
            <a:endParaRPr lang="es-CO" altLang="es-CO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-36512" y="2736304"/>
            <a:ext cx="9180512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32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Nueva Directiva 30 de 2015</a:t>
            </a:r>
            <a:endParaRPr lang="es-ES" sz="3200" b="1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n 1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88780"/>
            <a:ext cx="3565455" cy="171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58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Las responsabilidades del Ministerio se centran en el diseño y el financiamiento del programa.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491364384"/>
              </p:ext>
            </p:extLst>
          </p:nvPr>
        </p:nvGraphicFramePr>
        <p:xfrm>
          <a:off x="1043608" y="1700808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29211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Por su parte las entidades territoriales tienen como principal responsabilidad el liderazgo y seguimiento del programa en su ETC.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100413562"/>
              </p:ext>
            </p:extLst>
          </p:nvPr>
        </p:nvGraphicFramePr>
        <p:xfrm>
          <a:off x="1043608" y="1700808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95530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La principal responsabilidad de los directivos docentes es el aprendizaje de sus estudiantes.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540955650"/>
              </p:ext>
            </p:extLst>
          </p:nvPr>
        </p:nvGraphicFramePr>
        <p:xfrm>
          <a:off x="1043608" y="1700808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449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Los formadores tienen responsabilidades en lo pedagógico y lo operativo.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178825780"/>
              </p:ext>
            </p:extLst>
          </p:nvPr>
        </p:nvGraphicFramePr>
        <p:xfrm>
          <a:off x="1043608" y="1700808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30022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Adicional al foco en los aprendizajes y la formación a los docentes, los tutores van a jugar un rol clave en la apropiación de los Derechos Básicos de Aprendizaje. 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559229282"/>
              </p:ext>
            </p:extLst>
          </p:nvPr>
        </p:nvGraphicFramePr>
        <p:xfrm>
          <a:off x="1043608" y="1700808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4311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620664"/>
            <a:ext cx="80648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s-ES" dirty="0"/>
              <a:t>Hacer seguimiento al aprendizaje de sus estudiantes</a:t>
            </a:r>
            <a:r>
              <a:rPr lang="es-ES" dirty="0" smtClean="0"/>
              <a:t>.</a:t>
            </a:r>
          </a:p>
          <a:p>
            <a:pPr lvl="0"/>
            <a:endParaRPr lang="es-CO" sz="1200" dirty="0"/>
          </a:p>
          <a:p>
            <a:pPr marL="342900" lvl="0" indent="-342900">
              <a:buFont typeface="+mj-lt"/>
              <a:buAutoNum type="arabicPeriod"/>
            </a:pPr>
            <a:r>
              <a:rPr lang="es-ES" dirty="0"/>
              <a:t>Participar activamente en las Sesiones de Trabajo Situado de su Comunidad de Aprendizaje</a:t>
            </a:r>
            <a:r>
              <a:rPr lang="es-ES" dirty="0" smtClean="0"/>
              <a:t>.</a:t>
            </a:r>
          </a:p>
          <a:p>
            <a:pPr marL="228600" lvl="0" indent="-228600">
              <a:buFont typeface="+mj-lt"/>
              <a:buAutoNum type="arabicPeriod"/>
            </a:pPr>
            <a:endParaRPr lang="es-CO" sz="1200" dirty="0"/>
          </a:p>
          <a:p>
            <a:pPr marL="342900" lvl="0" indent="-342900">
              <a:buFont typeface="+mj-lt"/>
              <a:buAutoNum type="arabicPeriod"/>
            </a:pPr>
            <a:r>
              <a:rPr lang="es-ES" dirty="0"/>
              <a:t>Recibir el acompañamiento del tutor en el aula de clase y participar en una </a:t>
            </a:r>
            <a:r>
              <a:rPr lang="es-CO" dirty="0"/>
              <a:t>constante reflexión pedagógica, encaminada a mejorar sus prácticas de aula y, en particular, el aprendizaje de sus estudiantes. </a:t>
            </a:r>
            <a:endParaRPr lang="es-CO" dirty="0" smtClean="0"/>
          </a:p>
          <a:p>
            <a:pPr marL="228600" lvl="0" indent="-228600">
              <a:buFont typeface="+mj-lt"/>
              <a:buAutoNum type="arabicPeriod"/>
            </a:pPr>
            <a:endParaRPr lang="es-CO" sz="1200" dirty="0"/>
          </a:p>
          <a:p>
            <a:pPr marL="342900" lvl="0" indent="-342900">
              <a:buFont typeface="+mj-lt"/>
              <a:buAutoNum type="arabicPeriod"/>
            </a:pPr>
            <a:r>
              <a:rPr lang="es-CO" dirty="0"/>
              <a:t>Aplicar las pruebas definidas por el Programa para evaluar con propósito formativo los aprendizajes de los estudiantes. </a:t>
            </a:r>
            <a:endParaRPr lang="es-CO" dirty="0" smtClean="0"/>
          </a:p>
          <a:p>
            <a:pPr marL="228600" lvl="0" indent="-228600">
              <a:buFont typeface="+mj-lt"/>
              <a:buAutoNum type="arabicPeriod"/>
            </a:pPr>
            <a:endParaRPr lang="es-CO" sz="1200" dirty="0"/>
          </a:p>
          <a:p>
            <a:pPr marL="342900" lvl="0" indent="-342900">
              <a:buFont typeface="+mj-lt"/>
              <a:buAutoNum type="arabicPeriod"/>
            </a:pPr>
            <a:r>
              <a:rPr lang="es-ES" dirty="0"/>
              <a:t>Fomentar el Conocimiento Didáctico de los Contenidos pedagógicos indicados por el programa, con el fin de fortalecer el desarrollo de las competencias básicas de los estudiantes</a:t>
            </a:r>
            <a:r>
              <a:rPr lang="es-ES" dirty="0" smtClean="0"/>
              <a:t>.</a:t>
            </a:r>
          </a:p>
          <a:p>
            <a:pPr marL="228600" lvl="0" indent="-228600">
              <a:buFont typeface="+mj-lt"/>
              <a:buAutoNum type="arabicPeriod"/>
            </a:pPr>
            <a:endParaRPr lang="es-CO" sz="1200" dirty="0"/>
          </a:p>
          <a:p>
            <a:pPr marL="342900" lvl="0" indent="-342900">
              <a:buFont typeface="+mj-lt"/>
              <a:buAutoNum type="arabicPeriod"/>
            </a:pPr>
            <a:r>
              <a:rPr lang="es-ES" dirty="0"/>
              <a:t>Usar pedagógicamente los materiales educativos distribuidos por el Programa</a:t>
            </a:r>
            <a:r>
              <a:rPr lang="es-ES" dirty="0" smtClean="0"/>
              <a:t>.</a:t>
            </a:r>
          </a:p>
          <a:p>
            <a:pPr lvl="0"/>
            <a:endParaRPr lang="es-CO" dirty="0"/>
          </a:p>
        </p:txBody>
      </p:sp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Los docentes de los establecimientos focalizados también tienen responsabilidades… (I)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>
                <a:solidFill>
                  <a:schemeClr val="bg1"/>
                </a:solidFill>
              </a:rPr>
              <a:t>Los docentes de los establecimientos focalizados también tienen responsabilidades</a:t>
            </a:r>
            <a:r>
              <a:rPr lang="es-ES" sz="2400" b="1" dirty="0" smtClean="0">
                <a:solidFill>
                  <a:schemeClr val="bg1"/>
                </a:solidFill>
              </a:rPr>
              <a:t>… (II)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39552" y="1772816"/>
            <a:ext cx="806489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s-ES" dirty="0"/>
              <a:t>Incorporar en las prácticas de aula, elementos propios de la gestión de aula y evaluación para el aprendizaje de los estudiantes.</a:t>
            </a:r>
          </a:p>
          <a:p>
            <a:pPr marL="228600" lvl="0" indent="-228600">
              <a:buFont typeface="Arial"/>
              <a:buChar char="•"/>
            </a:pPr>
            <a:endParaRPr lang="es-CO" sz="1200" dirty="0"/>
          </a:p>
          <a:p>
            <a:pPr marL="342900" lvl="0" indent="-342900">
              <a:buFont typeface="Arial"/>
              <a:buChar char="•"/>
            </a:pPr>
            <a:r>
              <a:rPr lang="es-ES" dirty="0"/>
              <a:t>Participar en actividades de formación y actualización, organizadas por el programa.</a:t>
            </a:r>
            <a:endParaRPr lang="es-CO" dirty="0"/>
          </a:p>
          <a:p>
            <a:pPr lvl="0"/>
            <a:endParaRPr lang="es-ES" sz="1200" dirty="0" smtClean="0"/>
          </a:p>
          <a:p>
            <a:pPr marL="342900" lvl="0" indent="-342900">
              <a:buFont typeface="Arial"/>
              <a:buChar char="•"/>
            </a:pPr>
            <a:r>
              <a:rPr lang="es-ES" dirty="0" smtClean="0"/>
              <a:t>Aplicar </a:t>
            </a:r>
            <a:r>
              <a:rPr lang="es-ES" dirty="0"/>
              <a:t>de manera autónoma los lineamientos pedagógicos generados por el Programa, con el fin de mejorar progresivamente el aprendizaje de los estudiantes</a:t>
            </a:r>
            <a:r>
              <a:rPr lang="es-ES" dirty="0" smtClean="0"/>
              <a:t>.</a:t>
            </a:r>
          </a:p>
          <a:p>
            <a:pPr lvl="0"/>
            <a:endParaRPr lang="es-CO" sz="1200" dirty="0"/>
          </a:p>
          <a:p>
            <a:pPr marL="342900" lvl="0" indent="-342900">
              <a:buFont typeface="Arial"/>
              <a:buChar char="•"/>
            </a:pPr>
            <a:r>
              <a:rPr lang="es-ES" dirty="0"/>
              <a:t>Apropiar con acompañamiento del tutor, los modelos de mallas curriculares propuestos por el Ministerio de Educación Nacional en coherencia con los referentes nacionales.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566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43608" y="2587551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b="1" dirty="0" smtClean="0">
                <a:solidFill>
                  <a:srgbClr val="800000"/>
                </a:solidFill>
              </a:rPr>
              <a:t>¡Gracias!</a:t>
            </a:r>
            <a:endParaRPr lang="es-ES" sz="96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38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8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Tabla de Contenidos</a:t>
            </a:r>
            <a:endParaRPr lang="es-ES" sz="2800" b="1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11560" y="2420888"/>
            <a:ext cx="7920880" cy="140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AutoNum type="arabicPeriod"/>
            </a:pPr>
            <a:r>
              <a:rPr lang="es-ES" sz="2400" dirty="0" smtClean="0"/>
              <a:t>Mapa de actores</a:t>
            </a: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s-ES" sz="2400" dirty="0" smtClean="0"/>
              <a:t>Elementos básicos </a:t>
            </a: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s-ES" sz="2400" dirty="0" smtClean="0"/>
              <a:t>Principales responsabilidades de los diferentes actores</a:t>
            </a:r>
          </a:p>
        </p:txBody>
      </p:sp>
      <p:pic>
        <p:nvPicPr>
          <p:cNvPr id="4" name="Imagen 3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00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481" y="2852936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8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1. Mapa de actores</a:t>
            </a:r>
            <a:endParaRPr lang="es-ES" sz="2800" b="1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n 2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0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Todos a Aprender 2.0 es posible por el trabajo coordinado de seis actores.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764253434"/>
              </p:ext>
            </p:extLst>
          </p:nvPr>
        </p:nvGraphicFramePr>
        <p:xfrm>
          <a:off x="924272" y="1813272"/>
          <a:ext cx="70321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9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481" y="2852936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800" b="1" dirty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s-ES" sz="28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 Elementos transversales</a:t>
            </a:r>
            <a:endParaRPr lang="es-ES" sz="2800" b="1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n 2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0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1956896"/>
            <a:ext cx="7560840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algn="just" fontAlgn="auto">
              <a:spcAft>
                <a:spcPts val="0"/>
              </a:spcAft>
              <a:defRPr/>
            </a:pPr>
            <a:endParaRPr lang="es-ES" dirty="0"/>
          </a:p>
          <a:p>
            <a:pPr marL="365760" indent="-283464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/>
              <a:t>Encamina las responsabilidades a la consecución del objetivo primordial: </a:t>
            </a:r>
            <a:r>
              <a:rPr lang="es-ES" b="1" dirty="0"/>
              <a:t>mejorar los aprendizajes</a:t>
            </a:r>
            <a:r>
              <a:rPr lang="es-ES" b="1" dirty="0" smtClean="0"/>
              <a:t>.</a:t>
            </a:r>
          </a:p>
          <a:p>
            <a:pPr marL="82296" algn="just" fontAlgn="auto">
              <a:spcAft>
                <a:spcPts val="0"/>
              </a:spcAft>
              <a:defRPr/>
            </a:pPr>
            <a:endParaRPr lang="es-ES" b="1" dirty="0"/>
          </a:p>
          <a:p>
            <a:pPr marL="365760" indent="-283464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/>
              <a:t>Integra la Ruta de acompañamiento y las CTS</a:t>
            </a:r>
            <a:r>
              <a:rPr lang="es-ES" dirty="0" smtClean="0"/>
              <a:t>.</a:t>
            </a:r>
          </a:p>
          <a:p>
            <a:pPr marL="82296" algn="just" fontAlgn="auto">
              <a:spcAft>
                <a:spcPts val="0"/>
              </a:spcAft>
              <a:defRPr/>
            </a:pPr>
            <a:endParaRPr lang="es-ES" dirty="0"/>
          </a:p>
          <a:p>
            <a:pPr marL="365760" indent="-283464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/>
              <a:t>Integra </a:t>
            </a:r>
            <a:r>
              <a:rPr lang="es-ES" dirty="0" smtClean="0"/>
              <a:t>temas </a:t>
            </a:r>
            <a:r>
              <a:rPr lang="es-ES" dirty="0"/>
              <a:t>de entrega y uso </a:t>
            </a:r>
            <a:r>
              <a:rPr lang="es-ES" dirty="0" smtClean="0"/>
              <a:t>de materiales </a:t>
            </a:r>
            <a:r>
              <a:rPr lang="es-ES" dirty="0"/>
              <a:t>e</a:t>
            </a:r>
            <a:r>
              <a:rPr lang="es-ES" dirty="0" smtClean="0"/>
              <a:t>ducativos.</a:t>
            </a:r>
          </a:p>
          <a:p>
            <a:pPr marL="82296" algn="just" fontAlgn="auto">
              <a:spcAft>
                <a:spcPts val="0"/>
              </a:spcAft>
              <a:defRPr/>
            </a:pPr>
            <a:endParaRPr lang="es-ES" dirty="0"/>
          </a:p>
          <a:p>
            <a:pPr marL="365760" indent="-283464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/>
              <a:t>Involucra temas de seguimiento, apoyo y acompañamiento a la labor del docente tutor.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Esta nueva versión de la Directiva 30 cuenta con estos elementos transversales…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00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Esta nueva versión de la Directiva 30 cuenta con estos elementos transversales… (I)</a:t>
            </a:r>
            <a:endParaRPr lang="es-ES" sz="2400" b="1" dirty="0">
              <a:solidFill>
                <a:schemeClr val="bg1"/>
              </a:solidFill>
            </a:endParaRPr>
          </a:p>
        </p:txBody>
      </p:sp>
      <p:grpSp>
        <p:nvGrpSpPr>
          <p:cNvPr id="4" name="68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5" name="69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70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Imagen 9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949280"/>
            <a:ext cx="1489864" cy="717084"/>
          </a:xfrm>
          <a:prstGeom prst="rect">
            <a:avLst/>
          </a:prstGeom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55097548"/>
              </p:ext>
            </p:extLst>
          </p:nvPr>
        </p:nvGraphicFramePr>
        <p:xfrm>
          <a:off x="611560" y="1628800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1465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446017"/>
              </p:ext>
            </p:extLst>
          </p:nvPr>
        </p:nvGraphicFramePr>
        <p:xfrm>
          <a:off x="847062" y="1508720"/>
          <a:ext cx="7829394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0" y="44624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400" b="1" dirty="0" smtClean="0">
                <a:solidFill>
                  <a:schemeClr val="bg1"/>
                </a:solidFill>
              </a:rPr>
              <a:t>Esta nueva versión de la Directiva 30 cuenta con estos elementos transversales… (II)</a:t>
            </a:r>
            <a:endParaRPr lang="es-ES" sz="2400" b="1" dirty="0">
              <a:solidFill>
                <a:schemeClr val="bg1"/>
              </a:solidFill>
            </a:endParaRPr>
          </a:p>
        </p:txBody>
      </p:sp>
      <p:pic>
        <p:nvPicPr>
          <p:cNvPr id="7" name="Imagen 6" descr="Logo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6024284"/>
            <a:ext cx="1489864" cy="71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05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481" y="2852936"/>
            <a:ext cx="9144000" cy="1268760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ES" sz="2800" b="1" dirty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s-ES" sz="28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 Principales responsabilidades</a:t>
            </a:r>
            <a:endParaRPr lang="es-ES" sz="2800" b="1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77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6051</TotalTime>
  <Words>652</Words>
  <Application>Microsoft Office PowerPoint</Application>
  <PresentationFormat>Presentación en pantalla (4:3)</PresentationFormat>
  <Paragraphs>101</Paragraphs>
  <Slides>17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User</cp:lastModifiedBy>
  <cp:revision>106</cp:revision>
  <dcterms:created xsi:type="dcterms:W3CDTF">2014-10-20T16:00:02Z</dcterms:created>
  <dcterms:modified xsi:type="dcterms:W3CDTF">2015-06-30T15:56:04Z</dcterms:modified>
</cp:coreProperties>
</file>