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55" r:id="rId6"/>
    <p:sldMasterId id="2147483659" r:id="rId7"/>
    <p:sldMasterId id="2147483665" r:id="rId8"/>
    <p:sldMasterId id="2147483672" r:id="rId9"/>
    <p:sldMasterId id="2147483678" r:id="rId10"/>
    <p:sldMasterId id="2147483684" r:id="rId11"/>
    <p:sldMasterId id="2147483691" r:id="rId12"/>
    <p:sldMasterId id="2147483710" r:id="rId13"/>
    <p:sldMasterId id="2147483718" r:id="rId14"/>
    <p:sldMasterId id="2147483725" r:id="rId15"/>
  </p:sldMasterIdLst>
  <p:notesMasterIdLst>
    <p:notesMasterId r:id="rId66"/>
  </p:notesMasterIdLst>
  <p:handoutMasterIdLst>
    <p:handoutMasterId r:id="rId67"/>
  </p:handoutMasterIdLst>
  <p:sldIdLst>
    <p:sldId id="1890" r:id="rId16"/>
    <p:sldId id="1892" r:id="rId17"/>
    <p:sldId id="1893" r:id="rId18"/>
    <p:sldId id="1899" r:id="rId19"/>
    <p:sldId id="1894" r:id="rId20"/>
    <p:sldId id="1895" r:id="rId21"/>
    <p:sldId id="1898" r:id="rId22"/>
    <p:sldId id="1837" r:id="rId23"/>
    <p:sldId id="1816" r:id="rId24"/>
    <p:sldId id="1887" r:id="rId25"/>
    <p:sldId id="1836" r:id="rId26"/>
    <p:sldId id="1859" r:id="rId27"/>
    <p:sldId id="1897" r:id="rId28"/>
    <p:sldId id="1901" r:id="rId29"/>
    <p:sldId id="1958" r:id="rId30"/>
    <p:sldId id="1959" r:id="rId31"/>
    <p:sldId id="1932" r:id="rId32"/>
    <p:sldId id="1902" r:id="rId33"/>
    <p:sldId id="1903" r:id="rId34"/>
    <p:sldId id="1966" r:id="rId35"/>
    <p:sldId id="1962" r:id="rId36"/>
    <p:sldId id="1904" r:id="rId37"/>
    <p:sldId id="1965" r:id="rId38"/>
    <p:sldId id="1919" r:id="rId39"/>
    <p:sldId id="1929" r:id="rId40"/>
    <p:sldId id="1942" r:id="rId41"/>
    <p:sldId id="1943" r:id="rId42"/>
    <p:sldId id="1933" r:id="rId43"/>
    <p:sldId id="1934" r:id="rId44"/>
    <p:sldId id="1936" r:id="rId45"/>
    <p:sldId id="1938" r:id="rId46"/>
    <p:sldId id="1939" r:id="rId47"/>
    <p:sldId id="1940" r:id="rId48"/>
    <p:sldId id="1941" r:id="rId49"/>
    <p:sldId id="1960" r:id="rId50"/>
    <p:sldId id="1944" r:id="rId51"/>
    <p:sldId id="1955" r:id="rId52"/>
    <p:sldId id="1956" r:id="rId53"/>
    <p:sldId id="1945" r:id="rId54"/>
    <p:sldId id="1947" r:id="rId55"/>
    <p:sldId id="1949" r:id="rId56"/>
    <p:sldId id="1950" r:id="rId57"/>
    <p:sldId id="1952" r:id="rId58"/>
    <p:sldId id="1954" r:id="rId59"/>
    <p:sldId id="1946" r:id="rId60"/>
    <p:sldId id="1840" r:id="rId61"/>
    <p:sldId id="1842" r:id="rId62"/>
    <p:sldId id="1843" r:id="rId63"/>
    <p:sldId id="1852" r:id="rId64"/>
    <p:sldId id="1968" r:id="rId6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án" initials="I" lastIdx="11" clrIdx="0"/>
  <p:cmAuthor id="1" name="Carmen Yaneth Perea Criollo" initials="CYP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80000"/>
    <a:srgbClr val="5C0000"/>
    <a:srgbClr val="AA72D4"/>
    <a:srgbClr val="990099"/>
    <a:srgbClr val="A46894"/>
    <a:srgbClr val="2AE2E2"/>
    <a:srgbClr val="CC99FF"/>
    <a:srgbClr val="FFFF66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3" autoAdjust="0"/>
    <p:restoredTop sz="98224" autoAdjust="0"/>
  </p:normalViewPr>
  <p:slideViewPr>
    <p:cSldViewPr>
      <p:cViewPr>
        <p:scale>
          <a:sx n="90" d="100"/>
          <a:sy n="90" d="100"/>
        </p:scale>
        <p:origin x="-1648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4" Type="http://schemas.openxmlformats.org/officeDocument/2006/relationships/slideMaster" Target="slideMasters/slideMaster10.xml"/><Relationship Id="rId15" Type="http://schemas.openxmlformats.org/officeDocument/2006/relationships/slideMaster" Target="slideMasters/slideMaster1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commentAuthors" Target="commentAuthors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9" Type="http://schemas.openxmlformats.org/officeDocument/2006/relationships/slideMaster" Target="slideMasters/slideMaster5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73" Type="http://schemas.openxmlformats.org/officeDocument/2006/relationships/tableStyles" Target="tableStyles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SW\Ministerio\Generales\20150406\Secretarios%20C2%20y%20C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SW\Ministerio\Generales\20150406\Secretarios%20C2%20y%20C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0115963082198744"/>
          <c:y val="0.148939863593492"/>
          <c:w val="0.475115009601259"/>
          <c:h val="0.736232267864844"/>
        </c:manualLayout>
      </c:layout>
      <c:pieChart>
        <c:varyColors val="1"/>
        <c:ser>
          <c:idx val="0"/>
          <c:order val="0"/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rgbClr val="E6B9B8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explosion val="17"/>
            <c:spPr>
              <a:solidFill>
                <a:srgbClr val="68000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explosion val="2"/>
            <c:spPr>
              <a:solidFill>
                <a:srgbClr val="C0504D">
                  <a:lumMod val="60000"/>
                  <a:lumOff val="40000"/>
                </a:srgb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explosion val="18"/>
            <c:spPr>
              <a:solidFill>
                <a:srgbClr val="C0504D">
                  <a:lumMod val="75000"/>
                </a:srgb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-0.0199446136367223"/>
                  <c:y val="0.09113829599230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396154513752"/>
                  <c:y val="-0.095747835136568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32046376217001"/>
                  <c:y val="-0.1003907553949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929088491944523"/>
                  <c:y val="0.08665099063365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56634134410553"/>
                  <c:y val="0.09353535452706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Hoja1!$C$14:$C$18</c:f>
              <c:strCache>
                <c:ptCount val="5"/>
                <c:pt idx="0">
                  <c:v>Normalistas superiores (20.538)</c:v>
                </c:pt>
                <c:pt idx="1">
                  <c:v>Licenciados (170.565)</c:v>
                </c:pt>
                <c:pt idx="2">
                  <c:v>Profesionales no licenciados (21.019)</c:v>
                </c:pt>
                <c:pt idx="3">
                  <c:v>Postgrado (90.558)</c:v>
                </c:pt>
                <c:pt idx="4">
                  <c:v>Otros: Bachilleres pedagógicos, técnicos, tecnólogos (15.616)</c:v>
                </c:pt>
              </c:strCache>
            </c:strRef>
          </c:cat>
          <c:val>
            <c:numRef>
              <c:f>Hoja1!$D$14:$D$18</c:f>
              <c:numCache>
                <c:formatCode>#,##0</c:formatCode>
                <c:ptCount val="5"/>
                <c:pt idx="0">
                  <c:v>20538.0</c:v>
                </c:pt>
                <c:pt idx="1">
                  <c:v>170565.0</c:v>
                </c:pt>
                <c:pt idx="2">
                  <c:v>21019.0</c:v>
                </c:pt>
                <c:pt idx="3">
                  <c:v>90558.0</c:v>
                </c:pt>
                <c:pt idx="4">
                  <c:v>15616.0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400" baseline="0"/>
            </a:pPr>
            <a:endParaRPr lang="es-ES"/>
          </a:p>
        </c:txPr>
      </c:legendEntry>
      <c:layout>
        <c:manualLayout>
          <c:xMode val="edge"/>
          <c:yMode val="edge"/>
          <c:x val="0.570588893126379"/>
          <c:y val="0.063520823924441"/>
          <c:w val="0.387199213929807"/>
          <c:h val="0.918101589197439"/>
        </c:manualLayout>
      </c:layout>
      <c:overlay val="0"/>
      <c:txPr>
        <a:bodyPr/>
        <a:lstStyle/>
        <a:p>
          <a:pPr>
            <a:defRPr sz="1400" baseline="0"/>
          </a:pPr>
          <a:endParaRPr lang="es-E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Candidatos por Secretarías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Informe!$A$2:$A$11</c:f>
              <c:strCache>
                <c:ptCount val="10"/>
                <c:pt idx="0">
                  <c:v>Arauca</c:v>
                </c:pt>
                <c:pt idx="1">
                  <c:v>Guainía</c:v>
                </c:pt>
                <c:pt idx="2">
                  <c:v>Guaviare</c:v>
                </c:pt>
                <c:pt idx="3">
                  <c:v>Putumayo</c:v>
                </c:pt>
                <c:pt idx="4">
                  <c:v>San Andrés</c:v>
                </c:pt>
                <c:pt idx="5">
                  <c:v>Tumaco</c:v>
                </c:pt>
                <c:pt idx="6">
                  <c:v>Amazonas</c:v>
                </c:pt>
                <c:pt idx="7">
                  <c:v>Caquetá</c:v>
                </c:pt>
                <c:pt idx="8">
                  <c:v>Vaupés</c:v>
                </c:pt>
                <c:pt idx="9">
                  <c:v>La Guajira</c:v>
                </c:pt>
              </c:strCache>
            </c:strRef>
          </c:cat>
          <c:val>
            <c:numRef>
              <c:f>Informe!$C$2:$C$11</c:f>
              <c:numCache>
                <c:formatCode>General</c:formatCode>
                <c:ptCount val="10"/>
                <c:pt idx="0">
                  <c:v>19.0</c:v>
                </c:pt>
                <c:pt idx="1">
                  <c:v>11.0</c:v>
                </c:pt>
                <c:pt idx="2">
                  <c:v>12.0</c:v>
                </c:pt>
                <c:pt idx="3">
                  <c:v>11.0</c:v>
                </c:pt>
                <c:pt idx="4">
                  <c:v>2.0</c:v>
                </c:pt>
                <c:pt idx="5">
                  <c:v>18.0</c:v>
                </c:pt>
                <c:pt idx="6">
                  <c:v>17.0</c:v>
                </c:pt>
                <c:pt idx="7">
                  <c:v>8.0</c:v>
                </c:pt>
                <c:pt idx="8">
                  <c:v>2.0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-2036081848"/>
        <c:axId val="-2036078968"/>
        <c:axId val="0"/>
      </c:bar3DChart>
      <c:catAx>
        <c:axId val="-2036081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36078968"/>
        <c:crosses val="autoZero"/>
        <c:auto val="1"/>
        <c:lblAlgn val="ctr"/>
        <c:lblOffset val="100"/>
        <c:noMultiLvlLbl val="0"/>
      </c:catAx>
      <c:valAx>
        <c:axId val="-2036078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036081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EE por Secretarías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Informe!$A$2:$A$11</c:f>
              <c:strCache>
                <c:ptCount val="10"/>
                <c:pt idx="0">
                  <c:v>Arauca</c:v>
                </c:pt>
                <c:pt idx="1">
                  <c:v>Guainía</c:v>
                </c:pt>
                <c:pt idx="2">
                  <c:v>Guaviare</c:v>
                </c:pt>
                <c:pt idx="3">
                  <c:v>Putumayo</c:v>
                </c:pt>
                <c:pt idx="4">
                  <c:v>San Andrés</c:v>
                </c:pt>
                <c:pt idx="5">
                  <c:v>Tumaco</c:v>
                </c:pt>
                <c:pt idx="6">
                  <c:v>Amazonas</c:v>
                </c:pt>
                <c:pt idx="7">
                  <c:v>Caquetá</c:v>
                </c:pt>
                <c:pt idx="8">
                  <c:v>Vaupés</c:v>
                </c:pt>
                <c:pt idx="9">
                  <c:v>La Guajira</c:v>
                </c:pt>
              </c:strCache>
            </c:strRef>
          </c:cat>
          <c:val>
            <c:numRef>
              <c:f>Informe!$B$2:$B$11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2.0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96490760"/>
        <c:axId val="1796493736"/>
        <c:axId val="0"/>
      </c:bar3DChart>
      <c:catAx>
        <c:axId val="1796490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96493736"/>
        <c:crosses val="autoZero"/>
        <c:auto val="1"/>
        <c:lblAlgn val="ctr"/>
        <c:lblOffset val="100"/>
        <c:noMultiLvlLbl val="0"/>
      </c:catAx>
      <c:valAx>
        <c:axId val="1796493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796490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01B02-41BE-0F4E-9E75-F5912A5556D0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B04D394-F520-CD41-859D-614B227E0457}">
      <dgm:prSet phldrT="[Texto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Formaci</a:t>
          </a:r>
          <a:r>
            <a:rPr lang="es-ES" sz="2200" dirty="0" smtClean="0">
              <a:solidFill>
                <a:srgbClr val="000000"/>
              </a:solidFill>
            </a:rPr>
            <a:t>ón previa al servicio</a:t>
          </a:r>
          <a:endParaRPr lang="es-ES" sz="2200" dirty="0">
            <a:solidFill>
              <a:srgbClr val="000000"/>
            </a:solidFill>
          </a:endParaRPr>
        </a:p>
      </dgm:t>
    </dgm:pt>
    <dgm:pt modelId="{27057381-FF44-1E49-B700-E2D92EB275CF}" type="parTrans" cxnId="{522742FB-216F-EC49-A861-C2DB281FC1B6}">
      <dgm:prSet/>
      <dgm:spPr/>
      <dgm:t>
        <a:bodyPr/>
        <a:lstStyle/>
        <a:p>
          <a:endParaRPr lang="es-ES"/>
        </a:p>
      </dgm:t>
    </dgm:pt>
    <dgm:pt modelId="{987756E4-6F81-A845-A9C3-81A8A6CCF411}" type="sibTrans" cxnId="{522742FB-216F-EC49-A861-C2DB281FC1B6}">
      <dgm:prSet/>
      <dgm:spPr/>
      <dgm:t>
        <a:bodyPr/>
        <a:lstStyle/>
        <a:p>
          <a:endParaRPr lang="es-ES"/>
        </a:p>
      </dgm:t>
    </dgm:pt>
    <dgm:pt modelId="{D5BF58B1-F4E4-7243-8413-1C5E79F4E8F6}">
      <dgm:prSet phldrT="[Texto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Inducci</a:t>
          </a:r>
          <a:r>
            <a:rPr lang="es-ES" sz="2200" dirty="0" smtClean="0">
              <a:solidFill>
                <a:srgbClr val="000000"/>
              </a:solidFill>
            </a:rPr>
            <a:t>ón</a:t>
          </a:r>
          <a:endParaRPr lang="es-ES" sz="2200" dirty="0">
            <a:solidFill>
              <a:srgbClr val="000000"/>
            </a:solidFill>
          </a:endParaRPr>
        </a:p>
      </dgm:t>
    </dgm:pt>
    <dgm:pt modelId="{BBF811F4-AFC3-E84F-B0F2-6B51766FD301}" type="parTrans" cxnId="{51004D0D-9CFF-614E-BC2C-EC3CE93F5351}">
      <dgm:prSet/>
      <dgm:spPr/>
      <dgm:t>
        <a:bodyPr/>
        <a:lstStyle/>
        <a:p>
          <a:endParaRPr lang="es-ES"/>
        </a:p>
      </dgm:t>
    </dgm:pt>
    <dgm:pt modelId="{6F8C3C8D-7300-AF44-B54B-54C67853146D}" type="sibTrans" cxnId="{51004D0D-9CFF-614E-BC2C-EC3CE93F5351}">
      <dgm:prSet/>
      <dgm:spPr/>
      <dgm:t>
        <a:bodyPr/>
        <a:lstStyle/>
        <a:p>
          <a:endParaRPr lang="es-ES"/>
        </a:p>
      </dgm:t>
    </dgm:pt>
    <dgm:pt modelId="{DF287776-B35D-EB43-B417-1DDE2F6742D6}">
      <dgm:prSet phldrT="[Texto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Formaci</a:t>
          </a:r>
          <a:r>
            <a:rPr lang="es-ES" sz="2200" dirty="0" smtClean="0">
              <a:solidFill>
                <a:srgbClr val="000000"/>
              </a:solidFill>
            </a:rPr>
            <a:t>ón en servicio</a:t>
          </a:r>
          <a:endParaRPr lang="es-ES" sz="2200" dirty="0">
            <a:solidFill>
              <a:srgbClr val="000000"/>
            </a:solidFill>
          </a:endParaRPr>
        </a:p>
      </dgm:t>
    </dgm:pt>
    <dgm:pt modelId="{D4D1EDFE-05BC-0048-8355-FAC7274551F0}" type="parTrans" cxnId="{EDF5EDB2-5AFA-6549-A5E8-03979675FC29}">
      <dgm:prSet/>
      <dgm:spPr/>
      <dgm:t>
        <a:bodyPr/>
        <a:lstStyle/>
        <a:p>
          <a:endParaRPr lang="es-ES"/>
        </a:p>
      </dgm:t>
    </dgm:pt>
    <dgm:pt modelId="{226B4ADC-3CA3-174F-93E6-A2B710CEEAAD}" type="sibTrans" cxnId="{EDF5EDB2-5AFA-6549-A5E8-03979675FC29}">
      <dgm:prSet/>
      <dgm:spPr/>
      <dgm:t>
        <a:bodyPr/>
        <a:lstStyle/>
        <a:p>
          <a:endParaRPr lang="es-ES"/>
        </a:p>
      </dgm:t>
    </dgm:pt>
    <dgm:pt modelId="{9146E938-0CEF-4A49-9AB6-142003821CA6}" type="pres">
      <dgm:prSet presAssocID="{EA201B02-41BE-0F4E-9E75-F5912A5556D0}" presName="CompostProcess" presStyleCnt="0">
        <dgm:presLayoutVars>
          <dgm:dir/>
          <dgm:resizeHandles val="exact"/>
        </dgm:presLayoutVars>
      </dgm:prSet>
      <dgm:spPr/>
    </dgm:pt>
    <dgm:pt modelId="{09DA4E3B-9591-F547-A3E8-8C78FD2001E6}" type="pres">
      <dgm:prSet presAssocID="{EA201B02-41BE-0F4E-9E75-F5912A5556D0}" presName="arrow" presStyleLbl="bgShp" presStyleIdx="0" presStyleCnt="1" custScaleY="70098"/>
      <dgm:spPr>
        <a:solidFill>
          <a:srgbClr val="5C0000"/>
        </a:solidFill>
        <a:ln>
          <a:solidFill>
            <a:srgbClr val="680000"/>
          </a:solidFill>
        </a:ln>
      </dgm:spPr>
    </dgm:pt>
    <dgm:pt modelId="{414A307E-CEC8-554B-B471-6101004A0EB9}" type="pres">
      <dgm:prSet presAssocID="{EA201B02-41BE-0F4E-9E75-F5912A5556D0}" presName="linearProcess" presStyleCnt="0"/>
      <dgm:spPr/>
    </dgm:pt>
    <dgm:pt modelId="{E59C213A-42A5-B34D-A278-8CE871AA6F50}" type="pres">
      <dgm:prSet presAssocID="{1B04D394-F520-CD41-859D-614B227E0457}" presName="textNode" presStyleLbl="node1" presStyleIdx="0" presStyleCnt="3" custScaleX="67408" custScaleY="5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95FFCB-C34F-D04C-A8BD-B5E8EB600F60}" type="pres">
      <dgm:prSet presAssocID="{987756E4-6F81-A845-A9C3-81A8A6CCF411}" presName="sibTrans" presStyleCnt="0"/>
      <dgm:spPr/>
    </dgm:pt>
    <dgm:pt modelId="{F97822E8-8895-C540-803F-ABAC6AC2D124}" type="pres">
      <dgm:prSet presAssocID="{D5BF58B1-F4E4-7243-8413-1C5E79F4E8F6}" presName="textNode" presStyleLbl="node1" presStyleIdx="1" presStyleCnt="3" custScaleX="44182" custScaleY="5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C698D7-5E43-8240-9633-546032F3AE91}" type="pres">
      <dgm:prSet presAssocID="{6F8C3C8D-7300-AF44-B54B-54C67853146D}" presName="sibTrans" presStyleCnt="0"/>
      <dgm:spPr/>
    </dgm:pt>
    <dgm:pt modelId="{BA8BE745-C916-5B43-9FBF-AFC5595986C0}" type="pres">
      <dgm:prSet presAssocID="{DF287776-B35D-EB43-B417-1DDE2F6742D6}" presName="textNode" presStyleLbl="node1" presStyleIdx="2" presStyleCnt="3" custScaleX="99286" custScaleY="5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004D0D-9CFF-614E-BC2C-EC3CE93F5351}" srcId="{EA201B02-41BE-0F4E-9E75-F5912A5556D0}" destId="{D5BF58B1-F4E4-7243-8413-1C5E79F4E8F6}" srcOrd="1" destOrd="0" parTransId="{BBF811F4-AFC3-E84F-B0F2-6B51766FD301}" sibTransId="{6F8C3C8D-7300-AF44-B54B-54C67853146D}"/>
    <dgm:cxn modelId="{E348BAE0-A939-D64F-B6B5-ACDDD453D666}" type="presOf" srcId="{1B04D394-F520-CD41-859D-614B227E0457}" destId="{E59C213A-42A5-B34D-A278-8CE871AA6F50}" srcOrd="0" destOrd="0" presId="urn:microsoft.com/office/officeart/2005/8/layout/hProcess9"/>
    <dgm:cxn modelId="{FF63AF9C-303C-DA47-AD47-2E6213C429FE}" type="presOf" srcId="{EA201B02-41BE-0F4E-9E75-F5912A5556D0}" destId="{9146E938-0CEF-4A49-9AB6-142003821CA6}" srcOrd="0" destOrd="0" presId="urn:microsoft.com/office/officeart/2005/8/layout/hProcess9"/>
    <dgm:cxn modelId="{522742FB-216F-EC49-A861-C2DB281FC1B6}" srcId="{EA201B02-41BE-0F4E-9E75-F5912A5556D0}" destId="{1B04D394-F520-CD41-859D-614B227E0457}" srcOrd="0" destOrd="0" parTransId="{27057381-FF44-1E49-B700-E2D92EB275CF}" sibTransId="{987756E4-6F81-A845-A9C3-81A8A6CCF411}"/>
    <dgm:cxn modelId="{BAEEDF9F-786A-0145-8227-47CC3B53ECD7}" type="presOf" srcId="{DF287776-B35D-EB43-B417-1DDE2F6742D6}" destId="{BA8BE745-C916-5B43-9FBF-AFC5595986C0}" srcOrd="0" destOrd="0" presId="urn:microsoft.com/office/officeart/2005/8/layout/hProcess9"/>
    <dgm:cxn modelId="{EDF5EDB2-5AFA-6549-A5E8-03979675FC29}" srcId="{EA201B02-41BE-0F4E-9E75-F5912A5556D0}" destId="{DF287776-B35D-EB43-B417-1DDE2F6742D6}" srcOrd="2" destOrd="0" parTransId="{D4D1EDFE-05BC-0048-8355-FAC7274551F0}" sibTransId="{226B4ADC-3CA3-174F-93E6-A2B710CEEAAD}"/>
    <dgm:cxn modelId="{34E4CE3C-57B4-F84A-84CA-DA5F350CD3E4}" type="presOf" srcId="{D5BF58B1-F4E4-7243-8413-1C5E79F4E8F6}" destId="{F97822E8-8895-C540-803F-ABAC6AC2D124}" srcOrd="0" destOrd="0" presId="urn:microsoft.com/office/officeart/2005/8/layout/hProcess9"/>
    <dgm:cxn modelId="{369A60BA-28B0-5647-8ECF-3F7EB162805C}" type="presParOf" srcId="{9146E938-0CEF-4A49-9AB6-142003821CA6}" destId="{09DA4E3B-9591-F547-A3E8-8C78FD2001E6}" srcOrd="0" destOrd="0" presId="urn:microsoft.com/office/officeart/2005/8/layout/hProcess9"/>
    <dgm:cxn modelId="{4F7B8B66-AB66-B141-8F8C-F177047CE895}" type="presParOf" srcId="{9146E938-0CEF-4A49-9AB6-142003821CA6}" destId="{414A307E-CEC8-554B-B471-6101004A0EB9}" srcOrd="1" destOrd="0" presId="urn:microsoft.com/office/officeart/2005/8/layout/hProcess9"/>
    <dgm:cxn modelId="{DCDF1BD1-F669-8F47-BA76-6DDE9B0F0A58}" type="presParOf" srcId="{414A307E-CEC8-554B-B471-6101004A0EB9}" destId="{E59C213A-42A5-B34D-A278-8CE871AA6F50}" srcOrd="0" destOrd="0" presId="urn:microsoft.com/office/officeart/2005/8/layout/hProcess9"/>
    <dgm:cxn modelId="{847F1965-59AA-CD43-A7EC-AA7436ECA5C2}" type="presParOf" srcId="{414A307E-CEC8-554B-B471-6101004A0EB9}" destId="{6395FFCB-C34F-D04C-A8BD-B5E8EB600F60}" srcOrd="1" destOrd="0" presId="urn:microsoft.com/office/officeart/2005/8/layout/hProcess9"/>
    <dgm:cxn modelId="{0E2CCF77-3E6C-2040-8AEA-094961F87F6C}" type="presParOf" srcId="{414A307E-CEC8-554B-B471-6101004A0EB9}" destId="{F97822E8-8895-C540-803F-ABAC6AC2D124}" srcOrd="2" destOrd="0" presId="urn:microsoft.com/office/officeart/2005/8/layout/hProcess9"/>
    <dgm:cxn modelId="{66C1D71B-9915-1E42-B22C-76D310346460}" type="presParOf" srcId="{414A307E-CEC8-554B-B471-6101004A0EB9}" destId="{4EC698D7-5E43-8240-9633-546032F3AE91}" srcOrd="3" destOrd="0" presId="urn:microsoft.com/office/officeart/2005/8/layout/hProcess9"/>
    <dgm:cxn modelId="{8933EAA2-C768-8D43-AF38-EBC46C1884FA}" type="presParOf" srcId="{414A307E-CEC8-554B-B471-6101004A0EB9}" destId="{BA8BE745-C916-5B43-9FBF-AFC5595986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5B9951-5B34-48FF-B521-386E42210963}" type="doc">
      <dgm:prSet loTypeId="urn:microsoft.com/office/officeart/2005/8/layout/radial4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850A7EA9-F654-460B-A505-46C13FF15D21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200" b="1" dirty="0" smtClean="0"/>
            <a:t>FASE ZONAL NACIONAL</a:t>
          </a:r>
          <a:endParaRPr lang="es-CO" sz="1200" b="1" dirty="0"/>
        </a:p>
      </dgm:t>
    </dgm:pt>
    <dgm:pt modelId="{44E7708E-868F-4193-8310-DBC46FAF2918}" type="parTrans" cxnId="{A1FBDEB2-371E-4FB1-85FC-F7F51E397EE1}">
      <dgm:prSet/>
      <dgm:spPr/>
      <dgm:t>
        <a:bodyPr/>
        <a:lstStyle/>
        <a:p>
          <a:pPr algn="ctr"/>
          <a:endParaRPr lang="es-CO" sz="1100" b="1"/>
        </a:p>
      </dgm:t>
    </dgm:pt>
    <dgm:pt modelId="{89D295E0-8113-4B62-BF82-6B31545A4FAF}" type="sibTrans" cxnId="{A1FBDEB2-371E-4FB1-85FC-F7F51E397EE1}">
      <dgm:prSet/>
      <dgm:spPr/>
      <dgm:t>
        <a:bodyPr/>
        <a:lstStyle/>
        <a:p>
          <a:pPr algn="ctr"/>
          <a:endParaRPr lang="es-CO" sz="1100" b="1"/>
        </a:p>
      </dgm:t>
    </dgm:pt>
    <dgm:pt modelId="{15DFB498-7B2B-4898-A1B8-B0A6D6F1DACF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/>
            <a:t>Baloncesto</a:t>
          </a:r>
        </a:p>
        <a:p>
          <a:pPr algn="ctr"/>
          <a:r>
            <a:rPr lang="es-CO" sz="1400" b="1" dirty="0"/>
            <a:t> (6 equipos</a:t>
          </a:r>
          <a:r>
            <a:rPr lang="es-CO" sz="1400" b="1" dirty="0" smtClean="0"/>
            <a:t>)</a:t>
          </a:r>
        </a:p>
      </dgm:t>
    </dgm:pt>
    <dgm:pt modelId="{EFCC38CA-6C2F-43AE-8D4B-7BFF0767BDF3}" type="parTrans" cxnId="{1306EA53-92E9-49A3-A99E-3665AFA04C54}">
      <dgm:prSet/>
      <dgm:spPr/>
      <dgm:t>
        <a:bodyPr/>
        <a:lstStyle/>
        <a:p>
          <a:pPr algn="ctr"/>
          <a:endParaRPr lang="es-CO" sz="1100" b="1"/>
        </a:p>
      </dgm:t>
    </dgm:pt>
    <dgm:pt modelId="{D2FDB030-FFEF-4DD4-812A-042C36968510}" type="sibTrans" cxnId="{1306EA53-92E9-49A3-A99E-3665AFA04C54}">
      <dgm:prSet/>
      <dgm:spPr/>
      <dgm:t>
        <a:bodyPr/>
        <a:lstStyle/>
        <a:p>
          <a:pPr algn="ctr"/>
          <a:endParaRPr lang="es-CO" sz="1100" b="1"/>
        </a:p>
      </dgm:t>
    </dgm:pt>
    <dgm:pt modelId="{D8FFC291-208B-4B1B-B70C-DD3AA0E6ABF6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/>
            <a:t>Futbol Sala</a:t>
          </a:r>
        </a:p>
        <a:p>
          <a:pPr algn="ctr"/>
          <a:r>
            <a:rPr lang="es-CO" sz="1400" b="1" dirty="0"/>
            <a:t> (6 equipos)</a:t>
          </a:r>
        </a:p>
      </dgm:t>
    </dgm:pt>
    <dgm:pt modelId="{CC944038-4C29-4B90-81E9-63C59BECB667}" type="parTrans" cxnId="{70397401-E95E-44F9-8F39-433E793B5F0E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pPr algn="ctr"/>
          <a:endParaRPr lang="es-CO" sz="1100" b="1"/>
        </a:p>
      </dgm:t>
    </dgm:pt>
    <dgm:pt modelId="{4EA7A9FD-95C3-4848-9986-DA8229605036}" type="sibTrans" cxnId="{70397401-E95E-44F9-8F39-433E793B5F0E}">
      <dgm:prSet/>
      <dgm:spPr/>
      <dgm:t>
        <a:bodyPr/>
        <a:lstStyle/>
        <a:p>
          <a:pPr algn="ctr"/>
          <a:endParaRPr lang="es-CO" sz="1100" b="1"/>
        </a:p>
      </dgm:t>
    </dgm:pt>
    <dgm:pt modelId="{7180D8F0-4780-482B-B6EC-5CBFAD4D4A0D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/>
            <a:t>Futbol</a:t>
          </a:r>
        </a:p>
        <a:p>
          <a:pPr algn="ctr"/>
          <a:r>
            <a:rPr lang="es-CO" sz="1400" b="1" dirty="0"/>
            <a:t> (6 equipos)</a:t>
          </a:r>
        </a:p>
      </dgm:t>
    </dgm:pt>
    <dgm:pt modelId="{5DE706E6-E451-4157-935F-495FF8A9B463}" type="parTrans" cxnId="{E42ABB27-1C03-41CC-B0AC-F84B2AFF1415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pPr algn="ctr"/>
          <a:endParaRPr lang="es-CO" sz="1100" b="1"/>
        </a:p>
      </dgm:t>
    </dgm:pt>
    <dgm:pt modelId="{294D795D-A0CE-48A1-A023-85B25FA396BB}" type="sibTrans" cxnId="{E42ABB27-1C03-41CC-B0AC-F84B2AFF1415}">
      <dgm:prSet/>
      <dgm:spPr/>
      <dgm:t>
        <a:bodyPr/>
        <a:lstStyle/>
        <a:p>
          <a:pPr algn="ctr"/>
          <a:endParaRPr lang="es-CO" sz="1100" b="1"/>
        </a:p>
      </dgm:t>
    </dgm:pt>
    <dgm:pt modelId="{E3F81BF0-7024-4356-8AA5-80AAC5DD0567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/>
            <a:t>Voleibol </a:t>
          </a:r>
        </a:p>
        <a:p>
          <a:pPr algn="ctr"/>
          <a:r>
            <a:rPr lang="es-CO" sz="1400" b="1" dirty="0"/>
            <a:t>(6 equipos)</a:t>
          </a:r>
        </a:p>
      </dgm:t>
    </dgm:pt>
    <dgm:pt modelId="{7F860C0A-AC77-4548-87F8-F9DA3BE38F48}" type="parTrans" cxnId="{A3C777FC-3FAD-4CB5-A78F-D60393287F50}">
      <dgm:prSet/>
      <dgm:spPr/>
      <dgm:t>
        <a:bodyPr/>
        <a:lstStyle/>
        <a:p>
          <a:pPr algn="ctr"/>
          <a:endParaRPr lang="es-CO" sz="1100" b="1"/>
        </a:p>
      </dgm:t>
    </dgm:pt>
    <dgm:pt modelId="{51A40C85-ADDB-4063-80A6-B1C6FB8300E7}" type="sibTrans" cxnId="{A3C777FC-3FAD-4CB5-A78F-D60393287F50}">
      <dgm:prSet/>
      <dgm:spPr/>
      <dgm:t>
        <a:bodyPr/>
        <a:lstStyle/>
        <a:p>
          <a:pPr algn="ctr"/>
          <a:endParaRPr lang="es-CO" sz="1100" b="1"/>
        </a:p>
      </dgm:t>
    </dgm:pt>
    <dgm:pt modelId="{54F1D595-9171-4CB7-B82C-E44B3804B38E}" type="pres">
      <dgm:prSet presAssocID="{CE5B9951-5B34-48FF-B521-386E422109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45F6D9-133A-4A1B-8A83-DB599352333B}" type="pres">
      <dgm:prSet presAssocID="{850A7EA9-F654-460B-A505-46C13FF15D21}" presName="centerShape" presStyleLbl="node0" presStyleIdx="0" presStyleCnt="1" custScaleX="128830"/>
      <dgm:spPr/>
      <dgm:t>
        <a:bodyPr/>
        <a:lstStyle/>
        <a:p>
          <a:endParaRPr lang="es-CO"/>
        </a:p>
      </dgm:t>
    </dgm:pt>
    <dgm:pt modelId="{22AB4798-C542-457F-81A8-4DCE9BAAB85C}" type="pres">
      <dgm:prSet presAssocID="{EFCC38CA-6C2F-43AE-8D4B-7BFF0767BDF3}" presName="parTrans" presStyleLbl="bgSibTrans2D1" presStyleIdx="0" presStyleCnt="4"/>
      <dgm:spPr/>
      <dgm:t>
        <a:bodyPr/>
        <a:lstStyle/>
        <a:p>
          <a:endParaRPr lang="es-CO"/>
        </a:p>
      </dgm:t>
    </dgm:pt>
    <dgm:pt modelId="{D12CD916-304B-4E97-A75D-2724DFB3F7D3}" type="pres">
      <dgm:prSet presAssocID="{15DFB498-7B2B-4898-A1B8-B0A6D6F1DACF}" presName="node" presStyleLbl="node1" presStyleIdx="0" presStyleCnt="4" custScaleX="128830" custRadScaleRad="153467" custRadScaleInc="-117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A0333E-AF8E-40F2-9E79-F84069BEA7C0}" type="pres">
      <dgm:prSet presAssocID="{CC944038-4C29-4B90-81E9-63C59BECB667}" presName="parTrans" presStyleLbl="bgSibTrans2D1" presStyleIdx="1" presStyleCnt="4"/>
      <dgm:spPr/>
      <dgm:t>
        <a:bodyPr/>
        <a:lstStyle/>
        <a:p>
          <a:endParaRPr lang="es-CO"/>
        </a:p>
      </dgm:t>
    </dgm:pt>
    <dgm:pt modelId="{FFFF8BEA-946C-42FA-B738-FA3D815F64E4}" type="pres">
      <dgm:prSet presAssocID="{D8FFC291-208B-4B1B-B70C-DD3AA0E6ABF6}" presName="node" presStyleLbl="node1" presStyleIdx="1" presStyleCnt="4" custScaleX="128830" custRadScaleRad="109695" custRadScaleInc="-206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4802A2-8B47-4A1A-97D8-71F9E52F181F}" type="pres">
      <dgm:prSet presAssocID="{5DE706E6-E451-4157-935F-495FF8A9B463}" presName="parTrans" presStyleLbl="bgSibTrans2D1" presStyleIdx="2" presStyleCnt="4"/>
      <dgm:spPr/>
      <dgm:t>
        <a:bodyPr/>
        <a:lstStyle/>
        <a:p>
          <a:endParaRPr lang="es-CO"/>
        </a:p>
      </dgm:t>
    </dgm:pt>
    <dgm:pt modelId="{8165AE08-064A-481B-A4B7-969152EA5D5F}" type="pres">
      <dgm:prSet presAssocID="{7180D8F0-4780-482B-B6EC-5CBFAD4D4A0D}" presName="node" presStyleLbl="node1" presStyleIdx="2" presStyleCnt="4" custScaleX="128830" custRadScaleRad="106974" custRadScaleInc="157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0519F7-91FE-4167-BC2E-9386A8040BCE}" type="pres">
      <dgm:prSet presAssocID="{7F860C0A-AC77-4548-87F8-F9DA3BE38F48}" presName="parTrans" presStyleLbl="bgSibTrans2D1" presStyleIdx="3" presStyleCnt="4"/>
      <dgm:spPr/>
      <dgm:t>
        <a:bodyPr/>
        <a:lstStyle/>
        <a:p>
          <a:endParaRPr lang="es-CO"/>
        </a:p>
      </dgm:t>
    </dgm:pt>
    <dgm:pt modelId="{BB6BCEF2-756C-4C0A-BD00-B4B716A6E582}" type="pres">
      <dgm:prSet presAssocID="{E3F81BF0-7024-4356-8AA5-80AAC5DD0567}" presName="node" presStyleLbl="node1" presStyleIdx="3" presStyleCnt="4" custScaleX="128830" custRadScaleRad="168184" custRadScaleInc="136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B1F8232-E90C-476D-A116-5E926B9BC7FB}" type="presOf" srcId="{7F860C0A-AC77-4548-87F8-F9DA3BE38F48}" destId="{2E0519F7-91FE-4167-BC2E-9386A8040BCE}" srcOrd="0" destOrd="0" presId="urn:microsoft.com/office/officeart/2005/8/layout/radial4"/>
    <dgm:cxn modelId="{1306EA53-92E9-49A3-A99E-3665AFA04C54}" srcId="{850A7EA9-F654-460B-A505-46C13FF15D21}" destId="{15DFB498-7B2B-4898-A1B8-B0A6D6F1DACF}" srcOrd="0" destOrd="0" parTransId="{EFCC38CA-6C2F-43AE-8D4B-7BFF0767BDF3}" sibTransId="{D2FDB030-FFEF-4DD4-812A-042C36968510}"/>
    <dgm:cxn modelId="{70397401-E95E-44F9-8F39-433E793B5F0E}" srcId="{850A7EA9-F654-460B-A505-46C13FF15D21}" destId="{D8FFC291-208B-4B1B-B70C-DD3AA0E6ABF6}" srcOrd="1" destOrd="0" parTransId="{CC944038-4C29-4B90-81E9-63C59BECB667}" sibTransId="{4EA7A9FD-95C3-4848-9986-DA8229605036}"/>
    <dgm:cxn modelId="{CC8A6049-4B8B-4FDE-AAF6-F2CECE9FC2A7}" type="presOf" srcId="{E3F81BF0-7024-4356-8AA5-80AAC5DD0567}" destId="{BB6BCEF2-756C-4C0A-BD00-B4B716A6E582}" srcOrd="0" destOrd="0" presId="urn:microsoft.com/office/officeart/2005/8/layout/radial4"/>
    <dgm:cxn modelId="{CAFD4134-B482-4F8A-B09C-356954811092}" type="presOf" srcId="{850A7EA9-F654-460B-A505-46C13FF15D21}" destId="{3D45F6D9-133A-4A1B-8A83-DB599352333B}" srcOrd="0" destOrd="0" presId="urn:microsoft.com/office/officeart/2005/8/layout/radial4"/>
    <dgm:cxn modelId="{8CDB541F-6181-4A59-9579-53B0E2754A6C}" type="presOf" srcId="{15DFB498-7B2B-4898-A1B8-B0A6D6F1DACF}" destId="{D12CD916-304B-4E97-A75D-2724DFB3F7D3}" srcOrd="0" destOrd="0" presId="urn:microsoft.com/office/officeart/2005/8/layout/radial4"/>
    <dgm:cxn modelId="{A1FBDEB2-371E-4FB1-85FC-F7F51E397EE1}" srcId="{CE5B9951-5B34-48FF-B521-386E42210963}" destId="{850A7EA9-F654-460B-A505-46C13FF15D21}" srcOrd="0" destOrd="0" parTransId="{44E7708E-868F-4193-8310-DBC46FAF2918}" sibTransId="{89D295E0-8113-4B62-BF82-6B31545A4FAF}"/>
    <dgm:cxn modelId="{383B4033-49C6-4A4C-B4C4-0F07AE72B5C4}" type="presOf" srcId="{CE5B9951-5B34-48FF-B521-386E42210963}" destId="{54F1D595-9171-4CB7-B82C-E44B3804B38E}" srcOrd="0" destOrd="0" presId="urn:microsoft.com/office/officeart/2005/8/layout/radial4"/>
    <dgm:cxn modelId="{39E194AD-7AE0-45B4-B29C-416B5A6519BA}" type="presOf" srcId="{D8FFC291-208B-4B1B-B70C-DD3AA0E6ABF6}" destId="{FFFF8BEA-946C-42FA-B738-FA3D815F64E4}" srcOrd="0" destOrd="0" presId="urn:microsoft.com/office/officeart/2005/8/layout/radial4"/>
    <dgm:cxn modelId="{A3C777FC-3FAD-4CB5-A78F-D60393287F50}" srcId="{850A7EA9-F654-460B-A505-46C13FF15D21}" destId="{E3F81BF0-7024-4356-8AA5-80AAC5DD0567}" srcOrd="3" destOrd="0" parTransId="{7F860C0A-AC77-4548-87F8-F9DA3BE38F48}" sibTransId="{51A40C85-ADDB-4063-80A6-B1C6FB8300E7}"/>
    <dgm:cxn modelId="{EE468CA3-0CFA-4C85-A46B-15EBC341D0BE}" type="presOf" srcId="{CC944038-4C29-4B90-81E9-63C59BECB667}" destId="{30A0333E-AF8E-40F2-9E79-F84069BEA7C0}" srcOrd="0" destOrd="0" presId="urn:microsoft.com/office/officeart/2005/8/layout/radial4"/>
    <dgm:cxn modelId="{2431E717-97A1-40DE-B8AC-C7C7AE42CFAE}" type="presOf" srcId="{5DE706E6-E451-4157-935F-495FF8A9B463}" destId="{9F4802A2-8B47-4A1A-97D8-71F9E52F181F}" srcOrd="0" destOrd="0" presId="urn:microsoft.com/office/officeart/2005/8/layout/radial4"/>
    <dgm:cxn modelId="{E42ABB27-1C03-41CC-B0AC-F84B2AFF1415}" srcId="{850A7EA9-F654-460B-A505-46C13FF15D21}" destId="{7180D8F0-4780-482B-B6EC-5CBFAD4D4A0D}" srcOrd="2" destOrd="0" parTransId="{5DE706E6-E451-4157-935F-495FF8A9B463}" sibTransId="{294D795D-A0CE-48A1-A023-85B25FA396BB}"/>
    <dgm:cxn modelId="{365E216F-C00D-4920-84B5-426BA71E40CD}" type="presOf" srcId="{7180D8F0-4780-482B-B6EC-5CBFAD4D4A0D}" destId="{8165AE08-064A-481B-A4B7-969152EA5D5F}" srcOrd="0" destOrd="0" presId="urn:microsoft.com/office/officeart/2005/8/layout/radial4"/>
    <dgm:cxn modelId="{9D1E9EEE-5D3A-43AD-B5BA-95958A02B4C2}" type="presOf" srcId="{EFCC38CA-6C2F-43AE-8D4B-7BFF0767BDF3}" destId="{22AB4798-C542-457F-81A8-4DCE9BAAB85C}" srcOrd="0" destOrd="0" presId="urn:microsoft.com/office/officeart/2005/8/layout/radial4"/>
    <dgm:cxn modelId="{402F5061-ADC8-4965-B928-71AF4A9C3C8B}" type="presParOf" srcId="{54F1D595-9171-4CB7-B82C-E44B3804B38E}" destId="{3D45F6D9-133A-4A1B-8A83-DB599352333B}" srcOrd="0" destOrd="0" presId="urn:microsoft.com/office/officeart/2005/8/layout/radial4"/>
    <dgm:cxn modelId="{39324EB9-CABD-43A7-BEA4-B652E12D199F}" type="presParOf" srcId="{54F1D595-9171-4CB7-B82C-E44B3804B38E}" destId="{22AB4798-C542-457F-81A8-4DCE9BAAB85C}" srcOrd="1" destOrd="0" presId="urn:microsoft.com/office/officeart/2005/8/layout/radial4"/>
    <dgm:cxn modelId="{6E5C64AC-0E64-4107-ABD8-D11B6AB14A11}" type="presParOf" srcId="{54F1D595-9171-4CB7-B82C-E44B3804B38E}" destId="{D12CD916-304B-4E97-A75D-2724DFB3F7D3}" srcOrd="2" destOrd="0" presId="urn:microsoft.com/office/officeart/2005/8/layout/radial4"/>
    <dgm:cxn modelId="{5E322FF7-D234-461E-A17B-B49D7FFA0CBC}" type="presParOf" srcId="{54F1D595-9171-4CB7-B82C-E44B3804B38E}" destId="{30A0333E-AF8E-40F2-9E79-F84069BEA7C0}" srcOrd="3" destOrd="0" presId="urn:microsoft.com/office/officeart/2005/8/layout/radial4"/>
    <dgm:cxn modelId="{856D4ED1-8AA8-4FF5-A1E2-BCFC8C5BEAD6}" type="presParOf" srcId="{54F1D595-9171-4CB7-B82C-E44B3804B38E}" destId="{FFFF8BEA-946C-42FA-B738-FA3D815F64E4}" srcOrd="4" destOrd="0" presId="urn:microsoft.com/office/officeart/2005/8/layout/radial4"/>
    <dgm:cxn modelId="{D05EF11B-17F4-4A69-8C35-28B74CD0AFB1}" type="presParOf" srcId="{54F1D595-9171-4CB7-B82C-E44B3804B38E}" destId="{9F4802A2-8B47-4A1A-97D8-71F9E52F181F}" srcOrd="5" destOrd="0" presId="urn:microsoft.com/office/officeart/2005/8/layout/radial4"/>
    <dgm:cxn modelId="{287F93E4-0513-4127-9A8E-FBBED9C44254}" type="presParOf" srcId="{54F1D595-9171-4CB7-B82C-E44B3804B38E}" destId="{8165AE08-064A-481B-A4B7-969152EA5D5F}" srcOrd="6" destOrd="0" presId="urn:microsoft.com/office/officeart/2005/8/layout/radial4"/>
    <dgm:cxn modelId="{C1F46709-391A-4B55-9519-34DDFD87F8BE}" type="presParOf" srcId="{54F1D595-9171-4CB7-B82C-E44B3804B38E}" destId="{2E0519F7-91FE-4167-BC2E-9386A8040BCE}" srcOrd="7" destOrd="0" presId="urn:microsoft.com/office/officeart/2005/8/layout/radial4"/>
    <dgm:cxn modelId="{A4323C32-94AC-45C9-9505-DCB924EDC1D4}" type="presParOf" srcId="{54F1D595-9171-4CB7-B82C-E44B3804B38E}" destId="{BB6BCEF2-756C-4C0A-BD00-B4B716A6E58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5B9951-5B34-48FF-B521-386E42210963}" type="doc">
      <dgm:prSet loTypeId="urn:microsoft.com/office/officeart/2005/8/layout/radial4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5DFB498-7B2B-4898-A1B8-B0A6D6F1DACF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 smtClean="0"/>
            <a:t>Ajedrez</a:t>
          </a:r>
          <a:endParaRPr lang="es-CO" sz="1400" b="1" dirty="0"/>
        </a:p>
      </dgm:t>
    </dgm:pt>
    <dgm:pt modelId="{EFCC38CA-6C2F-43AE-8D4B-7BFF0767BDF3}" type="parTrans" cxnId="{1306EA53-92E9-49A3-A99E-3665AFA04C54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pPr algn="ctr"/>
          <a:endParaRPr lang="es-CO" sz="1200" b="1"/>
        </a:p>
      </dgm:t>
    </dgm:pt>
    <dgm:pt modelId="{D2FDB030-FFEF-4DD4-812A-042C36968510}" type="sibTrans" cxnId="{1306EA53-92E9-49A3-A99E-3665AFA04C54}">
      <dgm:prSet/>
      <dgm:spPr/>
      <dgm:t>
        <a:bodyPr/>
        <a:lstStyle/>
        <a:p>
          <a:pPr algn="ctr"/>
          <a:endParaRPr lang="es-CO" sz="1200" b="1"/>
        </a:p>
      </dgm:t>
    </dgm:pt>
    <dgm:pt modelId="{D8FFC291-208B-4B1B-B70C-DD3AA0E6ABF6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 smtClean="0"/>
            <a:t>Atletismo </a:t>
          </a:r>
          <a:endParaRPr lang="es-CO" sz="1400" b="1" dirty="0"/>
        </a:p>
      </dgm:t>
    </dgm:pt>
    <dgm:pt modelId="{CC944038-4C29-4B90-81E9-63C59BECB667}" type="parTrans" cxnId="{70397401-E95E-44F9-8F39-433E793B5F0E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pPr algn="ctr"/>
          <a:endParaRPr lang="es-CO" sz="1200" b="1"/>
        </a:p>
      </dgm:t>
    </dgm:pt>
    <dgm:pt modelId="{4EA7A9FD-95C3-4848-9986-DA8229605036}" type="sibTrans" cxnId="{70397401-E95E-44F9-8F39-433E793B5F0E}">
      <dgm:prSet/>
      <dgm:spPr/>
      <dgm:t>
        <a:bodyPr/>
        <a:lstStyle/>
        <a:p>
          <a:pPr algn="ctr"/>
          <a:endParaRPr lang="es-CO" sz="1200" b="1"/>
        </a:p>
      </dgm:t>
    </dgm:pt>
    <dgm:pt modelId="{7180D8F0-4780-482B-B6EC-5CBFAD4D4A0D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 smtClean="0"/>
            <a:t>Natación</a:t>
          </a:r>
          <a:endParaRPr lang="es-CO" sz="1400" b="1" dirty="0"/>
        </a:p>
      </dgm:t>
    </dgm:pt>
    <dgm:pt modelId="{5DE706E6-E451-4157-935F-495FF8A9B463}" type="parTrans" cxnId="{E42ABB27-1C03-41CC-B0AC-F84B2AFF1415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pPr algn="ctr"/>
          <a:endParaRPr lang="es-CO" sz="1200" b="1"/>
        </a:p>
      </dgm:t>
    </dgm:pt>
    <dgm:pt modelId="{294D795D-A0CE-48A1-A023-85B25FA396BB}" type="sibTrans" cxnId="{E42ABB27-1C03-41CC-B0AC-F84B2AFF1415}">
      <dgm:prSet/>
      <dgm:spPr/>
      <dgm:t>
        <a:bodyPr/>
        <a:lstStyle/>
        <a:p>
          <a:pPr algn="ctr"/>
          <a:endParaRPr lang="es-CO" sz="1200" b="1"/>
        </a:p>
      </dgm:t>
    </dgm:pt>
    <dgm:pt modelId="{E3F81BF0-7024-4356-8AA5-80AAC5DD0567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 smtClean="0"/>
            <a:t>Tenis de Mesa</a:t>
          </a:r>
          <a:endParaRPr lang="es-CO" sz="1400" b="1" dirty="0"/>
        </a:p>
      </dgm:t>
    </dgm:pt>
    <dgm:pt modelId="{7F860C0A-AC77-4548-87F8-F9DA3BE38F48}" type="parTrans" cxnId="{A3C777FC-3FAD-4CB5-A78F-D60393287F50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pPr algn="ctr"/>
          <a:endParaRPr lang="es-CO" sz="1200" b="1"/>
        </a:p>
      </dgm:t>
    </dgm:pt>
    <dgm:pt modelId="{51A40C85-ADDB-4063-80A6-B1C6FB8300E7}" type="sibTrans" cxnId="{A3C777FC-3FAD-4CB5-A78F-D60393287F50}">
      <dgm:prSet/>
      <dgm:spPr/>
      <dgm:t>
        <a:bodyPr/>
        <a:lstStyle/>
        <a:p>
          <a:pPr algn="ctr"/>
          <a:endParaRPr lang="es-CO" sz="1200" b="1"/>
        </a:p>
      </dgm:t>
    </dgm:pt>
    <dgm:pt modelId="{A6A1E875-FDD4-4509-A5F8-7060DB0E6261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 smtClean="0"/>
            <a:t>Tejo</a:t>
          </a:r>
          <a:endParaRPr lang="es-CO" sz="1400" b="1" dirty="0"/>
        </a:p>
      </dgm:t>
    </dgm:pt>
    <dgm:pt modelId="{7602F4AA-77A6-4871-89C7-6AE7AB0F7E8D}" type="parTrans" cxnId="{E74B8262-DE64-44C6-9B06-46345B865CEA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endParaRPr lang="es-CO" sz="2000"/>
        </a:p>
      </dgm:t>
    </dgm:pt>
    <dgm:pt modelId="{1AB48B2F-3BD2-4AD3-BA9F-1DC9DFFD0F52}" type="sibTrans" cxnId="{E74B8262-DE64-44C6-9B06-46345B865CEA}">
      <dgm:prSet/>
      <dgm:spPr/>
      <dgm:t>
        <a:bodyPr/>
        <a:lstStyle/>
        <a:p>
          <a:endParaRPr lang="es-CO" sz="2000"/>
        </a:p>
      </dgm:t>
    </dgm:pt>
    <dgm:pt modelId="{1FB89EBA-4811-4E48-A530-ADE6D5244C58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400" b="1" dirty="0" smtClean="0"/>
            <a:t>Mini Tejo  </a:t>
          </a:r>
          <a:endParaRPr lang="es-CO" sz="1400" b="1" dirty="0"/>
        </a:p>
      </dgm:t>
    </dgm:pt>
    <dgm:pt modelId="{402943F7-CB0A-47CB-8813-9FC74DF5522F}" type="parTrans" cxnId="{6E36353E-D794-4D40-B4E1-BD342459F0C7}">
      <dgm:prSet/>
      <dgm:spPr>
        <a:scene3d>
          <a:camera prst="orthographicFront"/>
          <a:lightRig rig="flat" dir="t"/>
        </a:scene3d>
        <a:sp3d z="-190500" prstMaterial="plastic">
          <a:bevelB w="25400" h="25400" prst="angle"/>
        </a:sp3d>
      </dgm:spPr>
      <dgm:t>
        <a:bodyPr/>
        <a:lstStyle/>
        <a:p>
          <a:endParaRPr lang="es-CO" sz="1200"/>
        </a:p>
      </dgm:t>
    </dgm:pt>
    <dgm:pt modelId="{BABCB9C1-D577-404B-8500-7BD650617620}" type="sibTrans" cxnId="{6E36353E-D794-4D40-B4E1-BD342459F0C7}">
      <dgm:prSet/>
      <dgm:spPr/>
      <dgm:t>
        <a:bodyPr/>
        <a:lstStyle/>
        <a:p>
          <a:endParaRPr lang="es-CO" sz="1200"/>
        </a:p>
      </dgm:t>
    </dgm:pt>
    <dgm:pt modelId="{850A7EA9-F654-460B-A505-46C13FF15D21}">
      <dgm:prSet phldrT="[Texto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es-CO" sz="1200" b="1" dirty="0" smtClean="0"/>
            <a:t>FASE NACIONAL</a:t>
          </a:r>
          <a:endParaRPr lang="es-CO" sz="1200" b="1" dirty="0"/>
        </a:p>
      </dgm:t>
    </dgm:pt>
    <dgm:pt modelId="{89D295E0-8113-4B62-BF82-6B31545A4FAF}" type="sibTrans" cxnId="{A1FBDEB2-371E-4FB1-85FC-F7F51E397EE1}">
      <dgm:prSet/>
      <dgm:spPr/>
      <dgm:t>
        <a:bodyPr/>
        <a:lstStyle/>
        <a:p>
          <a:pPr algn="ctr"/>
          <a:endParaRPr lang="es-CO" sz="1200" b="1"/>
        </a:p>
      </dgm:t>
    </dgm:pt>
    <dgm:pt modelId="{44E7708E-868F-4193-8310-DBC46FAF2918}" type="parTrans" cxnId="{A1FBDEB2-371E-4FB1-85FC-F7F51E397EE1}">
      <dgm:prSet/>
      <dgm:spPr/>
      <dgm:t>
        <a:bodyPr/>
        <a:lstStyle/>
        <a:p>
          <a:pPr algn="ctr"/>
          <a:endParaRPr lang="es-CO" sz="1200" b="1"/>
        </a:p>
      </dgm:t>
    </dgm:pt>
    <dgm:pt modelId="{54F1D595-9171-4CB7-B82C-E44B3804B38E}" type="pres">
      <dgm:prSet presAssocID="{CE5B9951-5B34-48FF-B521-386E422109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45F6D9-133A-4A1B-8A83-DB599352333B}" type="pres">
      <dgm:prSet presAssocID="{850A7EA9-F654-460B-A505-46C13FF15D21}" presName="centerShape" presStyleLbl="node0" presStyleIdx="0" presStyleCnt="1"/>
      <dgm:spPr/>
      <dgm:t>
        <a:bodyPr/>
        <a:lstStyle/>
        <a:p>
          <a:endParaRPr lang="es-CO"/>
        </a:p>
      </dgm:t>
    </dgm:pt>
    <dgm:pt modelId="{22AB4798-C542-457F-81A8-4DCE9BAAB85C}" type="pres">
      <dgm:prSet presAssocID="{EFCC38CA-6C2F-43AE-8D4B-7BFF0767BDF3}" presName="parTrans" presStyleLbl="bgSibTrans2D1" presStyleIdx="0" presStyleCnt="6"/>
      <dgm:spPr/>
      <dgm:t>
        <a:bodyPr/>
        <a:lstStyle/>
        <a:p>
          <a:endParaRPr lang="es-CO"/>
        </a:p>
      </dgm:t>
    </dgm:pt>
    <dgm:pt modelId="{D12CD916-304B-4E97-A75D-2724DFB3F7D3}" type="pres">
      <dgm:prSet presAssocID="{15DFB498-7B2B-4898-A1B8-B0A6D6F1DA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A0333E-AF8E-40F2-9E79-F84069BEA7C0}" type="pres">
      <dgm:prSet presAssocID="{CC944038-4C29-4B90-81E9-63C59BECB667}" presName="parTrans" presStyleLbl="bgSibTrans2D1" presStyleIdx="1" presStyleCnt="6"/>
      <dgm:spPr/>
      <dgm:t>
        <a:bodyPr/>
        <a:lstStyle/>
        <a:p>
          <a:endParaRPr lang="es-CO"/>
        </a:p>
      </dgm:t>
    </dgm:pt>
    <dgm:pt modelId="{FFFF8BEA-946C-42FA-B738-FA3D815F64E4}" type="pres">
      <dgm:prSet presAssocID="{D8FFC291-208B-4B1B-B70C-DD3AA0E6ABF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4802A2-8B47-4A1A-97D8-71F9E52F181F}" type="pres">
      <dgm:prSet presAssocID="{5DE706E6-E451-4157-935F-495FF8A9B463}" presName="parTrans" presStyleLbl="bgSibTrans2D1" presStyleIdx="2" presStyleCnt="6"/>
      <dgm:spPr/>
      <dgm:t>
        <a:bodyPr/>
        <a:lstStyle/>
        <a:p>
          <a:endParaRPr lang="es-CO"/>
        </a:p>
      </dgm:t>
    </dgm:pt>
    <dgm:pt modelId="{8165AE08-064A-481B-A4B7-969152EA5D5F}" type="pres">
      <dgm:prSet presAssocID="{7180D8F0-4780-482B-B6EC-5CBFAD4D4A0D}" presName="node" presStyleLbl="node1" presStyleIdx="2" presStyleCnt="6" custScaleX="1201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0519F7-91FE-4167-BC2E-9386A8040BCE}" type="pres">
      <dgm:prSet presAssocID="{7F860C0A-AC77-4548-87F8-F9DA3BE38F48}" presName="parTrans" presStyleLbl="bgSibTrans2D1" presStyleIdx="3" presStyleCnt="6"/>
      <dgm:spPr/>
      <dgm:t>
        <a:bodyPr/>
        <a:lstStyle/>
        <a:p>
          <a:endParaRPr lang="es-CO"/>
        </a:p>
      </dgm:t>
    </dgm:pt>
    <dgm:pt modelId="{BB6BCEF2-756C-4C0A-BD00-B4B716A6E582}" type="pres">
      <dgm:prSet presAssocID="{E3F81BF0-7024-4356-8AA5-80AAC5DD05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34E5B8-792B-4B6B-892D-516FC3EC976E}" type="pres">
      <dgm:prSet presAssocID="{7602F4AA-77A6-4871-89C7-6AE7AB0F7E8D}" presName="parTrans" presStyleLbl="bgSibTrans2D1" presStyleIdx="4" presStyleCnt="6"/>
      <dgm:spPr/>
      <dgm:t>
        <a:bodyPr/>
        <a:lstStyle/>
        <a:p>
          <a:endParaRPr lang="es-CO"/>
        </a:p>
      </dgm:t>
    </dgm:pt>
    <dgm:pt modelId="{F19C8BD9-D30D-4B72-9C35-E6FE5470534D}" type="pres">
      <dgm:prSet presAssocID="{A6A1E875-FDD4-4509-A5F8-7060DB0E62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BF434-4EDF-44F7-96AD-64644034ADCB}" type="pres">
      <dgm:prSet presAssocID="{402943F7-CB0A-47CB-8813-9FC74DF5522F}" presName="parTrans" presStyleLbl="bgSibTrans2D1" presStyleIdx="5" presStyleCnt="6"/>
      <dgm:spPr/>
      <dgm:t>
        <a:bodyPr/>
        <a:lstStyle/>
        <a:p>
          <a:endParaRPr lang="es-CO"/>
        </a:p>
      </dgm:t>
    </dgm:pt>
    <dgm:pt modelId="{28DAE768-F5A2-47B5-B787-6228BDC993BE}" type="pres">
      <dgm:prSet presAssocID="{1FB89EBA-4811-4E48-A530-ADE6D5244C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2D32694-5F7F-4AC6-89F0-08ED9351FC1C}" type="presOf" srcId="{5DE706E6-E451-4157-935F-495FF8A9B463}" destId="{9F4802A2-8B47-4A1A-97D8-71F9E52F181F}" srcOrd="0" destOrd="0" presId="urn:microsoft.com/office/officeart/2005/8/layout/radial4"/>
    <dgm:cxn modelId="{1306EA53-92E9-49A3-A99E-3665AFA04C54}" srcId="{850A7EA9-F654-460B-A505-46C13FF15D21}" destId="{15DFB498-7B2B-4898-A1B8-B0A6D6F1DACF}" srcOrd="0" destOrd="0" parTransId="{EFCC38CA-6C2F-43AE-8D4B-7BFF0767BDF3}" sibTransId="{D2FDB030-FFEF-4DD4-812A-042C36968510}"/>
    <dgm:cxn modelId="{70397401-E95E-44F9-8F39-433E793B5F0E}" srcId="{850A7EA9-F654-460B-A505-46C13FF15D21}" destId="{D8FFC291-208B-4B1B-B70C-DD3AA0E6ABF6}" srcOrd="1" destOrd="0" parTransId="{CC944038-4C29-4B90-81E9-63C59BECB667}" sibTransId="{4EA7A9FD-95C3-4848-9986-DA8229605036}"/>
    <dgm:cxn modelId="{4D12DF5C-7671-4F51-9F07-194186319A07}" type="presOf" srcId="{CC944038-4C29-4B90-81E9-63C59BECB667}" destId="{30A0333E-AF8E-40F2-9E79-F84069BEA7C0}" srcOrd="0" destOrd="0" presId="urn:microsoft.com/office/officeart/2005/8/layout/radial4"/>
    <dgm:cxn modelId="{A1FBDEB2-371E-4FB1-85FC-F7F51E397EE1}" srcId="{CE5B9951-5B34-48FF-B521-386E42210963}" destId="{850A7EA9-F654-460B-A505-46C13FF15D21}" srcOrd="0" destOrd="0" parTransId="{44E7708E-868F-4193-8310-DBC46FAF2918}" sibTransId="{89D295E0-8113-4B62-BF82-6B31545A4FAF}"/>
    <dgm:cxn modelId="{E74B8262-DE64-44C6-9B06-46345B865CEA}" srcId="{850A7EA9-F654-460B-A505-46C13FF15D21}" destId="{A6A1E875-FDD4-4509-A5F8-7060DB0E6261}" srcOrd="4" destOrd="0" parTransId="{7602F4AA-77A6-4871-89C7-6AE7AB0F7E8D}" sibTransId="{1AB48B2F-3BD2-4AD3-BA9F-1DC9DFFD0F52}"/>
    <dgm:cxn modelId="{1431E586-DA47-4106-9B9D-A8656FDE5CE4}" type="presOf" srcId="{E3F81BF0-7024-4356-8AA5-80AAC5DD0567}" destId="{BB6BCEF2-756C-4C0A-BD00-B4B716A6E582}" srcOrd="0" destOrd="0" presId="urn:microsoft.com/office/officeart/2005/8/layout/radial4"/>
    <dgm:cxn modelId="{32414B58-C1F7-445B-9CA2-24CAA10F5FA1}" type="presOf" srcId="{7180D8F0-4780-482B-B6EC-5CBFAD4D4A0D}" destId="{8165AE08-064A-481B-A4B7-969152EA5D5F}" srcOrd="0" destOrd="0" presId="urn:microsoft.com/office/officeart/2005/8/layout/radial4"/>
    <dgm:cxn modelId="{D21B2DAE-27A0-4A59-9DC4-5173594F3B02}" type="presOf" srcId="{402943F7-CB0A-47CB-8813-9FC74DF5522F}" destId="{661BF434-4EDF-44F7-96AD-64644034ADCB}" srcOrd="0" destOrd="0" presId="urn:microsoft.com/office/officeart/2005/8/layout/radial4"/>
    <dgm:cxn modelId="{A3C777FC-3FAD-4CB5-A78F-D60393287F50}" srcId="{850A7EA9-F654-460B-A505-46C13FF15D21}" destId="{E3F81BF0-7024-4356-8AA5-80AAC5DD0567}" srcOrd="3" destOrd="0" parTransId="{7F860C0A-AC77-4548-87F8-F9DA3BE38F48}" sibTransId="{51A40C85-ADDB-4063-80A6-B1C6FB8300E7}"/>
    <dgm:cxn modelId="{FD40B808-69F2-4B15-BD0A-5AD65F4E4589}" type="presOf" srcId="{850A7EA9-F654-460B-A505-46C13FF15D21}" destId="{3D45F6D9-133A-4A1B-8A83-DB599352333B}" srcOrd="0" destOrd="0" presId="urn:microsoft.com/office/officeart/2005/8/layout/radial4"/>
    <dgm:cxn modelId="{6E36353E-D794-4D40-B4E1-BD342459F0C7}" srcId="{850A7EA9-F654-460B-A505-46C13FF15D21}" destId="{1FB89EBA-4811-4E48-A530-ADE6D5244C58}" srcOrd="5" destOrd="0" parTransId="{402943F7-CB0A-47CB-8813-9FC74DF5522F}" sibTransId="{BABCB9C1-D577-404B-8500-7BD650617620}"/>
    <dgm:cxn modelId="{AA6E6CAE-E235-400F-A432-DE5F25A1E988}" type="presOf" srcId="{1FB89EBA-4811-4E48-A530-ADE6D5244C58}" destId="{28DAE768-F5A2-47B5-B787-6228BDC993BE}" srcOrd="0" destOrd="0" presId="urn:microsoft.com/office/officeart/2005/8/layout/radial4"/>
    <dgm:cxn modelId="{2B4FCD79-AC10-4EF5-9D26-D97DE9E19EFD}" type="presOf" srcId="{7F860C0A-AC77-4548-87F8-F9DA3BE38F48}" destId="{2E0519F7-91FE-4167-BC2E-9386A8040BCE}" srcOrd="0" destOrd="0" presId="urn:microsoft.com/office/officeart/2005/8/layout/radial4"/>
    <dgm:cxn modelId="{E42ABB27-1C03-41CC-B0AC-F84B2AFF1415}" srcId="{850A7EA9-F654-460B-A505-46C13FF15D21}" destId="{7180D8F0-4780-482B-B6EC-5CBFAD4D4A0D}" srcOrd="2" destOrd="0" parTransId="{5DE706E6-E451-4157-935F-495FF8A9B463}" sibTransId="{294D795D-A0CE-48A1-A023-85B25FA396BB}"/>
    <dgm:cxn modelId="{B0E70865-7FEB-4FDF-B829-417C957115AC}" type="presOf" srcId="{A6A1E875-FDD4-4509-A5F8-7060DB0E6261}" destId="{F19C8BD9-D30D-4B72-9C35-E6FE5470534D}" srcOrd="0" destOrd="0" presId="urn:microsoft.com/office/officeart/2005/8/layout/radial4"/>
    <dgm:cxn modelId="{A9EA5007-F230-484A-8E9A-2E1FFE905C12}" type="presOf" srcId="{CE5B9951-5B34-48FF-B521-386E42210963}" destId="{54F1D595-9171-4CB7-B82C-E44B3804B38E}" srcOrd="0" destOrd="0" presId="urn:microsoft.com/office/officeart/2005/8/layout/radial4"/>
    <dgm:cxn modelId="{06A486A8-3A38-41AF-B234-10DC446836A3}" type="presOf" srcId="{EFCC38CA-6C2F-43AE-8D4B-7BFF0767BDF3}" destId="{22AB4798-C542-457F-81A8-4DCE9BAAB85C}" srcOrd="0" destOrd="0" presId="urn:microsoft.com/office/officeart/2005/8/layout/radial4"/>
    <dgm:cxn modelId="{F7986D4A-E80B-48EF-88F6-EEEFADE10CD8}" type="presOf" srcId="{7602F4AA-77A6-4871-89C7-6AE7AB0F7E8D}" destId="{6634E5B8-792B-4B6B-892D-516FC3EC976E}" srcOrd="0" destOrd="0" presId="urn:microsoft.com/office/officeart/2005/8/layout/radial4"/>
    <dgm:cxn modelId="{91853A32-3AAD-4995-9F62-F61187722A75}" type="presOf" srcId="{15DFB498-7B2B-4898-A1B8-B0A6D6F1DACF}" destId="{D12CD916-304B-4E97-A75D-2724DFB3F7D3}" srcOrd="0" destOrd="0" presId="urn:microsoft.com/office/officeart/2005/8/layout/radial4"/>
    <dgm:cxn modelId="{94E230CA-F080-4F60-BD8F-4A7D6D0A41E5}" type="presOf" srcId="{D8FFC291-208B-4B1B-B70C-DD3AA0E6ABF6}" destId="{FFFF8BEA-946C-42FA-B738-FA3D815F64E4}" srcOrd="0" destOrd="0" presId="urn:microsoft.com/office/officeart/2005/8/layout/radial4"/>
    <dgm:cxn modelId="{A5B09BF5-98C4-4564-ACFA-B3F3E890B62C}" type="presParOf" srcId="{54F1D595-9171-4CB7-B82C-E44B3804B38E}" destId="{3D45F6D9-133A-4A1B-8A83-DB599352333B}" srcOrd="0" destOrd="0" presId="urn:microsoft.com/office/officeart/2005/8/layout/radial4"/>
    <dgm:cxn modelId="{5FF5364C-8D03-4510-A6B6-753D77197AF8}" type="presParOf" srcId="{54F1D595-9171-4CB7-B82C-E44B3804B38E}" destId="{22AB4798-C542-457F-81A8-4DCE9BAAB85C}" srcOrd="1" destOrd="0" presId="urn:microsoft.com/office/officeart/2005/8/layout/radial4"/>
    <dgm:cxn modelId="{1B80E160-257F-4E9A-8D97-14425353DE8F}" type="presParOf" srcId="{54F1D595-9171-4CB7-B82C-E44B3804B38E}" destId="{D12CD916-304B-4E97-A75D-2724DFB3F7D3}" srcOrd="2" destOrd="0" presId="urn:microsoft.com/office/officeart/2005/8/layout/radial4"/>
    <dgm:cxn modelId="{F8F90C0B-EDCF-4EF1-8BAF-EDC627575E8A}" type="presParOf" srcId="{54F1D595-9171-4CB7-B82C-E44B3804B38E}" destId="{30A0333E-AF8E-40F2-9E79-F84069BEA7C0}" srcOrd="3" destOrd="0" presId="urn:microsoft.com/office/officeart/2005/8/layout/radial4"/>
    <dgm:cxn modelId="{4EB35BFA-A5DD-4A79-BA71-B98504603D20}" type="presParOf" srcId="{54F1D595-9171-4CB7-B82C-E44B3804B38E}" destId="{FFFF8BEA-946C-42FA-B738-FA3D815F64E4}" srcOrd="4" destOrd="0" presId="urn:microsoft.com/office/officeart/2005/8/layout/radial4"/>
    <dgm:cxn modelId="{9ACAEF04-BA15-494A-965D-707E7A4E8BF3}" type="presParOf" srcId="{54F1D595-9171-4CB7-B82C-E44B3804B38E}" destId="{9F4802A2-8B47-4A1A-97D8-71F9E52F181F}" srcOrd="5" destOrd="0" presId="urn:microsoft.com/office/officeart/2005/8/layout/radial4"/>
    <dgm:cxn modelId="{B68E1D51-041D-4572-B62E-7F365C797C18}" type="presParOf" srcId="{54F1D595-9171-4CB7-B82C-E44B3804B38E}" destId="{8165AE08-064A-481B-A4B7-969152EA5D5F}" srcOrd="6" destOrd="0" presId="urn:microsoft.com/office/officeart/2005/8/layout/radial4"/>
    <dgm:cxn modelId="{8600B210-2B67-4F64-B39A-E4DC659F0195}" type="presParOf" srcId="{54F1D595-9171-4CB7-B82C-E44B3804B38E}" destId="{2E0519F7-91FE-4167-BC2E-9386A8040BCE}" srcOrd="7" destOrd="0" presId="urn:microsoft.com/office/officeart/2005/8/layout/radial4"/>
    <dgm:cxn modelId="{81614EF8-0E7E-47F2-ABBE-659C0FAAEE41}" type="presParOf" srcId="{54F1D595-9171-4CB7-B82C-E44B3804B38E}" destId="{BB6BCEF2-756C-4C0A-BD00-B4B716A6E582}" srcOrd="8" destOrd="0" presId="urn:microsoft.com/office/officeart/2005/8/layout/radial4"/>
    <dgm:cxn modelId="{B38D4106-6188-4CDE-9E09-974424729671}" type="presParOf" srcId="{54F1D595-9171-4CB7-B82C-E44B3804B38E}" destId="{6634E5B8-792B-4B6B-892D-516FC3EC976E}" srcOrd="9" destOrd="0" presId="urn:microsoft.com/office/officeart/2005/8/layout/radial4"/>
    <dgm:cxn modelId="{7756581A-EDF3-440E-97F5-FB29BECA26F0}" type="presParOf" srcId="{54F1D595-9171-4CB7-B82C-E44B3804B38E}" destId="{F19C8BD9-D30D-4B72-9C35-E6FE5470534D}" srcOrd="10" destOrd="0" presId="urn:microsoft.com/office/officeart/2005/8/layout/radial4"/>
    <dgm:cxn modelId="{9197F4CB-C777-4726-89DE-DC59E2BE1EB4}" type="presParOf" srcId="{54F1D595-9171-4CB7-B82C-E44B3804B38E}" destId="{661BF434-4EDF-44F7-96AD-64644034ADCB}" srcOrd="11" destOrd="0" presId="urn:microsoft.com/office/officeart/2005/8/layout/radial4"/>
    <dgm:cxn modelId="{D09A67A7-C098-4EDA-902F-1D32EC9F1656}" type="presParOf" srcId="{54F1D595-9171-4CB7-B82C-E44B3804B38E}" destId="{28DAE768-F5A2-47B5-B787-6228BDC993B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EDEFD4-2980-40C2-8069-8410D1319AF6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FE362F09-8FF8-4400-AC9B-87F758FD6880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Participan los directivos docentes y docentes activos en representación de cada entidad territorial</a:t>
          </a:r>
          <a:endParaRPr lang="es-CO" dirty="0">
            <a:solidFill>
              <a:schemeClr val="tx1"/>
            </a:solidFill>
          </a:endParaRPr>
        </a:p>
      </dgm:t>
    </dgm:pt>
    <dgm:pt modelId="{E2DD8387-D17E-4C69-9B38-4259B8EEA81F}" type="parTrans" cxnId="{ED334613-E4BD-44F2-B055-60EBAA672603}">
      <dgm:prSet/>
      <dgm:spPr/>
      <dgm:t>
        <a:bodyPr/>
        <a:lstStyle/>
        <a:p>
          <a:endParaRPr lang="es-CO"/>
        </a:p>
      </dgm:t>
    </dgm:pt>
    <dgm:pt modelId="{F6D5460D-A7BB-4907-B09F-C0B8E9D8B7E5}" type="sibTrans" cxnId="{ED334613-E4BD-44F2-B055-60EBAA672603}">
      <dgm:prSet/>
      <dgm:spPr/>
      <dgm:t>
        <a:bodyPr/>
        <a:lstStyle/>
        <a:p>
          <a:endParaRPr lang="es-CO"/>
        </a:p>
      </dgm:t>
    </dgm:pt>
    <dgm:pt modelId="{C6D3A0FD-9DC9-496C-B9C4-3EB496346A8C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Debe culminarse a más tardar el 30 de agosto de 2015.</a:t>
          </a:r>
          <a:endParaRPr lang="es-CO" dirty="0">
            <a:solidFill>
              <a:schemeClr val="tx1"/>
            </a:solidFill>
          </a:endParaRPr>
        </a:p>
      </dgm:t>
    </dgm:pt>
    <dgm:pt modelId="{72071379-A6DA-4585-A940-ECA6D9E337DD}" type="parTrans" cxnId="{8B2562F2-65C1-41AC-97E2-6F8197C6DE71}">
      <dgm:prSet/>
      <dgm:spPr/>
      <dgm:t>
        <a:bodyPr/>
        <a:lstStyle/>
        <a:p>
          <a:endParaRPr lang="es-CO"/>
        </a:p>
      </dgm:t>
    </dgm:pt>
    <dgm:pt modelId="{B57070FF-EA02-46AD-B81A-C35D160EF98F}" type="sibTrans" cxnId="{8B2562F2-65C1-41AC-97E2-6F8197C6DE71}">
      <dgm:prSet/>
      <dgm:spPr/>
      <dgm:t>
        <a:bodyPr/>
        <a:lstStyle/>
        <a:p>
          <a:endParaRPr lang="es-CO"/>
        </a:p>
      </dgm:t>
    </dgm:pt>
    <dgm:pt modelId="{5FD6EF4C-4494-449B-94D2-E65136ECD827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La Entidad Territorial realizará todos los trámites administrativos necesarios para que los Docentes y Directivos Docentes deportistas campeones de la Fase Municipal, asistan a la Fase Departamental</a:t>
          </a:r>
          <a:endParaRPr lang="es-CO" dirty="0">
            <a:solidFill>
              <a:schemeClr val="tx1"/>
            </a:solidFill>
          </a:endParaRPr>
        </a:p>
      </dgm:t>
    </dgm:pt>
    <dgm:pt modelId="{75F47FB5-DB1B-4F7E-B32D-BAEF824DDD31}" type="parTrans" cxnId="{097D3D1D-763C-45E0-AD60-C855311277AD}">
      <dgm:prSet/>
      <dgm:spPr/>
      <dgm:t>
        <a:bodyPr/>
        <a:lstStyle/>
        <a:p>
          <a:endParaRPr lang="es-CO"/>
        </a:p>
      </dgm:t>
    </dgm:pt>
    <dgm:pt modelId="{4F39DA04-F83B-41D9-AE09-C07E1DB8AA1F}" type="sibTrans" cxnId="{097D3D1D-763C-45E0-AD60-C855311277AD}">
      <dgm:prSet/>
      <dgm:spPr/>
      <dgm:t>
        <a:bodyPr/>
        <a:lstStyle/>
        <a:p>
          <a:endParaRPr lang="es-CO"/>
        </a:p>
      </dgm:t>
    </dgm:pt>
    <dgm:pt modelId="{D74F13ED-8846-438E-9D18-9B25DBA69EDF}" type="pres">
      <dgm:prSet presAssocID="{31EDEFD4-2980-40C2-8069-8410D1319A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084E8D9-97ED-4696-A73C-5192835A2A6C}" type="pres">
      <dgm:prSet presAssocID="{31EDEFD4-2980-40C2-8069-8410D1319AF6}" presName="Name1" presStyleCnt="0"/>
      <dgm:spPr/>
    </dgm:pt>
    <dgm:pt modelId="{0D443EC5-0379-4FFF-94F4-42075CC09994}" type="pres">
      <dgm:prSet presAssocID="{31EDEFD4-2980-40C2-8069-8410D1319AF6}" presName="cycle" presStyleCnt="0"/>
      <dgm:spPr/>
    </dgm:pt>
    <dgm:pt modelId="{77C17242-BC8F-46DB-A54D-84E979D2425A}" type="pres">
      <dgm:prSet presAssocID="{31EDEFD4-2980-40C2-8069-8410D1319AF6}" presName="srcNode" presStyleLbl="node1" presStyleIdx="0" presStyleCnt="3"/>
      <dgm:spPr/>
    </dgm:pt>
    <dgm:pt modelId="{5D41B275-3918-4ADD-A0F6-17FD0EE3F7E4}" type="pres">
      <dgm:prSet presAssocID="{31EDEFD4-2980-40C2-8069-8410D1319AF6}" presName="conn" presStyleLbl="parChTrans1D2" presStyleIdx="0" presStyleCnt="1"/>
      <dgm:spPr/>
      <dgm:t>
        <a:bodyPr/>
        <a:lstStyle/>
        <a:p>
          <a:endParaRPr lang="es-CO"/>
        </a:p>
      </dgm:t>
    </dgm:pt>
    <dgm:pt modelId="{951BB3ED-E7A5-4E44-BBA0-857B42FE22ED}" type="pres">
      <dgm:prSet presAssocID="{31EDEFD4-2980-40C2-8069-8410D1319AF6}" presName="extraNode" presStyleLbl="node1" presStyleIdx="0" presStyleCnt="3"/>
      <dgm:spPr/>
    </dgm:pt>
    <dgm:pt modelId="{D558DB88-9B72-4EB3-89F6-1C313A97B267}" type="pres">
      <dgm:prSet presAssocID="{31EDEFD4-2980-40C2-8069-8410D1319AF6}" presName="dstNode" presStyleLbl="node1" presStyleIdx="0" presStyleCnt="3"/>
      <dgm:spPr/>
    </dgm:pt>
    <dgm:pt modelId="{A6F73FDE-C103-4BCB-B98C-F373414EEF0F}" type="pres">
      <dgm:prSet presAssocID="{FE362F09-8FF8-4400-AC9B-87F758FD68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9116CF-6482-4944-A6B9-7BCA9085F609}" type="pres">
      <dgm:prSet presAssocID="{FE362F09-8FF8-4400-AC9B-87F758FD6880}" presName="accent_1" presStyleCnt="0"/>
      <dgm:spPr/>
    </dgm:pt>
    <dgm:pt modelId="{43EE2870-C03A-46E1-ACCD-10CC9271E873}" type="pres">
      <dgm:prSet presAssocID="{FE362F09-8FF8-4400-AC9B-87F758FD6880}" presName="accentRepeatNode" presStyleLbl="solidFgAcc1" presStyleIdx="0" presStyleCnt="3"/>
      <dgm:spPr/>
    </dgm:pt>
    <dgm:pt modelId="{AFD977C5-E1F0-469E-9699-BAE15680A9C8}" type="pres">
      <dgm:prSet presAssocID="{C6D3A0FD-9DC9-496C-B9C4-3EB496346A8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576569-0D01-4FC3-A29F-D1CE3EEE8B0B}" type="pres">
      <dgm:prSet presAssocID="{C6D3A0FD-9DC9-496C-B9C4-3EB496346A8C}" presName="accent_2" presStyleCnt="0"/>
      <dgm:spPr/>
    </dgm:pt>
    <dgm:pt modelId="{917488DD-F111-495E-A063-727FF93CAC2F}" type="pres">
      <dgm:prSet presAssocID="{C6D3A0FD-9DC9-496C-B9C4-3EB496346A8C}" presName="accentRepeatNode" presStyleLbl="solidFgAcc1" presStyleIdx="1" presStyleCnt="3"/>
      <dgm:spPr/>
    </dgm:pt>
    <dgm:pt modelId="{5D78BBF2-6572-4AB5-A7A0-B80372023B1A}" type="pres">
      <dgm:prSet presAssocID="{5FD6EF4C-4494-449B-94D2-E65136ECD8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A6A9F2-4F72-49BB-B738-CE5FB7195864}" type="pres">
      <dgm:prSet presAssocID="{5FD6EF4C-4494-449B-94D2-E65136ECD827}" presName="accent_3" presStyleCnt="0"/>
      <dgm:spPr/>
    </dgm:pt>
    <dgm:pt modelId="{54E33305-7000-4C33-8492-DB9C3CDFCCD1}" type="pres">
      <dgm:prSet presAssocID="{5FD6EF4C-4494-449B-94D2-E65136ECD827}" presName="accentRepeatNode" presStyleLbl="solidFgAcc1" presStyleIdx="2" presStyleCnt="3"/>
      <dgm:spPr/>
    </dgm:pt>
  </dgm:ptLst>
  <dgm:cxnLst>
    <dgm:cxn modelId="{E2145648-E18E-44E6-BDF3-3F5466D5F7C9}" type="presOf" srcId="{31EDEFD4-2980-40C2-8069-8410D1319AF6}" destId="{D74F13ED-8846-438E-9D18-9B25DBA69EDF}" srcOrd="0" destOrd="0" presId="urn:microsoft.com/office/officeart/2008/layout/VerticalCurvedList"/>
    <dgm:cxn modelId="{9A8FD01C-902A-4E56-9D4E-42E1DE605683}" type="presOf" srcId="{F6D5460D-A7BB-4907-B09F-C0B8E9D8B7E5}" destId="{5D41B275-3918-4ADD-A0F6-17FD0EE3F7E4}" srcOrd="0" destOrd="0" presId="urn:microsoft.com/office/officeart/2008/layout/VerticalCurvedList"/>
    <dgm:cxn modelId="{8B2562F2-65C1-41AC-97E2-6F8197C6DE71}" srcId="{31EDEFD4-2980-40C2-8069-8410D1319AF6}" destId="{C6D3A0FD-9DC9-496C-B9C4-3EB496346A8C}" srcOrd="1" destOrd="0" parTransId="{72071379-A6DA-4585-A940-ECA6D9E337DD}" sibTransId="{B57070FF-EA02-46AD-B81A-C35D160EF98F}"/>
    <dgm:cxn modelId="{D0C3C799-4C05-444B-A69D-ECCF52F75A83}" type="presOf" srcId="{C6D3A0FD-9DC9-496C-B9C4-3EB496346A8C}" destId="{AFD977C5-E1F0-469E-9699-BAE15680A9C8}" srcOrd="0" destOrd="0" presId="urn:microsoft.com/office/officeart/2008/layout/VerticalCurvedList"/>
    <dgm:cxn modelId="{097D3D1D-763C-45E0-AD60-C855311277AD}" srcId="{31EDEFD4-2980-40C2-8069-8410D1319AF6}" destId="{5FD6EF4C-4494-449B-94D2-E65136ECD827}" srcOrd="2" destOrd="0" parTransId="{75F47FB5-DB1B-4F7E-B32D-BAEF824DDD31}" sibTransId="{4F39DA04-F83B-41D9-AE09-C07E1DB8AA1F}"/>
    <dgm:cxn modelId="{8207E224-5309-4E5B-9592-D85050036FD4}" type="presOf" srcId="{FE362F09-8FF8-4400-AC9B-87F758FD6880}" destId="{A6F73FDE-C103-4BCB-B98C-F373414EEF0F}" srcOrd="0" destOrd="0" presId="urn:microsoft.com/office/officeart/2008/layout/VerticalCurvedList"/>
    <dgm:cxn modelId="{ED334613-E4BD-44F2-B055-60EBAA672603}" srcId="{31EDEFD4-2980-40C2-8069-8410D1319AF6}" destId="{FE362F09-8FF8-4400-AC9B-87F758FD6880}" srcOrd="0" destOrd="0" parTransId="{E2DD8387-D17E-4C69-9B38-4259B8EEA81F}" sibTransId="{F6D5460D-A7BB-4907-B09F-C0B8E9D8B7E5}"/>
    <dgm:cxn modelId="{B66B1B5C-AD12-4701-B325-0BA709975131}" type="presOf" srcId="{5FD6EF4C-4494-449B-94D2-E65136ECD827}" destId="{5D78BBF2-6572-4AB5-A7A0-B80372023B1A}" srcOrd="0" destOrd="0" presId="urn:microsoft.com/office/officeart/2008/layout/VerticalCurvedList"/>
    <dgm:cxn modelId="{B2D29E15-4832-4E3D-91D4-43A2A91A3553}" type="presParOf" srcId="{D74F13ED-8846-438E-9D18-9B25DBA69EDF}" destId="{E084E8D9-97ED-4696-A73C-5192835A2A6C}" srcOrd="0" destOrd="0" presId="urn:microsoft.com/office/officeart/2008/layout/VerticalCurvedList"/>
    <dgm:cxn modelId="{DA2E5917-ED3D-4B4D-9418-7AA8123DF23C}" type="presParOf" srcId="{E084E8D9-97ED-4696-A73C-5192835A2A6C}" destId="{0D443EC5-0379-4FFF-94F4-42075CC09994}" srcOrd="0" destOrd="0" presId="urn:microsoft.com/office/officeart/2008/layout/VerticalCurvedList"/>
    <dgm:cxn modelId="{34D02F22-43DD-488E-8868-551948E60BEC}" type="presParOf" srcId="{0D443EC5-0379-4FFF-94F4-42075CC09994}" destId="{77C17242-BC8F-46DB-A54D-84E979D2425A}" srcOrd="0" destOrd="0" presId="urn:microsoft.com/office/officeart/2008/layout/VerticalCurvedList"/>
    <dgm:cxn modelId="{4B55B242-F514-4F37-939B-EF014ECF9BBB}" type="presParOf" srcId="{0D443EC5-0379-4FFF-94F4-42075CC09994}" destId="{5D41B275-3918-4ADD-A0F6-17FD0EE3F7E4}" srcOrd="1" destOrd="0" presId="urn:microsoft.com/office/officeart/2008/layout/VerticalCurvedList"/>
    <dgm:cxn modelId="{59CF1D59-4CB1-4F99-B328-3F56C586CF77}" type="presParOf" srcId="{0D443EC5-0379-4FFF-94F4-42075CC09994}" destId="{951BB3ED-E7A5-4E44-BBA0-857B42FE22ED}" srcOrd="2" destOrd="0" presId="urn:microsoft.com/office/officeart/2008/layout/VerticalCurvedList"/>
    <dgm:cxn modelId="{AD3A389C-66E3-4CB1-A0CB-AF08D01DDA6F}" type="presParOf" srcId="{0D443EC5-0379-4FFF-94F4-42075CC09994}" destId="{D558DB88-9B72-4EB3-89F6-1C313A97B267}" srcOrd="3" destOrd="0" presId="urn:microsoft.com/office/officeart/2008/layout/VerticalCurvedList"/>
    <dgm:cxn modelId="{87C5619C-658D-4DE4-9D3D-FD9D0A6A73F4}" type="presParOf" srcId="{E084E8D9-97ED-4696-A73C-5192835A2A6C}" destId="{A6F73FDE-C103-4BCB-B98C-F373414EEF0F}" srcOrd="1" destOrd="0" presId="urn:microsoft.com/office/officeart/2008/layout/VerticalCurvedList"/>
    <dgm:cxn modelId="{053B57BC-802D-4297-B67A-869EB8C53BB6}" type="presParOf" srcId="{E084E8D9-97ED-4696-A73C-5192835A2A6C}" destId="{219116CF-6482-4944-A6B9-7BCA9085F609}" srcOrd="2" destOrd="0" presId="urn:microsoft.com/office/officeart/2008/layout/VerticalCurvedList"/>
    <dgm:cxn modelId="{5CF09F1D-D527-40E0-AAD1-0A92622302DC}" type="presParOf" srcId="{219116CF-6482-4944-A6B9-7BCA9085F609}" destId="{43EE2870-C03A-46E1-ACCD-10CC9271E873}" srcOrd="0" destOrd="0" presId="urn:microsoft.com/office/officeart/2008/layout/VerticalCurvedList"/>
    <dgm:cxn modelId="{C5201FDF-D781-48DB-B296-3A12339F5842}" type="presParOf" srcId="{E084E8D9-97ED-4696-A73C-5192835A2A6C}" destId="{AFD977C5-E1F0-469E-9699-BAE15680A9C8}" srcOrd="3" destOrd="0" presId="urn:microsoft.com/office/officeart/2008/layout/VerticalCurvedList"/>
    <dgm:cxn modelId="{2FE19C51-EBDE-4E61-A469-04EAB01EC58D}" type="presParOf" srcId="{E084E8D9-97ED-4696-A73C-5192835A2A6C}" destId="{A5576569-0D01-4FC3-A29F-D1CE3EEE8B0B}" srcOrd="4" destOrd="0" presId="urn:microsoft.com/office/officeart/2008/layout/VerticalCurvedList"/>
    <dgm:cxn modelId="{BD0DE802-D735-4F33-831E-94B8B26B3A30}" type="presParOf" srcId="{A5576569-0D01-4FC3-A29F-D1CE3EEE8B0B}" destId="{917488DD-F111-495E-A063-727FF93CAC2F}" srcOrd="0" destOrd="0" presId="urn:microsoft.com/office/officeart/2008/layout/VerticalCurvedList"/>
    <dgm:cxn modelId="{77AF7ECD-C905-4660-98A8-1DD26A3C2513}" type="presParOf" srcId="{E084E8D9-97ED-4696-A73C-5192835A2A6C}" destId="{5D78BBF2-6572-4AB5-A7A0-B80372023B1A}" srcOrd="5" destOrd="0" presId="urn:microsoft.com/office/officeart/2008/layout/VerticalCurvedList"/>
    <dgm:cxn modelId="{19C43D76-9653-4C4B-A779-4B7DC38C6568}" type="presParOf" srcId="{E084E8D9-97ED-4696-A73C-5192835A2A6C}" destId="{6EA6A9F2-4F72-49BB-B738-CE5FB7195864}" srcOrd="6" destOrd="0" presId="urn:microsoft.com/office/officeart/2008/layout/VerticalCurvedList"/>
    <dgm:cxn modelId="{EC28FB58-F314-4776-848D-0C05F2D203D0}" type="presParOf" srcId="{6EA6A9F2-4F72-49BB-B738-CE5FB7195864}" destId="{54E33305-7000-4C33-8492-DB9C3CDFCC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01B02-41BE-0F4E-9E75-F5912A5556D0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B04D394-F520-CD41-859D-614B227E0457}">
      <dgm:prSet phldrT="[Texto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Formaci</a:t>
          </a:r>
          <a:r>
            <a:rPr lang="es-ES" sz="2200" dirty="0" smtClean="0">
              <a:solidFill>
                <a:srgbClr val="000000"/>
              </a:solidFill>
            </a:rPr>
            <a:t>ón previa al servicio</a:t>
          </a:r>
          <a:endParaRPr lang="es-ES" sz="2200" dirty="0">
            <a:solidFill>
              <a:srgbClr val="000000"/>
            </a:solidFill>
          </a:endParaRPr>
        </a:p>
      </dgm:t>
    </dgm:pt>
    <dgm:pt modelId="{27057381-FF44-1E49-B700-E2D92EB275CF}" type="parTrans" cxnId="{522742FB-216F-EC49-A861-C2DB281FC1B6}">
      <dgm:prSet/>
      <dgm:spPr/>
      <dgm:t>
        <a:bodyPr/>
        <a:lstStyle/>
        <a:p>
          <a:endParaRPr lang="es-ES"/>
        </a:p>
      </dgm:t>
    </dgm:pt>
    <dgm:pt modelId="{987756E4-6F81-A845-A9C3-81A8A6CCF411}" type="sibTrans" cxnId="{522742FB-216F-EC49-A861-C2DB281FC1B6}">
      <dgm:prSet/>
      <dgm:spPr/>
      <dgm:t>
        <a:bodyPr/>
        <a:lstStyle/>
        <a:p>
          <a:endParaRPr lang="es-ES"/>
        </a:p>
      </dgm:t>
    </dgm:pt>
    <dgm:pt modelId="{D5BF58B1-F4E4-7243-8413-1C5E79F4E8F6}">
      <dgm:prSet phldrT="[Texto]" custT="1"/>
      <dgm:spPr>
        <a:solidFill>
          <a:srgbClr val="FFFF66"/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Inducci</a:t>
          </a:r>
          <a:r>
            <a:rPr lang="es-ES" sz="2200" dirty="0" smtClean="0">
              <a:solidFill>
                <a:srgbClr val="000000"/>
              </a:solidFill>
            </a:rPr>
            <a:t>ón</a:t>
          </a:r>
          <a:endParaRPr lang="es-ES" sz="2200" dirty="0">
            <a:solidFill>
              <a:srgbClr val="000000"/>
            </a:solidFill>
          </a:endParaRPr>
        </a:p>
      </dgm:t>
    </dgm:pt>
    <dgm:pt modelId="{BBF811F4-AFC3-E84F-B0F2-6B51766FD301}" type="parTrans" cxnId="{51004D0D-9CFF-614E-BC2C-EC3CE93F5351}">
      <dgm:prSet/>
      <dgm:spPr/>
      <dgm:t>
        <a:bodyPr/>
        <a:lstStyle/>
        <a:p>
          <a:endParaRPr lang="es-ES"/>
        </a:p>
      </dgm:t>
    </dgm:pt>
    <dgm:pt modelId="{6F8C3C8D-7300-AF44-B54B-54C67853146D}" type="sibTrans" cxnId="{51004D0D-9CFF-614E-BC2C-EC3CE93F5351}">
      <dgm:prSet/>
      <dgm:spPr/>
      <dgm:t>
        <a:bodyPr/>
        <a:lstStyle/>
        <a:p>
          <a:endParaRPr lang="es-ES"/>
        </a:p>
      </dgm:t>
    </dgm:pt>
    <dgm:pt modelId="{DF287776-B35D-EB43-B417-1DDE2F6742D6}">
      <dgm:prSet phldrT="[Texto]" custT="1"/>
      <dgm:spPr>
        <a:solidFill>
          <a:srgbClr val="FFFF66"/>
        </a:solidFill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s-ES" sz="2200" dirty="0" smtClean="0">
              <a:solidFill>
                <a:srgbClr val="000000"/>
              </a:solidFill>
            </a:rPr>
            <a:t>Formaci</a:t>
          </a:r>
          <a:r>
            <a:rPr lang="es-ES" sz="2200" dirty="0" smtClean="0">
              <a:solidFill>
                <a:srgbClr val="000000"/>
              </a:solidFill>
            </a:rPr>
            <a:t>ón en servicio</a:t>
          </a:r>
          <a:endParaRPr lang="es-ES" sz="2200" dirty="0">
            <a:solidFill>
              <a:srgbClr val="000000"/>
            </a:solidFill>
          </a:endParaRPr>
        </a:p>
      </dgm:t>
    </dgm:pt>
    <dgm:pt modelId="{D4D1EDFE-05BC-0048-8355-FAC7274551F0}" type="parTrans" cxnId="{EDF5EDB2-5AFA-6549-A5E8-03979675FC29}">
      <dgm:prSet/>
      <dgm:spPr/>
      <dgm:t>
        <a:bodyPr/>
        <a:lstStyle/>
        <a:p>
          <a:endParaRPr lang="es-ES"/>
        </a:p>
      </dgm:t>
    </dgm:pt>
    <dgm:pt modelId="{226B4ADC-3CA3-174F-93E6-A2B710CEEAAD}" type="sibTrans" cxnId="{EDF5EDB2-5AFA-6549-A5E8-03979675FC29}">
      <dgm:prSet/>
      <dgm:spPr/>
      <dgm:t>
        <a:bodyPr/>
        <a:lstStyle/>
        <a:p>
          <a:endParaRPr lang="es-ES"/>
        </a:p>
      </dgm:t>
    </dgm:pt>
    <dgm:pt modelId="{9146E938-0CEF-4A49-9AB6-142003821CA6}" type="pres">
      <dgm:prSet presAssocID="{EA201B02-41BE-0F4E-9E75-F5912A5556D0}" presName="CompostProcess" presStyleCnt="0">
        <dgm:presLayoutVars>
          <dgm:dir/>
          <dgm:resizeHandles val="exact"/>
        </dgm:presLayoutVars>
      </dgm:prSet>
      <dgm:spPr/>
    </dgm:pt>
    <dgm:pt modelId="{09DA4E3B-9591-F547-A3E8-8C78FD2001E6}" type="pres">
      <dgm:prSet presAssocID="{EA201B02-41BE-0F4E-9E75-F5912A5556D0}" presName="arrow" presStyleLbl="bgShp" presStyleIdx="0" presStyleCnt="1" custScaleY="70098"/>
      <dgm:spPr>
        <a:solidFill>
          <a:srgbClr val="5C0000"/>
        </a:solidFill>
        <a:ln>
          <a:solidFill>
            <a:srgbClr val="680000"/>
          </a:solidFill>
        </a:ln>
      </dgm:spPr>
    </dgm:pt>
    <dgm:pt modelId="{414A307E-CEC8-554B-B471-6101004A0EB9}" type="pres">
      <dgm:prSet presAssocID="{EA201B02-41BE-0F4E-9E75-F5912A5556D0}" presName="linearProcess" presStyleCnt="0"/>
      <dgm:spPr/>
    </dgm:pt>
    <dgm:pt modelId="{E59C213A-42A5-B34D-A278-8CE871AA6F50}" type="pres">
      <dgm:prSet presAssocID="{1B04D394-F520-CD41-859D-614B227E0457}" presName="textNode" presStyleLbl="node1" presStyleIdx="0" presStyleCnt="3" custScaleX="67408" custScaleY="5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95FFCB-C34F-D04C-A8BD-B5E8EB600F60}" type="pres">
      <dgm:prSet presAssocID="{987756E4-6F81-A845-A9C3-81A8A6CCF411}" presName="sibTrans" presStyleCnt="0"/>
      <dgm:spPr/>
    </dgm:pt>
    <dgm:pt modelId="{F97822E8-8895-C540-803F-ABAC6AC2D124}" type="pres">
      <dgm:prSet presAssocID="{D5BF58B1-F4E4-7243-8413-1C5E79F4E8F6}" presName="textNode" presStyleLbl="node1" presStyleIdx="1" presStyleCnt="3" custScaleX="44182" custScaleY="5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C698D7-5E43-8240-9633-546032F3AE91}" type="pres">
      <dgm:prSet presAssocID="{6F8C3C8D-7300-AF44-B54B-54C67853146D}" presName="sibTrans" presStyleCnt="0"/>
      <dgm:spPr/>
    </dgm:pt>
    <dgm:pt modelId="{BA8BE745-C916-5B43-9FBF-AFC5595986C0}" type="pres">
      <dgm:prSet presAssocID="{DF287776-B35D-EB43-B417-1DDE2F6742D6}" presName="textNode" presStyleLbl="node1" presStyleIdx="2" presStyleCnt="3" custScaleX="99286" custScaleY="5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004D0D-9CFF-614E-BC2C-EC3CE93F5351}" srcId="{EA201B02-41BE-0F4E-9E75-F5912A5556D0}" destId="{D5BF58B1-F4E4-7243-8413-1C5E79F4E8F6}" srcOrd="1" destOrd="0" parTransId="{BBF811F4-AFC3-E84F-B0F2-6B51766FD301}" sibTransId="{6F8C3C8D-7300-AF44-B54B-54C67853146D}"/>
    <dgm:cxn modelId="{1902608E-EA63-EC42-BB87-0B83CE197296}" type="presOf" srcId="{EA201B02-41BE-0F4E-9E75-F5912A5556D0}" destId="{9146E938-0CEF-4A49-9AB6-142003821CA6}" srcOrd="0" destOrd="0" presId="urn:microsoft.com/office/officeart/2005/8/layout/hProcess9"/>
    <dgm:cxn modelId="{522742FB-216F-EC49-A861-C2DB281FC1B6}" srcId="{EA201B02-41BE-0F4E-9E75-F5912A5556D0}" destId="{1B04D394-F520-CD41-859D-614B227E0457}" srcOrd="0" destOrd="0" parTransId="{27057381-FF44-1E49-B700-E2D92EB275CF}" sibTransId="{987756E4-6F81-A845-A9C3-81A8A6CCF411}"/>
    <dgm:cxn modelId="{E92518D0-8C63-5740-AF1E-35353CD9B3B7}" type="presOf" srcId="{1B04D394-F520-CD41-859D-614B227E0457}" destId="{E59C213A-42A5-B34D-A278-8CE871AA6F50}" srcOrd="0" destOrd="0" presId="urn:microsoft.com/office/officeart/2005/8/layout/hProcess9"/>
    <dgm:cxn modelId="{693E0ADA-CF15-1847-8EA1-1CB3D516C100}" type="presOf" srcId="{D5BF58B1-F4E4-7243-8413-1C5E79F4E8F6}" destId="{F97822E8-8895-C540-803F-ABAC6AC2D124}" srcOrd="0" destOrd="0" presId="urn:microsoft.com/office/officeart/2005/8/layout/hProcess9"/>
    <dgm:cxn modelId="{5D4FB25D-7F85-DF4A-9135-439E5EC7793F}" type="presOf" srcId="{DF287776-B35D-EB43-B417-1DDE2F6742D6}" destId="{BA8BE745-C916-5B43-9FBF-AFC5595986C0}" srcOrd="0" destOrd="0" presId="urn:microsoft.com/office/officeart/2005/8/layout/hProcess9"/>
    <dgm:cxn modelId="{EDF5EDB2-5AFA-6549-A5E8-03979675FC29}" srcId="{EA201B02-41BE-0F4E-9E75-F5912A5556D0}" destId="{DF287776-B35D-EB43-B417-1DDE2F6742D6}" srcOrd="2" destOrd="0" parTransId="{D4D1EDFE-05BC-0048-8355-FAC7274551F0}" sibTransId="{226B4ADC-3CA3-174F-93E6-A2B710CEEAAD}"/>
    <dgm:cxn modelId="{52D3E58F-9CFB-A94B-A22E-11277BC831F2}" type="presParOf" srcId="{9146E938-0CEF-4A49-9AB6-142003821CA6}" destId="{09DA4E3B-9591-F547-A3E8-8C78FD2001E6}" srcOrd="0" destOrd="0" presId="urn:microsoft.com/office/officeart/2005/8/layout/hProcess9"/>
    <dgm:cxn modelId="{7E280ECD-9CA2-FC4E-B3BF-E89A7F4280A7}" type="presParOf" srcId="{9146E938-0CEF-4A49-9AB6-142003821CA6}" destId="{414A307E-CEC8-554B-B471-6101004A0EB9}" srcOrd="1" destOrd="0" presId="urn:microsoft.com/office/officeart/2005/8/layout/hProcess9"/>
    <dgm:cxn modelId="{A62DFA4F-B3D7-C442-94F4-8B1A98B9F9C0}" type="presParOf" srcId="{414A307E-CEC8-554B-B471-6101004A0EB9}" destId="{E59C213A-42A5-B34D-A278-8CE871AA6F50}" srcOrd="0" destOrd="0" presId="urn:microsoft.com/office/officeart/2005/8/layout/hProcess9"/>
    <dgm:cxn modelId="{84F77194-158B-BC4D-B865-330158A4F83B}" type="presParOf" srcId="{414A307E-CEC8-554B-B471-6101004A0EB9}" destId="{6395FFCB-C34F-D04C-A8BD-B5E8EB600F60}" srcOrd="1" destOrd="0" presId="urn:microsoft.com/office/officeart/2005/8/layout/hProcess9"/>
    <dgm:cxn modelId="{4BEDC000-7F29-6547-8F31-022BE54924CD}" type="presParOf" srcId="{414A307E-CEC8-554B-B471-6101004A0EB9}" destId="{F97822E8-8895-C540-803F-ABAC6AC2D124}" srcOrd="2" destOrd="0" presId="urn:microsoft.com/office/officeart/2005/8/layout/hProcess9"/>
    <dgm:cxn modelId="{5B44CD15-2C5C-8245-9963-F7E6A32CAF2D}" type="presParOf" srcId="{414A307E-CEC8-554B-B471-6101004A0EB9}" destId="{4EC698D7-5E43-8240-9633-546032F3AE91}" srcOrd="3" destOrd="0" presId="urn:microsoft.com/office/officeart/2005/8/layout/hProcess9"/>
    <dgm:cxn modelId="{CF314BC3-130A-574F-8270-223C4E225CCA}" type="presParOf" srcId="{414A307E-CEC8-554B-B471-6101004A0EB9}" destId="{BA8BE745-C916-5B43-9FBF-AFC5595986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A991B-68AA-4E34-ACFB-861D8755A335}" type="doc">
      <dgm:prSet loTypeId="urn:microsoft.com/office/officeart/2005/8/layout/hList7#7" loCatId="process" qsTypeId="urn:microsoft.com/office/officeart/2005/8/quickstyle/simple2" qsCatId="simple" csTypeId="urn:microsoft.com/office/officeart/2005/8/colors/accent2_1" csCatId="accent2" phldr="1"/>
      <dgm:spPr/>
    </dgm:pt>
    <dgm:pt modelId="{D9A40CCA-A9CA-4E0F-947D-DC99173AC24C}">
      <dgm:prSet phldrT="[Texto]" custT="1"/>
      <dgm:spPr/>
      <dgm:t>
        <a:bodyPr/>
        <a:lstStyle/>
        <a:p>
          <a:pPr algn="ctr"/>
          <a:endParaRPr lang="es-ES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Dimensión I: MEN</a:t>
          </a: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Pioneros</a:t>
          </a: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Apertura</a:t>
          </a: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El MEN Hoy</a:t>
          </a: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Docentes pioneros</a:t>
          </a: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Conversaciones poderosas </a:t>
          </a:r>
        </a:p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DD6C5-89FA-4691-A9EE-DD2AAE1CD7AA}" type="parTrans" cxnId="{0D45D4F7-B889-489E-A96C-891E65CCBFB3}">
      <dgm:prSet/>
      <dgm:spPr/>
      <dgm:t>
        <a:bodyPr/>
        <a:lstStyle/>
        <a:p>
          <a:pPr algn="just"/>
          <a:endParaRPr lang="es-CO">
            <a:solidFill>
              <a:schemeClr val="tx1"/>
            </a:solidFill>
          </a:endParaRPr>
        </a:p>
      </dgm:t>
    </dgm:pt>
    <dgm:pt modelId="{9C3753C9-DA9E-4775-9D66-1E2F8294D6C9}" type="sibTrans" cxnId="{0D45D4F7-B889-489E-A96C-891E65CCBFB3}">
      <dgm:prSet/>
      <dgm:spPr/>
      <dgm:t>
        <a:bodyPr/>
        <a:lstStyle/>
        <a:p>
          <a:pPr algn="just"/>
          <a:endParaRPr lang="es-CO">
            <a:solidFill>
              <a:schemeClr val="tx1"/>
            </a:solidFill>
          </a:endParaRPr>
        </a:p>
      </dgm:t>
    </dgm:pt>
    <dgm:pt modelId="{C4C2DED4-8C80-45B7-8710-66B305C594B4}">
      <dgm:prSet phldrT="[Texto]" custT="1"/>
      <dgm:spPr/>
      <dgm:t>
        <a:bodyPr/>
        <a:lstStyle/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Dimensión II: ETC</a:t>
          </a:r>
        </a:p>
        <a:p>
          <a:pPr algn="ctr"/>
          <a:endParaRPr lang="es-ES" sz="17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S" sz="17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Inducción desarrollada por la entidad territorial</a:t>
          </a:r>
        </a:p>
      </dgm:t>
    </dgm:pt>
    <dgm:pt modelId="{1F06DDE8-C354-4D2B-AF2A-66245A1AFE4C}" type="parTrans" cxnId="{42C47167-8822-4865-A85B-E932478B344D}">
      <dgm:prSet/>
      <dgm:spPr/>
      <dgm:t>
        <a:bodyPr/>
        <a:lstStyle/>
        <a:p>
          <a:pPr algn="just"/>
          <a:endParaRPr lang="es-CO">
            <a:solidFill>
              <a:schemeClr val="tx1"/>
            </a:solidFill>
          </a:endParaRPr>
        </a:p>
      </dgm:t>
    </dgm:pt>
    <dgm:pt modelId="{0C003FC4-05C0-4FE3-A346-B0978C8D05F5}" type="sibTrans" cxnId="{42C47167-8822-4865-A85B-E932478B344D}">
      <dgm:prSet/>
      <dgm:spPr/>
      <dgm:t>
        <a:bodyPr/>
        <a:lstStyle/>
        <a:p>
          <a:pPr algn="just"/>
          <a:endParaRPr lang="es-CO">
            <a:solidFill>
              <a:schemeClr val="tx1"/>
            </a:solidFill>
          </a:endParaRPr>
        </a:p>
      </dgm:t>
    </dgm:pt>
    <dgm:pt modelId="{648188CB-4059-49D4-A922-2591BEE2B38A}">
      <dgm:prSet custT="1"/>
      <dgm:spPr/>
      <dgm:t>
        <a:bodyPr/>
        <a:lstStyle/>
        <a:p>
          <a:pPr algn="ctr"/>
          <a:endParaRPr lang="es-ES" sz="1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ES" sz="1700" b="1" dirty="0" smtClean="0">
              <a:latin typeface="Arial" panose="020B0604020202020204" pitchFamily="34" charset="0"/>
              <a:cs typeface="Arial" panose="020B0604020202020204" pitchFamily="34" charset="0"/>
            </a:rPr>
            <a:t>Dimensión III: E.E</a:t>
          </a:r>
        </a:p>
        <a:p>
          <a:pPr algn="ctr"/>
          <a:endParaRPr lang="es-CO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CO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CO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CO" sz="1700" b="1" dirty="0" smtClean="0">
              <a:latin typeface="Arial" panose="020B0604020202020204" pitchFamily="34" charset="0"/>
              <a:cs typeface="Arial" panose="020B0604020202020204" pitchFamily="34" charset="0"/>
            </a:rPr>
            <a:t>Acompañamiento del equipo de mentores en el E.E</a:t>
          </a:r>
          <a:endParaRPr lang="es-CO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0CD66-54AD-4C3A-89AA-05D193B00377}" type="sibTrans" cxnId="{51543116-30DB-4CD0-99FA-30637E0667C1}">
      <dgm:prSet/>
      <dgm:spPr/>
      <dgm:t>
        <a:bodyPr/>
        <a:lstStyle/>
        <a:p>
          <a:pPr algn="just"/>
          <a:endParaRPr lang="es-CO">
            <a:solidFill>
              <a:schemeClr val="tx1"/>
            </a:solidFill>
          </a:endParaRPr>
        </a:p>
      </dgm:t>
    </dgm:pt>
    <dgm:pt modelId="{C284C57A-0EBD-4C83-A568-CBB8A935E340}" type="parTrans" cxnId="{51543116-30DB-4CD0-99FA-30637E0667C1}">
      <dgm:prSet/>
      <dgm:spPr/>
      <dgm:t>
        <a:bodyPr/>
        <a:lstStyle/>
        <a:p>
          <a:pPr algn="just"/>
          <a:endParaRPr lang="es-CO">
            <a:solidFill>
              <a:schemeClr val="tx1"/>
            </a:solidFill>
          </a:endParaRPr>
        </a:p>
      </dgm:t>
    </dgm:pt>
    <dgm:pt modelId="{4B2E2B04-0FAB-468D-AF73-C250BE256022}" type="pres">
      <dgm:prSet presAssocID="{25DA991B-68AA-4E34-ACFB-861D8755A335}" presName="Name0" presStyleCnt="0">
        <dgm:presLayoutVars>
          <dgm:dir/>
          <dgm:resizeHandles val="exact"/>
        </dgm:presLayoutVars>
      </dgm:prSet>
      <dgm:spPr/>
    </dgm:pt>
    <dgm:pt modelId="{DE70091B-F439-486A-AB64-081A36489502}" type="pres">
      <dgm:prSet presAssocID="{25DA991B-68AA-4E34-ACFB-861D8755A335}" presName="fgShape" presStyleLbl="fgShp" presStyleIdx="0" presStyleCnt="1" custScaleY="41529" custLinFactNeighborX="2110" custLinFactNeighborY="59080"/>
      <dgm:spPr/>
    </dgm:pt>
    <dgm:pt modelId="{3FAE71F3-07C2-48EA-ACB4-4FD3170A1E73}" type="pres">
      <dgm:prSet presAssocID="{25DA991B-68AA-4E34-ACFB-861D8755A335}" presName="linComp" presStyleCnt="0"/>
      <dgm:spPr/>
    </dgm:pt>
    <dgm:pt modelId="{EE235F4E-D1DC-47BA-8050-FC61810DD185}" type="pres">
      <dgm:prSet presAssocID="{D9A40CCA-A9CA-4E0F-947D-DC99173AC24C}" presName="compNode" presStyleCnt="0"/>
      <dgm:spPr/>
    </dgm:pt>
    <dgm:pt modelId="{53F1F546-F332-4C55-8639-D0212BF733F6}" type="pres">
      <dgm:prSet presAssocID="{D9A40CCA-A9CA-4E0F-947D-DC99173AC24C}" presName="bkgdShape" presStyleLbl="node1" presStyleIdx="0" presStyleCnt="3" custLinFactX="-17828" custLinFactNeighborX="-100000" custLinFactNeighborY="-38027"/>
      <dgm:spPr/>
      <dgm:t>
        <a:bodyPr/>
        <a:lstStyle/>
        <a:p>
          <a:endParaRPr lang="es-CO"/>
        </a:p>
      </dgm:t>
    </dgm:pt>
    <dgm:pt modelId="{9BA9AE68-F5F8-48FF-BC65-BD81075D0C0C}" type="pres">
      <dgm:prSet presAssocID="{D9A40CCA-A9CA-4E0F-947D-DC99173AC24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A3AB55-7BC7-4C86-8022-71A6CEB9239C}" type="pres">
      <dgm:prSet presAssocID="{D9A40CCA-A9CA-4E0F-947D-DC99173AC24C}" presName="invisiNode" presStyleLbl="node1" presStyleIdx="0" presStyleCnt="3"/>
      <dgm:spPr/>
    </dgm:pt>
    <dgm:pt modelId="{C682A4D1-696B-4845-9BF0-55298C7E009D}" type="pres">
      <dgm:prSet presAssocID="{D9A40CCA-A9CA-4E0F-947D-DC99173AC24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C5DE22A-1EC5-42AF-A635-A652F2103375}" type="pres">
      <dgm:prSet presAssocID="{9C3753C9-DA9E-4775-9D66-1E2F8294D6C9}" presName="sibTrans" presStyleLbl="sibTrans2D1" presStyleIdx="0" presStyleCnt="0"/>
      <dgm:spPr/>
      <dgm:t>
        <a:bodyPr/>
        <a:lstStyle/>
        <a:p>
          <a:endParaRPr lang="es-CO"/>
        </a:p>
      </dgm:t>
    </dgm:pt>
    <dgm:pt modelId="{E4C1DC14-DC24-4E35-9CAE-1233753A9519}" type="pres">
      <dgm:prSet presAssocID="{C4C2DED4-8C80-45B7-8710-66B305C594B4}" presName="compNode" presStyleCnt="0"/>
      <dgm:spPr/>
    </dgm:pt>
    <dgm:pt modelId="{C9C002A0-04FA-493D-9903-57C612A5168B}" type="pres">
      <dgm:prSet presAssocID="{C4C2DED4-8C80-45B7-8710-66B305C594B4}" presName="bkgdShape" presStyleLbl="node1" presStyleIdx="1" presStyleCnt="3" custLinFactNeighborX="-1366" custLinFactNeighborY="-1340"/>
      <dgm:spPr/>
      <dgm:t>
        <a:bodyPr/>
        <a:lstStyle/>
        <a:p>
          <a:endParaRPr lang="es-CO"/>
        </a:p>
      </dgm:t>
    </dgm:pt>
    <dgm:pt modelId="{4A851DBD-DBD1-4D5F-ACFC-51D408015273}" type="pres">
      <dgm:prSet presAssocID="{C4C2DED4-8C80-45B7-8710-66B305C594B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2DF822-0552-4E32-A588-7A52C176AD97}" type="pres">
      <dgm:prSet presAssocID="{C4C2DED4-8C80-45B7-8710-66B305C594B4}" presName="invisiNode" presStyleLbl="node1" presStyleIdx="1" presStyleCnt="3"/>
      <dgm:spPr/>
    </dgm:pt>
    <dgm:pt modelId="{865E93E3-99ED-47AC-ABB7-297AC901A57D}" type="pres">
      <dgm:prSet presAssocID="{C4C2DED4-8C80-45B7-8710-66B305C594B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1BAF40B2-5794-4DAE-8902-842FB4C741F6}" type="pres">
      <dgm:prSet presAssocID="{0C003FC4-05C0-4FE3-A346-B0978C8D05F5}" presName="sibTrans" presStyleLbl="sibTrans2D1" presStyleIdx="0" presStyleCnt="0"/>
      <dgm:spPr/>
      <dgm:t>
        <a:bodyPr/>
        <a:lstStyle/>
        <a:p>
          <a:endParaRPr lang="es-CO"/>
        </a:p>
      </dgm:t>
    </dgm:pt>
    <dgm:pt modelId="{D865FC0F-987E-40CD-B4EC-50799D090A6A}" type="pres">
      <dgm:prSet presAssocID="{648188CB-4059-49D4-A922-2591BEE2B38A}" presName="compNode" presStyleCnt="0"/>
      <dgm:spPr/>
    </dgm:pt>
    <dgm:pt modelId="{D867EC2C-BB6A-468D-959A-48FDE4869B77}" type="pres">
      <dgm:prSet presAssocID="{648188CB-4059-49D4-A922-2591BEE2B38A}" presName="bkgdShape" presStyleLbl="node1" presStyleIdx="2" presStyleCnt="3"/>
      <dgm:spPr/>
      <dgm:t>
        <a:bodyPr/>
        <a:lstStyle/>
        <a:p>
          <a:endParaRPr lang="es-CO"/>
        </a:p>
      </dgm:t>
    </dgm:pt>
    <dgm:pt modelId="{27781F25-4A7E-41A5-980E-09AE8172F859}" type="pres">
      <dgm:prSet presAssocID="{648188CB-4059-49D4-A922-2591BEE2B38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0C287A-C1B1-4788-9A02-9AA493DD5074}" type="pres">
      <dgm:prSet presAssocID="{648188CB-4059-49D4-A922-2591BEE2B38A}" presName="invisiNode" presStyleLbl="node1" presStyleIdx="2" presStyleCnt="3"/>
      <dgm:spPr/>
    </dgm:pt>
    <dgm:pt modelId="{77949738-5A97-4A7A-91E2-853FC3B3F56A}" type="pres">
      <dgm:prSet presAssocID="{648188CB-4059-49D4-A922-2591BEE2B38A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9A77BD3C-04A1-4ADA-8245-FC108135F2ED}" type="presOf" srcId="{25DA991B-68AA-4E34-ACFB-861D8755A335}" destId="{4B2E2B04-0FAB-468D-AF73-C250BE256022}" srcOrd="0" destOrd="0" presId="urn:microsoft.com/office/officeart/2005/8/layout/hList7#7"/>
    <dgm:cxn modelId="{13F1840C-D3FD-4C00-A9C8-7DCDB9A39415}" type="presOf" srcId="{9C3753C9-DA9E-4775-9D66-1E2F8294D6C9}" destId="{7C5DE22A-1EC5-42AF-A635-A652F2103375}" srcOrd="0" destOrd="0" presId="urn:microsoft.com/office/officeart/2005/8/layout/hList7#7"/>
    <dgm:cxn modelId="{42C47167-8822-4865-A85B-E932478B344D}" srcId="{25DA991B-68AA-4E34-ACFB-861D8755A335}" destId="{C4C2DED4-8C80-45B7-8710-66B305C594B4}" srcOrd="1" destOrd="0" parTransId="{1F06DDE8-C354-4D2B-AF2A-66245A1AFE4C}" sibTransId="{0C003FC4-05C0-4FE3-A346-B0978C8D05F5}"/>
    <dgm:cxn modelId="{14BAF225-8AA2-462A-90E9-3E057B6654D2}" type="presOf" srcId="{648188CB-4059-49D4-A922-2591BEE2B38A}" destId="{27781F25-4A7E-41A5-980E-09AE8172F859}" srcOrd="1" destOrd="0" presId="urn:microsoft.com/office/officeart/2005/8/layout/hList7#7"/>
    <dgm:cxn modelId="{A19110C7-91B4-445B-8473-06836212DBDF}" type="presOf" srcId="{C4C2DED4-8C80-45B7-8710-66B305C594B4}" destId="{4A851DBD-DBD1-4D5F-ACFC-51D408015273}" srcOrd="1" destOrd="0" presId="urn:microsoft.com/office/officeart/2005/8/layout/hList7#7"/>
    <dgm:cxn modelId="{FE83F95B-23A5-445A-B15B-4AFE31F7F18F}" type="presOf" srcId="{D9A40CCA-A9CA-4E0F-947D-DC99173AC24C}" destId="{9BA9AE68-F5F8-48FF-BC65-BD81075D0C0C}" srcOrd="1" destOrd="0" presId="urn:microsoft.com/office/officeart/2005/8/layout/hList7#7"/>
    <dgm:cxn modelId="{3DCBA5F1-04A9-4CEA-BED5-85CA3E804B29}" type="presOf" srcId="{0C003FC4-05C0-4FE3-A346-B0978C8D05F5}" destId="{1BAF40B2-5794-4DAE-8902-842FB4C741F6}" srcOrd="0" destOrd="0" presId="urn:microsoft.com/office/officeart/2005/8/layout/hList7#7"/>
    <dgm:cxn modelId="{A6CEE72A-26EF-4428-8CB1-9E26F074E40B}" type="presOf" srcId="{D9A40CCA-A9CA-4E0F-947D-DC99173AC24C}" destId="{53F1F546-F332-4C55-8639-D0212BF733F6}" srcOrd="0" destOrd="0" presId="urn:microsoft.com/office/officeart/2005/8/layout/hList7#7"/>
    <dgm:cxn modelId="{8B9F16C7-7EB3-4B07-AC57-9062D407E9C7}" type="presOf" srcId="{648188CB-4059-49D4-A922-2591BEE2B38A}" destId="{D867EC2C-BB6A-468D-959A-48FDE4869B77}" srcOrd="0" destOrd="0" presId="urn:microsoft.com/office/officeart/2005/8/layout/hList7#7"/>
    <dgm:cxn modelId="{9F86ED7E-F724-40F8-9A3C-0087469C7071}" type="presOf" srcId="{C4C2DED4-8C80-45B7-8710-66B305C594B4}" destId="{C9C002A0-04FA-493D-9903-57C612A5168B}" srcOrd="0" destOrd="0" presId="urn:microsoft.com/office/officeart/2005/8/layout/hList7#7"/>
    <dgm:cxn modelId="{0D45D4F7-B889-489E-A96C-891E65CCBFB3}" srcId="{25DA991B-68AA-4E34-ACFB-861D8755A335}" destId="{D9A40CCA-A9CA-4E0F-947D-DC99173AC24C}" srcOrd="0" destOrd="0" parTransId="{CA7DD6C5-89FA-4691-A9EE-DD2AAE1CD7AA}" sibTransId="{9C3753C9-DA9E-4775-9D66-1E2F8294D6C9}"/>
    <dgm:cxn modelId="{51543116-30DB-4CD0-99FA-30637E0667C1}" srcId="{25DA991B-68AA-4E34-ACFB-861D8755A335}" destId="{648188CB-4059-49D4-A922-2591BEE2B38A}" srcOrd="2" destOrd="0" parTransId="{C284C57A-0EBD-4C83-A568-CBB8A935E340}" sibTransId="{2EA0CD66-54AD-4C3A-89AA-05D193B00377}"/>
    <dgm:cxn modelId="{30253138-D07D-416A-893D-F837D28F52EB}" type="presParOf" srcId="{4B2E2B04-0FAB-468D-AF73-C250BE256022}" destId="{DE70091B-F439-486A-AB64-081A36489502}" srcOrd="0" destOrd="0" presId="urn:microsoft.com/office/officeart/2005/8/layout/hList7#7"/>
    <dgm:cxn modelId="{8ACE55A4-1B86-4338-9502-2C833858DA07}" type="presParOf" srcId="{4B2E2B04-0FAB-468D-AF73-C250BE256022}" destId="{3FAE71F3-07C2-48EA-ACB4-4FD3170A1E73}" srcOrd="1" destOrd="0" presId="urn:microsoft.com/office/officeart/2005/8/layout/hList7#7"/>
    <dgm:cxn modelId="{E3A1F9FB-2CCA-43FE-872C-7ED434C5F871}" type="presParOf" srcId="{3FAE71F3-07C2-48EA-ACB4-4FD3170A1E73}" destId="{EE235F4E-D1DC-47BA-8050-FC61810DD185}" srcOrd="0" destOrd="0" presId="urn:microsoft.com/office/officeart/2005/8/layout/hList7#7"/>
    <dgm:cxn modelId="{A27301E0-7EF3-4743-A3D2-E84714362DD4}" type="presParOf" srcId="{EE235F4E-D1DC-47BA-8050-FC61810DD185}" destId="{53F1F546-F332-4C55-8639-D0212BF733F6}" srcOrd="0" destOrd="0" presId="urn:microsoft.com/office/officeart/2005/8/layout/hList7#7"/>
    <dgm:cxn modelId="{205847B7-4C38-47AC-954F-FDD021E4846B}" type="presParOf" srcId="{EE235F4E-D1DC-47BA-8050-FC61810DD185}" destId="{9BA9AE68-F5F8-48FF-BC65-BD81075D0C0C}" srcOrd="1" destOrd="0" presId="urn:microsoft.com/office/officeart/2005/8/layout/hList7#7"/>
    <dgm:cxn modelId="{C182D10B-CEF8-46C0-ACCF-335FFA2A6DE4}" type="presParOf" srcId="{EE235F4E-D1DC-47BA-8050-FC61810DD185}" destId="{80A3AB55-7BC7-4C86-8022-71A6CEB9239C}" srcOrd="2" destOrd="0" presId="urn:microsoft.com/office/officeart/2005/8/layout/hList7#7"/>
    <dgm:cxn modelId="{56F53F54-47F5-4EE0-8E1B-B43762C1305A}" type="presParOf" srcId="{EE235F4E-D1DC-47BA-8050-FC61810DD185}" destId="{C682A4D1-696B-4845-9BF0-55298C7E009D}" srcOrd="3" destOrd="0" presId="urn:microsoft.com/office/officeart/2005/8/layout/hList7#7"/>
    <dgm:cxn modelId="{A79A9FCC-3287-46E3-9BB8-AE05B22A0CAE}" type="presParOf" srcId="{3FAE71F3-07C2-48EA-ACB4-4FD3170A1E73}" destId="{7C5DE22A-1EC5-42AF-A635-A652F2103375}" srcOrd="1" destOrd="0" presId="urn:microsoft.com/office/officeart/2005/8/layout/hList7#7"/>
    <dgm:cxn modelId="{2A6E40DD-B446-4534-9E40-840542232950}" type="presParOf" srcId="{3FAE71F3-07C2-48EA-ACB4-4FD3170A1E73}" destId="{E4C1DC14-DC24-4E35-9CAE-1233753A9519}" srcOrd="2" destOrd="0" presId="urn:microsoft.com/office/officeart/2005/8/layout/hList7#7"/>
    <dgm:cxn modelId="{8A40C05E-965A-459C-A08F-2664F8D042EE}" type="presParOf" srcId="{E4C1DC14-DC24-4E35-9CAE-1233753A9519}" destId="{C9C002A0-04FA-493D-9903-57C612A5168B}" srcOrd="0" destOrd="0" presId="urn:microsoft.com/office/officeart/2005/8/layout/hList7#7"/>
    <dgm:cxn modelId="{F1E1D058-C0CF-4837-AB73-E4CB06B64A81}" type="presParOf" srcId="{E4C1DC14-DC24-4E35-9CAE-1233753A9519}" destId="{4A851DBD-DBD1-4D5F-ACFC-51D408015273}" srcOrd="1" destOrd="0" presId="urn:microsoft.com/office/officeart/2005/8/layout/hList7#7"/>
    <dgm:cxn modelId="{550DBC23-9395-4632-BADE-2152D4A5FD81}" type="presParOf" srcId="{E4C1DC14-DC24-4E35-9CAE-1233753A9519}" destId="{D12DF822-0552-4E32-A588-7A52C176AD97}" srcOrd="2" destOrd="0" presId="urn:microsoft.com/office/officeart/2005/8/layout/hList7#7"/>
    <dgm:cxn modelId="{21F25D01-230E-41F2-BBF4-51D5835151E0}" type="presParOf" srcId="{E4C1DC14-DC24-4E35-9CAE-1233753A9519}" destId="{865E93E3-99ED-47AC-ABB7-297AC901A57D}" srcOrd="3" destOrd="0" presId="urn:microsoft.com/office/officeart/2005/8/layout/hList7#7"/>
    <dgm:cxn modelId="{AE3C1B5E-93F9-4741-AC9B-D2AF0D682703}" type="presParOf" srcId="{3FAE71F3-07C2-48EA-ACB4-4FD3170A1E73}" destId="{1BAF40B2-5794-4DAE-8902-842FB4C741F6}" srcOrd="3" destOrd="0" presId="urn:microsoft.com/office/officeart/2005/8/layout/hList7#7"/>
    <dgm:cxn modelId="{C0605483-EE30-44CC-8C03-AAA3DE65C7CB}" type="presParOf" srcId="{3FAE71F3-07C2-48EA-ACB4-4FD3170A1E73}" destId="{D865FC0F-987E-40CD-B4EC-50799D090A6A}" srcOrd="4" destOrd="0" presId="urn:microsoft.com/office/officeart/2005/8/layout/hList7#7"/>
    <dgm:cxn modelId="{17E7E338-3907-4F3B-AE85-65B13AB26A91}" type="presParOf" srcId="{D865FC0F-987E-40CD-B4EC-50799D090A6A}" destId="{D867EC2C-BB6A-468D-959A-48FDE4869B77}" srcOrd="0" destOrd="0" presId="urn:microsoft.com/office/officeart/2005/8/layout/hList7#7"/>
    <dgm:cxn modelId="{701AD932-FF02-4D27-9675-63E55682E450}" type="presParOf" srcId="{D865FC0F-987E-40CD-B4EC-50799D090A6A}" destId="{27781F25-4A7E-41A5-980E-09AE8172F859}" srcOrd="1" destOrd="0" presId="urn:microsoft.com/office/officeart/2005/8/layout/hList7#7"/>
    <dgm:cxn modelId="{05F4E02A-45EB-4D9C-907D-C3D817840B80}" type="presParOf" srcId="{D865FC0F-987E-40CD-B4EC-50799D090A6A}" destId="{700C287A-C1B1-4788-9A02-9AA493DD5074}" srcOrd="2" destOrd="0" presId="urn:microsoft.com/office/officeart/2005/8/layout/hList7#7"/>
    <dgm:cxn modelId="{60AA6F31-6D60-47E0-BB94-795485C34D10}" type="presParOf" srcId="{D865FC0F-987E-40CD-B4EC-50799D090A6A}" destId="{77949738-5A97-4A7A-91E2-853FC3B3F56A}" srcOrd="3" destOrd="0" presId="urn:microsoft.com/office/officeart/2005/8/layout/hList7#7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7E51F9-0D53-418B-BF62-9B3FB3B64315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3EF9ABC7-CEC3-4E08-BA90-9D98ADAE84E8}">
      <dgm:prSet phldrT="[Texto]" custT="1"/>
      <dgm:spPr/>
      <dgm:t>
        <a:bodyPr/>
        <a:lstStyle/>
        <a:p>
          <a:r>
            <a:rPr lang="es-CO" sz="1600" b="1" i="0" u="none" strike="noStrike" dirty="0" smtClean="0">
              <a:effectLst/>
              <a:latin typeface="Arial"/>
            </a:rPr>
            <a:t>Modalidad</a:t>
          </a:r>
          <a:endParaRPr lang="es-CO" sz="1600" b="1" dirty="0"/>
        </a:p>
      </dgm:t>
    </dgm:pt>
    <dgm:pt modelId="{38373080-711E-4A09-9186-0A073BE129EC}" type="parTrans" cxnId="{E98047CA-CD8F-46CF-953B-CD325D470E51}">
      <dgm:prSet/>
      <dgm:spPr/>
      <dgm:t>
        <a:bodyPr/>
        <a:lstStyle/>
        <a:p>
          <a:endParaRPr lang="es-CO" b="1"/>
        </a:p>
      </dgm:t>
    </dgm:pt>
    <dgm:pt modelId="{28A73AB7-233D-4647-88B6-2D298D00E665}" type="sibTrans" cxnId="{E98047CA-CD8F-46CF-953B-CD325D470E51}">
      <dgm:prSet/>
      <dgm:spPr/>
      <dgm:t>
        <a:bodyPr/>
        <a:lstStyle/>
        <a:p>
          <a:endParaRPr lang="es-CO" b="1"/>
        </a:p>
      </dgm:t>
    </dgm:pt>
    <dgm:pt modelId="{69BAAF83-0F20-4E68-8710-25E27693989A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smtClean="0">
              <a:solidFill>
                <a:schemeClr val="tx1"/>
              </a:solidFill>
            </a:rPr>
            <a:t>Pioneros I</a:t>
          </a:r>
          <a:endParaRPr lang="es-CO" sz="1600" b="1" dirty="0">
            <a:solidFill>
              <a:schemeClr val="tx1"/>
            </a:solidFill>
          </a:endParaRPr>
        </a:p>
      </dgm:t>
    </dgm:pt>
    <dgm:pt modelId="{656251D4-B44F-4615-9D89-011C7EB19446}" type="parTrans" cxnId="{ADDC3934-0DD5-4535-91C4-992498043999}">
      <dgm:prSet/>
      <dgm:spPr/>
      <dgm:t>
        <a:bodyPr/>
        <a:lstStyle/>
        <a:p>
          <a:endParaRPr lang="es-CO" b="1"/>
        </a:p>
      </dgm:t>
    </dgm:pt>
    <dgm:pt modelId="{58A2856D-F749-41E6-97CC-AF7D3861B354}" type="sibTrans" cxnId="{ADDC3934-0DD5-4535-91C4-992498043999}">
      <dgm:prSet/>
      <dgm:spPr/>
      <dgm:t>
        <a:bodyPr/>
        <a:lstStyle/>
        <a:p>
          <a:endParaRPr lang="es-CO" b="1"/>
        </a:p>
      </dgm:t>
    </dgm:pt>
    <dgm:pt modelId="{A6DF08C7-DA0B-47DA-B919-D470D13E6D6F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smtClean="0">
              <a:solidFill>
                <a:schemeClr val="tx1"/>
              </a:solidFill>
            </a:rPr>
            <a:t>Pioneros  II</a:t>
          </a:r>
          <a:endParaRPr lang="es-CO" sz="1600" b="1" dirty="0">
            <a:solidFill>
              <a:schemeClr val="tx1"/>
            </a:solidFill>
          </a:endParaRPr>
        </a:p>
      </dgm:t>
    </dgm:pt>
    <dgm:pt modelId="{12E486E4-65E0-4064-AA8A-B045FD8A5CD4}" type="parTrans" cxnId="{C3520182-A297-4BE4-A0E8-8EA4F605A9C4}">
      <dgm:prSet/>
      <dgm:spPr/>
      <dgm:t>
        <a:bodyPr/>
        <a:lstStyle/>
        <a:p>
          <a:endParaRPr lang="es-CO" b="1"/>
        </a:p>
      </dgm:t>
    </dgm:pt>
    <dgm:pt modelId="{63DB9892-F9F0-46E3-AAFF-1469F3E24DEE}" type="sibTrans" cxnId="{C3520182-A297-4BE4-A0E8-8EA4F605A9C4}">
      <dgm:prSet/>
      <dgm:spPr/>
      <dgm:t>
        <a:bodyPr/>
        <a:lstStyle/>
        <a:p>
          <a:endParaRPr lang="es-CO" b="1"/>
        </a:p>
      </dgm:t>
    </dgm:pt>
    <dgm:pt modelId="{31C4F9EC-47B5-418D-8B73-4861066BF599}">
      <dgm:prSet phldrT="[Texto]" custT="1"/>
      <dgm:spPr/>
      <dgm:t>
        <a:bodyPr/>
        <a:lstStyle/>
        <a:p>
          <a:r>
            <a:rPr lang="es-CO" sz="1600" b="1" dirty="0" smtClean="0"/>
            <a:t>ETC</a:t>
          </a:r>
          <a:endParaRPr lang="es-CO" sz="1600" b="1" dirty="0"/>
        </a:p>
      </dgm:t>
    </dgm:pt>
    <dgm:pt modelId="{BEA77815-AAD2-4745-A717-EB2E4C55CB32}" type="parTrans" cxnId="{0CD91D33-F158-4706-BF91-ACE7BB261BBE}">
      <dgm:prSet/>
      <dgm:spPr/>
      <dgm:t>
        <a:bodyPr/>
        <a:lstStyle/>
        <a:p>
          <a:endParaRPr lang="es-CO" b="1"/>
        </a:p>
      </dgm:t>
    </dgm:pt>
    <dgm:pt modelId="{2F281051-7356-4A1C-9812-CBBF00E773BA}" type="sibTrans" cxnId="{0CD91D33-F158-4706-BF91-ACE7BB261BBE}">
      <dgm:prSet/>
      <dgm:spPr/>
      <dgm:t>
        <a:bodyPr/>
        <a:lstStyle/>
        <a:p>
          <a:endParaRPr lang="es-CO" b="1"/>
        </a:p>
      </dgm:t>
    </dgm:pt>
    <dgm:pt modelId="{00C1E712-3C43-457C-9D68-66C8667CF5B5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Entre 200 y 260 Docentes y validación  </a:t>
          </a:r>
        </a:p>
        <a:p>
          <a:r>
            <a:rPr lang="es-CO" sz="1400" b="1" dirty="0" smtClean="0">
              <a:solidFill>
                <a:schemeClr val="tx1"/>
              </a:solidFill>
            </a:rPr>
            <a:t>3 ETC</a:t>
          </a:r>
          <a:endParaRPr lang="es-CO" sz="1400" b="1" dirty="0">
            <a:solidFill>
              <a:schemeClr val="tx1"/>
            </a:solidFill>
          </a:endParaRPr>
        </a:p>
      </dgm:t>
    </dgm:pt>
    <dgm:pt modelId="{6144C315-2B02-4339-AAE0-B01D4BB57110}" type="parTrans" cxnId="{2638B939-3CD7-4CBE-8413-EFBAFF96C72A}">
      <dgm:prSet/>
      <dgm:spPr/>
      <dgm:t>
        <a:bodyPr/>
        <a:lstStyle/>
        <a:p>
          <a:endParaRPr lang="es-CO" b="1"/>
        </a:p>
      </dgm:t>
    </dgm:pt>
    <dgm:pt modelId="{88917CFE-3BC4-4F30-95C8-3DF18FE6387B}" type="sibTrans" cxnId="{2638B939-3CD7-4CBE-8413-EFBAFF96C72A}">
      <dgm:prSet/>
      <dgm:spPr/>
      <dgm:t>
        <a:bodyPr/>
        <a:lstStyle/>
        <a:p>
          <a:endParaRPr lang="es-CO" b="1"/>
        </a:p>
      </dgm:t>
    </dgm:pt>
    <dgm:pt modelId="{43369B55-E99F-4FBF-B650-D0939021E29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Entre 800 y 1500</a:t>
          </a:r>
        </a:p>
        <a:p>
          <a:r>
            <a:rPr lang="es-CO" sz="1400" b="1" dirty="0" smtClean="0">
              <a:solidFill>
                <a:schemeClr val="tx1"/>
              </a:solidFill>
            </a:rPr>
            <a:t>23 ETC </a:t>
          </a:r>
          <a:endParaRPr lang="es-CO" sz="1400" b="1" dirty="0">
            <a:solidFill>
              <a:schemeClr val="tx1"/>
            </a:solidFill>
          </a:endParaRPr>
        </a:p>
      </dgm:t>
    </dgm:pt>
    <dgm:pt modelId="{08F1F159-580C-446D-A5D3-3D94EBF6FD6A}" type="parTrans" cxnId="{5F3D4458-51F6-4396-9326-3300A61C0EBA}">
      <dgm:prSet/>
      <dgm:spPr/>
      <dgm:t>
        <a:bodyPr/>
        <a:lstStyle/>
        <a:p>
          <a:endParaRPr lang="es-CO" b="1"/>
        </a:p>
      </dgm:t>
    </dgm:pt>
    <dgm:pt modelId="{0E899E70-40A5-4F67-92D7-B81A6D116CF8}" type="sibTrans" cxnId="{5F3D4458-51F6-4396-9326-3300A61C0EBA}">
      <dgm:prSet/>
      <dgm:spPr/>
      <dgm:t>
        <a:bodyPr/>
        <a:lstStyle/>
        <a:p>
          <a:endParaRPr lang="es-CO" b="1"/>
        </a:p>
      </dgm:t>
    </dgm:pt>
    <dgm:pt modelId="{4D42CEE9-76AE-4FDB-91FA-66D369BEF10C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smtClean="0">
              <a:solidFill>
                <a:schemeClr val="tx1"/>
              </a:solidFill>
            </a:rPr>
            <a:t>42</a:t>
          </a:r>
          <a:endParaRPr lang="es-CO" sz="1600" b="1" dirty="0">
            <a:solidFill>
              <a:schemeClr val="tx1"/>
            </a:solidFill>
          </a:endParaRPr>
        </a:p>
      </dgm:t>
    </dgm:pt>
    <dgm:pt modelId="{F7F060B5-57E2-493D-82C8-C467382740F1}" type="parTrans" cxnId="{5EAA10BB-960E-4F7C-8903-A4381CC66A07}">
      <dgm:prSet/>
      <dgm:spPr/>
      <dgm:t>
        <a:bodyPr/>
        <a:lstStyle/>
        <a:p>
          <a:endParaRPr lang="es-CO" b="1"/>
        </a:p>
      </dgm:t>
    </dgm:pt>
    <dgm:pt modelId="{AB5BCF55-902C-4BFE-B491-2E5364A2585B}" type="sibTrans" cxnId="{5EAA10BB-960E-4F7C-8903-A4381CC66A07}">
      <dgm:prSet/>
      <dgm:spPr/>
      <dgm:t>
        <a:bodyPr/>
        <a:lstStyle/>
        <a:p>
          <a:endParaRPr lang="es-CO" b="1"/>
        </a:p>
      </dgm:t>
    </dgm:pt>
    <dgm:pt modelId="{76779B10-DB77-4D7A-95D4-FB5D1AD595D2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8.214</a:t>
          </a:r>
          <a:endParaRPr lang="es-CO" sz="1600" b="1" dirty="0">
            <a:solidFill>
              <a:schemeClr val="tx1"/>
            </a:solidFill>
          </a:endParaRPr>
        </a:p>
      </dgm:t>
    </dgm:pt>
    <dgm:pt modelId="{D31685AC-D2C3-40DA-A609-ECD99014FFBC}" type="parTrans" cxnId="{CA75C802-CEBA-43C4-AFBF-4560A0CD43DF}">
      <dgm:prSet/>
      <dgm:spPr/>
      <dgm:t>
        <a:bodyPr/>
        <a:lstStyle/>
        <a:p>
          <a:endParaRPr lang="es-CO" b="1"/>
        </a:p>
      </dgm:t>
    </dgm:pt>
    <dgm:pt modelId="{F02E1C2C-3C66-47CD-829A-E2AB8B2F77EA}" type="sibTrans" cxnId="{CA75C802-CEBA-43C4-AFBF-4560A0CD43DF}">
      <dgm:prSet/>
      <dgm:spPr/>
      <dgm:t>
        <a:bodyPr/>
        <a:lstStyle/>
        <a:p>
          <a:endParaRPr lang="es-CO" b="1"/>
        </a:p>
      </dgm:t>
    </dgm:pt>
    <dgm:pt modelId="{B0DE96DA-A33D-4B00-B260-7AC02AA5F3BC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smtClean="0">
              <a:solidFill>
                <a:schemeClr val="tx1"/>
              </a:solidFill>
            </a:rPr>
            <a:t>Pioneros  III</a:t>
          </a:r>
          <a:endParaRPr lang="es-CO" sz="1600" b="1" dirty="0">
            <a:solidFill>
              <a:schemeClr val="tx1"/>
            </a:solidFill>
          </a:endParaRPr>
        </a:p>
      </dgm:t>
    </dgm:pt>
    <dgm:pt modelId="{A594AE56-AB02-4453-B92A-D4EFD85732BC}" type="parTrans" cxnId="{363769CF-A6CD-4B3B-889C-89EA826CD281}">
      <dgm:prSet/>
      <dgm:spPr/>
      <dgm:t>
        <a:bodyPr/>
        <a:lstStyle/>
        <a:p>
          <a:endParaRPr lang="es-CO" b="1"/>
        </a:p>
      </dgm:t>
    </dgm:pt>
    <dgm:pt modelId="{A9EA8AA0-F435-420D-8A26-2FC53E32C7C6}" type="sibTrans" cxnId="{363769CF-A6CD-4B3B-889C-89EA826CD281}">
      <dgm:prSet/>
      <dgm:spPr/>
      <dgm:t>
        <a:bodyPr/>
        <a:lstStyle/>
        <a:p>
          <a:endParaRPr lang="es-CO" b="1"/>
        </a:p>
      </dgm:t>
    </dgm:pt>
    <dgm:pt modelId="{B7236483-07F4-4A5F-B067-21BF9D53654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smtClean="0">
              <a:solidFill>
                <a:schemeClr val="tx1"/>
              </a:solidFill>
            </a:rPr>
            <a:t>Mega Eventos</a:t>
          </a:r>
          <a:endParaRPr lang="es-CO" sz="1600" b="1" dirty="0">
            <a:solidFill>
              <a:schemeClr val="tx1"/>
            </a:solidFill>
          </a:endParaRPr>
        </a:p>
      </dgm:t>
    </dgm:pt>
    <dgm:pt modelId="{23ECC9A8-B20A-4026-AF3D-0138E177EB0E}" type="parTrans" cxnId="{660C38CC-2F9A-412B-8B87-6A532E3546E2}">
      <dgm:prSet/>
      <dgm:spPr/>
      <dgm:t>
        <a:bodyPr/>
        <a:lstStyle/>
        <a:p>
          <a:endParaRPr lang="es-CO" b="1"/>
        </a:p>
      </dgm:t>
    </dgm:pt>
    <dgm:pt modelId="{284A09DA-9AEA-4D5E-94E3-DC101634D78D}" type="sibTrans" cxnId="{660C38CC-2F9A-412B-8B87-6A532E3546E2}">
      <dgm:prSet/>
      <dgm:spPr/>
      <dgm:t>
        <a:bodyPr/>
        <a:lstStyle/>
        <a:p>
          <a:endParaRPr lang="es-CO" b="1"/>
        </a:p>
      </dgm:t>
    </dgm:pt>
    <dgm:pt modelId="{91C1A42B-7D3A-4FFF-A5BB-9A740EC68074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400" b="1" smtClean="0">
              <a:solidFill>
                <a:schemeClr val="tx1"/>
              </a:solidFill>
            </a:rPr>
            <a:t>Entre 1500 a 5.400 </a:t>
          </a:r>
        </a:p>
        <a:p>
          <a:r>
            <a:rPr lang="es-CO" sz="1400" b="1" smtClean="0">
              <a:solidFill>
                <a:schemeClr val="tx1"/>
              </a:solidFill>
            </a:rPr>
            <a:t>(29 ETC)</a:t>
          </a:r>
          <a:endParaRPr lang="es-CO" sz="1400" b="1" dirty="0">
            <a:solidFill>
              <a:schemeClr val="tx1"/>
            </a:solidFill>
          </a:endParaRPr>
        </a:p>
      </dgm:t>
    </dgm:pt>
    <dgm:pt modelId="{90245718-BCB1-4DE9-80E5-B39B1847B663}" type="parTrans" cxnId="{C880955A-3577-4C92-A509-F25803489724}">
      <dgm:prSet/>
      <dgm:spPr/>
      <dgm:t>
        <a:bodyPr/>
        <a:lstStyle/>
        <a:p>
          <a:endParaRPr lang="es-CO" b="1"/>
        </a:p>
      </dgm:t>
    </dgm:pt>
    <dgm:pt modelId="{146DA033-29C6-4567-A3FA-86913A225995}" type="sibTrans" cxnId="{C880955A-3577-4C92-A509-F25803489724}">
      <dgm:prSet/>
      <dgm:spPr/>
      <dgm:t>
        <a:bodyPr/>
        <a:lstStyle/>
        <a:p>
          <a:endParaRPr lang="es-CO" b="1"/>
        </a:p>
      </dgm:t>
    </dgm:pt>
    <dgm:pt modelId="{F337D1BE-1DCF-4D59-BB10-505104BA546E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7.586</a:t>
          </a:r>
          <a:endParaRPr lang="es-CO" sz="1600" b="1" dirty="0">
            <a:solidFill>
              <a:schemeClr val="tx1"/>
            </a:solidFill>
          </a:endParaRPr>
        </a:p>
      </dgm:t>
    </dgm:pt>
    <dgm:pt modelId="{C86E0E5D-9A3E-4CF8-9228-733DBE8E1BCD}" type="parTrans" cxnId="{39DC1DF5-53A9-4AA2-808F-9F63A01E83AC}">
      <dgm:prSet/>
      <dgm:spPr/>
      <dgm:t>
        <a:bodyPr/>
        <a:lstStyle/>
        <a:p>
          <a:endParaRPr lang="es-CO" b="1"/>
        </a:p>
      </dgm:t>
    </dgm:pt>
    <dgm:pt modelId="{1E003C33-A584-48B8-8A38-2D3D9D3E963F}" type="sibTrans" cxnId="{39DC1DF5-53A9-4AA2-808F-9F63A01E83AC}">
      <dgm:prSet/>
      <dgm:spPr/>
      <dgm:t>
        <a:bodyPr/>
        <a:lstStyle/>
        <a:p>
          <a:endParaRPr lang="es-CO" b="1"/>
        </a:p>
      </dgm:t>
    </dgm:pt>
    <dgm:pt modelId="{C96E6A3F-BB32-495F-B0B8-2515DB47B2C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14,454</a:t>
          </a:r>
          <a:endParaRPr lang="es-CO" sz="1600" b="1" dirty="0">
            <a:solidFill>
              <a:schemeClr val="tx1"/>
            </a:solidFill>
          </a:endParaRPr>
        </a:p>
      </dgm:t>
    </dgm:pt>
    <dgm:pt modelId="{6EFFAB80-B6BF-47C1-8EFE-689397086A6F}" type="parTrans" cxnId="{F2A3158E-EE61-4A99-A348-FB918DA2AF3E}">
      <dgm:prSet/>
      <dgm:spPr/>
      <dgm:t>
        <a:bodyPr/>
        <a:lstStyle/>
        <a:p>
          <a:endParaRPr lang="es-CO" b="1"/>
        </a:p>
      </dgm:t>
    </dgm:pt>
    <dgm:pt modelId="{2B59EB9C-B1B9-4BDA-BB83-C4ECF9172A28}" type="sibTrans" cxnId="{F2A3158E-EE61-4A99-A348-FB918DA2AF3E}">
      <dgm:prSet/>
      <dgm:spPr/>
      <dgm:t>
        <a:bodyPr/>
        <a:lstStyle/>
        <a:p>
          <a:endParaRPr lang="es-CO" b="1"/>
        </a:p>
      </dgm:t>
    </dgm:pt>
    <dgm:pt modelId="{A62B5A7F-9A66-4E71-A1B7-29DD08206DF4}">
      <dgm:prSet phldrT="[Texto]" custT="1"/>
      <dgm:spPr/>
      <dgm:t>
        <a:bodyPr/>
        <a:lstStyle/>
        <a:p>
          <a:r>
            <a:rPr lang="es-CO" sz="1600" b="1" dirty="0" smtClean="0"/>
            <a:t>No. DOCENTES</a:t>
          </a:r>
          <a:endParaRPr lang="es-CO" sz="1600" b="1" dirty="0"/>
        </a:p>
      </dgm:t>
    </dgm:pt>
    <dgm:pt modelId="{E6623F06-CFC6-4832-8124-EEFAF2B595D5}" type="sibTrans" cxnId="{4AA5D8DE-F710-4DB8-A787-5F531B6BD3F9}">
      <dgm:prSet/>
      <dgm:spPr/>
      <dgm:t>
        <a:bodyPr/>
        <a:lstStyle/>
        <a:p>
          <a:endParaRPr lang="es-CO" b="1"/>
        </a:p>
      </dgm:t>
    </dgm:pt>
    <dgm:pt modelId="{A5A8407D-D5F7-4863-943F-8CFD6ECD4FFB}" type="parTrans" cxnId="{4AA5D8DE-F710-4DB8-A787-5F531B6BD3F9}">
      <dgm:prSet/>
      <dgm:spPr/>
      <dgm:t>
        <a:bodyPr/>
        <a:lstStyle/>
        <a:p>
          <a:endParaRPr lang="es-CO" b="1"/>
        </a:p>
      </dgm:t>
    </dgm:pt>
    <dgm:pt modelId="{D3696E8F-FC0D-4255-BC27-AF4C5003B9BE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400" b="1" smtClean="0">
              <a:solidFill>
                <a:schemeClr val="tx1"/>
              </a:solidFill>
            </a:rPr>
            <a:t>Se atenderán en territorio </a:t>
          </a:r>
        </a:p>
        <a:p>
          <a:r>
            <a:rPr lang="es-CO" sz="1400" b="1" smtClean="0">
              <a:solidFill>
                <a:schemeClr val="tx1"/>
              </a:solidFill>
            </a:rPr>
            <a:t>(37 ETC)</a:t>
          </a:r>
          <a:endParaRPr lang="es-CO" sz="1400" b="1" dirty="0">
            <a:solidFill>
              <a:schemeClr val="tx1"/>
            </a:solidFill>
          </a:endParaRPr>
        </a:p>
      </dgm:t>
    </dgm:pt>
    <dgm:pt modelId="{3DC8201E-D487-4602-9694-3B0884D2031E}" type="sibTrans" cxnId="{CDDC997C-B384-4817-8689-81B5BB942327}">
      <dgm:prSet/>
      <dgm:spPr/>
      <dgm:t>
        <a:bodyPr/>
        <a:lstStyle/>
        <a:p>
          <a:endParaRPr lang="es-CO" b="1"/>
        </a:p>
      </dgm:t>
    </dgm:pt>
    <dgm:pt modelId="{10CF04BF-981A-4501-ADD8-EDC16073058E}" type="parTrans" cxnId="{CDDC997C-B384-4817-8689-81B5BB942327}">
      <dgm:prSet/>
      <dgm:spPr/>
      <dgm:t>
        <a:bodyPr/>
        <a:lstStyle/>
        <a:p>
          <a:endParaRPr lang="es-CO" b="1"/>
        </a:p>
      </dgm:t>
    </dgm:pt>
    <dgm:pt modelId="{86609FF4-8811-4B72-ACFB-E08274BB7D04}" type="pres">
      <dgm:prSet presAssocID="{6B7E51F9-0D53-418B-BF62-9B3FB3B643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A2CCDA4-90CC-4220-A001-8455A3F8529C}" type="pres">
      <dgm:prSet presAssocID="{3EF9ABC7-CEC3-4E08-BA90-9D98ADAE84E8}" presName="compNode" presStyleCnt="0"/>
      <dgm:spPr/>
      <dgm:t>
        <a:bodyPr/>
        <a:lstStyle/>
        <a:p>
          <a:endParaRPr lang="es-CO"/>
        </a:p>
      </dgm:t>
    </dgm:pt>
    <dgm:pt modelId="{578DDD7D-13FD-4FC4-900A-81D6DE5AEE22}" type="pres">
      <dgm:prSet presAssocID="{3EF9ABC7-CEC3-4E08-BA90-9D98ADAE84E8}" presName="aNode" presStyleLbl="bgShp" presStyleIdx="0" presStyleCnt="3"/>
      <dgm:spPr/>
      <dgm:t>
        <a:bodyPr/>
        <a:lstStyle/>
        <a:p>
          <a:endParaRPr lang="es-CO"/>
        </a:p>
      </dgm:t>
    </dgm:pt>
    <dgm:pt modelId="{9714466C-5F86-4A24-AB2A-6216BEED3FB1}" type="pres">
      <dgm:prSet presAssocID="{3EF9ABC7-CEC3-4E08-BA90-9D98ADAE84E8}" presName="textNode" presStyleLbl="bgShp" presStyleIdx="0" presStyleCnt="3"/>
      <dgm:spPr/>
      <dgm:t>
        <a:bodyPr/>
        <a:lstStyle/>
        <a:p>
          <a:endParaRPr lang="es-CO"/>
        </a:p>
      </dgm:t>
    </dgm:pt>
    <dgm:pt modelId="{32A0770C-CC45-4615-877A-B2A2F9D1E32D}" type="pres">
      <dgm:prSet presAssocID="{3EF9ABC7-CEC3-4E08-BA90-9D98ADAE84E8}" presName="compChildNode" presStyleCnt="0"/>
      <dgm:spPr/>
      <dgm:t>
        <a:bodyPr/>
        <a:lstStyle/>
        <a:p>
          <a:endParaRPr lang="es-CO"/>
        </a:p>
      </dgm:t>
    </dgm:pt>
    <dgm:pt modelId="{F8FBE0EE-DC1E-4CB4-9748-A7EC5B2C5485}" type="pres">
      <dgm:prSet presAssocID="{3EF9ABC7-CEC3-4E08-BA90-9D98ADAE84E8}" presName="theInnerList" presStyleCnt="0"/>
      <dgm:spPr/>
      <dgm:t>
        <a:bodyPr/>
        <a:lstStyle/>
        <a:p>
          <a:endParaRPr lang="es-CO"/>
        </a:p>
      </dgm:t>
    </dgm:pt>
    <dgm:pt modelId="{676A8951-EF2E-4A26-9EEC-59649F618502}" type="pres">
      <dgm:prSet presAssocID="{69BAAF83-0F20-4E68-8710-25E27693989A}" presName="childNode" presStyleLbl="node1" presStyleIdx="0" presStyleCnt="12" custLinFactY="-51131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31F7E1-1D56-470D-A5C0-84810A5FA8F9}" type="pres">
      <dgm:prSet presAssocID="{69BAAF83-0F20-4E68-8710-25E27693989A}" presName="aSpace2" presStyleCnt="0"/>
      <dgm:spPr/>
      <dgm:t>
        <a:bodyPr/>
        <a:lstStyle/>
        <a:p>
          <a:endParaRPr lang="es-CO"/>
        </a:p>
      </dgm:t>
    </dgm:pt>
    <dgm:pt modelId="{31BA4557-2FA4-4D1B-AE05-540BAB2FE9CB}" type="pres">
      <dgm:prSet presAssocID="{A6DF08C7-DA0B-47DA-B919-D470D13E6D6F}" presName="childNode" presStyleLbl="node1" presStyleIdx="1" presStyleCnt="12" custLinFactY="-48532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154F65-A951-40D8-BEEE-B04415DCD37B}" type="pres">
      <dgm:prSet presAssocID="{A6DF08C7-DA0B-47DA-B919-D470D13E6D6F}" presName="aSpace2" presStyleCnt="0"/>
      <dgm:spPr/>
      <dgm:t>
        <a:bodyPr/>
        <a:lstStyle/>
        <a:p>
          <a:endParaRPr lang="es-CO"/>
        </a:p>
      </dgm:t>
    </dgm:pt>
    <dgm:pt modelId="{491BEFDB-D410-4646-9C03-B7038B03CBFD}" type="pres">
      <dgm:prSet presAssocID="{B0DE96DA-A33D-4B00-B260-7AC02AA5F3BC}" presName="childNode" presStyleLbl="node1" presStyleIdx="2" presStyleCnt="12" custLinFactY="-24485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148243-DD3E-4779-AEDA-121DCD75B2A4}" type="pres">
      <dgm:prSet presAssocID="{B0DE96DA-A33D-4B00-B260-7AC02AA5F3BC}" presName="aSpace2" presStyleCnt="0"/>
      <dgm:spPr/>
      <dgm:t>
        <a:bodyPr/>
        <a:lstStyle/>
        <a:p>
          <a:endParaRPr lang="es-CO"/>
        </a:p>
      </dgm:t>
    </dgm:pt>
    <dgm:pt modelId="{FD672D69-B37F-4070-A9F8-74AAE58C591C}" type="pres">
      <dgm:prSet presAssocID="{B7236483-07F4-4A5F-B067-21BF9D536549}" presName="childNode" presStyleLbl="node1" presStyleIdx="3" presStyleCnt="12" custLinFactY="-436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4D8C0E-7B5F-4475-9044-F155E23E664B}" type="pres">
      <dgm:prSet presAssocID="{3EF9ABC7-CEC3-4E08-BA90-9D98ADAE84E8}" presName="aSpace" presStyleCnt="0"/>
      <dgm:spPr/>
      <dgm:t>
        <a:bodyPr/>
        <a:lstStyle/>
        <a:p>
          <a:endParaRPr lang="es-CO"/>
        </a:p>
      </dgm:t>
    </dgm:pt>
    <dgm:pt modelId="{BD048FE8-F61F-424C-8854-CB4D6B220AD2}" type="pres">
      <dgm:prSet presAssocID="{31C4F9EC-47B5-418D-8B73-4861066BF599}" presName="compNode" presStyleCnt="0"/>
      <dgm:spPr/>
      <dgm:t>
        <a:bodyPr/>
        <a:lstStyle/>
        <a:p>
          <a:endParaRPr lang="es-CO"/>
        </a:p>
      </dgm:t>
    </dgm:pt>
    <dgm:pt modelId="{7EE7FDFC-4BC3-4D6B-B4FD-0CE84E7C493C}" type="pres">
      <dgm:prSet presAssocID="{31C4F9EC-47B5-418D-8B73-4861066BF599}" presName="aNode" presStyleLbl="bgShp" presStyleIdx="1" presStyleCnt="3"/>
      <dgm:spPr/>
      <dgm:t>
        <a:bodyPr/>
        <a:lstStyle/>
        <a:p>
          <a:endParaRPr lang="es-CO"/>
        </a:p>
      </dgm:t>
    </dgm:pt>
    <dgm:pt modelId="{F2C310FB-D19B-4837-B402-DC724945AA1C}" type="pres">
      <dgm:prSet presAssocID="{31C4F9EC-47B5-418D-8B73-4861066BF599}" presName="textNode" presStyleLbl="bgShp" presStyleIdx="1" presStyleCnt="3"/>
      <dgm:spPr/>
      <dgm:t>
        <a:bodyPr/>
        <a:lstStyle/>
        <a:p>
          <a:endParaRPr lang="es-CO"/>
        </a:p>
      </dgm:t>
    </dgm:pt>
    <dgm:pt modelId="{5F06246B-CE73-49CA-9FCD-3ABE68636F34}" type="pres">
      <dgm:prSet presAssocID="{31C4F9EC-47B5-418D-8B73-4861066BF599}" presName="compChildNode" presStyleCnt="0"/>
      <dgm:spPr/>
      <dgm:t>
        <a:bodyPr/>
        <a:lstStyle/>
        <a:p>
          <a:endParaRPr lang="es-CO"/>
        </a:p>
      </dgm:t>
    </dgm:pt>
    <dgm:pt modelId="{95B5FD49-45C6-489C-9055-AF38A5E62D7A}" type="pres">
      <dgm:prSet presAssocID="{31C4F9EC-47B5-418D-8B73-4861066BF599}" presName="theInnerList" presStyleCnt="0"/>
      <dgm:spPr/>
      <dgm:t>
        <a:bodyPr/>
        <a:lstStyle/>
        <a:p>
          <a:endParaRPr lang="es-CO"/>
        </a:p>
      </dgm:t>
    </dgm:pt>
    <dgm:pt modelId="{594605AC-EB43-4C2D-BD60-C0779A9475E7}" type="pres">
      <dgm:prSet presAssocID="{00C1E712-3C43-457C-9D68-66C8667CF5B5}" presName="childNode" presStyleLbl="node1" presStyleIdx="4" presStyleCnt="12" custLinFactY="-40406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66B2CC-4048-4614-91C2-5BD87036FB91}" type="pres">
      <dgm:prSet presAssocID="{00C1E712-3C43-457C-9D68-66C8667CF5B5}" presName="aSpace2" presStyleCnt="0"/>
      <dgm:spPr/>
      <dgm:t>
        <a:bodyPr/>
        <a:lstStyle/>
        <a:p>
          <a:endParaRPr lang="es-CO"/>
        </a:p>
      </dgm:t>
    </dgm:pt>
    <dgm:pt modelId="{6F335F92-35E5-4251-A868-4F8653EA8B4C}" type="pres">
      <dgm:prSet presAssocID="{43369B55-E99F-4FBF-B650-D0939021E29B}" presName="childNode" presStyleLbl="node1" presStyleIdx="5" presStyleCnt="12" custLinFactY="-27082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E2BF49-804B-455A-A9BC-BDDD06A8C145}" type="pres">
      <dgm:prSet presAssocID="{43369B55-E99F-4FBF-B650-D0939021E29B}" presName="aSpace2" presStyleCnt="0"/>
      <dgm:spPr/>
      <dgm:t>
        <a:bodyPr/>
        <a:lstStyle/>
        <a:p>
          <a:endParaRPr lang="es-CO"/>
        </a:p>
      </dgm:t>
    </dgm:pt>
    <dgm:pt modelId="{00DF5062-5807-4AD7-A446-FC4C819985AB}" type="pres">
      <dgm:prSet presAssocID="{D3696E8F-FC0D-4255-BC27-AF4C5003B9BE}" presName="childNode" presStyleLbl="node1" presStyleIdx="6" presStyleCnt="12" custLinFactY="-3033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E7A301-0664-4A35-AC66-8A4BE32267EC}" type="pres">
      <dgm:prSet presAssocID="{D3696E8F-FC0D-4255-BC27-AF4C5003B9BE}" presName="aSpace2" presStyleCnt="0"/>
      <dgm:spPr/>
      <dgm:t>
        <a:bodyPr/>
        <a:lstStyle/>
        <a:p>
          <a:endParaRPr lang="es-CO"/>
        </a:p>
      </dgm:t>
    </dgm:pt>
    <dgm:pt modelId="{74E0153E-CEC3-41F4-9784-58E9A84E8F06}" type="pres">
      <dgm:prSet presAssocID="{91C1A42B-7D3A-4FFF-A5BB-9A740EC68074}" presName="childNode" presStyleLbl="node1" presStyleIdx="7" presStyleCnt="12" custLinFactNeighborY="-331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493E68-5DBC-4A9B-B509-6F5CDE16F610}" type="pres">
      <dgm:prSet presAssocID="{31C4F9EC-47B5-418D-8B73-4861066BF599}" presName="aSpace" presStyleCnt="0"/>
      <dgm:spPr/>
      <dgm:t>
        <a:bodyPr/>
        <a:lstStyle/>
        <a:p>
          <a:endParaRPr lang="es-CO"/>
        </a:p>
      </dgm:t>
    </dgm:pt>
    <dgm:pt modelId="{5DB77AB5-9407-47A9-9076-D6C8F66739B2}" type="pres">
      <dgm:prSet presAssocID="{A62B5A7F-9A66-4E71-A1B7-29DD08206DF4}" presName="compNode" presStyleCnt="0"/>
      <dgm:spPr/>
      <dgm:t>
        <a:bodyPr/>
        <a:lstStyle/>
        <a:p>
          <a:endParaRPr lang="es-CO"/>
        </a:p>
      </dgm:t>
    </dgm:pt>
    <dgm:pt modelId="{5BA9E205-670D-4872-BEB8-E94131A65EC8}" type="pres">
      <dgm:prSet presAssocID="{A62B5A7F-9A66-4E71-A1B7-29DD08206DF4}" presName="aNode" presStyleLbl="bgShp" presStyleIdx="2" presStyleCnt="3"/>
      <dgm:spPr/>
      <dgm:t>
        <a:bodyPr/>
        <a:lstStyle/>
        <a:p>
          <a:endParaRPr lang="es-CO"/>
        </a:p>
      </dgm:t>
    </dgm:pt>
    <dgm:pt modelId="{A99FC18D-F9E5-4D96-9E2A-14FFEDA0BB8F}" type="pres">
      <dgm:prSet presAssocID="{A62B5A7F-9A66-4E71-A1B7-29DD08206DF4}" presName="textNode" presStyleLbl="bgShp" presStyleIdx="2" presStyleCnt="3"/>
      <dgm:spPr/>
      <dgm:t>
        <a:bodyPr/>
        <a:lstStyle/>
        <a:p>
          <a:endParaRPr lang="es-CO"/>
        </a:p>
      </dgm:t>
    </dgm:pt>
    <dgm:pt modelId="{84C4B457-9ADD-4B27-836B-1B6952E7AFDB}" type="pres">
      <dgm:prSet presAssocID="{A62B5A7F-9A66-4E71-A1B7-29DD08206DF4}" presName="compChildNode" presStyleCnt="0"/>
      <dgm:spPr/>
      <dgm:t>
        <a:bodyPr/>
        <a:lstStyle/>
        <a:p>
          <a:endParaRPr lang="es-CO"/>
        </a:p>
      </dgm:t>
    </dgm:pt>
    <dgm:pt modelId="{079A5DD1-A066-4175-9BC5-5160B00A1FFE}" type="pres">
      <dgm:prSet presAssocID="{A62B5A7F-9A66-4E71-A1B7-29DD08206DF4}" presName="theInnerList" presStyleCnt="0"/>
      <dgm:spPr/>
      <dgm:t>
        <a:bodyPr/>
        <a:lstStyle/>
        <a:p>
          <a:endParaRPr lang="es-CO"/>
        </a:p>
      </dgm:t>
    </dgm:pt>
    <dgm:pt modelId="{5C663A4D-7EB6-4E49-9008-1851C3F77656}" type="pres">
      <dgm:prSet presAssocID="{4D42CEE9-76AE-4FDB-91FA-66D369BEF10C}" presName="childNode" presStyleLbl="node1" presStyleIdx="8" presStyleCnt="12" custLinFactY="-29680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8ACCEB-717B-419D-B78D-CE3D856B9DFA}" type="pres">
      <dgm:prSet presAssocID="{4D42CEE9-76AE-4FDB-91FA-66D369BEF10C}" presName="aSpace2" presStyleCnt="0"/>
      <dgm:spPr/>
      <dgm:t>
        <a:bodyPr/>
        <a:lstStyle/>
        <a:p>
          <a:endParaRPr lang="es-CO"/>
        </a:p>
      </dgm:t>
    </dgm:pt>
    <dgm:pt modelId="{F2E08250-791C-449B-938D-26BCDEDD2756}" type="pres">
      <dgm:prSet presAssocID="{76779B10-DB77-4D7A-95D4-FB5D1AD595D2}" presName="childNode" presStyleLbl="node1" presStyleIdx="9" presStyleCnt="12" custLinFactY="-16357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226FA1-CD12-4FC4-B169-F3B785849BA8}" type="pres">
      <dgm:prSet presAssocID="{76779B10-DB77-4D7A-95D4-FB5D1AD595D2}" presName="aSpace2" presStyleCnt="0"/>
      <dgm:spPr/>
      <dgm:t>
        <a:bodyPr/>
        <a:lstStyle/>
        <a:p>
          <a:endParaRPr lang="es-CO"/>
        </a:p>
      </dgm:t>
    </dgm:pt>
    <dgm:pt modelId="{EFFD7AB4-6C22-4271-8036-54CB903D3018}" type="pres">
      <dgm:prSet presAssocID="{F337D1BE-1DCF-4D59-BB10-505104BA546E}" presName="childNode" presStyleLbl="node1" presStyleIdx="10" presStyleCnt="12" custLinFactY="-3033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5CF448-10C7-47AC-A560-B1347DCBF65F}" type="pres">
      <dgm:prSet presAssocID="{F337D1BE-1DCF-4D59-BB10-505104BA546E}" presName="aSpace2" presStyleCnt="0"/>
      <dgm:spPr/>
      <dgm:t>
        <a:bodyPr/>
        <a:lstStyle/>
        <a:p>
          <a:endParaRPr lang="es-CO"/>
        </a:p>
      </dgm:t>
    </dgm:pt>
    <dgm:pt modelId="{6384D3A2-3523-4C4A-AABB-A01FD82BF028}" type="pres">
      <dgm:prSet presAssocID="{C96E6A3F-BB32-495F-B0B8-2515DB47B2C1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C59127A-02E3-49B7-BC05-2045CEA80C46}" type="presOf" srcId="{F337D1BE-1DCF-4D59-BB10-505104BA546E}" destId="{EFFD7AB4-6C22-4271-8036-54CB903D3018}" srcOrd="0" destOrd="0" presId="urn:microsoft.com/office/officeart/2005/8/layout/lProcess2"/>
    <dgm:cxn modelId="{4EB90D6D-E9AD-438D-8BD8-54EB8B8D15F7}" type="presOf" srcId="{31C4F9EC-47B5-418D-8B73-4861066BF599}" destId="{F2C310FB-D19B-4837-B402-DC724945AA1C}" srcOrd="1" destOrd="0" presId="urn:microsoft.com/office/officeart/2005/8/layout/lProcess2"/>
    <dgm:cxn modelId="{5EAA10BB-960E-4F7C-8903-A4381CC66A07}" srcId="{A62B5A7F-9A66-4E71-A1B7-29DD08206DF4}" destId="{4D42CEE9-76AE-4FDB-91FA-66D369BEF10C}" srcOrd="0" destOrd="0" parTransId="{F7F060B5-57E2-493D-82C8-C467382740F1}" sibTransId="{AB5BCF55-902C-4BFE-B491-2E5364A2585B}"/>
    <dgm:cxn modelId="{F2A3158E-EE61-4A99-A348-FB918DA2AF3E}" srcId="{A62B5A7F-9A66-4E71-A1B7-29DD08206DF4}" destId="{C96E6A3F-BB32-495F-B0B8-2515DB47B2C1}" srcOrd="3" destOrd="0" parTransId="{6EFFAB80-B6BF-47C1-8EFE-689397086A6F}" sibTransId="{2B59EB9C-B1B9-4BDA-BB83-C4ECF9172A28}"/>
    <dgm:cxn modelId="{ADDC3934-0DD5-4535-91C4-992498043999}" srcId="{3EF9ABC7-CEC3-4E08-BA90-9D98ADAE84E8}" destId="{69BAAF83-0F20-4E68-8710-25E27693989A}" srcOrd="0" destOrd="0" parTransId="{656251D4-B44F-4615-9D89-011C7EB19446}" sibTransId="{58A2856D-F749-41E6-97CC-AF7D3861B354}"/>
    <dgm:cxn modelId="{8BA8D50B-F8AE-48DF-AD2C-AB13298274E0}" type="presOf" srcId="{31C4F9EC-47B5-418D-8B73-4861066BF599}" destId="{7EE7FDFC-4BC3-4D6B-B4FD-0CE84E7C493C}" srcOrd="0" destOrd="0" presId="urn:microsoft.com/office/officeart/2005/8/layout/lProcess2"/>
    <dgm:cxn modelId="{CA0B6E5D-9D9B-49FA-86C9-C48F2126CC64}" type="presOf" srcId="{D3696E8F-FC0D-4255-BC27-AF4C5003B9BE}" destId="{00DF5062-5807-4AD7-A446-FC4C819985AB}" srcOrd="0" destOrd="0" presId="urn:microsoft.com/office/officeart/2005/8/layout/lProcess2"/>
    <dgm:cxn modelId="{396BAA28-2A6D-4104-9E07-0D6D3B7E874F}" type="presOf" srcId="{A62B5A7F-9A66-4E71-A1B7-29DD08206DF4}" destId="{5BA9E205-670D-4872-BEB8-E94131A65EC8}" srcOrd="0" destOrd="0" presId="urn:microsoft.com/office/officeart/2005/8/layout/lProcess2"/>
    <dgm:cxn modelId="{3992F164-7F70-4D25-9AC9-D5DF926F3A3B}" type="presOf" srcId="{69BAAF83-0F20-4E68-8710-25E27693989A}" destId="{676A8951-EF2E-4A26-9EEC-59649F618502}" srcOrd="0" destOrd="0" presId="urn:microsoft.com/office/officeart/2005/8/layout/lProcess2"/>
    <dgm:cxn modelId="{CDDC997C-B384-4817-8689-81B5BB942327}" srcId="{31C4F9EC-47B5-418D-8B73-4861066BF599}" destId="{D3696E8F-FC0D-4255-BC27-AF4C5003B9BE}" srcOrd="2" destOrd="0" parTransId="{10CF04BF-981A-4501-ADD8-EDC16073058E}" sibTransId="{3DC8201E-D487-4602-9694-3B0884D2031E}"/>
    <dgm:cxn modelId="{46223A2F-5A0E-449B-9B15-2A644B92D15F}" type="presOf" srcId="{91C1A42B-7D3A-4FFF-A5BB-9A740EC68074}" destId="{74E0153E-CEC3-41F4-9784-58E9A84E8F06}" srcOrd="0" destOrd="0" presId="urn:microsoft.com/office/officeart/2005/8/layout/lProcess2"/>
    <dgm:cxn modelId="{53092A43-5EE7-46D9-B464-E94DD1DC50D5}" type="presOf" srcId="{00C1E712-3C43-457C-9D68-66C8667CF5B5}" destId="{594605AC-EB43-4C2D-BD60-C0779A9475E7}" srcOrd="0" destOrd="0" presId="urn:microsoft.com/office/officeart/2005/8/layout/lProcess2"/>
    <dgm:cxn modelId="{2638B939-3CD7-4CBE-8413-EFBAFF96C72A}" srcId="{31C4F9EC-47B5-418D-8B73-4861066BF599}" destId="{00C1E712-3C43-457C-9D68-66C8667CF5B5}" srcOrd="0" destOrd="0" parTransId="{6144C315-2B02-4339-AAE0-B01D4BB57110}" sibTransId="{88917CFE-3BC4-4F30-95C8-3DF18FE6387B}"/>
    <dgm:cxn modelId="{0BC626DA-6B2C-43DA-9EA3-46CBB66E13A3}" type="presOf" srcId="{3EF9ABC7-CEC3-4E08-BA90-9D98ADAE84E8}" destId="{9714466C-5F86-4A24-AB2A-6216BEED3FB1}" srcOrd="1" destOrd="0" presId="urn:microsoft.com/office/officeart/2005/8/layout/lProcess2"/>
    <dgm:cxn modelId="{363769CF-A6CD-4B3B-889C-89EA826CD281}" srcId="{3EF9ABC7-CEC3-4E08-BA90-9D98ADAE84E8}" destId="{B0DE96DA-A33D-4B00-B260-7AC02AA5F3BC}" srcOrd="2" destOrd="0" parTransId="{A594AE56-AB02-4453-B92A-D4EFD85732BC}" sibTransId="{A9EA8AA0-F435-420D-8A26-2FC53E32C7C6}"/>
    <dgm:cxn modelId="{C3520182-A297-4BE4-A0E8-8EA4F605A9C4}" srcId="{3EF9ABC7-CEC3-4E08-BA90-9D98ADAE84E8}" destId="{A6DF08C7-DA0B-47DA-B919-D470D13E6D6F}" srcOrd="1" destOrd="0" parTransId="{12E486E4-65E0-4064-AA8A-B045FD8A5CD4}" sibTransId="{63DB9892-F9F0-46E3-AAFF-1469F3E24DEE}"/>
    <dgm:cxn modelId="{C880955A-3577-4C92-A509-F25803489724}" srcId="{31C4F9EC-47B5-418D-8B73-4861066BF599}" destId="{91C1A42B-7D3A-4FFF-A5BB-9A740EC68074}" srcOrd="3" destOrd="0" parTransId="{90245718-BCB1-4DE9-80E5-B39B1847B663}" sibTransId="{146DA033-29C6-4567-A3FA-86913A225995}"/>
    <dgm:cxn modelId="{51365791-3208-465B-B46A-877692778FB4}" type="presOf" srcId="{A62B5A7F-9A66-4E71-A1B7-29DD08206DF4}" destId="{A99FC18D-F9E5-4D96-9E2A-14FFEDA0BB8F}" srcOrd="1" destOrd="0" presId="urn:microsoft.com/office/officeart/2005/8/layout/lProcess2"/>
    <dgm:cxn modelId="{CA75C802-CEBA-43C4-AFBF-4560A0CD43DF}" srcId="{A62B5A7F-9A66-4E71-A1B7-29DD08206DF4}" destId="{76779B10-DB77-4D7A-95D4-FB5D1AD595D2}" srcOrd="1" destOrd="0" parTransId="{D31685AC-D2C3-40DA-A609-ECD99014FFBC}" sibTransId="{F02E1C2C-3C66-47CD-829A-E2AB8B2F77EA}"/>
    <dgm:cxn modelId="{45B2F8FB-92AD-41BC-AF25-C30A9C25E843}" type="presOf" srcId="{43369B55-E99F-4FBF-B650-D0939021E29B}" destId="{6F335F92-35E5-4251-A868-4F8653EA8B4C}" srcOrd="0" destOrd="0" presId="urn:microsoft.com/office/officeart/2005/8/layout/lProcess2"/>
    <dgm:cxn modelId="{39DC1DF5-53A9-4AA2-808F-9F63A01E83AC}" srcId="{A62B5A7F-9A66-4E71-A1B7-29DD08206DF4}" destId="{F337D1BE-1DCF-4D59-BB10-505104BA546E}" srcOrd="2" destOrd="0" parTransId="{C86E0E5D-9A3E-4CF8-9228-733DBE8E1BCD}" sibTransId="{1E003C33-A584-48B8-8A38-2D3D9D3E963F}"/>
    <dgm:cxn modelId="{3531286C-0CD8-482E-ADBB-D0905E1D60CF}" type="presOf" srcId="{4D42CEE9-76AE-4FDB-91FA-66D369BEF10C}" destId="{5C663A4D-7EB6-4E49-9008-1851C3F77656}" srcOrd="0" destOrd="0" presId="urn:microsoft.com/office/officeart/2005/8/layout/lProcess2"/>
    <dgm:cxn modelId="{572124B6-F31C-46BE-99C0-A4B702F02F8F}" type="presOf" srcId="{B0DE96DA-A33D-4B00-B260-7AC02AA5F3BC}" destId="{491BEFDB-D410-4646-9C03-B7038B03CBFD}" srcOrd="0" destOrd="0" presId="urn:microsoft.com/office/officeart/2005/8/layout/lProcess2"/>
    <dgm:cxn modelId="{8DAE13AA-AEB9-42BF-AE5A-037FCB9656C1}" type="presOf" srcId="{3EF9ABC7-CEC3-4E08-BA90-9D98ADAE84E8}" destId="{578DDD7D-13FD-4FC4-900A-81D6DE5AEE22}" srcOrd="0" destOrd="0" presId="urn:microsoft.com/office/officeart/2005/8/layout/lProcess2"/>
    <dgm:cxn modelId="{39847327-100C-4EEB-8BB0-2D1E8B2754DA}" type="presOf" srcId="{76779B10-DB77-4D7A-95D4-FB5D1AD595D2}" destId="{F2E08250-791C-449B-938D-26BCDEDD2756}" srcOrd="0" destOrd="0" presId="urn:microsoft.com/office/officeart/2005/8/layout/lProcess2"/>
    <dgm:cxn modelId="{E98047CA-CD8F-46CF-953B-CD325D470E51}" srcId="{6B7E51F9-0D53-418B-BF62-9B3FB3B64315}" destId="{3EF9ABC7-CEC3-4E08-BA90-9D98ADAE84E8}" srcOrd="0" destOrd="0" parTransId="{38373080-711E-4A09-9186-0A073BE129EC}" sibTransId="{28A73AB7-233D-4647-88B6-2D298D00E665}"/>
    <dgm:cxn modelId="{1AAAD475-0632-4BF7-BFE6-C5757E86E95E}" type="presOf" srcId="{6B7E51F9-0D53-418B-BF62-9B3FB3B64315}" destId="{86609FF4-8811-4B72-ACFB-E08274BB7D04}" srcOrd="0" destOrd="0" presId="urn:microsoft.com/office/officeart/2005/8/layout/lProcess2"/>
    <dgm:cxn modelId="{0CD91D33-F158-4706-BF91-ACE7BB261BBE}" srcId="{6B7E51F9-0D53-418B-BF62-9B3FB3B64315}" destId="{31C4F9EC-47B5-418D-8B73-4861066BF599}" srcOrd="1" destOrd="0" parTransId="{BEA77815-AAD2-4745-A717-EB2E4C55CB32}" sibTransId="{2F281051-7356-4A1C-9812-CBBF00E773BA}"/>
    <dgm:cxn modelId="{091802B9-685C-4FC7-A028-86E59B26891B}" type="presOf" srcId="{A6DF08C7-DA0B-47DA-B919-D470D13E6D6F}" destId="{31BA4557-2FA4-4D1B-AE05-540BAB2FE9CB}" srcOrd="0" destOrd="0" presId="urn:microsoft.com/office/officeart/2005/8/layout/lProcess2"/>
    <dgm:cxn modelId="{5F3D4458-51F6-4396-9326-3300A61C0EBA}" srcId="{31C4F9EC-47B5-418D-8B73-4861066BF599}" destId="{43369B55-E99F-4FBF-B650-D0939021E29B}" srcOrd="1" destOrd="0" parTransId="{08F1F159-580C-446D-A5D3-3D94EBF6FD6A}" sibTransId="{0E899E70-40A5-4F67-92D7-B81A6D116CF8}"/>
    <dgm:cxn modelId="{B1462846-AD32-48E2-AE74-EA87D7E46C94}" type="presOf" srcId="{C96E6A3F-BB32-495F-B0B8-2515DB47B2C1}" destId="{6384D3A2-3523-4C4A-AABB-A01FD82BF028}" srcOrd="0" destOrd="0" presId="urn:microsoft.com/office/officeart/2005/8/layout/lProcess2"/>
    <dgm:cxn modelId="{4AA5D8DE-F710-4DB8-A787-5F531B6BD3F9}" srcId="{6B7E51F9-0D53-418B-BF62-9B3FB3B64315}" destId="{A62B5A7F-9A66-4E71-A1B7-29DD08206DF4}" srcOrd="2" destOrd="0" parTransId="{A5A8407D-D5F7-4863-943F-8CFD6ECD4FFB}" sibTransId="{E6623F06-CFC6-4832-8124-EEFAF2B595D5}"/>
    <dgm:cxn modelId="{C5D97F7B-9C51-4A54-84FF-76EE5E7B4EE3}" type="presOf" srcId="{B7236483-07F4-4A5F-B067-21BF9D536549}" destId="{FD672D69-B37F-4070-A9F8-74AAE58C591C}" srcOrd="0" destOrd="0" presId="urn:microsoft.com/office/officeart/2005/8/layout/lProcess2"/>
    <dgm:cxn modelId="{660C38CC-2F9A-412B-8B87-6A532E3546E2}" srcId="{3EF9ABC7-CEC3-4E08-BA90-9D98ADAE84E8}" destId="{B7236483-07F4-4A5F-B067-21BF9D536549}" srcOrd="3" destOrd="0" parTransId="{23ECC9A8-B20A-4026-AF3D-0138E177EB0E}" sibTransId="{284A09DA-9AEA-4D5E-94E3-DC101634D78D}"/>
    <dgm:cxn modelId="{C58F0BFE-CB4B-40BB-82DC-BA56F6E1F5AC}" type="presParOf" srcId="{86609FF4-8811-4B72-ACFB-E08274BB7D04}" destId="{0A2CCDA4-90CC-4220-A001-8455A3F8529C}" srcOrd="0" destOrd="0" presId="urn:microsoft.com/office/officeart/2005/8/layout/lProcess2"/>
    <dgm:cxn modelId="{DDA08435-49DD-4D88-9DAA-DC2B5A1015E8}" type="presParOf" srcId="{0A2CCDA4-90CC-4220-A001-8455A3F8529C}" destId="{578DDD7D-13FD-4FC4-900A-81D6DE5AEE22}" srcOrd="0" destOrd="0" presId="urn:microsoft.com/office/officeart/2005/8/layout/lProcess2"/>
    <dgm:cxn modelId="{44C1F9E1-1142-4294-84FF-D0FA5ECB1491}" type="presParOf" srcId="{0A2CCDA4-90CC-4220-A001-8455A3F8529C}" destId="{9714466C-5F86-4A24-AB2A-6216BEED3FB1}" srcOrd="1" destOrd="0" presId="urn:microsoft.com/office/officeart/2005/8/layout/lProcess2"/>
    <dgm:cxn modelId="{F52A8EA7-7AA4-4D6A-B6D4-D42215FB699B}" type="presParOf" srcId="{0A2CCDA4-90CC-4220-A001-8455A3F8529C}" destId="{32A0770C-CC45-4615-877A-B2A2F9D1E32D}" srcOrd="2" destOrd="0" presId="urn:microsoft.com/office/officeart/2005/8/layout/lProcess2"/>
    <dgm:cxn modelId="{54AE0024-3045-4B33-8A37-C1C15DFA4742}" type="presParOf" srcId="{32A0770C-CC45-4615-877A-B2A2F9D1E32D}" destId="{F8FBE0EE-DC1E-4CB4-9748-A7EC5B2C5485}" srcOrd="0" destOrd="0" presId="urn:microsoft.com/office/officeart/2005/8/layout/lProcess2"/>
    <dgm:cxn modelId="{BF8A94EE-EE2C-46AB-8D72-A0755815B738}" type="presParOf" srcId="{F8FBE0EE-DC1E-4CB4-9748-A7EC5B2C5485}" destId="{676A8951-EF2E-4A26-9EEC-59649F618502}" srcOrd="0" destOrd="0" presId="urn:microsoft.com/office/officeart/2005/8/layout/lProcess2"/>
    <dgm:cxn modelId="{2A5F1B9D-4D39-4770-AEEB-8A7E08C4B9F9}" type="presParOf" srcId="{F8FBE0EE-DC1E-4CB4-9748-A7EC5B2C5485}" destId="{4B31F7E1-1D56-470D-A5C0-84810A5FA8F9}" srcOrd="1" destOrd="0" presId="urn:microsoft.com/office/officeart/2005/8/layout/lProcess2"/>
    <dgm:cxn modelId="{D8A84A5F-78A9-4089-BB9B-17E7242F1B54}" type="presParOf" srcId="{F8FBE0EE-DC1E-4CB4-9748-A7EC5B2C5485}" destId="{31BA4557-2FA4-4D1B-AE05-540BAB2FE9CB}" srcOrd="2" destOrd="0" presId="urn:microsoft.com/office/officeart/2005/8/layout/lProcess2"/>
    <dgm:cxn modelId="{4827CC9E-F443-4962-A83B-FFB41B7FD87F}" type="presParOf" srcId="{F8FBE0EE-DC1E-4CB4-9748-A7EC5B2C5485}" destId="{17154F65-A951-40D8-BEEE-B04415DCD37B}" srcOrd="3" destOrd="0" presId="urn:microsoft.com/office/officeart/2005/8/layout/lProcess2"/>
    <dgm:cxn modelId="{B6477E4F-929C-4D0A-A060-F78BBFE25354}" type="presParOf" srcId="{F8FBE0EE-DC1E-4CB4-9748-A7EC5B2C5485}" destId="{491BEFDB-D410-4646-9C03-B7038B03CBFD}" srcOrd="4" destOrd="0" presId="urn:microsoft.com/office/officeart/2005/8/layout/lProcess2"/>
    <dgm:cxn modelId="{031ACB2E-B79F-4EE3-AC44-2F156A23E047}" type="presParOf" srcId="{F8FBE0EE-DC1E-4CB4-9748-A7EC5B2C5485}" destId="{61148243-DD3E-4779-AEDA-121DCD75B2A4}" srcOrd="5" destOrd="0" presId="urn:microsoft.com/office/officeart/2005/8/layout/lProcess2"/>
    <dgm:cxn modelId="{36DDA4D0-49C6-414E-A4E2-59703B7964BC}" type="presParOf" srcId="{F8FBE0EE-DC1E-4CB4-9748-A7EC5B2C5485}" destId="{FD672D69-B37F-4070-A9F8-74AAE58C591C}" srcOrd="6" destOrd="0" presId="urn:microsoft.com/office/officeart/2005/8/layout/lProcess2"/>
    <dgm:cxn modelId="{7341FDCB-3988-4853-88E4-5201F85A4EAF}" type="presParOf" srcId="{86609FF4-8811-4B72-ACFB-E08274BB7D04}" destId="{A54D8C0E-7B5F-4475-9044-F155E23E664B}" srcOrd="1" destOrd="0" presId="urn:microsoft.com/office/officeart/2005/8/layout/lProcess2"/>
    <dgm:cxn modelId="{384D8CD8-BC1A-40A4-B501-9AFCDFE1F99B}" type="presParOf" srcId="{86609FF4-8811-4B72-ACFB-E08274BB7D04}" destId="{BD048FE8-F61F-424C-8854-CB4D6B220AD2}" srcOrd="2" destOrd="0" presId="urn:microsoft.com/office/officeart/2005/8/layout/lProcess2"/>
    <dgm:cxn modelId="{C729DCEC-10F2-4175-9F1F-1C4B163ED629}" type="presParOf" srcId="{BD048FE8-F61F-424C-8854-CB4D6B220AD2}" destId="{7EE7FDFC-4BC3-4D6B-B4FD-0CE84E7C493C}" srcOrd="0" destOrd="0" presId="urn:microsoft.com/office/officeart/2005/8/layout/lProcess2"/>
    <dgm:cxn modelId="{4DDF9EDB-4A96-4F78-AFF5-77DA9DCE19AD}" type="presParOf" srcId="{BD048FE8-F61F-424C-8854-CB4D6B220AD2}" destId="{F2C310FB-D19B-4837-B402-DC724945AA1C}" srcOrd="1" destOrd="0" presId="urn:microsoft.com/office/officeart/2005/8/layout/lProcess2"/>
    <dgm:cxn modelId="{6132927D-4BAF-490C-8FF1-793933B67985}" type="presParOf" srcId="{BD048FE8-F61F-424C-8854-CB4D6B220AD2}" destId="{5F06246B-CE73-49CA-9FCD-3ABE68636F34}" srcOrd="2" destOrd="0" presId="urn:microsoft.com/office/officeart/2005/8/layout/lProcess2"/>
    <dgm:cxn modelId="{FEBAE15E-1B73-4181-9E2C-8CF37EDA72EB}" type="presParOf" srcId="{5F06246B-CE73-49CA-9FCD-3ABE68636F34}" destId="{95B5FD49-45C6-489C-9055-AF38A5E62D7A}" srcOrd="0" destOrd="0" presId="urn:microsoft.com/office/officeart/2005/8/layout/lProcess2"/>
    <dgm:cxn modelId="{2F5F0693-A1A6-4429-985A-FCECE0A2ECD2}" type="presParOf" srcId="{95B5FD49-45C6-489C-9055-AF38A5E62D7A}" destId="{594605AC-EB43-4C2D-BD60-C0779A9475E7}" srcOrd="0" destOrd="0" presId="urn:microsoft.com/office/officeart/2005/8/layout/lProcess2"/>
    <dgm:cxn modelId="{AAD17F53-1D7B-4EB1-8D96-227CA0B3C681}" type="presParOf" srcId="{95B5FD49-45C6-489C-9055-AF38A5E62D7A}" destId="{AE66B2CC-4048-4614-91C2-5BD87036FB91}" srcOrd="1" destOrd="0" presId="urn:microsoft.com/office/officeart/2005/8/layout/lProcess2"/>
    <dgm:cxn modelId="{C72DC928-0DF6-40BB-8585-5195DFFFD984}" type="presParOf" srcId="{95B5FD49-45C6-489C-9055-AF38A5E62D7A}" destId="{6F335F92-35E5-4251-A868-4F8653EA8B4C}" srcOrd="2" destOrd="0" presId="urn:microsoft.com/office/officeart/2005/8/layout/lProcess2"/>
    <dgm:cxn modelId="{53992BAC-94E5-40F1-8325-3B017B6E7E92}" type="presParOf" srcId="{95B5FD49-45C6-489C-9055-AF38A5E62D7A}" destId="{EDE2BF49-804B-455A-A9BC-BDDD06A8C145}" srcOrd="3" destOrd="0" presId="urn:microsoft.com/office/officeart/2005/8/layout/lProcess2"/>
    <dgm:cxn modelId="{6948DF0D-076F-4C4E-9F23-89031F9E5A57}" type="presParOf" srcId="{95B5FD49-45C6-489C-9055-AF38A5E62D7A}" destId="{00DF5062-5807-4AD7-A446-FC4C819985AB}" srcOrd="4" destOrd="0" presId="urn:microsoft.com/office/officeart/2005/8/layout/lProcess2"/>
    <dgm:cxn modelId="{4A97D019-0D8A-4889-875B-6DA8849EA011}" type="presParOf" srcId="{95B5FD49-45C6-489C-9055-AF38A5E62D7A}" destId="{D7E7A301-0664-4A35-AC66-8A4BE32267EC}" srcOrd="5" destOrd="0" presId="urn:microsoft.com/office/officeart/2005/8/layout/lProcess2"/>
    <dgm:cxn modelId="{B2C0998F-78C9-4F8E-AB88-98B348DAA3BB}" type="presParOf" srcId="{95B5FD49-45C6-489C-9055-AF38A5E62D7A}" destId="{74E0153E-CEC3-41F4-9784-58E9A84E8F06}" srcOrd="6" destOrd="0" presId="urn:microsoft.com/office/officeart/2005/8/layout/lProcess2"/>
    <dgm:cxn modelId="{03323034-ED8F-4986-8EBF-64F0C09927C1}" type="presParOf" srcId="{86609FF4-8811-4B72-ACFB-E08274BB7D04}" destId="{9F493E68-5DBC-4A9B-B509-6F5CDE16F610}" srcOrd="3" destOrd="0" presId="urn:microsoft.com/office/officeart/2005/8/layout/lProcess2"/>
    <dgm:cxn modelId="{4EEA46F8-ACE5-4E86-9606-3C8A93638581}" type="presParOf" srcId="{86609FF4-8811-4B72-ACFB-E08274BB7D04}" destId="{5DB77AB5-9407-47A9-9076-D6C8F66739B2}" srcOrd="4" destOrd="0" presId="urn:microsoft.com/office/officeart/2005/8/layout/lProcess2"/>
    <dgm:cxn modelId="{2BCD9BF0-A40E-4C57-9379-A1FDD741F431}" type="presParOf" srcId="{5DB77AB5-9407-47A9-9076-D6C8F66739B2}" destId="{5BA9E205-670D-4872-BEB8-E94131A65EC8}" srcOrd="0" destOrd="0" presId="urn:microsoft.com/office/officeart/2005/8/layout/lProcess2"/>
    <dgm:cxn modelId="{ABF6C6E2-F4B7-4BE3-85C8-F0A08F4A42F7}" type="presParOf" srcId="{5DB77AB5-9407-47A9-9076-D6C8F66739B2}" destId="{A99FC18D-F9E5-4D96-9E2A-14FFEDA0BB8F}" srcOrd="1" destOrd="0" presId="urn:microsoft.com/office/officeart/2005/8/layout/lProcess2"/>
    <dgm:cxn modelId="{4C08A071-6D6D-44A1-AF1E-6385A6A1FC8E}" type="presParOf" srcId="{5DB77AB5-9407-47A9-9076-D6C8F66739B2}" destId="{84C4B457-9ADD-4B27-836B-1B6952E7AFDB}" srcOrd="2" destOrd="0" presId="urn:microsoft.com/office/officeart/2005/8/layout/lProcess2"/>
    <dgm:cxn modelId="{024DED08-90BF-4BCA-B0AA-9C5FC2192C88}" type="presParOf" srcId="{84C4B457-9ADD-4B27-836B-1B6952E7AFDB}" destId="{079A5DD1-A066-4175-9BC5-5160B00A1FFE}" srcOrd="0" destOrd="0" presId="urn:microsoft.com/office/officeart/2005/8/layout/lProcess2"/>
    <dgm:cxn modelId="{EC37D2C8-74BA-4B1D-8BB6-5C777535D993}" type="presParOf" srcId="{079A5DD1-A066-4175-9BC5-5160B00A1FFE}" destId="{5C663A4D-7EB6-4E49-9008-1851C3F77656}" srcOrd="0" destOrd="0" presId="urn:microsoft.com/office/officeart/2005/8/layout/lProcess2"/>
    <dgm:cxn modelId="{239E1E38-6F57-4A66-AA73-212B071FCA1C}" type="presParOf" srcId="{079A5DD1-A066-4175-9BC5-5160B00A1FFE}" destId="{BA8ACCEB-717B-419D-B78D-CE3D856B9DFA}" srcOrd="1" destOrd="0" presId="urn:microsoft.com/office/officeart/2005/8/layout/lProcess2"/>
    <dgm:cxn modelId="{AA8FE671-3E33-4F4D-8BA1-FC6D8CDF2577}" type="presParOf" srcId="{079A5DD1-A066-4175-9BC5-5160B00A1FFE}" destId="{F2E08250-791C-449B-938D-26BCDEDD2756}" srcOrd="2" destOrd="0" presId="urn:microsoft.com/office/officeart/2005/8/layout/lProcess2"/>
    <dgm:cxn modelId="{D5925869-C2E7-45C9-B9D9-361A650DB9AA}" type="presParOf" srcId="{079A5DD1-A066-4175-9BC5-5160B00A1FFE}" destId="{D9226FA1-CD12-4FC4-B169-F3B785849BA8}" srcOrd="3" destOrd="0" presId="urn:microsoft.com/office/officeart/2005/8/layout/lProcess2"/>
    <dgm:cxn modelId="{9997E7C5-92DB-428E-BCD2-EE3C6C44AFB0}" type="presParOf" srcId="{079A5DD1-A066-4175-9BC5-5160B00A1FFE}" destId="{EFFD7AB4-6C22-4271-8036-54CB903D3018}" srcOrd="4" destOrd="0" presId="urn:microsoft.com/office/officeart/2005/8/layout/lProcess2"/>
    <dgm:cxn modelId="{F86FF248-7D0B-489F-8C51-829FF4B57486}" type="presParOf" srcId="{079A5DD1-A066-4175-9BC5-5160B00A1FFE}" destId="{3D5CF448-10C7-47AC-A560-B1347DCBF65F}" srcOrd="5" destOrd="0" presId="urn:microsoft.com/office/officeart/2005/8/layout/lProcess2"/>
    <dgm:cxn modelId="{A5AC53E4-B83A-41D3-80E7-1C4074D9C4C9}" type="presParOf" srcId="{079A5DD1-A066-4175-9BC5-5160B00A1FFE}" destId="{6384D3A2-3523-4C4A-AABB-A01FD82BF028}" srcOrd="6" destOrd="0" presId="urn:microsoft.com/office/officeart/2005/8/layout/lProcess2"/>
  </dgm:cxnLst>
  <dgm:bg>
    <a:noFill/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F1321-CCDB-1E4E-8E90-B3C0A1A6BAE8}" type="doc">
      <dgm:prSet loTypeId="urn:microsoft.com/office/officeart/2005/8/layout/hierarchy1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945185B-AA19-E744-9374-6E18B17685EF}">
      <dgm:prSet phldrT="[Texto]"/>
      <dgm:spPr/>
      <dgm:t>
        <a:bodyPr/>
        <a:lstStyle/>
        <a:p>
          <a:r>
            <a:rPr lang="es-ES" b="1" dirty="0" smtClean="0"/>
            <a:t>Ciclo 1</a:t>
          </a:r>
        </a:p>
        <a:p>
          <a:r>
            <a:rPr lang="es-ES" b="1" dirty="0" smtClean="0"/>
            <a:t>(Feb – Abr)</a:t>
          </a:r>
          <a:endParaRPr lang="es-ES" b="1" dirty="0"/>
        </a:p>
      </dgm:t>
    </dgm:pt>
    <dgm:pt modelId="{456B1B32-0FE0-C345-B9F5-EEAFED7C6078}" type="parTrans" cxnId="{17B33D02-CF9E-8645-B7D0-F48BD8D0DE0B}">
      <dgm:prSet/>
      <dgm:spPr/>
      <dgm:t>
        <a:bodyPr/>
        <a:lstStyle/>
        <a:p>
          <a:endParaRPr lang="es-ES"/>
        </a:p>
      </dgm:t>
    </dgm:pt>
    <dgm:pt modelId="{80B14268-625B-0941-883D-B3F5568B8CA1}" type="sibTrans" cxnId="{17B33D02-CF9E-8645-B7D0-F48BD8D0DE0B}">
      <dgm:prSet/>
      <dgm:spPr/>
      <dgm:t>
        <a:bodyPr/>
        <a:lstStyle/>
        <a:p>
          <a:endParaRPr lang="es-ES"/>
        </a:p>
      </dgm:t>
    </dgm:pt>
    <dgm:pt modelId="{D61122E3-4B58-9F4B-9721-B71270811557}">
      <dgm:prSet/>
      <dgm:spPr/>
      <dgm:t>
        <a:bodyPr/>
        <a:lstStyle/>
        <a:p>
          <a:r>
            <a:rPr lang="es-ES" b="1" dirty="0" smtClean="0"/>
            <a:t>Ciclo 2</a:t>
          </a:r>
        </a:p>
        <a:p>
          <a:r>
            <a:rPr lang="es-ES" b="1" dirty="0" smtClean="0"/>
            <a:t>(Mayo-Jun)</a:t>
          </a:r>
          <a:endParaRPr lang="es-ES" b="1" dirty="0"/>
        </a:p>
      </dgm:t>
    </dgm:pt>
    <dgm:pt modelId="{08CEBAC0-0727-B742-B139-1B1A771EF3E6}" type="parTrans" cxnId="{866621A1-FF60-0B42-85AF-EB742F1BFDC0}">
      <dgm:prSet/>
      <dgm:spPr/>
      <dgm:t>
        <a:bodyPr/>
        <a:lstStyle/>
        <a:p>
          <a:endParaRPr lang="es-ES"/>
        </a:p>
      </dgm:t>
    </dgm:pt>
    <dgm:pt modelId="{B428DA08-CE50-DE46-8C4D-C785A332D490}" type="sibTrans" cxnId="{866621A1-FF60-0B42-85AF-EB742F1BFDC0}">
      <dgm:prSet/>
      <dgm:spPr/>
      <dgm:t>
        <a:bodyPr/>
        <a:lstStyle/>
        <a:p>
          <a:endParaRPr lang="es-ES"/>
        </a:p>
      </dgm:t>
    </dgm:pt>
    <dgm:pt modelId="{30DECE30-450E-204F-BA5F-0BE40317B5E6}">
      <dgm:prSet/>
      <dgm:spPr/>
      <dgm:t>
        <a:bodyPr/>
        <a:lstStyle/>
        <a:p>
          <a:r>
            <a:rPr lang="es-ES" b="1" dirty="0" smtClean="0"/>
            <a:t>Ciclo 3</a:t>
          </a:r>
        </a:p>
        <a:p>
          <a:r>
            <a:rPr lang="es-ES" b="1" dirty="0" smtClean="0"/>
            <a:t>(Jul-Agos)</a:t>
          </a:r>
          <a:endParaRPr lang="es-ES" b="1" dirty="0"/>
        </a:p>
      </dgm:t>
    </dgm:pt>
    <dgm:pt modelId="{66582E24-E767-3743-BE76-0B5A328427BE}" type="parTrans" cxnId="{24CFBAD0-6B69-A744-A828-2E755ECE4904}">
      <dgm:prSet/>
      <dgm:spPr/>
      <dgm:t>
        <a:bodyPr/>
        <a:lstStyle/>
        <a:p>
          <a:endParaRPr lang="es-ES"/>
        </a:p>
      </dgm:t>
    </dgm:pt>
    <dgm:pt modelId="{2FA649CB-843C-AC40-89EB-98753EE1C4B1}" type="sibTrans" cxnId="{24CFBAD0-6B69-A744-A828-2E755ECE4904}">
      <dgm:prSet/>
      <dgm:spPr/>
      <dgm:t>
        <a:bodyPr/>
        <a:lstStyle/>
        <a:p>
          <a:endParaRPr lang="es-ES"/>
        </a:p>
      </dgm:t>
    </dgm:pt>
    <dgm:pt modelId="{AA314117-2B81-0943-B3D2-BD27D67BD588}">
      <dgm:prSet/>
      <dgm:spPr/>
      <dgm:t>
        <a:bodyPr/>
        <a:lstStyle/>
        <a:p>
          <a:r>
            <a:rPr lang="es-ES" b="1" dirty="0" smtClean="0"/>
            <a:t>Ciclo 4</a:t>
          </a:r>
        </a:p>
        <a:p>
          <a:r>
            <a:rPr lang="es-ES" b="1" dirty="0" smtClean="0"/>
            <a:t>(Sept – Nov)</a:t>
          </a:r>
          <a:endParaRPr lang="es-ES" b="1" dirty="0"/>
        </a:p>
      </dgm:t>
    </dgm:pt>
    <dgm:pt modelId="{3B41A417-F589-0542-A52F-4D08DD9BDC9E}" type="parTrans" cxnId="{29C43078-B77F-A14C-A108-79E0E6BE832C}">
      <dgm:prSet/>
      <dgm:spPr/>
      <dgm:t>
        <a:bodyPr/>
        <a:lstStyle/>
        <a:p>
          <a:endParaRPr lang="es-ES"/>
        </a:p>
      </dgm:t>
    </dgm:pt>
    <dgm:pt modelId="{5356C4E1-80CD-8C41-A717-35B478CEF237}" type="sibTrans" cxnId="{29C43078-B77F-A14C-A108-79E0E6BE832C}">
      <dgm:prSet/>
      <dgm:spPr/>
      <dgm:t>
        <a:bodyPr/>
        <a:lstStyle/>
        <a:p>
          <a:endParaRPr lang="es-ES"/>
        </a:p>
      </dgm:t>
    </dgm:pt>
    <dgm:pt modelId="{EA189C4D-16FA-314F-86A9-DC145DFA6DCF}">
      <dgm:prSet/>
      <dgm:spPr/>
      <dgm:t>
        <a:bodyPr/>
        <a:lstStyle/>
        <a:p>
          <a:r>
            <a:rPr lang="es-ES" b="1" dirty="0" smtClean="0"/>
            <a:t>Cierre</a:t>
          </a:r>
        </a:p>
        <a:p>
          <a:r>
            <a:rPr lang="es-ES" b="1" dirty="0" smtClean="0"/>
            <a:t>(Nov –Dic)</a:t>
          </a:r>
          <a:endParaRPr lang="es-ES" b="1" dirty="0"/>
        </a:p>
      </dgm:t>
    </dgm:pt>
    <dgm:pt modelId="{C431CE33-6185-6848-8586-5E13AFC6F284}" type="parTrans" cxnId="{98EEB1E7-D09F-9244-9174-5BC959A57D1A}">
      <dgm:prSet/>
      <dgm:spPr/>
      <dgm:t>
        <a:bodyPr/>
        <a:lstStyle/>
        <a:p>
          <a:endParaRPr lang="es-ES"/>
        </a:p>
      </dgm:t>
    </dgm:pt>
    <dgm:pt modelId="{99D2EC95-2382-7E4C-B807-CAD8C18B8F2B}" type="sibTrans" cxnId="{98EEB1E7-D09F-9244-9174-5BC959A57D1A}">
      <dgm:prSet/>
      <dgm:spPr/>
      <dgm:t>
        <a:bodyPr/>
        <a:lstStyle/>
        <a:p>
          <a:endParaRPr lang="es-ES"/>
        </a:p>
      </dgm:t>
    </dgm:pt>
    <dgm:pt modelId="{4592774B-53EA-154D-AF38-4909C6975167}" type="pres">
      <dgm:prSet presAssocID="{BBAF1321-CCDB-1E4E-8E90-B3C0A1A6BA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55D5CA4-E074-AC45-B50E-8C4E4380F4E4}" type="pres">
      <dgm:prSet presAssocID="{C945185B-AA19-E744-9374-6E18B17685EF}" presName="hierRoot1" presStyleCnt="0"/>
      <dgm:spPr/>
      <dgm:t>
        <a:bodyPr/>
        <a:lstStyle/>
        <a:p>
          <a:endParaRPr lang="es-CO"/>
        </a:p>
      </dgm:t>
    </dgm:pt>
    <dgm:pt modelId="{C66640BF-73CA-8E49-9E93-00A69986A50C}" type="pres">
      <dgm:prSet presAssocID="{C945185B-AA19-E744-9374-6E18B17685EF}" presName="composite" presStyleCnt="0"/>
      <dgm:spPr/>
      <dgm:t>
        <a:bodyPr/>
        <a:lstStyle/>
        <a:p>
          <a:endParaRPr lang="es-CO"/>
        </a:p>
      </dgm:t>
    </dgm:pt>
    <dgm:pt modelId="{217574B0-1E38-B249-AA05-FA44F847AD93}" type="pres">
      <dgm:prSet presAssocID="{C945185B-AA19-E744-9374-6E18B17685EF}" presName="background" presStyleLbl="node0" presStyleIdx="0" presStyleCnt="5"/>
      <dgm:spPr>
        <a:solidFill>
          <a:srgbClr val="68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endParaRPr lang="es-CO"/>
        </a:p>
      </dgm:t>
    </dgm:pt>
    <dgm:pt modelId="{C6BBBE1A-0122-A141-8B47-91D20CABA139}" type="pres">
      <dgm:prSet presAssocID="{C945185B-AA19-E744-9374-6E18B17685EF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699A8C-2A3B-9845-A501-69C41F1B805E}" type="pres">
      <dgm:prSet presAssocID="{C945185B-AA19-E744-9374-6E18B17685EF}" presName="hierChild2" presStyleCnt="0"/>
      <dgm:spPr/>
      <dgm:t>
        <a:bodyPr/>
        <a:lstStyle/>
        <a:p>
          <a:endParaRPr lang="es-CO"/>
        </a:p>
      </dgm:t>
    </dgm:pt>
    <dgm:pt modelId="{E0BD01B1-A7E2-E14F-81AC-D711D14A9B6B}" type="pres">
      <dgm:prSet presAssocID="{D61122E3-4B58-9F4B-9721-B71270811557}" presName="hierRoot1" presStyleCnt="0"/>
      <dgm:spPr/>
      <dgm:t>
        <a:bodyPr/>
        <a:lstStyle/>
        <a:p>
          <a:endParaRPr lang="es-CO"/>
        </a:p>
      </dgm:t>
    </dgm:pt>
    <dgm:pt modelId="{DA5FFF6D-ACD6-5142-92DF-5A357BAB3221}" type="pres">
      <dgm:prSet presAssocID="{D61122E3-4B58-9F4B-9721-B71270811557}" presName="composite" presStyleCnt="0"/>
      <dgm:spPr/>
      <dgm:t>
        <a:bodyPr/>
        <a:lstStyle/>
        <a:p>
          <a:endParaRPr lang="es-CO"/>
        </a:p>
      </dgm:t>
    </dgm:pt>
    <dgm:pt modelId="{69166804-A066-8142-B232-221B88275AE6}" type="pres">
      <dgm:prSet presAssocID="{D61122E3-4B58-9F4B-9721-B71270811557}" presName="background" presStyleLbl="node0" presStyleIdx="1" presStyleCnt="5"/>
      <dgm:spPr>
        <a:solidFill>
          <a:srgbClr val="68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endParaRPr lang="es-CO"/>
        </a:p>
      </dgm:t>
    </dgm:pt>
    <dgm:pt modelId="{8DE7C781-768E-4648-8146-A0AE63733BDB}" type="pres">
      <dgm:prSet presAssocID="{D61122E3-4B58-9F4B-9721-B71270811557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BFA0E-FACE-6F4D-919F-303BC5F8F184}" type="pres">
      <dgm:prSet presAssocID="{D61122E3-4B58-9F4B-9721-B71270811557}" presName="hierChild2" presStyleCnt="0"/>
      <dgm:spPr/>
      <dgm:t>
        <a:bodyPr/>
        <a:lstStyle/>
        <a:p>
          <a:endParaRPr lang="es-CO"/>
        </a:p>
      </dgm:t>
    </dgm:pt>
    <dgm:pt modelId="{095D7857-FA51-7648-9134-F5E700B68771}" type="pres">
      <dgm:prSet presAssocID="{30DECE30-450E-204F-BA5F-0BE40317B5E6}" presName="hierRoot1" presStyleCnt="0"/>
      <dgm:spPr/>
      <dgm:t>
        <a:bodyPr/>
        <a:lstStyle/>
        <a:p>
          <a:endParaRPr lang="es-CO"/>
        </a:p>
      </dgm:t>
    </dgm:pt>
    <dgm:pt modelId="{B6B93E91-CB27-FB4B-BCD2-AF4D9D7E5D9A}" type="pres">
      <dgm:prSet presAssocID="{30DECE30-450E-204F-BA5F-0BE40317B5E6}" presName="composite" presStyleCnt="0"/>
      <dgm:spPr/>
      <dgm:t>
        <a:bodyPr/>
        <a:lstStyle/>
        <a:p>
          <a:endParaRPr lang="es-CO"/>
        </a:p>
      </dgm:t>
    </dgm:pt>
    <dgm:pt modelId="{0BDF2CB2-3F78-3E4C-88DC-DAB6DBAA7782}" type="pres">
      <dgm:prSet presAssocID="{30DECE30-450E-204F-BA5F-0BE40317B5E6}" presName="background" presStyleLbl="node0" presStyleIdx="2" presStyleCnt="5"/>
      <dgm:spPr>
        <a:solidFill>
          <a:srgbClr val="68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endParaRPr lang="es-CO"/>
        </a:p>
      </dgm:t>
    </dgm:pt>
    <dgm:pt modelId="{FEB75DC8-878D-4949-8558-576CB4E0DDAA}" type="pres">
      <dgm:prSet presAssocID="{30DECE30-450E-204F-BA5F-0BE40317B5E6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E1D84-8CA4-FF43-8AAA-AA4C9311A140}" type="pres">
      <dgm:prSet presAssocID="{30DECE30-450E-204F-BA5F-0BE40317B5E6}" presName="hierChild2" presStyleCnt="0"/>
      <dgm:spPr/>
      <dgm:t>
        <a:bodyPr/>
        <a:lstStyle/>
        <a:p>
          <a:endParaRPr lang="es-CO"/>
        </a:p>
      </dgm:t>
    </dgm:pt>
    <dgm:pt modelId="{4E738E9E-B976-3247-996F-19821BF9C226}" type="pres">
      <dgm:prSet presAssocID="{AA314117-2B81-0943-B3D2-BD27D67BD588}" presName="hierRoot1" presStyleCnt="0"/>
      <dgm:spPr/>
      <dgm:t>
        <a:bodyPr/>
        <a:lstStyle/>
        <a:p>
          <a:endParaRPr lang="es-CO"/>
        </a:p>
      </dgm:t>
    </dgm:pt>
    <dgm:pt modelId="{54A10E2A-93F8-174F-9DAD-748096F1CAF4}" type="pres">
      <dgm:prSet presAssocID="{AA314117-2B81-0943-B3D2-BD27D67BD588}" presName="composite" presStyleCnt="0"/>
      <dgm:spPr/>
      <dgm:t>
        <a:bodyPr/>
        <a:lstStyle/>
        <a:p>
          <a:endParaRPr lang="es-CO"/>
        </a:p>
      </dgm:t>
    </dgm:pt>
    <dgm:pt modelId="{544CEFF1-9292-0F47-9D9F-5FADC913E545}" type="pres">
      <dgm:prSet presAssocID="{AA314117-2B81-0943-B3D2-BD27D67BD588}" presName="background" presStyleLbl="node0" presStyleIdx="3" presStyleCnt="5"/>
      <dgm:spPr>
        <a:solidFill>
          <a:srgbClr val="68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endParaRPr lang="es-CO"/>
        </a:p>
      </dgm:t>
    </dgm:pt>
    <dgm:pt modelId="{1030DE20-D2C2-8D42-9CFA-F2440ACF9A53}" type="pres">
      <dgm:prSet presAssocID="{AA314117-2B81-0943-B3D2-BD27D67BD588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E3ABF0-117F-624D-9EF3-6CCF3EAF1F04}" type="pres">
      <dgm:prSet presAssocID="{AA314117-2B81-0943-B3D2-BD27D67BD588}" presName="hierChild2" presStyleCnt="0"/>
      <dgm:spPr/>
      <dgm:t>
        <a:bodyPr/>
        <a:lstStyle/>
        <a:p>
          <a:endParaRPr lang="es-CO"/>
        </a:p>
      </dgm:t>
    </dgm:pt>
    <dgm:pt modelId="{1B2F816B-9F51-AA47-AED8-A049778852F8}" type="pres">
      <dgm:prSet presAssocID="{EA189C4D-16FA-314F-86A9-DC145DFA6DCF}" presName="hierRoot1" presStyleCnt="0"/>
      <dgm:spPr/>
      <dgm:t>
        <a:bodyPr/>
        <a:lstStyle/>
        <a:p>
          <a:endParaRPr lang="es-CO"/>
        </a:p>
      </dgm:t>
    </dgm:pt>
    <dgm:pt modelId="{95FF6519-1FE0-7749-A2E0-3518618461C6}" type="pres">
      <dgm:prSet presAssocID="{EA189C4D-16FA-314F-86A9-DC145DFA6DCF}" presName="composite" presStyleCnt="0"/>
      <dgm:spPr/>
      <dgm:t>
        <a:bodyPr/>
        <a:lstStyle/>
        <a:p>
          <a:endParaRPr lang="es-CO"/>
        </a:p>
      </dgm:t>
    </dgm:pt>
    <dgm:pt modelId="{2BB02601-4407-7F4A-9B3B-3B8281FF7E6B}" type="pres">
      <dgm:prSet presAssocID="{EA189C4D-16FA-314F-86A9-DC145DFA6DCF}" presName="background" presStyleLbl="node0" presStyleIdx="4" presStyleCnt="5"/>
      <dgm:spPr>
        <a:solidFill>
          <a:srgbClr val="68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endParaRPr lang="es-CO"/>
        </a:p>
      </dgm:t>
    </dgm:pt>
    <dgm:pt modelId="{AEC1A99E-4156-994E-AFFF-21B426C1C93D}" type="pres">
      <dgm:prSet presAssocID="{EA189C4D-16FA-314F-86A9-DC145DFA6DCF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2A581F-7C43-854D-8458-652BFBD5D7F6}" type="pres">
      <dgm:prSet presAssocID="{EA189C4D-16FA-314F-86A9-DC145DFA6DCF}" presName="hierChild2" presStyleCnt="0"/>
      <dgm:spPr/>
      <dgm:t>
        <a:bodyPr/>
        <a:lstStyle/>
        <a:p>
          <a:endParaRPr lang="es-CO"/>
        </a:p>
      </dgm:t>
    </dgm:pt>
  </dgm:ptLst>
  <dgm:cxnLst>
    <dgm:cxn modelId="{98EEB1E7-D09F-9244-9174-5BC959A57D1A}" srcId="{BBAF1321-CCDB-1E4E-8E90-B3C0A1A6BAE8}" destId="{EA189C4D-16FA-314F-86A9-DC145DFA6DCF}" srcOrd="4" destOrd="0" parTransId="{C431CE33-6185-6848-8586-5E13AFC6F284}" sibTransId="{99D2EC95-2382-7E4C-B807-CAD8C18B8F2B}"/>
    <dgm:cxn modelId="{5D12BB65-4DF3-0C46-9457-E7881BE1D8F0}" type="presOf" srcId="{C945185B-AA19-E744-9374-6E18B17685EF}" destId="{C6BBBE1A-0122-A141-8B47-91D20CABA139}" srcOrd="0" destOrd="0" presId="urn:microsoft.com/office/officeart/2005/8/layout/hierarchy1"/>
    <dgm:cxn modelId="{8A83B2FE-69FD-E741-8F83-420B2EA6D136}" type="presOf" srcId="{D61122E3-4B58-9F4B-9721-B71270811557}" destId="{8DE7C781-768E-4648-8146-A0AE63733BDB}" srcOrd="0" destOrd="0" presId="urn:microsoft.com/office/officeart/2005/8/layout/hierarchy1"/>
    <dgm:cxn modelId="{29C43078-B77F-A14C-A108-79E0E6BE832C}" srcId="{BBAF1321-CCDB-1E4E-8E90-B3C0A1A6BAE8}" destId="{AA314117-2B81-0943-B3D2-BD27D67BD588}" srcOrd="3" destOrd="0" parTransId="{3B41A417-F589-0542-A52F-4D08DD9BDC9E}" sibTransId="{5356C4E1-80CD-8C41-A717-35B478CEF237}"/>
    <dgm:cxn modelId="{E8FAEF0C-7896-4A4C-BC80-84B21BB3587F}" type="presOf" srcId="{BBAF1321-CCDB-1E4E-8E90-B3C0A1A6BAE8}" destId="{4592774B-53EA-154D-AF38-4909C6975167}" srcOrd="0" destOrd="0" presId="urn:microsoft.com/office/officeart/2005/8/layout/hierarchy1"/>
    <dgm:cxn modelId="{67B984C4-1B66-1B48-919C-C4A8DBC57CB9}" type="presOf" srcId="{EA189C4D-16FA-314F-86A9-DC145DFA6DCF}" destId="{AEC1A99E-4156-994E-AFFF-21B426C1C93D}" srcOrd="0" destOrd="0" presId="urn:microsoft.com/office/officeart/2005/8/layout/hierarchy1"/>
    <dgm:cxn modelId="{17B33D02-CF9E-8645-B7D0-F48BD8D0DE0B}" srcId="{BBAF1321-CCDB-1E4E-8E90-B3C0A1A6BAE8}" destId="{C945185B-AA19-E744-9374-6E18B17685EF}" srcOrd="0" destOrd="0" parTransId="{456B1B32-0FE0-C345-B9F5-EEAFED7C6078}" sibTransId="{80B14268-625B-0941-883D-B3F5568B8CA1}"/>
    <dgm:cxn modelId="{1373698E-6434-C741-8448-875B73574D72}" type="presOf" srcId="{30DECE30-450E-204F-BA5F-0BE40317B5E6}" destId="{FEB75DC8-878D-4949-8558-576CB4E0DDAA}" srcOrd="0" destOrd="0" presId="urn:microsoft.com/office/officeart/2005/8/layout/hierarchy1"/>
    <dgm:cxn modelId="{24CFBAD0-6B69-A744-A828-2E755ECE4904}" srcId="{BBAF1321-CCDB-1E4E-8E90-B3C0A1A6BAE8}" destId="{30DECE30-450E-204F-BA5F-0BE40317B5E6}" srcOrd="2" destOrd="0" parTransId="{66582E24-E767-3743-BE76-0B5A328427BE}" sibTransId="{2FA649CB-843C-AC40-89EB-98753EE1C4B1}"/>
    <dgm:cxn modelId="{866621A1-FF60-0B42-85AF-EB742F1BFDC0}" srcId="{BBAF1321-CCDB-1E4E-8E90-B3C0A1A6BAE8}" destId="{D61122E3-4B58-9F4B-9721-B71270811557}" srcOrd="1" destOrd="0" parTransId="{08CEBAC0-0727-B742-B139-1B1A771EF3E6}" sibTransId="{B428DA08-CE50-DE46-8C4D-C785A332D490}"/>
    <dgm:cxn modelId="{AE34A8B6-1AF1-554B-887C-CBCF1D8606C9}" type="presOf" srcId="{AA314117-2B81-0943-B3D2-BD27D67BD588}" destId="{1030DE20-D2C2-8D42-9CFA-F2440ACF9A53}" srcOrd="0" destOrd="0" presId="urn:microsoft.com/office/officeart/2005/8/layout/hierarchy1"/>
    <dgm:cxn modelId="{3C71E27B-14BE-8E43-A3D4-68C4610849A9}" type="presParOf" srcId="{4592774B-53EA-154D-AF38-4909C6975167}" destId="{855D5CA4-E074-AC45-B50E-8C4E4380F4E4}" srcOrd="0" destOrd="0" presId="urn:microsoft.com/office/officeart/2005/8/layout/hierarchy1"/>
    <dgm:cxn modelId="{5EC16155-BCB6-974E-BC5E-A80791E0D895}" type="presParOf" srcId="{855D5CA4-E074-AC45-B50E-8C4E4380F4E4}" destId="{C66640BF-73CA-8E49-9E93-00A69986A50C}" srcOrd="0" destOrd="0" presId="urn:microsoft.com/office/officeart/2005/8/layout/hierarchy1"/>
    <dgm:cxn modelId="{DFE35FAC-04F4-5143-B0B8-33B63E34DF44}" type="presParOf" srcId="{C66640BF-73CA-8E49-9E93-00A69986A50C}" destId="{217574B0-1E38-B249-AA05-FA44F847AD93}" srcOrd="0" destOrd="0" presId="urn:microsoft.com/office/officeart/2005/8/layout/hierarchy1"/>
    <dgm:cxn modelId="{666BC004-4862-B041-9AE3-FA064C081827}" type="presParOf" srcId="{C66640BF-73CA-8E49-9E93-00A69986A50C}" destId="{C6BBBE1A-0122-A141-8B47-91D20CABA139}" srcOrd="1" destOrd="0" presId="urn:microsoft.com/office/officeart/2005/8/layout/hierarchy1"/>
    <dgm:cxn modelId="{D3D545E6-D687-8845-BAC3-BC96D83D1E35}" type="presParOf" srcId="{855D5CA4-E074-AC45-B50E-8C4E4380F4E4}" destId="{DA699A8C-2A3B-9845-A501-69C41F1B805E}" srcOrd="1" destOrd="0" presId="urn:microsoft.com/office/officeart/2005/8/layout/hierarchy1"/>
    <dgm:cxn modelId="{B7CEE3FD-A35D-6844-9EC6-57F87ADA36C5}" type="presParOf" srcId="{4592774B-53EA-154D-AF38-4909C6975167}" destId="{E0BD01B1-A7E2-E14F-81AC-D711D14A9B6B}" srcOrd="1" destOrd="0" presId="urn:microsoft.com/office/officeart/2005/8/layout/hierarchy1"/>
    <dgm:cxn modelId="{E6934C24-809D-284D-9862-2AD73591E81D}" type="presParOf" srcId="{E0BD01B1-A7E2-E14F-81AC-D711D14A9B6B}" destId="{DA5FFF6D-ACD6-5142-92DF-5A357BAB3221}" srcOrd="0" destOrd="0" presId="urn:microsoft.com/office/officeart/2005/8/layout/hierarchy1"/>
    <dgm:cxn modelId="{84768E6A-B1A2-9E4C-8599-D71D1C1C59AF}" type="presParOf" srcId="{DA5FFF6D-ACD6-5142-92DF-5A357BAB3221}" destId="{69166804-A066-8142-B232-221B88275AE6}" srcOrd="0" destOrd="0" presId="urn:microsoft.com/office/officeart/2005/8/layout/hierarchy1"/>
    <dgm:cxn modelId="{2FB9F1AD-0A0E-E14C-AA84-B217B53157C3}" type="presParOf" srcId="{DA5FFF6D-ACD6-5142-92DF-5A357BAB3221}" destId="{8DE7C781-768E-4648-8146-A0AE63733BDB}" srcOrd="1" destOrd="0" presId="urn:microsoft.com/office/officeart/2005/8/layout/hierarchy1"/>
    <dgm:cxn modelId="{A56B7263-5C00-594F-B340-434BFC74DA3C}" type="presParOf" srcId="{E0BD01B1-A7E2-E14F-81AC-D711D14A9B6B}" destId="{7FFBFA0E-FACE-6F4D-919F-303BC5F8F184}" srcOrd="1" destOrd="0" presId="urn:microsoft.com/office/officeart/2005/8/layout/hierarchy1"/>
    <dgm:cxn modelId="{804467B7-EAD4-7140-9008-ECA3321B7D26}" type="presParOf" srcId="{4592774B-53EA-154D-AF38-4909C6975167}" destId="{095D7857-FA51-7648-9134-F5E700B68771}" srcOrd="2" destOrd="0" presId="urn:microsoft.com/office/officeart/2005/8/layout/hierarchy1"/>
    <dgm:cxn modelId="{050F360A-2D11-5A46-B074-049B09E7EF4E}" type="presParOf" srcId="{095D7857-FA51-7648-9134-F5E700B68771}" destId="{B6B93E91-CB27-FB4B-BCD2-AF4D9D7E5D9A}" srcOrd="0" destOrd="0" presId="urn:microsoft.com/office/officeart/2005/8/layout/hierarchy1"/>
    <dgm:cxn modelId="{7384F362-1B88-F342-BFA8-56244EC4056A}" type="presParOf" srcId="{B6B93E91-CB27-FB4B-BCD2-AF4D9D7E5D9A}" destId="{0BDF2CB2-3F78-3E4C-88DC-DAB6DBAA7782}" srcOrd="0" destOrd="0" presId="urn:microsoft.com/office/officeart/2005/8/layout/hierarchy1"/>
    <dgm:cxn modelId="{253C0C2D-2CE4-E44A-96C2-B7185D63686C}" type="presParOf" srcId="{B6B93E91-CB27-FB4B-BCD2-AF4D9D7E5D9A}" destId="{FEB75DC8-878D-4949-8558-576CB4E0DDAA}" srcOrd="1" destOrd="0" presId="urn:microsoft.com/office/officeart/2005/8/layout/hierarchy1"/>
    <dgm:cxn modelId="{948F75AC-9665-FF4C-A07E-A3C9A23ECAFF}" type="presParOf" srcId="{095D7857-FA51-7648-9134-F5E700B68771}" destId="{F64E1D84-8CA4-FF43-8AAA-AA4C9311A140}" srcOrd="1" destOrd="0" presId="urn:microsoft.com/office/officeart/2005/8/layout/hierarchy1"/>
    <dgm:cxn modelId="{A0A2666C-CF68-9242-8C20-CD5C3ED5BBA3}" type="presParOf" srcId="{4592774B-53EA-154D-AF38-4909C6975167}" destId="{4E738E9E-B976-3247-996F-19821BF9C226}" srcOrd="3" destOrd="0" presId="urn:microsoft.com/office/officeart/2005/8/layout/hierarchy1"/>
    <dgm:cxn modelId="{7239B112-73BF-0142-8713-114ABBACF2C8}" type="presParOf" srcId="{4E738E9E-B976-3247-996F-19821BF9C226}" destId="{54A10E2A-93F8-174F-9DAD-748096F1CAF4}" srcOrd="0" destOrd="0" presId="urn:microsoft.com/office/officeart/2005/8/layout/hierarchy1"/>
    <dgm:cxn modelId="{01FAED36-1E76-1848-9541-E115BFB1093D}" type="presParOf" srcId="{54A10E2A-93F8-174F-9DAD-748096F1CAF4}" destId="{544CEFF1-9292-0F47-9D9F-5FADC913E545}" srcOrd="0" destOrd="0" presId="urn:microsoft.com/office/officeart/2005/8/layout/hierarchy1"/>
    <dgm:cxn modelId="{232AC320-C99D-9B45-82F5-35A790554BBB}" type="presParOf" srcId="{54A10E2A-93F8-174F-9DAD-748096F1CAF4}" destId="{1030DE20-D2C2-8D42-9CFA-F2440ACF9A53}" srcOrd="1" destOrd="0" presId="urn:microsoft.com/office/officeart/2005/8/layout/hierarchy1"/>
    <dgm:cxn modelId="{25AF434C-2F15-3B4B-BF79-ABD84439A082}" type="presParOf" srcId="{4E738E9E-B976-3247-996F-19821BF9C226}" destId="{73E3ABF0-117F-624D-9EF3-6CCF3EAF1F04}" srcOrd="1" destOrd="0" presId="urn:microsoft.com/office/officeart/2005/8/layout/hierarchy1"/>
    <dgm:cxn modelId="{C01B6AD9-D2B6-0F4C-98D4-6115FB353B3B}" type="presParOf" srcId="{4592774B-53EA-154D-AF38-4909C6975167}" destId="{1B2F816B-9F51-AA47-AED8-A049778852F8}" srcOrd="4" destOrd="0" presId="urn:microsoft.com/office/officeart/2005/8/layout/hierarchy1"/>
    <dgm:cxn modelId="{F168BFBC-398D-C947-A8B0-6C7291117CAD}" type="presParOf" srcId="{1B2F816B-9F51-AA47-AED8-A049778852F8}" destId="{95FF6519-1FE0-7749-A2E0-3518618461C6}" srcOrd="0" destOrd="0" presId="urn:microsoft.com/office/officeart/2005/8/layout/hierarchy1"/>
    <dgm:cxn modelId="{1DF35D20-1FA3-8D43-8F50-E0A19A105248}" type="presParOf" srcId="{95FF6519-1FE0-7749-A2E0-3518618461C6}" destId="{2BB02601-4407-7F4A-9B3B-3B8281FF7E6B}" srcOrd="0" destOrd="0" presId="urn:microsoft.com/office/officeart/2005/8/layout/hierarchy1"/>
    <dgm:cxn modelId="{667FF902-8B7B-3F43-B75C-68651FEB80FF}" type="presParOf" srcId="{95FF6519-1FE0-7749-A2E0-3518618461C6}" destId="{AEC1A99E-4156-994E-AFFF-21B426C1C93D}" srcOrd="1" destOrd="0" presId="urn:microsoft.com/office/officeart/2005/8/layout/hierarchy1"/>
    <dgm:cxn modelId="{2F5A7330-7D3D-6C40-97E4-2231227370D6}" type="presParOf" srcId="{1B2F816B-9F51-AA47-AED8-A049778852F8}" destId="{122A581F-7C43-854D-8458-652BFBD5D7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F1321-CCDB-1E4E-8E90-B3C0A1A6BAE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45185B-AA19-E744-9374-6E18B17685EF}">
      <dgm:prSet phldrT="[Texto]" custT="1"/>
      <dgm:spPr/>
      <dgm:t>
        <a:bodyPr/>
        <a:lstStyle/>
        <a:p>
          <a:r>
            <a:rPr lang="es-ES" sz="2400" b="1" dirty="0" smtClean="0"/>
            <a:t>Ciclo 1</a:t>
          </a:r>
          <a:endParaRPr lang="es-ES" sz="2400" b="1" dirty="0"/>
        </a:p>
      </dgm:t>
    </dgm:pt>
    <dgm:pt modelId="{456B1B32-0FE0-C345-B9F5-EEAFED7C6078}" type="parTrans" cxnId="{17B33D02-CF9E-8645-B7D0-F48BD8D0DE0B}">
      <dgm:prSet/>
      <dgm:spPr/>
      <dgm:t>
        <a:bodyPr/>
        <a:lstStyle/>
        <a:p>
          <a:endParaRPr lang="es-ES" sz="1400" b="1"/>
        </a:p>
      </dgm:t>
    </dgm:pt>
    <dgm:pt modelId="{80B14268-625B-0941-883D-B3F5568B8CA1}" type="sibTrans" cxnId="{17B33D02-CF9E-8645-B7D0-F48BD8D0DE0B}">
      <dgm:prSet/>
      <dgm:spPr/>
      <dgm:t>
        <a:bodyPr/>
        <a:lstStyle/>
        <a:p>
          <a:endParaRPr lang="es-ES" sz="1400" b="1"/>
        </a:p>
      </dgm:t>
    </dgm:pt>
    <dgm:pt modelId="{B4230921-0EC3-5C40-BEED-F2E166EE38C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Tutores</a:t>
          </a:r>
          <a:endParaRPr lang="es-ES" sz="1400" b="1" dirty="0"/>
        </a:p>
      </dgm:t>
    </dgm:pt>
    <dgm:pt modelId="{1260437F-A349-F149-AF2D-CDEE8314D9D2}" type="parTrans" cxnId="{72598079-3DDA-A04A-B0F9-85DB6E037E7C}">
      <dgm:prSet/>
      <dgm:spPr/>
      <dgm:t>
        <a:bodyPr/>
        <a:lstStyle/>
        <a:p>
          <a:endParaRPr lang="es-ES" sz="1400" b="1"/>
        </a:p>
      </dgm:t>
    </dgm:pt>
    <dgm:pt modelId="{F08C496E-DB65-624D-9414-3E3F56E7F4E4}" type="sibTrans" cxnId="{72598079-3DDA-A04A-B0F9-85DB6E037E7C}">
      <dgm:prSet/>
      <dgm:spPr/>
      <dgm:t>
        <a:bodyPr/>
        <a:lstStyle/>
        <a:p>
          <a:endParaRPr lang="es-ES" sz="1400" b="1"/>
        </a:p>
      </dgm:t>
    </dgm:pt>
    <dgm:pt modelId="{D61122E3-4B58-9F4B-9721-B71270811557}">
      <dgm:prSet custT="1"/>
      <dgm:spPr/>
      <dgm:t>
        <a:bodyPr/>
        <a:lstStyle/>
        <a:p>
          <a:r>
            <a:rPr lang="es-ES" sz="2400" b="1" dirty="0" smtClean="0"/>
            <a:t>Ciclo 2</a:t>
          </a:r>
          <a:endParaRPr lang="es-ES" sz="2400" b="1" dirty="0"/>
        </a:p>
      </dgm:t>
    </dgm:pt>
    <dgm:pt modelId="{08CEBAC0-0727-B742-B139-1B1A771EF3E6}" type="parTrans" cxnId="{866621A1-FF60-0B42-85AF-EB742F1BFDC0}">
      <dgm:prSet/>
      <dgm:spPr/>
      <dgm:t>
        <a:bodyPr/>
        <a:lstStyle/>
        <a:p>
          <a:endParaRPr lang="es-ES" sz="1400" b="1"/>
        </a:p>
      </dgm:t>
    </dgm:pt>
    <dgm:pt modelId="{B428DA08-CE50-DE46-8C4D-C785A332D490}" type="sibTrans" cxnId="{866621A1-FF60-0B42-85AF-EB742F1BFDC0}">
      <dgm:prSet/>
      <dgm:spPr/>
      <dgm:t>
        <a:bodyPr/>
        <a:lstStyle/>
        <a:p>
          <a:endParaRPr lang="es-ES" sz="1400" b="1"/>
        </a:p>
      </dgm:t>
    </dgm:pt>
    <dgm:pt modelId="{E9303938-5167-BA46-8105-E32F4BA4BDB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Formadores</a:t>
          </a:r>
          <a:endParaRPr lang="es-ES" sz="1400" b="1" dirty="0"/>
        </a:p>
      </dgm:t>
    </dgm:pt>
    <dgm:pt modelId="{AD1EA36B-9AA5-9545-BEC8-30E3277A3C3D}" type="parTrans" cxnId="{2EA2A8D0-74AD-044E-A9E4-7EF379B13327}">
      <dgm:prSet/>
      <dgm:spPr/>
      <dgm:t>
        <a:bodyPr/>
        <a:lstStyle/>
        <a:p>
          <a:endParaRPr lang="es-ES" sz="1400" b="1"/>
        </a:p>
      </dgm:t>
    </dgm:pt>
    <dgm:pt modelId="{078A42E4-C3EE-034F-806F-6ECC0E4CDAD2}" type="sibTrans" cxnId="{2EA2A8D0-74AD-044E-A9E4-7EF379B13327}">
      <dgm:prSet/>
      <dgm:spPr/>
      <dgm:t>
        <a:bodyPr/>
        <a:lstStyle/>
        <a:p>
          <a:endParaRPr lang="es-ES" sz="1400" b="1"/>
        </a:p>
      </dgm:t>
    </dgm:pt>
    <dgm:pt modelId="{18595685-826B-A74E-BFF6-8518591D6D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Tutores</a:t>
          </a:r>
          <a:endParaRPr lang="es-ES" sz="1400" b="1" dirty="0"/>
        </a:p>
      </dgm:t>
    </dgm:pt>
    <dgm:pt modelId="{2148B698-EAD6-4544-AB7E-49B608FF7E71}" type="parTrans" cxnId="{54BAA08C-C89C-9743-BD91-AA4FF5472C0F}">
      <dgm:prSet/>
      <dgm:spPr/>
      <dgm:t>
        <a:bodyPr/>
        <a:lstStyle/>
        <a:p>
          <a:endParaRPr lang="es-ES" sz="1400" b="1"/>
        </a:p>
      </dgm:t>
    </dgm:pt>
    <dgm:pt modelId="{366AE7CA-ADB7-9E40-8577-B60FC3064F5A}" type="sibTrans" cxnId="{54BAA08C-C89C-9743-BD91-AA4FF5472C0F}">
      <dgm:prSet/>
      <dgm:spPr/>
      <dgm:t>
        <a:bodyPr/>
        <a:lstStyle/>
        <a:p>
          <a:endParaRPr lang="es-ES" sz="1400" b="1"/>
        </a:p>
      </dgm:t>
    </dgm:pt>
    <dgm:pt modelId="{C111BBE8-46B9-1A4B-9CF8-AD42AFD69BC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Formadores</a:t>
          </a:r>
          <a:endParaRPr lang="es-ES" sz="1400" b="1" dirty="0"/>
        </a:p>
      </dgm:t>
    </dgm:pt>
    <dgm:pt modelId="{BD167F41-036B-0E4D-9500-1D62EE6C3CF1}" type="sibTrans" cxnId="{96297773-8979-554B-98C6-B6AD24C4AAB1}">
      <dgm:prSet/>
      <dgm:spPr/>
      <dgm:t>
        <a:bodyPr/>
        <a:lstStyle/>
        <a:p>
          <a:endParaRPr lang="es-ES" sz="1400" b="1"/>
        </a:p>
      </dgm:t>
    </dgm:pt>
    <dgm:pt modelId="{264B4D9A-B4E5-8444-A8E5-770ABE27B762}" type="parTrans" cxnId="{96297773-8979-554B-98C6-B6AD24C4AAB1}">
      <dgm:prSet/>
      <dgm:spPr/>
      <dgm:t>
        <a:bodyPr/>
        <a:lstStyle/>
        <a:p>
          <a:endParaRPr lang="es-ES" sz="1400" b="1"/>
        </a:p>
      </dgm:t>
    </dgm:pt>
    <dgm:pt modelId="{BA8EFF75-92AB-224F-BD88-E77B34A077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1.1</a:t>
          </a:r>
          <a:endParaRPr lang="es-ES" sz="1400" b="1" dirty="0"/>
        </a:p>
      </dgm:t>
    </dgm:pt>
    <dgm:pt modelId="{86632BDF-18C7-1840-B985-A421CFD73F5E}" type="parTrans" cxnId="{2E5B2BBA-AC9F-EB47-B4D3-3EB996A244C4}">
      <dgm:prSet/>
      <dgm:spPr/>
      <dgm:t>
        <a:bodyPr/>
        <a:lstStyle/>
        <a:p>
          <a:endParaRPr lang="es-ES" sz="1400" b="1"/>
        </a:p>
      </dgm:t>
    </dgm:pt>
    <dgm:pt modelId="{5B9F3BC2-2526-CD4B-AEBB-FE7E13856E5B}" type="sibTrans" cxnId="{2E5B2BBA-AC9F-EB47-B4D3-3EB996A244C4}">
      <dgm:prSet/>
      <dgm:spPr/>
      <dgm:t>
        <a:bodyPr/>
        <a:lstStyle/>
        <a:p>
          <a:endParaRPr lang="es-ES" sz="1400" b="1"/>
        </a:p>
      </dgm:t>
    </dgm:pt>
    <dgm:pt modelId="{122C9143-326C-0948-A79D-29521B7B10A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1.2</a:t>
          </a:r>
          <a:endParaRPr lang="es-ES" sz="1400" b="1" dirty="0"/>
        </a:p>
      </dgm:t>
    </dgm:pt>
    <dgm:pt modelId="{F248F9B9-B09C-4047-8C63-736FF0B1EBF1}" type="parTrans" cxnId="{43C1FF4D-47CA-3646-A4AC-2E336F686500}">
      <dgm:prSet/>
      <dgm:spPr/>
      <dgm:t>
        <a:bodyPr/>
        <a:lstStyle/>
        <a:p>
          <a:endParaRPr lang="es-ES" sz="1400" b="1"/>
        </a:p>
      </dgm:t>
    </dgm:pt>
    <dgm:pt modelId="{BDA635C8-9430-7648-AC32-6A9A921D3F06}" type="sibTrans" cxnId="{43C1FF4D-47CA-3646-A4AC-2E336F686500}">
      <dgm:prSet/>
      <dgm:spPr/>
      <dgm:t>
        <a:bodyPr/>
        <a:lstStyle/>
        <a:p>
          <a:endParaRPr lang="es-ES" sz="1400" b="1"/>
        </a:p>
      </dgm:t>
    </dgm:pt>
    <dgm:pt modelId="{E736B197-53D8-4549-A314-B5A96BC237A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2.1</a:t>
          </a:r>
          <a:endParaRPr lang="es-ES" sz="1400" b="1" dirty="0"/>
        </a:p>
      </dgm:t>
    </dgm:pt>
    <dgm:pt modelId="{B2E36DCF-56A9-2746-B211-C7B1D67CA812}" type="parTrans" cxnId="{B37DB313-3B7A-5142-B2D1-302958C77198}">
      <dgm:prSet/>
      <dgm:spPr/>
      <dgm:t>
        <a:bodyPr/>
        <a:lstStyle/>
        <a:p>
          <a:endParaRPr lang="es-ES" sz="1400" b="1"/>
        </a:p>
      </dgm:t>
    </dgm:pt>
    <dgm:pt modelId="{C8CC87CD-D68A-7346-96A7-C17D6A4C323A}" type="sibTrans" cxnId="{B37DB313-3B7A-5142-B2D1-302958C77198}">
      <dgm:prSet/>
      <dgm:spPr/>
      <dgm:t>
        <a:bodyPr/>
        <a:lstStyle/>
        <a:p>
          <a:endParaRPr lang="es-ES" sz="1400" b="1"/>
        </a:p>
      </dgm:t>
    </dgm:pt>
    <dgm:pt modelId="{34A3267A-6B99-5E41-9FA0-DA290131D3F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2.2</a:t>
          </a:r>
          <a:endParaRPr lang="es-ES" sz="1400" b="1" dirty="0"/>
        </a:p>
      </dgm:t>
    </dgm:pt>
    <dgm:pt modelId="{DC12E08E-4692-2843-BAFE-AC51E8B28D6D}" type="parTrans" cxnId="{645F2FD2-868A-C944-AAFC-19EAA3F5102A}">
      <dgm:prSet/>
      <dgm:spPr/>
      <dgm:t>
        <a:bodyPr/>
        <a:lstStyle/>
        <a:p>
          <a:endParaRPr lang="es-ES" sz="1400" b="1"/>
        </a:p>
      </dgm:t>
    </dgm:pt>
    <dgm:pt modelId="{98666CD3-F672-9547-B64E-39AFB4D2A65D}" type="sibTrans" cxnId="{645F2FD2-868A-C944-AAFC-19EAA3F5102A}">
      <dgm:prSet/>
      <dgm:spPr/>
      <dgm:t>
        <a:bodyPr/>
        <a:lstStyle/>
        <a:p>
          <a:endParaRPr lang="es-ES" sz="1400" b="1"/>
        </a:p>
      </dgm:t>
    </dgm:pt>
    <dgm:pt modelId="{4592774B-53EA-154D-AF38-4909C6975167}" type="pres">
      <dgm:prSet presAssocID="{BBAF1321-CCDB-1E4E-8E90-B3C0A1A6BA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55D5CA4-E074-AC45-B50E-8C4E4380F4E4}" type="pres">
      <dgm:prSet presAssocID="{C945185B-AA19-E744-9374-6E18B17685EF}" presName="hierRoot1" presStyleCnt="0"/>
      <dgm:spPr/>
    </dgm:pt>
    <dgm:pt modelId="{C66640BF-73CA-8E49-9E93-00A69986A50C}" type="pres">
      <dgm:prSet presAssocID="{C945185B-AA19-E744-9374-6E18B17685EF}" presName="composite" presStyleCnt="0"/>
      <dgm:spPr/>
    </dgm:pt>
    <dgm:pt modelId="{217574B0-1E38-B249-AA05-FA44F847AD93}" type="pres">
      <dgm:prSet presAssocID="{C945185B-AA19-E744-9374-6E18B17685EF}" presName="background" presStyleLbl="node0" presStyleIdx="0" presStyleCnt="2"/>
      <dgm:spPr/>
    </dgm:pt>
    <dgm:pt modelId="{C6BBBE1A-0122-A141-8B47-91D20CABA139}" type="pres">
      <dgm:prSet presAssocID="{C945185B-AA19-E744-9374-6E18B17685E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699A8C-2A3B-9845-A501-69C41F1B805E}" type="pres">
      <dgm:prSet presAssocID="{C945185B-AA19-E744-9374-6E18B17685EF}" presName="hierChild2" presStyleCnt="0"/>
      <dgm:spPr/>
    </dgm:pt>
    <dgm:pt modelId="{EA24A9CC-C9CB-B242-BC06-158513443A86}" type="pres">
      <dgm:prSet presAssocID="{264B4D9A-B4E5-8444-A8E5-770ABE27B762}" presName="Name10" presStyleLbl="parChTrans1D2" presStyleIdx="0" presStyleCnt="2"/>
      <dgm:spPr/>
      <dgm:t>
        <a:bodyPr/>
        <a:lstStyle/>
        <a:p>
          <a:endParaRPr lang="es-ES"/>
        </a:p>
      </dgm:t>
    </dgm:pt>
    <dgm:pt modelId="{D0170CCC-CE34-084D-BC0B-67D3350C722B}" type="pres">
      <dgm:prSet presAssocID="{C111BBE8-46B9-1A4B-9CF8-AD42AFD69BC5}" presName="hierRoot2" presStyleCnt="0"/>
      <dgm:spPr/>
    </dgm:pt>
    <dgm:pt modelId="{C09BD98C-C90B-C447-B348-90F6AF92F8D9}" type="pres">
      <dgm:prSet presAssocID="{C111BBE8-46B9-1A4B-9CF8-AD42AFD69BC5}" presName="composite2" presStyleCnt="0"/>
      <dgm:spPr/>
    </dgm:pt>
    <dgm:pt modelId="{0A394834-EFF8-9642-B982-46139BF30515}" type="pres">
      <dgm:prSet presAssocID="{C111BBE8-46B9-1A4B-9CF8-AD42AFD69BC5}" presName="background2" presStyleLbl="node2" presStyleIdx="0" presStyleCnt="2"/>
      <dgm:spPr>
        <a:solidFill>
          <a:schemeClr val="accent3"/>
        </a:solidFill>
      </dgm:spPr>
    </dgm:pt>
    <dgm:pt modelId="{380DBA25-42FF-C444-AE3F-BFAC4EACB5A3}" type="pres">
      <dgm:prSet presAssocID="{C111BBE8-46B9-1A4B-9CF8-AD42AFD69BC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1B776F-A6F9-2C40-88DF-CB4830C7858E}" type="pres">
      <dgm:prSet presAssocID="{C111BBE8-46B9-1A4B-9CF8-AD42AFD69BC5}" presName="hierChild3" presStyleCnt="0"/>
      <dgm:spPr/>
    </dgm:pt>
    <dgm:pt modelId="{699AC091-F5DA-6140-8CEA-5EB67C874BB9}" type="pres">
      <dgm:prSet presAssocID="{1260437F-A349-F149-AF2D-CDEE8314D9D2}" presName="Name17" presStyleLbl="parChTrans1D3" presStyleIdx="0" presStyleCnt="2"/>
      <dgm:spPr/>
      <dgm:t>
        <a:bodyPr/>
        <a:lstStyle/>
        <a:p>
          <a:endParaRPr lang="es-ES"/>
        </a:p>
      </dgm:t>
    </dgm:pt>
    <dgm:pt modelId="{B2014275-3299-1845-8581-A3792B8969FA}" type="pres">
      <dgm:prSet presAssocID="{B4230921-0EC3-5C40-BEED-F2E166EE38C9}" presName="hierRoot3" presStyleCnt="0"/>
      <dgm:spPr/>
    </dgm:pt>
    <dgm:pt modelId="{4053B7D7-C784-EE4E-9C84-477AA767EB77}" type="pres">
      <dgm:prSet presAssocID="{B4230921-0EC3-5C40-BEED-F2E166EE38C9}" presName="composite3" presStyleCnt="0"/>
      <dgm:spPr/>
    </dgm:pt>
    <dgm:pt modelId="{CE4D8316-94DC-6847-8100-877039BB0072}" type="pres">
      <dgm:prSet presAssocID="{B4230921-0EC3-5C40-BEED-F2E166EE38C9}" presName="background3" presStyleLbl="node3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4E4120C1-2D22-E846-9D9E-4E3283D909A4}" type="pres">
      <dgm:prSet presAssocID="{B4230921-0EC3-5C40-BEED-F2E166EE38C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5C500C-C63D-DC47-97B0-2609277888B8}" type="pres">
      <dgm:prSet presAssocID="{B4230921-0EC3-5C40-BEED-F2E166EE38C9}" presName="hierChild4" presStyleCnt="0"/>
      <dgm:spPr/>
    </dgm:pt>
    <dgm:pt modelId="{48158827-B47E-4E4C-B0A9-D24AA433BE0E}" type="pres">
      <dgm:prSet presAssocID="{86632BDF-18C7-1840-B985-A421CFD73F5E}" presName="Name23" presStyleLbl="parChTrans1D4" presStyleIdx="0" presStyleCnt="4"/>
      <dgm:spPr/>
      <dgm:t>
        <a:bodyPr/>
        <a:lstStyle/>
        <a:p>
          <a:endParaRPr lang="es-ES"/>
        </a:p>
      </dgm:t>
    </dgm:pt>
    <dgm:pt modelId="{CE5E6C86-DCD9-5C4F-A3E3-47981737741A}" type="pres">
      <dgm:prSet presAssocID="{BA8EFF75-92AB-224F-BD88-E77B34A0779F}" presName="hierRoot4" presStyleCnt="0"/>
      <dgm:spPr/>
    </dgm:pt>
    <dgm:pt modelId="{EBE4A973-6BBD-F045-A108-C34D1EB4E8D5}" type="pres">
      <dgm:prSet presAssocID="{BA8EFF75-92AB-224F-BD88-E77B34A0779F}" presName="composite4" presStyleCnt="0"/>
      <dgm:spPr/>
    </dgm:pt>
    <dgm:pt modelId="{511164BC-B15E-604C-81C3-FED1BD1A8E48}" type="pres">
      <dgm:prSet presAssocID="{BA8EFF75-92AB-224F-BD88-E77B34A0779F}" presName="background4" presStyleLbl="node4" presStyleIdx="0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0D8E9EE-B500-D449-BD0A-2A501C3A5101}" type="pres">
      <dgm:prSet presAssocID="{BA8EFF75-92AB-224F-BD88-E77B34A0779F}" presName="text4" presStyleLbl="fgAcc4" presStyleIdx="0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BAE7E1-C363-3F43-A5B7-5376D2D45623}" type="pres">
      <dgm:prSet presAssocID="{BA8EFF75-92AB-224F-BD88-E77B34A0779F}" presName="hierChild5" presStyleCnt="0"/>
      <dgm:spPr/>
    </dgm:pt>
    <dgm:pt modelId="{44B64CED-E575-EC41-BED4-DD91B380A217}" type="pres">
      <dgm:prSet presAssocID="{F248F9B9-B09C-4047-8C63-736FF0B1EBF1}" presName="Name23" presStyleLbl="parChTrans1D4" presStyleIdx="1" presStyleCnt="4"/>
      <dgm:spPr/>
      <dgm:t>
        <a:bodyPr/>
        <a:lstStyle/>
        <a:p>
          <a:endParaRPr lang="es-ES"/>
        </a:p>
      </dgm:t>
    </dgm:pt>
    <dgm:pt modelId="{0029C786-A5DA-194A-89F9-BD97F9A01265}" type="pres">
      <dgm:prSet presAssocID="{122C9143-326C-0948-A79D-29521B7B10AD}" presName="hierRoot4" presStyleCnt="0"/>
      <dgm:spPr/>
    </dgm:pt>
    <dgm:pt modelId="{BA159741-0D14-6044-8159-D309D3023D8A}" type="pres">
      <dgm:prSet presAssocID="{122C9143-326C-0948-A79D-29521B7B10AD}" presName="composite4" presStyleCnt="0"/>
      <dgm:spPr/>
    </dgm:pt>
    <dgm:pt modelId="{09E863C7-0D7D-C843-A70C-1FF359E32A0B}" type="pres">
      <dgm:prSet presAssocID="{122C9143-326C-0948-A79D-29521B7B10AD}" presName="background4" presStyleLbl="node4" presStyleIdx="1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BEB3B9FE-929C-CB4E-867F-DADBFF9C96FF}" type="pres">
      <dgm:prSet presAssocID="{122C9143-326C-0948-A79D-29521B7B10AD}" presName="text4" presStyleLbl="fgAcc4" presStyleIdx="1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8F4459-867A-DB4F-9820-E60A97DC603D}" type="pres">
      <dgm:prSet presAssocID="{122C9143-326C-0948-A79D-29521B7B10AD}" presName="hierChild5" presStyleCnt="0"/>
      <dgm:spPr/>
    </dgm:pt>
    <dgm:pt modelId="{E0BD01B1-A7E2-E14F-81AC-D711D14A9B6B}" type="pres">
      <dgm:prSet presAssocID="{D61122E3-4B58-9F4B-9721-B71270811557}" presName="hierRoot1" presStyleCnt="0"/>
      <dgm:spPr/>
    </dgm:pt>
    <dgm:pt modelId="{DA5FFF6D-ACD6-5142-92DF-5A357BAB3221}" type="pres">
      <dgm:prSet presAssocID="{D61122E3-4B58-9F4B-9721-B71270811557}" presName="composite" presStyleCnt="0"/>
      <dgm:spPr/>
    </dgm:pt>
    <dgm:pt modelId="{69166804-A066-8142-B232-221B88275AE6}" type="pres">
      <dgm:prSet presAssocID="{D61122E3-4B58-9F4B-9721-B71270811557}" presName="background" presStyleLbl="node0" presStyleIdx="1" presStyleCnt="2"/>
      <dgm:spPr/>
    </dgm:pt>
    <dgm:pt modelId="{8DE7C781-768E-4648-8146-A0AE63733BDB}" type="pres">
      <dgm:prSet presAssocID="{D61122E3-4B58-9F4B-9721-B7127081155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BFA0E-FACE-6F4D-919F-303BC5F8F184}" type="pres">
      <dgm:prSet presAssocID="{D61122E3-4B58-9F4B-9721-B71270811557}" presName="hierChild2" presStyleCnt="0"/>
      <dgm:spPr/>
    </dgm:pt>
    <dgm:pt modelId="{8DB02E48-164C-D64B-B05B-B7D597DF35CF}" type="pres">
      <dgm:prSet presAssocID="{AD1EA36B-9AA5-9545-BEC8-30E3277A3C3D}" presName="Name10" presStyleLbl="parChTrans1D2" presStyleIdx="1" presStyleCnt="2"/>
      <dgm:spPr/>
      <dgm:t>
        <a:bodyPr/>
        <a:lstStyle/>
        <a:p>
          <a:endParaRPr lang="es-ES"/>
        </a:p>
      </dgm:t>
    </dgm:pt>
    <dgm:pt modelId="{303B6690-E309-AC41-9FCE-C39B6FF0F9FF}" type="pres">
      <dgm:prSet presAssocID="{E9303938-5167-BA46-8105-E32F4BA4BDB2}" presName="hierRoot2" presStyleCnt="0"/>
      <dgm:spPr/>
    </dgm:pt>
    <dgm:pt modelId="{8D9FC571-56E4-C94F-9170-245CA1DFA403}" type="pres">
      <dgm:prSet presAssocID="{E9303938-5167-BA46-8105-E32F4BA4BDB2}" presName="composite2" presStyleCnt="0"/>
      <dgm:spPr/>
    </dgm:pt>
    <dgm:pt modelId="{67A593CD-7877-464C-A00D-F972F55B2DA0}" type="pres">
      <dgm:prSet presAssocID="{E9303938-5167-BA46-8105-E32F4BA4BDB2}" presName="background2" presStyleLbl="node2" presStyleIdx="1" presStyleCnt="2"/>
      <dgm:spPr>
        <a:solidFill>
          <a:srgbClr val="9BBB59"/>
        </a:solidFill>
      </dgm:spPr>
    </dgm:pt>
    <dgm:pt modelId="{6863D188-5856-614C-A52F-1EEC752645EC}" type="pres">
      <dgm:prSet presAssocID="{E9303938-5167-BA46-8105-E32F4BA4BD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AB8907-B6B6-454A-80D5-D172EC79840B}" type="pres">
      <dgm:prSet presAssocID="{E9303938-5167-BA46-8105-E32F4BA4BDB2}" presName="hierChild3" presStyleCnt="0"/>
      <dgm:spPr/>
    </dgm:pt>
    <dgm:pt modelId="{E11A006A-9413-1A46-B8AB-776C4FA9094A}" type="pres">
      <dgm:prSet presAssocID="{2148B698-EAD6-4544-AB7E-49B608FF7E71}" presName="Name17" presStyleLbl="parChTrans1D3" presStyleIdx="1" presStyleCnt="2"/>
      <dgm:spPr/>
      <dgm:t>
        <a:bodyPr/>
        <a:lstStyle/>
        <a:p>
          <a:endParaRPr lang="es-ES"/>
        </a:p>
      </dgm:t>
    </dgm:pt>
    <dgm:pt modelId="{58D1F3FF-6BCF-E443-A1F0-A238DF8F431B}" type="pres">
      <dgm:prSet presAssocID="{18595685-826B-A74E-BFF6-8518591D6DA6}" presName="hierRoot3" presStyleCnt="0"/>
      <dgm:spPr/>
    </dgm:pt>
    <dgm:pt modelId="{6DA7F072-8766-724B-B040-C37677E63B24}" type="pres">
      <dgm:prSet presAssocID="{18595685-826B-A74E-BFF6-8518591D6DA6}" presName="composite3" presStyleCnt="0"/>
      <dgm:spPr/>
    </dgm:pt>
    <dgm:pt modelId="{3B8D67F6-8CE0-504B-AFD7-A009E8D9CBE2}" type="pres">
      <dgm:prSet presAssocID="{18595685-826B-A74E-BFF6-8518591D6DA6}" presName="background3" presStyleLbl="node3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F5C2017A-6219-BF45-82EB-79D8A152A2D7}" type="pres">
      <dgm:prSet presAssocID="{18595685-826B-A74E-BFF6-8518591D6DA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281DB9-07BC-0C4A-8965-449784C24232}" type="pres">
      <dgm:prSet presAssocID="{18595685-826B-A74E-BFF6-8518591D6DA6}" presName="hierChild4" presStyleCnt="0"/>
      <dgm:spPr/>
    </dgm:pt>
    <dgm:pt modelId="{216AE222-76EA-034A-B83C-E9C8125BE76C}" type="pres">
      <dgm:prSet presAssocID="{B2E36DCF-56A9-2746-B211-C7B1D67CA812}" presName="Name23" presStyleLbl="parChTrans1D4" presStyleIdx="2" presStyleCnt="4"/>
      <dgm:spPr/>
      <dgm:t>
        <a:bodyPr/>
        <a:lstStyle/>
        <a:p>
          <a:endParaRPr lang="es-ES"/>
        </a:p>
      </dgm:t>
    </dgm:pt>
    <dgm:pt modelId="{D83672F2-C79D-2945-BC1A-E11C2F90877D}" type="pres">
      <dgm:prSet presAssocID="{E736B197-53D8-4549-A314-B5A96BC237A8}" presName="hierRoot4" presStyleCnt="0"/>
      <dgm:spPr/>
    </dgm:pt>
    <dgm:pt modelId="{ECF0D072-98FD-2843-85E1-660BA6A8EB07}" type="pres">
      <dgm:prSet presAssocID="{E736B197-53D8-4549-A314-B5A96BC237A8}" presName="composite4" presStyleCnt="0"/>
      <dgm:spPr/>
    </dgm:pt>
    <dgm:pt modelId="{861C601F-25F0-3743-9332-B5584DCD7BC9}" type="pres">
      <dgm:prSet presAssocID="{E736B197-53D8-4549-A314-B5A96BC237A8}" presName="background4" presStyleLbl="node4" presStyleIdx="2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5C14642D-931E-1E4C-B9AC-0D2BB319EA44}" type="pres">
      <dgm:prSet presAssocID="{E736B197-53D8-4549-A314-B5A96BC237A8}" presName="text4" presStyleLbl="fgAcc4" presStyleIdx="2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F7E8-5BEC-5145-83A4-037E4C2BD18A}" type="pres">
      <dgm:prSet presAssocID="{E736B197-53D8-4549-A314-B5A96BC237A8}" presName="hierChild5" presStyleCnt="0"/>
      <dgm:spPr/>
    </dgm:pt>
    <dgm:pt modelId="{E5A3F320-4359-A347-9126-3670FB02DB8E}" type="pres">
      <dgm:prSet presAssocID="{DC12E08E-4692-2843-BAFE-AC51E8B28D6D}" presName="Name23" presStyleLbl="parChTrans1D4" presStyleIdx="3" presStyleCnt="4"/>
      <dgm:spPr/>
      <dgm:t>
        <a:bodyPr/>
        <a:lstStyle/>
        <a:p>
          <a:endParaRPr lang="es-ES"/>
        </a:p>
      </dgm:t>
    </dgm:pt>
    <dgm:pt modelId="{BABC65C7-7C7A-4F4B-AFB2-6C18F7F0EEE1}" type="pres">
      <dgm:prSet presAssocID="{34A3267A-6B99-5E41-9FA0-DA290131D3FC}" presName="hierRoot4" presStyleCnt="0"/>
      <dgm:spPr/>
    </dgm:pt>
    <dgm:pt modelId="{DCF575A9-92BF-754E-A5F7-EBFE734BD59D}" type="pres">
      <dgm:prSet presAssocID="{34A3267A-6B99-5E41-9FA0-DA290131D3FC}" presName="composite4" presStyleCnt="0"/>
      <dgm:spPr/>
    </dgm:pt>
    <dgm:pt modelId="{E9624E21-6F0C-6843-B406-CC06EB635981}" type="pres">
      <dgm:prSet presAssocID="{34A3267A-6B99-5E41-9FA0-DA290131D3FC}" presName="background4" presStyleLbl="node4" presStyleIdx="3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721E4E6E-7130-914A-BF5B-7850A62BC844}" type="pres">
      <dgm:prSet presAssocID="{34A3267A-6B99-5E41-9FA0-DA290131D3FC}" presName="text4" presStyleLbl="fgAcc4" presStyleIdx="3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BC02C1-5F55-244C-B1FB-4269154F727E}" type="pres">
      <dgm:prSet presAssocID="{34A3267A-6B99-5E41-9FA0-DA290131D3FC}" presName="hierChild5" presStyleCnt="0"/>
      <dgm:spPr/>
    </dgm:pt>
  </dgm:ptLst>
  <dgm:cxnLst>
    <dgm:cxn modelId="{54BAA08C-C89C-9743-BD91-AA4FF5472C0F}" srcId="{E9303938-5167-BA46-8105-E32F4BA4BDB2}" destId="{18595685-826B-A74E-BFF6-8518591D6DA6}" srcOrd="0" destOrd="0" parTransId="{2148B698-EAD6-4544-AB7E-49B608FF7E71}" sibTransId="{366AE7CA-ADB7-9E40-8577-B60FC3064F5A}"/>
    <dgm:cxn modelId="{FC7F6A75-4B27-E344-9A69-7A2487BF7B2B}" type="presOf" srcId="{B2E36DCF-56A9-2746-B211-C7B1D67CA812}" destId="{216AE222-76EA-034A-B83C-E9C8125BE76C}" srcOrd="0" destOrd="0" presId="urn:microsoft.com/office/officeart/2005/8/layout/hierarchy1"/>
    <dgm:cxn modelId="{BE161355-3D97-EF41-9ED9-C1B64FFAE52F}" type="presOf" srcId="{E9303938-5167-BA46-8105-E32F4BA4BDB2}" destId="{6863D188-5856-614C-A52F-1EEC752645EC}" srcOrd="0" destOrd="0" presId="urn:microsoft.com/office/officeart/2005/8/layout/hierarchy1"/>
    <dgm:cxn modelId="{8F9C5B50-5AB1-8A48-8280-BB543230295A}" type="presOf" srcId="{122C9143-326C-0948-A79D-29521B7B10AD}" destId="{BEB3B9FE-929C-CB4E-867F-DADBFF9C96FF}" srcOrd="0" destOrd="0" presId="urn:microsoft.com/office/officeart/2005/8/layout/hierarchy1"/>
    <dgm:cxn modelId="{5D75E579-1344-EB4E-BD7D-1B15B84DEE9E}" type="presOf" srcId="{18595685-826B-A74E-BFF6-8518591D6DA6}" destId="{F5C2017A-6219-BF45-82EB-79D8A152A2D7}" srcOrd="0" destOrd="0" presId="urn:microsoft.com/office/officeart/2005/8/layout/hierarchy1"/>
    <dgm:cxn modelId="{866621A1-FF60-0B42-85AF-EB742F1BFDC0}" srcId="{BBAF1321-CCDB-1E4E-8E90-B3C0A1A6BAE8}" destId="{D61122E3-4B58-9F4B-9721-B71270811557}" srcOrd="1" destOrd="0" parTransId="{08CEBAC0-0727-B742-B139-1B1A771EF3E6}" sibTransId="{B428DA08-CE50-DE46-8C4D-C785A332D490}"/>
    <dgm:cxn modelId="{9DBADD30-CADF-DA4A-92DE-EF032222509A}" type="presOf" srcId="{D61122E3-4B58-9F4B-9721-B71270811557}" destId="{8DE7C781-768E-4648-8146-A0AE63733BDB}" srcOrd="0" destOrd="0" presId="urn:microsoft.com/office/officeart/2005/8/layout/hierarchy1"/>
    <dgm:cxn modelId="{43C1FF4D-47CA-3646-A4AC-2E336F686500}" srcId="{B4230921-0EC3-5C40-BEED-F2E166EE38C9}" destId="{122C9143-326C-0948-A79D-29521B7B10AD}" srcOrd="1" destOrd="0" parTransId="{F248F9B9-B09C-4047-8C63-736FF0B1EBF1}" sibTransId="{BDA635C8-9430-7648-AC32-6A9A921D3F06}"/>
    <dgm:cxn modelId="{472F1F69-F780-7948-85B3-C69FF49CE5C3}" type="presOf" srcId="{C111BBE8-46B9-1A4B-9CF8-AD42AFD69BC5}" destId="{380DBA25-42FF-C444-AE3F-BFAC4EACB5A3}" srcOrd="0" destOrd="0" presId="urn:microsoft.com/office/officeart/2005/8/layout/hierarchy1"/>
    <dgm:cxn modelId="{4D91A3E1-7D0B-7449-9556-05C84DFCF21B}" type="presOf" srcId="{264B4D9A-B4E5-8444-A8E5-770ABE27B762}" destId="{EA24A9CC-C9CB-B242-BC06-158513443A86}" srcOrd="0" destOrd="0" presId="urn:microsoft.com/office/officeart/2005/8/layout/hierarchy1"/>
    <dgm:cxn modelId="{F992D44B-7564-3142-A0A5-5D7D8539ADA6}" type="presOf" srcId="{AD1EA36B-9AA5-9545-BEC8-30E3277A3C3D}" destId="{8DB02E48-164C-D64B-B05B-B7D597DF35CF}" srcOrd="0" destOrd="0" presId="urn:microsoft.com/office/officeart/2005/8/layout/hierarchy1"/>
    <dgm:cxn modelId="{821D4F53-B8C2-B343-BB27-7052A4170775}" type="presOf" srcId="{F248F9B9-B09C-4047-8C63-736FF0B1EBF1}" destId="{44B64CED-E575-EC41-BED4-DD91B380A217}" srcOrd="0" destOrd="0" presId="urn:microsoft.com/office/officeart/2005/8/layout/hierarchy1"/>
    <dgm:cxn modelId="{96297773-8979-554B-98C6-B6AD24C4AAB1}" srcId="{C945185B-AA19-E744-9374-6E18B17685EF}" destId="{C111BBE8-46B9-1A4B-9CF8-AD42AFD69BC5}" srcOrd="0" destOrd="0" parTransId="{264B4D9A-B4E5-8444-A8E5-770ABE27B762}" sibTransId="{BD167F41-036B-0E4D-9500-1D62EE6C3CF1}"/>
    <dgm:cxn modelId="{17B33D02-CF9E-8645-B7D0-F48BD8D0DE0B}" srcId="{BBAF1321-CCDB-1E4E-8E90-B3C0A1A6BAE8}" destId="{C945185B-AA19-E744-9374-6E18B17685EF}" srcOrd="0" destOrd="0" parTransId="{456B1B32-0FE0-C345-B9F5-EEAFED7C6078}" sibTransId="{80B14268-625B-0941-883D-B3F5568B8CA1}"/>
    <dgm:cxn modelId="{A99A4068-9E5B-E242-9226-C8A6A8617E63}" type="presOf" srcId="{C945185B-AA19-E744-9374-6E18B17685EF}" destId="{C6BBBE1A-0122-A141-8B47-91D20CABA139}" srcOrd="0" destOrd="0" presId="urn:microsoft.com/office/officeart/2005/8/layout/hierarchy1"/>
    <dgm:cxn modelId="{E500F0DE-37FF-C54C-93F7-441E8B2BDEEF}" type="presOf" srcId="{DC12E08E-4692-2843-BAFE-AC51E8B28D6D}" destId="{E5A3F320-4359-A347-9126-3670FB02DB8E}" srcOrd="0" destOrd="0" presId="urn:microsoft.com/office/officeart/2005/8/layout/hierarchy1"/>
    <dgm:cxn modelId="{99EE61C3-B045-8B42-9415-446AEABDC741}" type="presOf" srcId="{B4230921-0EC3-5C40-BEED-F2E166EE38C9}" destId="{4E4120C1-2D22-E846-9D9E-4E3283D909A4}" srcOrd="0" destOrd="0" presId="urn:microsoft.com/office/officeart/2005/8/layout/hierarchy1"/>
    <dgm:cxn modelId="{345FCD32-7AC2-F848-BD58-E144F5CA7A9F}" type="presOf" srcId="{BA8EFF75-92AB-224F-BD88-E77B34A0779F}" destId="{C0D8E9EE-B500-D449-BD0A-2A501C3A5101}" srcOrd="0" destOrd="0" presId="urn:microsoft.com/office/officeart/2005/8/layout/hierarchy1"/>
    <dgm:cxn modelId="{72598079-3DDA-A04A-B0F9-85DB6E037E7C}" srcId="{C111BBE8-46B9-1A4B-9CF8-AD42AFD69BC5}" destId="{B4230921-0EC3-5C40-BEED-F2E166EE38C9}" srcOrd="0" destOrd="0" parTransId="{1260437F-A349-F149-AF2D-CDEE8314D9D2}" sibTransId="{F08C496E-DB65-624D-9414-3E3F56E7F4E4}"/>
    <dgm:cxn modelId="{460E69B8-AE29-D14F-A206-A149C0307F8E}" type="presOf" srcId="{BBAF1321-CCDB-1E4E-8E90-B3C0A1A6BAE8}" destId="{4592774B-53EA-154D-AF38-4909C6975167}" srcOrd="0" destOrd="0" presId="urn:microsoft.com/office/officeart/2005/8/layout/hierarchy1"/>
    <dgm:cxn modelId="{2EA2A8D0-74AD-044E-A9E4-7EF379B13327}" srcId="{D61122E3-4B58-9F4B-9721-B71270811557}" destId="{E9303938-5167-BA46-8105-E32F4BA4BDB2}" srcOrd="0" destOrd="0" parTransId="{AD1EA36B-9AA5-9545-BEC8-30E3277A3C3D}" sibTransId="{078A42E4-C3EE-034F-806F-6ECC0E4CDAD2}"/>
    <dgm:cxn modelId="{D0A6465C-DDCA-1A4D-A053-C8396778B978}" type="presOf" srcId="{34A3267A-6B99-5E41-9FA0-DA290131D3FC}" destId="{721E4E6E-7130-914A-BF5B-7850A62BC844}" srcOrd="0" destOrd="0" presId="urn:microsoft.com/office/officeart/2005/8/layout/hierarchy1"/>
    <dgm:cxn modelId="{AB582CEE-41B5-8240-A9E4-F34DBDD9D800}" type="presOf" srcId="{86632BDF-18C7-1840-B985-A421CFD73F5E}" destId="{48158827-B47E-4E4C-B0A9-D24AA433BE0E}" srcOrd="0" destOrd="0" presId="urn:microsoft.com/office/officeart/2005/8/layout/hierarchy1"/>
    <dgm:cxn modelId="{645F2FD2-868A-C944-AAFC-19EAA3F5102A}" srcId="{18595685-826B-A74E-BFF6-8518591D6DA6}" destId="{34A3267A-6B99-5E41-9FA0-DA290131D3FC}" srcOrd="1" destOrd="0" parTransId="{DC12E08E-4692-2843-BAFE-AC51E8B28D6D}" sibTransId="{98666CD3-F672-9547-B64E-39AFB4D2A65D}"/>
    <dgm:cxn modelId="{C36B9646-041C-9741-B3CD-45696F36DCD2}" type="presOf" srcId="{E736B197-53D8-4549-A314-B5A96BC237A8}" destId="{5C14642D-931E-1E4C-B9AC-0D2BB319EA44}" srcOrd="0" destOrd="0" presId="urn:microsoft.com/office/officeart/2005/8/layout/hierarchy1"/>
    <dgm:cxn modelId="{2E5B2BBA-AC9F-EB47-B4D3-3EB996A244C4}" srcId="{B4230921-0EC3-5C40-BEED-F2E166EE38C9}" destId="{BA8EFF75-92AB-224F-BD88-E77B34A0779F}" srcOrd="0" destOrd="0" parTransId="{86632BDF-18C7-1840-B985-A421CFD73F5E}" sibTransId="{5B9F3BC2-2526-CD4B-AEBB-FE7E13856E5B}"/>
    <dgm:cxn modelId="{141B8798-A5DA-5740-AF24-BF452433FBE0}" type="presOf" srcId="{1260437F-A349-F149-AF2D-CDEE8314D9D2}" destId="{699AC091-F5DA-6140-8CEA-5EB67C874BB9}" srcOrd="0" destOrd="0" presId="urn:microsoft.com/office/officeart/2005/8/layout/hierarchy1"/>
    <dgm:cxn modelId="{B37DB313-3B7A-5142-B2D1-302958C77198}" srcId="{18595685-826B-A74E-BFF6-8518591D6DA6}" destId="{E736B197-53D8-4549-A314-B5A96BC237A8}" srcOrd="0" destOrd="0" parTransId="{B2E36DCF-56A9-2746-B211-C7B1D67CA812}" sibTransId="{C8CC87CD-D68A-7346-96A7-C17D6A4C323A}"/>
    <dgm:cxn modelId="{056C9E1B-0E10-2346-B12A-700C4E84109E}" type="presOf" srcId="{2148B698-EAD6-4544-AB7E-49B608FF7E71}" destId="{E11A006A-9413-1A46-B8AB-776C4FA9094A}" srcOrd="0" destOrd="0" presId="urn:microsoft.com/office/officeart/2005/8/layout/hierarchy1"/>
    <dgm:cxn modelId="{0D1BB83C-0444-8547-AEF8-DCA9C78A678C}" type="presParOf" srcId="{4592774B-53EA-154D-AF38-4909C6975167}" destId="{855D5CA4-E074-AC45-B50E-8C4E4380F4E4}" srcOrd="0" destOrd="0" presId="urn:microsoft.com/office/officeart/2005/8/layout/hierarchy1"/>
    <dgm:cxn modelId="{761648CE-A395-2B4F-8D76-2A96FE2B2EDC}" type="presParOf" srcId="{855D5CA4-E074-AC45-B50E-8C4E4380F4E4}" destId="{C66640BF-73CA-8E49-9E93-00A69986A50C}" srcOrd="0" destOrd="0" presId="urn:microsoft.com/office/officeart/2005/8/layout/hierarchy1"/>
    <dgm:cxn modelId="{DA34995C-56C4-294B-9CA9-AAD266AFB5CF}" type="presParOf" srcId="{C66640BF-73CA-8E49-9E93-00A69986A50C}" destId="{217574B0-1E38-B249-AA05-FA44F847AD93}" srcOrd="0" destOrd="0" presId="urn:microsoft.com/office/officeart/2005/8/layout/hierarchy1"/>
    <dgm:cxn modelId="{ADF6DC21-532D-DE4E-B92A-E93F653B2696}" type="presParOf" srcId="{C66640BF-73CA-8E49-9E93-00A69986A50C}" destId="{C6BBBE1A-0122-A141-8B47-91D20CABA139}" srcOrd="1" destOrd="0" presId="urn:microsoft.com/office/officeart/2005/8/layout/hierarchy1"/>
    <dgm:cxn modelId="{AA252E9D-73DE-1E4B-B3FB-8E2D90F309E5}" type="presParOf" srcId="{855D5CA4-E074-AC45-B50E-8C4E4380F4E4}" destId="{DA699A8C-2A3B-9845-A501-69C41F1B805E}" srcOrd="1" destOrd="0" presId="urn:microsoft.com/office/officeart/2005/8/layout/hierarchy1"/>
    <dgm:cxn modelId="{024938EA-4E15-4843-B2BB-E16895486CC3}" type="presParOf" srcId="{DA699A8C-2A3B-9845-A501-69C41F1B805E}" destId="{EA24A9CC-C9CB-B242-BC06-158513443A86}" srcOrd="0" destOrd="0" presId="urn:microsoft.com/office/officeart/2005/8/layout/hierarchy1"/>
    <dgm:cxn modelId="{D985847E-0D61-BE46-869F-3177D0E7CAFF}" type="presParOf" srcId="{DA699A8C-2A3B-9845-A501-69C41F1B805E}" destId="{D0170CCC-CE34-084D-BC0B-67D3350C722B}" srcOrd="1" destOrd="0" presId="urn:microsoft.com/office/officeart/2005/8/layout/hierarchy1"/>
    <dgm:cxn modelId="{BF418D39-985D-4D4D-BB46-D442D4CA31C0}" type="presParOf" srcId="{D0170CCC-CE34-084D-BC0B-67D3350C722B}" destId="{C09BD98C-C90B-C447-B348-90F6AF92F8D9}" srcOrd="0" destOrd="0" presId="urn:microsoft.com/office/officeart/2005/8/layout/hierarchy1"/>
    <dgm:cxn modelId="{FC661B8E-67EA-6543-964E-B28294DA712A}" type="presParOf" srcId="{C09BD98C-C90B-C447-B348-90F6AF92F8D9}" destId="{0A394834-EFF8-9642-B982-46139BF30515}" srcOrd="0" destOrd="0" presId="urn:microsoft.com/office/officeart/2005/8/layout/hierarchy1"/>
    <dgm:cxn modelId="{87753720-D08C-4346-ACD0-136249A56E15}" type="presParOf" srcId="{C09BD98C-C90B-C447-B348-90F6AF92F8D9}" destId="{380DBA25-42FF-C444-AE3F-BFAC4EACB5A3}" srcOrd="1" destOrd="0" presId="urn:microsoft.com/office/officeart/2005/8/layout/hierarchy1"/>
    <dgm:cxn modelId="{CFC790D2-8439-4449-8087-8250CBEE077E}" type="presParOf" srcId="{D0170CCC-CE34-084D-BC0B-67D3350C722B}" destId="{561B776F-A6F9-2C40-88DF-CB4830C7858E}" srcOrd="1" destOrd="0" presId="urn:microsoft.com/office/officeart/2005/8/layout/hierarchy1"/>
    <dgm:cxn modelId="{D36D6EE7-49A5-1F42-89D7-2F2441BDFD50}" type="presParOf" srcId="{561B776F-A6F9-2C40-88DF-CB4830C7858E}" destId="{699AC091-F5DA-6140-8CEA-5EB67C874BB9}" srcOrd="0" destOrd="0" presId="urn:microsoft.com/office/officeart/2005/8/layout/hierarchy1"/>
    <dgm:cxn modelId="{4E433EE3-3B4E-5B4F-8ACD-1F557DA3D9B0}" type="presParOf" srcId="{561B776F-A6F9-2C40-88DF-CB4830C7858E}" destId="{B2014275-3299-1845-8581-A3792B8969FA}" srcOrd="1" destOrd="0" presId="urn:microsoft.com/office/officeart/2005/8/layout/hierarchy1"/>
    <dgm:cxn modelId="{306BDBA3-8C08-E04C-9274-90539384043E}" type="presParOf" srcId="{B2014275-3299-1845-8581-A3792B8969FA}" destId="{4053B7D7-C784-EE4E-9C84-477AA767EB77}" srcOrd="0" destOrd="0" presId="urn:microsoft.com/office/officeart/2005/8/layout/hierarchy1"/>
    <dgm:cxn modelId="{1E9490F5-75F4-F14C-8449-B8C7B9870606}" type="presParOf" srcId="{4053B7D7-C784-EE4E-9C84-477AA767EB77}" destId="{CE4D8316-94DC-6847-8100-877039BB0072}" srcOrd="0" destOrd="0" presId="urn:microsoft.com/office/officeart/2005/8/layout/hierarchy1"/>
    <dgm:cxn modelId="{D093858E-7E93-B14A-A59F-93842EC730CF}" type="presParOf" srcId="{4053B7D7-C784-EE4E-9C84-477AA767EB77}" destId="{4E4120C1-2D22-E846-9D9E-4E3283D909A4}" srcOrd="1" destOrd="0" presId="urn:microsoft.com/office/officeart/2005/8/layout/hierarchy1"/>
    <dgm:cxn modelId="{4D5C3317-6CE6-DC4C-B9FF-0071C3A72E90}" type="presParOf" srcId="{B2014275-3299-1845-8581-A3792B8969FA}" destId="{105C500C-C63D-DC47-97B0-2609277888B8}" srcOrd="1" destOrd="0" presId="urn:microsoft.com/office/officeart/2005/8/layout/hierarchy1"/>
    <dgm:cxn modelId="{429F9BB7-141E-9E4D-AA70-CA29E81086EA}" type="presParOf" srcId="{105C500C-C63D-DC47-97B0-2609277888B8}" destId="{48158827-B47E-4E4C-B0A9-D24AA433BE0E}" srcOrd="0" destOrd="0" presId="urn:microsoft.com/office/officeart/2005/8/layout/hierarchy1"/>
    <dgm:cxn modelId="{8083F701-49A1-E94D-979E-18BFF4DBD02E}" type="presParOf" srcId="{105C500C-C63D-DC47-97B0-2609277888B8}" destId="{CE5E6C86-DCD9-5C4F-A3E3-47981737741A}" srcOrd="1" destOrd="0" presId="urn:microsoft.com/office/officeart/2005/8/layout/hierarchy1"/>
    <dgm:cxn modelId="{08034101-4C44-854D-9383-05859EC84127}" type="presParOf" srcId="{CE5E6C86-DCD9-5C4F-A3E3-47981737741A}" destId="{EBE4A973-6BBD-F045-A108-C34D1EB4E8D5}" srcOrd="0" destOrd="0" presId="urn:microsoft.com/office/officeart/2005/8/layout/hierarchy1"/>
    <dgm:cxn modelId="{99D70AC8-6B4B-524D-90FA-86C1BFB9F869}" type="presParOf" srcId="{EBE4A973-6BBD-F045-A108-C34D1EB4E8D5}" destId="{511164BC-B15E-604C-81C3-FED1BD1A8E48}" srcOrd="0" destOrd="0" presId="urn:microsoft.com/office/officeart/2005/8/layout/hierarchy1"/>
    <dgm:cxn modelId="{A28B8E78-F180-E34D-8BCC-CEAE74987506}" type="presParOf" srcId="{EBE4A973-6BBD-F045-A108-C34D1EB4E8D5}" destId="{C0D8E9EE-B500-D449-BD0A-2A501C3A5101}" srcOrd="1" destOrd="0" presId="urn:microsoft.com/office/officeart/2005/8/layout/hierarchy1"/>
    <dgm:cxn modelId="{5D499334-1B3B-A34A-A79A-4614F98381B4}" type="presParOf" srcId="{CE5E6C86-DCD9-5C4F-A3E3-47981737741A}" destId="{DCBAE7E1-C363-3F43-A5B7-5376D2D45623}" srcOrd="1" destOrd="0" presId="urn:microsoft.com/office/officeart/2005/8/layout/hierarchy1"/>
    <dgm:cxn modelId="{594CC5F9-6778-B545-BC5B-E17072240550}" type="presParOf" srcId="{105C500C-C63D-DC47-97B0-2609277888B8}" destId="{44B64CED-E575-EC41-BED4-DD91B380A217}" srcOrd="2" destOrd="0" presId="urn:microsoft.com/office/officeart/2005/8/layout/hierarchy1"/>
    <dgm:cxn modelId="{D64E6E98-555C-4945-807C-E389B785566A}" type="presParOf" srcId="{105C500C-C63D-DC47-97B0-2609277888B8}" destId="{0029C786-A5DA-194A-89F9-BD97F9A01265}" srcOrd="3" destOrd="0" presId="urn:microsoft.com/office/officeart/2005/8/layout/hierarchy1"/>
    <dgm:cxn modelId="{18A3D8D1-4B52-B04E-8EE8-247D7BC569F7}" type="presParOf" srcId="{0029C786-A5DA-194A-89F9-BD97F9A01265}" destId="{BA159741-0D14-6044-8159-D309D3023D8A}" srcOrd="0" destOrd="0" presId="urn:microsoft.com/office/officeart/2005/8/layout/hierarchy1"/>
    <dgm:cxn modelId="{F8494276-B6F7-7747-8934-E87CED15A3F8}" type="presParOf" srcId="{BA159741-0D14-6044-8159-D309D3023D8A}" destId="{09E863C7-0D7D-C843-A70C-1FF359E32A0B}" srcOrd="0" destOrd="0" presId="urn:microsoft.com/office/officeart/2005/8/layout/hierarchy1"/>
    <dgm:cxn modelId="{0B7A0262-BBAD-0F4D-B8A8-B28D1355981C}" type="presParOf" srcId="{BA159741-0D14-6044-8159-D309D3023D8A}" destId="{BEB3B9FE-929C-CB4E-867F-DADBFF9C96FF}" srcOrd="1" destOrd="0" presId="urn:microsoft.com/office/officeart/2005/8/layout/hierarchy1"/>
    <dgm:cxn modelId="{5CC3C13E-11C2-0446-A6BD-BC3D98AD5EDC}" type="presParOf" srcId="{0029C786-A5DA-194A-89F9-BD97F9A01265}" destId="{198F4459-867A-DB4F-9820-E60A97DC603D}" srcOrd="1" destOrd="0" presId="urn:microsoft.com/office/officeart/2005/8/layout/hierarchy1"/>
    <dgm:cxn modelId="{FAC4DA42-62B3-0C42-B47C-C59B8542F7EF}" type="presParOf" srcId="{4592774B-53EA-154D-AF38-4909C6975167}" destId="{E0BD01B1-A7E2-E14F-81AC-D711D14A9B6B}" srcOrd="1" destOrd="0" presId="urn:microsoft.com/office/officeart/2005/8/layout/hierarchy1"/>
    <dgm:cxn modelId="{9C8858A0-4699-9E4B-9A89-096995722D40}" type="presParOf" srcId="{E0BD01B1-A7E2-E14F-81AC-D711D14A9B6B}" destId="{DA5FFF6D-ACD6-5142-92DF-5A357BAB3221}" srcOrd="0" destOrd="0" presId="urn:microsoft.com/office/officeart/2005/8/layout/hierarchy1"/>
    <dgm:cxn modelId="{0AD0B622-2DC6-E445-8F11-F960EA4D47DE}" type="presParOf" srcId="{DA5FFF6D-ACD6-5142-92DF-5A357BAB3221}" destId="{69166804-A066-8142-B232-221B88275AE6}" srcOrd="0" destOrd="0" presId="urn:microsoft.com/office/officeart/2005/8/layout/hierarchy1"/>
    <dgm:cxn modelId="{0D6C1744-C678-DD40-B54F-0A2E360FFF40}" type="presParOf" srcId="{DA5FFF6D-ACD6-5142-92DF-5A357BAB3221}" destId="{8DE7C781-768E-4648-8146-A0AE63733BDB}" srcOrd="1" destOrd="0" presId="urn:microsoft.com/office/officeart/2005/8/layout/hierarchy1"/>
    <dgm:cxn modelId="{83DFC455-6A1E-4F4B-A430-983045D3BA55}" type="presParOf" srcId="{E0BD01B1-A7E2-E14F-81AC-D711D14A9B6B}" destId="{7FFBFA0E-FACE-6F4D-919F-303BC5F8F184}" srcOrd="1" destOrd="0" presId="urn:microsoft.com/office/officeart/2005/8/layout/hierarchy1"/>
    <dgm:cxn modelId="{82AAA701-8725-084B-B901-6C7F66F022B8}" type="presParOf" srcId="{7FFBFA0E-FACE-6F4D-919F-303BC5F8F184}" destId="{8DB02E48-164C-D64B-B05B-B7D597DF35CF}" srcOrd="0" destOrd="0" presId="urn:microsoft.com/office/officeart/2005/8/layout/hierarchy1"/>
    <dgm:cxn modelId="{6601199E-93E0-E64F-9A4E-32D3861BECAD}" type="presParOf" srcId="{7FFBFA0E-FACE-6F4D-919F-303BC5F8F184}" destId="{303B6690-E309-AC41-9FCE-C39B6FF0F9FF}" srcOrd="1" destOrd="0" presId="urn:microsoft.com/office/officeart/2005/8/layout/hierarchy1"/>
    <dgm:cxn modelId="{DB02F4FE-F5DD-C342-AE40-D38E67214B41}" type="presParOf" srcId="{303B6690-E309-AC41-9FCE-C39B6FF0F9FF}" destId="{8D9FC571-56E4-C94F-9170-245CA1DFA403}" srcOrd="0" destOrd="0" presId="urn:microsoft.com/office/officeart/2005/8/layout/hierarchy1"/>
    <dgm:cxn modelId="{B21A2D5A-5B29-9A44-9426-7DE0FBE7FB27}" type="presParOf" srcId="{8D9FC571-56E4-C94F-9170-245CA1DFA403}" destId="{67A593CD-7877-464C-A00D-F972F55B2DA0}" srcOrd="0" destOrd="0" presId="urn:microsoft.com/office/officeart/2005/8/layout/hierarchy1"/>
    <dgm:cxn modelId="{6F52DBB9-7B2E-0743-A161-931F265EC615}" type="presParOf" srcId="{8D9FC571-56E4-C94F-9170-245CA1DFA403}" destId="{6863D188-5856-614C-A52F-1EEC752645EC}" srcOrd="1" destOrd="0" presId="urn:microsoft.com/office/officeart/2005/8/layout/hierarchy1"/>
    <dgm:cxn modelId="{F8B3C8EE-E3DE-D34E-807C-1C7F007D4509}" type="presParOf" srcId="{303B6690-E309-AC41-9FCE-C39B6FF0F9FF}" destId="{5AAB8907-B6B6-454A-80D5-D172EC79840B}" srcOrd="1" destOrd="0" presId="urn:microsoft.com/office/officeart/2005/8/layout/hierarchy1"/>
    <dgm:cxn modelId="{D4B8ED16-E066-E248-9CF5-A03B3D0FBD34}" type="presParOf" srcId="{5AAB8907-B6B6-454A-80D5-D172EC79840B}" destId="{E11A006A-9413-1A46-B8AB-776C4FA9094A}" srcOrd="0" destOrd="0" presId="urn:microsoft.com/office/officeart/2005/8/layout/hierarchy1"/>
    <dgm:cxn modelId="{A4275770-3652-9041-A149-81C365C22A94}" type="presParOf" srcId="{5AAB8907-B6B6-454A-80D5-D172EC79840B}" destId="{58D1F3FF-6BCF-E443-A1F0-A238DF8F431B}" srcOrd="1" destOrd="0" presId="urn:microsoft.com/office/officeart/2005/8/layout/hierarchy1"/>
    <dgm:cxn modelId="{A0A39176-D1C2-9E48-B6B0-0E05B320FEF9}" type="presParOf" srcId="{58D1F3FF-6BCF-E443-A1F0-A238DF8F431B}" destId="{6DA7F072-8766-724B-B040-C37677E63B24}" srcOrd="0" destOrd="0" presId="urn:microsoft.com/office/officeart/2005/8/layout/hierarchy1"/>
    <dgm:cxn modelId="{7AF1249A-3BA7-3A48-AD06-0AFAAE6E9452}" type="presParOf" srcId="{6DA7F072-8766-724B-B040-C37677E63B24}" destId="{3B8D67F6-8CE0-504B-AFD7-A009E8D9CBE2}" srcOrd="0" destOrd="0" presId="urn:microsoft.com/office/officeart/2005/8/layout/hierarchy1"/>
    <dgm:cxn modelId="{3ABD4FCE-A8D2-0D49-8322-59CD11F07583}" type="presParOf" srcId="{6DA7F072-8766-724B-B040-C37677E63B24}" destId="{F5C2017A-6219-BF45-82EB-79D8A152A2D7}" srcOrd="1" destOrd="0" presId="urn:microsoft.com/office/officeart/2005/8/layout/hierarchy1"/>
    <dgm:cxn modelId="{827CAE4B-47CE-0A44-BF3B-425D1F3A7595}" type="presParOf" srcId="{58D1F3FF-6BCF-E443-A1F0-A238DF8F431B}" destId="{73281DB9-07BC-0C4A-8965-449784C24232}" srcOrd="1" destOrd="0" presId="urn:microsoft.com/office/officeart/2005/8/layout/hierarchy1"/>
    <dgm:cxn modelId="{E31198E8-2806-9E4E-992B-2D28E02C1AA6}" type="presParOf" srcId="{73281DB9-07BC-0C4A-8965-449784C24232}" destId="{216AE222-76EA-034A-B83C-E9C8125BE76C}" srcOrd="0" destOrd="0" presId="urn:microsoft.com/office/officeart/2005/8/layout/hierarchy1"/>
    <dgm:cxn modelId="{5049B5EA-753B-984C-8201-3CAAE462D89E}" type="presParOf" srcId="{73281DB9-07BC-0C4A-8965-449784C24232}" destId="{D83672F2-C79D-2945-BC1A-E11C2F90877D}" srcOrd="1" destOrd="0" presId="urn:microsoft.com/office/officeart/2005/8/layout/hierarchy1"/>
    <dgm:cxn modelId="{8D11A7A6-D7D4-1144-976C-872B421A2A00}" type="presParOf" srcId="{D83672F2-C79D-2945-BC1A-E11C2F90877D}" destId="{ECF0D072-98FD-2843-85E1-660BA6A8EB07}" srcOrd="0" destOrd="0" presId="urn:microsoft.com/office/officeart/2005/8/layout/hierarchy1"/>
    <dgm:cxn modelId="{3E0F0C57-7C3F-9443-80D0-72BF3029DDE4}" type="presParOf" srcId="{ECF0D072-98FD-2843-85E1-660BA6A8EB07}" destId="{861C601F-25F0-3743-9332-B5584DCD7BC9}" srcOrd="0" destOrd="0" presId="urn:microsoft.com/office/officeart/2005/8/layout/hierarchy1"/>
    <dgm:cxn modelId="{04DD415E-E547-7641-BDDE-1F41E2DC50C8}" type="presParOf" srcId="{ECF0D072-98FD-2843-85E1-660BA6A8EB07}" destId="{5C14642D-931E-1E4C-B9AC-0D2BB319EA44}" srcOrd="1" destOrd="0" presId="urn:microsoft.com/office/officeart/2005/8/layout/hierarchy1"/>
    <dgm:cxn modelId="{407956A2-FD0A-C144-93BC-62BE2096A061}" type="presParOf" srcId="{D83672F2-C79D-2945-BC1A-E11C2F90877D}" destId="{2357F7E8-5BEC-5145-83A4-037E4C2BD18A}" srcOrd="1" destOrd="0" presId="urn:microsoft.com/office/officeart/2005/8/layout/hierarchy1"/>
    <dgm:cxn modelId="{60BD9ED4-8B58-704A-AB5F-08EA9BF680AA}" type="presParOf" srcId="{73281DB9-07BC-0C4A-8965-449784C24232}" destId="{E5A3F320-4359-A347-9126-3670FB02DB8E}" srcOrd="2" destOrd="0" presId="urn:microsoft.com/office/officeart/2005/8/layout/hierarchy1"/>
    <dgm:cxn modelId="{2307D553-B74B-614D-AAB8-F5190FE65A8A}" type="presParOf" srcId="{73281DB9-07BC-0C4A-8965-449784C24232}" destId="{BABC65C7-7C7A-4F4B-AFB2-6C18F7F0EEE1}" srcOrd="3" destOrd="0" presId="urn:microsoft.com/office/officeart/2005/8/layout/hierarchy1"/>
    <dgm:cxn modelId="{C2F5877D-A196-7443-A609-F76E19435B17}" type="presParOf" srcId="{BABC65C7-7C7A-4F4B-AFB2-6C18F7F0EEE1}" destId="{DCF575A9-92BF-754E-A5F7-EBFE734BD59D}" srcOrd="0" destOrd="0" presId="urn:microsoft.com/office/officeart/2005/8/layout/hierarchy1"/>
    <dgm:cxn modelId="{3A253E41-52E6-124B-9B42-F48485A1245D}" type="presParOf" srcId="{DCF575A9-92BF-754E-A5F7-EBFE734BD59D}" destId="{E9624E21-6F0C-6843-B406-CC06EB635981}" srcOrd="0" destOrd="0" presId="urn:microsoft.com/office/officeart/2005/8/layout/hierarchy1"/>
    <dgm:cxn modelId="{BC43BF34-2F5A-BB4D-A8CE-0A98AB9118C1}" type="presParOf" srcId="{DCF575A9-92BF-754E-A5F7-EBFE734BD59D}" destId="{721E4E6E-7130-914A-BF5B-7850A62BC844}" srcOrd="1" destOrd="0" presId="urn:microsoft.com/office/officeart/2005/8/layout/hierarchy1"/>
    <dgm:cxn modelId="{AE91A637-46A3-5F4F-BD74-E35CBE281F52}" type="presParOf" srcId="{BABC65C7-7C7A-4F4B-AFB2-6C18F7F0EEE1}" destId="{E8BC02C1-5F55-244C-B1FB-4269154F72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5C8B03-059E-704F-8A63-8ECE02FAAF7E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425A8C37-3B62-A340-B84A-49BBDB97D1D2}">
      <dgm:prSet phldrT="[Texto]"/>
      <dgm:spPr/>
      <dgm:t>
        <a:bodyPr/>
        <a:lstStyle/>
        <a:p>
          <a:r>
            <a:rPr lang="es-ES_tradnl" dirty="0" smtClean="0"/>
            <a:t>Aprendizajes de los estudiantes</a:t>
          </a:r>
          <a:endParaRPr lang="es-ES_tradnl" dirty="0"/>
        </a:p>
      </dgm:t>
    </dgm:pt>
    <dgm:pt modelId="{A2B816AA-9AD6-E34F-9348-55F308050D8C}" type="parTrans" cxnId="{E158B583-C28E-4C4B-8D15-D303D1E184F7}">
      <dgm:prSet/>
      <dgm:spPr/>
      <dgm:t>
        <a:bodyPr/>
        <a:lstStyle/>
        <a:p>
          <a:endParaRPr lang="es-ES_tradnl"/>
        </a:p>
      </dgm:t>
    </dgm:pt>
    <dgm:pt modelId="{5048FD28-D234-724C-B5E1-07B81FB45E5E}" type="sibTrans" cxnId="{E158B583-C28E-4C4B-8D15-D303D1E184F7}">
      <dgm:prSet/>
      <dgm:spPr/>
      <dgm:t>
        <a:bodyPr/>
        <a:lstStyle/>
        <a:p>
          <a:endParaRPr lang="es-ES_tradnl"/>
        </a:p>
      </dgm:t>
    </dgm:pt>
    <dgm:pt modelId="{04CF7E6B-A4A6-B142-B89C-7EAEC5620A71}">
      <dgm:prSet phldrT="[Texto]"/>
      <dgm:spPr/>
      <dgm:t>
        <a:bodyPr/>
        <a:lstStyle/>
        <a:p>
          <a:r>
            <a:rPr lang="es-ES_tradnl" dirty="0" smtClean="0"/>
            <a:t>Ajuste a la formación para hacerla genuinamente situada</a:t>
          </a:r>
          <a:endParaRPr lang="es-ES_tradnl" dirty="0"/>
        </a:p>
      </dgm:t>
    </dgm:pt>
    <dgm:pt modelId="{3768C5D3-4413-A44E-A150-E2589AC55F29}" type="parTrans" cxnId="{F40E572F-03E6-D94D-A7B2-82A73A402E2B}">
      <dgm:prSet/>
      <dgm:spPr/>
      <dgm:t>
        <a:bodyPr/>
        <a:lstStyle/>
        <a:p>
          <a:endParaRPr lang="es-ES_tradnl"/>
        </a:p>
      </dgm:t>
    </dgm:pt>
    <dgm:pt modelId="{48029737-8B1D-544C-8360-97A00F137833}" type="sibTrans" cxnId="{F40E572F-03E6-D94D-A7B2-82A73A402E2B}">
      <dgm:prSet/>
      <dgm:spPr/>
      <dgm:t>
        <a:bodyPr/>
        <a:lstStyle/>
        <a:p>
          <a:endParaRPr lang="es-ES_tradnl"/>
        </a:p>
      </dgm:t>
    </dgm:pt>
    <dgm:pt modelId="{FA81373A-0554-6043-82D0-DE1DEF64C228}">
      <dgm:prSet phldrT="[Texto]"/>
      <dgm:spPr/>
      <dgm:t>
        <a:bodyPr/>
        <a:lstStyle/>
        <a:p>
          <a:r>
            <a:rPr lang="es-ES_tradnl" dirty="0" smtClean="0"/>
            <a:t>Documentos y protocolo que respaldan las acciones</a:t>
          </a:r>
          <a:endParaRPr lang="es-ES_tradnl" dirty="0"/>
        </a:p>
      </dgm:t>
    </dgm:pt>
    <dgm:pt modelId="{7B671915-B98B-F54F-901C-8FB734D57104}" type="parTrans" cxnId="{B9A34CC6-63B1-B041-BFEB-40DAA544B544}">
      <dgm:prSet/>
      <dgm:spPr/>
      <dgm:t>
        <a:bodyPr/>
        <a:lstStyle/>
        <a:p>
          <a:endParaRPr lang="es-ES_tradnl"/>
        </a:p>
      </dgm:t>
    </dgm:pt>
    <dgm:pt modelId="{236A2AD3-114B-124E-8B9A-4E3F06FAC836}" type="sibTrans" cxnId="{B9A34CC6-63B1-B041-BFEB-40DAA544B544}">
      <dgm:prSet/>
      <dgm:spPr/>
      <dgm:t>
        <a:bodyPr/>
        <a:lstStyle/>
        <a:p>
          <a:endParaRPr lang="es-ES_tradnl"/>
        </a:p>
      </dgm:t>
    </dgm:pt>
    <dgm:pt modelId="{E0CE2218-7AB6-F943-8D0A-5AB65024041E}">
      <dgm:prSet phldrT="[Texto]"/>
      <dgm:spPr/>
      <dgm:t>
        <a:bodyPr/>
        <a:lstStyle/>
        <a:p>
          <a:r>
            <a:rPr lang="es-ES_tradnl" dirty="0" smtClean="0"/>
            <a:t>Material educativo de apoyo al docente</a:t>
          </a:r>
          <a:endParaRPr lang="es-ES_tradnl" dirty="0"/>
        </a:p>
      </dgm:t>
    </dgm:pt>
    <dgm:pt modelId="{3DA044A5-ADB4-9B48-8056-E48DBA3ECFD1}" type="parTrans" cxnId="{CC7A1EF3-97EE-CE46-A13C-C8FF80DF5A96}">
      <dgm:prSet/>
      <dgm:spPr/>
      <dgm:t>
        <a:bodyPr/>
        <a:lstStyle/>
        <a:p>
          <a:endParaRPr lang="es-ES_tradnl"/>
        </a:p>
      </dgm:t>
    </dgm:pt>
    <dgm:pt modelId="{A4B71875-4F3A-A54D-9297-5AF01FD529BF}" type="sibTrans" cxnId="{CC7A1EF3-97EE-CE46-A13C-C8FF80DF5A96}">
      <dgm:prSet/>
      <dgm:spPr/>
      <dgm:t>
        <a:bodyPr/>
        <a:lstStyle/>
        <a:p>
          <a:endParaRPr lang="es-ES_tradnl"/>
        </a:p>
      </dgm:t>
    </dgm:pt>
    <dgm:pt modelId="{2E13ACF6-5E2E-F340-A9F5-A62882E787A6}">
      <dgm:prSet phldrT="[Texto]"/>
      <dgm:spPr/>
      <dgm:t>
        <a:bodyPr/>
        <a:lstStyle/>
        <a:p>
          <a:r>
            <a:rPr lang="es-ES_tradnl" dirty="0" smtClean="0"/>
            <a:t>Trabajo basado en información, datos y evidencias </a:t>
          </a:r>
          <a:endParaRPr lang="es-ES_tradnl" dirty="0"/>
        </a:p>
      </dgm:t>
    </dgm:pt>
    <dgm:pt modelId="{E02ABEAE-C897-B64F-815C-D092A44F9F12}" type="parTrans" cxnId="{25681E2B-0605-404F-BD09-52C458FFB7AD}">
      <dgm:prSet/>
      <dgm:spPr/>
      <dgm:t>
        <a:bodyPr/>
        <a:lstStyle/>
        <a:p>
          <a:endParaRPr lang="es-ES_tradnl"/>
        </a:p>
      </dgm:t>
    </dgm:pt>
    <dgm:pt modelId="{AD827651-3AB6-5646-8713-D7801C0DF659}" type="sibTrans" cxnId="{25681E2B-0605-404F-BD09-52C458FFB7AD}">
      <dgm:prSet/>
      <dgm:spPr/>
      <dgm:t>
        <a:bodyPr/>
        <a:lstStyle/>
        <a:p>
          <a:endParaRPr lang="es-ES_tradnl"/>
        </a:p>
      </dgm:t>
    </dgm:pt>
    <dgm:pt modelId="{49DED3D9-4991-A741-98C4-DEDF7587734D}" type="pres">
      <dgm:prSet presAssocID="{4C5C8B03-059E-704F-8A63-8ECE02FAAF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BCBA7D-4E01-1441-A8D8-8946B848FB7D}" type="pres">
      <dgm:prSet presAssocID="{4C5C8B03-059E-704F-8A63-8ECE02FAAF7E}" presName="matrix" presStyleCnt="0"/>
      <dgm:spPr/>
    </dgm:pt>
    <dgm:pt modelId="{5F982164-DAC9-9744-B8A5-CD04407C2670}" type="pres">
      <dgm:prSet presAssocID="{4C5C8B03-059E-704F-8A63-8ECE02FAAF7E}" presName="tile1" presStyleLbl="node1" presStyleIdx="0" presStyleCnt="4"/>
      <dgm:spPr/>
      <dgm:t>
        <a:bodyPr/>
        <a:lstStyle/>
        <a:p>
          <a:endParaRPr lang="es-ES_tradnl"/>
        </a:p>
      </dgm:t>
    </dgm:pt>
    <dgm:pt modelId="{CA66AC4C-9AAF-B044-8364-51CB793B5CCF}" type="pres">
      <dgm:prSet presAssocID="{4C5C8B03-059E-704F-8A63-8ECE02FAAF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F6DDEE-A694-C34F-BA14-C56B22B0D1D1}" type="pres">
      <dgm:prSet presAssocID="{4C5C8B03-059E-704F-8A63-8ECE02FAAF7E}" presName="tile2" presStyleLbl="node1" presStyleIdx="1" presStyleCnt="4"/>
      <dgm:spPr/>
      <dgm:t>
        <a:bodyPr/>
        <a:lstStyle/>
        <a:p>
          <a:endParaRPr lang="es-ES_tradnl"/>
        </a:p>
      </dgm:t>
    </dgm:pt>
    <dgm:pt modelId="{E076D27E-F7FB-2C4D-A9DC-49CE2C2D66A7}" type="pres">
      <dgm:prSet presAssocID="{4C5C8B03-059E-704F-8A63-8ECE02FAAF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2F14E37-865B-4F44-99AC-33E0E0448B76}" type="pres">
      <dgm:prSet presAssocID="{4C5C8B03-059E-704F-8A63-8ECE02FAAF7E}" presName="tile3" presStyleLbl="node1" presStyleIdx="2" presStyleCnt="4"/>
      <dgm:spPr/>
      <dgm:t>
        <a:bodyPr/>
        <a:lstStyle/>
        <a:p>
          <a:endParaRPr lang="es-ES"/>
        </a:p>
      </dgm:t>
    </dgm:pt>
    <dgm:pt modelId="{32B02D46-866B-4F4B-A364-E0CE2BC8BE21}" type="pres">
      <dgm:prSet presAssocID="{4C5C8B03-059E-704F-8A63-8ECE02FAAF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BBA2D4-7D71-3A46-B01C-762F77794C7B}" type="pres">
      <dgm:prSet presAssocID="{4C5C8B03-059E-704F-8A63-8ECE02FAAF7E}" presName="tile4" presStyleLbl="node1" presStyleIdx="3" presStyleCnt="4"/>
      <dgm:spPr/>
      <dgm:t>
        <a:bodyPr/>
        <a:lstStyle/>
        <a:p>
          <a:endParaRPr lang="es-ES_tradnl"/>
        </a:p>
      </dgm:t>
    </dgm:pt>
    <dgm:pt modelId="{774DEFC2-8F7A-8040-B4D0-7D98B7AE696B}" type="pres">
      <dgm:prSet presAssocID="{4C5C8B03-059E-704F-8A63-8ECE02FAAF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A3B5FD-8B82-FC48-A892-881E36C5F400}" type="pres">
      <dgm:prSet presAssocID="{4C5C8B03-059E-704F-8A63-8ECE02FAAF7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8F31616E-43D2-714C-8AC8-813B158F420A}" type="presOf" srcId="{2E13ACF6-5E2E-F340-A9F5-A62882E787A6}" destId="{774DEFC2-8F7A-8040-B4D0-7D98B7AE696B}" srcOrd="1" destOrd="0" presId="urn:microsoft.com/office/officeart/2005/8/layout/matrix1"/>
    <dgm:cxn modelId="{61390EC4-F3D0-A145-B81C-A65092D5B31D}" type="presOf" srcId="{E0CE2218-7AB6-F943-8D0A-5AB65024041E}" destId="{32B02D46-866B-4F4B-A364-E0CE2BC8BE21}" srcOrd="1" destOrd="0" presId="urn:microsoft.com/office/officeart/2005/8/layout/matrix1"/>
    <dgm:cxn modelId="{E0B6F9C9-D81F-4649-89DF-73AF31A6F261}" type="presOf" srcId="{4C5C8B03-059E-704F-8A63-8ECE02FAAF7E}" destId="{49DED3D9-4991-A741-98C4-DEDF7587734D}" srcOrd="0" destOrd="0" presId="urn:microsoft.com/office/officeart/2005/8/layout/matrix1"/>
    <dgm:cxn modelId="{25681E2B-0605-404F-BD09-52C458FFB7AD}" srcId="{425A8C37-3B62-A340-B84A-49BBDB97D1D2}" destId="{2E13ACF6-5E2E-F340-A9F5-A62882E787A6}" srcOrd="3" destOrd="0" parTransId="{E02ABEAE-C897-B64F-815C-D092A44F9F12}" sibTransId="{AD827651-3AB6-5646-8713-D7801C0DF659}"/>
    <dgm:cxn modelId="{FA00F360-DC40-604C-9D00-FF980E173FDD}" type="presOf" srcId="{FA81373A-0554-6043-82D0-DE1DEF64C228}" destId="{E076D27E-F7FB-2C4D-A9DC-49CE2C2D66A7}" srcOrd="1" destOrd="0" presId="urn:microsoft.com/office/officeart/2005/8/layout/matrix1"/>
    <dgm:cxn modelId="{19619908-B67B-CC4F-94BD-C7F69EC8355D}" type="presOf" srcId="{E0CE2218-7AB6-F943-8D0A-5AB65024041E}" destId="{B2F14E37-865B-4F44-99AC-33E0E0448B76}" srcOrd="0" destOrd="0" presId="urn:microsoft.com/office/officeart/2005/8/layout/matrix1"/>
    <dgm:cxn modelId="{CC7A1EF3-97EE-CE46-A13C-C8FF80DF5A96}" srcId="{425A8C37-3B62-A340-B84A-49BBDB97D1D2}" destId="{E0CE2218-7AB6-F943-8D0A-5AB65024041E}" srcOrd="2" destOrd="0" parTransId="{3DA044A5-ADB4-9B48-8056-E48DBA3ECFD1}" sibTransId="{A4B71875-4F3A-A54D-9297-5AF01FD529BF}"/>
    <dgm:cxn modelId="{C0C8BCF0-CE51-F345-8757-7079B79DC1F4}" type="presOf" srcId="{FA81373A-0554-6043-82D0-DE1DEF64C228}" destId="{A7F6DDEE-A694-C34F-BA14-C56B22B0D1D1}" srcOrd="0" destOrd="0" presId="urn:microsoft.com/office/officeart/2005/8/layout/matrix1"/>
    <dgm:cxn modelId="{017992C0-38AE-F840-BB42-ADE0950AE1FF}" type="presOf" srcId="{04CF7E6B-A4A6-B142-B89C-7EAEC5620A71}" destId="{CA66AC4C-9AAF-B044-8364-51CB793B5CCF}" srcOrd="1" destOrd="0" presId="urn:microsoft.com/office/officeart/2005/8/layout/matrix1"/>
    <dgm:cxn modelId="{542CF471-2B48-EA47-8380-9E89DF6666C2}" type="presOf" srcId="{2E13ACF6-5E2E-F340-A9F5-A62882E787A6}" destId="{2ABBA2D4-7D71-3A46-B01C-762F77794C7B}" srcOrd="0" destOrd="0" presId="urn:microsoft.com/office/officeart/2005/8/layout/matrix1"/>
    <dgm:cxn modelId="{CB0C518A-24BC-2A47-A3CF-C22F4D1F139E}" type="presOf" srcId="{425A8C37-3B62-A340-B84A-49BBDB97D1D2}" destId="{E6A3B5FD-8B82-FC48-A892-881E36C5F400}" srcOrd="0" destOrd="0" presId="urn:microsoft.com/office/officeart/2005/8/layout/matrix1"/>
    <dgm:cxn modelId="{B9A34CC6-63B1-B041-BFEB-40DAA544B544}" srcId="{425A8C37-3B62-A340-B84A-49BBDB97D1D2}" destId="{FA81373A-0554-6043-82D0-DE1DEF64C228}" srcOrd="1" destOrd="0" parTransId="{7B671915-B98B-F54F-901C-8FB734D57104}" sibTransId="{236A2AD3-114B-124E-8B9A-4E3F06FAC836}"/>
    <dgm:cxn modelId="{5C5EBE5C-5EF8-9B49-96A1-122C507ED441}" type="presOf" srcId="{04CF7E6B-A4A6-B142-B89C-7EAEC5620A71}" destId="{5F982164-DAC9-9744-B8A5-CD04407C2670}" srcOrd="0" destOrd="0" presId="urn:microsoft.com/office/officeart/2005/8/layout/matrix1"/>
    <dgm:cxn modelId="{E158B583-C28E-4C4B-8D15-D303D1E184F7}" srcId="{4C5C8B03-059E-704F-8A63-8ECE02FAAF7E}" destId="{425A8C37-3B62-A340-B84A-49BBDB97D1D2}" srcOrd="0" destOrd="0" parTransId="{A2B816AA-9AD6-E34F-9348-55F308050D8C}" sibTransId="{5048FD28-D234-724C-B5E1-07B81FB45E5E}"/>
    <dgm:cxn modelId="{F40E572F-03E6-D94D-A7B2-82A73A402E2B}" srcId="{425A8C37-3B62-A340-B84A-49BBDB97D1D2}" destId="{04CF7E6B-A4A6-B142-B89C-7EAEC5620A71}" srcOrd="0" destOrd="0" parTransId="{3768C5D3-4413-A44E-A150-E2589AC55F29}" sibTransId="{48029737-8B1D-544C-8360-97A00F137833}"/>
    <dgm:cxn modelId="{244FDA2F-62B2-A54F-9773-E5AC4005AFEB}" type="presParOf" srcId="{49DED3D9-4991-A741-98C4-DEDF7587734D}" destId="{3CBCBA7D-4E01-1441-A8D8-8946B848FB7D}" srcOrd="0" destOrd="0" presId="urn:microsoft.com/office/officeart/2005/8/layout/matrix1"/>
    <dgm:cxn modelId="{8C75F0CF-D211-F04B-823F-12E042E9B63B}" type="presParOf" srcId="{3CBCBA7D-4E01-1441-A8D8-8946B848FB7D}" destId="{5F982164-DAC9-9744-B8A5-CD04407C2670}" srcOrd="0" destOrd="0" presId="urn:microsoft.com/office/officeart/2005/8/layout/matrix1"/>
    <dgm:cxn modelId="{50C7550A-8058-444F-B2D6-0291CC5FC8DE}" type="presParOf" srcId="{3CBCBA7D-4E01-1441-A8D8-8946B848FB7D}" destId="{CA66AC4C-9AAF-B044-8364-51CB793B5CCF}" srcOrd="1" destOrd="0" presId="urn:microsoft.com/office/officeart/2005/8/layout/matrix1"/>
    <dgm:cxn modelId="{DF1CDF9E-C614-9946-B5A8-5BBF5A7E8733}" type="presParOf" srcId="{3CBCBA7D-4E01-1441-A8D8-8946B848FB7D}" destId="{A7F6DDEE-A694-C34F-BA14-C56B22B0D1D1}" srcOrd="2" destOrd="0" presId="urn:microsoft.com/office/officeart/2005/8/layout/matrix1"/>
    <dgm:cxn modelId="{C123671B-4723-C549-AE53-CC93ED9ECCD5}" type="presParOf" srcId="{3CBCBA7D-4E01-1441-A8D8-8946B848FB7D}" destId="{E076D27E-F7FB-2C4D-A9DC-49CE2C2D66A7}" srcOrd="3" destOrd="0" presId="urn:microsoft.com/office/officeart/2005/8/layout/matrix1"/>
    <dgm:cxn modelId="{18F439CB-2AC2-744A-B9BF-3B1E87B31DF6}" type="presParOf" srcId="{3CBCBA7D-4E01-1441-A8D8-8946B848FB7D}" destId="{B2F14E37-865B-4F44-99AC-33E0E0448B76}" srcOrd="4" destOrd="0" presId="urn:microsoft.com/office/officeart/2005/8/layout/matrix1"/>
    <dgm:cxn modelId="{F70824C3-F1CA-4146-A7C4-67BD016118CC}" type="presParOf" srcId="{3CBCBA7D-4E01-1441-A8D8-8946B848FB7D}" destId="{32B02D46-866B-4F4B-A364-E0CE2BC8BE21}" srcOrd="5" destOrd="0" presId="urn:microsoft.com/office/officeart/2005/8/layout/matrix1"/>
    <dgm:cxn modelId="{1980C90A-AEE0-F44F-B909-9DD2EE994E37}" type="presParOf" srcId="{3CBCBA7D-4E01-1441-A8D8-8946B848FB7D}" destId="{2ABBA2D4-7D71-3A46-B01C-762F77794C7B}" srcOrd="6" destOrd="0" presId="urn:microsoft.com/office/officeart/2005/8/layout/matrix1"/>
    <dgm:cxn modelId="{3191CB5A-7C8B-D749-9188-0EDBB50B2E3C}" type="presParOf" srcId="{3CBCBA7D-4E01-1441-A8D8-8946B848FB7D}" destId="{774DEFC2-8F7A-8040-B4D0-7D98B7AE696B}" srcOrd="7" destOrd="0" presId="urn:microsoft.com/office/officeart/2005/8/layout/matrix1"/>
    <dgm:cxn modelId="{E8703181-5F46-5E4A-9AF9-00363B807D98}" type="presParOf" srcId="{49DED3D9-4991-A741-98C4-DEDF7587734D}" destId="{E6A3B5FD-8B82-FC48-A892-881E36C5F4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4DFF23-D42F-414A-8D49-1468062657AF}" type="doc">
      <dgm:prSet loTypeId="urn:microsoft.com/office/officeart/2005/8/layout/arrow2" loCatId="process" qsTypeId="urn:microsoft.com/office/officeart/2005/8/quickstyle/3d1" qsCatId="3D" csTypeId="urn:microsoft.com/office/officeart/2005/8/colors/accent0_1" csCatId="mainScheme" phldr="1"/>
      <dgm:spPr/>
    </dgm:pt>
    <dgm:pt modelId="{3D36E913-9783-4718-B2F2-76959165384B}">
      <dgm:prSet phldrT="[Texto]" custT="1"/>
      <dgm:spPr/>
      <dgm:t>
        <a:bodyPr/>
        <a:lstStyle/>
        <a:p>
          <a:r>
            <a:rPr lang="es-CO" sz="1600" b="1" i="0" dirty="0" smtClean="0">
              <a:solidFill>
                <a:srgbClr val="630101"/>
              </a:solidFill>
              <a:latin typeface="Century Gothic" pitchFamily="34" charset="0"/>
            </a:rPr>
            <a:t>2015: 3,000</a:t>
          </a:r>
          <a:endParaRPr lang="es-CO" sz="1600" b="1" dirty="0">
            <a:solidFill>
              <a:srgbClr val="630101"/>
            </a:solidFill>
            <a:latin typeface="Century Gothic" pitchFamily="34" charset="0"/>
          </a:endParaRPr>
        </a:p>
      </dgm:t>
    </dgm:pt>
    <dgm:pt modelId="{6B81AADB-1B16-4AF8-9C98-671755F78CD1}" type="parTrans" cxnId="{0F4480E0-8BB6-4A65-AB4A-7D3CC8EC7264}">
      <dgm:prSet/>
      <dgm:spPr/>
      <dgm:t>
        <a:bodyPr/>
        <a:lstStyle/>
        <a:p>
          <a:endParaRPr lang="es-CO" sz="1800" b="1">
            <a:solidFill>
              <a:srgbClr val="630101"/>
            </a:solidFill>
            <a:latin typeface="Century Gothic" pitchFamily="34" charset="0"/>
          </a:endParaRPr>
        </a:p>
      </dgm:t>
    </dgm:pt>
    <dgm:pt modelId="{24727D93-AF1C-4008-A291-BBBA785F3D49}" type="sibTrans" cxnId="{0F4480E0-8BB6-4A65-AB4A-7D3CC8EC7264}">
      <dgm:prSet/>
      <dgm:spPr/>
      <dgm:t>
        <a:bodyPr/>
        <a:lstStyle/>
        <a:p>
          <a:endParaRPr lang="es-CO" sz="1800" b="1">
            <a:solidFill>
              <a:srgbClr val="630101"/>
            </a:solidFill>
            <a:latin typeface="Century Gothic" pitchFamily="34" charset="0"/>
          </a:endParaRPr>
        </a:p>
      </dgm:t>
    </dgm:pt>
    <dgm:pt modelId="{FA3BCEBD-C01A-4B86-9EFA-F560296B2305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630101"/>
              </a:solidFill>
              <a:latin typeface="Century Gothic" pitchFamily="34" charset="0"/>
            </a:rPr>
            <a:t>2016: </a:t>
          </a:r>
          <a:r>
            <a:rPr lang="es-ES" sz="1600" b="1" dirty="0" smtClean="0">
              <a:solidFill>
                <a:srgbClr val="630101"/>
              </a:solidFill>
              <a:latin typeface="Century Gothic" pitchFamily="34" charset="0"/>
            </a:rPr>
            <a:t>4,666</a:t>
          </a:r>
        </a:p>
      </dgm:t>
    </dgm:pt>
    <dgm:pt modelId="{1F2E48CA-9650-4031-AEA9-78DCA49507E5}" type="parTrans" cxnId="{15759124-A1B4-4F23-B843-282BA8FBA37A}">
      <dgm:prSet/>
      <dgm:spPr/>
      <dgm:t>
        <a:bodyPr/>
        <a:lstStyle/>
        <a:p>
          <a:endParaRPr lang="es-CO" sz="2400" b="1">
            <a:solidFill>
              <a:srgbClr val="630101"/>
            </a:solidFill>
          </a:endParaRPr>
        </a:p>
      </dgm:t>
    </dgm:pt>
    <dgm:pt modelId="{F1D59F45-9537-4363-84A2-424FB2279A9A}" type="sibTrans" cxnId="{15759124-A1B4-4F23-B843-282BA8FBA37A}">
      <dgm:prSet/>
      <dgm:spPr/>
      <dgm:t>
        <a:bodyPr/>
        <a:lstStyle/>
        <a:p>
          <a:endParaRPr lang="es-CO" sz="2400" b="1">
            <a:solidFill>
              <a:srgbClr val="630101"/>
            </a:solidFill>
          </a:endParaRPr>
        </a:p>
      </dgm:t>
    </dgm:pt>
    <dgm:pt modelId="{168C92A7-3ED9-4739-B4F6-24D6D1C5AC96}">
      <dgm:prSet phldrT="[Texto]" custT="1"/>
      <dgm:spPr/>
      <dgm:t>
        <a:bodyPr/>
        <a:lstStyle/>
        <a:p>
          <a:r>
            <a:rPr lang="es-CO" sz="1600" b="1" i="0" dirty="0" smtClean="0">
              <a:solidFill>
                <a:srgbClr val="630101"/>
              </a:solidFill>
              <a:latin typeface="Century Gothic" pitchFamily="34" charset="0"/>
            </a:rPr>
            <a:t>2017: </a:t>
          </a:r>
          <a:r>
            <a:rPr lang="es-ES" sz="1600" b="1" i="0" dirty="0" smtClean="0">
              <a:solidFill>
                <a:srgbClr val="630101"/>
              </a:solidFill>
              <a:latin typeface="Century Gothic" pitchFamily="34" charset="0"/>
            </a:rPr>
            <a:t>4,667</a:t>
          </a:r>
          <a:endParaRPr lang="es-CO" sz="1600" b="1" dirty="0">
            <a:solidFill>
              <a:srgbClr val="630101"/>
            </a:solidFill>
            <a:latin typeface="Century Gothic" pitchFamily="34" charset="0"/>
          </a:endParaRPr>
        </a:p>
      </dgm:t>
    </dgm:pt>
    <dgm:pt modelId="{B4D8D602-B2C2-4282-B838-82A1B66E92B9}" type="parTrans" cxnId="{87AFB1D3-1469-4802-A88E-2B43B88356A7}">
      <dgm:prSet/>
      <dgm:spPr/>
      <dgm:t>
        <a:bodyPr/>
        <a:lstStyle/>
        <a:p>
          <a:endParaRPr lang="es-CO" sz="2400" b="1">
            <a:solidFill>
              <a:srgbClr val="630101"/>
            </a:solidFill>
          </a:endParaRPr>
        </a:p>
      </dgm:t>
    </dgm:pt>
    <dgm:pt modelId="{7CABB9C1-EA2C-4A4A-BA49-9994B10433E9}" type="sibTrans" cxnId="{87AFB1D3-1469-4802-A88E-2B43B88356A7}">
      <dgm:prSet/>
      <dgm:spPr/>
      <dgm:t>
        <a:bodyPr/>
        <a:lstStyle/>
        <a:p>
          <a:endParaRPr lang="es-CO" sz="2400" b="1">
            <a:solidFill>
              <a:srgbClr val="630101"/>
            </a:solidFill>
          </a:endParaRPr>
        </a:p>
      </dgm:t>
    </dgm:pt>
    <dgm:pt modelId="{1F95A5CD-2B93-4CD0-BB84-DC40184A238C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630101"/>
              </a:solidFill>
              <a:latin typeface="Century Gothic" pitchFamily="34" charset="0"/>
            </a:rPr>
            <a:t>2018: </a:t>
          </a:r>
          <a:r>
            <a:rPr lang="es-ES" sz="1600" b="1" i="0" dirty="0" smtClean="0">
              <a:solidFill>
                <a:srgbClr val="630101"/>
              </a:solidFill>
              <a:latin typeface="Century Gothic" pitchFamily="34" charset="0"/>
            </a:rPr>
            <a:t>4,667</a:t>
          </a:r>
          <a:endParaRPr lang="es-CO" sz="1600" b="1" dirty="0">
            <a:solidFill>
              <a:srgbClr val="630101"/>
            </a:solidFill>
            <a:latin typeface="Century Gothic" pitchFamily="34" charset="0"/>
          </a:endParaRPr>
        </a:p>
      </dgm:t>
    </dgm:pt>
    <dgm:pt modelId="{1091556B-EA23-42DA-A59B-2AA075EC2AD4}" type="parTrans" cxnId="{258F381D-8FB1-4837-80EA-55360B1263F6}">
      <dgm:prSet/>
      <dgm:spPr/>
      <dgm:t>
        <a:bodyPr/>
        <a:lstStyle/>
        <a:p>
          <a:endParaRPr lang="es-CO" sz="2400" b="1">
            <a:solidFill>
              <a:srgbClr val="630101"/>
            </a:solidFill>
          </a:endParaRPr>
        </a:p>
      </dgm:t>
    </dgm:pt>
    <dgm:pt modelId="{60E8136F-D220-4CA7-8688-CA2924029975}" type="sibTrans" cxnId="{258F381D-8FB1-4837-80EA-55360B1263F6}">
      <dgm:prSet/>
      <dgm:spPr/>
      <dgm:t>
        <a:bodyPr/>
        <a:lstStyle/>
        <a:p>
          <a:endParaRPr lang="es-CO" sz="2400" b="1">
            <a:solidFill>
              <a:srgbClr val="630101"/>
            </a:solidFill>
          </a:endParaRPr>
        </a:p>
      </dgm:t>
    </dgm:pt>
    <dgm:pt modelId="{93E93148-216A-4A99-849A-C832DC0DCDDB}" type="pres">
      <dgm:prSet presAssocID="{A34DFF23-D42F-414A-8D49-1468062657AF}" presName="arrowDiagram" presStyleCnt="0">
        <dgm:presLayoutVars>
          <dgm:chMax val="5"/>
          <dgm:dir/>
          <dgm:resizeHandles val="exact"/>
        </dgm:presLayoutVars>
      </dgm:prSet>
      <dgm:spPr/>
    </dgm:pt>
    <dgm:pt modelId="{DE4EF1F5-8932-44F3-A08E-77B5877BBBE3}" type="pres">
      <dgm:prSet presAssocID="{A34DFF23-D42F-414A-8D49-1468062657AF}" presName="arrow" presStyleLbl="bgShp" presStyleIdx="0" presStyleCnt="1" custLinFactNeighborX="-3601" custLinFactNeighborY="-11836"/>
      <dgm:spPr/>
    </dgm:pt>
    <dgm:pt modelId="{9EA4016A-46EF-460D-B27D-B540F885570C}" type="pres">
      <dgm:prSet presAssocID="{A34DFF23-D42F-414A-8D49-1468062657AF}" presName="arrowDiagram4" presStyleCnt="0"/>
      <dgm:spPr/>
    </dgm:pt>
    <dgm:pt modelId="{9DC28507-46A9-4C3A-875E-D7AB37D726F6}" type="pres">
      <dgm:prSet presAssocID="{3D36E913-9783-4718-B2F2-76959165384B}" presName="bullet4a" presStyleLbl="node1" presStyleIdx="0" presStyleCnt="4"/>
      <dgm:spPr/>
    </dgm:pt>
    <dgm:pt modelId="{1439DB07-451C-4FE5-8E59-6D5D6FA5B7B3}" type="pres">
      <dgm:prSet presAssocID="{3D36E913-9783-4718-B2F2-76959165384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75527C-F30E-4052-82FA-06FB7B7F4A35}" type="pres">
      <dgm:prSet presAssocID="{FA3BCEBD-C01A-4B86-9EFA-F560296B2305}" presName="bullet4b" presStyleLbl="node1" presStyleIdx="1" presStyleCnt="4"/>
      <dgm:spPr/>
    </dgm:pt>
    <dgm:pt modelId="{ABC2D443-1EE0-466E-9737-B13E5E46496D}" type="pres">
      <dgm:prSet presAssocID="{FA3BCEBD-C01A-4B86-9EFA-F560296B2305}" presName="textBox4b" presStyleLbl="revTx" presStyleIdx="1" presStyleCnt="4" custScaleX="79839" custLinFactNeighborX="-2357" custLinFactNeighborY="117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86B041-CA51-4F4B-90E1-24838A1D0148}" type="pres">
      <dgm:prSet presAssocID="{168C92A7-3ED9-4739-B4F6-24D6D1C5AC96}" presName="bullet4c" presStyleLbl="node1" presStyleIdx="2" presStyleCnt="4"/>
      <dgm:spPr/>
    </dgm:pt>
    <dgm:pt modelId="{4447539C-425A-4FC8-91F8-F831FED50824}" type="pres">
      <dgm:prSet presAssocID="{168C92A7-3ED9-4739-B4F6-24D6D1C5AC96}" presName="textBox4c" presStyleLbl="revTx" presStyleIdx="2" presStyleCnt="4" custScaleX="756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20C403-70EF-4143-A298-DF9DC29C53C3}" type="pres">
      <dgm:prSet presAssocID="{1F95A5CD-2B93-4CD0-BB84-DC40184A238C}" presName="bullet4d" presStyleLbl="node1" presStyleIdx="3" presStyleCnt="4"/>
      <dgm:spPr/>
    </dgm:pt>
    <dgm:pt modelId="{1EF19F79-6D0B-4F8F-B941-DD09280C8373}" type="pres">
      <dgm:prSet presAssocID="{1F95A5CD-2B93-4CD0-BB84-DC40184A238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2C10DF4-1089-9A49-B0F0-AC2000DFE5EA}" type="presOf" srcId="{FA3BCEBD-C01A-4B86-9EFA-F560296B2305}" destId="{ABC2D443-1EE0-466E-9737-B13E5E46496D}" srcOrd="0" destOrd="0" presId="urn:microsoft.com/office/officeart/2005/8/layout/arrow2"/>
    <dgm:cxn modelId="{258F381D-8FB1-4837-80EA-55360B1263F6}" srcId="{A34DFF23-D42F-414A-8D49-1468062657AF}" destId="{1F95A5CD-2B93-4CD0-BB84-DC40184A238C}" srcOrd="3" destOrd="0" parTransId="{1091556B-EA23-42DA-A59B-2AA075EC2AD4}" sibTransId="{60E8136F-D220-4CA7-8688-CA2924029975}"/>
    <dgm:cxn modelId="{7BA14AA2-F5E8-064D-9593-F5B459A7C88C}" type="presOf" srcId="{1F95A5CD-2B93-4CD0-BB84-DC40184A238C}" destId="{1EF19F79-6D0B-4F8F-B941-DD09280C8373}" srcOrd="0" destOrd="0" presId="urn:microsoft.com/office/officeart/2005/8/layout/arrow2"/>
    <dgm:cxn modelId="{5EFD35FC-F9D7-7147-A823-2B82C8E937D0}" type="presOf" srcId="{168C92A7-3ED9-4739-B4F6-24D6D1C5AC96}" destId="{4447539C-425A-4FC8-91F8-F831FED50824}" srcOrd="0" destOrd="0" presId="urn:microsoft.com/office/officeart/2005/8/layout/arrow2"/>
    <dgm:cxn modelId="{15759124-A1B4-4F23-B843-282BA8FBA37A}" srcId="{A34DFF23-D42F-414A-8D49-1468062657AF}" destId="{FA3BCEBD-C01A-4B86-9EFA-F560296B2305}" srcOrd="1" destOrd="0" parTransId="{1F2E48CA-9650-4031-AEA9-78DCA49507E5}" sibTransId="{F1D59F45-9537-4363-84A2-424FB2279A9A}"/>
    <dgm:cxn modelId="{0F4480E0-8BB6-4A65-AB4A-7D3CC8EC7264}" srcId="{A34DFF23-D42F-414A-8D49-1468062657AF}" destId="{3D36E913-9783-4718-B2F2-76959165384B}" srcOrd="0" destOrd="0" parTransId="{6B81AADB-1B16-4AF8-9C98-671755F78CD1}" sibTransId="{24727D93-AF1C-4008-A291-BBBA785F3D49}"/>
    <dgm:cxn modelId="{87AFB1D3-1469-4802-A88E-2B43B88356A7}" srcId="{A34DFF23-D42F-414A-8D49-1468062657AF}" destId="{168C92A7-3ED9-4739-B4F6-24D6D1C5AC96}" srcOrd="2" destOrd="0" parTransId="{B4D8D602-B2C2-4282-B838-82A1B66E92B9}" sibTransId="{7CABB9C1-EA2C-4A4A-BA49-9994B10433E9}"/>
    <dgm:cxn modelId="{A5803195-926D-1245-9255-AD94C3EDBC44}" type="presOf" srcId="{A34DFF23-D42F-414A-8D49-1468062657AF}" destId="{93E93148-216A-4A99-849A-C832DC0DCDDB}" srcOrd="0" destOrd="0" presId="urn:microsoft.com/office/officeart/2005/8/layout/arrow2"/>
    <dgm:cxn modelId="{EB3DE841-0095-4748-9918-71AA1B951FC1}" type="presOf" srcId="{3D36E913-9783-4718-B2F2-76959165384B}" destId="{1439DB07-451C-4FE5-8E59-6D5D6FA5B7B3}" srcOrd="0" destOrd="0" presId="urn:microsoft.com/office/officeart/2005/8/layout/arrow2"/>
    <dgm:cxn modelId="{2C48DC0A-C3D3-EA46-8933-B1861016DD4D}" type="presParOf" srcId="{93E93148-216A-4A99-849A-C832DC0DCDDB}" destId="{DE4EF1F5-8932-44F3-A08E-77B5877BBBE3}" srcOrd="0" destOrd="0" presId="urn:microsoft.com/office/officeart/2005/8/layout/arrow2"/>
    <dgm:cxn modelId="{943018EB-1938-B94B-95E2-F4069CDBCF57}" type="presParOf" srcId="{93E93148-216A-4A99-849A-C832DC0DCDDB}" destId="{9EA4016A-46EF-460D-B27D-B540F885570C}" srcOrd="1" destOrd="0" presId="urn:microsoft.com/office/officeart/2005/8/layout/arrow2"/>
    <dgm:cxn modelId="{CD2C24D2-2E22-4C41-9313-73734F620E31}" type="presParOf" srcId="{9EA4016A-46EF-460D-B27D-B540F885570C}" destId="{9DC28507-46A9-4C3A-875E-D7AB37D726F6}" srcOrd="0" destOrd="0" presId="urn:microsoft.com/office/officeart/2005/8/layout/arrow2"/>
    <dgm:cxn modelId="{023DBF12-A995-E742-8632-E3A44789B398}" type="presParOf" srcId="{9EA4016A-46EF-460D-B27D-B540F885570C}" destId="{1439DB07-451C-4FE5-8E59-6D5D6FA5B7B3}" srcOrd="1" destOrd="0" presId="urn:microsoft.com/office/officeart/2005/8/layout/arrow2"/>
    <dgm:cxn modelId="{6C510073-0BD1-0744-8313-E6AF2E085FF1}" type="presParOf" srcId="{9EA4016A-46EF-460D-B27D-B540F885570C}" destId="{8875527C-F30E-4052-82FA-06FB7B7F4A35}" srcOrd="2" destOrd="0" presId="urn:microsoft.com/office/officeart/2005/8/layout/arrow2"/>
    <dgm:cxn modelId="{D874D14A-06A7-BB4D-A2F8-8B64F7D1FA4A}" type="presParOf" srcId="{9EA4016A-46EF-460D-B27D-B540F885570C}" destId="{ABC2D443-1EE0-466E-9737-B13E5E46496D}" srcOrd="3" destOrd="0" presId="urn:microsoft.com/office/officeart/2005/8/layout/arrow2"/>
    <dgm:cxn modelId="{F87E3436-4D75-3141-9EEF-13A03BB4F7A9}" type="presParOf" srcId="{9EA4016A-46EF-460D-B27D-B540F885570C}" destId="{5A86B041-CA51-4F4B-90E1-24838A1D0148}" srcOrd="4" destOrd="0" presId="urn:microsoft.com/office/officeart/2005/8/layout/arrow2"/>
    <dgm:cxn modelId="{C2B00A7B-B07E-7649-8EF6-AF71BC91F44D}" type="presParOf" srcId="{9EA4016A-46EF-460D-B27D-B540F885570C}" destId="{4447539C-425A-4FC8-91F8-F831FED50824}" srcOrd="5" destOrd="0" presId="urn:microsoft.com/office/officeart/2005/8/layout/arrow2"/>
    <dgm:cxn modelId="{E8279D7A-1046-074A-9944-D6CA598A3AF5}" type="presParOf" srcId="{9EA4016A-46EF-460D-B27D-B540F885570C}" destId="{8520C403-70EF-4143-A298-DF9DC29C53C3}" srcOrd="6" destOrd="0" presId="urn:microsoft.com/office/officeart/2005/8/layout/arrow2"/>
    <dgm:cxn modelId="{6AB69F34-652B-C84D-B6F4-5357EFDBAB5E}" type="presParOf" srcId="{9EA4016A-46EF-460D-B27D-B540F885570C}" destId="{1EF19F79-6D0B-4F8F-B941-DD09280C837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F82BEF-8824-4624-9430-CE2C39DC744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1988C7D-AB82-40EE-AABF-2138497ECCF6}">
      <dgm:prSet phldrT="[Texto]" custT="1"/>
      <dgm:spPr/>
      <dgm:t>
        <a:bodyPr/>
        <a:lstStyle/>
        <a:p>
          <a:r>
            <a:rPr lang="es-ES_tradnl" sz="1600" dirty="0" smtClean="0"/>
            <a:t>Maestrías de profundización</a:t>
          </a:r>
          <a:endParaRPr lang="es-CO" sz="1600" dirty="0"/>
        </a:p>
      </dgm:t>
    </dgm:pt>
    <dgm:pt modelId="{1F458445-40C6-4CED-BE26-0005E8A727E2}" type="parTrans" cxnId="{3AC9566C-DD7E-4341-9C7B-E0D2D98E7743}">
      <dgm:prSet/>
      <dgm:spPr/>
      <dgm:t>
        <a:bodyPr/>
        <a:lstStyle/>
        <a:p>
          <a:endParaRPr lang="es-CO" sz="3600"/>
        </a:p>
      </dgm:t>
    </dgm:pt>
    <dgm:pt modelId="{7720E05F-A457-4191-A585-FDA2B0FEA047}" type="sibTrans" cxnId="{3AC9566C-DD7E-4341-9C7B-E0D2D98E7743}">
      <dgm:prSet/>
      <dgm:spPr/>
      <dgm:t>
        <a:bodyPr/>
        <a:lstStyle/>
        <a:p>
          <a:endParaRPr lang="es-CO" sz="3600"/>
        </a:p>
      </dgm:t>
    </dgm:pt>
    <dgm:pt modelId="{BC062C1D-E6FD-4C97-9841-6F683507AF7B}">
      <dgm:prSet custT="1"/>
      <dgm:spPr/>
      <dgm:t>
        <a:bodyPr/>
        <a:lstStyle/>
        <a:p>
          <a:r>
            <a:rPr lang="es-ES_tradnl" sz="1600" dirty="0" smtClean="0"/>
            <a:t>Énfasis en competencias básicas</a:t>
          </a:r>
          <a:endParaRPr lang="es-ES_tradnl" sz="1600" dirty="0"/>
        </a:p>
      </dgm:t>
    </dgm:pt>
    <dgm:pt modelId="{BEBD64C1-4DDE-4D75-A22F-687082F7B3C4}" type="parTrans" cxnId="{3DA9E49C-512E-4778-916D-BEF412EDFF8F}">
      <dgm:prSet/>
      <dgm:spPr/>
      <dgm:t>
        <a:bodyPr/>
        <a:lstStyle/>
        <a:p>
          <a:endParaRPr lang="es-CO" sz="3600"/>
        </a:p>
      </dgm:t>
    </dgm:pt>
    <dgm:pt modelId="{C33F8E52-5371-4CDA-921B-B31803D97A2A}" type="sibTrans" cxnId="{3DA9E49C-512E-4778-916D-BEF412EDFF8F}">
      <dgm:prSet/>
      <dgm:spPr/>
      <dgm:t>
        <a:bodyPr/>
        <a:lstStyle/>
        <a:p>
          <a:endParaRPr lang="es-CO" sz="3600"/>
        </a:p>
      </dgm:t>
    </dgm:pt>
    <dgm:pt modelId="{F9E2695A-451C-479A-B93E-D8BDFA8C933D}">
      <dgm:prSet custT="1"/>
      <dgm:spPr/>
      <dgm:t>
        <a:bodyPr/>
        <a:lstStyle/>
        <a:p>
          <a:r>
            <a:rPr lang="es-ES_tradnl" sz="1600" smtClean="0"/>
            <a:t>Oferta en varias competencias</a:t>
          </a:r>
          <a:endParaRPr lang="es-ES_tradnl" sz="1600" dirty="0"/>
        </a:p>
      </dgm:t>
    </dgm:pt>
    <dgm:pt modelId="{D9678367-69C1-4AC5-B86F-A6B0B68DF3A4}" type="parTrans" cxnId="{A288932D-58A6-4FD3-BC94-452DC157D2AF}">
      <dgm:prSet/>
      <dgm:spPr/>
      <dgm:t>
        <a:bodyPr/>
        <a:lstStyle/>
        <a:p>
          <a:endParaRPr lang="es-CO" sz="3600"/>
        </a:p>
      </dgm:t>
    </dgm:pt>
    <dgm:pt modelId="{EF3FF483-24F6-448C-8179-43122EFF98F4}" type="sibTrans" cxnId="{A288932D-58A6-4FD3-BC94-452DC157D2AF}">
      <dgm:prSet/>
      <dgm:spPr/>
      <dgm:t>
        <a:bodyPr/>
        <a:lstStyle/>
        <a:p>
          <a:endParaRPr lang="es-CO" sz="3600"/>
        </a:p>
      </dgm:t>
    </dgm:pt>
    <dgm:pt modelId="{B8FA4986-EB7F-4164-A375-6B1C5833C596}">
      <dgm:prSet custT="1"/>
      <dgm:spPr/>
      <dgm:t>
        <a:bodyPr/>
        <a:lstStyle/>
        <a:p>
          <a:r>
            <a:rPr lang="es-ES_tradnl" sz="1600" dirty="0" smtClean="0"/>
            <a:t>Énfasis en CPC (Conocimiento Pedagógico del Contenido)</a:t>
          </a:r>
          <a:endParaRPr lang="es-ES_tradnl" sz="1600" dirty="0"/>
        </a:p>
      </dgm:t>
    </dgm:pt>
    <dgm:pt modelId="{F609EDF9-B198-40E5-BAB2-77ECC21DE517}" type="parTrans" cxnId="{935A3D8E-B4D6-4C3D-8C6B-7BF327C36368}">
      <dgm:prSet/>
      <dgm:spPr/>
      <dgm:t>
        <a:bodyPr/>
        <a:lstStyle/>
        <a:p>
          <a:endParaRPr lang="es-CO" sz="3600"/>
        </a:p>
      </dgm:t>
    </dgm:pt>
    <dgm:pt modelId="{A837A015-B1D3-45A2-A5C7-D39AFB49C74C}" type="sibTrans" cxnId="{935A3D8E-B4D6-4C3D-8C6B-7BF327C36368}">
      <dgm:prSet/>
      <dgm:spPr/>
      <dgm:t>
        <a:bodyPr/>
        <a:lstStyle/>
        <a:p>
          <a:endParaRPr lang="es-CO" sz="3600"/>
        </a:p>
      </dgm:t>
    </dgm:pt>
    <dgm:pt modelId="{5B8DB2E1-42A1-4A93-86F7-C05F48E49DCA}">
      <dgm:prSet custT="1"/>
      <dgm:spPr/>
      <dgm:t>
        <a:bodyPr/>
        <a:lstStyle/>
        <a:p>
          <a:r>
            <a:rPr lang="es-ES_tradnl" sz="1600" dirty="0" smtClean="0"/>
            <a:t>Acompañamiento a las EE: Proyecto de fortalecimiento institucional articulado con trabajos de </a:t>
          </a:r>
          <a:r>
            <a:rPr lang="es-ES_tradnl" sz="1600" dirty="0" smtClean="0"/>
            <a:t>grado</a:t>
          </a:r>
          <a:endParaRPr lang="es-ES_tradnl" sz="1600" dirty="0" smtClean="0"/>
        </a:p>
      </dgm:t>
    </dgm:pt>
    <dgm:pt modelId="{67EBFE95-3F98-4CDA-8F05-DBED848BB9D7}" type="parTrans" cxnId="{1644AFFF-CAFD-45E0-AF9B-C18C0CF4A300}">
      <dgm:prSet/>
      <dgm:spPr/>
      <dgm:t>
        <a:bodyPr/>
        <a:lstStyle/>
        <a:p>
          <a:endParaRPr lang="es-CO" sz="3600"/>
        </a:p>
      </dgm:t>
    </dgm:pt>
    <dgm:pt modelId="{34CAE125-C250-457C-9365-08B6BDA2FC9C}" type="sibTrans" cxnId="{1644AFFF-CAFD-45E0-AF9B-C18C0CF4A300}">
      <dgm:prSet/>
      <dgm:spPr/>
      <dgm:t>
        <a:bodyPr/>
        <a:lstStyle/>
        <a:p>
          <a:endParaRPr lang="es-CO" sz="3600"/>
        </a:p>
      </dgm:t>
    </dgm:pt>
    <dgm:pt modelId="{20DBD7CA-1BD6-42EA-AB2B-A8C479AA91F7}">
      <dgm:prSet custT="1"/>
      <dgm:spPr/>
      <dgm:t>
        <a:bodyPr/>
        <a:lstStyle/>
        <a:p>
          <a:r>
            <a:rPr lang="es-ES_tradnl" sz="1600" dirty="0" smtClean="0"/>
            <a:t>Regionalización</a:t>
          </a:r>
          <a:endParaRPr lang="es-ES_tradnl" sz="1600" dirty="0"/>
        </a:p>
      </dgm:t>
    </dgm:pt>
    <dgm:pt modelId="{5C78295D-79A3-4E80-9314-0AE4E98D3397}" type="parTrans" cxnId="{AFF28F76-7EAF-400D-8353-5F5F8BBAB407}">
      <dgm:prSet/>
      <dgm:spPr/>
      <dgm:t>
        <a:bodyPr/>
        <a:lstStyle/>
        <a:p>
          <a:endParaRPr lang="es-CO" sz="3600"/>
        </a:p>
      </dgm:t>
    </dgm:pt>
    <dgm:pt modelId="{77CAF8B0-1DC7-4951-AB16-50FFB6DA617A}" type="sibTrans" cxnId="{AFF28F76-7EAF-400D-8353-5F5F8BBAB407}">
      <dgm:prSet/>
      <dgm:spPr/>
      <dgm:t>
        <a:bodyPr/>
        <a:lstStyle/>
        <a:p>
          <a:endParaRPr lang="es-CO" sz="3600"/>
        </a:p>
      </dgm:t>
    </dgm:pt>
    <dgm:pt modelId="{6DAAD75E-F2AD-4439-A887-88BEBC9F5B18}" type="pres">
      <dgm:prSet presAssocID="{06F82BEF-8824-4624-9430-CE2C39DC74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6147499-D7B4-472E-9A32-E034549D9233}" type="pres">
      <dgm:prSet presAssocID="{11988C7D-AB82-40EE-AABF-2138497ECCF6}" presName="parentLin" presStyleCnt="0"/>
      <dgm:spPr/>
      <dgm:t>
        <a:bodyPr/>
        <a:lstStyle/>
        <a:p>
          <a:endParaRPr lang="es-CO"/>
        </a:p>
      </dgm:t>
    </dgm:pt>
    <dgm:pt modelId="{92D016E1-B81E-4EA0-9709-CFF52BF4B007}" type="pres">
      <dgm:prSet presAssocID="{11988C7D-AB82-40EE-AABF-2138497ECCF6}" presName="parentLeftMargin" presStyleLbl="node1" presStyleIdx="0" presStyleCnt="6"/>
      <dgm:spPr/>
      <dgm:t>
        <a:bodyPr/>
        <a:lstStyle/>
        <a:p>
          <a:endParaRPr lang="es-CO"/>
        </a:p>
      </dgm:t>
    </dgm:pt>
    <dgm:pt modelId="{8FDD213B-A896-46E7-A72A-C72ADD385A08}" type="pres">
      <dgm:prSet presAssocID="{11988C7D-AB82-40EE-AABF-2138497ECC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BD6AF0-5B02-477D-90F0-B88D8FABE210}" type="pres">
      <dgm:prSet presAssocID="{11988C7D-AB82-40EE-AABF-2138497ECCF6}" presName="negativeSpace" presStyleCnt="0"/>
      <dgm:spPr/>
      <dgm:t>
        <a:bodyPr/>
        <a:lstStyle/>
        <a:p>
          <a:endParaRPr lang="es-CO"/>
        </a:p>
      </dgm:t>
    </dgm:pt>
    <dgm:pt modelId="{707CB6C0-6827-4310-81EF-8260D6E1689C}" type="pres">
      <dgm:prSet presAssocID="{11988C7D-AB82-40EE-AABF-2138497ECCF6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BD464B-CE99-42E3-95C5-7B3FB0085378}" type="pres">
      <dgm:prSet presAssocID="{7720E05F-A457-4191-A585-FDA2B0FEA047}" presName="spaceBetweenRectangles" presStyleCnt="0"/>
      <dgm:spPr/>
      <dgm:t>
        <a:bodyPr/>
        <a:lstStyle/>
        <a:p>
          <a:endParaRPr lang="es-CO"/>
        </a:p>
      </dgm:t>
    </dgm:pt>
    <dgm:pt modelId="{1CB739E4-9820-48C6-AC17-9C3D2AB9FE44}" type="pres">
      <dgm:prSet presAssocID="{BC062C1D-E6FD-4C97-9841-6F683507AF7B}" presName="parentLin" presStyleCnt="0"/>
      <dgm:spPr/>
      <dgm:t>
        <a:bodyPr/>
        <a:lstStyle/>
        <a:p>
          <a:endParaRPr lang="es-CO"/>
        </a:p>
      </dgm:t>
    </dgm:pt>
    <dgm:pt modelId="{D5A4C475-5309-4132-848A-66C02934EBE9}" type="pres">
      <dgm:prSet presAssocID="{BC062C1D-E6FD-4C97-9841-6F683507AF7B}" presName="parentLeftMargin" presStyleLbl="node1" presStyleIdx="0" presStyleCnt="6"/>
      <dgm:spPr/>
      <dgm:t>
        <a:bodyPr/>
        <a:lstStyle/>
        <a:p>
          <a:endParaRPr lang="es-CO"/>
        </a:p>
      </dgm:t>
    </dgm:pt>
    <dgm:pt modelId="{818BCF36-7646-48F3-BE51-E4014A19283B}" type="pres">
      <dgm:prSet presAssocID="{BC062C1D-E6FD-4C97-9841-6F683507AF7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3737BC-E93A-45B9-9C31-318C9F905F26}" type="pres">
      <dgm:prSet presAssocID="{BC062C1D-E6FD-4C97-9841-6F683507AF7B}" presName="negativeSpace" presStyleCnt="0"/>
      <dgm:spPr/>
      <dgm:t>
        <a:bodyPr/>
        <a:lstStyle/>
        <a:p>
          <a:endParaRPr lang="es-CO"/>
        </a:p>
      </dgm:t>
    </dgm:pt>
    <dgm:pt modelId="{D9B54F93-286D-45E1-9F15-D97D6AC873B6}" type="pres">
      <dgm:prSet presAssocID="{BC062C1D-E6FD-4C97-9841-6F683507AF7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9012E9-D4C9-493C-AB40-7108931EA6B8}" type="pres">
      <dgm:prSet presAssocID="{C33F8E52-5371-4CDA-921B-B31803D97A2A}" presName="spaceBetweenRectangles" presStyleCnt="0"/>
      <dgm:spPr/>
      <dgm:t>
        <a:bodyPr/>
        <a:lstStyle/>
        <a:p>
          <a:endParaRPr lang="es-CO"/>
        </a:p>
      </dgm:t>
    </dgm:pt>
    <dgm:pt modelId="{D47FEF83-BCCD-4003-B686-A5AB6FC29A45}" type="pres">
      <dgm:prSet presAssocID="{F9E2695A-451C-479A-B93E-D8BDFA8C933D}" presName="parentLin" presStyleCnt="0"/>
      <dgm:spPr/>
      <dgm:t>
        <a:bodyPr/>
        <a:lstStyle/>
        <a:p>
          <a:endParaRPr lang="es-CO"/>
        </a:p>
      </dgm:t>
    </dgm:pt>
    <dgm:pt modelId="{DD611A6E-A08F-43B5-AF4A-FDB7E4F8CD9E}" type="pres">
      <dgm:prSet presAssocID="{F9E2695A-451C-479A-B93E-D8BDFA8C933D}" presName="parentLeftMargin" presStyleLbl="node1" presStyleIdx="1" presStyleCnt="6"/>
      <dgm:spPr/>
      <dgm:t>
        <a:bodyPr/>
        <a:lstStyle/>
        <a:p>
          <a:endParaRPr lang="es-CO"/>
        </a:p>
      </dgm:t>
    </dgm:pt>
    <dgm:pt modelId="{2CBB9A1D-630A-4BF6-8B51-C4474FA7C839}" type="pres">
      <dgm:prSet presAssocID="{F9E2695A-451C-479A-B93E-D8BDFA8C933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A3958D-D9E3-479F-B0F8-F0ED260AE14D}" type="pres">
      <dgm:prSet presAssocID="{F9E2695A-451C-479A-B93E-D8BDFA8C933D}" presName="negativeSpace" presStyleCnt="0"/>
      <dgm:spPr/>
      <dgm:t>
        <a:bodyPr/>
        <a:lstStyle/>
        <a:p>
          <a:endParaRPr lang="es-CO"/>
        </a:p>
      </dgm:t>
    </dgm:pt>
    <dgm:pt modelId="{D292374F-41A8-4F1F-AD3C-25042520E1F2}" type="pres">
      <dgm:prSet presAssocID="{F9E2695A-451C-479A-B93E-D8BDFA8C933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0A5AB1-83FD-4E0D-B599-5D2627CB0532}" type="pres">
      <dgm:prSet presAssocID="{EF3FF483-24F6-448C-8179-43122EFF98F4}" presName="spaceBetweenRectangles" presStyleCnt="0"/>
      <dgm:spPr/>
      <dgm:t>
        <a:bodyPr/>
        <a:lstStyle/>
        <a:p>
          <a:endParaRPr lang="es-CO"/>
        </a:p>
      </dgm:t>
    </dgm:pt>
    <dgm:pt modelId="{E13EF036-0CEB-439B-9567-3349F4C3F116}" type="pres">
      <dgm:prSet presAssocID="{B8FA4986-EB7F-4164-A375-6B1C5833C596}" presName="parentLin" presStyleCnt="0"/>
      <dgm:spPr/>
      <dgm:t>
        <a:bodyPr/>
        <a:lstStyle/>
        <a:p>
          <a:endParaRPr lang="es-CO"/>
        </a:p>
      </dgm:t>
    </dgm:pt>
    <dgm:pt modelId="{7364B516-F22E-43A4-A201-C118DC16DA1B}" type="pres">
      <dgm:prSet presAssocID="{B8FA4986-EB7F-4164-A375-6B1C5833C596}" presName="parentLeftMargin" presStyleLbl="node1" presStyleIdx="2" presStyleCnt="6"/>
      <dgm:spPr/>
      <dgm:t>
        <a:bodyPr/>
        <a:lstStyle/>
        <a:p>
          <a:endParaRPr lang="es-CO"/>
        </a:p>
      </dgm:t>
    </dgm:pt>
    <dgm:pt modelId="{09DD53C3-61FD-4E25-A0D8-2637E8DCF718}" type="pres">
      <dgm:prSet presAssocID="{B8FA4986-EB7F-4164-A375-6B1C5833C59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48CFA2-43D8-47B5-A811-2CD7D49DC245}" type="pres">
      <dgm:prSet presAssocID="{B8FA4986-EB7F-4164-A375-6B1C5833C596}" presName="negativeSpace" presStyleCnt="0"/>
      <dgm:spPr/>
      <dgm:t>
        <a:bodyPr/>
        <a:lstStyle/>
        <a:p>
          <a:endParaRPr lang="es-CO"/>
        </a:p>
      </dgm:t>
    </dgm:pt>
    <dgm:pt modelId="{7EAB74B6-9DAC-45D2-B2EC-D8DFD57E30F2}" type="pres">
      <dgm:prSet presAssocID="{B8FA4986-EB7F-4164-A375-6B1C5833C59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578412-1AD8-4AB4-A5DA-FF94DDA01872}" type="pres">
      <dgm:prSet presAssocID="{A837A015-B1D3-45A2-A5C7-D39AFB49C74C}" presName="spaceBetweenRectangles" presStyleCnt="0"/>
      <dgm:spPr/>
      <dgm:t>
        <a:bodyPr/>
        <a:lstStyle/>
        <a:p>
          <a:endParaRPr lang="es-CO"/>
        </a:p>
      </dgm:t>
    </dgm:pt>
    <dgm:pt modelId="{240358AE-E2BD-4060-A4F1-CE30B36AD85F}" type="pres">
      <dgm:prSet presAssocID="{5B8DB2E1-42A1-4A93-86F7-C05F48E49DCA}" presName="parentLin" presStyleCnt="0"/>
      <dgm:spPr/>
      <dgm:t>
        <a:bodyPr/>
        <a:lstStyle/>
        <a:p>
          <a:endParaRPr lang="es-CO"/>
        </a:p>
      </dgm:t>
    </dgm:pt>
    <dgm:pt modelId="{29E334A1-A1DF-468F-8EAD-D4884D6A11B4}" type="pres">
      <dgm:prSet presAssocID="{5B8DB2E1-42A1-4A93-86F7-C05F48E49DCA}" presName="parentLeftMargin" presStyleLbl="node1" presStyleIdx="3" presStyleCnt="6"/>
      <dgm:spPr/>
      <dgm:t>
        <a:bodyPr/>
        <a:lstStyle/>
        <a:p>
          <a:endParaRPr lang="es-CO"/>
        </a:p>
      </dgm:t>
    </dgm:pt>
    <dgm:pt modelId="{4DD07704-732E-4AC7-8B12-771F1FAA6C74}" type="pres">
      <dgm:prSet presAssocID="{5B8DB2E1-42A1-4A93-86F7-C05F48E49DCA}" presName="parentText" presStyleLbl="node1" presStyleIdx="4" presStyleCnt="6" custScaleY="17072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E471CC-1927-4E96-A5C5-6D2F71E9012E}" type="pres">
      <dgm:prSet presAssocID="{5B8DB2E1-42A1-4A93-86F7-C05F48E49DCA}" presName="negativeSpace" presStyleCnt="0"/>
      <dgm:spPr/>
      <dgm:t>
        <a:bodyPr/>
        <a:lstStyle/>
        <a:p>
          <a:endParaRPr lang="es-CO"/>
        </a:p>
      </dgm:t>
    </dgm:pt>
    <dgm:pt modelId="{61E1ADCC-8DC6-4B77-B30F-67701984584E}" type="pres">
      <dgm:prSet presAssocID="{5B8DB2E1-42A1-4A93-86F7-C05F48E49DC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918F73-C991-4654-B347-06482E95CF6B}" type="pres">
      <dgm:prSet presAssocID="{34CAE125-C250-457C-9365-08B6BDA2FC9C}" presName="spaceBetweenRectangles" presStyleCnt="0"/>
      <dgm:spPr/>
      <dgm:t>
        <a:bodyPr/>
        <a:lstStyle/>
        <a:p>
          <a:endParaRPr lang="es-CO"/>
        </a:p>
      </dgm:t>
    </dgm:pt>
    <dgm:pt modelId="{926DA0E6-7717-4C23-8964-63595E163A2B}" type="pres">
      <dgm:prSet presAssocID="{20DBD7CA-1BD6-42EA-AB2B-A8C479AA91F7}" presName="parentLin" presStyleCnt="0"/>
      <dgm:spPr/>
      <dgm:t>
        <a:bodyPr/>
        <a:lstStyle/>
        <a:p>
          <a:endParaRPr lang="es-CO"/>
        </a:p>
      </dgm:t>
    </dgm:pt>
    <dgm:pt modelId="{DB256064-6303-4320-8CCB-98F406C84557}" type="pres">
      <dgm:prSet presAssocID="{20DBD7CA-1BD6-42EA-AB2B-A8C479AA91F7}" presName="parentLeftMargin" presStyleLbl="node1" presStyleIdx="4" presStyleCnt="6"/>
      <dgm:spPr/>
      <dgm:t>
        <a:bodyPr/>
        <a:lstStyle/>
        <a:p>
          <a:endParaRPr lang="es-CO"/>
        </a:p>
      </dgm:t>
    </dgm:pt>
    <dgm:pt modelId="{9F6AD93F-7FD2-4D1E-AE4F-D1B2AF0662BD}" type="pres">
      <dgm:prSet presAssocID="{20DBD7CA-1BD6-42EA-AB2B-A8C479AA91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BE79D3-3D5D-4B5B-A70D-95388232794D}" type="pres">
      <dgm:prSet presAssocID="{20DBD7CA-1BD6-42EA-AB2B-A8C479AA91F7}" presName="negativeSpace" presStyleCnt="0"/>
      <dgm:spPr/>
      <dgm:t>
        <a:bodyPr/>
        <a:lstStyle/>
        <a:p>
          <a:endParaRPr lang="es-CO"/>
        </a:p>
      </dgm:t>
    </dgm:pt>
    <dgm:pt modelId="{825934B0-7617-42A5-8E4F-A632EE732F1B}" type="pres">
      <dgm:prSet presAssocID="{20DBD7CA-1BD6-42EA-AB2B-A8C479AA91F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176F3F1-7250-C840-A2CE-F313DE26C88D}" type="presOf" srcId="{11988C7D-AB82-40EE-AABF-2138497ECCF6}" destId="{8FDD213B-A896-46E7-A72A-C72ADD385A08}" srcOrd="1" destOrd="0" presId="urn:microsoft.com/office/officeart/2005/8/layout/list1"/>
    <dgm:cxn modelId="{C2321999-6830-6E47-BF80-3BE71DF17769}" type="presOf" srcId="{5B8DB2E1-42A1-4A93-86F7-C05F48E49DCA}" destId="{29E334A1-A1DF-468F-8EAD-D4884D6A11B4}" srcOrd="0" destOrd="0" presId="urn:microsoft.com/office/officeart/2005/8/layout/list1"/>
    <dgm:cxn modelId="{F639CC0E-8EE3-F84C-8CFC-9F0DEC32F448}" type="presOf" srcId="{20DBD7CA-1BD6-42EA-AB2B-A8C479AA91F7}" destId="{9F6AD93F-7FD2-4D1E-AE4F-D1B2AF0662BD}" srcOrd="1" destOrd="0" presId="urn:microsoft.com/office/officeart/2005/8/layout/list1"/>
    <dgm:cxn modelId="{1644AFFF-CAFD-45E0-AF9B-C18C0CF4A300}" srcId="{06F82BEF-8824-4624-9430-CE2C39DC7447}" destId="{5B8DB2E1-42A1-4A93-86F7-C05F48E49DCA}" srcOrd="4" destOrd="0" parTransId="{67EBFE95-3F98-4CDA-8F05-DBED848BB9D7}" sibTransId="{34CAE125-C250-457C-9365-08B6BDA2FC9C}"/>
    <dgm:cxn modelId="{3DA9E49C-512E-4778-916D-BEF412EDFF8F}" srcId="{06F82BEF-8824-4624-9430-CE2C39DC7447}" destId="{BC062C1D-E6FD-4C97-9841-6F683507AF7B}" srcOrd="1" destOrd="0" parTransId="{BEBD64C1-4DDE-4D75-A22F-687082F7B3C4}" sibTransId="{C33F8E52-5371-4CDA-921B-B31803D97A2A}"/>
    <dgm:cxn modelId="{3AC9566C-DD7E-4341-9C7B-E0D2D98E7743}" srcId="{06F82BEF-8824-4624-9430-CE2C39DC7447}" destId="{11988C7D-AB82-40EE-AABF-2138497ECCF6}" srcOrd="0" destOrd="0" parTransId="{1F458445-40C6-4CED-BE26-0005E8A727E2}" sibTransId="{7720E05F-A457-4191-A585-FDA2B0FEA047}"/>
    <dgm:cxn modelId="{1A0EA514-54CF-1E47-902A-2E876B27441A}" type="presOf" srcId="{B8FA4986-EB7F-4164-A375-6B1C5833C596}" destId="{7364B516-F22E-43A4-A201-C118DC16DA1B}" srcOrd="0" destOrd="0" presId="urn:microsoft.com/office/officeart/2005/8/layout/list1"/>
    <dgm:cxn modelId="{61F12C82-98A4-A649-8F41-F3B51BDA810F}" type="presOf" srcId="{06F82BEF-8824-4624-9430-CE2C39DC7447}" destId="{6DAAD75E-F2AD-4439-A887-88BEBC9F5B18}" srcOrd="0" destOrd="0" presId="urn:microsoft.com/office/officeart/2005/8/layout/list1"/>
    <dgm:cxn modelId="{29C6259D-4079-E04C-B2C0-13D73C552438}" type="presOf" srcId="{BC062C1D-E6FD-4C97-9841-6F683507AF7B}" destId="{D5A4C475-5309-4132-848A-66C02934EBE9}" srcOrd="0" destOrd="0" presId="urn:microsoft.com/office/officeart/2005/8/layout/list1"/>
    <dgm:cxn modelId="{DCC3BF1F-E54C-1F46-B45F-0B5DEB52298D}" type="presOf" srcId="{5B8DB2E1-42A1-4A93-86F7-C05F48E49DCA}" destId="{4DD07704-732E-4AC7-8B12-771F1FAA6C74}" srcOrd="1" destOrd="0" presId="urn:microsoft.com/office/officeart/2005/8/layout/list1"/>
    <dgm:cxn modelId="{BADA3CE4-4822-CD49-B70C-4CB85DAB76BD}" type="presOf" srcId="{F9E2695A-451C-479A-B93E-D8BDFA8C933D}" destId="{2CBB9A1D-630A-4BF6-8B51-C4474FA7C839}" srcOrd="1" destOrd="0" presId="urn:microsoft.com/office/officeart/2005/8/layout/list1"/>
    <dgm:cxn modelId="{A288932D-58A6-4FD3-BC94-452DC157D2AF}" srcId="{06F82BEF-8824-4624-9430-CE2C39DC7447}" destId="{F9E2695A-451C-479A-B93E-D8BDFA8C933D}" srcOrd="2" destOrd="0" parTransId="{D9678367-69C1-4AC5-B86F-A6B0B68DF3A4}" sibTransId="{EF3FF483-24F6-448C-8179-43122EFF98F4}"/>
    <dgm:cxn modelId="{1130EDBA-1B2A-F140-B2A7-781CD2AFF2DA}" type="presOf" srcId="{20DBD7CA-1BD6-42EA-AB2B-A8C479AA91F7}" destId="{DB256064-6303-4320-8CCB-98F406C84557}" srcOrd="0" destOrd="0" presId="urn:microsoft.com/office/officeart/2005/8/layout/list1"/>
    <dgm:cxn modelId="{935A3D8E-B4D6-4C3D-8C6B-7BF327C36368}" srcId="{06F82BEF-8824-4624-9430-CE2C39DC7447}" destId="{B8FA4986-EB7F-4164-A375-6B1C5833C596}" srcOrd="3" destOrd="0" parTransId="{F609EDF9-B198-40E5-BAB2-77ECC21DE517}" sibTransId="{A837A015-B1D3-45A2-A5C7-D39AFB49C74C}"/>
    <dgm:cxn modelId="{AFF28F76-7EAF-400D-8353-5F5F8BBAB407}" srcId="{06F82BEF-8824-4624-9430-CE2C39DC7447}" destId="{20DBD7CA-1BD6-42EA-AB2B-A8C479AA91F7}" srcOrd="5" destOrd="0" parTransId="{5C78295D-79A3-4E80-9314-0AE4E98D3397}" sibTransId="{77CAF8B0-1DC7-4951-AB16-50FFB6DA617A}"/>
    <dgm:cxn modelId="{C94921E5-0989-7446-A92A-9E0291FF38C8}" type="presOf" srcId="{F9E2695A-451C-479A-B93E-D8BDFA8C933D}" destId="{DD611A6E-A08F-43B5-AF4A-FDB7E4F8CD9E}" srcOrd="0" destOrd="0" presId="urn:microsoft.com/office/officeart/2005/8/layout/list1"/>
    <dgm:cxn modelId="{0BC8C524-D4EE-9042-8A40-F114343F6B96}" type="presOf" srcId="{11988C7D-AB82-40EE-AABF-2138497ECCF6}" destId="{92D016E1-B81E-4EA0-9709-CFF52BF4B007}" srcOrd="0" destOrd="0" presId="urn:microsoft.com/office/officeart/2005/8/layout/list1"/>
    <dgm:cxn modelId="{137C0922-7AC6-C443-A0E2-36CCE38F9F29}" type="presOf" srcId="{BC062C1D-E6FD-4C97-9841-6F683507AF7B}" destId="{818BCF36-7646-48F3-BE51-E4014A19283B}" srcOrd="1" destOrd="0" presId="urn:microsoft.com/office/officeart/2005/8/layout/list1"/>
    <dgm:cxn modelId="{035348E3-F385-484D-8407-279EA4CCA4F8}" type="presOf" srcId="{B8FA4986-EB7F-4164-A375-6B1C5833C596}" destId="{09DD53C3-61FD-4E25-A0D8-2637E8DCF718}" srcOrd="1" destOrd="0" presId="urn:microsoft.com/office/officeart/2005/8/layout/list1"/>
    <dgm:cxn modelId="{0FD7CA8D-09D9-3D46-8BBF-57568ECA5368}" type="presParOf" srcId="{6DAAD75E-F2AD-4439-A887-88BEBC9F5B18}" destId="{06147499-D7B4-472E-9A32-E034549D9233}" srcOrd="0" destOrd="0" presId="urn:microsoft.com/office/officeart/2005/8/layout/list1"/>
    <dgm:cxn modelId="{DD944EC2-1A09-474B-93CE-F6BE15B62427}" type="presParOf" srcId="{06147499-D7B4-472E-9A32-E034549D9233}" destId="{92D016E1-B81E-4EA0-9709-CFF52BF4B007}" srcOrd="0" destOrd="0" presId="urn:microsoft.com/office/officeart/2005/8/layout/list1"/>
    <dgm:cxn modelId="{C7DD878B-7343-6C40-8F11-883C9AB22387}" type="presParOf" srcId="{06147499-D7B4-472E-9A32-E034549D9233}" destId="{8FDD213B-A896-46E7-A72A-C72ADD385A08}" srcOrd="1" destOrd="0" presId="urn:microsoft.com/office/officeart/2005/8/layout/list1"/>
    <dgm:cxn modelId="{8023C1CE-A61C-2A49-9D85-5FAD08210367}" type="presParOf" srcId="{6DAAD75E-F2AD-4439-A887-88BEBC9F5B18}" destId="{B0BD6AF0-5B02-477D-90F0-B88D8FABE210}" srcOrd="1" destOrd="0" presId="urn:microsoft.com/office/officeart/2005/8/layout/list1"/>
    <dgm:cxn modelId="{1CE70B91-6870-284F-8AF7-C0E6F5D5C1B4}" type="presParOf" srcId="{6DAAD75E-F2AD-4439-A887-88BEBC9F5B18}" destId="{707CB6C0-6827-4310-81EF-8260D6E1689C}" srcOrd="2" destOrd="0" presId="urn:microsoft.com/office/officeart/2005/8/layout/list1"/>
    <dgm:cxn modelId="{0254AD68-C612-D14A-8058-A85B7D886151}" type="presParOf" srcId="{6DAAD75E-F2AD-4439-A887-88BEBC9F5B18}" destId="{4DBD464B-CE99-42E3-95C5-7B3FB0085378}" srcOrd="3" destOrd="0" presId="urn:microsoft.com/office/officeart/2005/8/layout/list1"/>
    <dgm:cxn modelId="{F73D4042-FF3F-4846-972F-46246925A7ED}" type="presParOf" srcId="{6DAAD75E-F2AD-4439-A887-88BEBC9F5B18}" destId="{1CB739E4-9820-48C6-AC17-9C3D2AB9FE44}" srcOrd="4" destOrd="0" presId="urn:microsoft.com/office/officeart/2005/8/layout/list1"/>
    <dgm:cxn modelId="{1F523646-8EF6-2249-8509-9B886ECBBE83}" type="presParOf" srcId="{1CB739E4-9820-48C6-AC17-9C3D2AB9FE44}" destId="{D5A4C475-5309-4132-848A-66C02934EBE9}" srcOrd="0" destOrd="0" presId="urn:microsoft.com/office/officeart/2005/8/layout/list1"/>
    <dgm:cxn modelId="{971B903F-04BC-FE47-84BD-57AED207DA01}" type="presParOf" srcId="{1CB739E4-9820-48C6-AC17-9C3D2AB9FE44}" destId="{818BCF36-7646-48F3-BE51-E4014A19283B}" srcOrd="1" destOrd="0" presId="urn:microsoft.com/office/officeart/2005/8/layout/list1"/>
    <dgm:cxn modelId="{8E91951A-7699-3E4D-86CB-4E47DABE5697}" type="presParOf" srcId="{6DAAD75E-F2AD-4439-A887-88BEBC9F5B18}" destId="{4E3737BC-E93A-45B9-9C31-318C9F905F26}" srcOrd="5" destOrd="0" presId="urn:microsoft.com/office/officeart/2005/8/layout/list1"/>
    <dgm:cxn modelId="{216B39E0-65EB-BE43-9E70-1D8830DE492E}" type="presParOf" srcId="{6DAAD75E-F2AD-4439-A887-88BEBC9F5B18}" destId="{D9B54F93-286D-45E1-9F15-D97D6AC873B6}" srcOrd="6" destOrd="0" presId="urn:microsoft.com/office/officeart/2005/8/layout/list1"/>
    <dgm:cxn modelId="{8803530D-62B2-824D-8926-F952B458A91D}" type="presParOf" srcId="{6DAAD75E-F2AD-4439-A887-88BEBC9F5B18}" destId="{6A9012E9-D4C9-493C-AB40-7108931EA6B8}" srcOrd="7" destOrd="0" presId="urn:microsoft.com/office/officeart/2005/8/layout/list1"/>
    <dgm:cxn modelId="{D06034F9-776E-1940-B6C4-D215B2AD5F3D}" type="presParOf" srcId="{6DAAD75E-F2AD-4439-A887-88BEBC9F5B18}" destId="{D47FEF83-BCCD-4003-B686-A5AB6FC29A45}" srcOrd="8" destOrd="0" presId="urn:microsoft.com/office/officeart/2005/8/layout/list1"/>
    <dgm:cxn modelId="{C4EB63FF-13DD-6341-AB29-843D5D1AD6D7}" type="presParOf" srcId="{D47FEF83-BCCD-4003-B686-A5AB6FC29A45}" destId="{DD611A6E-A08F-43B5-AF4A-FDB7E4F8CD9E}" srcOrd="0" destOrd="0" presId="urn:microsoft.com/office/officeart/2005/8/layout/list1"/>
    <dgm:cxn modelId="{43463E56-A152-584C-AE32-76BF3CF82E4F}" type="presParOf" srcId="{D47FEF83-BCCD-4003-B686-A5AB6FC29A45}" destId="{2CBB9A1D-630A-4BF6-8B51-C4474FA7C839}" srcOrd="1" destOrd="0" presId="urn:microsoft.com/office/officeart/2005/8/layout/list1"/>
    <dgm:cxn modelId="{88F33192-3842-9840-A1E8-371CDA7DDDF1}" type="presParOf" srcId="{6DAAD75E-F2AD-4439-A887-88BEBC9F5B18}" destId="{38A3958D-D9E3-479F-B0F8-F0ED260AE14D}" srcOrd="9" destOrd="0" presId="urn:microsoft.com/office/officeart/2005/8/layout/list1"/>
    <dgm:cxn modelId="{9D3C5556-B189-564E-B990-7A65467949BF}" type="presParOf" srcId="{6DAAD75E-F2AD-4439-A887-88BEBC9F5B18}" destId="{D292374F-41A8-4F1F-AD3C-25042520E1F2}" srcOrd="10" destOrd="0" presId="urn:microsoft.com/office/officeart/2005/8/layout/list1"/>
    <dgm:cxn modelId="{8780CC90-EC8E-5346-8379-D06EADE8347A}" type="presParOf" srcId="{6DAAD75E-F2AD-4439-A887-88BEBC9F5B18}" destId="{130A5AB1-83FD-4E0D-B599-5D2627CB0532}" srcOrd="11" destOrd="0" presId="urn:microsoft.com/office/officeart/2005/8/layout/list1"/>
    <dgm:cxn modelId="{F3A7C265-431B-C84C-8282-DBC1CA5B9D63}" type="presParOf" srcId="{6DAAD75E-F2AD-4439-A887-88BEBC9F5B18}" destId="{E13EF036-0CEB-439B-9567-3349F4C3F116}" srcOrd="12" destOrd="0" presId="urn:microsoft.com/office/officeart/2005/8/layout/list1"/>
    <dgm:cxn modelId="{09695AF6-92EA-0941-8260-52EF3436833D}" type="presParOf" srcId="{E13EF036-0CEB-439B-9567-3349F4C3F116}" destId="{7364B516-F22E-43A4-A201-C118DC16DA1B}" srcOrd="0" destOrd="0" presId="urn:microsoft.com/office/officeart/2005/8/layout/list1"/>
    <dgm:cxn modelId="{959699F6-1D01-2341-86C5-09DFBE06F32A}" type="presParOf" srcId="{E13EF036-0CEB-439B-9567-3349F4C3F116}" destId="{09DD53C3-61FD-4E25-A0D8-2637E8DCF718}" srcOrd="1" destOrd="0" presId="urn:microsoft.com/office/officeart/2005/8/layout/list1"/>
    <dgm:cxn modelId="{31A8DFA0-A760-2A47-AABA-C18BC2F8CC98}" type="presParOf" srcId="{6DAAD75E-F2AD-4439-A887-88BEBC9F5B18}" destId="{7B48CFA2-43D8-47B5-A811-2CD7D49DC245}" srcOrd="13" destOrd="0" presId="urn:microsoft.com/office/officeart/2005/8/layout/list1"/>
    <dgm:cxn modelId="{3FC0ACF2-9580-1446-A9A5-B9E8C0D81784}" type="presParOf" srcId="{6DAAD75E-F2AD-4439-A887-88BEBC9F5B18}" destId="{7EAB74B6-9DAC-45D2-B2EC-D8DFD57E30F2}" srcOrd="14" destOrd="0" presId="urn:microsoft.com/office/officeart/2005/8/layout/list1"/>
    <dgm:cxn modelId="{EE507416-A010-A442-9532-715623D2EE6D}" type="presParOf" srcId="{6DAAD75E-F2AD-4439-A887-88BEBC9F5B18}" destId="{2D578412-1AD8-4AB4-A5DA-FF94DDA01872}" srcOrd="15" destOrd="0" presId="urn:microsoft.com/office/officeart/2005/8/layout/list1"/>
    <dgm:cxn modelId="{F68A2A84-E14F-1E48-86EC-FDDD9B5476B1}" type="presParOf" srcId="{6DAAD75E-F2AD-4439-A887-88BEBC9F5B18}" destId="{240358AE-E2BD-4060-A4F1-CE30B36AD85F}" srcOrd="16" destOrd="0" presId="urn:microsoft.com/office/officeart/2005/8/layout/list1"/>
    <dgm:cxn modelId="{F34AA233-F0E6-064E-B602-A5FB92C10352}" type="presParOf" srcId="{240358AE-E2BD-4060-A4F1-CE30B36AD85F}" destId="{29E334A1-A1DF-468F-8EAD-D4884D6A11B4}" srcOrd="0" destOrd="0" presId="urn:microsoft.com/office/officeart/2005/8/layout/list1"/>
    <dgm:cxn modelId="{CDB46D01-F81D-4441-B863-A50BD3A29C6C}" type="presParOf" srcId="{240358AE-E2BD-4060-A4F1-CE30B36AD85F}" destId="{4DD07704-732E-4AC7-8B12-771F1FAA6C74}" srcOrd="1" destOrd="0" presId="urn:microsoft.com/office/officeart/2005/8/layout/list1"/>
    <dgm:cxn modelId="{2090A857-BB3A-DE47-ACBA-9FF83A7A88CA}" type="presParOf" srcId="{6DAAD75E-F2AD-4439-A887-88BEBC9F5B18}" destId="{45E471CC-1927-4E96-A5C5-6D2F71E9012E}" srcOrd="17" destOrd="0" presId="urn:microsoft.com/office/officeart/2005/8/layout/list1"/>
    <dgm:cxn modelId="{CC72013E-2DAF-F840-B75B-230A0CD9B2ED}" type="presParOf" srcId="{6DAAD75E-F2AD-4439-A887-88BEBC9F5B18}" destId="{61E1ADCC-8DC6-4B77-B30F-67701984584E}" srcOrd="18" destOrd="0" presId="urn:microsoft.com/office/officeart/2005/8/layout/list1"/>
    <dgm:cxn modelId="{A9061FC7-56EB-0340-8680-9E2D739E8101}" type="presParOf" srcId="{6DAAD75E-F2AD-4439-A887-88BEBC9F5B18}" destId="{D8918F73-C991-4654-B347-06482E95CF6B}" srcOrd="19" destOrd="0" presId="urn:microsoft.com/office/officeart/2005/8/layout/list1"/>
    <dgm:cxn modelId="{B11217AC-7831-E643-9010-CE60603E9716}" type="presParOf" srcId="{6DAAD75E-F2AD-4439-A887-88BEBC9F5B18}" destId="{926DA0E6-7717-4C23-8964-63595E163A2B}" srcOrd="20" destOrd="0" presId="urn:microsoft.com/office/officeart/2005/8/layout/list1"/>
    <dgm:cxn modelId="{74B6C5B6-3DBD-A242-921C-D3590A030FA6}" type="presParOf" srcId="{926DA0E6-7717-4C23-8964-63595E163A2B}" destId="{DB256064-6303-4320-8CCB-98F406C84557}" srcOrd="0" destOrd="0" presId="urn:microsoft.com/office/officeart/2005/8/layout/list1"/>
    <dgm:cxn modelId="{DE3B6B35-1B7A-3342-B58B-60C08E14C36F}" type="presParOf" srcId="{926DA0E6-7717-4C23-8964-63595E163A2B}" destId="{9F6AD93F-7FD2-4D1E-AE4F-D1B2AF0662BD}" srcOrd="1" destOrd="0" presId="urn:microsoft.com/office/officeart/2005/8/layout/list1"/>
    <dgm:cxn modelId="{CF1D20C9-08AA-2A45-900D-421BE30C7C5F}" type="presParOf" srcId="{6DAAD75E-F2AD-4439-A887-88BEBC9F5B18}" destId="{FCBE79D3-3D5D-4B5B-A70D-95388232794D}" srcOrd="21" destOrd="0" presId="urn:microsoft.com/office/officeart/2005/8/layout/list1"/>
    <dgm:cxn modelId="{D9F88603-4F84-5344-B8B1-954A98126DF8}" type="presParOf" srcId="{6DAAD75E-F2AD-4439-A887-88BEBC9F5B18}" destId="{825934B0-7617-42A5-8E4F-A632EE732F1B}" srcOrd="22" destOrd="0" presId="urn:microsoft.com/office/officeart/2005/8/layout/lis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4E3B-9591-F547-A3E8-8C78FD2001E6}">
      <dsp:nvSpPr>
        <dsp:cNvPr id="0" name=""/>
        <dsp:cNvSpPr/>
      </dsp:nvSpPr>
      <dsp:spPr>
        <a:xfrm>
          <a:off x="567062" y="607608"/>
          <a:ext cx="6426714" cy="2848782"/>
        </a:xfrm>
        <a:prstGeom prst="rightArrow">
          <a:avLst/>
        </a:prstGeom>
        <a:solidFill>
          <a:srgbClr val="5C0000"/>
        </a:solidFill>
        <a:ln>
          <a:solidFill>
            <a:srgbClr val="68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9C213A-42A5-B34D-A278-8CE871AA6F50}">
      <dsp:nvSpPr>
        <dsp:cNvPr id="0" name=""/>
        <dsp:cNvSpPr/>
      </dsp:nvSpPr>
      <dsp:spPr>
        <a:xfrm>
          <a:off x="5109" y="1600021"/>
          <a:ext cx="2243436" cy="863957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Formaci</a:t>
          </a:r>
          <a:r>
            <a:rPr lang="es-ES" sz="2200" kern="1200" dirty="0" smtClean="0">
              <a:solidFill>
                <a:srgbClr val="000000"/>
              </a:solidFill>
            </a:rPr>
            <a:t>ón previa al servicio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47284" y="1642196"/>
        <a:ext cx="2159086" cy="779607"/>
      </dsp:txXfrm>
    </dsp:sp>
    <dsp:sp modelId="{F97822E8-8895-C540-803F-ABAC6AC2D124}">
      <dsp:nvSpPr>
        <dsp:cNvPr id="0" name=""/>
        <dsp:cNvSpPr/>
      </dsp:nvSpPr>
      <dsp:spPr>
        <a:xfrm>
          <a:off x="2514726" y="1600021"/>
          <a:ext cx="1470441" cy="863957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Inducci</a:t>
          </a:r>
          <a:r>
            <a:rPr lang="es-ES" sz="2200" kern="1200" dirty="0" smtClean="0">
              <a:solidFill>
                <a:srgbClr val="000000"/>
              </a:solidFill>
            </a:rPr>
            <a:t>ón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2556901" y="1642196"/>
        <a:ext cx="1386091" cy="779607"/>
      </dsp:txXfrm>
    </dsp:sp>
    <dsp:sp modelId="{BA8BE745-C916-5B43-9FBF-AFC5595986C0}">
      <dsp:nvSpPr>
        <dsp:cNvPr id="0" name=""/>
        <dsp:cNvSpPr/>
      </dsp:nvSpPr>
      <dsp:spPr>
        <a:xfrm>
          <a:off x="4251347" y="1600021"/>
          <a:ext cx="3304382" cy="863957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Formaci</a:t>
          </a:r>
          <a:r>
            <a:rPr lang="es-ES" sz="2200" kern="1200" dirty="0" smtClean="0">
              <a:solidFill>
                <a:srgbClr val="000000"/>
              </a:solidFill>
            </a:rPr>
            <a:t>ón en servicio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4293522" y="1642196"/>
        <a:ext cx="3220032" cy="7796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F6D9-133A-4A1B-8A83-DB599352333B}">
      <dsp:nvSpPr>
        <dsp:cNvPr id="0" name=""/>
        <dsp:cNvSpPr/>
      </dsp:nvSpPr>
      <dsp:spPr>
        <a:xfrm>
          <a:off x="1385977" y="1141490"/>
          <a:ext cx="1404509" cy="1090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FASE ZONAL NACIONAL</a:t>
          </a:r>
          <a:endParaRPr lang="es-CO" sz="1200" b="1" kern="1200" dirty="0"/>
        </a:p>
      </dsp:txBody>
      <dsp:txXfrm>
        <a:off x="1591663" y="1301147"/>
        <a:ext cx="993137" cy="770889"/>
      </dsp:txXfrm>
    </dsp:sp>
    <dsp:sp modelId="{22AB4798-C542-457F-81A8-4DCE9BAAB85C}">
      <dsp:nvSpPr>
        <dsp:cNvPr id="0" name=""/>
        <dsp:cNvSpPr/>
      </dsp:nvSpPr>
      <dsp:spPr>
        <a:xfrm rot="11660212">
          <a:off x="655689" y="1259096"/>
          <a:ext cx="735495" cy="31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CD916-304B-4E97-A75D-2724DFB3F7D3}">
      <dsp:nvSpPr>
        <dsp:cNvPr id="0" name=""/>
        <dsp:cNvSpPr/>
      </dsp:nvSpPr>
      <dsp:spPr>
        <a:xfrm>
          <a:off x="0" y="909110"/>
          <a:ext cx="1334284" cy="828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Baloncesto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 (6 equipos</a:t>
          </a:r>
          <a:r>
            <a:rPr lang="es-CO" sz="1400" b="1" kern="1200" dirty="0" smtClean="0"/>
            <a:t>)</a:t>
          </a:r>
        </a:p>
      </dsp:txBody>
      <dsp:txXfrm>
        <a:off x="24268" y="933378"/>
        <a:ext cx="1285748" cy="780018"/>
      </dsp:txXfrm>
    </dsp:sp>
    <dsp:sp modelId="{30A0333E-AF8E-40F2-9E79-F84069BEA7C0}">
      <dsp:nvSpPr>
        <dsp:cNvPr id="0" name=""/>
        <dsp:cNvSpPr/>
      </dsp:nvSpPr>
      <dsp:spPr>
        <a:xfrm rot="14142639">
          <a:off x="1023784" y="632746"/>
          <a:ext cx="903564" cy="31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F8BEA-946C-42FA-B738-FA3D815F64E4}">
      <dsp:nvSpPr>
        <dsp:cNvPr id="0" name=""/>
        <dsp:cNvSpPr/>
      </dsp:nvSpPr>
      <dsp:spPr>
        <a:xfrm>
          <a:off x="553903" y="559"/>
          <a:ext cx="1334284" cy="828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Futbol Sala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 (6 equipos)</a:t>
          </a:r>
        </a:p>
      </dsp:txBody>
      <dsp:txXfrm>
        <a:off x="578171" y="24827"/>
        <a:ext cx="1285748" cy="780018"/>
      </dsp:txXfrm>
    </dsp:sp>
    <dsp:sp modelId="{9F4802A2-8B47-4A1A-97D8-71F9E52F181F}">
      <dsp:nvSpPr>
        <dsp:cNvPr id="0" name=""/>
        <dsp:cNvSpPr/>
      </dsp:nvSpPr>
      <dsp:spPr>
        <a:xfrm rot="18125358">
          <a:off x="2218177" y="628798"/>
          <a:ext cx="871838" cy="31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5AE08-064A-481B-A4B7-969152EA5D5F}">
      <dsp:nvSpPr>
        <dsp:cNvPr id="0" name=""/>
        <dsp:cNvSpPr/>
      </dsp:nvSpPr>
      <dsp:spPr>
        <a:xfrm>
          <a:off x="2218532" y="555"/>
          <a:ext cx="1334284" cy="828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Futbol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 (6 equipos)</a:t>
          </a:r>
        </a:p>
      </dsp:txBody>
      <dsp:txXfrm>
        <a:off x="2242800" y="24823"/>
        <a:ext cx="1285748" cy="780018"/>
      </dsp:txXfrm>
    </dsp:sp>
    <dsp:sp modelId="{2E0519F7-91FE-4167-BC2E-9386A8040BCE}">
      <dsp:nvSpPr>
        <dsp:cNvPr id="0" name=""/>
        <dsp:cNvSpPr/>
      </dsp:nvSpPr>
      <dsp:spPr>
        <a:xfrm rot="20739744">
          <a:off x="2785274" y="1259082"/>
          <a:ext cx="735501" cy="31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BCEF2-756C-4C0A-BD00-B4B716A6E582}">
      <dsp:nvSpPr>
        <dsp:cNvPr id="0" name=""/>
        <dsp:cNvSpPr/>
      </dsp:nvSpPr>
      <dsp:spPr>
        <a:xfrm>
          <a:off x="2842179" y="909090"/>
          <a:ext cx="1334284" cy="828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Voleibol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(6 equipos)</a:t>
          </a:r>
        </a:p>
      </dsp:txBody>
      <dsp:txXfrm>
        <a:off x="2866447" y="933358"/>
        <a:ext cx="1285748" cy="7800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F6D9-133A-4A1B-8A83-DB599352333B}">
      <dsp:nvSpPr>
        <dsp:cNvPr id="0" name=""/>
        <dsp:cNvSpPr/>
      </dsp:nvSpPr>
      <dsp:spPr>
        <a:xfrm>
          <a:off x="1772448" y="1209525"/>
          <a:ext cx="991607" cy="9916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FASE NACIONAL</a:t>
          </a:r>
          <a:endParaRPr lang="es-CO" sz="1200" b="1" kern="1200" dirty="0"/>
        </a:p>
      </dsp:txBody>
      <dsp:txXfrm>
        <a:off x="1917665" y="1354742"/>
        <a:ext cx="701173" cy="701173"/>
      </dsp:txXfrm>
    </dsp:sp>
    <dsp:sp modelId="{22AB4798-C542-457F-81A8-4DCE9BAAB85C}">
      <dsp:nvSpPr>
        <dsp:cNvPr id="0" name=""/>
        <dsp:cNvSpPr/>
      </dsp:nvSpPr>
      <dsp:spPr>
        <a:xfrm rot="10800000">
          <a:off x="767454" y="1564024"/>
          <a:ext cx="949719" cy="282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CD916-304B-4E97-A75D-2724DFB3F7D3}">
      <dsp:nvSpPr>
        <dsp:cNvPr id="0" name=""/>
        <dsp:cNvSpPr/>
      </dsp:nvSpPr>
      <dsp:spPr>
        <a:xfrm>
          <a:off x="420392" y="1427678"/>
          <a:ext cx="694124" cy="555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Ajedrez</a:t>
          </a:r>
          <a:endParaRPr lang="es-CO" sz="1400" b="1" kern="1200" dirty="0"/>
        </a:p>
      </dsp:txBody>
      <dsp:txXfrm>
        <a:off x="436656" y="1443942"/>
        <a:ext cx="661596" cy="522771"/>
      </dsp:txXfrm>
    </dsp:sp>
    <dsp:sp modelId="{30A0333E-AF8E-40F2-9E79-F84069BEA7C0}">
      <dsp:nvSpPr>
        <dsp:cNvPr id="0" name=""/>
        <dsp:cNvSpPr/>
      </dsp:nvSpPr>
      <dsp:spPr>
        <a:xfrm rot="12960000">
          <a:off x="963391" y="960993"/>
          <a:ext cx="949719" cy="282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F8BEA-946C-42FA-B738-FA3D815F64E4}">
      <dsp:nvSpPr>
        <dsp:cNvPr id="0" name=""/>
        <dsp:cNvSpPr/>
      </dsp:nvSpPr>
      <dsp:spPr>
        <a:xfrm>
          <a:off x="707018" y="545532"/>
          <a:ext cx="694124" cy="555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Atletismo </a:t>
          </a:r>
          <a:endParaRPr lang="es-CO" sz="1400" b="1" kern="1200" dirty="0"/>
        </a:p>
      </dsp:txBody>
      <dsp:txXfrm>
        <a:off x="723282" y="561796"/>
        <a:ext cx="661596" cy="522771"/>
      </dsp:txXfrm>
    </dsp:sp>
    <dsp:sp modelId="{9F4802A2-8B47-4A1A-97D8-71F9E52F181F}">
      <dsp:nvSpPr>
        <dsp:cNvPr id="0" name=""/>
        <dsp:cNvSpPr/>
      </dsp:nvSpPr>
      <dsp:spPr>
        <a:xfrm rot="15120000">
          <a:off x="1476360" y="588299"/>
          <a:ext cx="949719" cy="282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5AE08-064A-481B-A4B7-969152EA5D5F}">
      <dsp:nvSpPr>
        <dsp:cNvPr id="0" name=""/>
        <dsp:cNvSpPr/>
      </dsp:nvSpPr>
      <dsp:spPr>
        <a:xfrm>
          <a:off x="1387432" y="335"/>
          <a:ext cx="834095" cy="555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Natación</a:t>
          </a:r>
          <a:endParaRPr lang="es-CO" sz="1400" b="1" kern="1200" dirty="0"/>
        </a:p>
      </dsp:txBody>
      <dsp:txXfrm>
        <a:off x="1403696" y="16599"/>
        <a:ext cx="801567" cy="522771"/>
      </dsp:txXfrm>
    </dsp:sp>
    <dsp:sp modelId="{2E0519F7-91FE-4167-BC2E-9386A8040BCE}">
      <dsp:nvSpPr>
        <dsp:cNvPr id="0" name=""/>
        <dsp:cNvSpPr/>
      </dsp:nvSpPr>
      <dsp:spPr>
        <a:xfrm rot="17280000">
          <a:off x="2110424" y="588299"/>
          <a:ext cx="949719" cy="282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BCEF2-756C-4C0A-BD00-B4B716A6E582}">
      <dsp:nvSpPr>
        <dsp:cNvPr id="0" name=""/>
        <dsp:cNvSpPr/>
      </dsp:nvSpPr>
      <dsp:spPr>
        <a:xfrm>
          <a:off x="2384961" y="335"/>
          <a:ext cx="694124" cy="555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Tenis de Mesa</a:t>
          </a:r>
          <a:endParaRPr lang="es-CO" sz="1400" b="1" kern="1200" dirty="0"/>
        </a:p>
      </dsp:txBody>
      <dsp:txXfrm>
        <a:off x="2401225" y="16599"/>
        <a:ext cx="661596" cy="522771"/>
      </dsp:txXfrm>
    </dsp:sp>
    <dsp:sp modelId="{6634E5B8-792B-4B6B-892D-516FC3EC976E}">
      <dsp:nvSpPr>
        <dsp:cNvPr id="0" name=""/>
        <dsp:cNvSpPr/>
      </dsp:nvSpPr>
      <dsp:spPr>
        <a:xfrm rot="19440000">
          <a:off x="2623393" y="960993"/>
          <a:ext cx="949719" cy="282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C8BD9-D30D-4B72-9C35-E6FE5470534D}">
      <dsp:nvSpPr>
        <dsp:cNvPr id="0" name=""/>
        <dsp:cNvSpPr/>
      </dsp:nvSpPr>
      <dsp:spPr>
        <a:xfrm>
          <a:off x="3135360" y="545532"/>
          <a:ext cx="694124" cy="555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Tejo</a:t>
          </a:r>
          <a:endParaRPr lang="es-CO" sz="1400" b="1" kern="1200" dirty="0"/>
        </a:p>
      </dsp:txBody>
      <dsp:txXfrm>
        <a:off x="3151624" y="561796"/>
        <a:ext cx="661596" cy="522771"/>
      </dsp:txXfrm>
    </dsp:sp>
    <dsp:sp modelId="{661BF434-4EDF-44F7-96AD-64644034ADCB}">
      <dsp:nvSpPr>
        <dsp:cNvPr id="0" name=""/>
        <dsp:cNvSpPr/>
      </dsp:nvSpPr>
      <dsp:spPr>
        <a:xfrm>
          <a:off x="2819330" y="1564024"/>
          <a:ext cx="949719" cy="282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AE768-F5A2-47B5-B787-6228BDC993BE}">
      <dsp:nvSpPr>
        <dsp:cNvPr id="0" name=""/>
        <dsp:cNvSpPr/>
      </dsp:nvSpPr>
      <dsp:spPr>
        <a:xfrm>
          <a:off x="3421986" y="1427678"/>
          <a:ext cx="694124" cy="555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Mini Tejo  </a:t>
          </a:r>
          <a:endParaRPr lang="es-CO" sz="1400" b="1" kern="1200" dirty="0"/>
        </a:p>
      </dsp:txBody>
      <dsp:txXfrm>
        <a:off x="3438250" y="1443942"/>
        <a:ext cx="661596" cy="5227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1B275-3918-4ADD-A0F6-17FD0EE3F7E4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73FDE-C103-4BCB-B98C-F373414EEF0F}">
      <dsp:nvSpPr>
        <dsp:cNvPr id="0" name=""/>
        <dsp:cNvSpPr/>
      </dsp:nvSpPr>
      <dsp:spPr>
        <a:xfrm>
          <a:off x="639661" y="460851"/>
          <a:ext cx="7433645" cy="92170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chemeClr val="tx1"/>
              </a:solidFill>
            </a:rPr>
            <a:t>Participan los directivos docentes y docentes activos en representación de cada entidad territorial</a:t>
          </a:r>
          <a:endParaRPr lang="es-CO" sz="1900" kern="1200" dirty="0">
            <a:solidFill>
              <a:schemeClr val="tx1"/>
            </a:solidFill>
          </a:endParaRPr>
        </a:p>
      </dsp:txBody>
      <dsp:txXfrm>
        <a:off x="639661" y="460851"/>
        <a:ext cx="7433645" cy="921702"/>
      </dsp:txXfrm>
    </dsp:sp>
    <dsp:sp modelId="{43EE2870-C03A-46E1-ACCD-10CC9271E873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D977C5-E1F0-469E-9699-BAE15680A9C8}">
      <dsp:nvSpPr>
        <dsp:cNvPr id="0" name=""/>
        <dsp:cNvSpPr/>
      </dsp:nvSpPr>
      <dsp:spPr>
        <a:xfrm>
          <a:off x="974700" y="1843404"/>
          <a:ext cx="7098606" cy="92170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chemeClr val="tx1"/>
              </a:solidFill>
            </a:rPr>
            <a:t>Debe culminarse a más tardar el 30 de agosto de 2015.</a:t>
          </a:r>
          <a:endParaRPr lang="es-CO" sz="1900" kern="1200" dirty="0">
            <a:solidFill>
              <a:schemeClr val="tx1"/>
            </a:solidFill>
          </a:endParaRPr>
        </a:p>
      </dsp:txBody>
      <dsp:txXfrm>
        <a:off x="974700" y="1843404"/>
        <a:ext cx="7098606" cy="921702"/>
      </dsp:txXfrm>
    </dsp:sp>
    <dsp:sp modelId="{917488DD-F111-495E-A063-727FF93CAC2F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78BBF2-6572-4AB5-A7A0-B80372023B1A}">
      <dsp:nvSpPr>
        <dsp:cNvPr id="0" name=""/>
        <dsp:cNvSpPr/>
      </dsp:nvSpPr>
      <dsp:spPr>
        <a:xfrm>
          <a:off x="639661" y="3225958"/>
          <a:ext cx="7433645" cy="92170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160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chemeClr val="tx1"/>
              </a:solidFill>
            </a:rPr>
            <a:t>La Entidad Territorial realizará todos los trámites administrativos necesarios para que los Docentes y Directivos Docentes deportistas campeones de la Fase Municipal, asistan a la Fase Departamental</a:t>
          </a:r>
          <a:endParaRPr lang="es-CO" sz="1900" kern="1200" dirty="0">
            <a:solidFill>
              <a:schemeClr val="tx1"/>
            </a:solidFill>
          </a:endParaRPr>
        </a:p>
      </dsp:txBody>
      <dsp:txXfrm>
        <a:off x="639661" y="3225958"/>
        <a:ext cx="7433645" cy="921702"/>
      </dsp:txXfrm>
    </dsp:sp>
    <dsp:sp modelId="{54E33305-7000-4C33-8492-DB9C3CDFCCD1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4E3B-9591-F547-A3E8-8C78FD2001E6}">
      <dsp:nvSpPr>
        <dsp:cNvPr id="0" name=""/>
        <dsp:cNvSpPr/>
      </dsp:nvSpPr>
      <dsp:spPr>
        <a:xfrm>
          <a:off x="567062" y="607608"/>
          <a:ext cx="6426714" cy="2848782"/>
        </a:xfrm>
        <a:prstGeom prst="rightArrow">
          <a:avLst/>
        </a:prstGeom>
        <a:solidFill>
          <a:srgbClr val="5C0000"/>
        </a:solidFill>
        <a:ln>
          <a:solidFill>
            <a:srgbClr val="68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9C213A-42A5-B34D-A278-8CE871AA6F50}">
      <dsp:nvSpPr>
        <dsp:cNvPr id="0" name=""/>
        <dsp:cNvSpPr/>
      </dsp:nvSpPr>
      <dsp:spPr>
        <a:xfrm>
          <a:off x="5109" y="1600021"/>
          <a:ext cx="2243436" cy="863957"/>
        </a:xfrm>
        <a:prstGeom prst="round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Formaci</a:t>
          </a:r>
          <a:r>
            <a:rPr lang="es-ES" sz="2200" kern="1200" dirty="0" smtClean="0">
              <a:solidFill>
                <a:srgbClr val="000000"/>
              </a:solidFill>
            </a:rPr>
            <a:t>ón previa al servicio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47284" y="1642196"/>
        <a:ext cx="2159086" cy="779607"/>
      </dsp:txXfrm>
    </dsp:sp>
    <dsp:sp modelId="{F97822E8-8895-C540-803F-ABAC6AC2D124}">
      <dsp:nvSpPr>
        <dsp:cNvPr id="0" name=""/>
        <dsp:cNvSpPr/>
      </dsp:nvSpPr>
      <dsp:spPr>
        <a:xfrm>
          <a:off x="2514726" y="1600021"/>
          <a:ext cx="1470441" cy="863957"/>
        </a:xfrm>
        <a:prstGeom prst="roundRect">
          <a:avLst/>
        </a:prstGeom>
        <a:solidFill>
          <a:srgbClr val="FFFF66"/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Inducci</a:t>
          </a:r>
          <a:r>
            <a:rPr lang="es-ES" sz="2200" kern="1200" dirty="0" smtClean="0">
              <a:solidFill>
                <a:srgbClr val="000000"/>
              </a:solidFill>
            </a:rPr>
            <a:t>ón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2556901" y="1642196"/>
        <a:ext cx="1386091" cy="779607"/>
      </dsp:txXfrm>
    </dsp:sp>
    <dsp:sp modelId="{BA8BE745-C916-5B43-9FBF-AFC5595986C0}">
      <dsp:nvSpPr>
        <dsp:cNvPr id="0" name=""/>
        <dsp:cNvSpPr/>
      </dsp:nvSpPr>
      <dsp:spPr>
        <a:xfrm>
          <a:off x="4251347" y="1600021"/>
          <a:ext cx="3304382" cy="863957"/>
        </a:xfrm>
        <a:prstGeom prst="roundRect">
          <a:avLst/>
        </a:prstGeom>
        <a:solidFill>
          <a:srgbClr val="FFFF66"/>
        </a:solidFill>
        <a:ln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000000"/>
              </a:solidFill>
            </a:rPr>
            <a:t>Formaci</a:t>
          </a:r>
          <a:r>
            <a:rPr lang="es-ES" sz="2200" kern="1200" dirty="0" smtClean="0">
              <a:solidFill>
                <a:srgbClr val="000000"/>
              </a:solidFill>
            </a:rPr>
            <a:t>ón en servicio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4293522" y="1642196"/>
        <a:ext cx="3220032" cy="779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1F546-F332-4C55-8639-D0212BF733F6}">
      <dsp:nvSpPr>
        <dsp:cNvPr id="0" name=""/>
        <dsp:cNvSpPr/>
      </dsp:nvSpPr>
      <dsp:spPr>
        <a:xfrm>
          <a:off x="0" y="0"/>
          <a:ext cx="2253473" cy="4415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Dimensión I: MEN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Pioneros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Apertura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MEN Hoy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Docentes pioneros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Conversaciones poderosas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66238"/>
        <a:ext cx="2253473" cy="1766238"/>
      </dsp:txXfrm>
    </dsp:sp>
    <dsp:sp modelId="{C682A4D1-696B-4845-9BF0-55298C7E009D}">
      <dsp:nvSpPr>
        <dsp:cNvPr id="0" name=""/>
        <dsp:cNvSpPr/>
      </dsp:nvSpPr>
      <dsp:spPr>
        <a:xfrm>
          <a:off x="392988" y="264935"/>
          <a:ext cx="1470393" cy="14703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C002A0-04FA-493D-9903-57C612A5168B}">
      <dsp:nvSpPr>
        <dsp:cNvPr id="0" name=""/>
        <dsp:cNvSpPr/>
      </dsp:nvSpPr>
      <dsp:spPr>
        <a:xfrm>
          <a:off x="2291743" y="0"/>
          <a:ext cx="2253473" cy="4415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Dimensión II: ETC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Inducción desarrollada por la entidad territorial</a:t>
          </a:r>
        </a:p>
      </dsp:txBody>
      <dsp:txXfrm>
        <a:off x="2291743" y="1766238"/>
        <a:ext cx="2253473" cy="1766238"/>
      </dsp:txXfrm>
    </dsp:sp>
    <dsp:sp modelId="{865E93E3-99ED-47AC-ABB7-297AC901A57D}">
      <dsp:nvSpPr>
        <dsp:cNvPr id="0" name=""/>
        <dsp:cNvSpPr/>
      </dsp:nvSpPr>
      <dsp:spPr>
        <a:xfrm>
          <a:off x="2714066" y="264935"/>
          <a:ext cx="1470393" cy="14703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67EC2C-BB6A-468D-959A-48FDE4869B77}">
      <dsp:nvSpPr>
        <dsp:cNvPr id="0" name=""/>
        <dsp:cNvSpPr/>
      </dsp:nvSpPr>
      <dsp:spPr>
        <a:xfrm>
          <a:off x="4643603" y="0"/>
          <a:ext cx="2253473" cy="4415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Dimensión III: E.E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Acompañamiento del equipo de mentores en el E.E</a:t>
          </a:r>
          <a:endParaRPr lang="es-CO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3603" y="1766238"/>
        <a:ext cx="2253473" cy="1766238"/>
      </dsp:txXfrm>
    </dsp:sp>
    <dsp:sp modelId="{77949738-5A97-4A7A-91E2-853FC3B3F56A}">
      <dsp:nvSpPr>
        <dsp:cNvPr id="0" name=""/>
        <dsp:cNvSpPr/>
      </dsp:nvSpPr>
      <dsp:spPr>
        <a:xfrm>
          <a:off x="5035144" y="264935"/>
          <a:ext cx="1470393" cy="14703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70091B-F439-486A-AB64-081A36489502}">
      <dsp:nvSpPr>
        <dsp:cNvPr id="0" name=""/>
        <dsp:cNvSpPr/>
      </dsp:nvSpPr>
      <dsp:spPr>
        <a:xfrm>
          <a:off x="409855" y="4117425"/>
          <a:ext cx="6346643" cy="275062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DDD7D-13FD-4FC4-900A-81D6DE5AEE22}">
      <dsp:nvSpPr>
        <dsp:cNvPr id="0" name=""/>
        <dsp:cNvSpPr/>
      </dsp:nvSpPr>
      <dsp:spPr>
        <a:xfrm>
          <a:off x="971" y="0"/>
          <a:ext cx="2525216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u="none" strike="noStrike" kern="1200" dirty="0" smtClean="0">
              <a:effectLst/>
              <a:latin typeface="Arial"/>
            </a:rPr>
            <a:t>Modalidad</a:t>
          </a:r>
          <a:endParaRPr lang="es-CO" sz="1600" b="1" kern="1200" dirty="0"/>
        </a:p>
      </dsp:txBody>
      <dsp:txXfrm>
        <a:off x="971" y="0"/>
        <a:ext cx="2525216" cy="1382553"/>
      </dsp:txXfrm>
    </dsp:sp>
    <dsp:sp modelId="{676A8951-EF2E-4A26-9EEC-59649F618502}">
      <dsp:nvSpPr>
        <dsp:cNvPr id="0" name=""/>
        <dsp:cNvSpPr/>
      </dsp:nvSpPr>
      <dsp:spPr>
        <a:xfrm>
          <a:off x="253492" y="936105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solidFill>
                <a:schemeClr val="tx1"/>
              </a:solidFill>
            </a:rPr>
            <a:t>Pioneros I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273156" y="955769"/>
        <a:ext cx="1980845" cy="632034"/>
      </dsp:txXfrm>
    </dsp:sp>
    <dsp:sp modelId="{31BA4557-2FA4-4D1B-AE05-540BAB2FE9CB}">
      <dsp:nvSpPr>
        <dsp:cNvPr id="0" name=""/>
        <dsp:cNvSpPr/>
      </dsp:nvSpPr>
      <dsp:spPr>
        <a:xfrm>
          <a:off x="253492" y="1728202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solidFill>
                <a:schemeClr val="tx1"/>
              </a:solidFill>
            </a:rPr>
            <a:t>Pioneros  II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273156" y="1747866"/>
        <a:ext cx="1980845" cy="632034"/>
      </dsp:txXfrm>
    </dsp:sp>
    <dsp:sp modelId="{491BEFDB-D410-4646-9C03-B7038B03CBFD}">
      <dsp:nvSpPr>
        <dsp:cNvPr id="0" name=""/>
        <dsp:cNvSpPr/>
      </dsp:nvSpPr>
      <dsp:spPr>
        <a:xfrm>
          <a:off x="253492" y="2664293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solidFill>
                <a:schemeClr val="tx1"/>
              </a:solidFill>
            </a:rPr>
            <a:t>Pioneros  III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273156" y="2683957"/>
        <a:ext cx="1980845" cy="632034"/>
      </dsp:txXfrm>
    </dsp:sp>
    <dsp:sp modelId="{FD672D69-B37F-4070-A9F8-74AAE58C591C}">
      <dsp:nvSpPr>
        <dsp:cNvPr id="0" name=""/>
        <dsp:cNvSpPr/>
      </dsp:nvSpPr>
      <dsp:spPr>
        <a:xfrm>
          <a:off x="253492" y="3600398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solidFill>
                <a:schemeClr val="tx1"/>
              </a:solidFill>
            </a:rPr>
            <a:t>Mega Eventos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273156" y="3620062"/>
        <a:ext cx="1980845" cy="632034"/>
      </dsp:txXfrm>
    </dsp:sp>
    <dsp:sp modelId="{7EE7FDFC-4BC3-4D6B-B4FD-0CE84E7C493C}">
      <dsp:nvSpPr>
        <dsp:cNvPr id="0" name=""/>
        <dsp:cNvSpPr/>
      </dsp:nvSpPr>
      <dsp:spPr>
        <a:xfrm>
          <a:off x="2715579" y="0"/>
          <a:ext cx="2525216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ETC</a:t>
          </a:r>
          <a:endParaRPr lang="es-CO" sz="1600" b="1" kern="1200" dirty="0"/>
        </a:p>
      </dsp:txBody>
      <dsp:txXfrm>
        <a:off x="2715579" y="0"/>
        <a:ext cx="2525216" cy="1382553"/>
      </dsp:txXfrm>
    </dsp:sp>
    <dsp:sp modelId="{594605AC-EB43-4C2D-BD60-C0779A9475E7}">
      <dsp:nvSpPr>
        <dsp:cNvPr id="0" name=""/>
        <dsp:cNvSpPr/>
      </dsp:nvSpPr>
      <dsp:spPr>
        <a:xfrm>
          <a:off x="2968101" y="1008109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Entre 200 y 260 Docentes y validación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3 ETC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2987765" y="1027773"/>
        <a:ext cx="1980845" cy="632034"/>
      </dsp:txXfrm>
    </dsp:sp>
    <dsp:sp modelId="{6F335F92-35E5-4251-A868-4F8653EA8B4C}">
      <dsp:nvSpPr>
        <dsp:cNvPr id="0" name=""/>
        <dsp:cNvSpPr/>
      </dsp:nvSpPr>
      <dsp:spPr>
        <a:xfrm>
          <a:off x="2968101" y="1872209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Entre 800 y 1500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23 ETC 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2987765" y="1891873"/>
        <a:ext cx="1980845" cy="632034"/>
      </dsp:txXfrm>
    </dsp:sp>
    <dsp:sp modelId="{00DF5062-5807-4AD7-A446-FC4C819985AB}">
      <dsp:nvSpPr>
        <dsp:cNvPr id="0" name=""/>
        <dsp:cNvSpPr/>
      </dsp:nvSpPr>
      <dsp:spPr>
        <a:xfrm>
          <a:off x="2968101" y="2808314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smtClean="0">
              <a:solidFill>
                <a:schemeClr val="tx1"/>
              </a:solidFill>
            </a:rPr>
            <a:t>Se atenderán en territorio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smtClean="0">
              <a:solidFill>
                <a:schemeClr val="tx1"/>
              </a:solidFill>
            </a:rPr>
            <a:t>(37 ETC)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2987765" y="2827978"/>
        <a:ext cx="1980845" cy="632034"/>
      </dsp:txXfrm>
    </dsp:sp>
    <dsp:sp modelId="{74E0153E-CEC3-41F4-9784-58E9A84E8F06}">
      <dsp:nvSpPr>
        <dsp:cNvPr id="0" name=""/>
        <dsp:cNvSpPr/>
      </dsp:nvSpPr>
      <dsp:spPr>
        <a:xfrm>
          <a:off x="2968101" y="3672408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smtClean="0">
              <a:solidFill>
                <a:schemeClr val="tx1"/>
              </a:solidFill>
            </a:rPr>
            <a:t>Entre 1500 a 5.400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smtClean="0">
              <a:solidFill>
                <a:schemeClr val="tx1"/>
              </a:solidFill>
            </a:rPr>
            <a:t>(29 ETC)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2987765" y="3692072"/>
        <a:ext cx="1980845" cy="632034"/>
      </dsp:txXfrm>
    </dsp:sp>
    <dsp:sp modelId="{5BA9E205-670D-4872-BEB8-E94131A65EC8}">
      <dsp:nvSpPr>
        <dsp:cNvPr id="0" name=""/>
        <dsp:cNvSpPr/>
      </dsp:nvSpPr>
      <dsp:spPr>
        <a:xfrm>
          <a:off x="5430187" y="0"/>
          <a:ext cx="2525216" cy="4608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No. DOCENTES</a:t>
          </a:r>
          <a:endParaRPr lang="es-CO" sz="1600" b="1" kern="1200" dirty="0"/>
        </a:p>
      </dsp:txBody>
      <dsp:txXfrm>
        <a:off x="5430187" y="0"/>
        <a:ext cx="2525216" cy="1382553"/>
      </dsp:txXfrm>
    </dsp:sp>
    <dsp:sp modelId="{5C663A4D-7EB6-4E49-9008-1851C3F77656}">
      <dsp:nvSpPr>
        <dsp:cNvPr id="0" name=""/>
        <dsp:cNvSpPr/>
      </dsp:nvSpPr>
      <dsp:spPr>
        <a:xfrm>
          <a:off x="5682709" y="1080119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solidFill>
                <a:schemeClr val="tx1"/>
              </a:solidFill>
            </a:rPr>
            <a:t>42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5702373" y="1099783"/>
        <a:ext cx="1980845" cy="632034"/>
      </dsp:txXfrm>
    </dsp:sp>
    <dsp:sp modelId="{F2E08250-791C-449B-938D-26BCDEDD2756}">
      <dsp:nvSpPr>
        <dsp:cNvPr id="0" name=""/>
        <dsp:cNvSpPr/>
      </dsp:nvSpPr>
      <dsp:spPr>
        <a:xfrm>
          <a:off x="5682709" y="1944213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8.214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5702373" y="1963877"/>
        <a:ext cx="1980845" cy="632034"/>
      </dsp:txXfrm>
    </dsp:sp>
    <dsp:sp modelId="{EFFD7AB4-6C22-4271-8036-54CB903D3018}">
      <dsp:nvSpPr>
        <dsp:cNvPr id="0" name=""/>
        <dsp:cNvSpPr/>
      </dsp:nvSpPr>
      <dsp:spPr>
        <a:xfrm>
          <a:off x="5682709" y="2808314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7.586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5702373" y="2827978"/>
        <a:ext cx="1980845" cy="632034"/>
      </dsp:txXfrm>
    </dsp:sp>
    <dsp:sp modelId="{6384D3A2-3523-4C4A-AABB-A01FD82BF028}">
      <dsp:nvSpPr>
        <dsp:cNvPr id="0" name=""/>
        <dsp:cNvSpPr/>
      </dsp:nvSpPr>
      <dsp:spPr>
        <a:xfrm>
          <a:off x="5682709" y="3706611"/>
          <a:ext cx="2020173" cy="671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14,454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5702373" y="3726275"/>
        <a:ext cx="1980845" cy="632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574B0-1E38-B249-AA05-FA44F847AD93}">
      <dsp:nvSpPr>
        <dsp:cNvPr id="0" name=""/>
        <dsp:cNvSpPr/>
      </dsp:nvSpPr>
      <dsp:spPr>
        <a:xfrm>
          <a:off x="3039" y="675729"/>
          <a:ext cx="1481066" cy="940477"/>
        </a:xfrm>
        <a:prstGeom prst="roundRect">
          <a:avLst>
            <a:gd name="adj" fmla="val 10000"/>
          </a:avLst>
        </a:prstGeom>
        <a:solidFill>
          <a:srgbClr val="68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BBE1A-0122-A141-8B47-91D20CABA139}">
      <dsp:nvSpPr>
        <dsp:cNvPr id="0" name=""/>
        <dsp:cNvSpPr/>
      </dsp:nvSpPr>
      <dsp:spPr>
        <a:xfrm>
          <a:off x="167602" y="832064"/>
          <a:ext cx="1481066" cy="940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Ciclo 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(Feb – Abr)</a:t>
          </a:r>
          <a:endParaRPr lang="es-ES" sz="1900" b="1" kern="1200" dirty="0"/>
        </a:p>
      </dsp:txBody>
      <dsp:txXfrm>
        <a:off x="195148" y="859610"/>
        <a:ext cx="1425974" cy="885385"/>
      </dsp:txXfrm>
    </dsp:sp>
    <dsp:sp modelId="{69166804-A066-8142-B232-221B88275AE6}">
      <dsp:nvSpPr>
        <dsp:cNvPr id="0" name=""/>
        <dsp:cNvSpPr/>
      </dsp:nvSpPr>
      <dsp:spPr>
        <a:xfrm>
          <a:off x="1813232" y="675729"/>
          <a:ext cx="1481066" cy="940477"/>
        </a:xfrm>
        <a:prstGeom prst="roundRect">
          <a:avLst>
            <a:gd name="adj" fmla="val 10000"/>
          </a:avLst>
        </a:prstGeom>
        <a:solidFill>
          <a:srgbClr val="68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E7C781-768E-4648-8146-A0AE63733BDB}">
      <dsp:nvSpPr>
        <dsp:cNvPr id="0" name=""/>
        <dsp:cNvSpPr/>
      </dsp:nvSpPr>
      <dsp:spPr>
        <a:xfrm>
          <a:off x="1977795" y="832064"/>
          <a:ext cx="1481066" cy="940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Ciclo 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(Mayo-Jun)</a:t>
          </a:r>
          <a:endParaRPr lang="es-ES" sz="1900" b="1" kern="1200" dirty="0"/>
        </a:p>
      </dsp:txBody>
      <dsp:txXfrm>
        <a:off x="2005341" y="859610"/>
        <a:ext cx="1425974" cy="885385"/>
      </dsp:txXfrm>
    </dsp:sp>
    <dsp:sp modelId="{0BDF2CB2-3F78-3E4C-88DC-DAB6DBAA7782}">
      <dsp:nvSpPr>
        <dsp:cNvPr id="0" name=""/>
        <dsp:cNvSpPr/>
      </dsp:nvSpPr>
      <dsp:spPr>
        <a:xfrm>
          <a:off x="3623425" y="675729"/>
          <a:ext cx="1481066" cy="940477"/>
        </a:xfrm>
        <a:prstGeom prst="roundRect">
          <a:avLst>
            <a:gd name="adj" fmla="val 10000"/>
          </a:avLst>
        </a:prstGeom>
        <a:solidFill>
          <a:srgbClr val="68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B75DC8-878D-4949-8558-576CB4E0DDAA}">
      <dsp:nvSpPr>
        <dsp:cNvPr id="0" name=""/>
        <dsp:cNvSpPr/>
      </dsp:nvSpPr>
      <dsp:spPr>
        <a:xfrm>
          <a:off x="3787988" y="832064"/>
          <a:ext cx="1481066" cy="940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Ciclo 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(Jul-Agos)</a:t>
          </a:r>
          <a:endParaRPr lang="es-ES" sz="1900" b="1" kern="1200" dirty="0"/>
        </a:p>
      </dsp:txBody>
      <dsp:txXfrm>
        <a:off x="3815534" y="859610"/>
        <a:ext cx="1425974" cy="885385"/>
      </dsp:txXfrm>
    </dsp:sp>
    <dsp:sp modelId="{544CEFF1-9292-0F47-9D9F-5FADC913E545}">
      <dsp:nvSpPr>
        <dsp:cNvPr id="0" name=""/>
        <dsp:cNvSpPr/>
      </dsp:nvSpPr>
      <dsp:spPr>
        <a:xfrm>
          <a:off x="5433617" y="675729"/>
          <a:ext cx="1481066" cy="940477"/>
        </a:xfrm>
        <a:prstGeom prst="roundRect">
          <a:avLst>
            <a:gd name="adj" fmla="val 10000"/>
          </a:avLst>
        </a:prstGeom>
        <a:solidFill>
          <a:srgbClr val="68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0DE20-D2C2-8D42-9CFA-F2440ACF9A53}">
      <dsp:nvSpPr>
        <dsp:cNvPr id="0" name=""/>
        <dsp:cNvSpPr/>
      </dsp:nvSpPr>
      <dsp:spPr>
        <a:xfrm>
          <a:off x="5598180" y="832064"/>
          <a:ext cx="1481066" cy="940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Ciclo 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(Sept – Nov)</a:t>
          </a:r>
          <a:endParaRPr lang="es-ES" sz="1900" b="1" kern="1200" dirty="0"/>
        </a:p>
      </dsp:txBody>
      <dsp:txXfrm>
        <a:off x="5625726" y="859610"/>
        <a:ext cx="1425974" cy="885385"/>
      </dsp:txXfrm>
    </dsp:sp>
    <dsp:sp modelId="{2BB02601-4407-7F4A-9B3B-3B8281FF7E6B}">
      <dsp:nvSpPr>
        <dsp:cNvPr id="0" name=""/>
        <dsp:cNvSpPr/>
      </dsp:nvSpPr>
      <dsp:spPr>
        <a:xfrm>
          <a:off x="7243810" y="675729"/>
          <a:ext cx="1481066" cy="940477"/>
        </a:xfrm>
        <a:prstGeom prst="roundRect">
          <a:avLst>
            <a:gd name="adj" fmla="val 10000"/>
          </a:avLst>
        </a:prstGeom>
        <a:solidFill>
          <a:srgbClr val="68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C1A99E-4156-994E-AFFF-21B426C1C93D}">
      <dsp:nvSpPr>
        <dsp:cNvPr id="0" name=""/>
        <dsp:cNvSpPr/>
      </dsp:nvSpPr>
      <dsp:spPr>
        <a:xfrm>
          <a:off x="7408373" y="832064"/>
          <a:ext cx="1481066" cy="940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Cierre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(Nov –Dic)</a:t>
          </a:r>
          <a:endParaRPr lang="es-ES" sz="1900" b="1" kern="1200" dirty="0"/>
        </a:p>
      </dsp:txBody>
      <dsp:txXfrm>
        <a:off x="7435919" y="859610"/>
        <a:ext cx="1425974" cy="885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3F320-4359-A347-9126-3670FB02DB8E}">
      <dsp:nvSpPr>
        <dsp:cNvPr id="0" name=""/>
        <dsp:cNvSpPr/>
      </dsp:nvSpPr>
      <dsp:spPr>
        <a:xfrm>
          <a:off x="5694221" y="3410088"/>
          <a:ext cx="640239" cy="398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86"/>
              </a:lnTo>
              <a:lnTo>
                <a:pt x="640239" y="271786"/>
              </a:lnTo>
              <a:lnTo>
                <a:pt x="640239" y="3988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AE222-76EA-034A-B83C-E9C8125BE76C}">
      <dsp:nvSpPr>
        <dsp:cNvPr id="0" name=""/>
        <dsp:cNvSpPr/>
      </dsp:nvSpPr>
      <dsp:spPr>
        <a:xfrm>
          <a:off x="5053981" y="3410088"/>
          <a:ext cx="640239" cy="398823"/>
        </a:xfrm>
        <a:custGeom>
          <a:avLst/>
          <a:gdLst/>
          <a:ahLst/>
          <a:cxnLst/>
          <a:rect l="0" t="0" r="0" b="0"/>
          <a:pathLst>
            <a:path>
              <a:moveTo>
                <a:pt x="640239" y="0"/>
              </a:moveTo>
              <a:lnTo>
                <a:pt x="640239" y="271786"/>
              </a:lnTo>
              <a:lnTo>
                <a:pt x="0" y="271786"/>
              </a:lnTo>
              <a:lnTo>
                <a:pt x="0" y="3988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A006A-9413-1A46-B8AB-776C4FA9094A}">
      <dsp:nvSpPr>
        <dsp:cNvPr id="0" name=""/>
        <dsp:cNvSpPr/>
      </dsp:nvSpPr>
      <dsp:spPr>
        <a:xfrm>
          <a:off x="5648501" y="2140481"/>
          <a:ext cx="91440" cy="398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8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02E48-164C-D64B-B05B-B7D597DF35CF}">
      <dsp:nvSpPr>
        <dsp:cNvPr id="0" name=""/>
        <dsp:cNvSpPr/>
      </dsp:nvSpPr>
      <dsp:spPr>
        <a:xfrm>
          <a:off x="5648501" y="870874"/>
          <a:ext cx="91440" cy="398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8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64CED-E575-EC41-BED4-DD91B380A217}">
      <dsp:nvSpPr>
        <dsp:cNvPr id="0" name=""/>
        <dsp:cNvSpPr/>
      </dsp:nvSpPr>
      <dsp:spPr>
        <a:xfrm>
          <a:off x="3133261" y="3410088"/>
          <a:ext cx="640239" cy="398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86"/>
              </a:lnTo>
              <a:lnTo>
                <a:pt x="640239" y="271786"/>
              </a:lnTo>
              <a:lnTo>
                <a:pt x="640239" y="3988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58827-B47E-4E4C-B0A9-D24AA433BE0E}">
      <dsp:nvSpPr>
        <dsp:cNvPr id="0" name=""/>
        <dsp:cNvSpPr/>
      </dsp:nvSpPr>
      <dsp:spPr>
        <a:xfrm>
          <a:off x="2493021" y="3410088"/>
          <a:ext cx="640239" cy="398823"/>
        </a:xfrm>
        <a:custGeom>
          <a:avLst/>
          <a:gdLst/>
          <a:ahLst/>
          <a:cxnLst/>
          <a:rect l="0" t="0" r="0" b="0"/>
          <a:pathLst>
            <a:path>
              <a:moveTo>
                <a:pt x="640239" y="0"/>
              </a:moveTo>
              <a:lnTo>
                <a:pt x="640239" y="271786"/>
              </a:lnTo>
              <a:lnTo>
                <a:pt x="0" y="271786"/>
              </a:lnTo>
              <a:lnTo>
                <a:pt x="0" y="3988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AC091-F5DA-6140-8CEA-5EB67C874BB9}">
      <dsp:nvSpPr>
        <dsp:cNvPr id="0" name=""/>
        <dsp:cNvSpPr/>
      </dsp:nvSpPr>
      <dsp:spPr>
        <a:xfrm>
          <a:off x="3087541" y="2140481"/>
          <a:ext cx="91440" cy="398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8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4A9CC-C9CB-B242-BC06-158513443A86}">
      <dsp:nvSpPr>
        <dsp:cNvPr id="0" name=""/>
        <dsp:cNvSpPr/>
      </dsp:nvSpPr>
      <dsp:spPr>
        <a:xfrm>
          <a:off x="3087541" y="870874"/>
          <a:ext cx="91440" cy="398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8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574B0-1E38-B249-AA05-FA44F847AD93}">
      <dsp:nvSpPr>
        <dsp:cNvPr id="0" name=""/>
        <dsp:cNvSpPr/>
      </dsp:nvSpPr>
      <dsp:spPr>
        <a:xfrm>
          <a:off x="2447605" y="90"/>
          <a:ext cx="1371312" cy="870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BBE1A-0122-A141-8B47-91D20CABA139}">
      <dsp:nvSpPr>
        <dsp:cNvPr id="0" name=""/>
        <dsp:cNvSpPr/>
      </dsp:nvSpPr>
      <dsp:spPr>
        <a:xfrm>
          <a:off x="2599973" y="144840"/>
          <a:ext cx="1371312" cy="870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Ciclo 1</a:t>
          </a:r>
          <a:endParaRPr lang="es-ES" sz="2400" b="1" kern="1200" dirty="0"/>
        </a:p>
      </dsp:txBody>
      <dsp:txXfrm>
        <a:off x="2625477" y="170344"/>
        <a:ext cx="1320304" cy="819775"/>
      </dsp:txXfrm>
    </dsp:sp>
    <dsp:sp modelId="{0A394834-EFF8-9642-B982-46139BF30515}">
      <dsp:nvSpPr>
        <dsp:cNvPr id="0" name=""/>
        <dsp:cNvSpPr/>
      </dsp:nvSpPr>
      <dsp:spPr>
        <a:xfrm>
          <a:off x="2447605" y="1269697"/>
          <a:ext cx="1371312" cy="87078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0DBA25-42FF-C444-AE3F-BFAC4EACB5A3}">
      <dsp:nvSpPr>
        <dsp:cNvPr id="0" name=""/>
        <dsp:cNvSpPr/>
      </dsp:nvSpPr>
      <dsp:spPr>
        <a:xfrm>
          <a:off x="2599973" y="1414447"/>
          <a:ext cx="1371312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Encuentro de Formadores</a:t>
          </a:r>
          <a:endParaRPr lang="es-ES" sz="1400" b="1" kern="1200" dirty="0"/>
        </a:p>
      </dsp:txBody>
      <dsp:txXfrm>
        <a:off x="2625477" y="1439951"/>
        <a:ext cx="1320304" cy="819775"/>
      </dsp:txXfrm>
    </dsp:sp>
    <dsp:sp modelId="{CE4D8316-94DC-6847-8100-877039BB0072}">
      <dsp:nvSpPr>
        <dsp:cNvPr id="0" name=""/>
        <dsp:cNvSpPr/>
      </dsp:nvSpPr>
      <dsp:spPr>
        <a:xfrm>
          <a:off x="2447605" y="2539304"/>
          <a:ext cx="1371312" cy="87078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E4120C1-2D22-E846-9D9E-4E3283D909A4}">
      <dsp:nvSpPr>
        <dsp:cNvPr id="0" name=""/>
        <dsp:cNvSpPr/>
      </dsp:nvSpPr>
      <dsp:spPr>
        <a:xfrm>
          <a:off x="2599973" y="2684054"/>
          <a:ext cx="1371312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Encuentro de Tutores</a:t>
          </a:r>
          <a:endParaRPr lang="es-ES" sz="1400" b="1" kern="1200" dirty="0"/>
        </a:p>
      </dsp:txBody>
      <dsp:txXfrm>
        <a:off x="2625477" y="2709558"/>
        <a:ext cx="1320304" cy="819775"/>
      </dsp:txXfrm>
    </dsp:sp>
    <dsp:sp modelId="{511164BC-B15E-604C-81C3-FED1BD1A8E48}">
      <dsp:nvSpPr>
        <dsp:cNvPr id="0" name=""/>
        <dsp:cNvSpPr/>
      </dsp:nvSpPr>
      <dsp:spPr>
        <a:xfrm>
          <a:off x="2005149" y="3808911"/>
          <a:ext cx="975743" cy="87078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0D8E9EE-B500-D449-BD0A-2A501C3A5101}">
      <dsp:nvSpPr>
        <dsp:cNvPr id="0" name=""/>
        <dsp:cNvSpPr/>
      </dsp:nvSpPr>
      <dsp:spPr>
        <a:xfrm>
          <a:off x="2157517" y="3953661"/>
          <a:ext cx="975743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Acomp 1.1</a:t>
          </a:r>
          <a:endParaRPr lang="es-ES" sz="1400" b="1" kern="1200" dirty="0"/>
        </a:p>
      </dsp:txBody>
      <dsp:txXfrm>
        <a:off x="2183021" y="3979165"/>
        <a:ext cx="924735" cy="819775"/>
      </dsp:txXfrm>
    </dsp:sp>
    <dsp:sp modelId="{09E863C7-0D7D-C843-A70C-1FF359E32A0B}">
      <dsp:nvSpPr>
        <dsp:cNvPr id="0" name=""/>
        <dsp:cNvSpPr/>
      </dsp:nvSpPr>
      <dsp:spPr>
        <a:xfrm>
          <a:off x="3285629" y="3808911"/>
          <a:ext cx="975743" cy="87078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EB3B9FE-929C-CB4E-867F-DADBFF9C96FF}">
      <dsp:nvSpPr>
        <dsp:cNvPr id="0" name=""/>
        <dsp:cNvSpPr/>
      </dsp:nvSpPr>
      <dsp:spPr>
        <a:xfrm>
          <a:off x="3437997" y="3953661"/>
          <a:ext cx="975743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Acomp 1.2</a:t>
          </a:r>
          <a:endParaRPr lang="es-ES" sz="1400" b="1" kern="1200" dirty="0"/>
        </a:p>
      </dsp:txBody>
      <dsp:txXfrm>
        <a:off x="3463501" y="3979165"/>
        <a:ext cx="924735" cy="819775"/>
      </dsp:txXfrm>
    </dsp:sp>
    <dsp:sp modelId="{69166804-A066-8142-B232-221B88275AE6}">
      <dsp:nvSpPr>
        <dsp:cNvPr id="0" name=""/>
        <dsp:cNvSpPr/>
      </dsp:nvSpPr>
      <dsp:spPr>
        <a:xfrm>
          <a:off x="5008565" y="90"/>
          <a:ext cx="1371312" cy="870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7C781-768E-4648-8146-A0AE63733BDB}">
      <dsp:nvSpPr>
        <dsp:cNvPr id="0" name=""/>
        <dsp:cNvSpPr/>
      </dsp:nvSpPr>
      <dsp:spPr>
        <a:xfrm>
          <a:off x="5160933" y="144840"/>
          <a:ext cx="1371312" cy="870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Ciclo 2</a:t>
          </a:r>
          <a:endParaRPr lang="es-ES" sz="2400" b="1" kern="1200" dirty="0"/>
        </a:p>
      </dsp:txBody>
      <dsp:txXfrm>
        <a:off x="5186437" y="170344"/>
        <a:ext cx="1320304" cy="819775"/>
      </dsp:txXfrm>
    </dsp:sp>
    <dsp:sp modelId="{67A593CD-7877-464C-A00D-F972F55B2DA0}">
      <dsp:nvSpPr>
        <dsp:cNvPr id="0" name=""/>
        <dsp:cNvSpPr/>
      </dsp:nvSpPr>
      <dsp:spPr>
        <a:xfrm>
          <a:off x="5008565" y="1269697"/>
          <a:ext cx="1371312" cy="870783"/>
        </a:xfrm>
        <a:prstGeom prst="roundRect">
          <a:avLst>
            <a:gd name="adj" fmla="val 10000"/>
          </a:avLst>
        </a:prstGeom>
        <a:solidFill>
          <a:srgbClr val="9BBB5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3D188-5856-614C-A52F-1EEC752645EC}">
      <dsp:nvSpPr>
        <dsp:cNvPr id="0" name=""/>
        <dsp:cNvSpPr/>
      </dsp:nvSpPr>
      <dsp:spPr>
        <a:xfrm>
          <a:off x="5160933" y="1414447"/>
          <a:ext cx="1371312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Encuentro de Formadores</a:t>
          </a:r>
          <a:endParaRPr lang="es-ES" sz="1400" b="1" kern="1200" dirty="0"/>
        </a:p>
      </dsp:txBody>
      <dsp:txXfrm>
        <a:off x="5186437" y="1439951"/>
        <a:ext cx="1320304" cy="819775"/>
      </dsp:txXfrm>
    </dsp:sp>
    <dsp:sp modelId="{3B8D67F6-8CE0-504B-AFD7-A009E8D9CBE2}">
      <dsp:nvSpPr>
        <dsp:cNvPr id="0" name=""/>
        <dsp:cNvSpPr/>
      </dsp:nvSpPr>
      <dsp:spPr>
        <a:xfrm>
          <a:off x="5008565" y="2539304"/>
          <a:ext cx="1371312" cy="87078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F5C2017A-6219-BF45-82EB-79D8A152A2D7}">
      <dsp:nvSpPr>
        <dsp:cNvPr id="0" name=""/>
        <dsp:cNvSpPr/>
      </dsp:nvSpPr>
      <dsp:spPr>
        <a:xfrm>
          <a:off x="5160933" y="2684054"/>
          <a:ext cx="1371312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Encuentro de Tutores</a:t>
          </a:r>
          <a:endParaRPr lang="es-ES" sz="1400" b="1" kern="1200" dirty="0"/>
        </a:p>
      </dsp:txBody>
      <dsp:txXfrm>
        <a:off x="5186437" y="2709558"/>
        <a:ext cx="1320304" cy="819775"/>
      </dsp:txXfrm>
    </dsp:sp>
    <dsp:sp modelId="{861C601F-25F0-3743-9332-B5584DCD7BC9}">
      <dsp:nvSpPr>
        <dsp:cNvPr id="0" name=""/>
        <dsp:cNvSpPr/>
      </dsp:nvSpPr>
      <dsp:spPr>
        <a:xfrm>
          <a:off x="4566109" y="3808911"/>
          <a:ext cx="975743" cy="87078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5C14642D-931E-1E4C-B9AC-0D2BB319EA44}">
      <dsp:nvSpPr>
        <dsp:cNvPr id="0" name=""/>
        <dsp:cNvSpPr/>
      </dsp:nvSpPr>
      <dsp:spPr>
        <a:xfrm>
          <a:off x="4718477" y="3953661"/>
          <a:ext cx="975743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Acomp 2.1</a:t>
          </a:r>
          <a:endParaRPr lang="es-ES" sz="1400" b="1" kern="1200" dirty="0"/>
        </a:p>
      </dsp:txBody>
      <dsp:txXfrm>
        <a:off x="4743981" y="3979165"/>
        <a:ext cx="924735" cy="819775"/>
      </dsp:txXfrm>
    </dsp:sp>
    <dsp:sp modelId="{E9624E21-6F0C-6843-B406-CC06EB635981}">
      <dsp:nvSpPr>
        <dsp:cNvPr id="0" name=""/>
        <dsp:cNvSpPr/>
      </dsp:nvSpPr>
      <dsp:spPr>
        <a:xfrm>
          <a:off x="5846589" y="3808911"/>
          <a:ext cx="975743" cy="87078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721E4E6E-7130-914A-BF5B-7850A62BC844}">
      <dsp:nvSpPr>
        <dsp:cNvPr id="0" name=""/>
        <dsp:cNvSpPr/>
      </dsp:nvSpPr>
      <dsp:spPr>
        <a:xfrm>
          <a:off x="5998957" y="3953661"/>
          <a:ext cx="975743" cy="8707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Acomp 2.2</a:t>
          </a:r>
          <a:endParaRPr lang="es-ES" sz="1400" b="1" kern="1200" dirty="0"/>
        </a:p>
      </dsp:txBody>
      <dsp:txXfrm>
        <a:off x="6024461" y="3979165"/>
        <a:ext cx="924735" cy="819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82164-DAC9-9744-B8A5-CD04407C2670}">
      <dsp:nvSpPr>
        <dsp:cNvPr id="0" name=""/>
        <dsp:cNvSpPr/>
      </dsp:nvSpPr>
      <dsp:spPr>
        <a:xfrm rot="16200000">
          <a:off x="1078763" y="-1078763"/>
          <a:ext cx="1957272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Ajuste a la formación para hacerla genuinamente situada</a:t>
          </a:r>
          <a:endParaRPr lang="es-ES_tradnl" sz="2500" kern="1200" dirty="0"/>
        </a:p>
      </dsp:txBody>
      <dsp:txXfrm rot="5400000">
        <a:off x="-1" y="1"/>
        <a:ext cx="4114800" cy="1467954"/>
      </dsp:txXfrm>
    </dsp:sp>
    <dsp:sp modelId="{A7F6DDEE-A694-C34F-BA14-C56B22B0D1D1}">
      <dsp:nvSpPr>
        <dsp:cNvPr id="0" name=""/>
        <dsp:cNvSpPr/>
      </dsp:nvSpPr>
      <dsp:spPr>
        <a:xfrm>
          <a:off x="4114800" y="0"/>
          <a:ext cx="4114800" cy="195727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Documentos y protocolo que respaldan las acciones</a:t>
          </a:r>
          <a:endParaRPr lang="es-ES_tradnl" sz="2500" kern="1200" dirty="0"/>
        </a:p>
      </dsp:txBody>
      <dsp:txXfrm>
        <a:off x="4114800" y="0"/>
        <a:ext cx="4114800" cy="1467954"/>
      </dsp:txXfrm>
    </dsp:sp>
    <dsp:sp modelId="{B2F14E37-865B-4F44-99AC-33E0E0448B76}">
      <dsp:nvSpPr>
        <dsp:cNvPr id="0" name=""/>
        <dsp:cNvSpPr/>
      </dsp:nvSpPr>
      <dsp:spPr>
        <a:xfrm rot="10800000">
          <a:off x="0" y="1957272"/>
          <a:ext cx="4114800" cy="195727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Material educativo de apoyo al docente</a:t>
          </a:r>
          <a:endParaRPr lang="es-ES_tradnl" sz="2500" kern="1200" dirty="0"/>
        </a:p>
      </dsp:txBody>
      <dsp:txXfrm rot="10800000">
        <a:off x="0" y="2446590"/>
        <a:ext cx="4114800" cy="1467954"/>
      </dsp:txXfrm>
    </dsp:sp>
    <dsp:sp modelId="{2ABBA2D4-7D71-3A46-B01C-762F77794C7B}">
      <dsp:nvSpPr>
        <dsp:cNvPr id="0" name=""/>
        <dsp:cNvSpPr/>
      </dsp:nvSpPr>
      <dsp:spPr>
        <a:xfrm rot="5400000">
          <a:off x="5193563" y="878508"/>
          <a:ext cx="1957272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Trabajo basado en información, datos y evidencias </a:t>
          </a:r>
          <a:endParaRPr lang="es-ES_tradnl" sz="2500" kern="1200" dirty="0"/>
        </a:p>
      </dsp:txBody>
      <dsp:txXfrm rot="-5400000">
        <a:off x="4114799" y="2446590"/>
        <a:ext cx="4114800" cy="1467954"/>
      </dsp:txXfrm>
    </dsp:sp>
    <dsp:sp modelId="{E6A3B5FD-8B82-FC48-A892-881E36C5F400}">
      <dsp:nvSpPr>
        <dsp:cNvPr id="0" name=""/>
        <dsp:cNvSpPr/>
      </dsp:nvSpPr>
      <dsp:spPr>
        <a:xfrm>
          <a:off x="2880359" y="1467954"/>
          <a:ext cx="2468880" cy="97863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Aprendizajes de los estudiantes</a:t>
          </a:r>
          <a:endParaRPr lang="es-ES_tradnl" sz="2500" kern="1200" dirty="0"/>
        </a:p>
      </dsp:txBody>
      <dsp:txXfrm>
        <a:off x="2928132" y="1515727"/>
        <a:ext cx="2373334" cy="8830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EF1F5-8932-44F3-A08E-77B5877BBBE3}">
      <dsp:nvSpPr>
        <dsp:cNvPr id="0" name=""/>
        <dsp:cNvSpPr/>
      </dsp:nvSpPr>
      <dsp:spPr>
        <a:xfrm>
          <a:off x="1510211" y="0"/>
          <a:ext cx="5840344" cy="365021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C28507-46A9-4C3A-875E-D7AB37D726F6}">
      <dsp:nvSpPr>
        <dsp:cNvPr id="0" name=""/>
        <dsp:cNvSpPr/>
      </dsp:nvSpPr>
      <dsp:spPr>
        <a:xfrm>
          <a:off x="2295796" y="2714299"/>
          <a:ext cx="134327" cy="1343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9DB07-451C-4FE5-8E59-6D5D6FA5B7B3}">
      <dsp:nvSpPr>
        <dsp:cNvPr id="0" name=""/>
        <dsp:cNvSpPr/>
      </dsp:nvSpPr>
      <dsp:spPr>
        <a:xfrm>
          <a:off x="2362960" y="2781463"/>
          <a:ext cx="998698" cy="86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>
              <a:solidFill>
                <a:srgbClr val="630101"/>
              </a:solidFill>
              <a:latin typeface="Century Gothic" pitchFamily="34" charset="0"/>
            </a:rPr>
            <a:t>2015: 3,000</a:t>
          </a:r>
          <a:endParaRPr lang="es-CO" sz="1600" b="1" kern="1200" dirty="0">
            <a:solidFill>
              <a:srgbClr val="630101"/>
            </a:solidFill>
            <a:latin typeface="Century Gothic" pitchFamily="34" charset="0"/>
          </a:endParaRPr>
        </a:p>
      </dsp:txBody>
      <dsp:txXfrm>
        <a:off x="2362960" y="2781463"/>
        <a:ext cx="998698" cy="868751"/>
      </dsp:txXfrm>
    </dsp:sp>
    <dsp:sp modelId="{8875527C-F30E-4052-82FA-06FB7B7F4A35}">
      <dsp:nvSpPr>
        <dsp:cNvPr id="0" name=""/>
        <dsp:cNvSpPr/>
      </dsp:nvSpPr>
      <dsp:spPr>
        <a:xfrm>
          <a:off x="3244852" y="1865259"/>
          <a:ext cx="233613" cy="2336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C2D443-1EE0-466E-9737-B13E5E46496D}">
      <dsp:nvSpPr>
        <dsp:cNvPr id="0" name=""/>
        <dsp:cNvSpPr/>
      </dsp:nvSpPr>
      <dsp:spPr>
        <a:xfrm>
          <a:off x="3456385" y="1982066"/>
          <a:ext cx="979203" cy="1668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630101"/>
              </a:solidFill>
              <a:latin typeface="Century Gothic" pitchFamily="34" charset="0"/>
            </a:rPr>
            <a:t>2016: </a:t>
          </a:r>
          <a:r>
            <a:rPr lang="es-ES" sz="1600" b="1" kern="1200" dirty="0" smtClean="0">
              <a:solidFill>
                <a:srgbClr val="630101"/>
              </a:solidFill>
              <a:latin typeface="Century Gothic" pitchFamily="34" charset="0"/>
            </a:rPr>
            <a:t>4,666</a:t>
          </a:r>
        </a:p>
      </dsp:txBody>
      <dsp:txXfrm>
        <a:off x="3456385" y="1982066"/>
        <a:ext cx="979203" cy="1668148"/>
      </dsp:txXfrm>
    </dsp:sp>
    <dsp:sp modelId="{5A86B041-CA51-4F4B-90E1-24838A1D0148}">
      <dsp:nvSpPr>
        <dsp:cNvPr id="0" name=""/>
        <dsp:cNvSpPr/>
      </dsp:nvSpPr>
      <dsp:spPr>
        <a:xfrm>
          <a:off x="4456723" y="1239613"/>
          <a:ext cx="309538" cy="309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7539C-425A-4FC8-91F8-F831FED50824}">
      <dsp:nvSpPr>
        <dsp:cNvPr id="0" name=""/>
        <dsp:cNvSpPr/>
      </dsp:nvSpPr>
      <dsp:spPr>
        <a:xfrm>
          <a:off x="4760821" y="1394382"/>
          <a:ext cx="927813" cy="2255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1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>
              <a:solidFill>
                <a:srgbClr val="630101"/>
              </a:solidFill>
              <a:latin typeface="Century Gothic" pitchFamily="34" charset="0"/>
            </a:rPr>
            <a:t>2017: </a:t>
          </a:r>
          <a:r>
            <a:rPr lang="es-ES" sz="1600" b="1" i="0" kern="1200" dirty="0" smtClean="0">
              <a:solidFill>
                <a:srgbClr val="630101"/>
              </a:solidFill>
              <a:latin typeface="Century Gothic" pitchFamily="34" charset="0"/>
            </a:rPr>
            <a:t>4,667</a:t>
          </a:r>
          <a:endParaRPr lang="es-CO" sz="1600" b="1" kern="1200" dirty="0">
            <a:solidFill>
              <a:srgbClr val="630101"/>
            </a:solidFill>
            <a:latin typeface="Century Gothic" pitchFamily="34" charset="0"/>
          </a:endParaRPr>
        </a:p>
      </dsp:txBody>
      <dsp:txXfrm>
        <a:off x="4760821" y="1394382"/>
        <a:ext cx="927813" cy="2255832"/>
      </dsp:txXfrm>
    </dsp:sp>
    <dsp:sp modelId="{8520C403-70EF-4143-A298-DF9DC29C53C3}">
      <dsp:nvSpPr>
        <dsp:cNvPr id="0" name=""/>
        <dsp:cNvSpPr/>
      </dsp:nvSpPr>
      <dsp:spPr>
        <a:xfrm>
          <a:off x="5776641" y="825678"/>
          <a:ext cx="414664" cy="4146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19F79-6D0B-4F8F-B941-DD09280C8373}">
      <dsp:nvSpPr>
        <dsp:cNvPr id="0" name=""/>
        <dsp:cNvSpPr/>
      </dsp:nvSpPr>
      <dsp:spPr>
        <a:xfrm>
          <a:off x="5983973" y="1033010"/>
          <a:ext cx="1226472" cy="261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72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630101"/>
              </a:solidFill>
              <a:latin typeface="Century Gothic" pitchFamily="34" charset="0"/>
            </a:rPr>
            <a:t>2018: </a:t>
          </a:r>
          <a:r>
            <a:rPr lang="es-ES" sz="1600" b="1" i="0" kern="1200" dirty="0" smtClean="0">
              <a:solidFill>
                <a:srgbClr val="630101"/>
              </a:solidFill>
              <a:latin typeface="Century Gothic" pitchFamily="34" charset="0"/>
            </a:rPr>
            <a:t>4,667</a:t>
          </a:r>
          <a:endParaRPr lang="es-CO" sz="1600" b="1" kern="1200" dirty="0">
            <a:solidFill>
              <a:srgbClr val="630101"/>
            </a:solidFill>
            <a:latin typeface="Century Gothic" pitchFamily="34" charset="0"/>
          </a:endParaRPr>
        </a:p>
      </dsp:txBody>
      <dsp:txXfrm>
        <a:off x="5983973" y="1033010"/>
        <a:ext cx="1226472" cy="26172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B6C0-6827-4310-81EF-8260D6E1689C}">
      <dsp:nvSpPr>
        <dsp:cNvPr id="0" name=""/>
        <dsp:cNvSpPr/>
      </dsp:nvSpPr>
      <dsp:spPr>
        <a:xfrm>
          <a:off x="0" y="319217"/>
          <a:ext cx="799288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213B-A896-46E7-A72A-C72ADD385A08}">
      <dsp:nvSpPr>
        <dsp:cNvPr id="0" name=""/>
        <dsp:cNvSpPr/>
      </dsp:nvSpPr>
      <dsp:spPr>
        <a:xfrm>
          <a:off x="399644" y="83057"/>
          <a:ext cx="55950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Maestrías de profundización</a:t>
          </a:r>
          <a:endParaRPr lang="es-CO" sz="1600" kern="1200" dirty="0"/>
        </a:p>
      </dsp:txBody>
      <dsp:txXfrm>
        <a:off x="422701" y="106114"/>
        <a:ext cx="5548907" cy="426206"/>
      </dsp:txXfrm>
    </dsp:sp>
    <dsp:sp modelId="{D9B54F93-286D-45E1-9F15-D97D6AC873B6}">
      <dsp:nvSpPr>
        <dsp:cNvPr id="0" name=""/>
        <dsp:cNvSpPr/>
      </dsp:nvSpPr>
      <dsp:spPr>
        <a:xfrm>
          <a:off x="0" y="1044977"/>
          <a:ext cx="799288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BCF36-7646-48F3-BE51-E4014A19283B}">
      <dsp:nvSpPr>
        <dsp:cNvPr id="0" name=""/>
        <dsp:cNvSpPr/>
      </dsp:nvSpPr>
      <dsp:spPr>
        <a:xfrm>
          <a:off x="399644" y="808817"/>
          <a:ext cx="55950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Énfasis en competencias básicas</a:t>
          </a:r>
          <a:endParaRPr lang="es-ES_tradnl" sz="1600" kern="1200" dirty="0"/>
        </a:p>
      </dsp:txBody>
      <dsp:txXfrm>
        <a:off x="422701" y="831874"/>
        <a:ext cx="5548907" cy="426206"/>
      </dsp:txXfrm>
    </dsp:sp>
    <dsp:sp modelId="{D292374F-41A8-4F1F-AD3C-25042520E1F2}">
      <dsp:nvSpPr>
        <dsp:cNvPr id="0" name=""/>
        <dsp:cNvSpPr/>
      </dsp:nvSpPr>
      <dsp:spPr>
        <a:xfrm>
          <a:off x="0" y="1770737"/>
          <a:ext cx="799288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B9A1D-630A-4BF6-8B51-C4474FA7C839}">
      <dsp:nvSpPr>
        <dsp:cNvPr id="0" name=""/>
        <dsp:cNvSpPr/>
      </dsp:nvSpPr>
      <dsp:spPr>
        <a:xfrm>
          <a:off x="399644" y="1534577"/>
          <a:ext cx="55950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Oferta en varias competencias</a:t>
          </a:r>
          <a:endParaRPr lang="es-ES_tradnl" sz="1600" kern="1200" dirty="0"/>
        </a:p>
      </dsp:txBody>
      <dsp:txXfrm>
        <a:off x="422701" y="1557634"/>
        <a:ext cx="5548907" cy="426206"/>
      </dsp:txXfrm>
    </dsp:sp>
    <dsp:sp modelId="{7EAB74B6-9DAC-45D2-B2EC-D8DFD57E30F2}">
      <dsp:nvSpPr>
        <dsp:cNvPr id="0" name=""/>
        <dsp:cNvSpPr/>
      </dsp:nvSpPr>
      <dsp:spPr>
        <a:xfrm>
          <a:off x="0" y="2496497"/>
          <a:ext cx="799288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D53C3-61FD-4E25-A0D8-2637E8DCF718}">
      <dsp:nvSpPr>
        <dsp:cNvPr id="0" name=""/>
        <dsp:cNvSpPr/>
      </dsp:nvSpPr>
      <dsp:spPr>
        <a:xfrm>
          <a:off x="399644" y="2260337"/>
          <a:ext cx="55950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Énfasis en CPC (Conocimiento Pedagógico del Contenido)</a:t>
          </a:r>
          <a:endParaRPr lang="es-ES_tradnl" sz="1600" kern="1200" dirty="0"/>
        </a:p>
      </dsp:txBody>
      <dsp:txXfrm>
        <a:off x="422701" y="2283394"/>
        <a:ext cx="5548907" cy="426206"/>
      </dsp:txXfrm>
    </dsp:sp>
    <dsp:sp modelId="{61E1ADCC-8DC6-4B77-B30F-67701984584E}">
      <dsp:nvSpPr>
        <dsp:cNvPr id="0" name=""/>
        <dsp:cNvSpPr/>
      </dsp:nvSpPr>
      <dsp:spPr>
        <a:xfrm>
          <a:off x="0" y="3556286"/>
          <a:ext cx="799288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07704-732E-4AC7-8B12-771F1FAA6C74}">
      <dsp:nvSpPr>
        <dsp:cNvPr id="0" name=""/>
        <dsp:cNvSpPr/>
      </dsp:nvSpPr>
      <dsp:spPr>
        <a:xfrm>
          <a:off x="399644" y="2986097"/>
          <a:ext cx="5595021" cy="806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Acompañamiento a las EE: Proyecto de fortalecimiento institucional articulado con trabajos de </a:t>
          </a:r>
          <a:r>
            <a:rPr lang="es-ES_tradnl" sz="1600" kern="1200" dirty="0" smtClean="0"/>
            <a:t>grado</a:t>
          </a:r>
          <a:endParaRPr lang="es-ES_tradnl" sz="1600" kern="1200" dirty="0" smtClean="0"/>
        </a:p>
      </dsp:txBody>
      <dsp:txXfrm>
        <a:off x="439007" y="3025460"/>
        <a:ext cx="5516295" cy="727623"/>
      </dsp:txXfrm>
    </dsp:sp>
    <dsp:sp modelId="{825934B0-7617-42A5-8E4F-A632EE732F1B}">
      <dsp:nvSpPr>
        <dsp:cNvPr id="0" name=""/>
        <dsp:cNvSpPr/>
      </dsp:nvSpPr>
      <dsp:spPr>
        <a:xfrm>
          <a:off x="0" y="4282046"/>
          <a:ext cx="799288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AD93F-7FD2-4D1E-AE4F-D1B2AF0662BD}">
      <dsp:nvSpPr>
        <dsp:cNvPr id="0" name=""/>
        <dsp:cNvSpPr/>
      </dsp:nvSpPr>
      <dsp:spPr>
        <a:xfrm>
          <a:off x="399644" y="4045886"/>
          <a:ext cx="55950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Regionalización</a:t>
          </a:r>
          <a:endParaRPr lang="es-ES_tradnl" sz="1600" kern="1200" dirty="0"/>
        </a:p>
      </dsp:txBody>
      <dsp:txXfrm>
        <a:off x="422701" y="4068943"/>
        <a:ext cx="5548907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CFD836-79F2-4A4D-8D94-07AC08A89A73}" type="datetime1">
              <a:rPr lang="es-ES"/>
              <a:pPr>
                <a:defRPr/>
              </a:pPr>
              <a:t>1/07/15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AACB95A-F589-7946-9FE8-F10A77590B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44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A4B56A3-AAB9-AF49-B123-87D137BCFED6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15" tIns="46457" rIns="92915" bIns="464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56C2FDE-8DA6-204B-BB08-B3CFAB70D2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24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F9DB24-9166-6748-8B3D-D869FB6BD1FC}" type="slidenum">
              <a:rPr lang="es-CO" sz="1200">
                <a:solidFill>
                  <a:prstClr val="black"/>
                </a:solidFill>
                <a:latin typeface="Calibri" charset="0"/>
              </a:rPr>
              <a:pPr/>
              <a:t>37</a:t>
            </a:fld>
            <a:endParaRPr lang="es-CO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hape 23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es-ES" sz="11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634" name="Shape 236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Relationship Id="rId3" Type="http://schemas.openxmlformats.org/officeDocument/2006/relationships/image" Target="../media/image19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eg"/><Relationship Id="rId3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1.jpe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eg"/><Relationship Id="rId3" Type="http://schemas.openxmlformats.org/officeDocument/2006/relationships/image" Target="../media/image2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4.jpe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5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390" y="1196979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611190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E5913C49-45AE-4926-BFC9-EBF79FA12E5C}" type="datetimeFigureOut">
              <a:rPr lang="en-US" smtClean="0">
                <a:solidFill>
                  <a:prstClr val="white"/>
                </a:solidFill>
              </a:rPr>
              <a:pPr/>
              <a:t>1/07/15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4B31C-C8E6-4C46-847A-471BE8E4280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" y="261942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431802" y="114304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4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>
                <a:latin typeface="Calibri"/>
              </a:rPr>
              <a:pPr/>
              <a:t>1/07/15</a:t>
            </a:fld>
            <a:endParaRPr lang="en-US" dirty="0">
              <a:latin typeface="Calibri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>
                <a:latin typeface="Calibri"/>
              </a:rPr>
              <a:pPr/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37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>
                <a:latin typeface="Calibri"/>
              </a:rPr>
              <a:pPr/>
              <a:t>1/07/15</a:t>
            </a:fld>
            <a:endParaRPr lang="en-US" dirty="0"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>
                <a:latin typeface="Calibri"/>
              </a:rPr>
              <a:pPr/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78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9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>
                <a:latin typeface="Calibri"/>
              </a:rPr>
              <a:pPr/>
              <a:t>1/07/15</a:t>
            </a:fld>
            <a:endParaRPr lang="en-US" dirty="0"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>
                <a:latin typeface="Calibri"/>
              </a:rPr>
              <a:pPr/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8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3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8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6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2 Grupo"/>
          <p:cNvGrpSpPr>
            <a:grpSpLocks/>
          </p:cNvGrpSpPr>
          <p:nvPr userDrawn="1"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3" name="3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4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8872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395" y="1196989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611190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E5913C49-45AE-4926-BFC9-EBF79FA12E5C}" type="datetimeFigureOut">
              <a:rPr lang="en-US" smtClean="0">
                <a:solidFill>
                  <a:prstClr val="white"/>
                </a:solidFill>
              </a:rPr>
              <a:pPr/>
              <a:t>1/07/15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4B31C-C8E6-4C46-847A-471BE8E42805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" y="26194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431802" y="114307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32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1/07/15</a:t>
            </a:fld>
            <a:endParaRPr lang="en-U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0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1/07/15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4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43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1/07/15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5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17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392" y="1196983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611190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E5913C49-45AE-4926-BFC9-EBF79FA12E5C}" type="datetimeFigureOut">
              <a:rPr lang="en-US" smtClean="0">
                <a:solidFill>
                  <a:prstClr val="white"/>
                </a:solidFill>
              </a:rPr>
              <a:pPr/>
              <a:t>1/07/15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4B31C-C8E6-4C46-847A-471BE8E42805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8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" y="26194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431802" y="114307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8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1/07/15</a:t>
            </a:fld>
            <a:endParaRPr lang="en-U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46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1/07/15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4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43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1/07/15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30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00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 userDrawn="1"/>
        </p:nvSpPr>
        <p:spPr>
          <a:xfrm>
            <a:off x="179388" y="119697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611188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36419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7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42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10C58-6090-5445-B997-95021DE0873D}" type="datetimeFigureOut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3EA58-9C1A-3C46-BEB9-7AC9F1915D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7BD8-28B0-A144-AF85-D5F5A96E87A6}" type="datetimeFigureOut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1D0F-AAEF-964E-B775-D99AF95302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3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DAE6-37D6-0F46-850C-6F2082E8A562}" type="datetimeFigureOut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161D-C7CE-0448-A9C2-7DF4E33819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3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2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3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2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9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8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5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2 Grupo"/>
          <p:cNvGrpSpPr>
            <a:grpSpLocks/>
          </p:cNvGrpSpPr>
          <p:nvPr userDrawn="1"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3" name="3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4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619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7235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7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5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7432-2DBF-4F4C-A44E-7BFCFC90EEAB}" type="datetime1">
              <a:rPr lang="es-CO"/>
              <a:pPr>
                <a:defRPr/>
              </a:pPr>
              <a:t>1/07/15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FE6-26F0-6144-A3D2-364C5B731F29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760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2 Grupo"/>
          <p:cNvGrpSpPr>
            <a:grpSpLocks/>
          </p:cNvGrpSpPr>
          <p:nvPr userDrawn="1"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3" name="3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4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469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921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8"/>
          <p:cNvSpPr/>
          <p:nvPr userDrawn="1"/>
        </p:nvSpPr>
        <p:spPr>
          <a:xfrm>
            <a:off x="179388" y="119697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611188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185180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A500-BFB3-4403-9D13-030A0DCCECC6}" type="datetimeFigureOut">
              <a:rPr lang="en-US">
                <a:latin typeface="Calibri"/>
              </a:rPr>
              <a:pPr>
                <a:defRPr/>
              </a:pPr>
              <a:t>1/07/15</a:t>
            </a:fld>
            <a:endParaRPr lang="en-US">
              <a:latin typeface="Calibri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8E6A-1D11-446B-91DD-47D7907745FB}" type="slidenum">
              <a:rPr lang="en-US">
                <a:latin typeface="Calibri"/>
              </a:rPr>
              <a:pPr>
                <a:defRPr/>
              </a:pPr>
              <a:t>‹Nr.›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163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54C3-68EF-4ECA-B008-101E2C67CFBE}" type="datetimeFigureOut">
              <a:rPr lang="en-US">
                <a:latin typeface="Calibri"/>
              </a:rPr>
              <a:pPr>
                <a:defRPr/>
              </a:pPr>
              <a:t>1/07/15</a:t>
            </a:fld>
            <a:endParaRPr lang="en-US"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F10D-4C05-4F42-A575-984B4F13A57F}" type="slidenum">
              <a:rPr lang="en-US">
                <a:latin typeface="Calibri"/>
              </a:rPr>
              <a:pPr>
                <a:defRPr/>
              </a:pPr>
              <a:t>‹Nr.›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336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4910-0F26-4A13-BD8F-D4417227DA75}" type="datetimeFigureOut">
              <a:rPr lang="en-US">
                <a:latin typeface="Calibri"/>
              </a:rPr>
              <a:pPr>
                <a:defRPr/>
              </a:pPr>
              <a:t>1/07/15</a:t>
            </a:fld>
            <a:endParaRPr lang="en-US"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A5C7-48B7-436B-B6D3-F5113CE50848}" type="slidenum">
              <a:rPr lang="en-US">
                <a:latin typeface="Calibri"/>
              </a:rPr>
              <a:pPr>
                <a:defRPr/>
              </a:pPr>
              <a:t>‹Nr.›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646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64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48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7432-2DBF-4F4C-A44E-7BFCFC90EEAB}" type="datetime1">
              <a:rPr lang="es-CO"/>
              <a:pPr>
                <a:defRPr/>
              </a:pPr>
              <a:t>1/07/15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FE6-26F0-6144-A3D2-364C5B731F29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5022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1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E6EE-D414-444B-883A-81F8CA9D3D1C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44F-8594-E04C-AC17-C4B74B9101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6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0DB3-794A-CE4D-BC46-DD233E0E9636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F9E8-F6BA-6749-819A-1E838CE87D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3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1" y="4800601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1" y="1428736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1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96E1-3274-4E4A-9186-53D3090E5386}" type="datetime1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274F-D428-F540-A206-9A5E6C1341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D5A7-ED1A-7246-B04B-458ED1BE0633}" type="datetime1">
              <a:rPr lang="es-CO"/>
              <a:pPr>
                <a:defRPr/>
              </a:pPr>
              <a:t>1/07/15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2874-B134-0445-ABEC-5F82685CED43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198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9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 descr="logos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6196013"/>
            <a:ext cx="1892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6"/>
          <a:stretch>
            <a:fillRect/>
          </a:stretch>
        </p:blipFill>
        <p:spPr bwMode="auto">
          <a:xfrm>
            <a:off x="0" y="-23813"/>
            <a:ext cx="9144000" cy="60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1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ape 1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ape 1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077FF0-8ED3-6043-BBE0-703F02BA506B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73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s-CO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0FA2F-9444-C04C-B3ED-71C742F911FB}" type="datetime1">
              <a:rPr lang="en-US"/>
              <a:pPr/>
              <a:t>1/07/15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15073-1BA8-C443-B099-1BBDDC78AE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4A6C8-45D1-A141-AE95-FD53418D6291}" type="datetime1">
              <a:rPr lang="en-US"/>
              <a:pPr/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3E03-2728-254B-AB42-C028C378DF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7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1F250-3B68-054F-AA34-E53CB6824719}" type="datetime1">
              <a:rPr lang="en-US"/>
              <a:pPr/>
              <a:t>1/07/15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C0CA1-CE4E-CE4A-919F-8AEAD16748B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theme" Target="../theme/theme10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theme" Target="../theme/theme1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theme" Target="../theme/theme8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theme" Target="../theme/theme9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89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8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709" r:id="rId5"/>
    <p:sldLayoutId id="2147483717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CD2650-CE02-40A3-AE9C-1E6DC5425D9B}" type="datetimeFigureOut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1/07/15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59C258-BB10-4D1A-A062-E5F70E6B5E92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0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AFB57BDC-6257-5648-A0F6-C347961AC760}" type="datetime1">
              <a:rPr lang="en-US"/>
              <a:pPr eaLnBrk="0" hangingPunct="0"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22A1A560-F7CA-A845-8815-FDB38F851C41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88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92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28576CB9-94BB-124B-8B8A-72C585444A3D}" type="datetime1">
              <a:rPr lang="en-US" smtClean="0"/>
              <a:pPr/>
              <a:t>1/07/15</a:t>
            </a:fld>
            <a:endParaRPr lang="en-U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endParaRPr lang="es-CO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EE0513A6-9A6E-3C4B-9909-F8BB227A99F2}" type="slidenum">
              <a:rPr lang="en-US" smtClean="0"/>
              <a:pPr/>
              <a:t>‹Nr.›</a:t>
            </a:fld>
            <a:endParaRPr lang="en-US" smtClean="0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89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3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1034" name="69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70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9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3C49-45AE-4926-BFC9-EBF79FA12E5C}" type="datetimeFigureOut">
              <a:rPr lang="en-US" b="0" smtClean="0"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1/07/15</a:t>
            </a:fld>
            <a:endParaRPr lang="en-US" b="0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84B31C-C8E6-4C46-847A-471BE8E42805}" type="slidenum">
              <a:rPr lang="en-US" b="0" smtClean="0"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latin typeface="Calibri"/>
              <a:ea typeface="+mn-ea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91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90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3C49-45AE-4926-BFC9-EBF79FA12E5C}" type="datetimeFigureOut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1/07/15</a:t>
            </a:fld>
            <a:endParaRPr lang="en-US" b="0" dirty="0"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84B31C-C8E6-4C46-847A-471BE8E42805}" type="slidenum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latin typeface="Calibri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3C49-45AE-4926-BFC9-EBF79FA12E5C}" type="datetimeFigureOut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1/07/15</a:t>
            </a:fld>
            <a:endParaRPr lang="en-US" b="0" dirty="0"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84B31C-C8E6-4C46-847A-471BE8E42805}" type="slidenum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latin typeface="Calibri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9DA47C-E8A4-A54A-8D9B-31FDFEAB56CC}" type="datetimeFigureOut">
              <a:rPr lang="en-US"/>
              <a:pPr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99FA05-0DD4-4243-A6DF-DE60C35C66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91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4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1/07/15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89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90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slideLayout" Target="../slideLayouts/slideLayout4.xml"/><Relationship Id="rId22" Type="http://schemas.openxmlformats.org/officeDocument/2006/relationships/diagramData" Target="../diagrams/data3.xml"/><Relationship Id="rId23" Type="http://schemas.openxmlformats.org/officeDocument/2006/relationships/diagramLayout" Target="../diagrams/layout3.xml"/><Relationship Id="rId24" Type="http://schemas.openxmlformats.org/officeDocument/2006/relationships/diagramQuickStyle" Target="../diagrams/quickStyle3.xml"/><Relationship Id="rId25" Type="http://schemas.openxmlformats.org/officeDocument/2006/relationships/diagramColors" Target="../diagrams/colors3.xml"/><Relationship Id="rId26" Type="http://schemas.microsoft.com/office/2007/relationships/diagramDrawing" Target="../diagrams/drawing3.xml"/><Relationship Id="rId27" Type="http://schemas.openxmlformats.org/officeDocument/2006/relationships/image" Target="../media/image31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tmp"/><Relationship Id="rId3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Layout" Target="../slideLayouts/slideLayout45.xml"/><Relationship Id="rId5" Type="http://schemas.openxmlformats.org/officeDocument/2006/relationships/image" Target="../media/image53.png"/><Relationship Id="rId6" Type="http://schemas.openxmlformats.org/officeDocument/2006/relationships/image" Target="../media/image48.png"/><Relationship Id="rId7" Type="http://schemas.openxmlformats.org/officeDocument/2006/relationships/image" Target="../media/image54.png"/><Relationship Id="rId8" Type="http://schemas.openxmlformats.org/officeDocument/2006/relationships/image" Target="../media/image55.gif"/><Relationship Id="rId9" Type="http://schemas.openxmlformats.org/officeDocument/2006/relationships/image" Target="../media/image56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fusiontables/embedviz?q=select+col0+from+1JtIg5iVuOzXOulcCYG0GarTiTwyKG7AU9UanyR1Y&amp;viz=MAP&amp;h=false&amp;lat=10.055990496315285&amp;lng=-70.31642187499995&amp;t=1&amp;z=6&amp;l=col0&amp;y=2&amp;tmplt=2&amp;hml=GEOCODABLE" TargetMode="External"/><Relationship Id="rId3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ResumenInformes.xlsm" TargetMode="External"/><Relationship Id="rId3" Type="http://schemas.openxmlformats.org/officeDocument/2006/relationships/hyperlink" Target="https://0f308f36a491753fe5da94865c4284c302d706b1-www.googledrive.com/host/0B2zxUiuJk51ZVmlLT2s4RzBCYk0/Map%20of%20NOMBR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diagramData" Target="../diagrams/data11.xml"/><Relationship Id="rId8" Type="http://schemas.openxmlformats.org/officeDocument/2006/relationships/diagramLayout" Target="../diagrams/layout11.xml"/><Relationship Id="rId9" Type="http://schemas.openxmlformats.org/officeDocument/2006/relationships/diagramQuickStyle" Target="../diagrams/quickStyle11.xml"/><Relationship Id="rId10" Type="http://schemas.openxmlformats.org/officeDocument/2006/relationships/diagramColors" Target="../diagrams/colors11.xml"/><Relationship Id="rId11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CuadroTexto"/>
          <p:cNvSpPr txBox="1">
            <a:spLocks noChangeArrowheads="1"/>
          </p:cNvSpPr>
          <p:nvPr/>
        </p:nvSpPr>
        <p:spPr bwMode="auto">
          <a:xfrm>
            <a:off x="-36513" y="1844677"/>
            <a:ext cx="9159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4000" dirty="0" smtClean="0">
                <a:solidFill>
                  <a:srgbClr val="FFFFFF"/>
                </a:solidFill>
                <a:latin typeface="Verdana" charset="0"/>
              </a:rPr>
              <a:t>Estrategia</a:t>
            </a:r>
          </a:p>
          <a:p>
            <a:pPr algn="ctr"/>
            <a:r>
              <a:rPr lang="es-CO" sz="4000" dirty="0" smtClean="0">
                <a:solidFill>
                  <a:srgbClr val="FFFFFF"/>
                </a:solidFill>
                <a:latin typeface="Verdana" charset="0"/>
              </a:rPr>
              <a:t>Dirección de Calidad PBM</a:t>
            </a:r>
          </a:p>
        </p:txBody>
      </p:sp>
      <p:grpSp>
        <p:nvGrpSpPr>
          <p:cNvPr id="17411" name="42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17414" name="3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4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5" y="1196752"/>
            <a:ext cx="5451971" cy="214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3765052" y="1268760"/>
            <a:ext cx="53434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5800" dirty="0" smtClean="0">
                <a:solidFill>
                  <a:srgbClr val="FFFFFF"/>
                </a:solidFill>
                <a:latin typeface="Calibri"/>
                <a:cs typeface="Calibri"/>
              </a:rPr>
              <a:t>Excelencia </a:t>
            </a:r>
            <a:r>
              <a:rPr lang="es-CO" sz="5800" dirty="0" smtClean="0">
                <a:solidFill>
                  <a:srgbClr val="FFFFFF"/>
                </a:solidFill>
                <a:latin typeface="Calibri"/>
                <a:cs typeface="Calibri"/>
              </a:rPr>
              <a:t>Docente</a:t>
            </a:r>
          </a:p>
        </p:txBody>
      </p:sp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179512" y="5877274"/>
            <a:ext cx="4175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3600" dirty="0" smtClean="0">
                <a:solidFill>
                  <a:srgbClr val="000000"/>
                </a:solidFill>
                <a:latin typeface="Calibri" charset="0"/>
              </a:rPr>
              <a:t>Julio 1 </a:t>
            </a:r>
            <a:r>
              <a:rPr lang="es-CO" sz="3600" dirty="0" smtClean="0">
                <a:solidFill>
                  <a:srgbClr val="000000"/>
                </a:solidFill>
                <a:latin typeface="Calibri" charset="0"/>
              </a:rPr>
              <a:t>de 2015</a:t>
            </a:r>
            <a:endParaRPr lang="es-CO" sz="20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60 CuadroTexto"/>
          <p:cNvSpPr txBox="1"/>
          <p:nvPr/>
        </p:nvSpPr>
        <p:spPr>
          <a:xfrm>
            <a:off x="3491880" y="5085186"/>
            <a:ext cx="5544616" cy="93610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0" dirty="0" smtClean="0">
                <a:solidFill>
                  <a:srgbClr val="000000"/>
                </a:solidFill>
                <a:latin typeface="Calibri"/>
                <a:cs typeface="Calibri"/>
              </a:rPr>
              <a:t>Viceministerio de Educación Preescolar, Básica y Media</a:t>
            </a:r>
          </a:p>
          <a:p>
            <a:pPr algn="r"/>
            <a:r>
              <a:rPr lang="es-ES" sz="1800" b="0" dirty="0" smtClean="0">
                <a:solidFill>
                  <a:srgbClr val="000000"/>
                </a:solidFill>
                <a:latin typeface="Calibri"/>
                <a:cs typeface="Calibri"/>
              </a:rPr>
              <a:t>Dirección de Fortalecimiento a la Gestión Territorial</a:t>
            </a:r>
          </a:p>
          <a:p>
            <a:pPr algn="r"/>
            <a:r>
              <a:rPr lang="es-ES" sz="1800" b="0" dirty="0" smtClean="0">
                <a:solidFill>
                  <a:srgbClr val="000000"/>
                </a:solidFill>
                <a:latin typeface="Calibri"/>
                <a:cs typeface="Calibri"/>
              </a:rPr>
              <a:t>Dirección </a:t>
            </a:r>
            <a:r>
              <a:rPr lang="es-ES" sz="1800" b="0" dirty="0">
                <a:solidFill>
                  <a:srgbClr val="000000"/>
                </a:solidFill>
                <a:latin typeface="Calibri"/>
                <a:cs typeface="Calibri"/>
              </a:rPr>
              <a:t>de </a:t>
            </a:r>
            <a:r>
              <a:rPr lang="es-ES" sz="1800" b="0" dirty="0" smtClean="0">
                <a:solidFill>
                  <a:srgbClr val="000000"/>
                </a:solidFill>
                <a:latin typeface="Calibri"/>
                <a:cs typeface="Calibri"/>
              </a:rPr>
              <a:t>Calidad Preescolar, B</a:t>
            </a:r>
            <a:r>
              <a:rPr lang="es-ES" sz="1800" b="0" dirty="0" smtClean="0">
                <a:solidFill>
                  <a:srgbClr val="000000"/>
                </a:solidFill>
                <a:latin typeface="Calibri"/>
                <a:cs typeface="Calibri"/>
              </a:rPr>
              <a:t>ásica y Media</a:t>
            </a:r>
            <a:endParaRPr lang="es-ES" sz="18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endParaRPr lang="es-ES" sz="18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Imagen 1" descr="Captura de pantalla 2015-03-04 a la(s) 17.03.3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6520" r="10240" b="14510"/>
          <a:stretch/>
        </p:blipFill>
        <p:spPr>
          <a:xfrm rot="848375">
            <a:off x="431339" y="1993200"/>
            <a:ext cx="3888432" cy="2543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35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9" name="OTLSHAPE_M_a5224ff9985f46c8a63e03902bc03b09_Connector2"/>
          <p:cNvCxnSpPr/>
          <p:nvPr>
            <p:custDataLst>
              <p:tags r:id="rId2"/>
            </p:custDataLst>
          </p:nvPr>
        </p:nvCxnSpPr>
        <p:spPr>
          <a:xfrm>
            <a:off x="2173565" y="358678"/>
            <a:ext cx="0" cy="12700"/>
          </a:xfrm>
          <a:prstGeom prst="line">
            <a:avLst/>
          </a:prstGeom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6" name="OTLSHAPE_M_d261b18bd8c442ddae88ca3509842b17_Connector2"/>
          <p:cNvCxnSpPr/>
          <p:nvPr>
            <p:custDataLst>
              <p:tags r:id="rId3"/>
            </p:custDataLst>
          </p:nvPr>
        </p:nvCxnSpPr>
        <p:spPr>
          <a:xfrm>
            <a:off x="2053939" y="358678"/>
            <a:ext cx="0" cy="12700"/>
          </a:xfrm>
          <a:prstGeom prst="line">
            <a:avLst/>
          </a:prstGeom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5" name="OTLSHAPE_M_3e554c610b9c4b6b904d89349335b661_Connector1"/>
          <p:cNvCxnSpPr/>
          <p:nvPr>
            <p:custDataLst>
              <p:tags r:id="rId4"/>
            </p:custDataLst>
          </p:nvPr>
        </p:nvCxnSpPr>
        <p:spPr>
          <a:xfrm>
            <a:off x="1415932" y="3200980"/>
            <a:ext cx="0" cy="0"/>
          </a:xfrm>
          <a:prstGeom prst="line">
            <a:avLst/>
          </a:prstGeom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4" name="OTLSHAPE_TB_00000000000000000000000000000000_LeftEndCaps" hidden="1"/>
          <p:cNvSpPr txBox="1"/>
          <p:nvPr>
            <p:custDataLst>
              <p:tags r:id="rId5"/>
            </p:custDataLst>
          </p:nvPr>
        </p:nvSpPr>
        <p:spPr>
          <a:xfrm>
            <a:off x="317502" y="2869171"/>
            <a:ext cx="46990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s-CO" smtClean="0">
                <a:solidFill>
                  <a:srgbClr val="C0504D"/>
                </a:solidFill>
                <a:latin typeface="Calibri"/>
              </a:rPr>
              <a:t>2015</a:t>
            </a:r>
            <a:endParaRPr lang="es-CO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1555" name="OTLSHAPE_TB_00000000000000000000000000000000_RightEndCaps" hidden="1"/>
          <p:cNvSpPr txBox="1"/>
          <p:nvPr>
            <p:custDataLst>
              <p:tags r:id="rId6"/>
            </p:custDataLst>
          </p:nvPr>
        </p:nvSpPr>
        <p:spPr>
          <a:xfrm>
            <a:off x="8363034" y="2869171"/>
            <a:ext cx="46990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s-CO" smtClean="0">
                <a:solidFill>
                  <a:srgbClr val="C0504D"/>
                </a:solidFill>
                <a:latin typeface="Calibri"/>
              </a:rPr>
              <a:t>2015</a:t>
            </a:r>
            <a:endParaRPr lang="es-CO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1557" name="OTLSHAPE_TB_00000000000000000000000000000000_ElapsedTime" hidden="1"/>
          <p:cNvSpPr/>
          <p:nvPr>
            <p:custDataLst>
              <p:tags r:id="rId7"/>
            </p:custDataLst>
          </p:nvPr>
        </p:nvSpPr>
        <p:spPr>
          <a:xfrm>
            <a:off x="0" y="3429000"/>
            <a:ext cx="0" cy="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58" name="OTLSHAPE_TB_00000000000000000000000000000000_TodayMarkerShape" hidden="1"/>
          <p:cNvSpPr/>
          <p:nvPr>
            <p:custDataLst>
              <p:tags r:id="rId8"/>
            </p:custDataLst>
          </p:nvPr>
        </p:nvSpPr>
        <p:spPr>
          <a:xfrm>
            <a:off x="1046947" y="3429000"/>
            <a:ext cx="114300" cy="1270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59" name="OTLSHAPE_TB_00000000000000000000000000000000_TodayMarkerText" hidden="1"/>
          <p:cNvSpPr txBox="1"/>
          <p:nvPr>
            <p:custDataLst>
              <p:tags r:id="rId9"/>
            </p:custDataLst>
          </p:nvPr>
        </p:nvSpPr>
        <p:spPr>
          <a:xfrm>
            <a:off x="979648" y="3556004"/>
            <a:ext cx="254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s-CO" sz="1200" spc="-20" smtClean="0">
                <a:solidFill>
                  <a:prstClr val="black"/>
                </a:solidFill>
                <a:latin typeface="Calibri"/>
              </a:rPr>
              <a:t>Hoy</a:t>
            </a:r>
            <a:endParaRPr lang="es-CO" sz="1200" spc="-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0" name="OTLSHAPE_TB_00000000000000000000000000000000_TimescaleInterval1"/>
          <p:cNvSpPr txBox="1"/>
          <p:nvPr>
            <p:custDataLst>
              <p:tags r:id="rId10"/>
            </p:custDataLst>
          </p:nvPr>
        </p:nvSpPr>
        <p:spPr>
          <a:xfrm>
            <a:off x="1293644" y="5908956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s-CO" sz="1200" spc="-20" dirty="0" smtClean="0">
                <a:solidFill>
                  <a:prstClr val="white"/>
                </a:solidFill>
                <a:latin typeface="Calibri"/>
                <a:cs typeface="Calibri"/>
              </a:rPr>
              <a:t>ene</a:t>
            </a:r>
            <a:endParaRPr lang="es-CO" sz="1200" spc="-2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1561" name="OTLSHAPE_TB_00000000000000000000000000000000_Separator1"/>
          <p:cNvCxnSpPr/>
          <p:nvPr>
            <p:custDataLst>
              <p:tags r:id="rId11"/>
            </p:custDataLst>
          </p:nvPr>
        </p:nvCxnSpPr>
        <p:spPr>
          <a:xfrm>
            <a:off x="1848212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3" name="OTLSHAPE_TB_00000000000000000000000000000000_Separator2"/>
          <p:cNvCxnSpPr/>
          <p:nvPr>
            <p:custDataLst>
              <p:tags r:id="rId12"/>
            </p:custDataLst>
          </p:nvPr>
        </p:nvCxnSpPr>
        <p:spPr>
          <a:xfrm>
            <a:off x="2406468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4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2469970" y="5908956"/>
            <a:ext cx="254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s-CO" sz="1200" spc="-20" dirty="0" smtClean="0">
                <a:solidFill>
                  <a:prstClr val="white"/>
                </a:solidFill>
                <a:latin typeface="Calibri"/>
                <a:cs typeface="Calibri"/>
              </a:rPr>
              <a:t>mar</a:t>
            </a:r>
            <a:endParaRPr lang="es-CO" sz="1200" spc="-2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1565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3024537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7" name="OTLSHAPE_TB_00000000000000000000000000000000_Separator4"/>
          <p:cNvCxnSpPr/>
          <p:nvPr>
            <p:custDataLst>
              <p:tags r:id="rId15"/>
            </p:custDataLst>
          </p:nvPr>
        </p:nvCxnSpPr>
        <p:spPr>
          <a:xfrm>
            <a:off x="3622669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9" name="OTLSHAPE_TB_00000000000000000000000000000000_Separator5"/>
          <p:cNvCxnSpPr/>
          <p:nvPr>
            <p:custDataLst>
              <p:tags r:id="rId16"/>
            </p:custDataLst>
          </p:nvPr>
        </p:nvCxnSpPr>
        <p:spPr>
          <a:xfrm>
            <a:off x="4240739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5" name="OTLSHAPE_TB_00000000000000000000000000000000_Separator8"/>
          <p:cNvCxnSpPr/>
          <p:nvPr>
            <p:custDataLst>
              <p:tags r:id="rId17"/>
            </p:custDataLst>
          </p:nvPr>
        </p:nvCxnSpPr>
        <p:spPr>
          <a:xfrm>
            <a:off x="6075009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7" name="OTLSHAPE_TB_00000000000000000000000000000000_Separator9"/>
          <p:cNvCxnSpPr/>
          <p:nvPr>
            <p:custDataLst>
              <p:tags r:id="rId18"/>
            </p:custDataLst>
          </p:nvPr>
        </p:nvCxnSpPr>
        <p:spPr>
          <a:xfrm>
            <a:off x="6673141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9" name="OTLSHAPE_TB_00000000000000000000000000000000_Separator10"/>
          <p:cNvCxnSpPr/>
          <p:nvPr>
            <p:custDataLst>
              <p:tags r:id="rId19"/>
            </p:custDataLst>
          </p:nvPr>
        </p:nvCxnSpPr>
        <p:spPr>
          <a:xfrm>
            <a:off x="7291211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1" name="OTLSHAPE_TB_00000000000000000000000000000000_Separator11"/>
          <p:cNvCxnSpPr/>
          <p:nvPr>
            <p:custDataLst>
              <p:tags r:id="rId20"/>
            </p:custDataLst>
          </p:nvPr>
        </p:nvCxnSpPr>
        <p:spPr>
          <a:xfrm>
            <a:off x="7889342" y="5900380"/>
            <a:ext cx="0" cy="203200"/>
          </a:xfrm>
          <a:prstGeom prst="line">
            <a:avLst/>
          </a:prstGeom>
          <a:ln w="254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53553762"/>
              </p:ext>
            </p:extLst>
          </p:nvPr>
        </p:nvGraphicFramePr>
        <p:xfrm>
          <a:off x="1763688" y="1484784"/>
          <a:ext cx="6898526" cy="441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57" name="56 CuadroTexto"/>
          <p:cNvSpPr txBox="1"/>
          <p:nvPr/>
        </p:nvSpPr>
        <p:spPr>
          <a:xfrm rot="16200000">
            <a:off x="-741802" y="3454991"/>
            <a:ext cx="336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Calibri"/>
                <a:cs typeface="Calibri"/>
              </a:rPr>
              <a:t>IMPLEMENTACIÓN</a:t>
            </a:r>
            <a:endParaRPr lang="es-CO" sz="3200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48065" y="2636912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7"/>
          <a:srcRect l="21221" t="34251" r="21221" b="37203"/>
          <a:stretch/>
        </p:blipFill>
        <p:spPr>
          <a:xfrm>
            <a:off x="5364088" y="188640"/>
            <a:ext cx="3312368" cy="923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45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1"/>
          <p:cNvSpPr txBox="1"/>
          <p:nvPr/>
        </p:nvSpPr>
        <p:spPr>
          <a:xfrm>
            <a:off x="887111" y="5714092"/>
            <a:ext cx="1380633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Bienvenida a los Pioneros.</a:t>
            </a:r>
          </a:p>
        </p:txBody>
      </p:sp>
      <p:sp>
        <p:nvSpPr>
          <p:cNvPr id="3" name="Elipse 12"/>
          <p:cNvSpPr/>
          <p:nvPr/>
        </p:nvSpPr>
        <p:spPr>
          <a:xfrm>
            <a:off x="572015" y="5692463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13"/>
          <p:cNvSpPr txBox="1"/>
          <p:nvPr/>
        </p:nvSpPr>
        <p:spPr>
          <a:xfrm>
            <a:off x="179512" y="2834352"/>
            <a:ext cx="1944216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Nuestros grandes retos y oportunidades para ser Pioneros.</a:t>
            </a:r>
          </a:p>
        </p:txBody>
      </p:sp>
      <p:sp>
        <p:nvSpPr>
          <p:cNvPr id="6" name="CuadroTexto 15"/>
          <p:cNvSpPr txBox="1"/>
          <p:nvPr/>
        </p:nvSpPr>
        <p:spPr>
          <a:xfrm>
            <a:off x="755576" y="1344250"/>
            <a:ext cx="2088232" cy="129266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Los </a:t>
            </a:r>
            <a:r>
              <a:rPr kumimoji="0" lang="es-E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Pioneros  </a:t>
            </a: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tienen la posibilidad de lograr grandes cambios, que aporten a la calidad de </a:t>
            </a:r>
            <a:r>
              <a:rPr kumimoji="0" lang="es-E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la educación </a:t>
            </a: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 </a:t>
            </a:r>
            <a:r>
              <a:rPr kumimoji="0" lang="es-CO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niños y niñas,</a:t>
            </a: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s-E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dejando huella…</a:t>
            </a: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Elipse 16"/>
          <p:cNvSpPr/>
          <p:nvPr/>
        </p:nvSpPr>
        <p:spPr>
          <a:xfrm>
            <a:off x="1976428" y="3429000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19"/>
          <p:cNvSpPr txBox="1"/>
          <p:nvPr/>
        </p:nvSpPr>
        <p:spPr>
          <a:xfrm>
            <a:off x="35497" y="3861048"/>
            <a:ext cx="1440159" cy="83099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Los compromisos y </a:t>
            </a:r>
            <a:r>
              <a:rPr kumimoji="0" lang="es-CO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metas</a:t>
            </a:r>
            <a:r>
              <a:rPr kumimoji="0" lang="es-C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de cada pionero harán posible el cambio.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CuadroTexto 21"/>
          <p:cNvSpPr txBox="1"/>
          <p:nvPr/>
        </p:nvSpPr>
        <p:spPr>
          <a:xfrm>
            <a:off x="7596336" y="1901731"/>
            <a:ext cx="1380633" cy="2031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Juntos construiremos la Ruta hacia la Excelencia. En 10 años, el equipo de Pioneros hará de Colombia la Más Educada.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Elipse 22"/>
          <p:cNvSpPr/>
          <p:nvPr/>
        </p:nvSpPr>
        <p:spPr>
          <a:xfrm>
            <a:off x="7299795" y="1738360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adroTexto 17"/>
          <p:cNvSpPr txBox="1"/>
          <p:nvPr/>
        </p:nvSpPr>
        <p:spPr>
          <a:xfrm>
            <a:off x="4283968" y="1340768"/>
            <a:ext cx="2250721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Como equipo de Pioneros, debemos conocernos y reconocernos mutuamente.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Elipse 18"/>
          <p:cNvSpPr/>
          <p:nvPr/>
        </p:nvSpPr>
        <p:spPr>
          <a:xfrm>
            <a:off x="2929469" y="2314424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7"/>
          <p:cNvSpPr txBox="1"/>
          <p:nvPr/>
        </p:nvSpPr>
        <p:spPr>
          <a:xfrm>
            <a:off x="6372200" y="4276834"/>
            <a:ext cx="2261859" cy="160043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Estamos consolidando un equipo de Pioneros, que reconoce su potencial individual y trabaja colaborativamente para transformar la realidad educativa.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Elipse 20"/>
          <p:cNvSpPr/>
          <p:nvPr/>
        </p:nvSpPr>
        <p:spPr>
          <a:xfrm>
            <a:off x="3992652" y="1810368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23"/>
          <p:cNvSpPr txBox="1"/>
          <p:nvPr/>
        </p:nvSpPr>
        <p:spPr>
          <a:xfrm>
            <a:off x="2483768" y="587727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000" dirty="0" smtClean="0">
                <a:solidFill>
                  <a:srgbClr val="680000"/>
                </a:solidFill>
                <a:latin typeface="Calibri"/>
                <a:ea typeface="+mn-ea"/>
                <a:cs typeface="+mn-cs"/>
              </a:rPr>
              <a:t>“Secuencia narrativa del programa”</a:t>
            </a:r>
            <a:endParaRPr lang="es-ES" sz="2000" dirty="0">
              <a:solidFill>
                <a:srgbClr val="68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822412" y="2019768"/>
            <a:ext cx="6724650" cy="3829050"/>
          </a:xfrm>
          <a:custGeom>
            <a:avLst/>
            <a:gdLst>
              <a:gd name="connsiteX0" fmla="*/ 0 w 6724650"/>
              <a:gd name="connsiteY0" fmla="*/ 3829050 h 3829050"/>
              <a:gd name="connsiteX1" fmla="*/ 3143250 w 6724650"/>
              <a:gd name="connsiteY1" fmla="*/ 104775 h 3829050"/>
              <a:gd name="connsiteX2" fmla="*/ 5448300 w 6724650"/>
              <a:gd name="connsiteY2" fmla="*/ 2343150 h 3829050"/>
              <a:gd name="connsiteX3" fmla="*/ 6724650 w 6724650"/>
              <a:gd name="connsiteY3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4650" h="3829050">
                <a:moveTo>
                  <a:pt x="0" y="3829050"/>
                </a:moveTo>
                <a:cubicBezTo>
                  <a:pt x="1117600" y="2090737"/>
                  <a:pt x="2235200" y="352425"/>
                  <a:pt x="3143250" y="104775"/>
                </a:cubicBezTo>
                <a:cubicBezTo>
                  <a:pt x="4051300" y="-142875"/>
                  <a:pt x="4851400" y="2360612"/>
                  <a:pt x="5448300" y="2343150"/>
                </a:cubicBezTo>
                <a:cubicBezTo>
                  <a:pt x="6045200" y="2325687"/>
                  <a:pt x="6516688" y="365125"/>
                  <a:pt x="672465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14"/>
          <p:cNvSpPr/>
          <p:nvPr/>
        </p:nvSpPr>
        <p:spPr>
          <a:xfrm>
            <a:off x="1112332" y="4653136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20"/>
          <p:cNvSpPr/>
          <p:nvPr/>
        </p:nvSpPr>
        <p:spPr>
          <a:xfrm>
            <a:off x="6152892" y="4114624"/>
            <a:ext cx="363324" cy="32248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0"/>
          <p:cNvSpPr txBox="1"/>
          <p:nvPr/>
        </p:nvSpPr>
        <p:spPr>
          <a:xfrm>
            <a:off x="4572000" y="40466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+mj-lt"/>
              </a:rPr>
              <a:t>Secuencia inducción</a:t>
            </a:r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7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04540874"/>
              </p:ext>
            </p:extLst>
          </p:nvPr>
        </p:nvGraphicFramePr>
        <p:xfrm>
          <a:off x="648072" y="1484784"/>
          <a:ext cx="79563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56176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latin typeface="Calibri"/>
                <a:cs typeface="Calibri"/>
              </a:rPr>
              <a:t>Implementación </a:t>
            </a:r>
          </a:p>
        </p:txBody>
      </p:sp>
    </p:spTree>
    <p:extLst>
      <p:ext uri="{BB962C8B-B14F-4D97-AF65-F5344CB8AC3E}">
        <p14:creationId xmlns:p14="http://schemas.microsoft.com/office/powerpoint/2010/main" val="324473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844370" y="2852936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5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 txBox="1">
            <a:spLocks noChangeArrowheads="1"/>
          </p:cNvSpPr>
          <p:nvPr/>
        </p:nvSpPr>
        <p:spPr bwMode="auto">
          <a:xfrm>
            <a:off x="5292725" y="333375"/>
            <a:ext cx="374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>
                <a:solidFill>
                  <a:srgbClr val="5C0000"/>
                </a:solidFill>
                <a:latin typeface="Calibri" charset="0"/>
              </a:rPr>
              <a:t>Apoyo curricular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48038" y="1412875"/>
            <a:ext cx="1800225" cy="223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Derechos de Aprendizaje Básicos (DBA)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235825" y="1412875"/>
            <a:ext cx="1800225" cy="223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Análisis pruebas SABER 2014</a:t>
            </a:r>
          </a:p>
        </p:txBody>
      </p:sp>
      <p:pic>
        <p:nvPicPr>
          <p:cNvPr id="18" name="Picture 4" descr="https://delamanoconlastic.files.wordpress.com/2011/04/evalu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349500"/>
            <a:ext cx="9350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AutoShape 6" descr="Resultado de imagen para maestro dibujo"/>
          <p:cNvSpPr>
            <a:spLocks noChangeAspect="1" noChangeArrowheads="1"/>
          </p:cNvSpPr>
          <p:nvPr/>
        </p:nvSpPr>
        <p:spPr bwMode="auto">
          <a:xfrm>
            <a:off x="155575" y="-1008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9030" name="AutoShape 8" descr="Resultado de imagen para maestro dibujo"/>
          <p:cNvSpPr>
            <a:spLocks noChangeAspect="1" noChangeArrowheads="1"/>
          </p:cNvSpPr>
          <p:nvPr/>
        </p:nvSpPr>
        <p:spPr bwMode="auto">
          <a:xfrm>
            <a:off x="307975" y="-855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" name="14 CuadroTexto"/>
          <p:cNvSpPr txBox="1"/>
          <p:nvPr/>
        </p:nvSpPr>
        <p:spPr>
          <a:xfrm>
            <a:off x="269875" y="1412875"/>
            <a:ext cx="1854200" cy="223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Mediación para la intervención pedagógica</a:t>
            </a:r>
          </a:p>
        </p:txBody>
      </p:sp>
      <p:pic>
        <p:nvPicPr>
          <p:cNvPr id="129032" name="Picture 10" descr="http://idibujo.com/wp-content/uploads/2013/05/MAESTROPARAIMPRIM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41550"/>
            <a:ext cx="10890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echa derecha 23"/>
          <p:cNvSpPr/>
          <p:nvPr/>
        </p:nvSpPr>
        <p:spPr>
          <a:xfrm>
            <a:off x="2339975" y="2133600"/>
            <a:ext cx="863600" cy="574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13 CuadroTexto"/>
          <p:cNvSpPr txBox="1"/>
          <p:nvPr/>
        </p:nvSpPr>
        <p:spPr>
          <a:xfrm>
            <a:off x="5292725" y="1412875"/>
            <a:ext cx="1798638" cy="223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Matriz de referencia (ICFES)</a:t>
            </a:r>
          </a:p>
        </p:txBody>
      </p:sp>
      <p:pic>
        <p:nvPicPr>
          <p:cNvPr id="26" name="Imagen 1" descr="Screen Shot 2015-04-13 at 11.09.05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149725"/>
            <a:ext cx="1939926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" descr="Screen Shot 2015-04-13 at 11.08.49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1947862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3" descr="Screen Shot 2015-04-13 at 11.08.28 p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1939925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4" descr="Screen Shot 2015-04-13 at 11.08.10 p.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1952625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5" descr="Screen Shot 2015-04-13 at 11.07.46 p.m.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076700"/>
            <a:ext cx="1955800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1" descr="Screen Shot 2015-04-13 at 11.09.05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28875"/>
            <a:ext cx="936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Screen Shot 2015-04-21 at 6.29.56 a.m.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1371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4222140" y="1429707"/>
            <a:ext cx="472430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NO</a:t>
            </a:r>
            <a:r>
              <a:rPr lang="es-ES" sz="2200" b="0" dirty="0" smtClean="0">
                <a:latin typeface="Calibri" charset="0"/>
                <a:cs typeface="Calibri" charset="0"/>
              </a:rPr>
              <a:t> son un reemplazo de los Estándares </a:t>
            </a:r>
            <a:r>
              <a:rPr lang="es-ES" sz="2200" b="0" dirty="0">
                <a:latin typeface="Calibri" charset="0"/>
                <a:cs typeface="Calibri" charset="0"/>
              </a:rPr>
              <a:t>Básicos de Competencias</a:t>
            </a:r>
            <a:r>
              <a:rPr lang="es-ES" sz="2200" b="0" dirty="0" smtClean="0">
                <a:latin typeface="Calibri" charset="0"/>
                <a:cs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s-ES" sz="2200" b="0" dirty="0" smtClean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NO</a:t>
            </a:r>
            <a:r>
              <a:rPr lang="es-ES" sz="2200" b="0" dirty="0" smtClean="0">
                <a:latin typeface="Calibri" charset="0"/>
                <a:cs typeface="Calibri" charset="0"/>
              </a:rPr>
              <a:t> son de uso exclusivo de docentes y estudiantes. </a:t>
            </a:r>
          </a:p>
          <a:p>
            <a:pPr>
              <a:buFont typeface="Arial" charset="0"/>
              <a:buChar char="•"/>
            </a:pPr>
            <a:endParaRPr lang="es-ES" sz="2200" b="0" dirty="0" smtClean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>
                <a:latin typeface="Calibri" charset="0"/>
                <a:cs typeface="Calibri" charset="0"/>
              </a:rPr>
              <a:t>NO</a:t>
            </a:r>
            <a:r>
              <a:rPr lang="es-ES" sz="2200" b="0" dirty="0">
                <a:latin typeface="Calibri" charset="0"/>
                <a:cs typeface="Calibri" charset="0"/>
              </a:rPr>
              <a:t> son </a:t>
            </a:r>
            <a:r>
              <a:rPr lang="es-ES" sz="2200" b="0" dirty="0" smtClean="0">
                <a:latin typeface="Calibri" charset="0"/>
                <a:cs typeface="Calibri" charset="0"/>
              </a:rPr>
              <a:t>un plan de estudios.</a:t>
            </a:r>
          </a:p>
          <a:p>
            <a:pPr>
              <a:buFont typeface="Arial" charset="0"/>
              <a:buChar char="•"/>
            </a:pPr>
            <a:endParaRPr lang="es-ES" sz="2200" b="0" dirty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NO</a:t>
            </a:r>
            <a:r>
              <a:rPr lang="es-ES" sz="2200" b="0" dirty="0" smtClean="0">
                <a:latin typeface="Calibri" charset="0"/>
                <a:cs typeface="Calibri" charset="0"/>
              </a:rPr>
              <a:t> son una malla curricular.  </a:t>
            </a:r>
          </a:p>
          <a:p>
            <a:pPr marL="0" indent="0"/>
            <a:endParaRPr lang="es-ES" sz="2200" b="0" dirty="0" smtClean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NO</a:t>
            </a:r>
            <a:r>
              <a:rPr lang="es-ES" sz="2200" b="0" dirty="0" smtClean="0">
                <a:latin typeface="Calibri" charset="0"/>
                <a:cs typeface="Calibri" charset="0"/>
              </a:rPr>
              <a:t> son una lista para abordar de manera secuencial.</a:t>
            </a:r>
            <a:endParaRPr lang="es-ES" sz="2200" b="0" dirty="0">
              <a:latin typeface="Calibri" charset="0"/>
              <a:cs typeface="Calibri" charset="0"/>
            </a:endParaRPr>
          </a:p>
          <a:p>
            <a:pPr marL="0" indent="0"/>
            <a:endParaRPr lang="es-ES" sz="2200" b="0" dirty="0">
              <a:latin typeface="Calibri" charset="0"/>
              <a:cs typeface="Calibri" charset="0"/>
            </a:endParaRPr>
          </a:p>
          <a:p>
            <a:pPr marL="0" indent="0"/>
            <a:endParaRPr lang="es-ES" sz="2200" b="0" dirty="0">
              <a:latin typeface="Calibri" charset="0"/>
              <a:cs typeface="Calibri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5157178" y="0"/>
            <a:ext cx="35290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2800" dirty="0" smtClean="0">
                <a:solidFill>
                  <a:srgbClr val="682300"/>
                </a:solidFill>
                <a:latin typeface="Calibri" charset="0"/>
                <a:cs typeface="Calibri" charset="0"/>
              </a:rPr>
              <a:t>Lo que NO son los Derechos Básicos de Aprendizaje</a:t>
            </a:r>
            <a:endParaRPr lang="es-CO" sz="2800" dirty="0">
              <a:solidFill>
                <a:srgbClr val="6823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597"/>
          <a:stretch/>
        </p:blipFill>
        <p:spPr>
          <a:xfrm>
            <a:off x="0" y="125722"/>
            <a:ext cx="5090670" cy="1133885"/>
          </a:xfrm>
          <a:prstGeom prst="rect">
            <a:avLst/>
          </a:prstGeom>
        </p:spPr>
      </p:pic>
      <p:pic>
        <p:nvPicPr>
          <p:cNvPr id="7" name="Shape 2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3714024" cy="449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7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5157178" y="0"/>
            <a:ext cx="35290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2800" dirty="0" smtClean="0">
                <a:solidFill>
                  <a:srgbClr val="682300"/>
                </a:solidFill>
                <a:latin typeface="Calibri" charset="0"/>
                <a:cs typeface="Calibri" charset="0"/>
              </a:rPr>
              <a:t>Lo que SÍ son los Derechos Básicos de Aprendizaje</a:t>
            </a:r>
            <a:endParaRPr lang="es-CO" sz="2800" dirty="0">
              <a:solidFill>
                <a:srgbClr val="6823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129917" y="1657863"/>
            <a:ext cx="598019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ES" sz="2200" dirty="0">
                <a:latin typeface="Calibri" charset="0"/>
                <a:cs typeface="Calibri" charset="0"/>
              </a:rPr>
              <a:t>SÍ </a:t>
            </a:r>
            <a:r>
              <a:rPr lang="es-ES" sz="2200" b="0" dirty="0">
                <a:latin typeface="Calibri" charset="0"/>
                <a:cs typeface="Calibri" charset="0"/>
              </a:rPr>
              <a:t>son la </a:t>
            </a:r>
            <a:r>
              <a:rPr lang="es-ES" sz="2200" dirty="0">
                <a:solidFill>
                  <a:srgbClr val="660066"/>
                </a:solidFill>
                <a:latin typeface="Calibri" charset="0"/>
                <a:cs typeface="Calibri" charset="0"/>
              </a:rPr>
              <a:t>primera iteración </a:t>
            </a:r>
            <a:r>
              <a:rPr lang="es-ES" sz="2200" b="0" dirty="0">
                <a:latin typeface="Calibri" charset="0"/>
                <a:cs typeface="Calibri" charset="0"/>
              </a:rPr>
              <a:t>para iniciar/continuar conversación</a:t>
            </a:r>
            <a:r>
              <a:rPr lang="es-ES" sz="2200" dirty="0">
                <a:latin typeface="Calibri" charset="0"/>
                <a:cs typeface="Calibri" charset="0"/>
              </a:rPr>
              <a:t> </a:t>
            </a:r>
            <a:r>
              <a:rPr lang="es-ES" sz="2200" b="0" dirty="0">
                <a:latin typeface="Calibri" charset="0"/>
                <a:cs typeface="Calibri" charset="0"/>
              </a:rPr>
              <a:t>y </a:t>
            </a:r>
            <a:r>
              <a:rPr lang="es-ES" sz="2200" b="0" dirty="0" smtClean="0">
                <a:latin typeface="Calibri" charset="0"/>
                <a:cs typeface="Calibri" charset="0"/>
              </a:rPr>
              <a:t>generar una construcción colectiva.</a:t>
            </a:r>
          </a:p>
          <a:p>
            <a:pPr marL="0" indent="0"/>
            <a:endParaRPr lang="es-ES" sz="2200" dirty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SÍ</a:t>
            </a:r>
            <a:r>
              <a:rPr lang="es-ES" sz="2200" b="0" dirty="0" smtClean="0">
                <a:latin typeface="Calibri" charset="0"/>
                <a:cs typeface="Calibri" charset="0"/>
              </a:rPr>
              <a:t> son un punto de partida para las apropiaciones/adaptaciones de los planes de estudio, mallas curriculares y planeación de clases dentro de la </a:t>
            </a:r>
            <a:r>
              <a:rPr lang="es-ES" sz="2200" dirty="0" smtClean="0">
                <a:solidFill>
                  <a:srgbClr val="660066"/>
                </a:solidFill>
                <a:latin typeface="Calibri" charset="0"/>
                <a:cs typeface="Calibri" charset="0"/>
              </a:rPr>
              <a:t>autonomía escolar</a:t>
            </a:r>
            <a:r>
              <a:rPr lang="es-ES" sz="2200" b="0" dirty="0" smtClean="0">
                <a:latin typeface="Calibri" charset="0"/>
                <a:cs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s-ES" sz="2200" b="0" dirty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SÍ </a:t>
            </a:r>
            <a:r>
              <a:rPr lang="es-ES" sz="2200" b="0" dirty="0" smtClean="0">
                <a:latin typeface="Calibri" charset="0"/>
                <a:cs typeface="Calibri" charset="0"/>
              </a:rPr>
              <a:t>son un</a:t>
            </a:r>
            <a:r>
              <a:rPr lang="es-ES" sz="2200" dirty="0" smtClean="0">
                <a:solidFill>
                  <a:srgbClr val="660066"/>
                </a:solidFill>
                <a:latin typeface="Calibri" charset="0"/>
                <a:cs typeface="Calibri" charset="0"/>
              </a:rPr>
              <a:t> complemento</a:t>
            </a:r>
            <a:r>
              <a:rPr lang="es-ES" sz="2200" b="0" dirty="0" smtClean="0">
                <a:latin typeface="Calibri" charset="0"/>
                <a:cs typeface="Calibri" charset="0"/>
              </a:rPr>
              <a:t> a lo EBC.</a:t>
            </a:r>
          </a:p>
          <a:p>
            <a:pPr>
              <a:buFont typeface="Arial" charset="0"/>
              <a:buChar char="•"/>
            </a:pPr>
            <a:endParaRPr lang="es-ES" sz="2200" b="0" dirty="0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s-ES" sz="2200" dirty="0" smtClean="0">
                <a:latin typeface="Calibri" charset="0"/>
                <a:cs typeface="Calibri" charset="0"/>
              </a:rPr>
              <a:t>SÍ </a:t>
            </a:r>
            <a:r>
              <a:rPr lang="es-ES" sz="2200" b="0" dirty="0" smtClean="0">
                <a:latin typeface="Calibri" charset="0"/>
                <a:cs typeface="Calibri" charset="0"/>
              </a:rPr>
              <a:t>son un </a:t>
            </a:r>
            <a:r>
              <a:rPr lang="es-ES" sz="2200" dirty="0" smtClean="0">
                <a:solidFill>
                  <a:srgbClr val="660066"/>
                </a:solidFill>
                <a:latin typeface="Calibri" charset="0"/>
                <a:cs typeface="Calibri" charset="0"/>
              </a:rPr>
              <a:t>propuesta de ruta </a:t>
            </a:r>
            <a:r>
              <a:rPr lang="es-ES" sz="2200" b="0" dirty="0" smtClean="0">
                <a:latin typeface="Calibri" charset="0"/>
                <a:cs typeface="Calibri" charset="0"/>
              </a:rPr>
              <a:t>para alcanzar el MMA como país.</a:t>
            </a:r>
            <a:endParaRPr lang="es-ES" sz="2200" dirty="0" smtClean="0">
              <a:latin typeface="Calibri" charset="0"/>
              <a:cs typeface="Calibri" charset="0"/>
            </a:endParaRPr>
          </a:p>
          <a:p>
            <a:pPr marL="0" indent="0"/>
            <a:endParaRPr lang="es-ES" sz="2200" b="0" dirty="0">
              <a:latin typeface="Calibri" charset="0"/>
              <a:cs typeface="Calibri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2709" y="1669327"/>
            <a:ext cx="2161291" cy="4515556"/>
          </a:xfrm>
          <a:prstGeom prst="rect">
            <a:avLst/>
          </a:prstGeom>
        </p:spPr>
      </p:pic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5602110" y="1634825"/>
            <a:ext cx="4724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s-ES" sz="2600" dirty="0" smtClean="0">
                <a:latin typeface="Calibri" charset="0"/>
                <a:cs typeface="Calibri" charset="0"/>
              </a:rPr>
              <a:t>ANDAMIAJE</a:t>
            </a:r>
            <a:endParaRPr lang="es-ES" sz="2600" dirty="0">
              <a:latin typeface="Calibri" charset="0"/>
              <a:cs typeface="Calibri" charset="0"/>
            </a:endParaRPr>
          </a:p>
          <a:p>
            <a:pPr marL="0" indent="0"/>
            <a:endParaRPr lang="es-ES" sz="2200" b="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835696" y="3356992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 txBox="1">
            <a:spLocks noChangeArrowheads="1"/>
          </p:cNvSpPr>
          <p:nvPr/>
        </p:nvSpPr>
        <p:spPr bwMode="auto">
          <a:xfrm>
            <a:off x="5292725" y="333375"/>
            <a:ext cx="374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>
                <a:solidFill>
                  <a:srgbClr val="5C0000"/>
                </a:solidFill>
                <a:latin typeface="Calibri" charset="0"/>
              </a:rPr>
              <a:t>Acompañamiento</a:t>
            </a:r>
          </a:p>
        </p:txBody>
      </p:sp>
      <p:sp>
        <p:nvSpPr>
          <p:cNvPr id="5" name="14 CuadroTexto"/>
          <p:cNvSpPr txBox="1"/>
          <p:nvPr/>
        </p:nvSpPr>
        <p:spPr>
          <a:xfrm>
            <a:off x="899832" y="3141067"/>
            <a:ext cx="2160000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>
                <a:solidFill>
                  <a:prstClr val="black"/>
                </a:solidFill>
              </a:rPr>
              <a:t>Formación situada de alta intensidad</a:t>
            </a:r>
          </a:p>
        </p:txBody>
      </p:sp>
      <p:pic>
        <p:nvPicPr>
          <p:cNvPr id="166915" name="Picture 2" descr="Logos Todos a Aprender 2014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58" y="4003898"/>
            <a:ext cx="1543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3 CuadroTexto"/>
          <p:cNvSpPr txBox="1"/>
          <p:nvPr/>
        </p:nvSpPr>
        <p:spPr>
          <a:xfrm>
            <a:off x="3420112" y="3140447"/>
            <a:ext cx="2160000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>
                <a:solidFill>
                  <a:prstClr val="black"/>
                </a:solidFill>
              </a:rPr>
              <a:t>Siempre Día E (Acomp. presencial)</a:t>
            </a:r>
          </a:p>
        </p:txBody>
      </p:sp>
      <p:pic>
        <p:nvPicPr>
          <p:cNvPr id="166917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r="20422"/>
          <a:stretch>
            <a:fillRect/>
          </a:stretch>
        </p:blipFill>
        <p:spPr bwMode="auto">
          <a:xfrm>
            <a:off x="3762300" y="4004543"/>
            <a:ext cx="16017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3 CuadroTexto"/>
          <p:cNvSpPr txBox="1"/>
          <p:nvPr/>
        </p:nvSpPr>
        <p:spPr>
          <a:xfrm>
            <a:off x="6012400" y="3140447"/>
            <a:ext cx="2160000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Siempre Día E (Acomp. Virtual)</a:t>
            </a:r>
          </a:p>
        </p:txBody>
      </p:sp>
      <p:pic>
        <p:nvPicPr>
          <p:cNvPr id="1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04543"/>
            <a:ext cx="1342360" cy="98787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1484784"/>
            <a:ext cx="3024336" cy="15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 dirty="0">
                <a:solidFill>
                  <a:srgbClr val="5C0000"/>
                </a:solidFill>
                <a:latin typeface="Calibri" charset="0"/>
              </a:rPr>
              <a:t>Programa Todos a Aprender 2.0</a:t>
            </a:r>
          </a:p>
        </p:txBody>
      </p:sp>
      <p:sp>
        <p:nvSpPr>
          <p:cNvPr id="6" name="14 CuadroTexto"/>
          <p:cNvSpPr txBox="1"/>
          <p:nvPr/>
        </p:nvSpPr>
        <p:spPr>
          <a:xfrm>
            <a:off x="971600" y="1628800"/>
            <a:ext cx="1692275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>
                <a:solidFill>
                  <a:prstClr val="black"/>
                </a:solidFill>
              </a:rPr>
              <a:t>Formación situada de alta intensidad</a:t>
            </a:r>
          </a:p>
        </p:txBody>
      </p:sp>
      <p:pic>
        <p:nvPicPr>
          <p:cNvPr id="167940" name="Picture 2" descr="Logos Todos a Aprender 2014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8" y="2492400"/>
            <a:ext cx="1543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51520" y="3724578"/>
            <a:ext cx="878497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0" dirty="0" smtClean="0"/>
              <a:t>Mejorar el aprendizaje de cerca de </a:t>
            </a:r>
            <a:r>
              <a:rPr lang="es-ES" sz="2200" dirty="0" smtClean="0"/>
              <a:t>2.300.000 estudiantes </a:t>
            </a:r>
            <a:r>
              <a:rPr lang="es-ES" sz="2200" b="0" dirty="0" smtClean="0"/>
              <a:t>de primero a quinto de primaria en </a:t>
            </a:r>
            <a:r>
              <a:rPr lang="es-ES" sz="2200" dirty="0" smtClean="0"/>
              <a:t>4.376 establecimientos educativos </a:t>
            </a:r>
            <a:r>
              <a:rPr lang="es-ES" sz="2200" b="0" dirty="0" smtClean="0"/>
              <a:t>de más bajo desempeño a nivel nacional </a:t>
            </a:r>
          </a:p>
          <a:p>
            <a:pPr algn="ctr"/>
            <a:endParaRPr lang="es-ES" sz="2200" b="0" dirty="0"/>
          </a:p>
          <a:p>
            <a:pPr algn="ctr"/>
            <a:r>
              <a:rPr lang="es-ES" sz="2200" b="0" dirty="0"/>
              <a:t>A</a:t>
            </a:r>
            <a:r>
              <a:rPr lang="es-ES" sz="2200" b="0" dirty="0" smtClean="0"/>
              <a:t> través del </a:t>
            </a:r>
          </a:p>
          <a:p>
            <a:pPr algn="ctr"/>
            <a:endParaRPr lang="es-ES" sz="2200" b="0" dirty="0"/>
          </a:p>
          <a:p>
            <a:pPr algn="ctr"/>
            <a:r>
              <a:rPr lang="es-ES" sz="2200" dirty="0"/>
              <a:t>M</a:t>
            </a:r>
            <a:r>
              <a:rPr lang="es-ES" sz="2200" dirty="0" smtClean="0"/>
              <a:t>ejoramiento de las prácticas de aula de sus docentes</a:t>
            </a:r>
          </a:p>
          <a:p>
            <a:endParaRPr lang="es-ES" sz="2200" b="0" dirty="0" smtClean="0"/>
          </a:p>
        </p:txBody>
      </p:sp>
      <p:pic>
        <p:nvPicPr>
          <p:cNvPr id="5" name="Imagen 4" descr="DSC_0344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3" t="21700" r="2804" b="50187"/>
          <a:stretch/>
        </p:blipFill>
        <p:spPr>
          <a:xfrm>
            <a:off x="3995935" y="1628800"/>
            <a:ext cx="4470731" cy="1707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772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Excelencia Docente</a:t>
            </a:r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7210929"/>
              </p:ext>
            </p:extLst>
          </p:nvPr>
        </p:nvGraphicFramePr>
        <p:xfrm>
          <a:off x="179512" y="152524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17 Llamada rectangular"/>
          <p:cNvSpPr/>
          <p:nvPr/>
        </p:nvSpPr>
        <p:spPr>
          <a:xfrm>
            <a:off x="6732240" y="4293096"/>
            <a:ext cx="2287600" cy="1440160"/>
          </a:xfrm>
          <a:prstGeom prst="wedgeRectCallout">
            <a:avLst>
              <a:gd name="adj1" fmla="val 4112"/>
              <a:gd name="adj2" fmla="val -107847"/>
            </a:avLst>
          </a:prstGeom>
          <a:noFill/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endParaRPr lang="es-CO" sz="1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CO" sz="15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Incentivos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Reconocimientos a la excelencia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Bienestar (Juegos Deportivos Nacionales del Magisterio)</a:t>
            </a:r>
          </a:p>
          <a:p>
            <a:pPr marL="171450" indent="-171450">
              <a:buFont typeface="Arial" pitchFamily="34" charset="0"/>
              <a:buChar char="•"/>
            </a:pPr>
            <a:endParaRPr lang="es-CO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 dirty="0">
                <a:solidFill>
                  <a:srgbClr val="5C0000"/>
                </a:solidFill>
                <a:latin typeface="Calibri" charset="0"/>
              </a:rPr>
              <a:t>Programa Todos a Aprender 2.0</a:t>
            </a:r>
          </a:p>
        </p:txBody>
      </p:sp>
      <p:sp>
        <p:nvSpPr>
          <p:cNvPr id="6" name="14 CuadroTexto"/>
          <p:cNvSpPr txBox="1"/>
          <p:nvPr/>
        </p:nvSpPr>
        <p:spPr>
          <a:xfrm>
            <a:off x="215900" y="1628775"/>
            <a:ext cx="1692275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>
                <a:solidFill>
                  <a:prstClr val="black"/>
                </a:solidFill>
              </a:rPr>
              <a:t>Formación situada de alta intensidad</a:t>
            </a:r>
          </a:p>
        </p:txBody>
      </p:sp>
      <p:pic>
        <p:nvPicPr>
          <p:cNvPr id="167940" name="Picture 2" descr="Logos Todos a Aprender 2014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92375"/>
            <a:ext cx="1543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9810663"/>
              </p:ext>
            </p:extLst>
          </p:nvPr>
        </p:nvGraphicFramePr>
        <p:xfrm>
          <a:off x="179512" y="3212976"/>
          <a:ext cx="88924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55776" y="2708920"/>
            <a:ext cx="504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>
                <a:latin typeface="Calibri"/>
                <a:cs typeface="Calibri"/>
              </a:rPr>
              <a:t>Ruta de acompañamiento</a:t>
            </a:r>
            <a:endParaRPr lang="es-ES" sz="25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9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9"/>
          <p:cNvGraphicFramePr/>
          <p:nvPr>
            <p:extLst>
              <p:ext uri="{D42A27DB-BD31-4B8C-83A1-F6EECF244321}">
                <p14:modId xmlns:p14="http://schemas.microsoft.com/office/powerpoint/2010/main" val="494457199"/>
              </p:ext>
            </p:extLst>
          </p:nvPr>
        </p:nvGraphicFramePr>
        <p:xfrm>
          <a:off x="128653" y="1484784"/>
          <a:ext cx="897985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 dirty="0" smtClean="0">
                <a:solidFill>
                  <a:srgbClr val="5C0000"/>
                </a:solidFill>
                <a:latin typeface="Calibri" charset="0"/>
              </a:rPr>
              <a:t>Formaci</a:t>
            </a:r>
            <a:r>
              <a:rPr lang="es-CO" sz="3200" dirty="0" smtClean="0">
                <a:solidFill>
                  <a:srgbClr val="5C0000"/>
                </a:solidFill>
                <a:latin typeface="Calibri" charset="0"/>
              </a:rPr>
              <a:t>ón en  cascada</a:t>
            </a:r>
            <a:endParaRPr lang="es-CO" sz="3200" dirty="0">
              <a:solidFill>
                <a:srgbClr val="5C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9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>
                <a:solidFill>
                  <a:srgbClr val="5C0000"/>
                </a:solidFill>
                <a:latin typeface="Calibri" charset="0"/>
              </a:rPr>
              <a:t>Pilares de la transformación</a:t>
            </a: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/>
        </p:nvGraphicFramePr>
        <p:xfrm>
          <a:off x="518864" y="1412776"/>
          <a:ext cx="8229600" cy="391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25463" y="5364163"/>
            <a:ext cx="8215312" cy="80168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600" dirty="0"/>
              <a:t>ESTRATEGIA DE SALIDA</a:t>
            </a:r>
          </a:p>
        </p:txBody>
      </p:sp>
    </p:spTree>
    <p:extLst>
      <p:ext uri="{BB962C8B-B14F-4D97-AF65-F5344CB8AC3E}">
        <p14:creationId xmlns:p14="http://schemas.microsoft.com/office/powerpoint/2010/main" val="174995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6-09 a las 9.30.5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20890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7544" y="4365104"/>
            <a:ext cx="338437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Encuentro de Líderes de Todos a Aprender (Agosto)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76056" y="4365104"/>
            <a:ext cx="3384376" cy="120032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Encuentros Regionales con Rectores (por confirmar)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 dirty="0" smtClean="0">
                <a:solidFill>
                  <a:srgbClr val="5C0000"/>
                </a:solidFill>
                <a:latin typeface="Calibri" charset="0"/>
              </a:rPr>
              <a:t>Mecanismos de comunicaci</a:t>
            </a:r>
            <a:r>
              <a:rPr lang="es-CO" sz="3200" dirty="0" smtClean="0">
                <a:solidFill>
                  <a:srgbClr val="5C0000"/>
                </a:solidFill>
                <a:latin typeface="Calibri" charset="0"/>
              </a:rPr>
              <a:t>ón</a:t>
            </a:r>
            <a:endParaRPr lang="es-CO" sz="3200" dirty="0">
              <a:solidFill>
                <a:srgbClr val="5C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1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 txBox="1">
            <a:spLocks noChangeArrowheads="1"/>
          </p:cNvSpPr>
          <p:nvPr/>
        </p:nvSpPr>
        <p:spPr bwMode="auto">
          <a:xfrm>
            <a:off x="5292725" y="189012"/>
            <a:ext cx="374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 dirty="0" smtClean="0">
                <a:solidFill>
                  <a:srgbClr val="5C0000"/>
                </a:solidFill>
                <a:latin typeface="Calibri" charset="0"/>
              </a:rPr>
              <a:t>Seguimiento y Acompañamiento</a:t>
            </a:r>
            <a:endParaRPr lang="es-CO" sz="3200" dirty="0">
              <a:solidFill>
                <a:srgbClr val="5C0000"/>
              </a:solidFill>
              <a:latin typeface="Calibri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27313" y="2276475"/>
            <a:ext cx="2160587" cy="1800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2000" b="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s-ES" sz="2000" b="0" dirty="0">
                <a:solidFill>
                  <a:prstClr val="black"/>
                </a:solidFill>
                <a:latin typeface="Calibri"/>
                <a:cs typeface="Calibri"/>
              </a:rPr>
              <a:t>Subdirección de Fomento de Competencias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  <a:cs typeface="Calibri"/>
              </a:rPr>
              <a:t>(Acompañamiento curricular)</a:t>
            </a:r>
          </a:p>
          <a:p>
            <a:pPr algn="ctr">
              <a:defRPr/>
            </a:pPr>
            <a:endParaRPr lang="es-ES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03800" y="2276475"/>
            <a:ext cx="2160588" cy="1800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0" dirty="0">
                <a:solidFill>
                  <a:prstClr val="black"/>
                </a:solidFill>
                <a:latin typeface="Calibri"/>
                <a:cs typeface="Calibri"/>
              </a:rPr>
              <a:t>Subdirección de Referentes y Evaluación</a:t>
            </a:r>
          </a:p>
          <a:p>
            <a:pPr algn="ctr"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  <a:cs typeface="Calibri"/>
              </a:rPr>
              <a:t>(Seguimiento al aprendizaje)</a:t>
            </a:r>
          </a:p>
        </p:txBody>
      </p:sp>
      <p:sp>
        <p:nvSpPr>
          <p:cNvPr id="17" name="TextBox 9"/>
          <p:cNvSpPr txBox="1">
            <a:spLocks/>
          </p:cNvSpPr>
          <p:nvPr/>
        </p:nvSpPr>
        <p:spPr>
          <a:xfrm>
            <a:off x="341313" y="4583113"/>
            <a:ext cx="1079500" cy="72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Costa </a:t>
            </a:r>
          </a:p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insular</a:t>
            </a:r>
          </a:p>
        </p:txBody>
      </p:sp>
      <p:sp>
        <p:nvSpPr>
          <p:cNvPr id="18" name="TextBox 10"/>
          <p:cNvSpPr txBox="1">
            <a:spLocks/>
          </p:cNvSpPr>
          <p:nvPr/>
        </p:nvSpPr>
        <p:spPr>
          <a:xfrm>
            <a:off x="1625600" y="4583113"/>
            <a:ext cx="1079500" cy="72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Costa </a:t>
            </a:r>
          </a:p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caribe</a:t>
            </a:r>
          </a:p>
        </p:txBody>
      </p:sp>
      <p:sp>
        <p:nvSpPr>
          <p:cNvPr id="19" name="TextBox 11"/>
          <p:cNvSpPr txBox="1">
            <a:spLocks/>
          </p:cNvSpPr>
          <p:nvPr/>
        </p:nvSpPr>
        <p:spPr>
          <a:xfrm>
            <a:off x="2843213" y="4581525"/>
            <a:ext cx="1081087" cy="719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Pacífico</a:t>
            </a:r>
          </a:p>
        </p:txBody>
      </p:sp>
      <p:sp>
        <p:nvSpPr>
          <p:cNvPr id="20" name="TextBox 12"/>
          <p:cNvSpPr txBox="1">
            <a:spLocks/>
          </p:cNvSpPr>
          <p:nvPr/>
        </p:nvSpPr>
        <p:spPr>
          <a:xfrm>
            <a:off x="4078288" y="4587875"/>
            <a:ext cx="1214437" cy="706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Llanos y </a:t>
            </a:r>
          </a:p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Amazonía</a:t>
            </a:r>
          </a:p>
        </p:txBody>
      </p:sp>
      <p:sp>
        <p:nvSpPr>
          <p:cNvPr id="21" name="TextBox 13"/>
          <p:cNvSpPr txBox="1">
            <a:spLocks/>
          </p:cNvSpPr>
          <p:nvPr/>
        </p:nvSpPr>
        <p:spPr>
          <a:xfrm>
            <a:off x="5435600" y="4581525"/>
            <a:ext cx="1081088" cy="719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Eje </a:t>
            </a:r>
          </a:p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cafetero</a:t>
            </a:r>
          </a:p>
        </p:txBody>
      </p:sp>
      <p:sp>
        <p:nvSpPr>
          <p:cNvPr id="22" name="TextBox 14"/>
          <p:cNvSpPr txBox="1">
            <a:spLocks/>
          </p:cNvSpPr>
          <p:nvPr/>
        </p:nvSpPr>
        <p:spPr>
          <a:xfrm>
            <a:off x="6659563" y="4581525"/>
            <a:ext cx="1081087" cy="719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Andinos</a:t>
            </a:r>
          </a:p>
        </p:txBody>
      </p:sp>
      <p:sp>
        <p:nvSpPr>
          <p:cNvPr id="23" name="TextBox 37"/>
          <p:cNvSpPr txBox="1">
            <a:spLocks/>
          </p:cNvSpPr>
          <p:nvPr/>
        </p:nvSpPr>
        <p:spPr>
          <a:xfrm>
            <a:off x="7885113" y="4581525"/>
            <a:ext cx="1079500" cy="719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O" sz="2000" b="0" dirty="0">
                <a:solidFill>
                  <a:prstClr val="black"/>
                </a:solidFill>
                <a:latin typeface="Calibri"/>
              </a:rPr>
              <a:t>Chocó</a:t>
            </a:r>
          </a:p>
        </p:txBody>
      </p:sp>
      <p:sp>
        <p:nvSpPr>
          <p:cNvPr id="16" name="13 CuadroTexto"/>
          <p:cNvSpPr txBox="1"/>
          <p:nvPr/>
        </p:nvSpPr>
        <p:spPr>
          <a:xfrm>
            <a:off x="323850" y="1700213"/>
            <a:ext cx="1692275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>
                <a:solidFill>
                  <a:prstClr val="black"/>
                </a:solidFill>
              </a:rPr>
              <a:t>Siempre Día E (Acomp. presencial)</a:t>
            </a:r>
          </a:p>
        </p:txBody>
      </p:sp>
      <p:pic>
        <p:nvPicPr>
          <p:cNvPr id="185356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r="20422"/>
          <a:stretch>
            <a:fillRect/>
          </a:stretch>
        </p:blipFill>
        <p:spPr bwMode="auto">
          <a:xfrm>
            <a:off x="339725" y="2636838"/>
            <a:ext cx="1601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9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hape 228"/>
          <p:cNvSpPr txBox="1">
            <a:spLocks noChangeArrowheads="1"/>
          </p:cNvSpPr>
          <p:nvPr/>
        </p:nvSpPr>
        <p:spPr bwMode="auto">
          <a:xfrm>
            <a:off x="5761038" y="2876550"/>
            <a:ext cx="18557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s-ES"/>
          </a:p>
        </p:txBody>
      </p:sp>
      <p:sp>
        <p:nvSpPr>
          <p:cNvPr id="196610" name="Shape 229"/>
          <p:cNvSpPr txBox="1">
            <a:spLocks noChangeArrowheads="1"/>
          </p:cNvSpPr>
          <p:nvPr/>
        </p:nvSpPr>
        <p:spPr bwMode="auto">
          <a:xfrm>
            <a:off x="1074738" y="4271963"/>
            <a:ext cx="6751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"/>
          </a:p>
        </p:txBody>
      </p:sp>
      <p:sp>
        <p:nvSpPr>
          <p:cNvPr id="196611" name="1 CuadroTexto"/>
          <p:cNvSpPr txBox="1">
            <a:spLocks noChangeArrowheads="1"/>
          </p:cNvSpPr>
          <p:nvPr/>
        </p:nvSpPr>
        <p:spPr bwMode="auto">
          <a:xfrm>
            <a:off x="5436096" y="332656"/>
            <a:ext cx="427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CO" sz="2000" dirty="0">
                <a:solidFill>
                  <a:srgbClr val="000000"/>
                </a:solidFill>
              </a:rPr>
              <a:t>Definición de la Ruta de Acompañamiento</a:t>
            </a:r>
          </a:p>
        </p:txBody>
      </p:sp>
      <p:pic>
        <p:nvPicPr>
          <p:cNvPr id="196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6675"/>
            <a:ext cx="66294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CuadroTexto 2"/>
          <p:cNvSpPr txBox="1">
            <a:spLocks noChangeArrowheads="1"/>
          </p:cNvSpPr>
          <p:nvPr/>
        </p:nvSpPr>
        <p:spPr bwMode="auto">
          <a:xfrm>
            <a:off x="6156325" y="4149725"/>
            <a:ext cx="2771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/>
              <a:t> Agendas complementarias regionales </a:t>
            </a:r>
          </a:p>
        </p:txBody>
      </p:sp>
      <p:sp>
        <p:nvSpPr>
          <p:cNvPr id="4" name="Más 3"/>
          <p:cNvSpPr>
            <a:spLocks/>
          </p:cNvSpPr>
          <p:nvPr/>
        </p:nvSpPr>
        <p:spPr bwMode="auto">
          <a:xfrm>
            <a:off x="6588125" y="3716338"/>
            <a:ext cx="504825" cy="576262"/>
          </a:xfrm>
          <a:custGeom>
            <a:avLst/>
            <a:gdLst>
              <a:gd name="T0" fmla="*/ 66813 w 504056"/>
              <a:gd name="T1" fmla="*/ 228755 h 576064"/>
              <a:gd name="T2" fmla="*/ 192751 w 504056"/>
              <a:gd name="T3" fmla="*/ 228755 h 576064"/>
              <a:gd name="T4" fmla="*/ 192751 w 504056"/>
              <a:gd name="T5" fmla="*/ 76357 h 576064"/>
              <a:gd name="T6" fmla="*/ 311305 w 504056"/>
              <a:gd name="T7" fmla="*/ 76357 h 576064"/>
              <a:gd name="T8" fmla="*/ 311305 w 504056"/>
              <a:gd name="T9" fmla="*/ 228755 h 576064"/>
              <a:gd name="T10" fmla="*/ 437243 w 504056"/>
              <a:gd name="T11" fmla="*/ 228755 h 576064"/>
              <a:gd name="T12" fmla="*/ 437243 w 504056"/>
              <a:gd name="T13" fmla="*/ 347309 h 576064"/>
              <a:gd name="T14" fmla="*/ 311305 w 504056"/>
              <a:gd name="T15" fmla="*/ 347309 h 576064"/>
              <a:gd name="T16" fmla="*/ 311305 w 504056"/>
              <a:gd name="T17" fmla="*/ 499707 h 576064"/>
              <a:gd name="T18" fmla="*/ 192751 w 504056"/>
              <a:gd name="T19" fmla="*/ 499707 h 576064"/>
              <a:gd name="T20" fmla="*/ 192751 w 504056"/>
              <a:gd name="T21" fmla="*/ 347309 h 576064"/>
              <a:gd name="T22" fmla="*/ 66813 w 504056"/>
              <a:gd name="T23" fmla="*/ 347309 h 576064"/>
              <a:gd name="T24" fmla="*/ 66813 w 504056"/>
              <a:gd name="T25" fmla="*/ 228755 h 5760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56" h="576064">
                <a:moveTo>
                  <a:pt x="66813" y="228755"/>
                </a:moveTo>
                <a:lnTo>
                  <a:pt x="192751" y="228755"/>
                </a:lnTo>
                <a:lnTo>
                  <a:pt x="192751" y="76357"/>
                </a:lnTo>
                <a:lnTo>
                  <a:pt x="311305" y="76357"/>
                </a:lnTo>
                <a:lnTo>
                  <a:pt x="311305" y="228755"/>
                </a:lnTo>
                <a:lnTo>
                  <a:pt x="437243" y="228755"/>
                </a:lnTo>
                <a:lnTo>
                  <a:pt x="437243" y="347309"/>
                </a:lnTo>
                <a:lnTo>
                  <a:pt x="311305" y="347309"/>
                </a:lnTo>
                <a:lnTo>
                  <a:pt x="311305" y="499707"/>
                </a:lnTo>
                <a:lnTo>
                  <a:pt x="192751" y="499707"/>
                </a:lnTo>
                <a:lnTo>
                  <a:pt x="192751" y="347309"/>
                </a:lnTo>
                <a:lnTo>
                  <a:pt x="66813" y="347309"/>
                </a:lnTo>
                <a:lnTo>
                  <a:pt x="66813" y="228755"/>
                </a:lnTo>
                <a:close/>
              </a:path>
            </a:pathLst>
          </a:custGeom>
          <a:solidFill>
            <a:srgbClr val="800000"/>
          </a:solidFill>
          <a:ln w="9525" cap="flat" cmpd="sng">
            <a:solidFill>
              <a:srgbClr val="632523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985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LSHAPE_TB_00000000000000000000000000000000_ScaleContainer"/>
          <p:cNvSpPr/>
          <p:nvPr>
            <p:custDataLst>
              <p:tags r:id="rId1"/>
            </p:custDataLst>
          </p:nvPr>
        </p:nvSpPr>
        <p:spPr>
          <a:xfrm>
            <a:off x="-36512" y="3127489"/>
            <a:ext cx="9335575" cy="525535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00" b="0" dirty="0" smtClean="0">
                <a:solidFill>
                  <a:prstClr val="black"/>
                </a:solidFill>
                <a:latin typeface="Calibri"/>
              </a:rPr>
              <a:t>Mayo         Junio         Julio       Agosto       Septiembre       Octubre       Noviembre       Diciembre </a:t>
            </a:r>
            <a:endParaRPr lang="es-CO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TLSHAPE_TB_00000000000000000000000000000000_TimescaleInterval4"/>
          <p:cNvSpPr txBox="1"/>
          <p:nvPr>
            <p:custDataLst>
              <p:tags r:id="rId2"/>
            </p:custDataLst>
          </p:nvPr>
        </p:nvSpPr>
        <p:spPr>
          <a:xfrm>
            <a:off x="1688506" y="3154926"/>
            <a:ext cx="276225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200" b="0" spc="-16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0" name="OTLSHAPE_T_ceab20d09f2e4bdeb129016d664c6996_LeftVerticalConnector7"/>
          <p:cNvCxnSpPr/>
          <p:nvPr>
            <p:custDataLst>
              <p:tags r:id="rId3"/>
            </p:custDataLst>
          </p:nvPr>
        </p:nvCxnSpPr>
        <p:spPr>
          <a:xfrm>
            <a:off x="-36510" y="3340981"/>
            <a:ext cx="0" cy="62408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56792"/>
            <a:ext cx="1512168" cy="15121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7249">
            <a:off x="3906100" y="4992490"/>
            <a:ext cx="1342360" cy="9878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6837" t="41306" r="2525" b="24348"/>
          <a:stretch/>
        </p:blipFill>
        <p:spPr>
          <a:xfrm>
            <a:off x="0" y="3789040"/>
            <a:ext cx="1490180" cy="5647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0" y="4797152"/>
            <a:ext cx="1728192" cy="648072"/>
          </a:xfrm>
          <a:prstGeom prst="wedgeRectCallout">
            <a:avLst>
              <a:gd name="adj1" fmla="val -25732"/>
              <a:gd name="adj2" fmla="val -1046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dirty="0" smtClean="0">
                <a:solidFill>
                  <a:prstClr val="black"/>
                </a:solidFill>
                <a:latin typeface="Calibri"/>
              </a:rPr>
              <a:t>Aterrizando metas</a:t>
            </a:r>
            <a:endParaRPr lang="es-ES_tradnl" sz="15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107504" y="836712"/>
            <a:ext cx="1728192" cy="648072"/>
          </a:xfrm>
          <a:prstGeom prst="wedgeRectCallout">
            <a:avLst>
              <a:gd name="adj1" fmla="val -10218"/>
              <a:gd name="adj2" fmla="val 1588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smtClean="0">
                <a:solidFill>
                  <a:prstClr val="black"/>
                </a:solidFill>
                <a:latin typeface="Calibri"/>
              </a:rPr>
              <a:t>Primer Boletín</a:t>
            </a:r>
            <a:endParaRPr lang="es-ES_tradnl" sz="15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060848"/>
            <a:ext cx="1907703" cy="957181"/>
          </a:xfrm>
          <a:prstGeom prst="rect">
            <a:avLst/>
          </a:prstGeom>
        </p:spPr>
      </p:pic>
      <p:sp>
        <p:nvSpPr>
          <p:cNvPr id="32" name="Rectangular Callout 31"/>
          <p:cNvSpPr/>
          <p:nvPr/>
        </p:nvSpPr>
        <p:spPr>
          <a:xfrm>
            <a:off x="2627784" y="1196752"/>
            <a:ext cx="1728192" cy="648072"/>
          </a:xfrm>
          <a:prstGeom prst="wedgeRectCallout">
            <a:avLst>
              <a:gd name="adj1" fmla="val -24099"/>
              <a:gd name="adj2" fmla="val 102206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smtClean="0">
                <a:solidFill>
                  <a:prstClr val="black"/>
                </a:solidFill>
                <a:latin typeface="Calibri"/>
              </a:rPr>
              <a:t>Día E de la Familia</a:t>
            </a:r>
            <a:endParaRPr lang="es-ES_tradnl" sz="15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3347864" y="4149080"/>
            <a:ext cx="1728192" cy="648072"/>
          </a:xfrm>
          <a:prstGeom prst="wedgeRectCallout">
            <a:avLst>
              <a:gd name="adj1" fmla="val -51861"/>
              <a:gd name="adj2" fmla="val -1177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smtClean="0">
                <a:solidFill>
                  <a:prstClr val="black"/>
                </a:solidFill>
                <a:latin typeface="Calibri"/>
              </a:rPr>
              <a:t>Kit de mejoramiento</a:t>
            </a:r>
            <a:endParaRPr lang="es-ES_tradnl" sz="15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Picture 2" descr="http://www.sedchoco.gov.co/web/images/img_calidad/logo_sabersecretarios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1754811" cy="5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ular Callout 39"/>
          <p:cNvSpPr/>
          <p:nvPr/>
        </p:nvSpPr>
        <p:spPr>
          <a:xfrm>
            <a:off x="4788024" y="1268760"/>
            <a:ext cx="1728192" cy="648072"/>
          </a:xfrm>
          <a:prstGeom prst="wedgeRectCallout">
            <a:avLst>
              <a:gd name="adj1" fmla="val -24099"/>
              <a:gd name="adj2" fmla="val 102206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smtClean="0">
                <a:solidFill>
                  <a:prstClr val="black"/>
                </a:solidFill>
                <a:latin typeface="Calibri"/>
              </a:rPr>
              <a:t>Mes de la evaluación</a:t>
            </a:r>
            <a:endParaRPr lang="es-ES_tradnl" sz="15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9" t="10389" r="32674" b="9541"/>
          <a:stretch/>
        </p:blipFill>
        <p:spPr bwMode="auto">
          <a:xfrm>
            <a:off x="1907704" y="4653136"/>
            <a:ext cx="1210134" cy="15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ular Callout 43"/>
          <p:cNvSpPr/>
          <p:nvPr/>
        </p:nvSpPr>
        <p:spPr>
          <a:xfrm>
            <a:off x="1907704" y="4005064"/>
            <a:ext cx="1152128" cy="576064"/>
          </a:xfrm>
          <a:prstGeom prst="wedgeRectCallout">
            <a:avLst>
              <a:gd name="adj1" fmla="val -28181"/>
              <a:gd name="adj2" fmla="val -1168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0" dirty="0" smtClean="0">
                <a:solidFill>
                  <a:prstClr val="black"/>
                </a:solidFill>
                <a:latin typeface="Calibri"/>
              </a:rPr>
              <a:t>DBAs</a:t>
            </a:r>
            <a:endParaRPr lang="en-US" sz="15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5364088" y="4221088"/>
            <a:ext cx="1800200" cy="648072"/>
          </a:xfrm>
          <a:prstGeom prst="wedgeRectCallout">
            <a:avLst>
              <a:gd name="adj1" fmla="val -22466"/>
              <a:gd name="adj2" fmla="val -132954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smtClean="0">
                <a:solidFill>
                  <a:prstClr val="black"/>
                </a:solidFill>
                <a:latin typeface="Calibri"/>
              </a:rPr>
              <a:t>Mes de prácticas de aula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6660232" y="2420888"/>
            <a:ext cx="2160240" cy="576064"/>
          </a:xfrm>
          <a:prstGeom prst="wedgeRectCallout">
            <a:avLst>
              <a:gd name="adj1" fmla="val -16485"/>
              <a:gd name="adj2" fmla="val 98129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dirty="0" smtClean="0">
                <a:solidFill>
                  <a:prstClr val="black"/>
                </a:solidFill>
                <a:latin typeface="Calibri"/>
              </a:rPr>
              <a:t>Mes de ambiente escolar</a:t>
            </a:r>
          </a:p>
        </p:txBody>
      </p:sp>
      <p:sp>
        <p:nvSpPr>
          <p:cNvPr id="47" name="Rectangular Callout 46"/>
          <p:cNvSpPr/>
          <p:nvPr/>
        </p:nvSpPr>
        <p:spPr>
          <a:xfrm>
            <a:off x="7343800" y="4221088"/>
            <a:ext cx="1800200" cy="648072"/>
          </a:xfrm>
          <a:prstGeom prst="wedgeRectCallout">
            <a:avLst>
              <a:gd name="adj1" fmla="val 12024"/>
              <a:gd name="adj2" fmla="val -11989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500" b="0" dirty="0" smtClean="0">
                <a:solidFill>
                  <a:prstClr val="black"/>
                </a:solidFill>
                <a:latin typeface="Calibri"/>
              </a:rPr>
              <a:t>Los aguinaldos del Saber</a:t>
            </a:r>
          </a:p>
        </p:txBody>
      </p:sp>
      <p:sp>
        <p:nvSpPr>
          <p:cNvPr id="29" name="13 CuadroTexto"/>
          <p:cNvSpPr txBox="1"/>
          <p:nvPr/>
        </p:nvSpPr>
        <p:spPr>
          <a:xfrm>
            <a:off x="7092280" y="116632"/>
            <a:ext cx="1692275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Siempre Día E (Acomp. Virtual)</a:t>
            </a:r>
          </a:p>
        </p:txBody>
      </p:sp>
      <p:pic>
        <p:nvPicPr>
          <p:cNvPr id="3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24744"/>
            <a:ext cx="1342360" cy="987876"/>
          </a:xfrm>
          <a:prstGeom prst="rect">
            <a:avLst/>
          </a:prstGeom>
        </p:spPr>
      </p:pic>
      <p:sp>
        <p:nvSpPr>
          <p:cNvPr id="36" name="CuadroTexto 3"/>
          <p:cNvSpPr txBox="1">
            <a:spLocks noChangeArrowheads="1"/>
          </p:cNvSpPr>
          <p:nvPr/>
        </p:nvSpPr>
        <p:spPr bwMode="auto">
          <a:xfrm>
            <a:off x="3491929" y="6351711"/>
            <a:ext cx="5616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ES" b="0" dirty="0" err="1" smtClean="0">
                <a:solidFill>
                  <a:srgbClr val="FFFFFF"/>
                </a:solidFill>
              </a:rPr>
              <a:t>www.colombiaaprende.edu.co</a:t>
            </a:r>
            <a:r>
              <a:rPr lang="es-ES" b="0" dirty="0" smtClean="0">
                <a:solidFill>
                  <a:srgbClr val="FFFFFF"/>
                </a:solidFill>
              </a:rPr>
              <a:t>/</a:t>
            </a:r>
            <a:r>
              <a:rPr lang="es-ES" b="0" dirty="0" err="1" smtClean="0">
                <a:solidFill>
                  <a:srgbClr val="FFFFFF"/>
                </a:solidFill>
              </a:rPr>
              <a:t>diae</a:t>
            </a:r>
            <a:endParaRPr lang="es-E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4" grpId="0" animBg="1"/>
      <p:bldP spid="31" grpId="0" animBg="1"/>
      <p:bldP spid="32" grpId="0" animBg="1"/>
      <p:bldP spid="33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835696" y="3861048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4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CuadroTexto"/>
          <p:cNvSpPr txBox="1"/>
          <p:nvPr/>
        </p:nvSpPr>
        <p:spPr>
          <a:xfrm>
            <a:off x="863501" y="1557338"/>
            <a:ext cx="1692275" cy="201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s-CO" sz="1600" dirty="0"/>
              <a:t>Becas docentes</a:t>
            </a:r>
          </a:p>
        </p:txBody>
      </p:sp>
      <p:pic>
        <p:nvPicPr>
          <p:cNvPr id="16998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6" y="2060575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>
                <a:solidFill>
                  <a:srgbClr val="5C0000"/>
                </a:solidFill>
                <a:latin typeface="Calibri" charset="0"/>
              </a:rPr>
              <a:t>Becas para la Excelencia Docente</a:t>
            </a:r>
          </a:p>
        </p:txBody>
      </p:sp>
      <p:grpSp>
        <p:nvGrpSpPr>
          <p:cNvPr id="11" name="1 Grupo"/>
          <p:cNvGrpSpPr/>
          <p:nvPr/>
        </p:nvGrpSpPr>
        <p:grpSpPr>
          <a:xfrm>
            <a:off x="-7142" y="1556792"/>
            <a:ext cx="9151142" cy="4642227"/>
            <a:chOff x="5320" y="1556792"/>
            <a:chExt cx="8887159" cy="4642227"/>
          </a:xfrm>
        </p:grpSpPr>
        <p:sp>
          <p:nvSpPr>
            <p:cNvPr id="12" name="2 CuadroTexto"/>
            <p:cNvSpPr txBox="1"/>
            <p:nvPr/>
          </p:nvSpPr>
          <p:spPr>
            <a:xfrm>
              <a:off x="5320" y="3890695"/>
              <a:ext cx="33281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 </a:t>
              </a:r>
              <a:r>
                <a:rPr kumimoji="0" lang="es-ES_tradnl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análisis de los resultados en las pruebas SABER de </a:t>
              </a: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s-ES_tradnl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5º, 9º y 11º permite corroborar que los establecimientos educativos que presentan los mejores puntajes se caracterizan por tener docentes con mejor </a:t>
              </a: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formación.</a:t>
              </a: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3" name="3 Gráfico"/>
            <p:cNvGraphicFramePr/>
            <p:nvPr>
              <p:extLst>
                <p:ext uri="{D42A27DB-BD31-4B8C-83A1-F6EECF244321}">
                  <p14:modId xmlns:p14="http://schemas.microsoft.com/office/powerpoint/2010/main" val="782530944"/>
                </p:ext>
              </p:extLst>
            </p:nvPr>
          </p:nvGraphicFramePr>
          <p:xfrm>
            <a:off x="3661394" y="1556792"/>
            <a:ext cx="5231085" cy="3375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4 CuadroTexto"/>
            <p:cNvSpPr txBox="1"/>
            <p:nvPr/>
          </p:nvSpPr>
          <p:spPr>
            <a:xfrm>
              <a:off x="4355976" y="5445224"/>
              <a:ext cx="33843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Fuente: MEN- Recursos Humanos del Sector – Sistema Humano sept. 2014.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533041" y="177183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24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3751740"/>
              </p:ext>
            </p:extLst>
          </p:nvPr>
        </p:nvGraphicFramePr>
        <p:xfrm>
          <a:off x="-1360418" y="1681075"/>
          <a:ext cx="9281389" cy="365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314063" y="1849339"/>
            <a:ext cx="3096214" cy="1556762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/>
          <a:lstStyle>
            <a:lvl1pPr marL="342900" indent="-342900" defTabSz="8001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8001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" defTabSz="8001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001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001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>
              <a:lnSpc>
                <a:spcPct val="90000"/>
              </a:lnSpc>
              <a:defRPr/>
            </a:pPr>
            <a:endParaRPr lang="es-CO" sz="2000" smtClean="0">
              <a:solidFill>
                <a:srgbClr val="800000"/>
              </a:solidFill>
              <a:latin typeface="Century Gothic" charset="0"/>
              <a:cs typeface="ＭＳ Ｐゴシック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s-CO" sz="2000" smtClean="0">
                <a:solidFill>
                  <a:srgbClr val="800000"/>
                </a:solidFill>
                <a:latin typeface="Century Gothic" charset="0"/>
                <a:cs typeface="ＭＳ Ｐゴシック" charset="0"/>
              </a:rPr>
              <a:t>17.000 DOCENTES BENEFICIADOS 2018</a:t>
            </a:r>
          </a:p>
          <a:p>
            <a:pPr lvl="2">
              <a:lnSpc>
                <a:spcPct val="90000"/>
              </a:lnSpc>
              <a:defRPr/>
            </a:pPr>
            <a:endParaRPr lang="es-CO" sz="1200" smtClean="0">
              <a:solidFill>
                <a:srgbClr val="000000"/>
              </a:solidFill>
              <a:latin typeface="Century Gothic" charset="0"/>
              <a:cs typeface="ＭＳ Ｐゴシック" charset="0"/>
            </a:endParaRPr>
          </a:p>
        </p:txBody>
      </p:sp>
      <p:pic>
        <p:nvPicPr>
          <p:cNvPr id="1710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79" y="764704"/>
            <a:ext cx="2573338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529501" y="3068550"/>
            <a:ext cx="237626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Century Gothic" pitchFamily="34" charset="0"/>
              </a:rPr>
              <a:t>SECRETARIAS DE EDUCACIÓN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761627" y="2008899"/>
            <a:ext cx="140121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CO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s-ES" sz="1600" dirty="0"/>
              <a:t>Docentes y  Directivos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138384" y="2627720"/>
            <a:ext cx="3042128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CO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CO" sz="1600" b="0" dirty="0">
                <a:latin typeface="Century Gothic" pitchFamily="34" charset="0"/>
              </a:rPr>
              <a:t>INSTITUCIONES EDUCATIVAS</a:t>
            </a:r>
          </a:p>
        </p:txBody>
      </p:sp>
      <p:sp>
        <p:nvSpPr>
          <p:cNvPr id="11" name="20 Rectángulo"/>
          <p:cNvSpPr/>
          <p:nvPr/>
        </p:nvSpPr>
        <p:spPr>
          <a:xfrm>
            <a:off x="971600" y="4797152"/>
            <a:ext cx="3240360" cy="778381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825" tIns="123825" rIns="123825" bIns="123825" spcCol="1270"/>
          <a:lstStyle/>
          <a:p>
            <a:pPr marL="0" lvl="1" algn="ctr" defTabSz="800100">
              <a:lnSpc>
                <a:spcPct val="90000"/>
              </a:lnSpc>
              <a:defRPr/>
            </a:pPr>
            <a:r>
              <a:rPr lang="es-CO" sz="2800" dirty="0">
                <a:solidFill>
                  <a:srgbClr val="800000"/>
                </a:solidFill>
              </a:rPr>
              <a:t>$53,000 </a:t>
            </a:r>
          </a:p>
          <a:p>
            <a:pPr marL="0" lvl="1" algn="ctr" defTabSz="800100">
              <a:lnSpc>
                <a:spcPct val="90000"/>
              </a:lnSpc>
              <a:defRPr/>
            </a:pPr>
            <a:r>
              <a:rPr lang="es-CO" sz="2800" dirty="0">
                <a:solidFill>
                  <a:srgbClr val="800000"/>
                </a:solidFill>
              </a:rPr>
              <a:t>millones </a:t>
            </a:r>
            <a:r>
              <a:rPr lang="es-CO" sz="2800" dirty="0" smtClean="0">
                <a:solidFill>
                  <a:srgbClr val="800000"/>
                </a:solidFill>
              </a:rPr>
              <a:t>en el </a:t>
            </a:r>
            <a:r>
              <a:rPr lang="es-CO" sz="2800" dirty="0">
                <a:solidFill>
                  <a:srgbClr val="800000"/>
                </a:solidFill>
              </a:rPr>
              <a:t>2015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835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Excelencia Docente</a:t>
            </a:r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7479850"/>
              </p:ext>
            </p:extLst>
          </p:nvPr>
        </p:nvGraphicFramePr>
        <p:xfrm>
          <a:off x="179512" y="152524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17 Llamada rectangular"/>
          <p:cNvSpPr/>
          <p:nvPr/>
        </p:nvSpPr>
        <p:spPr>
          <a:xfrm>
            <a:off x="6732240" y="4293096"/>
            <a:ext cx="2287600" cy="1440160"/>
          </a:xfrm>
          <a:prstGeom prst="wedgeRectCallout">
            <a:avLst>
              <a:gd name="adj1" fmla="val 4112"/>
              <a:gd name="adj2" fmla="val -107847"/>
            </a:avLst>
          </a:prstGeom>
          <a:noFill/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endParaRPr lang="es-CO" sz="1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CO" sz="15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Incentivos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1500" b="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Reconocimientos a la excelencia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O" sz="1500" b="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Bienestar (Juegos Deportivos Nacionales del Magisterio)</a:t>
            </a:r>
          </a:p>
          <a:p>
            <a:pPr marL="171450" indent="-171450">
              <a:buFont typeface="Arial" pitchFamily="34" charset="0"/>
              <a:buChar char="•"/>
            </a:pPr>
            <a:endParaRPr lang="es-CO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7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>
                <a:solidFill>
                  <a:srgbClr val="5C0000"/>
                </a:solidFill>
                <a:latin typeface="Calibri" charset="0"/>
              </a:rPr>
              <a:t>Características</a:t>
            </a:r>
          </a:p>
        </p:txBody>
      </p:sp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2672374087"/>
              </p:ext>
            </p:extLst>
          </p:nvPr>
        </p:nvGraphicFramePr>
        <p:xfrm>
          <a:off x="827584" y="1412776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2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3 Imagen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19258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92100" y="1196975"/>
          <a:ext cx="3200400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1200"/>
                <a:gridCol w="1219200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ET</a:t>
                      </a:r>
                      <a:r>
                        <a:rPr lang="es-CO" sz="1400" baseline="0" dirty="0" smtClean="0"/>
                        <a:t> con más matriculados </a:t>
                      </a:r>
                      <a:endParaRPr lang="es-CO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Chocó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54</a:t>
                      </a:r>
                      <a:endParaRPr lang="es-CO" sz="1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Cali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40</a:t>
                      </a:r>
                      <a:endParaRPr lang="es-CO" sz="1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Cartagena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38</a:t>
                      </a:r>
                      <a:endParaRPr lang="es-CO" sz="1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Armenia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36</a:t>
                      </a:r>
                      <a:endParaRPr lang="es-CO" sz="1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Valledupar 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27</a:t>
                      </a:r>
                      <a:endParaRPr lang="es-CO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7 Rectángulo"/>
          <p:cNvSpPr/>
          <p:nvPr/>
        </p:nvSpPr>
        <p:spPr>
          <a:xfrm>
            <a:off x="5724525" y="5589588"/>
            <a:ext cx="31242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es-CO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es-CO" sz="1600" dirty="0">
                <a:solidFill>
                  <a:schemeClr val="tx1"/>
                </a:solidFill>
              </a:rPr>
              <a:t>Establecimiento con JU: 73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</a:rPr>
              <a:t>442 </a:t>
            </a:r>
            <a:r>
              <a:rPr lang="es-CO" sz="1600" dirty="0">
                <a:solidFill>
                  <a:srgbClr val="000000"/>
                </a:solidFill>
              </a:rPr>
              <a:t>Docentes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s-CO" sz="1600" dirty="0">
                <a:solidFill>
                  <a:srgbClr val="000000"/>
                </a:solidFill>
              </a:rPr>
              <a:t>matriculados</a:t>
            </a:r>
          </a:p>
          <a:p>
            <a:pPr algn="ctr">
              <a:defRPr/>
            </a:pPr>
            <a:endParaRPr lang="es-CO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5 Tabla"/>
          <p:cNvGraphicFramePr>
            <a:graphicFrameLocks noGrp="1"/>
          </p:cNvGraphicFramePr>
          <p:nvPr/>
        </p:nvGraphicFramePr>
        <p:xfrm>
          <a:off x="304800" y="3141663"/>
          <a:ext cx="3200400" cy="31273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4952"/>
                <a:gridCol w="1165448"/>
              </a:tblGrid>
              <a:tr h="32150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Áreas de</a:t>
                      </a:r>
                      <a:r>
                        <a:rPr lang="es-CO" sz="1400" baseline="0" dirty="0" smtClean="0"/>
                        <a:t> matrícula</a:t>
                      </a:r>
                      <a:endParaRPr lang="es-CO" sz="1400" b="1" dirty="0"/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Ciencias Naturales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32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Física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8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Química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8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Ciencias Sociales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38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Filosofía 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8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Lenguaje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48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Matemáticas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42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  <a:tr h="3507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Primaría</a:t>
                      </a:r>
                      <a:endParaRPr lang="es-CO" sz="1400" b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258</a:t>
                      </a:r>
                      <a:endParaRPr lang="es-CO" sz="1400" b="1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176182" name="Rectangle 2"/>
          <p:cNvSpPr txBox="1">
            <a:spLocks noChangeArrowheads="1"/>
          </p:cNvSpPr>
          <p:nvPr/>
        </p:nvSpPr>
        <p:spPr bwMode="auto">
          <a:xfrm>
            <a:off x="5292725" y="188913"/>
            <a:ext cx="3743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3200" dirty="0">
                <a:solidFill>
                  <a:srgbClr val="5C0000"/>
                </a:solidFill>
                <a:latin typeface="Calibri" charset="0"/>
              </a:rPr>
              <a:t>¿Dónde estamos?</a:t>
            </a:r>
          </a:p>
        </p:txBody>
      </p:sp>
    </p:spTree>
    <p:extLst>
      <p:ext uri="{BB962C8B-B14F-4D97-AF65-F5344CB8AC3E}">
        <p14:creationId xmlns:p14="http://schemas.microsoft.com/office/powerpoint/2010/main" val="151865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3" name="Group 4"/>
          <p:cNvGrpSpPr>
            <a:grpSpLocks/>
          </p:cNvGrpSpPr>
          <p:nvPr/>
        </p:nvGrpSpPr>
        <p:grpSpPr bwMode="auto">
          <a:xfrm>
            <a:off x="762000" y="1527175"/>
            <a:ext cx="3979863" cy="4660900"/>
            <a:chOff x="-150" y="-23"/>
            <a:chExt cx="2641" cy="3664"/>
          </a:xfrm>
        </p:grpSpPr>
        <p:sp>
          <p:nvSpPr>
            <p:cNvPr id="177158" name="Freeform 5"/>
            <p:cNvSpPr>
              <a:spLocks/>
            </p:cNvSpPr>
            <p:nvPr/>
          </p:nvSpPr>
          <p:spPr bwMode="auto">
            <a:xfrm>
              <a:off x="702" y="396"/>
              <a:ext cx="377" cy="823"/>
            </a:xfrm>
            <a:custGeom>
              <a:avLst/>
              <a:gdLst>
                <a:gd name="T0" fmla="*/ 2147483647 w 100"/>
                <a:gd name="T1" fmla="*/ 0 h 218"/>
                <a:gd name="T2" fmla="*/ 2147483647 w 100"/>
                <a:gd name="T3" fmla="*/ 2147483647 h 218"/>
                <a:gd name="T4" fmla="*/ 2147483647 w 100"/>
                <a:gd name="T5" fmla="*/ 2147483647 h 218"/>
                <a:gd name="T6" fmla="*/ 2147483647 w 100"/>
                <a:gd name="T7" fmla="*/ 2147483647 h 218"/>
                <a:gd name="T8" fmla="*/ 2147483647 w 100"/>
                <a:gd name="T9" fmla="*/ 2147483647 h 218"/>
                <a:gd name="T10" fmla="*/ 2147483647 w 100"/>
                <a:gd name="T11" fmla="*/ 2147483647 h 218"/>
                <a:gd name="T12" fmla="*/ 2147483647 w 100"/>
                <a:gd name="T13" fmla="*/ 2147483647 h 218"/>
                <a:gd name="T14" fmla="*/ 2147483647 w 100"/>
                <a:gd name="T15" fmla="*/ 2147483647 h 218"/>
                <a:gd name="T16" fmla="*/ 2147483647 w 100"/>
                <a:gd name="T17" fmla="*/ 2147483647 h 218"/>
                <a:gd name="T18" fmla="*/ 2147483647 w 100"/>
                <a:gd name="T19" fmla="*/ 2147483647 h 218"/>
                <a:gd name="T20" fmla="*/ 2147483647 w 100"/>
                <a:gd name="T21" fmla="*/ 2147483647 h 218"/>
                <a:gd name="T22" fmla="*/ 2147483647 w 100"/>
                <a:gd name="T23" fmla="*/ 2147483647 h 218"/>
                <a:gd name="T24" fmla="*/ 2147483647 w 100"/>
                <a:gd name="T25" fmla="*/ 2147483647 h 218"/>
                <a:gd name="T26" fmla="*/ 2147483647 w 100"/>
                <a:gd name="T27" fmla="*/ 2147483647 h 218"/>
                <a:gd name="T28" fmla="*/ 2147483647 w 100"/>
                <a:gd name="T29" fmla="*/ 2147483647 h 218"/>
                <a:gd name="T30" fmla="*/ 2147483647 w 100"/>
                <a:gd name="T31" fmla="*/ 2147483647 h 218"/>
                <a:gd name="T32" fmla="*/ 2147483647 w 100"/>
                <a:gd name="T33" fmla="*/ 2147483647 h 218"/>
                <a:gd name="T34" fmla="*/ 2147483647 w 100"/>
                <a:gd name="T35" fmla="*/ 2147483647 h 218"/>
                <a:gd name="T36" fmla="*/ 2147483647 w 100"/>
                <a:gd name="T37" fmla="*/ 2147483647 h 218"/>
                <a:gd name="T38" fmla="*/ 2147483647 w 100"/>
                <a:gd name="T39" fmla="*/ 2147483647 h 218"/>
                <a:gd name="T40" fmla="*/ 2147483647 w 100"/>
                <a:gd name="T41" fmla="*/ 2147483647 h 218"/>
                <a:gd name="T42" fmla="*/ 2147483647 w 100"/>
                <a:gd name="T43" fmla="*/ 2147483647 h 218"/>
                <a:gd name="T44" fmla="*/ 2147483647 w 100"/>
                <a:gd name="T45" fmla="*/ 2147483647 h 218"/>
                <a:gd name="T46" fmla="*/ 2147483647 w 100"/>
                <a:gd name="T47" fmla="*/ 2147483647 h 218"/>
                <a:gd name="T48" fmla="*/ 2147483647 w 100"/>
                <a:gd name="T49" fmla="*/ 2147483647 h 218"/>
                <a:gd name="T50" fmla="*/ 2147483647 w 100"/>
                <a:gd name="T51" fmla="*/ 2147483647 h 218"/>
                <a:gd name="T52" fmla="*/ 2147483647 w 100"/>
                <a:gd name="T53" fmla="*/ 2147483647 h 218"/>
                <a:gd name="T54" fmla="*/ 2147483647 w 100"/>
                <a:gd name="T55" fmla="*/ 2147483647 h 218"/>
                <a:gd name="T56" fmla="*/ 2147483647 w 100"/>
                <a:gd name="T57" fmla="*/ 2147483647 h 218"/>
                <a:gd name="T58" fmla="*/ 2147483647 w 100"/>
                <a:gd name="T59" fmla="*/ 2147483647 h 218"/>
                <a:gd name="T60" fmla="*/ 2147483647 w 100"/>
                <a:gd name="T61" fmla="*/ 2147483647 h 218"/>
                <a:gd name="T62" fmla="*/ 2147483647 w 100"/>
                <a:gd name="T63" fmla="*/ 2147483647 h 218"/>
                <a:gd name="T64" fmla="*/ 2147483647 w 100"/>
                <a:gd name="T65" fmla="*/ 2147483647 h 218"/>
                <a:gd name="T66" fmla="*/ 2147483647 w 100"/>
                <a:gd name="T67" fmla="*/ 2147483647 h 218"/>
                <a:gd name="T68" fmla="*/ 2147483647 w 100"/>
                <a:gd name="T69" fmla="*/ 2147483647 h 218"/>
                <a:gd name="T70" fmla="*/ 2147483647 w 100"/>
                <a:gd name="T71" fmla="*/ 2147483647 h 218"/>
                <a:gd name="T72" fmla="*/ 2147483647 w 100"/>
                <a:gd name="T73" fmla="*/ 2147483647 h 218"/>
                <a:gd name="T74" fmla="*/ 2147483647 w 100"/>
                <a:gd name="T75" fmla="*/ 2147483647 h 218"/>
                <a:gd name="T76" fmla="*/ 2147483647 w 100"/>
                <a:gd name="T77" fmla="*/ 2147483647 h 218"/>
                <a:gd name="T78" fmla="*/ 2147483647 w 100"/>
                <a:gd name="T79" fmla="*/ 2147483647 h 218"/>
                <a:gd name="T80" fmla="*/ 2147483647 w 100"/>
                <a:gd name="T81" fmla="*/ 2147483647 h 218"/>
                <a:gd name="T82" fmla="*/ 2147483647 w 100"/>
                <a:gd name="T83" fmla="*/ 2147483647 h 218"/>
                <a:gd name="T84" fmla="*/ 2147483647 w 100"/>
                <a:gd name="T85" fmla="*/ 2147483647 h 218"/>
                <a:gd name="T86" fmla="*/ 2147483647 w 100"/>
                <a:gd name="T87" fmla="*/ 2147483647 h 218"/>
                <a:gd name="T88" fmla="*/ 2147483647 w 100"/>
                <a:gd name="T89" fmla="*/ 2147483647 h 218"/>
                <a:gd name="T90" fmla="*/ 1773008335 w 100"/>
                <a:gd name="T91" fmla="*/ 2147483647 h 218"/>
                <a:gd name="T92" fmla="*/ 1773008335 w 100"/>
                <a:gd name="T93" fmla="*/ 2147483647 h 218"/>
                <a:gd name="T94" fmla="*/ 2147483647 w 100"/>
                <a:gd name="T95" fmla="*/ 2147483647 h 218"/>
                <a:gd name="T96" fmla="*/ 2147483647 w 100"/>
                <a:gd name="T97" fmla="*/ 2147483647 h 218"/>
                <a:gd name="T98" fmla="*/ 2147483647 w 100"/>
                <a:gd name="T99" fmla="*/ 2147483647 h 218"/>
                <a:gd name="T100" fmla="*/ 2147483647 w 100"/>
                <a:gd name="T101" fmla="*/ 2147483647 h 218"/>
                <a:gd name="T102" fmla="*/ 2147483647 w 100"/>
                <a:gd name="T103" fmla="*/ 2147483647 h 218"/>
                <a:gd name="T104" fmla="*/ 2147483647 w 100"/>
                <a:gd name="T105" fmla="*/ 2147483647 h 218"/>
                <a:gd name="T106" fmla="*/ 2147483647 w 100"/>
                <a:gd name="T107" fmla="*/ 2147483647 h 218"/>
                <a:gd name="T108" fmla="*/ 2147483647 w 100"/>
                <a:gd name="T109" fmla="*/ 0 h 218"/>
                <a:gd name="T110" fmla="*/ 2147483647 w 100"/>
                <a:gd name="T111" fmla="*/ 0 h 218"/>
                <a:gd name="T112" fmla="*/ 2147483647 w 100"/>
                <a:gd name="T113" fmla="*/ 0 h 2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218"/>
                <a:gd name="T173" fmla="*/ 100 w 100"/>
                <a:gd name="T174" fmla="*/ 218 h 2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218">
                  <a:moveTo>
                    <a:pt x="15" y="0"/>
                  </a:moveTo>
                  <a:cubicBezTo>
                    <a:pt x="21" y="3"/>
                    <a:pt x="20" y="7"/>
                    <a:pt x="21" y="18"/>
                  </a:cubicBezTo>
                  <a:cubicBezTo>
                    <a:pt x="21" y="20"/>
                    <a:pt x="34" y="22"/>
                    <a:pt x="36" y="28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7"/>
                    <a:pt x="44" y="35"/>
                    <a:pt x="41" y="40"/>
                  </a:cubicBezTo>
                  <a:cubicBezTo>
                    <a:pt x="39" y="43"/>
                    <a:pt x="37" y="46"/>
                    <a:pt x="38" y="49"/>
                  </a:cubicBezTo>
                  <a:cubicBezTo>
                    <a:pt x="41" y="52"/>
                    <a:pt x="44" y="56"/>
                    <a:pt x="44" y="64"/>
                  </a:cubicBezTo>
                  <a:cubicBezTo>
                    <a:pt x="44" y="68"/>
                    <a:pt x="43" y="71"/>
                    <a:pt x="45" y="74"/>
                  </a:cubicBezTo>
                  <a:cubicBezTo>
                    <a:pt x="50" y="77"/>
                    <a:pt x="55" y="86"/>
                    <a:pt x="60" y="84"/>
                  </a:cubicBezTo>
                  <a:cubicBezTo>
                    <a:pt x="63" y="83"/>
                    <a:pt x="70" y="88"/>
                    <a:pt x="74" y="90"/>
                  </a:cubicBezTo>
                  <a:cubicBezTo>
                    <a:pt x="78" y="93"/>
                    <a:pt x="76" y="97"/>
                    <a:pt x="82" y="97"/>
                  </a:cubicBezTo>
                  <a:cubicBezTo>
                    <a:pt x="84" y="97"/>
                    <a:pt x="90" y="103"/>
                    <a:pt x="93" y="100"/>
                  </a:cubicBezTo>
                  <a:cubicBezTo>
                    <a:pt x="93" y="102"/>
                    <a:pt x="94" y="106"/>
                    <a:pt x="94" y="106"/>
                  </a:cubicBezTo>
                  <a:cubicBezTo>
                    <a:pt x="94" y="108"/>
                    <a:pt x="94" y="109"/>
                    <a:pt x="97" y="109"/>
                  </a:cubicBezTo>
                  <a:cubicBezTo>
                    <a:pt x="97" y="110"/>
                    <a:pt x="97" y="111"/>
                    <a:pt x="97" y="111"/>
                  </a:cubicBezTo>
                  <a:cubicBezTo>
                    <a:pt x="97" y="115"/>
                    <a:pt x="95" y="117"/>
                    <a:pt x="95" y="120"/>
                  </a:cubicBezTo>
                  <a:cubicBezTo>
                    <a:pt x="95" y="123"/>
                    <a:pt x="97" y="124"/>
                    <a:pt x="98" y="125"/>
                  </a:cubicBezTo>
                  <a:cubicBezTo>
                    <a:pt x="100" y="127"/>
                    <a:pt x="100" y="134"/>
                    <a:pt x="100" y="138"/>
                  </a:cubicBezTo>
                  <a:cubicBezTo>
                    <a:pt x="100" y="142"/>
                    <a:pt x="99" y="144"/>
                    <a:pt x="99" y="147"/>
                  </a:cubicBezTo>
                  <a:cubicBezTo>
                    <a:pt x="99" y="147"/>
                    <a:pt x="93" y="151"/>
                    <a:pt x="93" y="156"/>
                  </a:cubicBezTo>
                  <a:cubicBezTo>
                    <a:pt x="93" y="161"/>
                    <a:pt x="96" y="166"/>
                    <a:pt x="96" y="173"/>
                  </a:cubicBezTo>
                  <a:cubicBezTo>
                    <a:pt x="96" y="180"/>
                    <a:pt x="92" y="184"/>
                    <a:pt x="92" y="189"/>
                  </a:cubicBezTo>
                  <a:cubicBezTo>
                    <a:pt x="92" y="196"/>
                    <a:pt x="92" y="205"/>
                    <a:pt x="87" y="206"/>
                  </a:cubicBezTo>
                  <a:cubicBezTo>
                    <a:pt x="87" y="206"/>
                    <a:pt x="78" y="218"/>
                    <a:pt x="73" y="216"/>
                  </a:cubicBezTo>
                  <a:cubicBezTo>
                    <a:pt x="70" y="215"/>
                    <a:pt x="68" y="207"/>
                    <a:pt x="68" y="203"/>
                  </a:cubicBezTo>
                  <a:cubicBezTo>
                    <a:pt x="68" y="198"/>
                    <a:pt x="71" y="196"/>
                    <a:pt x="71" y="191"/>
                  </a:cubicBezTo>
                  <a:cubicBezTo>
                    <a:pt x="71" y="190"/>
                    <a:pt x="70" y="189"/>
                    <a:pt x="69" y="189"/>
                  </a:cubicBezTo>
                  <a:cubicBezTo>
                    <a:pt x="66" y="189"/>
                    <a:pt x="66" y="194"/>
                    <a:pt x="63" y="194"/>
                  </a:cubicBezTo>
                  <a:cubicBezTo>
                    <a:pt x="61" y="194"/>
                    <a:pt x="58" y="189"/>
                    <a:pt x="58" y="186"/>
                  </a:cubicBezTo>
                  <a:cubicBezTo>
                    <a:pt x="58" y="182"/>
                    <a:pt x="61" y="181"/>
                    <a:pt x="61" y="176"/>
                  </a:cubicBezTo>
                  <a:cubicBezTo>
                    <a:pt x="61" y="170"/>
                    <a:pt x="56" y="171"/>
                    <a:pt x="56" y="164"/>
                  </a:cubicBezTo>
                  <a:cubicBezTo>
                    <a:pt x="56" y="159"/>
                    <a:pt x="56" y="155"/>
                    <a:pt x="50" y="154"/>
                  </a:cubicBezTo>
                  <a:cubicBezTo>
                    <a:pt x="49" y="153"/>
                    <a:pt x="45" y="151"/>
                    <a:pt x="45" y="150"/>
                  </a:cubicBezTo>
                  <a:cubicBezTo>
                    <a:pt x="45" y="143"/>
                    <a:pt x="56" y="142"/>
                    <a:pt x="56" y="134"/>
                  </a:cubicBezTo>
                  <a:cubicBezTo>
                    <a:pt x="56" y="133"/>
                    <a:pt x="56" y="132"/>
                    <a:pt x="56" y="130"/>
                  </a:cubicBezTo>
                  <a:cubicBezTo>
                    <a:pt x="56" y="128"/>
                    <a:pt x="57" y="123"/>
                    <a:pt x="57" y="121"/>
                  </a:cubicBezTo>
                  <a:cubicBezTo>
                    <a:pt x="58" y="118"/>
                    <a:pt x="57" y="120"/>
                    <a:pt x="58" y="115"/>
                  </a:cubicBezTo>
                  <a:cubicBezTo>
                    <a:pt x="58" y="113"/>
                    <a:pt x="60" y="112"/>
                    <a:pt x="60" y="108"/>
                  </a:cubicBezTo>
                  <a:cubicBezTo>
                    <a:pt x="60" y="97"/>
                    <a:pt x="47" y="97"/>
                    <a:pt x="40" y="92"/>
                  </a:cubicBezTo>
                  <a:cubicBezTo>
                    <a:pt x="37" y="89"/>
                    <a:pt x="39" y="83"/>
                    <a:pt x="35" y="82"/>
                  </a:cubicBezTo>
                  <a:cubicBezTo>
                    <a:pt x="29" y="80"/>
                    <a:pt x="34" y="69"/>
                    <a:pt x="21" y="65"/>
                  </a:cubicBezTo>
                  <a:cubicBezTo>
                    <a:pt x="17" y="63"/>
                    <a:pt x="18" y="57"/>
                    <a:pt x="13" y="54"/>
                  </a:cubicBezTo>
                  <a:cubicBezTo>
                    <a:pt x="11" y="53"/>
                    <a:pt x="9" y="54"/>
                    <a:pt x="9" y="50"/>
                  </a:cubicBezTo>
                  <a:cubicBezTo>
                    <a:pt x="9" y="45"/>
                    <a:pt x="12" y="46"/>
                    <a:pt x="13" y="41"/>
                  </a:cubicBezTo>
                  <a:cubicBezTo>
                    <a:pt x="12" y="41"/>
                    <a:pt x="6" y="40"/>
                    <a:pt x="5" y="40"/>
                  </a:cubicBezTo>
                  <a:cubicBezTo>
                    <a:pt x="4" y="40"/>
                    <a:pt x="3" y="42"/>
                    <a:pt x="1" y="43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1" y="34"/>
                    <a:pt x="3" y="32"/>
                    <a:pt x="3" y="31"/>
                  </a:cubicBezTo>
                  <a:cubicBezTo>
                    <a:pt x="4" y="30"/>
                    <a:pt x="4" y="26"/>
                    <a:pt x="4" y="24"/>
                  </a:cubicBezTo>
                  <a:cubicBezTo>
                    <a:pt x="4" y="23"/>
                    <a:pt x="4" y="16"/>
                    <a:pt x="5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5" y="11"/>
                    <a:pt x="4" y="9"/>
                    <a:pt x="5" y="7"/>
                  </a:cubicBezTo>
                  <a:cubicBezTo>
                    <a:pt x="6" y="6"/>
                    <a:pt x="7" y="7"/>
                    <a:pt x="8" y="4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1" y="1"/>
                    <a:pt x="14" y="1"/>
                    <a:pt x="16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59" name="Freeform 6"/>
            <p:cNvSpPr>
              <a:spLocks/>
            </p:cNvSpPr>
            <p:nvPr/>
          </p:nvSpPr>
          <p:spPr bwMode="auto">
            <a:xfrm>
              <a:off x="519" y="1888"/>
              <a:ext cx="450" cy="530"/>
            </a:xfrm>
            <a:custGeom>
              <a:avLst/>
              <a:gdLst>
                <a:gd name="T0" fmla="*/ 2147483647 w 119"/>
                <a:gd name="T1" fmla="*/ 0 h 140"/>
                <a:gd name="T2" fmla="*/ 2147483647 w 119"/>
                <a:gd name="T3" fmla="*/ 2147483647 h 140"/>
                <a:gd name="T4" fmla="*/ 2147483647 w 119"/>
                <a:gd name="T5" fmla="*/ 2147483647 h 140"/>
                <a:gd name="T6" fmla="*/ 2147483647 w 119"/>
                <a:gd name="T7" fmla="*/ 2147483647 h 140"/>
                <a:gd name="T8" fmla="*/ 2147483647 w 119"/>
                <a:gd name="T9" fmla="*/ 2147483647 h 140"/>
                <a:gd name="T10" fmla="*/ 2147483647 w 119"/>
                <a:gd name="T11" fmla="*/ 2147483647 h 140"/>
                <a:gd name="T12" fmla="*/ 2147483647 w 119"/>
                <a:gd name="T13" fmla="*/ 2147483647 h 140"/>
                <a:gd name="T14" fmla="*/ 2147483647 w 119"/>
                <a:gd name="T15" fmla="*/ 2147483647 h 140"/>
                <a:gd name="T16" fmla="*/ 2147483647 w 119"/>
                <a:gd name="T17" fmla="*/ 2147483647 h 140"/>
                <a:gd name="T18" fmla="*/ 2147483647 w 119"/>
                <a:gd name="T19" fmla="*/ 2147483647 h 140"/>
                <a:gd name="T20" fmla="*/ 2147483647 w 119"/>
                <a:gd name="T21" fmla="*/ 2147483647 h 140"/>
                <a:gd name="T22" fmla="*/ 2147483647 w 119"/>
                <a:gd name="T23" fmla="*/ 2147483647 h 140"/>
                <a:gd name="T24" fmla="*/ 2147483647 w 119"/>
                <a:gd name="T25" fmla="*/ 2147483647 h 140"/>
                <a:gd name="T26" fmla="*/ 2147483647 w 119"/>
                <a:gd name="T27" fmla="*/ 2147483647 h 140"/>
                <a:gd name="T28" fmla="*/ 2147483647 w 119"/>
                <a:gd name="T29" fmla="*/ 2147483647 h 140"/>
                <a:gd name="T30" fmla="*/ 2147483647 w 119"/>
                <a:gd name="T31" fmla="*/ 2147483647 h 140"/>
                <a:gd name="T32" fmla="*/ 2147483647 w 119"/>
                <a:gd name="T33" fmla="*/ 2147483647 h 140"/>
                <a:gd name="T34" fmla="*/ 2147483647 w 119"/>
                <a:gd name="T35" fmla="*/ 2147483647 h 140"/>
                <a:gd name="T36" fmla="*/ 2147483647 w 119"/>
                <a:gd name="T37" fmla="*/ 2147483647 h 140"/>
                <a:gd name="T38" fmla="*/ 0 w 119"/>
                <a:gd name="T39" fmla="*/ 2147483647 h 140"/>
                <a:gd name="T40" fmla="*/ 2147483647 w 119"/>
                <a:gd name="T41" fmla="*/ 2147483647 h 140"/>
                <a:gd name="T42" fmla="*/ 2147483647 w 119"/>
                <a:gd name="T43" fmla="*/ 2147483647 h 140"/>
                <a:gd name="T44" fmla="*/ 2147483647 w 119"/>
                <a:gd name="T45" fmla="*/ 2147483647 h 140"/>
                <a:gd name="T46" fmla="*/ 2147483647 w 119"/>
                <a:gd name="T47" fmla="*/ 2147483647 h 140"/>
                <a:gd name="T48" fmla="*/ 2147483647 w 119"/>
                <a:gd name="T49" fmla="*/ 2147483647 h 140"/>
                <a:gd name="T50" fmla="*/ 2147483647 w 119"/>
                <a:gd name="T51" fmla="*/ 2147483647 h 140"/>
                <a:gd name="T52" fmla="*/ 2147483647 w 119"/>
                <a:gd name="T53" fmla="*/ 2147483647 h 140"/>
                <a:gd name="T54" fmla="*/ 2147483647 w 119"/>
                <a:gd name="T55" fmla="*/ 2147483647 h 140"/>
                <a:gd name="T56" fmla="*/ 2147483647 w 119"/>
                <a:gd name="T57" fmla="*/ 2147483647 h 140"/>
                <a:gd name="T58" fmla="*/ 2147483647 w 119"/>
                <a:gd name="T59" fmla="*/ 2147483647 h 140"/>
                <a:gd name="T60" fmla="*/ 2147483647 w 119"/>
                <a:gd name="T61" fmla="*/ 2147483647 h 140"/>
                <a:gd name="T62" fmla="*/ 2147483647 w 119"/>
                <a:gd name="T63" fmla="*/ 2147483647 h 140"/>
                <a:gd name="T64" fmla="*/ 2147483647 w 119"/>
                <a:gd name="T65" fmla="*/ 2147483647 h 140"/>
                <a:gd name="T66" fmla="*/ 2147483647 w 119"/>
                <a:gd name="T67" fmla="*/ 2147483647 h 140"/>
                <a:gd name="T68" fmla="*/ 2147483647 w 119"/>
                <a:gd name="T69" fmla="*/ 2147483647 h 140"/>
                <a:gd name="T70" fmla="*/ 2147483647 w 119"/>
                <a:gd name="T71" fmla="*/ 0 h 140"/>
                <a:gd name="T72" fmla="*/ 2147483647 w 119"/>
                <a:gd name="T73" fmla="*/ 0 h 140"/>
                <a:gd name="T74" fmla="*/ 2147483647 w 119"/>
                <a:gd name="T75" fmla="*/ 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9"/>
                <a:gd name="T115" fmla="*/ 0 h 140"/>
                <a:gd name="T116" fmla="*/ 119 w 119"/>
                <a:gd name="T117" fmla="*/ 140 h 1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9" h="140">
                  <a:moveTo>
                    <a:pt x="107" y="0"/>
                  </a:moveTo>
                  <a:cubicBezTo>
                    <a:pt x="103" y="10"/>
                    <a:pt x="95" y="16"/>
                    <a:pt x="95" y="22"/>
                  </a:cubicBezTo>
                  <a:cubicBezTo>
                    <a:pt x="96" y="25"/>
                    <a:pt x="90" y="31"/>
                    <a:pt x="88" y="32"/>
                  </a:cubicBezTo>
                  <a:cubicBezTo>
                    <a:pt x="88" y="32"/>
                    <a:pt x="84" y="37"/>
                    <a:pt x="84" y="31"/>
                  </a:cubicBezTo>
                  <a:cubicBezTo>
                    <a:pt x="83" y="26"/>
                    <a:pt x="82" y="24"/>
                    <a:pt x="77" y="24"/>
                  </a:cubicBezTo>
                  <a:cubicBezTo>
                    <a:pt x="70" y="24"/>
                    <a:pt x="62" y="28"/>
                    <a:pt x="58" y="31"/>
                  </a:cubicBezTo>
                  <a:cubicBezTo>
                    <a:pt x="55" y="32"/>
                    <a:pt x="55" y="37"/>
                    <a:pt x="53" y="40"/>
                  </a:cubicBezTo>
                  <a:cubicBezTo>
                    <a:pt x="50" y="43"/>
                    <a:pt x="46" y="39"/>
                    <a:pt x="42" y="45"/>
                  </a:cubicBezTo>
                  <a:cubicBezTo>
                    <a:pt x="40" y="49"/>
                    <a:pt x="36" y="52"/>
                    <a:pt x="30" y="52"/>
                  </a:cubicBezTo>
                  <a:cubicBezTo>
                    <a:pt x="29" y="57"/>
                    <a:pt x="32" y="61"/>
                    <a:pt x="33" y="64"/>
                  </a:cubicBezTo>
                  <a:cubicBezTo>
                    <a:pt x="34" y="66"/>
                    <a:pt x="36" y="65"/>
                    <a:pt x="37" y="71"/>
                  </a:cubicBezTo>
                  <a:cubicBezTo>
                    <a:pt x="38" y="78"/>
                    <a:pt x="40" y="76"/>
                    <a:pt x="40" y="78"/>
                  </a:cubicBezTo>
                  <a:cubicBezTo>
                    <a:pt x="40" y="80"/>
                    <a:pt x="40" y="82"/>
                    <a:pt x="38" y="82"/>
                  </a:cubicBezTo>
                  <a:cubicBezTo>
                    <a:pt x="35" y="82"/>
                    <a:pt x="36" y="81"/>
                    <a:pt x="33" y="81"/>
                  </a:cubicBezTo>
                  <a:cubicBezTo>
                    <a:pt x="31" y="81"/>
                    <a:pt x="29" y="83"/>
                    <a:pt x="29" y="84"/>
                  </a:cubicBezTo>
                  <a:cubicBezTo>
                    <a:pt x="29" y="86"/>
                    <a:pt x="27" y="87"/>
                    <a:pt x="25" y="87"/>
                  </a:cubicBezTo>
                  <a:cubicBezTo>
                    <a:pt x="20" y="87"/>
                    <a:pt x="19" y="84"/>
                    <a:pt x="15" y="84"/>
                  </a:cubicBezTo>
                  <a:cubicBezTo>
                    <a:pt x="11" y="84"/>
                    <a:pt x="9" y="85"/>
                    <a:pt x="9" y="88"/>
                  </a:cubicBezTo>
                  <a:cubicBezTo>
                    <a:pt x="9" y="92"/>
                    <a:pt x="12" y="94"/>
                    <a:pt x="12" y="99"/>
                  </a:cubicBezTo>
                  <a:cubicBezTo>
                    <a:pt x="12" y="107"/>
                    <a:pt x="0" y="107"/>
                    <a:pt x="0" y="112"/>
                  </a:cubicBezTo>
                  <a:cubicBezTo>
                    <a:pt x="0" y="116"/>
                    <a:pt x="3" y="117"/>
                    <a:pt x="6" y="118"/>
                  </a:cubicBezTo>
                  <a:cubicBezTo>
                    <a:pt x="8" y="119"/>
                    <a:pt x="6" y="123"/>
                    <a:pt x="6" y="126"/>
                  </a:cubicBezTo>
                  <a:cubicBezTo>
                    <a:pt x="6" y="129"/>
                    <a:pt x="10" y="131"/>
                    <a:pt x="11" y="131"/>
                  </a:cubicBezTo>
                  <a:cubicBezTo>
                    <a:pt x="14" y="134"/>
                    <a:pt x="20" y="134"/>
                    <a:pt x="20" y="140"/>
                  </a:cubicBezTo>
                  <a:cubicBezTo>
                    <a:pt x="32" y="139"/>
                    <a:pt x="39" y="128"/>
                    <a:pt x="46" y="118"/>
                  </a:cubicBezTo>
                  <a:cubicBezTo>
                    <a:pt x="47" y="117"/>
                    <a:pt x="50" y="111"/>
                    <a:pt x="52" y="111"/>
                  </a:cubicBezTo>
                  <a:cubicBezTo>
                    <a:pt x="55" y="112"/>
                    <a:pt x="54" y="105"/>
                    <a:pt x="54" y="104"/>
                  </a:cubicBezTo>
                  <a:cubicBezTo>
                    <a:pt x="58" y="97"/>
                    <a:pt x="60" y="95"/>
                    <a:pt x="63" y="92"/>
                  </a:cubicBezTo>
                  <a:cubicBezTo>
                    <a:pt x="65" y="90"/>
                    <a:pt x="68" y="88"/>
                    <a:pt x="69" y="85"/>
                  </a:cubicBezTo>
                  <a:cubicBezTo>
                    <a:pt x="71" y="80"/>
                    <a:pt x="68" y="77"/>
                    <a:pt x="73" y="77"/>
                  </a:cubicBezTo>
                  <a:cubicBezTo>
                    <a:pt x="73" y="77"/>
                    <a:pt x="75" y="77"/>
                    <a:pt x="77" y="77"/>
                  </a:cubicBezTo>
                  <a:cubicBezTo>
                    <a:pt x="81" y="77"/>
                    <a:pt x="86" y="70"/>
                    <a:pt x="85" y="68"/>
                  </a:cubicBezTo>
                  <a:cubicBezTo>
                    <a:pt x="81" y="61"/>
                    <a:pt x="87" y="53"/>
                    <a:pt x="91" y="48"/>
                  </a:cubicBezTo>
                  <a:cubicBezTo>
                    <a:pt x="95" y="44"/>
                    <a:pt x="101" y="45"/>
                    <a:pt x="102" y="36"/>
                  </a:cubicBezTo>
                  <a:cubicBezTo>
                    <a:pt x="102" y="21"/>
                    <a:pt x="108" y="12"/>
                    <a:pt x="119" y="6"/>
                  </a:cubicBezTo>
                  <a:cubicBezTo>
                    <a:pt x="114" y="8"/>
                    <a:pt x="108" y="3"/>
                    <a:pt x="107" y="0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0" name="Freeform 7"/>
            <p:cNvSpPr>
              <a:spLocks/>
            </p:cNvSpPr>
            <p:nvPr/>
          </p:nvSpPr>
          <p:spPr bwMode="auto">
            <a:xfrm>
              <a:off x="302" y="1649"/>
              <a:ext cx="389" cy="423"/>
            </a:xfrm>
            <a:custGeom>
              <a:avLst/>
              <a:gdLst>
                <a:gd name="T0" fmla="*/ 2147483647 w 103"/>
                <a:gd name="T1" fmla="*/ 2147483647 h 112"/>
                <a:gd name="T2" fmla="*/ 2147483647 w 103"/>
                <a:gd name="T3" fmla="*/ 2147483647 h 112"/>
                <a:gd name="T4" fmla="*/ 2147483647 w 103"/>
                <a:gd name="T5" fmla="*/ 2147483647 h 112"/>
                <a:gd name="T6" fmla="*/ 2147483647 w 103"/>
                <a:gd name="T7" fmla="*/ 2147483647 h 112"/>
                <a:gd name="T8" fmla="*/ 2147483647 w 103"/>
                <a:gd name="T9" fmla="*/ 2147483647 h 112"/>
                <a:gd name="T10" fmla="*/ 2147483647 w 103"/>
                <a:gd name="T11" fmla="*/ 2147483647 h 112"/>
                <a:gd name="T12" fmla="*/ 2147483647 w 103"/>
                <a:gd name="T13" fmla="*/ 2147483647 h 112"/>
                <a:gd name="T14" fmla="*/ 2147483647 w 103"/>
                <a:gd name="T15" fmla="*/ 2147483647 h 112"/>
                <a:gd name="T16" fmla="*/ 2147483647 w 103"/>
                <a:gd name="T17" fmla="*/ 2147483647 h 112"/>
                <a:gd name="T18" fmla="*/ 2147483647 w 103"/>
                <a:gd name="T19" fmla="*/ 2147483647 h 112"/>
                <a:gd name="T20" fmla="*/ 2147483647 w 103"/>
                <a:gd name="T21" fmla="*/ 2147483647 h 112"/>
                <a:gd name="T22" fmla="*/ 2147483647 w 103"/>
                <a:gd name="T23" fmla="*/ 2147483647 h 112"/>
                <a:gd name="T24" fmla="*/ 2147483647 w 103"/>
                <a:gd name="T25" fmla="*/ 2147483647 h 112"/>
                <a:gd name="T26" fmla="*/ 2147483647 w 103"/>
                <a:gd name="T27" fmla="*/ 2147483647 h 112"/>
                <a:gd name="T28" fmla="*/ 2147483647 w 103"/>
                <a:gd name="T29" fmla="*/ 2147483647 h 112"/>
                <a:gd name="T30" fmla="*/ 2147483647 w 103"/>
                <a:gd name="T31" fmla="*/ 2147483647 h 112"/>
                <a:gd name="T32" fmla="*/ 2147483647 w 103"/>
                <a:gd name="T33" fmla="*/ 2147483647 h 112"/>
                <a:gd name="T34" fmla="*/ 2147483647 w 103"/>
                <a:gd name="T35" fmla="*/ 2147483647 h 112"/>
                <a:gd name="T36" fmla="*/ 2147483647 w 103"/>
                <a:gd name="T37" fmla="*/ 2147483647 h 112"/>
                <a:gd name="T38" fmla="*/ 2147483647 w 103"/>
                <a:gd name="T39" fmla="*/ 2147483647 h 112"/>
                <a:gd name="T40" fmla="*/ 2147483647 w 103"/>
                <a:gd name="T41" fmla="*/ 2147483647 h 112"/>
                <a:gd name="T42" fmla="*/ 2147483647 w 103"/>
                <a:gd name="T43" fmla="*/ 2147483647 h 112"/>
                <a:gd name="T44" fmla="*/ 2147483647 w 103"/>
                <a:gd name="T45" fmla="*/ 2147483647 h 112"/>
                <a:gd name="T46" fmla="*/ 2147483647 w 103"/>
                <a:gd name="T47" fmla="*/ 2147483647 h 112"/>
                <a:gd name="T48" fmla="*/ 2147483647 w 103"/>
                <a:gd name="T49" fmla="*/ 2147483647 h 112"/>
                <a:gd name="T50" fmla="*/ 2147483647 w 103"/>
                <a:gd name="T51" fmla="*/ 2147483647 h 112"/>
                <a:gd name="T52" fmla="*/ 2147483647 w 103"/>
                <a:gd name="T53" fmla="*/ 2147483647 h 112"/>
                <a:gd name="T54" fmla="*/ 2147483647 w 103"/>
                <a:gd name="T55" fmla="*/ 2147483647 h 112"/>
                <a:gd name="T56" fmla="*/ 2147483647 w 103"/>
                <a:gd name="T57" fmla="*/ 2147483647 h 112"/>
                <a:gd name="T58" fmla="*/ 2147483647 w 103"/>
                <a:gd name="T59" fmla="*/ 2147483647 h 112"/>
                <a:gd name="T60" fmla="*/ 2147483647 w 103"/>
                <a:gd name="T61" fmla="*/ 2147483647 h 112"/>
                <a:gd name="T62" fmla="*/ 2147483647 w 103"/>
                <a:gd name="T63" fmla="*/ 2147483647 h 112"/>
                <a:gd name="T64" fmla="*/ 2147483647 w 103"/>
                <a:gd name="T65" fmla="*/ 2147483647 h 112"/>
                <a:gd name="T66" fmla="*/ 2147483647 w 103"/>
                <a:gd name="T67" fmla="*/ 2147483647 h 112"/>
                <a:gd name="T68" fmla="*/ 2147483647 w 103"/>
                <a:gd name="T69" fmla="*/ 2147483647 h 112"/>
                <a:gd name="T70" fmla="*/ 2147483647 w 103"/>
                <a:gd name="T71" fmla="*/ 2147483647 h 112"/>
                <a:gd name="T72" fmla="*/ 2147483647 w 103"/>
                <a:gd name="T73" fmla="*/ 2147483647 h 112"/>
                <a:gd name="T74" fmla="*/ 2147483647 w 103"/>
                <a:gd name="T75" fmla="*/ 2147483647 h 112"/>
                <a:gd name="T76" fmla="*/ 2147483647 w 103"/>
                <a:gd name="T77" fmla="*/ 2147483647 h 112"/>
                <a:gd name="T78" fmla="*/ 2147483647 w 103"/>
                <a:gd name="T79" fmla="*/ 2147483647 h 112"/>
                <a:gd name="T80" fmla="*/ 2147483647 w 103"/>
                <a:gd name="T81" fmla="*/ 2147483647 h 112"/>
                <a:gd name="T82" fmla="*/ 2147483647 w 103"/>
                <a:gd name="T83" fmla="*/ 2147483647 h 112"/>
                <a:gd name="T84" fmla="*/ 2147483647 w 103"/>
                <a:gd name="T85" fmla="*/ 2147483647 h 112"/>
                <a:gd name="T86" fmla="*/ 2147483647 w 103"/>
                <a:gd name="T87" fmla="*/ 2147483647 h 112"/>
                <a:gd name="T88" fmla="*/ 2147483647 w 103"/>
                <a:gd name="T89" fmla="*/ 2147483647 h 112"/>
                <a:gd name="T90" fmla="*/ 2147483647 w 103"/>
                <a:gd name="T91" fmla="*/ 2147483647 h 112"/>
                <a:gd name="T92" fmla="*/ 2147483647 w 103"/>
                <a:gd name="T93" fmla="*/ 2147483647 h 112"/>
                <a:gd name="T94" fmla="*/ 2147483647 w 103"/>
                <a:gd name="T95" fmla="*/ 2147483647 h 112"/>
                <a:gd name="T96" fmla="*/ 2147483647 w 103"/>
                <a:gd name="T97" fmla="*/ 2147483647 h 112"/>
                <a:gd name="T98" fmla="*/ 2147483647 w 103"/>
                <a:gd name="T99" fmla="*/ 2147483647 h 112"/>
                <a:gd name="T100" fmla="*/ 2147483647 w 103"/>
                <a:gd name="T101" fmla="*/ 2147483647 h 112"/>
                <a:gd name="T102" fmla="*/ 2147483647 w 103"/>
                <a:gd name="T103" fmla="*/ 2147483647 h 112"/>
                <a:gd name="T104" fmla="*/ 2147483647 w 103"/>
                <a:gd name="T105" fmla="*/ 2147483647 h 112"/>
                <a:gd name="T106" fmla="*/ 2147483647 w 103"/>
                <a:gd name="T107" fmla="*/ 2147483647 h 112"/>
                <a:gd name="T108" fmla="*/ 2147483647 w 103"/>
                <a:gd name="T109" fmla="*/ 2147483647 h 112"/>
                <a:gd name="T110" fmla="*/ 2147483647 w 103"/>
                <a:gd name="T111" fmla="*/ 2147483647 h 112"/>
                <a:gd name="T112" fmla="*/ 2147483647 w 103"/>
                <a:gd name="T113" fmla="*/ 2147483647 h 112"/>
                <a:gd name="T114" fmla="*/ 2147483647 w 103"/>
                <a:gd name="T115" fmla="*/ 2147483647 h 112"/>
                <a:gd name="T116" fmla="*/ 2147483647 w 103"/>
                <a:gd name="T117" fmla="*/ 2147483647 h 112"/>
                <a:gd name="T118" fmla="*/ 2147483647 w 103"/>
                <a:gd name="T119" fmla="*/ 2147483647 h 1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"/>
                <a:gd name="T181" fmla="*/ 0 h 112"/>
                <a:gd name="T182" fmla="*/ 103 w 103"/>
                <a:gd name="T183" fmla="*/ 112 h 1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" h="112">
                  <a:moveTo>
                    <a:pt x="103" y="51"/>
                  </a:moveTo>
                  <a:cubicBezTo>
                    <a:pt x="103" y="53"/>
                    <a:pt x="103" y="54"/>
                    <a:pt x="103" y="55"/>
                  </a:cubicBezTo>
                  <a:cubicBezTo>
                    <a:pt x="103" y="61"/>
                    <a:pt x="98" y="58"/>
                    <a:pt x="96" y="61"/>
                  </a:cubicBezTo>
                  <a:cubicBezTo>
                    <a:pt x="93" y="64"/>
                    <a:pt x="92" y="72"/>
                    <a:pt x="92" y="77"/>
                  </a:cubicBezTo>
                  <a:cubicBezTo>
                    <a:pt x="90" y="85"/>
                    <a:pt x="87" y="89"/>
                    <a:pt x="85" y="96"/>
                  </a:cubicBezTo>
                  <a:cubicBezTo>
                    <a:pt x="85" y="98"/>
                    <a:pt x="85" y="103"/>
                    <a:pt x="83" y="103"/>
                  </a:cubicBezTo>
                  <a:cubicBezTo>
                    <a:pt x="81" y="103"/>
                    <a:pt x="81" y="102"/>
                    <a:pt x="81" y="101"/>
                  </a:cubicBezTo>
                  <a:cubicBezTo>
                    <a:pt x="79" y="101"/>
                    <a:pt x="77" y="100"/>
                    <a:pt x="75" y="99"/>
                  </a:cubicBezTo>
                  <a:cubicBezTo>
                    <a:pt x="72" y="99"/>
                    <a:pt x="72" y="98"/>
                    <a:pt x="67" y="98"/>
                  </a:cubicBezTo>
                  <a:cubicBezTo>
                    <a:pt x="58" y="98"/>
                    <a:pt x="65" y="108"/>
                    <a:pt x="53" y="109"/>
                  </a:cubicBezTo>
                  <a:cubicBezTo>
                    <a:pt x="48" y="109"/>
                    <a:pt x="47" y="105"/>
                    <a:pt x="43" y="105"/>
                  </a:cubicBezTo>
                  <a:cubicBezTo>
                    <a:pt x="39" y="105"/>
                    <a:pt x="37" y="112"/>
                    <a:pt x="31" y="112"/>
                  </a:cubicBezTo>
                  <a:cubicBezTo>
                    <a:pt x="25" y="112"/>
                    <a:pt x="22" y="108"/>
                    <a:pt x="18" y="107"/>
                  </a:cubicBezTo>
                  <a:cubicBezTo>
                    <a:pt x="17" y="106"/>
                    <a:pt x="15" y="108"/>
                    <a:pt x="13" y="107"/>
                  </a:cubicBezTo>
                  <a:cubicBezTo>
                    <a:pt x="12" y="106"/>
                    <a:pt x="11" y="104"/>
                    <a:pt x="10" y="103"/>
                  </a:cubicBezTo>
                  <a:cubicBezTo>
                    <a:pt x="8" y="102"/>
                    <a:pt x="5" y="103"/>
                    <a:pt x="2" y="102"/>
                  </a:cubicBezTo>
                  <a:cubicBezTo>
                    <a:pt x="4" y="102"/>
                    <a:pt x="5" y="101"/>
                    <a:pt x="3" y="99"/>
                  </a:cubicBezTo>
                  <a:cubicBezTo>
                    <a:pt x="2" y="98"/>
                    <a:pt x="0" y="97"/>
                    <a:pt x="3" y="96"/>
                  </a:cubicBezTo>
                  <a:cubicBezTo>
                    <a:pt x="6" y="95"/>
                    <a:pt x="4" y="97"/>
                    <a:pt x="6" y="94"/>
                  </a:cubicBezTo>
                  <a:cubicBezTo>
                    <a:pt x="8" y="92"/>
                    <a:pt x="7" y="92"/>
                    <a:pt x="8" y="92"/>
                  </a:cubicBezTo>
                  <a:cubicBezTo>
                    <a:pt x="10" y="92"/>
                    <a:pt x="10" y="92"/>
                    <a:pt x="11" y="90"/>
                  </a:cubicBezTo>
                  <a:cubicBezTo>
                    <a:pt x="11" y="88"/>
                    <a:pt x="10" y="88"/>
                    <a:pt x="12" y="88"/>
                  </a:cubicBezTo>
                  <a:cubicBezTo>
                    <a:pt x="15" y="88"/>
                    <a:pt x="13" y="86"/>
                    <a:pt x="14" y="85"/>
                  </a:cubicBezTo>
                  <a:cubicBezTo>
                    <a:pt x="15" y="83"/>
                    <a:pt x="16" y="80"/>
                    <a:pt x="18" y="79"/>
                  </a:cubicBezTo>
                  <a:cubicBezTo>
                    <a:pt x="19" y="78"/>
                    <a:pt x="21" y="80"/>
                    <a:pt x="21" y="77"/>
                  </a:cubicBezTo>
                  <a:cubicBezTo>
                    <a:pt x="21" y="74"/>
                    <a:pt x="22" y="74"/>
                    <a:pt x="23" y="72"/>
                  </a:cubicBezTo>
                  <a:cubicBezTo>
                    <a:pt x="25" y="71"/>
                    <a:pt x="27" y="70"/>
                    <a:pt x="26" y="69"/>
                  </a:cubicBezTo>
                  <a:cubicBezTo>
                    <a:pt x="25" y="67"/>
                    <a:pt x="24" y="67"/>
                    <a:pt x="25" y="65"/>
                  </a:cubicBezTo>
                  <a:cubicBezTo>
                    <a:pt x="25" y="64"/>
                    <a:pt x="25" y="63"/>
                    <a:pt x="27" y="62"/>
                  </a:cubicBezTo>
                  <a:cubicBezTo>
                    <a:pt x="28" y="62"/>
                    <a:pt x="29" y="63"/>
                    <a:pt x="29" y="61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4" y="61"/>
                    <a:pt x="23" y="64"/>
                    <a:pt x="21" y="64"/>
                  </a:cubicBezTo>
                  <a:cubicBezTo>
                    <a:pt x="19" y="64"/>
                    <a:pt x="16" y="64"/>
                    <a:pt x="16" y="63"/>
                  </a:cubicBezTo>
                  <a:cubicBezTo>
                    <a:pt x="14" y="62"/>
                    <a:pt x="14" y="59"/>
                    <a:pt x="15" y="57"/>
                  </a:cubicBezTo>
                  <a:cubicBezTo>
                    <a:pt x="16" y="56"/>
                    <a:pt x="16" y="55"/>
                    <a:pt x="18" y="55"/>
                  </a:cubicBezTo>
                  <a:cubicBezTo>
                    <a:pt x="20" y="55"/>
                    <a:pt x="20" y="52"/>
                    <a:pt x="19" y="52"/>
                  </a:cubicBezTo>
                  <a:cubicBezTo>
                    <a:pt x="18" y="52"/>
                    <a:pt x="17" y="52"/>
                    <a:pt x="17" y="51"/>
                  </a:cubicBezTo>
                  <a:cubicBezTo>
                    <a:pt x="16" y="50"/>
                    <a:pt x="16" y="50"/>
                    <a:pt x="15" y="52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7"/>
                    <a:pt x="12" y="59"/>
                    <a:pt x="11" y="58"/>
                  </a:cubicBezTo>
                  <a:cubicBezTo>
                    <a:pt x="10" y="57"/>
                    <a:pt x="9" y="56"/>
                    <a:pt x="9" y="55"/>
                  </a:cubicBezTo>
                  <a:cubicBezTo>
                    <a:pt x="9" y="55"/>
                    <a:pt x="11" y="46"/>
                    <a:pt x="17" y="46"/>
                  </a:cubicBezTo>
                  <a:cubicBezTo>
                    <a:pt x="20" y="46"/>
                    <a:pt x="21" y="50"/>
                    <a:pt x="27" y="50"/>
                  </a:cubicBezTo>
                  <a:cubicBezTo>
                    <a:pt x="31" y="50"/>
                    <a:pt x="37" y="51"/>
                    <a:pt x="40" y="52"/>
                  </a:cubicBezTo>
                  <a:cubicBezTo>
                    <a:pt x="42" y="53"/>
                    <a:pt x="44" y="58"/>
                    <a:pt x="47" y="58"/>
                  </a:cubicBezTo>
                  <a:cubicBezTo>
                    <a:pt x="51" y="58"/>
                    <a:pt x="59" y="53"/>
                    <a:pt x="62" y="51"/>
                  </a:cubicBezTo>
                  <a:cubicBezTo>
                    <a:pt x="63" y="50"/>
                    <a:pt x="67" y="48"/>
                    <a:pt x="67" y="45"/>
                  </a:cubicBezTo>
                  <a:cubicBezTo>
                    <a:pt x="67" y="41"/>
                    <a:pt x="59" y="43"/>
                    <a:pt x="59" y="37"/>
                  </a:cubicBezTo>
                  <a:cubicBezTo>
                    <a:pt x="59" y="34"/>
                    <a:pt x="61" y="33"/>
                    <a:pt x="64" y="31"/>
                  </a:cubicBezTo>
                  <a:cubicBezTo>
                    <a:pt x="65" y="29"/>
                    <a:pt x="66" y="24"/>
                    <a:pt x="66" y="21"/>
                  </a:cubicBezTo>
                  <a:cubicBezTo>
                    <a:pt x="67" y="18"/>
                    <a:pt x="70" y="13"/>
                    <a:pt x="73" y="11"/>
                  </a:cubicBezTo>
                  <a:cubicBezTo>
                    <a:pt x="76" y="8"/>
                    <a:pt x="81" y="8"/>
                    <a:pt x="81" y="2"/>
                  </a:cubicBezTo>
                  <a:cubicBezTo>
                    <a:pt x="88" y="0"/>
                    <a:pt x="89" y="15"/>
                    <a:pt x="99" y="15"/>
                  </a:cubicBezTo>
                  <a:cubicBezTo>
                    <a:pt x="100" y="17"/>
                    <a:pt x="100" y="17"/>
                    <a:pt x="101" y="20"/>
                  </a:cubicBezTo>
                  <a:cubicBezTo>
                    <a:pt x="99" y="20"/>
                    <a:pt x="96" y="21"/>
                    <a:pt x="96" y="23"/>
                  </a:cubicBezTo>
                  <a:cubicBezTo>
                    <a:pt x="96" y="26"/>
                    <a:pt x="98" y="26"/>
                    <a:pt x="98" y="29"/>
                  </a:cubicBezTo>
                  <a:cubicBezTo>
                    <a:pt x="98" y="36"/>
                    <a:pt x="98" y="40"/>
                    <a:pt x="99" y="45"/>
                  </a:cubicBezTo>
                  <a:cubicBezTo>
                    <a:pt x="99" y="46"/>
                    <a:pt x="102" y="52"/>
                    <a:pt x="103" y="51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1" name="Freeform 8"/>
            <p:cNvSpPr>
              <a:spLocks/>
            </p:cNvSpPr>
            <p:nvPr/>
          </p:nvSpPr>
          <p:spPr bwMode="auto">
            <a:xfrm>
              <a:off x="664" y="1700"/>
              <a:ext cx="83" cy="143"/>
            </a:xfrm>
            <a:custGeom>
              <a:avLst/>
              <a:gdLst>
                <a:gd name="T0" fmla="*/ 2147483647 w 22"/>
                <a:gd name="T1" fmla="*/ 2147483647 h 38"/>
                <a:gd name="T2" fmla="*/ 2147483647 w 22"/>
                <a:gd name="T3" fmla="*/ 0 h 38"/>
                <a:gd name="T4" fmla="*/ 2147483647 w 22"/>
                <a:gd name="T5" fmla="*/ 1701735050 h 38"/>
                <a:gd name="T6" fmla="*/ 2147483647 w 22"/>
                <a:gd name="T7" fmla="*/ 2147483647 h 38"/>
                <a:gd name="T8" fmla="*/ 0 w 22"/>
                <a:gd name="T9" fmla="*/ 2147483647 h 38"/>
                <a:gd name="T10" fmla="*/ 2147483647 w 22"/>
                <a:gd name="T11" fmla="*/ 2147483647 h 38"/>
                <a:gd name="T12" fmla="*/ 2147483647 w 22"/>
                <a:gd name="T13" fmla="*/ 2147483647 h 38"/>
                <a:gd name="T14" fmla="*/ 2147483647 w 22"/>
                <a:gd name="T15" fmla="*/ 2147483647 h 38"/>
                <a:gd name="T16" fmla="*/ 2147483647 w 22"/>
                <a:gd name="T17" fmla="*/ 2147483647 h 38"/>
                <a:gd name="T18" fmla="*/ 2147483647 w 22"/>
                <a:gd name="T19" fmla="*/ 2147483647 h 38"/>
                <a:gd name="T20" fmla="*/ 2147483647 w 22"/>
                <a:gd name="T21" fmla="*/ 2147483647 h 38"/>
                <a:gd name="T22" fmla="*/ 2147483647 w 22"/>
                <a:gd name="T23" fmla="*/ 2147483647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8"/>
                <a:gd name="T38" fmla="*/ 22 w 2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8">
                  <a:moveTo>
                    <a:pt x="22" y="3"/>
                  </a:moveTo>
                  <a:cubicBezTo>
                    <a:pt x="18" y="3"/>
                    <a:pt x="12" y="0"/>
                    <a:pt x="8" y="0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4" y="3"/>
                    <a:pt x="4" y="3"/>
                    <a:pt x="5" y="6"/>
                  </a:cubicBezTo>
                  <a:cubicBezTo>
                    <a:pt x="3" y="6"/>
                    <a:pt x="0" y="7"/>
                    <a:pt x="0" y="9"/>
                  </a:cubicBezTo>
                  <a:cubicBezTo>
                    <a:pt x="0" y="12"/>
                    <a:pt x="2" y="12"/>
                    <a:pt x="2" y="15"/>
                  </a:cubicBezTo>
                  <a:cubicBezTo>
                    <a:pt x="2" y="22"/>
                    <a:pt x="2" y="26"/>
                    <a:pt x="3" y="31"/>
                  </a:cubicBezTo>
                  <a:cubicBezTo>
                    <a:pt x="3" y="32"/>
                    <a:pt x="6" y="38"/>
                    <a:pt x="7" y="37"/>
                  </a:cubicBezTo>
                  <a:cubicBezTo>
                    <a:pt x="10" y="33"/>
                    <a:pt x="16" y="27"/>
                    <a:pt x="16" y="23"/>
                  </a:cubicBezTo>
                  <a:cubicBezTo>
                    <a:pt x="17" y="16"/>
                    <a:pt x="22" y="11"/>
                    <a:pt x="22" y="3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2" name="Freeform 9"/>
            <p:cNvSpPr>
              <a:spLocks/>
            </p:cNvSpPr>
            <p:nvPr/>
          </p:nvSpPr>
          <p:spPr bwMode="auto">
            <a:xfrm>
              <a:off x="569" y="1539"/>
              <a:ext cx="194" cy="173"/>
            </a:xfrm>
            <a:custGeom>
              <a:avLst/>
              <a:gdLst>
                <a:gd name="T0" fmla="*/ 2147483647 w 51"/>
                <a:gd name="T1" fmla="*/ 0 h 46"/>
                <a:gd name="T2" fmla="*/ 0 w 51"/>
                <a:gd name="T3" fmla="*/ 2147483647 h 46"/>
                <a:gd name="T4" fmla="*/ 2147483647 w 51"/>
                <a:gd name="T5" fmla="*/ 2147483647 h 46"/>
                <a:gd name="T6" fmla="*/ 2147483647 w 51"/>
                <a:gd name="T7" fmla="*/ 2147483647 h 46"/>
                <a:gd name="T8" fmla="*/ 2147483647 w 51"/>
                <a:gd name="T9" fmla="*/ 2147483647 h 46"/>
                <a:gd name="T10" fmla="*/ 2147483647 w 51"/>
                <a:gd name="T11" fmla="*/ 2147483647 h 46"/>
                <a:gd name="T12" fmla="*/ 2147483647 w 51"/>
                <a:gd name="T13" fmla="*/ 2147483647 h 46"/>
                <a:gd name="T14" fmla="*/ 2147483647 w 51"/>
                <a:gd name="T15" fmla="*/ 2147483647 h 46"/>
                <a:gd name="T16" fmla="*/ 2147483647 w 51"/>
                <a:gd name="T17" fmla="*/ 2147483647 h 46"/>
                <a:gd name="T18" fmla="*/ 2147483647 w 51"/>
                <a:gd name="T19" fmla="*/ 2147483647 h 46"/>
                <a:gd name="T20" fmla="*/ 2147483647 w 51"/>
                <a:gd name="T21" fmla="*/ 2147483647 h 46"/>
                <a:gd name="T22" fmla="*/ 2147483647 w 51"/>
                <a:gd name="T23" fmla="*/ 2147483647 h 46"/>
                <a:gd name="T24" fmla="*/ 2147483647 w 51"/>
                <a:gd name="T25" fmla="*/ 1690354489 h 46"/>
                <a:gd name="T26" fmla="*/ 2147483647 w 51"/>
                <a:gd name="T27" fmla="*/ 2147483647 h 46"/>
                <a:gd name="T28" fmla="*/ 2147483647 w 51"/>
                <a:gd name="T29" fmla="*/ 2147483647 h 46"/>
                <a:gd name="T30" fmla="*/ 2147483647 w 51"/>
                <a:gd name="T31" fmla="*/ 0 h 46"/>
                <a:gd name="T32" fmla="*/ 2147483647 w 51"/>
                <a:gd name="T33" fmla="*/ 0 h 46"/>
                <a:gd name="T34" fmla="*/ 2147483647 w 51"/>
                <a:gd name="T35" fmla="*/ 0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46"/>
                <a:gd name="T56" fmla="*/ 51 w 51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46">
                  <a:moveTo>
                    <a:pt x="15" y="0"/>
                  </a:moveTo>
                  <a:cubicBezTo>
                    <a:pt x="10" y="4"/>
                    <a:pt x="0" y="5"/>
                    <a:pt x="0" y="13"/>
                  </a:cubicBezTo>
                  <a:cubicBezTo>
                    <a:pt x="0" y="21"/>
                    <a:pt x="10" y="23"/>
                    <a:pt x="10" y="31"/>
                  </a:cubicBezTo>
                  <a:cubicBezTo>
                    <a:pt x="17" y="29"/>
                    <a:pt x="18" y="44"/>
                    <a:pt x="28" y="44"/>
                  </a:cubicBezTo>
                  <a:cubicBezTo>
                    <a:pt x="29" y="44"/>
                    <a:pt x="31" y="43"/>
                    <a:pt x="33" y="43"/>
                  </a:cubicBezTo>
                  <a:cubicBezTo>
                    <a:pt x="37" y="43"/>
                    <a:pt x="43" y="46"/>
                    <a:pt x="47" y="46"/>
                  </a:cubicBezTo>
                  <a:cubicBezTo>
                    <a:pt x="51" y="46"/>
                    <a:pt x="51" y="39"/>
                    <a:pt x="51" y="36"/>
                  </a:cubicBezTo>
                  <a:cubicBezTo>
                    <a:pt x="46" y="36"/>
                    <a:pt x="43" y="30"/>
                    <a:pt x="38" y="30"/>
                  </a:cubicBezTo>
                  <a:cubicBezTo>
                    <a:pt x="35" y="30"/>
                    <a:pt x="33" y="30"/>
                    <a:pt x="31" y="30"/>
                  </a:cubicBezTo>
                  <a:cubicBezTo>
                    <a:pt x="26" y="30"/>
                    <a:pt x="28" y="26"/>
                    <a:pt x="26" y="20"/>
                  </a:cubicBezTo>
                  <a:cubicBezTo>
                    <a:pt x="26" y="19"/>
                    <a:pt x="22" y="21"/>
                    <a:pt x="21" y="18"/>
                  </a:cubicBezTo>
                  <a:cubicBezTo>
                    <a:pt x="20" y="16"/>
                    <a:pt x="24" y="12"/>
                    <a:pt x="26" y="12"/>
                  </a:cubicBezTo>
                  <a:cubicBezTo>
                    <a:pt x="29" y="13"/>
                    <a:pt x="28" y="7"/>
                    <a:pt x="29" y="1"/>
                  </a:cubicBezTo>
                  <a:cubicBezTo>
                    <a:pt x="25" y="2"/>
                    <a:pt x="23" y="5"/>
                    <a:pt x="19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3"/>
                    <a:pt x="15" y="2"/>
                    <a:pt x="15" y="0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3" name="Freeform 10"/>
            <p:cNvSpPr>
              <a:spLocks/>
            </p:cNvSpPr>
            <p:nvPr/>
          </p:nvSpPr>
          <p:spPr bwMode="auto">
            <a:xfrm>
              <a:off x="645" y="1486"/>
              <a:ext cx="268" cy="189"/>
            </a:xfrm>
            <a:custGeom>
              <a:avLst/>
              <a:gdLst>
                <a:gd name="T0" fmla="*/ 2147483647 w 71"/>
                <a:gd name="T1" fmla="*/ 0 h 50"/>
                <a:gd name="T2" fmla="*/ 2147483647 w 71"/>
                <a:gd name="T3" fmla="*/ 2147483647 h 50"/>
                <a:gd name="T4" fmla="*/ 2147483647 w 71"/>
                <a:gd name="T5" fmla="*/ 2147483647 h 50"/>
                <a:gd name="T6" fmla="*/ 2147483647 w 71"/>
                <a:gd name="T7" fmla="*/ 2147483647 h 50"/>
                <a:gd name="T8" fmla="*/ 2147483647 w 71"/>
                <a:gd name="T9" fmla="*/ 2147483647 h 50"/>
                <a:gd name="T10" fmla="*/ 2147483647 w 71"/>
                <a:gd name="T11" fmla="*/ 2147483647 h 50"/>
                <a:gd name="T12" fmla="*/ 2147483647 w 71"/>
                <a:gd name="T13" fmla="*/ 2147483647 h 50"/>
                <a:gd name="T14" fmla="*/ 2147483647 w 71"/>
                <a:gd name="T15" fmla="*/ 2147483647 h 50"/>
                <a:gd name="T16" fmla="*/ 2147483647 w 71"/>
                <a:gd name="T17" fmla="*/ 2147483647 h 50"/>
                <a:gd name="T18" fmla="*/ 2147483647 w 71"/>
                <a:gd name="T19" fmla="*/ 2147483647 h 50"/>
                <a:gd name="T20" fmla="*/ 1799633785 w 71"/>
                <a:gd name="T21" fmla="*/ 2147483647 h 50"/>
                <a:gd name="T22" fmla="*/ 2147483647 w 71"/>
                <a:gd name="T23" fmla="*/ 2147483647 h 50"/>
                <a:gd name="T24" fmla="*/ 2147483647 w 71"/>
                <a:gd name="T25" fmla="*/ 2147483647 h 50"/>
                <a:gd name="T26" fmla="*/ 2147483647 w 71"/>
                <a:gd name="T27" fmla="*/ 2147483647 h 50"/>
                <a:gd name="T28" fmla="*/ 2147483647 w 71"/>
                <a:gd name="T29" fmla="*/ 2147483647 h 50"/>
                <a:gd name="T30" fmla="*/ 2147483647 w 71"/>
                <a:gd name="T31" fmla="*/ 2147483647 h 50"/>
                <a:gd name="T32" fmla="*/ 2147483647 w 71"/>
                <a:gd name="T33" fmla="*/ 2147483647 h 50"/>
                <a:gd name="T34" fmla="*/ 2147483647 w 71"/>
                <a:gd name="T35" fmla="*/ 2147483647 h 50"/>
                <a:gd name="T36" fmla="*/ 2147483647 w 71"/>
                <a:gd name="T37" fmla="*/ 2147483647 h 50"/>
                <a:gd name="T38" fmla="*/ 2147483647 w 71"/>
                <a:gd name="T39" fmla="*/ 2147483647 h 50"/>
                <a:gd name="T40" fmla="*/ 2147483647 w 71"/>
                <a:gd name="T41" fmla="*/ 2147483647 h 50"/>
                <a:gd name="T42" fmla="*/ 2147483647 w 71"/>
                <a:gd name="T43" fmla="*/ 0 h 50"/>
                <a:gd name="T44" fmla="*/ 2147483647 w 71"/>
                <a:gd name="T45" fmla="*/ 0 h 50"/>
                <a:gd name="T46" fmla="*/ 2147483647 w 71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50"/>
                <a:gd name="T74" fmla="*/ 71 w 7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50">
                  <a:moveTo>
                    <a:pt x="69" y="0"/>
                  </a:moveTo>
                  <a:cubicBezTo>
                    <a:pt x="67" y="2"/>
                    <a:pt x="64" y="4"/>
                    <a:pt x="62" y="4"/>
                  </a:cubicBezTo>
                  <a:cubicBezTo>
                    <a:pt x="59" y="4"/>
                    <a:pt x="58" y="2"/>
                    <a:pt x="55" y="2"/>
                  </a:cubicBezTo>
                  <a:cubicBezTo>
                    <a:pt x="45" y="2"/>
                    <a:pt x="43" y="11"/>
                    <a:pt x="36" y="16"/>
                  </a:cubicBezTo>
                  <a:cubicBezTo>
                    <a:pt x="34" y="19"/>
                    <a:pt x="33" y="10"/>
                    <a:pt x="32" y="8"/>
                  </a:cubicBezTo>
                  <a:cubicBezTo>
                    <a:pt x="30" y="6"/>
                    <a:pt x="25" y="2"/>
                    <a:pt x="21" y="2"/>
                  </a:cubicBezTo>
                  <a:cubicBezTo>
                    <a:pt x="19" y="2"/>
                    <a:pt x="18" y="4"/>
                    <a:pt x="18" y="6"/>
                  </a:cubicBezTo>
                  <a:cubicBezTo>
                    <a:pt x="18" y="9"/>
                    <a:pt x="21" y="13"/>
                    <a:pt x="19" y="13"/>
                  </a:cubicBezTo>
                  <a:cubicBezTo>
                    <a:pt x="15" y="14"/>
                    <a:pt x="13" y="15"/>
                    <a:pt x="9" y="15"/>
                  </a:cubicBezTo>
                  <a:cubicBezTo>
                    <a:pt x="8" y="21"/>
                    <a:pt x="9" y="27"/>
                    <a:pt x="6" y="26"/>
                  </a:cubicBezTo>
                  <a:cubicBezTo>
                    <a:pt x="3" y="26"/>
                    <a:pt x="0" y="30"/>
                    <a:pt x="1" y="32"/>
                  </a:cubicBezTo>
                  <a:cubicBezTo>
                    <a:pt x="2" y="35"/>
                    <a:pt x="6" y="33"/>
                    <a:pt x="6" y="34"/>
                  </a:cubicBezTo>
                  <a:cubicBezTo>
                    <a:pt x="8" y="40"/>
                    <a:pt x="6" y="44"/>
                    <a:pt x="11" y="44"/>
                  </a:cubicBezTo>
                  <a:cubicBezTo>
                    <a:pt x="13" y="44"/>
                    <a:pt x="15" y="44"/>
                    <a:pt x="18" y="44"/>
                  </a:cubicBezTo>
                  <a:cubicBezTo>
                    <a:pt x="23" y="44"/>
                    <a:pt x="26" y="50"/>
                    <a:pt x="31" y="50"/>
                  </a:cubicBezTo>
                  <a:cubicBezTo>
                    <a:pt x="33" y="50"/>
                    <a:pt x="32" y="49"/>
                    <a:pt x="32" y="45"/>
                  </a:cubicBezTo>
                  <a:cubicBezTo>
                    <a:pt x="33" y="40"/>
                    <a:pt x="33" y="34"/>
                    <a:pt x="40" y="34"/>
                  </a:cubicBezTo>
                  <a:cubicBezTo>
                    <a:pt x="47" y="35"/>
                    <a:pt x="45" y="26"/>
                    <a:pt x="55" y="26"/>
                  </a:cubicBezTo>
                  <a:cubicBezTo>
                    <a:pt x="56" y="26"/>
                    <a:pt x="62" y="26"/>
                    <a:pt x="64" y="26"/>
                  </a:cubicBezTo>
                  <a:cubicBezTo>
                    <a:pt x="65" y="22"/>
                    <a:pt x="71" y="19"/>
                    <a:pt x="69" y="15"/>
                  </a:cubicBezTo>
                  <a:cubicBezTo>
                    <a:pt x="66" y="9"/>
                    <a:pt x="68" y="9"/>
                    <a:pt x="68" y="7"/>
                  </a:cubicBezTo>
                  <a:cubicBezTo>
                    <a:pt x="68" y="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4" name="Freeform 11">
              <a:hlinkClick r:id="rId2" action="ppaction://hlinkfile"/>
            </p:cNvPr>
            <p:cNvSpPr>
              <a:spLocks/>
            </p:cNvSpPr>
            <p:nvPr/>
          </p:nvSpPr>
          <p:spPr bwMode="auto">
            <a:xfrm>
              <a:off x="860" y="1472"/>
              <a:ext cx="363" cy="449"/>
            </a:xfrm>
            <a:custGeom>
              <a:avLst/>
              <a:gdLst>
                <a:gd name="T0" fmla="*/ 2147483647 w 96"/>
                <a:gd name="T1" fmla="*/ 2147483647 h 119"/>
                <a:gd name="T2" fmla="*/ 2147483647 w 96"/>
                <a:gd name="T3" fmla="*/ 2147483647 h 119"/>
                <a:gd name="T4" fmla="*/ 2147483647 w 96"/>
                <a:gd name="T5" fmla="*/ 2147483647 h 119"/>
                <a:gd name="T6" fmla="*/ 2147483647 w 96"/>
                <a:gd name="T7" fmla="*/ 2147483647 h 119"/>
                <a:gd name="T8" fmla="*/ 2147483647 w 96"/>
                <a:gd name="T9" fmla="*/ 2147483647 h 119"/>
                <a:gd name="T10" fmla="*/ 2147483647 w 96"/>
                <a:gd name="T11" fmla="*/ 2147483647 h 119"/>
                <a:gd name="T12" fmla="*/ 2147483647 w 96"/>
                <a:gd name="T13" fmla="*/ 2147483647 h 119"/>
                <a:gd name="T14" fmla="*/ 2147483647 w 96"/>
                <a:gd name="T15" fmla="*/ 2147483647 h 119"/>
                <a:gd name="T16" fmla="*/ 2147483647 w 96"/>
                <a:gd name="T17" fmla="*/ 2147483647 h 119"/>
                <a:gd name="T18" fmla="*/ 2147483647 w 96"/>
                <a:gd name="T19" fmla="*/ 2147483647 h 119"/>
                <a:gd name="T20" fmla="*/ 2147483647 w 96"/>
                <a:gd name="T21" fmla="*/ 2147483647 h 119"/>
                <a:gd name="T22" fmla="*/ 2147483647 w 96"/>
                <a:gd name="T23" fmla="*/ 2147483647 h 119"/>
                <a:gd name="T24" fmla="*/ 2147483647 w 96"/>
                <a:gd name="T25" fmla="*/ 2147483647 h 119"/>
                <a:gd name="T26" fmla="*/ 2147483647 w 96"/>
                <a:gd name="T27" fmla="*/ 2147483647 h 119"/>
                <a:gd name="T28" fmla="*/ 2147483647 w 96"/>
                <a:gd name="T29" fmla="*/ 2147483647 h 119"/>
                <a:gd name="T30" fmla="*/ 2147483647 w 96"/>
                <a:gd name="T31" fmla="*/ 2147483647 h 119"/>
                <a:gd name="T32" fmla="*/ 2147483647 w 96"/>
                <a:gd name="T33" fmla="*/ 2147483647 h 119"/>
                <a:gd name="T34" fmla="*/ 2147483647 w 96"/>
                <a:gd name="T35" fmla="*/ 2147483647 h 119"/>
                <a:gd name="T36" fmla="*/ 2147483647 w 96"/>
                <a:gd name="T37" fmla="*/ 2147483647 h 119"/>
                <a:gd name="T38" fmla="*/ 2147483647 w 96"/>
                <a:gd name="T39" fmla="*/ 2147483647 h 119"/>
                <a:gd name="T40" fmla="*/ 2147483647 w 96"/>
                <a:gd name="T41" fmla="*/ 2147483647 h 119"/>
                <a:gd name="T42" fmla="*/ 2147483647 w 96"/>
                <a:gd name="T43" fmla="*/ 2147483647 h 119"/>
                <a:gd name="T44" fmla="*/ 2147483647 w 96"/>
                <a:gd name="T45" fmla="*/ 2147483647 h 119"/>
                <a:gd name="T46" fmla="*/ 2147483647 w 96"/>
                <a:gd name="T47" fmla="*/ 2147483647 h 119"/>
                <a:gd name="T48" fmla="*/ 2147483647 w 96"/>
                <a:gd name="T49" fmla="*/ 2147483647 h 119"/>
                <a:gd name="T50" fmla="*/ 2147483647 w 96"/>
                <a:gd name="T51" fmla="*/ 2147483647 h 119"/>
                <a:gd name="T52" fmla="*/ 0 w 96"/>
                <a:gd name="T53" fmla="*/ 2147483647 h 119"/>
                <a:gd name="T54" fmla="*/ 2147483647 w 96"/>
                <a:gd name="T55" fmla="*/ 2147483647 h 119"/>
                <a:gd name="T56" fmla="*/ 2147483647 w 96"/>
                <a:gd name="T57" fmla="*/ 2147483647 h 119"/>
                <a:gd name="T58" fmla="*/ 2147483647 w 96"/>
                <a:gd name="T59" fmla="*/ 2147483647 h 119"/>
                <a:gd name="T60" fmla="*/ 2147483647 w 96"/>
                <a:gd name="T61" fmla="*/ 2147483647 h 119"/>
                <a:gd name="T62" fmla="*/ 2147483647 w 96"/>
                <a:gd name="T63" fmla="*/ 2147483647 h 119"/>
                <a:gd name="T64" fmla="*/ 2147483647 w 96"/>
                <a:gd name="T65" fmla="*/ 2147483647 h 119"/>
                <a:gd name="T66" fmla="*/ 2147483647 w 96"/>
                <a:gd name="T67" fmla="*/ 2147483647 h 119"/>
                <a:gd name="T68" fmla="*/ 2147483647 w 96"/>
                <a:gd name="T69" fmla="*/ 2147483647 h 119"/>
                <a:gd name="T70" fmla="*/ 2147483647 w 96"/>
                <a:gd name="T71" fmla="*/ 2147483647 h 119"/>
                <a:gd name="T72" fmla="*/ 2147483647 w 96"/>
                <a:gd name="T73" fmla="*/ 2147483647 h 119"/>
                <a:gd name="T74" fmla="*/ 2147483647 w 96"/>
                <a:gd name="T75" fmla="*/ 2147483647 h 119"/>
                <a:gd name="T76" fmla="*/ 2147483647 w 96"/>
                <a:gd name="T77" fmla="*/ 0 h 119"/>
                <a:gd name="T78" fmla="*/ 2147483647 w 96"/>
                <a:gd name="T79" fmla="*/ 2147483647 h 119"/>
                <a:gd name="T80" fmla="*/ 2147483647 w 96"/>
                <a:gd name="T81" fmla="*/ 2147483647 h 119"/>
                <a:gd name="T82" fmla="*/ 2147483647 w 96"/>
                <a:gd name="T83" fmla="*/ 2147483647 h 119"/>
                <a:gd name="T84" fmla="*/ 2147483647 w 96"/>
                <a:gd name="T85" fmla="*/ 2147483647 h 119"/>
                <a:gd name="T86" fmla="*/ 2147483647 w 96"/>
                <a:gd name="T87" fmla="*/ 2147483647 h 119"/>
                <a:gd name="T88" fmla="*/ 2147483647 w 96"/>
                <a:gd name="T89" fmla="*/ 2147483647 h 119"/>
                <a:gd name="T90" fmla="*/ 2147483647 w 96"/>
                <a:gd name="T91" fmla="*/ 2147483647 h 119"/>
                <a:gd name="T92" fmla="*/ 2147483647 w 96"/>
                <a:gd name="T93" fmla="*/ 2147483647 h 119"/>
                <a:gd name="T94" fmla="*/ 2147483647 w 96"/>
                <a:gd name="T95" fmla="*/ 2147483647 h 119"/>
                <a:gd name="T96" fmla="*/ 2147483647 w 96"/>
                <a:gd name="T97" fmla="*/ 2147483647 h 119"/>
                <a:gd name="T98" fmla="*/ 2147483647 w 96"/>
                <a:gd name="T99" fmla="*/ 2147483647 h 119"/>
                <a:gd name="T100" fmla="*/ 2147483647 w 96"/>
                <a:gd name="T101" fmla="*/ 2147483647 h 1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"/>
                <a:gd name="T154" fmla="*/ 0 h 119"/>
                <a:gd name="T155" fmla="*/ 96 w 96"/>
                <a:gd name="T156" fmla="*/ 119 h 1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" h="119">
                  <a:moveTo>
                    <a:pt x="96" y="64"/>
                  </a:moveTo>
                  <a:cubicBezTo>
                    <a:pt x="96" y="65"/>
                    <a:pt x="96" y="67"/>
                    <a:pt x="96" y="68"/>
                  </a:cubicBezTo>
                  <a:cubicBezTo>
                    <a:pt x="96" y="70"/>
                    <a:pt x="95" y="77"/>
                    <a:pt x="95" y="79"/>
                  </a:cubicBezTo>
                  <a:cubicBezTo>
                    <a:pt x="94" y="83"/>
                    <a:pt x="96" y="89"/>
                    <a:pt x="93" y="89"/>
                  </a:cubicBezTo>
                  <a:cubicBezTo>
                    <a:pt x="91" y="89"/>
                    <a:pt x="90" y="87"/>
                    <a:pt x="89" y="87"/>
                  </a:cubicBezTo>
                  <a:lnTo>
                    <a:pt x="75" y="87"/>
                  </a:lnTo>
                  <a:cubicBezTo>
                    <a:pt x="72" y="87"/>
                    <a:pt x="73" y="84"/>
                    <a:pt x="72" y="83"/>
                  </a:cubicBezTo>
                  <a:cubicBezTo>
                    <a:pt x="71" y="80"/>
                    <a:pt x="67" y="77"/>
                    <a:pt x="64" y="77"/>
                  </a:cubicBezTo>
                  <a:cubicBezTo>
                    <a:pt x="61" y="77"/>
                    <a:pt x="60" y="80"/>
                    <a:pt x="60" y="83"/>
                  </a:cubicBezTo>
                  <a:cubicBezTo>
                    <a:pt x="60" y="86"/>
                    <a:pt x="61" y="87"/>
                    <a:pt x="61" y="89"/>
                  </a:cubicBezTo>
                  <a:cubicBezTo>
                    <a:pt x="61" y="94"/>
                    <a:pt x="54" y="97"/>
                    <a:pt x="50" y="97"/>
                  </a:cubicBezTo>
                  <a:cubicBezTo>
                    <a:pt x="45" y="97"/>
                    <a:pt x="45" y="94"/>
                    <a:pt x="42" y="94"/>
                  </a:cubicBezTo>
                  <a:cubicBezTo>
                    <a:pt x="41" y="77"/>
                    <a:pt x="46" y="78"/>
                    <a:pt x="46" y="67"/>
                  </a:cubicBezTo>
                  <a:cubicBezTo>
                    <a:pt x="46" y="63"/>
                    <a:pt x="46" y="58"/>
                    <a:pt x="43" y="58"/>
                  </a:cubicBezTo>
                  <a:cubicBezTo>
                    <a:pt x="40" y="58"/>
                    <a:pt x="37" y="67"/>
                    <a:pt x="36" y="71"/>
                  </a:cubicBezTo>
                  <a:cubicBezTo>
                    <a:pt x="37" y="72"/>
                    <a:pt x="36" y="73"/>
                    <a:pt x="36" y="75"/>
                  </a:cubicBezTo>
                  <a:cubicBezTo>
                    <a:pt x="36" y="79"/>
                    <a:pt x="35" y="82"/>
                    <a:pt x="34" y="87"/>
                  </a:cubicBezTo>
                  <a:cubicBezTo>
                    <a:pt x="34" y="90"/>
                    <a:pt x="33" y="93"/>
                    <a:pt x="31" y="96"/>
                  </a:cubicBezTo>
                  <a:cubicBezTo>
                    <a:pt x="29" y="100"/>
                    <a:pt x="27" y="99"/>
                    <a:pt x="27" y="106"/>
                  </a:cubicBezTo>
                  <a:cubicBezTo>
                    <a:pt x="27" y="110"/>
                    <a:pt x="29" y="113"/>
                    <a:pt x="29" y="117"/>
                  </a:cubicBezTo>
                  <a:cubicBezTo>
                    <a:pt x="24" y="119"/>
                    <a:pt x="18" y="114"/>
                    <a:pt x="17" y="111"/>
                  </a:cubicBezTo>
                  <a:cubicBezTo>
                    <a:pt x="16" y="108"/>
                    <a:pt x="20" y="99"/>
                    <a:pt x="20" y="94"/>
                  </a:cubicBezTo>
                  <a:cubicBezTo>
                    <a:pt x="20" y="92"/>
                    <a:pt x="18" y="90"/>
                    <a:pt x="17" y="90"/>
                  </a:cubicBezTo>
                  <a:cubicBezTo>
                    <a:pt x="15" y="90"/>
                    <a:pt x="12" y="94"/>
                    <a:pt x="9" y="93"/>
                  </a:cubicBezTo>
                  <a:cubicBezTo>
                    <a:pt x="7" y="92"/>
                    <a:pt x="0" y="89"/>
                    <a:pt x="0" y="87"/>
                  </a:cubicBezTo>
                  <a:cubicBezTo>
                    <a:pt x="0" y="84"/>
                    <a:pt x="2" y="82"/>
                    <a:pt x="2" y="80"/>
                  </a:cubicBezTo>
                  <a:cubicBezTo>
                    <a:pt x="4" y="75"/>
                    <a:pt x="2" y="71"/>
                    <a:pt x="2" y="67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5" y="58"/>
                    <a:pt x="5" y="47"/>
                    <a:pt x="7" y="42"/>
                  </a:cubicBezTo>
                  <a:lnTo>
                    <a:pt x="7" y="30"/>
                  </a:lnTo>
                  <a:cubicBezTo>
                    <a:pt x="8" y="26"/>
                    <a:pt x="14" y="23"/>
                    <a:pt x="12" y="19"/>
                  </a:cubicBezTo>
                  <a:cubicBezTo>
                    <a:pt x="9" y="13"/>
                    <a:pt x="11" y="13"/>
                    <a:pt x="11" y="11"/>
                  </a:cubicBezTo>
                  <a:cubicBezTo>
                    <a:pt x="11" y="7"/>
                    <a:pt x="12" y="4"/>
                    <a:pt x="12" y="4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22" y="4"/>
                    <a:pt x="24" y="0"/>
                    <a:pt x="28" y="0"/>
                  </a:cubicBezTo>
                  <a:cubicBezTo>
                    <a:pt x="34" y="0"/>
                    <a:pt x="31" y="13"/>
                    <a:pt x="34" y="14"/>
                  </a:cubicBezTo>
                  <a:cubicBezTo>
                    <a:pt x="40" y="17"/>
                    <a:pt x="36" y="23"/>
                    <a:pt x="42" y="23"/>
                  </a:cubicBezTo>
                  <a:cubicBezTo>
                    <a:pt x="46" y="23"/>
                    <a:pt x="43" y="26"/>
                    <a:pt x="46" y="26"/>
                  </a:cubicBezTo>
                  <a:cubicBezTo>
                    <a:pt x="53" y="26"/>
                    <a:pt x="52" y="16"/>
                    <a:pt x="57" y="16"/>
                  </a:cubicBezTo>
                  <a:cubicBezTo>
                    <a:pt x="59" y="16"/>
                    <a:pt x="59" y="18"/>
                    <a:pt x="60" y="19"/>
                  </a:cubicBezTo>
                  <a:cubicBezTo>
                    <a:pt x="65" y="23"/>
                    <a:pt x="69" y="21"/>
                    <a:pt x="69" y="29"/>
                  </a:cubicBezTo>
                  <a:cubicBezTo>
                    <a:pt x="69" y="34"/>
                    <a:pt x="75" y="35"/>
                    <a:pt x="75" y="40"/>
                  </a:cubicBezTo>
                  <a:cubicBezTo>
                    <a:pt x="75" y="44"/>
                    <a:pt x="73" y="46"/>
                    <a:pt x="73" y="49"/>
                  </a:cubicBezTo>
                  <a:cubicBezTo>
                    <a:pt x="73" y="55"/>
                    <a:pt x="81" y="60"/>
                    <a:pt x="93" y="64"/>
                  </a:cubicBezTo>
                  <a:cubicBezTo>
                    <a:pt x="94" y="65"/>
                    <a:pt x="95" y="65"/>
                    <a:pt x="96" y="64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5" name="Freeform 12"/>
            <p:cNvSpPr>
              <a:spLocks/>
            </p:cNvSpPr>
            <p:nvPr/>
          </p:nvSpPr>
          <p:spPr bwMode="auto">
            <a:xfrm>
              <a:off x="1223" y="1355"/>
              <a:ext cx="656" cy="438"/>
            </a:xfrm>
            <a:custGeom>
              <a:avLst/>
              <a:gdLst>
                <a:gd name="T0" fmla="*/ 2147483647 w 174"/>
                <a:gd name="T1" fmla="*/ 2147483647 h 116"/>
                <a:gd name="T2" fmla="*/ 2147483647 w 174"/>
                <a:gd name="T3" fmla="*/ 2147483647 h 116"/>
                <a:gd name="T4" fmla="*/ 2147483647 w 174"/>
                <a:gd name="T5" fmla="*/ 2147483647 h 116"/>
                <a:gd name="T6" fmla="*/ 2147483647 w 174"/>
                <a:gd name="T7" fmla="*/ 2147483647 h 116"/>
                <a:gd name="T8" fmla="*/ 2147483647 w 174"/>
                <a:gd name="T9" fmla="*/ 2147483647 h 116"/>
                <a:gd name="T10" fmla="*/ 2147483647 w 174"/>
                <a:gd name="T11" fmla="*/ 2147483647 h 116"/>
                <a:gd name="T12" fmla="*/ 2147483647 w 174"/>
                <a:gd name="T13" fmla="*/ 2147483647 h 116"/>
                <a:gd name="T14" fmla="*/ 2147483647 w 174"/>
                <a:gd name="T15" fmla="*/ 1806087623 h 116"/>
                <a:gd name="T16" fmla="*/ 2147483647 w 174"/>
                <a:gd name="T17" fmla="*/ 2147483647 h 116"/>
                <a:gd name="T18" fmla="*/ 2147483647 w 174"/>
                <a:gd name="T19" fmla="*/ 2147483647 h 116"/>
                <a:gd name="T20" fmla="*/ 2147483647 w 174"/>
                <a:gd name="T21" fmla="*/ 2147483647 h 116"/>
                <a:gd name="T22" fmla="*/ 2147483647 w 174"/>
                <a:gd name="T23" fmla="*/ 2147483647 h 116"/>
                <a:gd name="T24" fmla="*/ 2147483647 w 174"/>
                <a:gd name="T25" fmla="*/ 0 h 116"/>
                <a:gd name="T26" fmla="*/ 2147483647 w 174"/>
                <a:gd name="T27" fmla="*/ 2147483647 h 116"/>
                <a:gd name="T28" fmla="*/ 2147483647 w 174"/>
                <a:gd name="T29" fmla="*/ 2147483647 h 116"/>
                <a:gd name="T30" fmla="*/ 2147483647 w 174"/>
                <a:gd name="T31" fmla="*/ 2147483647 h 116"/>
                <a:gd name="T32" fmla="*/ 2147483647 w 174"/>
                <a:gd name="T33" fmla="*/ 2147483647 h 116"/>
                <a:gd name="T34" fmla="*/ 2147483647 w 174"/>
                <a:gd name="T35" fmla="*/ 2147483647 h 116"/>
                <a:gd name="T36" fmla="*/ 2147483647 w 174"/>
                <a:gd name="T37" fmla="*/ 2147483647 h 116"/>
                <a:gd name="T38" fmla="*/ 2147483647 w 174"/>
                <a:gd name="T39" fmla="*/ 2147483647 h 116"/>
                <a:gd name="T40" fmla="*/ 2147483647 w 174"/>
                <a:gd name="T41" fmla="*/ 2147483647 h 116"/>
                <a:gd name="T42" fmla="*/ 2147483647 w 174"/>
                <a:gd name="T43" fmla="*/ 2147483647 h 116"/>
                <a:gd name="T44" fmla="*/ 2147483647 w 174"/>
                <a:gd name="T45" fmla="*/ 2147483647 h 116"/>
                <a:gd name="T46" fmla="*/ 2147483647 w 174"/>
                <a:gd name="T47" fmla="*/ 2147483647 h 116"/>
                <a:gd name="T48" fmla="*/ 2147483647 w 174"/>
                <a:gd name="T49" fmla="*/ 2147483647 h 116"/>
                <a:gd name="T50" fmla="*/ 2147483647 w 174"/>
                <a:gd name="T51" fmla="*/ 2147483647 h 116"/>
                <a:gd name="T52" fmla="*/ 2147483647 w 174"/>
                <a:gd name="T53" fmla="*/ 2147483647 h 116"/>
                <a:gd name="T54" fmla="*/ 2147483647 w 174"/>
                <a:gd name="T55" fmla="*/ 2147483647 h 116"/>
                <a:gd name="T56" fmla="*/ 2147483647 w 174"/>
                <a:gd name="T57" fmla="*/ 2147483647 h 116"/>
                <a:gd name="T58" fmla="*/ 2147483647 w 174"/>
                <a:gd name="T59" fmla="*/ 2147483647 h 116"/>
                <a:gd name="T60" fmla="*/ 0 w 174"/>
                <a:gd name="T61" fmla="*/ 2147483647 h 116"/>
                <a:gd name="T62" fmla="*/ 2147483647 w 174"/>
                <a:gd name="T63" fmla="*/ 2147483647 h 116"/>
                <a:gd name="T64" fmla="*/ 2147483647 w 174"/>
                <a:gd name="T65" fmla="*/ 2147483647 h 116"/>
                <a:gd name="T66" fmla="*/ 2147483647 w 174"/>
                <a:gd name="T67" fmla="*/ 2147483647 h 116"/>
                <a:gd name="T68" fmla="*/ 2147483647 w 174"/>
                <a:gd name="T69" fmla="*/ 2147483647 h 116"/>
                <a:gd name="T70" fmla="*/ 2147483647 w 174"/>
                <a:gd name="T71" fmla="*/ 2147483647 h 116"/>
                <a:gd name="T72" fmla="*/ 2147483647 w 174"/>
                <a:gd name="T73" fmla="*/ 2147483647 h 116"/>
                <a:gd name="T74" fmla="*/ 2147483647 w 174"/>
                <a:gd name="T75" fmla="*/ 2147483647 h 116"/>
                <a:gd name="T76" fmla="*/ 2147483647 w 174"/>
                <a:gd name="T77" fmla="*/ 2147483647 h 116"/>
                <a:gd name="T78" fmla="*/ 2147483647 w 174"/>
                <a:gd name="T79" fmla="*/ 2147483647 h 116"/>
                <a:gd name="T80" fmla="*/ 2147483647 w 174"/>
                <a:gd name="T81" fmla="*/ 2147483647 h 116"/>
                <a:gd name="T82" fmla="*/ 2147483647 w 174"/>
                <a:gd name="T83" fmla="*/ 2147483647 h 116"/>
                <a:gd name="T84" fmla="*/ 2147483647 w 174"/>
                <a:gd name="T85" fmla="*/ 2147483647 h 116"/>
                <a:gd name="T86" fmla="*/ 2147483647 w 174"/>
                <a:gd name="T87" fmla="*/ 2147483647 h 116"/>
                <a:gd name="T88" fmla="*/ 2147483647 w 174"/>
                <a:gd name="T89" fmla="*/ 2147483647 h 116"/>
                <a:gd name="T90" fmla="*/ 2147483647 w 174"/>
                <a:gd name="T91" fmla="*/ 2147483647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4"/>
                <a:gd name="T139" fmla="*/ 0 h 116"/>
                <a:gd name="T140" fmla="*/ 174 w 174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4" h="116">
                  <a:moveTo>
                    <a:pt x="42" y="9"/>
                  </a:moveTo>
                  <a:cubicBezTo>
                    <a:pt x="46" y="10"/>
                    <a:pt x="46" y="15"/>
                    <a:pt x="51" y="15"/>
                  </a:cubicBezTo>
                  <a:cubicBezTo>
                    <a:pt x="55" y="15"/>
                    <a:pt x="56" y="12"/>
                    <a:pt x="59" y="11"/>
                  </a:cubicBezTo>
                  <a:cubicBezTo>
                    <a:pt x="64" y="9"/>
                    <a:pt x="70" y="11"/>
                    <a:pt x="74" y="7"/>
                  </a:cubicBezTo>
                  <a:lnTo>
                    <a:pt x="86" y="7"/>
                  </a:lnTo>
                  <a:cubicBezTo>
                    <a:pt x="90" y="5"/>
                    <a:pt x="96" y="1"/>
                    <a:pt x="101" y="1"/>
                  </a:cubicBezTo>
                  <a:cubicBezTo>
                    <a:pt x="108" y="1"/>
                    <a:pt x="109" y="5"/>
                    <a:pt x="116" y="5"/>
                  </a:cubicBezTo>
                  <a:cubicBezTo>
                    <a:pt x="120" y="5"/>
                    <a:pt x="122" y="4"/>
                    <a:pt x="125" y="4"/>
                  </a:cubicBezTo>
                  <a:cubicBezTo>
                    <a:pt x="128" y="4"/>
                    <a:pt x="133" y="4"/>
                    <a:pt x="134" y="4"/>
                  </a:cubicBezTo>
                  <a:cubicBezTo>
                    <a:pt x="136" y="4"/>
                    <a:pt x="138" y="5"/>
                    <a:pt x="139" y="4"/>
                  </a:cubicBezTo>
                  <a:cubicBezTo>
                    <a:pt x="142" y="4"/>
                    <a:pt x="143" y="0"/>
                    <a:pt x="145" y="0"/>
                  </a:cubicBezTo>
                  <a:cubicBezTo>
                    <a:pt x="148" y="0"/>
                    <a:pt x="149" y="2"/>
                    <a:pt x="152" y="2"/>
                  </a:cubicBezTo>
                  <a:cubicBezTo>
                    <a:pt x="154" y="2"/>
                    <a:pt x="155" y="2"/>
                    <a:pt x="156" y="2"/>
                  </a:cubicBezTo>
                  <a:cubicBezTo>
                    <a:pt x="158" y="2"/>
                    <a:pt x="163" y="7"/>
                    <a:pt x="167" y="9"/>
                  </a:cubicBezTo>
                  <a:cubicBezTo>
                    <a:pt x="169" y="11"/>
                    <a:pt x="170" y="14"/>
                    <a:pt x="174" y="14"/>
                  </a:cubicBezTo>
                  <a:cubicBezTo>
                    <a:pt x="170" y="26"/>
                    <a:pt x="161" y="41"/>
                    <a:pt x="152" y="39"/>
                  </a:cubicBezTo>
                  <a:cubicBezTo>
                    <a:pt x="143" y="38"/>
                    <a:pt x="137" y="46"/>
                    <a:pt x="131" y="51"/>
                  </a:cubicBezTo>
                  <a:cubicBezTo>
                    <a:pt x="129" y="53"/>
                    <a:pt x="129" y="57"/>
                    <a:pt x="127" y="60"/>
                  </a:cubicBezTo>
                  <a:cubicBezTo>
                    <a:pt x="125" y="64"/>
                    <a:pt x="123" y="63"/>
                    <a:pt x="120" y="64"/>
                  </a:cubicBezTo>
                  <a:cubicBezTo>
                    <a:pt x="114" y="68"/>
                    <a:pt x="114" y="72"/>
                    <a:pt x="110" y="78"/>
                  </a:cubicBezTo>
                  <a:cubicBezTo>
                    <a:pt x="107" y="82"/>
                    <a:pt x="100" y="87"/>
                    <a:pt x="93" y="88"/>
                  </a:cubicBezTo>
                  <a:cubicBezTo>
                    <a:pt x="88" y="88"/>
                    <a:pt x="84" y="93"/>
                    <a:pt x="82" y="94"/>
                  </a:cubicBezTo>
                  <a:cubicBezTo>
                    <a:pt x="80" y="95"/>
                    <a:pt x="70" y="97"/>
                    <a:pt x="68" y="100"/>
                  </a:cubicBezTo>
                  <a:cubicBezTo>
                    <a:pt x="65" y="102"/>
                    <a:pt x="62" y="110"/>
                    <a:pt x="57" y="110"/>
                  </a:cubicBezTo>
                  <a:cubicBezTo>
                    <a:pt x="53" y="110"/>
                    <a:pt x="52" y="109"/>
                    <a:pt x="49" y="109"/>
                  </a:cubicBezTo>
                  <a:cubicBezTo>
                    <a:pt x="40" y="109"/>
                    <a:pt x="40" y="116"/>
                    <a:pt x="30" y="116"/>
                  </a:cubicBezTo>
                  <a:cubicBezTo>
                    <a:pt x="28" y="116"/>
                    <a:pt x="22" y="116"/>
                    <a:pt x="19" y="116"/>
                  </a:cubicBezTo>
                  <a:cubicBezTo>
                    <a:pt x="17" y="116"/>
                    <a:pt x="12" y="111"/>
                    <a:pt x="11" y="109"/>
                  </a:cubicBezTo>
                  <a:cubicBezTo>
                    <a:pt x="8" y="103"/>
                    <a:pt x="0" y="95"/>
                    <a:pt x="0" y="95"/>
                  </a:cubicBezTo>
                  <a:cubicBezTo>
                    <a:pt x="1" y="93"/>
                    <a:pt x="1" y="92"/>
                    <a:pt x="2" y="90"/>
                  </a:cubicBezTo>
                  <a:cubicBezTo>
                    <a:pt x="3" y="88"/>
                    <a:pt x="7" y="86"/>
                    <a:pt x="7" y="84"/>
                  </a:cubicBezTo>
                  <a:cubicBezTo>
                    <a:pt x="8" y="80"/>
                    <a:pt x="8" y="77"/>
                    <a:pt x="9" y="73"/>
                  </a:cubicBezTo>
                  <a:cubicBezTo>
                    <a:pt x="10" y="66"/>
                    <a:pt x="9" y="59"/>
                    <a:pt x="15" y="59"/>
                  </a:cubicBezTo>
                  <a:cubicBezTo>
                    <a:pt x="21" y="59"/>
                    <a:pt x="16" y="68"/>
                    <a:pt x="21" y="68"/>
                  </a:cubicBezTo>
                  <a:cubicBezTo>
                    <a:pt x="24" y="68"/>
                    <a:pt x="26" y="65"/>
                    <a:pt x="30" y="65"/>
                  </a:cubicBezTo>
                  <a:cubicBezTo>
                    <a:pt x="36" y="65"/>
                    <a:pt x="35" y="62"/>
                    <a:pt x="37" y="57"/>
                  </a:cubicBezTo>
                  <a:cubicBezTo>
                    <a:pt x="38" y="54"/>
                    <a:pt x="42" y="56"/>
                    <a:pt x="44" y="55"/>
                  </a:cubicBezTo>
                  <a:cubicBezTo>
                    <a:pt x="51" y="54"/>
                    <a:pt x="55" y="47"/>
                    <a:pt x="55" y="40"/>
                  </a:cubicBezTo>
                  <a:cubicBezTo>
                    <a:pt x="55" y="37"/>
                    <a:pt x="53" y="38"/>
                    <a:pt x="51" y="38"/>
                  </a:cubicBezTo>
                  <a:cubicBezTo>
                    <a:pt x="48" y="38"/>
                    <a:pt x="47" y="35"/>
                    <a:pt x="45" y="34"/>
                  </a:cubicBezTo>
                  <a:cubicBezTo>
                    <a:pt x="45" y="34"/>
                    <a:pt x="46" y="26"/>
                    <a:pt x="43" y="22"/>
                  </a:cubicBezTo>
                  <a:cubicBezTo>
                    <a:pt x="40" y="17"/>
                    <a:pt x="44" y="12"/>
                    <a:pt x="42" y="9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366" y="1166"/>
              <a:ext cx="596" cy="246"/>
            </a:xfrm>
            <a:custGeom>
              <a:avLst/>
              <a:gdLst>
                <a:gd name="T0" fmla="*/ 2147483647 w 158"/>
                <a:gd name="T1" fmla="*/ 1900845861 h 65"/>
                <a:gd name="T2" fmla="*/ 2147483647 w 158"/>
                <a:gd name="T3" fmla="*/ 362852161 h 65"/>
                <a:gd name="T4" fmla="*/ 2147483647 w 158"/>
                <a:gd name="T5" fmla="*/ 362852161 h 65"/>
                <a:gd name="T6" fmla="*/ 2147483647 w 158"/>
                <a:gd name="T7" fmla="*/ 259813300 h 65"/>
                <a:gd name="T8" fmla="*/ 2147483647 w 158"/>
                <a:gd name="T9" fmla="*/ 294199633 h 65"/>
                <a:gd name="T10" fmla="*/ 2147483647 w 158"/>
                <a:gd name="T11" fmla="*/ 130141599 h 65"/>
                <a:gd name="T12" fmla="*/ 2147483647 w 158"/>
                <a:gd name="T13" fmla="*/ 130141599 h 65"/>
                <a:gd name="T14" fmla="*/ 2147483647 w 158"/>
                <a:gd name="T15" fmla="*/ 95875617 h 65"/>
                <a:gd name="T16" fmla="*/ 2147483647 w 158"/>
                <a:gd name="T17" fmla="*/ 259813300 h 65"/>
                <a:gd name="T18" fmla="*/ 1718444959 w 158"/>
                <a:gd name="T19" fmla="*/ 198323866 h 65"/>
                <a:gd name="T20" fmla="*/ 1287314599 w 158"/>
                <a:gd name="T21" fmla="*/ 259813300 h 65"/>
                <a:gd name="T22" fmla="*/ 937394473 w 158"/>
                <a:gd name="T23" fmla="*/ 130141599 h 65"/>
                <a:gd name="T24" fmla="*/ 655647547 w 158"/>
                <a:gd name="T25" fmla="*/ 259813300 h 65"/>
                <a:gd name="T26" fmla="*/ 623015127 w 158"/>
                <a:gd name="T27" fmla="*/ 526954097 h 65"/>
                <a:gd name="T28" fmla="*/ 497615930 w 158"/>
                <a:gd name="T29" fmla="*/ 785012669 h 65"/>
                <a:gd name="T30" fmla="*/ 530250886 w 158"/>
                <a:gd name="T31" fmla="*/ 1044781523 h 65"/>
                <a:gd name="T32" fmla="*/ 281747288 w 158"/>
                <a:gd name="T33" fmla="*/ 1407675223 h 65"/>
                <a:gd name="T34" fmla="*/ 0 w 158"/>
                <a:gd name="T35" fmla="*/ 1701886362 h 65"/>
                <a:gd name="T36" fmla="*/ 125398563 w 158"/>
                <a:gd name="T37" fmla="*/ 1925511126 h 65"/>
                <a:gd name="T38" fmla="*/ 407146364 w 158"/>
                <a:gd name="T39" fmla="*/ 2123833599 h 65"/>
                <a:gd name="T40" fmla="*/ 655647547 w 158"/>
                <a:gd name="T41" fmla="*/ 1994317703 h 65"/>
                <a:gd name="T42" fmla="*/ 1128672316 w 158"/>
                <a:gd name="T43" fmla="*/ 1864057237 h 65"/>
                <a:gd name="T44" fmla="*/ 1128672316 w 158"/>
                <a:gd name="T45" fmla="*/ 1864057237 h 65"/>
                <a:gd name="T46" fmla="*/ 1502563522 w 158"/>
                <a:gd name="T47" fmla="*/ 1864057237 h 65"/>
                <a:gd name="T48" fmla="*/ 1502563522 w 158"/>
                <a:gd name="T49" fmla="*/ 1864057237 h 65"/>
                <a:gd name="T50" fmla="*/ 1975585635 w 158"/>
                <a:gd name="T51" fmla="*/ 1665733311 h 65"/>
                <a:gd name="T52" fmla="*/ 2147483647 w 158"/>
                <a:gd name="T53" fmla="*/ 1795372737 h 65"/>
                <a:gd name="T54" fmla="*/ 2147483647 w 158"/>
                <a:gd name="T55" fmla="*/ 1761609866 h 65"/>
                <a:gd name="T56" fmla="*/ 2147483647 w 158"/>
                <a:gd name="T57" fmla="*/ 1761609866 h 65"/>
                <a:gd name="T58" fmla="*/ 2147483647 w 158"/>
                <a:gd name="T59" fmla="*/ 1761609866 h 65"/>
                <a:gd name="T60" fmla="*/ 2147483647 w 158"/>
                <a:gd name="T61" fmla="*/ 1631299019 h 65"/>
                <a:gd name="T62" fmla="*/ 2147483647 w 158"/>
                <a:gd name="T63" fmla="*/ 1701886362 h 65"/>
                <a:gd name="T64" fmla="*/ 2147483647 w 158"/>
                <a:gd name="T65" fmla="*/ 1701886362 h 65"/>
                <a:gd name="T66" fmla="*/ 2147483647 w 158"/>
                <a:gd name="T67" fmla="*/ 1925511126 h 65"/>
                <a:gd name="T68" fmla="*/ 2147483647 w 158"/>
                <a:gd name="T69" fmla="*/ 2090070728 h 65"/>
                <a:gd name="T70" fmla="*/ 2147483647 w 158"/>
                <a:gd name="T71" fmla="*/ 2090070728 h 65"/>
                <a:gd name="T72" fmla="*/ 2147483647 w 158"/>
                <a:gd name="T73" fmla="*/ 1900845861 h 65"/>
                <a:gd name="T74" fmla="*/ 2147483647 w 158"/>
                <a:gd name="T75" fmla="*/ 1900845861 h 65"/>
                <a:gd name="T76" fmla="*/ 2147483647 w 158"/>
                <a:gd name="T77" fmla="*/ 1900845861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8"/>
                <a:gd name="T118" fmla="*/ 0 h 65"/>
                <a:gd name="T119" fmla="*/ 158 w 158"/>
                <a:gd name="T120" fmla="*/ 65 h 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8" h="65">
                  <a:moveTo>
                    <a:pt x="158" y="58"/>
                  </a:moveTo>
                  <a:lnTo>
                    <a:pt x="120" y="11"/>
                  </a:lnTo>
                  <a:cubicBezTo>
                    <a:pt x="120" y="10"/>
                    <a:pt x="119" y="8"/>
                    <a:pt x="118" y="8"/>
                  </a:cubicBezTo>
                  <a:cubicBezTo>
                    <a:pt x="115" y="8"/>
                    <a:pt x="113" y="12"/>
                    <a:pt x="108" y="9"/>
                  </a:cubicBezTo>
                  <a:cubicBezTo>
                    <a:pt x="102" y="5"/>
                    <a:pt x="100" y="8"/>
                    <a:pt x="98" y="4"/>
                  </a:cubicBezTo>
                  <a:cubicBezTo>
                    <a:pt x="97" y="0"/>
                    <a:pt x="95" y="4"/>
                    <a:pt x="93" y="4"/>
                  </a:cubicBezTo>
                  <a:cubicBezTo>
                    <a:pt x="90" y="4"/>
                    <a:pt x="90" y="3"/>
                    <a:pt x="86" y="3"/>
                  </a:cubicBezTo>
                  <a:cubicBezTo>
                    <a:pt x="80" y="3"/>
                    <a:pt x="79" y="8"/>
                    <a:pt x="72" y="8"/>
                  </a:cubicBezTo>
                  <a:cubicBezTo>
                    <a:pt x="67" y="8"/>
                    <a:pt x="61" y="6"/>
                    <a:pt x="55" y="6"/>
                  </a:cubicBezTo>
                  <a:cubicBezTo>
                    <a:pt x="50" y="6"/>
                    <a:pt x="45" y="8"/>
                    <a:pt x="41" y="8"/>
                  </a:cubicBezTo>
                  <a:cubicBezTo>
                    <a:pt x="35" y="8"/>
                    <a:pt x="35" y="4"/>
                    <a:pt x="30" y="4"/>
                  </a:cubicBezTo>
                  <a:cubicBezTo>
                    <a:pt x="26" y="4"/>
                    <a:pt x="26" y="8"/>
                    <a:pt x="21" y="8"/>
                  </a:cubicBezTo>
                  <a:cubicBezTo>
                    <a:pt x="21" y="8"/>
                    <a:pt x="21" y="13"/>
                    <a:pt x="20" y="16"/>
                  </a:cubicBezTo>
                  <a:cubicBezTo>
                    <a:pt x="19" y="18"/>
                    <a:pt x="16" y="20"/>
                    <a:pt x="16" y="24"/>
                  </a:cubicBezTo>
                  <a:cubicBezTo>
                    <a:pt x="16" y="27"/>
                    <a:pt x="17" y="28"/>
                    <a:pt x="17" y="32"/>
                  </a:cubicBezTo>
                  <a:cubicBezTo>
                    <a:pt x="17" y="39"/>
                    <a:pt x="14" y="40"/>
                    <a:pt x="9" y="43"/>
                  </a:cubicBezTo>
                  <a:cubicBezTo>
                    <a:pt x="5" y="46"/>
                    <a:pt x="0" y="46"/>
                    <a:pt x="0" y="52"/>
                  </a:cubicBezTo>
                  <a:cubicBezTo>
                    <a:pt x="1" y="55"/>
                    <a:pt x="0" y="54"/>
                    <a:pt x="4" y="59"/>
                  </a:cubicBezTo>
                  <a:cubicBezTo>
                    <a:pt x="8" y="60"/>
                    <a:pt x="8" y="65"/>
                    <a:pt x="13" y="65"/>
                  </a:cubicBezTo>
                  <a:cubicBezTo>
                    <a:pt x="17" y="65"/>
                    <a:pt x="18" y="62"/>
                    <a:pt x="21" y="61"/>
                  </a:cubicBezTo>
                  <a:cubicBezTo>
                    <a:pt x="26" y="59"/>
                    <a:pt x="32" y="61"/>
                    <a:pt x="36" y="57"/>
                  </a:cubicBezTo>
                  <a:lnTo>
                    <a:pt x="48" y="57"/>
                  </a:lnTo>
                  <a:cubicBezTo>
                    <a:pt x="52" y="55"/>
                    <a:pt x="58" y="51"/>
                    <a:pt x="63" y="51"/>
                  </a:cubicBezTo>
                  <a:cubicBezTo>
                    <a:pt x="70" y="51"/>
                    <a:pt x="71" y="55"/>
                    <a:pt x="78" y="55"/>
                  </a:cubicBezTo>
                  <a:cubicBezTo>
                    <a:pt x="82" y="55"/>
                    <a:pt x="84" y="54"/>
                    <a:pt x="87" y="54"/>
                  </a:cubicBezTo>
                  <a:cubicBezTo>
                    <a:pt x="90" y="54"/>
                    <a:pt x="95" y="54"/>
                    <a:pt x="96" y="54"/>
                  </a:cubicBezTo>
                  <a:cubicBezTo>
                    <a:pt x="98" y="54"/>
                    <a:pt x="100" y="55"/>
                    <a:pt x="101" y="54"/>
                  </a:cubicBezTo>
                  <a:cubicBezTo>
                    <a:pt x="104" y="54"/>
                    <a:pt x="105" y="50"/>
                    <a:pt x="107" y="50"/>
                  </a:cubicBezTo>
                  <a:cubicBezTo>
                    <a:pt x="110" y="50"/>
                    <a:pt x="111" y="52"/>
                    <a:pt x="114" y="52"/>
                  </a:cubicBezTo>
                  <a:cubicBezTo>
                    <a:pt x="116" y="52"/>
                    <a:pt x="117" y="52"/>
                    <a:pt x="118" y="52"/>
                  </a:cubicBezTo>
                  <a:cubicBezTo>
                    <a:pt x="120" y="52"/>
                    <a:pt x="125" y="57"/>
                    <a:pt x="129" y="59"/>
                  </a:cubicBezTo>
                  <a:cubicBezTo>
                    <a:pt x="131" y="61"/>
                    <a:pt x="132" y="64"/>
                    <a:pt x="136" y="64"/>
                  </a:cubicBezTo>
                  <a:cubicBezTo>
                    <a:pt x="141" y="64"/>
                    <a:pt x="145" y="64"/>
                    <a:pt x="150" y="64"/>
                  </a:cubicBezTo>
                  <a:cubicBezTo>
                    <a:pt x="154" y="64"/>
                    <a:pt x="157" y="62"/>
                    <a:pt x="158" y="5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 sz="900" b="0">
                <a:solidFill>
                  <a:prstClr val="black"/>
                </a:solidFill>
                <a:ea typeface="ＭＳ Ｐゴシック" pitchFamily="34" charset="-128"/>
                <a:cs typeface="Arial" charset="0"/>
                <a:sym typeface="Arial" charset="0"/>
              </a:endParaRPr>
            </a:p>
          </p:txBody>
        </p:sp>
        <p:sp>
          <p:nvSpPr>
            <p:cNvPr id="177167" name="Freeform 14"/>
            <p:cNvSpPr>
              <a:spLocks/>
            </p:cNvSpPr>
            <p:nvPr/>
          </p:nvSpPr>
          <p:spPr bwMode="auto">
            <a:xfrm>
              <a:off x="1120" y="721"/>
              <a:ext cx="302" cy="479"/>
            </a:xfrm>
            <a:custGeom>
              <a:avLst/>
              <a:gdLst>
                <a:gd name="T0" fmla="*/ 2147483647 w 80"/>
                <a:gd name="T1" fmla="*/ 2147483647 h 127"/>
                <a:gd name="T2" fmla="*/ 2147483647 w 80"/>
                <a:gd name="T3" fmla="*/ 2147483647 h 127"/>
                <a:gd name="T4" fmla="*/ 2147483647 w 80"/>
                <a:gd name="T5" fmla="*/ 2147483647 h 127"/>
                <a:gd name="T6" fmla="*/ 2147483647 w 80"/>
                <a:gd name="T7" fmla="*/ 2147483647 h 127"/>
                <a:gd name="T8" fmla="*/ 2147483647 w 80"/>
                <a:gd name="T9" fmla="*/ 2147483647 h 127"/>
                <a:gd name="T10" fmla="*/ 2147483647 w 80"/>
                <a:gd name="T11" fmla="*/ 2147483647 h 127"/>
                <a:gd name="T12" fmla="*/ 0 w 80"/>
                <a:gd name="T13" fmla="*/ 2147483647 h 127"/>
                <a:gd name="T14" fmla="*/ 0 w 80"/>
                <a:gd name="T15" fmla="*/ 2147483647 h 127"/>
                <a:gd name="T16" fmla="*/ 2147483647 w 80"/>
                <a:gd name="T17" fmla="*/ 2147483647 h 127"/>
                <a:gd name="T18" fmla="*/ 2147483647 w 80"/>
                <a:gd name="T19" fmla="*/ 2147483647 h 127"/>
                <a:gd name="T20" fmla="*/ 2147483647 w 80"/>
                <a:gd name="T21" fmla="*/ 2147483647 h 127"/>
                <a:gd name="T22" fmla="*/ 2147483647 w 80"/>
                <a:gd name="T23" fmla="*/ 2147483647 h 127"/>
                <a:gd name="T24" fmla="*/ 2147483647 w 80"/>
                <a:gd name="T25" fmla="*/ 2147483647 h 127"/>
                <a:gd name="T26" fmla="*/ 2147483647 w 80"/>
                <a:gd name="T27" fmla="*/ 0 h 127"/>
                <a:gd name="T28" fmla="*/ 2147483647 w 80"/>
                <a:gd name="T29" fmla="*/ 2147483647 h 127"/>
                <a:gd name="T30" fmla="*/ 2147483647 w 80"/>
                <a:gd name="T31" fmla="*/ 2147483647 h 127"/>
                <a:gd name="T32" fmla="*/ 2147483647 w 80"/>
                <a:gd name="T33" fmla="*/ 2147483647 h 127"/>
                <a:gd name="T34" fmla="*/ 2147483647 w 80"/>
                <a:gd name="T35" fmla="*/ 2147483647 h 127"/>
                <a:gd name="T36" fmla="*/ 2147483647 w 80"/>
                <a:gd name="T37" fmla="*/ 2147483647 h 127"/>
                <a:gd name="T38" fmla="*/ 2147483647 w 80"/>
                <a:gd name="T39" fmla="*/ 2147483647 h 127"/>
                <a:gd name="T40" fmla="*/ 2147483647 w 80"/>
                <a:gd name="T41" fmla="*/ 2147483647 h 127"/>
                <a:gd name="T42" fmla="*/ 2147483647 w 80"/>
                <a:gd name="T43" fmla="*/ 2147483647 h 127"/>
                <a:gd name="T44" fmla="*/ 2147483647 w 80"/>
                <a:gd name="T45" fmla="*/ 2147483647 h 127"/>
                <a:gd name="T46" fmla="*/ 2147483647 w 80"/>
                <a:gd name="T47" fmla="*/ 2147483647 h 127"/>
                <a:gd name="T48" fmla="*/ 2147483647 w 80"/>
                <a:gd name="T49" fmla="*/ 2147483647 h 127"/>
                <a:gd name="T50" fmla="*/ 2147483647 w 80"/>
                <a:gd name="T51" fmla="*/ 2147483647 h 127"/>
                <a:gd name="T52" fmla="*/ 2147483647 w 80"/>
                <a:gd name="T53" fmla="*/ 2147483647 h 127"/>
                <a:gd name="T54" fmla="*/ 2147483647 w 80"/>
                <a:gd name="T55" fmla="*/ 2147483647 h 127"/>
                <a:gd name="T56" fmla="*/ 2147483647 w 80"/>
                <a:gd name="T57" fmla="*/ 2147483647 h 127"/>
                <a:gd name="T58" fmla="*/ 2147483647 w 80"/>
                <a:gd name="T59" fmla="*/ 2147483647 h 127"/>
                <a:gd name="T60" fmla="*/ 2147483647 w 80"/>
                <a:gd name="T61" fmla="*/ 2147483647 h 127"/>
                <a:gd name="T62" fmla="*/ 2147483647 w 80"/>
                <a:gd name="T63" fmla="*/ 2147483647 h 127"/>
                <a:gd name="T64" fmla="*/ 2147483647 w 80"/>
                <a:gd name="T65" fmla="*/ 2147483647 h 127"/>
                <a:gd name="T66" fmla="*/ 2147483647 w 80"/>
                <a:gd name="T67" fmla="*/ 2147483647 h 127"/>
                <a:gd name="T68" fmla="*/ 2147483647 w 80"/>
                <a:gd name="T69" fmla="*/ 2147483647 h 127"/>
                <a:gd name="T70" fmla="*/ 2147483647 w 80"/>
                <a:gd name="T71" fmla="*/ 2147483647 h 127"/>
                <a:gd name="T72" fmla="*/ 2147483647 w 80"/>
                <a:gd name="T73" fmla="*/ 2147483647 h 127"/>
                <a:gd name="T74" fmla="*/ 2147483647 w 80"/>
                <a:gd name="T75" fmla="*/ 2147483647 h 127"/>
                <a:gd name="T76" fmla="*/ 2147483647 w 80"/>
                <a:gd name="T77" fmla="*/ 2147483647 h 127"/>
                <a:gd name="T78" fmla="*/ 2147483647 w 80"/>
                <a:gd name="T79" fmla="*/ 2147483647 h 127"/>
                <a:gd name="T80" fmla="*/ 2147483647 w 80"/>
                <a:gd name="T81" fmla="*/ 2147483647 h 127"/>
                <a:gd name="T82" fmla="*/ 2147483647 w 80"/>
                <a:gd name="T83" fmla="*/ 2147483647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"/>
                <a:gd name="T127" fmla="*/ 0 h 127"/>
                <a:gd name="T128" fmla="*/ 80 w 80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" h="127">
                  <a:moveTo>
                    <a:pt x="2" y="92"/>
                  </a:moveTo>
                  <a:cubicBezTo>
                    <a:pt x="7" y="92"/>
                    <a:pt x="17" y="89"/>
                    <a:pt x="17" y="82"/>
                  </a:cubicBezTo>
                  <a:cubicBezTo>
                    <a:pt x="17" y="72"/>
                    <a:pt x="10" y="70"/>
                    <a:pt x="10" y="61"/>
                  </a:cubicBezTo>
                  <a:cubicBezTo>
                    <a:pt x="10" y="56"/>
                    <a:pt x="13" y="54"/>
                    <a:pt x="12" y="50"/>
                  </a:cubicBezTo>
                  <a:cubicBezTo>
                    <a:pt x="10" y="48"/>
                    <a:pt x="8" y="51"/>
                    <a:pt x="7" y="52"/>
                  </a:cubicBezTo>
                  <a:lnTo>
                    <a:pt x="0" y="54"/>
                  </a:lnTo>
                  <a:cubicBezTo>
                    <a:pt x="0" y="51"/>
                    <a:pt x="2" y="41"/>
                    <a:pt x="3" y="38"/>
                  </a:cubicBezTo>
                  <a:cubicBezTo>
                    <a:pt x="5" y="35"/>
                    <a:pt x="8" y="31"/>
                    <a:pt x="8" y="27"/>
                  </a:cubicBezTo>
                  <a:cubicBezTo>
                    <a:pt x="8" y="22"/>
                    <a:pt x="6" y="22"/>
                    <a:pt x="8" y="16"/>
                  </a:cubicBezTo>
                  <a:cubicBezTo>
                    <a:pt x="9" y="11"/>
                    <a:pt x="12" y="8"/>
                    <a:pt x="14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21" y="4"/>
                    <a:pt x="23" y="0"/>
                    <a:pt x="27" y="0"/>
                  </a:cubicBezTo>
                  <a:cubicBezTo>
                    <a:pt x="30" y="0"/>
                    <a:pt x="30" y="7"/>
                    <a:pt x="34" y="7"/>
                  </a:cubicBezTo>
                  <a:cubicBezTo>
                    <a:pt x="36" y="7"/>
                    <a:pt x="37" y="7"/>
                    <a:pt x="40" y="7"/>
                  </a:cubicBezTo>
                  <a:cubicBezTo>
                    <a:pt x="42" y="10"/>
                    <a:pt x="42" y="17"/>
                    <a:pt x="43" y="22"/>
                  </a:cubicBezTo>
                  <a:cubicBezTo>
                    <a:pt x="44" y="28"/>
                    <a:pt x="48" y="34"/>
                    <a:pt x="51" y="37"/>
                  </a:cubicBezTo>
                  <a:cubicBezTo>
                    <a:pt x="59" y="44"/>
                    <a:pt x="64" y="49"/>
                    <a:pt x="64" y="63"/>
                  </a:cubicBezTo>
                  <a:cubicBezTo>
                    <a:pt x="64" y="68"/>
                    <a:pt x="61" y="67"/>
                    <a:pt x="59" y="70"/>
                  </a:cubicBezTo>
                  <a:cubicBezTo>
                    <a:pt x="54" y="76"/>
                    <a:pt x="64" y="73"/>
                    <a:pt x="58" y="87"/>
                  </a:cubicBezTo>
                  <a:lnTo>
                    <a:pt x="59" y="98"/>
                  </a:lnTo>
                  <a:cubicBezTo>
                    <a:pt x="61" y="107"/>
                    <a:pt x="73" y="101"/>
                    <a:pt x="75" y="109"/>
                  </a:cubicBezTo>
                  <a:cubicBezTo>
                    <a:pt x="77" y="114"/>
                    <a:pt x="77" y="119"/>
                    <a:pt x="80" y="122"/>
                  </a:cubicBezTo>
                  <a:cubicBezTo>
                    <a:pt x="77" y="122"/>
                    <a:pt x="74" y="121"/>
                    <a:pt x="73" y="123"/>
                  </a:cubicBezTo>
                  <a:cubicBezTo>
                    <a:pt x="72" y="126"/>
                    <a:pt x="68" y="123"/>
                    <a:pt x="66" y="123"/>
                  </a:cubicBezTo>
                  <a:cubicBezTo>
                    <a:pt x="64" y="123"/>
                    <a:pt x="63" y="126"/>
                    <a:pt x="62" y="127"/>
                  </a:cubicBezTo>
                  <a:lnTo>
                    <a:pt x="60" y="127"/>
                  </a:lnTo>
                  <a:lnTo>
                    <a:pt x="45" y="127"/>
                  </a:lnTo>
                  <a:cubicBezTo>
                    <a:pt x="44" y="126"/>
                    <a:pt x="39" y="126"/>
                    <a:pt x="39" y="124"/>
                  </a:cubicBezTo>
                  <a:cubicBezTo>
                    <a:pt x="39" y="122"/>
                    <a:pt x="40" y="122"/>
                    <a:pt x="40" y="119"/>
                  </a:cubicBezTo>
                  <a:cubicBezTo>
                    <a:pt x="40" y="116"/>
                    <a:pt x="37" y="105"/>
                    <a:pt x="35" y="103"/>
                  </a:cubicBezTo>
                  <a:cubicBezTo>
                    <a:pt x="33" y="102"/>
                    <a:pt x="31" y="102"/>
                    <a:pt x="29" y="100"/>
                  </a:cubicBezTo>
                  <a:cubicBezTo>
                    <a:pt x="27" y="98"/>
                    <a:pt x="27" y="95"/>
                    <a:pt x="23" y="95"/>
                  </a:cubicBezTo>
                  <a:cubicBezTo>
                    <a:pt x="20" y="95"/>
                    <a:pt x="18" y="99"/>
                    <a:pt x="15" y="99"/>
                  </a:cubicBezTo>
                  <a:cubicBezTo>
                    <a:pt x="13" y="99"/>
                    <a:pt x="3" y="95"/>
                    <a:pt x="2" y="92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8" name="Freeform 15"/>
            <p:cNvSpPr>
              <a:spLocks/>
            </p:cNvSpPr>
            <p:nvPr/>
          </p:nvSpPr>
          <p:spPr bwMode="auto">
            <a:xfrm>
              <a:off x="924" y="951"/>
              <a:ext cx="442" cy="544"/>
            </a:xfrm>
            <a:custGeom>
              <a:avLst/>
              <a:gdLst>
                <a:gd name="T0" fmla="*/ 2147483647 w 117"/>
                <a:gd name="T1" fmla="*/ 2147483647 h 144"/>
                <a:gd name="T2" fmla="*/ 2147483647 w 117"/>
                <a:gd name="T3" fmla="*/ 2147483647 h 144"/>
                <a:gd name="T4" fmla="*/ 2147483647 w 117"/>
                <a:gd name="T5" fmla="*/ 2147483647 h 144"/>
                <a:gd name="T6" fmla="*/ 2147483647 w 117"/>
                <a:gd name="T7" fmla="*/ 2147483647 h 144"/>
                <a:gd name="T8" fmla="*/ 2147483647 w 117"/>
                <a:gd name="T9" fmla="*/ 2147483647 h 144"/>
                <a:gd name="T10" fmla="*/ 2147483647 w 117"/>
                <a:gd name="T11" fmla="*/ 2147483647 h 144"/>
                <a:gd name="T12" fmla="*/ 2147483647 w 117"/>
                <a:gd name="T13" fmla="*/ 2147483647 h 144"/>
                <a:gd name="T14" fmla="*/ 2147483647 w 117"/>
                <a:gd name="T15" fmla="*/ 2147483647 h 144"/>
                <a:gd name="T16" fmla="*/ 2147483647 w 117"/>
                <a:gd name="T17" fmla="*/ 2147483647 h 144"/>
                <a:gd name="T18" fmla="*/ 2147483647 w 117"/>
                <a:gd name="T19" fmla="*/ 2147483647 h 144"/>
                <a:gd name="T20" fmla="*/ 2147483647 w 117"/>
                <a:gd name="T21" fmla="*/ 2147483647 h 144"/>
                <a:gd name="T22" fmla="*/ 2147483647 w 117"/>
                <a:gd name="T23" fmla="*/ 2147483647 h 144"/>
                <a:gd name="T24" fmla="*/ 2147483647 w 117"/>
                <a:gd name="T25" fmla="*/ 2147483647 h 144"/>
                <a:gd name="T26" fmla="*/ 2147483647 w 117"/>
                <a:gd name="T27" fmla="*/ 2147483647 h 144"/>
                <a:gd name="T28" fmla="*/ 2147483647 w 117"/>
                <a:gd name="T29" fmla="*/ 2147483647 h 144"/>
                <a:gd name="T30" fmla="*/ 2147483647 w 117"/>
                <a:gd name="T31" fmla="*/ 2147483647 h 144"/>
                <a:gd name="T32" fmla="*/ 2147483647 w 117"/>
                <a:gd name="T33" fmla="*/ 2147483647 h 144"/>
                <a:gd name="T34" fmla="*/ 2147483647 w 117"/>
                <a:gd name="T35" fmla="*/ 2147483647 h 144"/>
                <a:gd name="T36" fmla="*/ 2147483647 w 117"/>
                <a:gd name="T37" fmla="*/ 2147483647 h 144"/>
                <a:gd name="T38" fmla="*/ 2147483647 w 117"/>
                <a:gd name="T39" fmla="*/ 2147483647 h 144"/>
                <a:gd name="T40" fmla="*/ 2147483647 w 117"/>
                <a:gd name="T41" fmla="*/ 2147483647 h 144"/>
                <a:gd name="T42" fmla="*/ 2147483647 w 117"/>
                <a:gd name="T43" fmla="*/ 2147483647 h 144"/>
                <a:gd name="T44" fmla="*/ 2147483647 w 117"/>
                <a:gd name="T45" fmla="*/ 2147483647 h 144"/>
                <a:gd name="T46" fmla="*/ 2147483647 w 117"/>
                <a:gd name="T47" fmla="*/ 2147483647 h 144"/>
                <a:gd name="T48" fmla="*/ 2147483647 w 117"/>
                <a:gd name="T49" fmla="*/ 2147483647 h 144"/>
                <a:gd name="T50" fmla="*/ 2147483647 w 117"/>
                <a:gd name="T51" fmla="*/ 2147483647 h 144"/>
                <a:gd name="T52" fmla="*/ 2147483647 w 117"/>
                <a:gd name="T53" fmla="*/ 2147483647 h 144"/>
                <a:gd name="T54" fmla="*/ 2147483647 w 117"/>
                <a:gd name="T55" fmla="*/ 2147483647 h 144"/>
                <a:gd name="T56" fmla="*/ 2147483647 w 117"/>
                <a:gd name="T57" fmla="*/ 2147483647 h 144"/>
                <a:gd name="T58" fmla="*/ 2147483647 w 117"/>
                <a:gd name="T59" fmla="*/ 2147483647 h 144"/>
                <a:gd name="T60" fmla="*/ 2147483647 w 117"/>
                <a:gd name="T61" fmla="*/ 2147483647 h 144"/>
                <a:gd name="T62" fmla="*/ 2147483647 w 117"/>
                <a:gd name="T63" fmla="*/ 2147483647 h 144"/>
                <a:gd name="T64" fmla="*/ 2147483647 w 117"/>
                <a:gd name="T65" fmla="*/ 2147483647 h 144"/>
                <a:gd name="T66" fmla="*/ 2147483647 w 117"/>
                <a:gd name="T67" fmla="*/ 2147483647 h 144"/>
                <a:gd name="T68" fmla="*/ 2147483647 w 117"/>
                <a:gd name="T69" fmla="*/ 2147483647 h 144"/>
                <a:gd name="T70" fmla="*/ 2147483647 w 117"/>
                <a:gd name="T71" fmla="*/ 2147483647 h 144"/>
                <a:gd name="T72" fmla="*/ 2147483647 w 117"/>
                <a:gd name="T73" fmla="*/ 2147483647 h 144"/>
                <a:gd name="T74" fmla="*/ 2147483647 w 117"/>
                <a:gd name="T75" fmla="*/ 2147483647 h 144"/>
                <a:gd name="T76" fmla="*/ 2147483647 w 117"/>
                <a:gd name="T77" fmla="*/ 2147483647 h 144"/>
                <a:gd name="T78" fmla="*/ 2147483647 w 117"/>
                <a:gd name="T79" fmla="*/ 2147483647 h 144"/>
                <a:gd name="T80" fmla="*/ 2147483647 w 117"/>
                <a:gd name="T81" fmla="*/ 2147483647 h 144"/>
                <a:gd name="T82" fmla="*/ 2147483647 w 117"/>
                <a:gd name="T83" fmla="*/ 2147483647 h 144"/>
                <a:gd name="T84" fmla="*/ 0 w 117"/>
                <a:gd name="T85" fmla="*/ 2147483647 h 144"/>
                <a:gd name="T86" fmla="*/ 2147483647 w 117"/>
                <a:gd name="T87" fmla="*/ 2147483647 h 144"/>
                <a:gd name="T88" fmla="*/ 2147483647 w 117"/>
                <a:gd name="T89" fmla="*/ 2147483647 h 144"/>
                <a:gd name="T90" fmla="*/ 2147483647 w 117"/>
                <a:gd name="T91" fmla="*/ 2147483647 h 144"/>
                <a:gd name="T92" fmla="*/ 2147483647 w 117"/>
                <a:gd name="T93" fmla="*/ 2147483647 h 144"/>
                <a:gd name="T94" fmla="*/ 2147483647 w 117"/>
                <a:gd name="T95" fmla="*/ 2147483647 h 144"/>
                <a:gd name="T96" fmla="*/ 2147483647 w 117"/>
                <a:gd name="T97" fmla="*/ 2147483647 h 144"/>
                <a:gd name="T98" fmla="*/ 2147483647 w 117"/>
                <a:gd name="T99" fmla="*/ 2147483647 h 144"/>
                <a:gd name="T100" fmla="*/ 2147483647 w 117"/>
                <a:gd name="T101" fmla="*/ 2147483647 h 144"/>
                <a:gd name="T102" fmla="*/ 2147483647 w 117"/>
                <a:gd name="T103" fmla="*/ 2147483647 h 144"/>
                <a:gd name="T104" fmla="*/ 2147483647 w 117"/>
                <a:gd name="T105" fmla="*/ 2147483647 h 144"/>
                <a:gd name="T106" fmla="*/ 2147483647 w 117"/>
                <a:gd name="T107" fmla="*/ 0 h 144"/>
                <a:gd name="T108" fmla="*/ 2147483647 w 117"/>
                <a:gd name="T109" fmla="*/ 2147483647 h 144"/>
                <a:gd name="T110" fmla="*/ 2147483647 w 117"/>
                <a:gd name="T111" fmla="*/ 2147483647 h 144"/>
                <a:gd name="T112" fmla="*/ 2147483647 w 117"/>
                <a:gd name="T113" fmla="*/ 2147483647 h 144"/>
                <a:gd name="T114" fmla="*/ 2147483647 w 117"/>
                <a:gd name="T115" fmla="*/ 2147483647 h 144"/>
                <a:gd name="T116" fmla="*/ 2147483647 w 117"/>
                <a:gd name="T117" fmla="*/ 2147483647 h 1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"/>
                <a:gd name="T178" fmla="*/ 0 h 144"/>
                <a:gd name="T179" fmla="*/ 117 w 117"/>
                <a:gd name="T180" fmla="*/ 144 h 1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" h="144">
                  <a:moveTo>
                    <a:pt x="54" y="31"/>
                  </a:moveTo>
                  <a:cubicBezTo>
                    <a:pt x="55" y="34"/>
                    <a:pt x="65" y="38"/>
                    <a:pt x="67" y="38"/>
                  </a:cubicBezTo>
                  <a:cubicBezTo>
                    <a:pt x="70" y="38"/>
                    <a:pt x="72" y="34"/>
                    <a:pt x="75" y="34"/>
                  </a:cubicBezTo>
                  <a:cubicBezTo>
                    <a:pt x="79" y="34"/>
                    <a:pt x="79" y="37"/>
                    <a:pt x="81" y="39"/>
                  </a:cubicBezTo>
                  <a:cubicBezTo>
                    <a:pt x="83" y="41"/>
                    <a:pt x="85" y="41"/>
                    <a:pt x="87" y="42"/>
                  </a:cubicBezTo>
                  <a:cubicBezTo>
                    <a:pt x="89" y="44"/>
                    <a:pt x="92" y="55"/>
                    <a:pt x="92" y="58"/>
                  </a:cubicBezTo>
                  <a:cubicBezTo>
                    <a:pt x="92" y="61"/>
                    <a:pt x="91" y="61"/>
                    <a:pt x="91" y="63"/>
                  </a:cubicBezTo>
                  <a:cubicBezTo>
                    <a:pt x="91" y="65"/>
                    <a:pt x="96" y="65"/>
                    <a:pt x="97" y="66"/>
                  </a:cubicBezTo>
                  <a:lnTo>
                    <a:pt x="112" y="66"/>
                  </a:lnTo>
                  <a:cubicBezTo>
                    <a:pt x="113" y="67"/>
                    <a:pt x="115" y="68"/>
                    <a:pt x="115" y="69"/>
                  </a:cubicBezTo>
                  <a:cubicBezTo>
                    <a:pt x="116" y="71"/>
                    <a:pt x="117" y="76"/>
                    <a:pt x="117" y="79"/>
                  </a:cubicBezTo>
                  <a:cubicBezTo>
                    <a:pt x="117" y="81"/>
                    <a:pt x="116" y="82"/>
                    <a:pt x="116" y="84"/>
                  </a:cubicBezTo>
                  <a:cubicBezTo>
                    <a:pt x="115" y="85"/>
                    <a:pt x="115" y="88"/>
                    <a:pt x="111" y="90"/>
                  </a:cubicBezTo>
                  <a:cubicBezTo>
                    <a:pt x="108" y="91"/>
                    <a:pt x="110" y="102"/>
                    <a:pt x="105" y="102"/>
                  </a:cubicBezTo>
                  <a:cubicBezTo>
                    <a:pt x="102" y="102"/>
                    <a:pt x="98" y="97"/>
                    <a:pt x="96" y="96"/>
                  </a:cubicBezTo>
                  <a:cubicBezTo>
                    <a:pt x="96" y="97"/>
                    <a:pt x="96" y="104"/>
                    <a:pt x="96" y="106"/>
                  </a:cubicBezTo>
                  <a:cubicBezTo>
                    <a:pt x="96" y="108"/>
                    <a:pt x="97" y="110"/>
                    <a:pt x="96" y="113"/>
                  </a:cubicBezTo>
                  <a:cubicBezTo>
                    <a:pt x="94" y="117"/>
                    <a:pt x="91" y="115"/>
                    <a:pt x="80" y="127"/>
                  </a:cubicBezTo>
                  <a:cubicBezTo>
                    <a:pt x="78" y="130"/>
                    <a:pt x="73" y="128"/>
                    <a:pt x="72" y="132"/>
                  </a:cubicBezTo>
                  <a:cubicBezTo>
                    <a:pt x="74" y="132"/>
                    <a:pt x="74" y="133"/>
                    <a:pt x="75" y="134"/>
                  </a:cubicBezTo>
                  <a:cubicBezTo>
                    <a:pt x="73" y="136"/>
                    <a:pt x="65" y="139"/>
                    <a:pt x="62" y="139"/>
                  </a:cubicBezTo>
                  <a:lnTo>
                    <a:pt x="62" y="136"/>
                  </a:lnTo>
                  <a:cubicBezTo>
                    <a:pt x="63" y="133"/>
                    <a:pt x="64" y="131"/>
                    <a:pt x="64" y="128"/>
                  </a:cubicBezTo>
                  <a:cubicBezTo>
                    <a:pt x="64" y="124"/>
                    <a:pt x="59" y="125"/>
                    <a:pt x="57" y="122"/>
                  </a:cubicBezTo>
                  <a:lnTo>
                    <a:pt x="55" y="122"/>
                  </a:lnTo>
                  <a:cubicBezTo>
                    <a:pt x="54" y="124"/>
                    <a:pt x="55" y="125"/>
                    <a:pt x="54" y="126"/>
                  </a:cubicBezTo>
                  <a:cubicBezTo>
                    <a:pt x="54" y="128"/>
                    <a:pt x="51" y="129"/>
                    <a:pt x="51" y="130"/>
                  </a:cubicBezTo>
                  <a:cubicBezTo>
                    <a:pt x="48" y="134"/>
                    <a:pt x="52" y="144"/>
                    <a:pt x="46" y="144"/>
                  </a:cubicBezTo>
                  <a:cubicBezTo>
                    <a:pt x="41" y="144"/>
                    <a:pt x="38" y="142"/>
                    <a:pt x="34" y="142"/>
                  </a:cubicBezTo>
                  <a:cubicBezTo>
                    <a:pt x="26" y="142"/>
                    <a:pt x="26" y="135"/>
                    <a:pt x="20" y="135"/>
                  </a:cubicBezTo>
                  <a:cubicBezTo>
                    <a:pt x="19" y="135"/>
                    <a:pt x="19" y="135"/>
                    <a:pt x="18" y="135"/>
                  </a:cubicBezTo>
                  <a:cubicBezTo>
                    <a:pt x="18" y="135"/>
                    <a:pt x="16" y="135"/>
                    <a:pt x="16" y="133"/>
                  </a:cubicBezTo>
                  <a:cubicBezTo>
                    <a:pt x="16" y="132"/>
                    <a:pt x="16" y="131"/>
                    <a:pt x="16" y="129"/>
                  </a:cubicBezTo>
                  <a:cubicBezTo>
                    <a:pt x="16" y="128"/>
                    <a:pt x="16" y="125"/>
                    <a:pt x="13" y="125"/>
                  </a:cubicBezTo>
                  <a:cubicBezTo>
                    <a:pt x="11" y="125"/>
                    <a:pt x="10" y="125"/>
                    <a:pt x="9" y="125"/>
                  </a:cubicBezTo>
                  <a:cubicBezTo>
                    <a:pt x="3" y="125"/>
                    <a:pt x="6" y="122"/>
                    <a:pt x="3" y="118"/>
                  </a:cubicBezTo>
                  <a:cubicBezTo>
                    <a:pt x="2" y="116"/>
                    <a:pt x="0" y="115"/>
                    <a:pt x="0" y="113"/>
                  </a:cubicBezTo>
                  <a:cubicBezTo>
                    <a:pt x="0" y="109"/>
                    <a:pt x="5" y="105"/>
                    <a:pt x="7" y="102"/>
                  </a:cubicBezTo>
                  <a:cubicBezTo>
                    <a:pt x="8" y="101"/>
                    <a:pt x="7" y="97"/>
                    <a:pt x="7" y="95"/>
                  </a:cubicBezTo>
                  <a:cubicBezTo>
                    <a:pt x="8" y="92"/>
                    <a:pt x="12" y="87"/>
                    <a:pt x="15" y="85"/>
                  </a:cubicBezTo>
                  <a:cubicBezTo>
                    <a:pt x="18" y="84"/>
                    <a:pt x="20" y="84"/>
                    <a:pt x="23" y="81"/>
                  </a:cubicBezTo>
                  <a:cubicBezTo>
                    <a:pt x="25" y="79"/>
                    <a:pt x="25" y="76"/>
                    <a:pt x="27" y="74"/>
                  </a:cubicBezTo>
                  <a:cubicBezTo>
                    <a:pt x="29" y="71"/>
                    <a:pt x="34" y="69"/>
                    <a:pt x="34" y="65"/>
                  </a:cubicBezTo>
                  <a:cubicBezTo>
                    <a:pt x="34" y="61"/>
                    <a:pt x="32" y="59"/>
                    <a:pt x="31" y="57"/>
                  </a:cubicBezTo>
                  <a:cubicBezTo>
                    <a:pt x="33" y="53"/>
                    <a:pt x="33" y="47"/>
                    <a:pt x="33" y="42"/>
                  </a:cubicBezTo>
                  <a:cubicBezTo>
                    <a:pt x="33" y="37"/>
                    <a:pt x="37" y="33"/>
                    <a:pt x="37" y="26"/>
                  </a:cubicBezTo>
                  <a:cubicBezTo>
                    <a:pt x="37" y="19"/>
                    <a:pt x="34" y="14"/>
                    <a:pt x="34" y="9"/>
                  </a:cubicBezTo>
                  <a:cubicBezTo>
                    <a:pt x="34" y="4"/>
                    <a:pt x="40" y="0"/>
                    <a:pt x="40" y="0"/>
                  </a:cubicBezTo>
                  <a:cubicBezTo>
                    <a:pt x="40" y="7"/>
                    <a:pt x="46" y="10"/>
                    <a:pt x="46" y="15"/>
                  </a:cubicBezTo>
                  <a:cubicBezTo>
                    <a:pt x="46" y="20"/>
                    <a:pt x="43" y="22"/>
                    <a:pt x="43" y="27"/>
                  </a:cubicBezTo>
                  <a:cubicBezTo>
                    <a:pt x="43" y="31"/>
                    <a:pt x="49" y="31"/>
                    <a:pt x="54" y="31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69" name="Freeform 16"/>
            <p:cNvSpPr>
              <a:spLocks/>
            </p:cNvSpPr>
            <p:nvPr/>
          </p:nvSpPr>
          <p:spPr bwMode="auto">
            <a:xfrm>
              <a:off x="661" y="548"/>
              <a:ext cx="268" cy="418"/>
            </a:xfrm>
            <a:custGeom>
              <a:avLst/>
              <a:gdLst>
                <a:gd name="T0" fmla="*/ 0 w 71"/>
                <a:gd name="T1" fmla="*/ 2147483647 h 111"/>
                <a:gd name="T2" fmla="*/ 2147483647 w 71"/>
                <a:gd name="T3" fmla="*/ 2147483647 h 111"/>
                <a:gd name="T4" fmla="*/ 2147483647 w 71"/>
                <a:gd name="T5" fmla="*/ 2147483647 h 111"/>
                <a:gd name="T6" fmla="*/ 2147483647 w 71"/>
                <a:gd name="T7" fmla="*/ 2147483647 h 111"/>
                <a:gd name="T8" fmla="*/ 2147483647 w 71"/>
                <a:gd name="T9" fmla="*/ 2147483647 h 111"/>
                <a:gd name="T10" fmla="*/ 2147483647 w 71"/>
                <a:gd name="T11" fmla="*/ 2147483647 h 111"/>
                <a:gd name="T12" fmla="*/ 2147483647 w 71"/>
                <a:gd name="T13" fmla="*/ 2147483647 h 111"/>
                <a:gd name="T14" fmla="*/ 2147483647 w 71"/>
                <a:gd name="T15" fmla="*/ 2147483647 h 111"/>
                <a:gd name="T16" fmla="*/ 2147483647 w 71"/>
                <a:gd name="T17" fmla="*/ 2147483647 h 111"/>
                <a:gd name="T18" fmla="*/ 2147483647 w 71"/>
                <a:gd name="T19" fmla="*/ 2147483647 h 111"/>
                <a:gd name="T20" fmla="*/ 2147483647 w 71"/>
                <a:gd name="T21" fmla="*/ 2147483647 h 111"/>
                <a:gd name="T22" fmla="*/ 2147483647 w 71"/>
                <a:gd name="T23" fmla="*/ 2147483647 h 111"/>
                <a:gd name="T24" fmla="*/ 2147483647 w 71"/>
                <a:gd name="T25" fmla="*/ 2147483647 h 111"/>
                <a:gd name="T26" fmla="*/ 2147483647 w 71"/>
                <a:gd name="T27" fmla="*/ 2147483647 h 111"/>
                <a:gd name="T28" fmla="*/ 2147483647 w 71"/>
                <a:gd name="T29" fmla="*/ 2147483647 h 111"/>
                <a:gd name="T30" fmla="*/ 2147483647 w 71"/>
                <a:gd name="T31" fmla="*/ 2147483647 h 111"/>
                <a:gd name="T32" fmla="*/ 2147483647 w 71"/>
                <a:gd name="T33" fmla="*/ 2147483647 h 111"/>
                <a:gd name="T34" fmla="*/ 2147483647 w 71"/>
                <a:gd name="T35" fmla="*/ 2147483647 h 111"/>
                <a:gd name="T36" fmla="*/ 2147483647 w 71"/>
                <a:gd name="T37" fmla="*/ 2147483647 h 111"/>
                <a:gd name="T38" fmla="*/ 2147483647 w 71"/>
                <a:gd name="T39" fmla="*/ 2147483647 h 111"/>
                <a:gd name="T40" fmla="*/ 2147483647 w 71"/>
                <a:gd name="T41" fmla="*/ 2147483647 h 111"/>
                <a:gd name="T42" fmla="*/ 2147483647 w 71"/>
                <a:gd name="T43" fmla="*/ 1717106045 h 111"/>
                <a:gd name="T44" fmla="*/ 2147483647 w 71"/>
                <a:gd name="T45" fmla="*/ 0 h 111"/>
                <a:gd name="T46" fmla="*/ 2147483647 w 71"/>
                <a:gd name="T47" fmla="*/ 2147483647 h 111"/>
                <a:gd name="T48" fmla="*/ 2147483647 w 71"/>
                <a:gd name="T49" fmla="*/ 2147483647 h 111"/>
                <a:gd name="T50" fmla="*/ 2147483647 w 71"/>
                <a:gd name="T51" fmla="*/ 2147483647 h 111"/>
                <a:gd name="T52" fmla="*/ 2147483647 w 71"/>
                <a:gd name="T53" fmla="*/ 2147483647 h 111"/>
                <a:gd name="T54" fmla="*/ 2147483647 w 71"/>
                <a:gd name="T55" fmla="*/ 2147483647 h 111"/>
                <a:gd name="T56" fmla="*/ 2147483647 w 71"/>
                <a:gd name="T57" fmla="*/ 2147483647 h 111"/>
                <a:gd name="T58" fmla="*/ 2147483647 w 71"/>
                <a:gd name="T59" fmla="*/ 2147483647 h 111"/>
                <a:gd name="T60" fmla="*/ 2147483647 w 71"/>
                <a:gd name="T61" fmla="*/ 2147483647 h 111"/>
                <a:gd name="T62" fmla="*/ 0 w 71"/>
                <a:gd name="T63" fmla="*/ 2147483647 h 111"/>
                <a:gd name="T64" fmla="*/ 0 w 71"/>
                <a:gd name="T65" fmla="*/ 2147483647 h 111"/>
                <a:gd name="T66" fmla="*/ 0 w 71"/>
                <a:gd name="T67" fmla="*/ 2147483647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"/>
                <a:gd name="T103" fmla="*/ 0 h 111"/>
                <a:gd name="T104" fmla="*/ 71 w 71"/>
                <a:gd name="T105" fmla="*/ 111 h 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" h="111">
                  <a:moveTo>
                    <a:pt x="0" y="34"/>
                  </a:moveTo>
                  <a:cubicBezTo>
                    <a:pt x="6" y="39"/>
                    <a:pt x="10" y="44"/>
                    <a:pt x="15" y="48"/>
                  </a:cubicBezTo>
                  <a:cubicBezTo>
                    <a:pt x="20" y="52"/>
                    <a:pt x="30" y="54"/>
                    <a:pt x="30" y="62"/>
                  </a:cubicBezTo>
                  <a:cubicBezTo>
                    <a:pt x="30" y="67"/>
                    <a:pt x="23" y="67"/>
                    <a:pt x="23" y="74"/>
                  </a:cubicBezTo>
                  <a:cubicBezTo>
                    <a:pt x="23" y="80"/>
                    <a:pt x="29" y="94"/>
                    <a:pt x="33" y="94"/>
                  </a:cubicBezTo>
                  <a:cubicBezTo>
                    <a:pt x="34" y="94"/>
                    <a:pt x="35" y="92"/>
                    <a:pt x="37" y="92"/>
                  </a:cubicBezTo>
                  <a:cubicBezTo>
                    <a:pt x="38" y="92"/>
                    <a:pt x="40" y="94"/>
                    <a:pt x="40" y="95"/>
                  </a:cubicBezTo>
                  <a:cubicBezTo>
                    <a:pt x="40" y="97"/>
                    <a:pt x="39" y="97"/>
                    <a:pt x="39" y="99"/>
                  </a:cubicBezTo>
                  <a:cubicBezTo>
                    <a:pt x="39" y="102"/>
                    <a:pt x="42" y="101"/>
                    <a:pt x="44" y="103"/>
                  </a:cubicBezTo>
                  <a:cubicBezTo>
                    <a:pt x="45" y="104"/>
                    <a:pt x="47" y="107"/>
                    <a:pt x="48" y="108"/>
                  </a:cubicBezTo>
                  <a:cubicBezTo>
                    <a:pt x="50" y="111"/>
                    <a:pt x="52" y="110"/>
                    <a:pt x="56" y="110"/>
                  </a:cubicBezTo>
                  <a:cubicBezTo>
                    <a:pt x="56" y="103"/>
                    <a:pt x="67" y="102"/>
                    <a:pt x="67" y="94"/>
                  </a:cubicBezTo>
                  <a:cubicBezTo>
                    <a:pt x="67" y="93"/>
                    <a:pt x="67" y="92"/>
                    <a:pt x="67" y="90"/>
                  </a:cubicBezTo>
                  <a:cubicBezTo>
                    <a:pt x="67" y="88"/>
                    <a:pt x="68" y="83"/>
                    <a:pt x="68" y="81"/>
                  </a:cubicBezTo>
                  <a:cubicBezTo>
                    <a:pt x="69" y="78"/>
                    <a:pt x="68" y="80"/>
                    <a:pt x="69" y="75"/>
                  </a:cubicBezTo>
                  <a:cubicBezTo>
                    <a:pt x="69" y="73"/>
                    <a:pt x="71" y="72"/>
                    <a:pt x="71" y="68"/>
                  </a:cubicBezTo>
                  <a:cubicBezTo>
                    <a:pt x="71" y="57"/>
                    <a:pt x="58" y="57"/>
                    <a:pt x="51" y="52"/>
                  </a:cubicBezTo>
                  <a:cubicBezTo>
                    <a:pt x="48" y="49"/>
                    <a:pt x="50" y="43"/>
                    <a:pt x="46" y="42"/>
                  </a:cubicBezTo>
                  <a:cubicBezTo>
                    <a:pt x="40" y="40"/>
                    <a:pt x="45" y="29"/>
                    <a:pt x="32" y="25"/>
                  </a:cubicBezTo>
                  <a:cubicBezTo>
                    <a:pt x="28" y="23"/>
                    <a:pt x="29" y="17"/>
                    <a:pt x="24" y="14"/>
                  </a:cubicBezTo>
                  <a:cubicBezTo>
                    <a:pt x="22" y="13"/>
                    <a:pt x="20" y="14"/>
                    <a:pt x="20" y="10"/>
                  </a:cubicBezTo>
                  <a:cubicBezTo>
                    <a:pt x="20" y="5"/>
                    <a:pt x="23" y="6"/>
                    <a:pt x="24" y="1"/>
                  </a:cubicBezTo>
                  <a:cubicBezTo>
                    <a:pt x="23" y="1"/>
                    <a:pt x="17" y="0"/>
                    <a:pt x="16" y="0"/>
                  </a:cubicBezTo>
                  <a:cubicBezTo>
                    <a:pt x="15" y="0"/>
                    <a:pt x="14" y="2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6"/>
                    <a:pt x="10" y="6"/>
                    <a:pt x="10" y="8"/>
                  </a:cubicBezTo>
                  <a:cubicBezTo>
                    <a:pt x="10" y="10"/>
                    <a:pt x="9" y="12"/>
                    <a:pt x="7" y="14"/>
                  </a:cubicBezTo>
                  <a:cubicBezTo>
                    <a:pt x="5" y="16"/>
                    <a:pt x="5" y="18"/>
                    <a:pt x="7" y="18"/>
                  </a:cubicBezTo>
                  <a:cubicBezTo>
                    <a:pt x="8" y="18"/>
                    <a:pt x="9" y="19"/>
                    <a:pt x="11" y="20"/>
                  </a:cubicBezTo>
                  <a:cubicBezTo>
                    <a:pt x="12" y="21"/>
                    <a:pt x="13" y="24"/>
                    <a:pt x="12" y="27"/>
                  </a:cubicBezTo>
                  <a:cubicBezTo>
                    <a:pt x="11" y="31"/>
                    <a:pt x="8" y="33"/>
                    <a:pt x="7" y="34"/>
                  </a:cubicBezTo>
                  <a:cubicBezTo>
                    <a:pt x="5" y="35"/>
                    <a:pt x="1" y="35"/>
                    <a:pt x="0" y="34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70" name="Freeform 17"/>
            <p:cNvSpPr>
              <a:spLocks/>
            </p:cNvSpPr>
            <p:nvPr/>
          </p:nvSpPr>
          <p:spPr bwMode="auto">
            <a:xfrm>
              <a:off x="758" y="313"/>
              <a:ext cx="122" cy="189"/>
            </a:xfrm>
            <a:custGeom>
              <a:avLst/>
              <a:gdLst>
                <a:gd name="T0" fmla="*/ 0 w 32"/>
                <a:gd name="T1" fmla="*/ 2147483647 h 50"/>
                <a:gd name="T2" fmla="*/ 2147483647 w 32"/>
                <a:gd name="T3" fmla="*/ 2147483647 h 50"/>
                <a:gd name="T4" fmla="*/ 2147483647 w 32"/>
                <a:gd name="T5" fmla="*/ 2147483647 h 50"/>
                <a:gd name="T6" fmla="*/ 2147483647 w 32"/>
                <a:gd name="T7" fmla="*/ 2147483647 h 50"/>
                <a:gd name="T8" fmla="*/ 2147483647 w 32"/>
                <a:gd name="T9" fmla="*/ 2147483647 h 50"/>
                <a:gd name="T10" fmla="*/ 2147483647 w 32"/>
                <a:gd name="T11" fmla="*/ 2147483647 h 50"/>
                <a:gd name="T12" fmla="*/ 2147483647 w 32"/>
                <a:gd name="T13" fmla="*/ 0 h 50"/>
                <a:gd name="T14" fmla="*/ 2147483647 w 32"/>
                <a:gd name="T15" fmla="*/ 2147483647 h 50"/>
                <a:gd name="T16" fmla="*/ 2147483647 w 32"/>
                <a:gd name="T17" fmla="*/ 2147483647 h 50"/>
                <a:gd name="T18" fmla="*/ 2147483647 w 32"/>
                <a:gd name="T19" fmla="*/ 2147483647 h 50"/>
                <a:gd name="T20" fmla="*/ 2147483647 w 32"/>
                <a:gd name="T21" fmla="*/ 2147483647 h 50"/>
                <a:gd name="T22" fmla="*/ 2147483647 w 32"/>
                <a:gd name="T23" fmla="*/ 2147483647 h 50"/>
                <a:gd name="T24" fmla="*/ 2045638386 w 32"/>
                <a:gd name="T25" fmla="*/ 2147483647 h 50"/>
                <a:gd name="T26" fmla="*/ 2045638386 w 32"/>
                <a:gd name="T27" fmla="*/ 2147483647 h 50"/>
                <a:gd name="T28" fmla="*/ 0 w 32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0"/>
                <a:gd name="T47" fmla="*/ 32 w 32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0">
                  <a:moveTo>
                    <a:pt x="0" y="22"/>
                  </a:moveTo>
                  <a:cubicBezTo>
                    <a:pt x="6" y="25"/>
                    <a:pt x="5" y="29"/>
                    <a:pt x="6" y="40"/>
                  </a:cubicBezTo>
                  <a:cubicBezTo>
                    <a:pt x="6" y="42"/>
                    <a:pt x="19" y="44"/>
                    <a:pt x="21" y="50"/>
                  </a:cubicBezTo>
                  <a:cubicBezTo>
                    <a:pt x="22" y="48"/>
                    <a:pt x="22" y="46"/>
                    <a:pt x="23" y="45"/>
                  </a:cubicBezTo>
                  <a:cubicBezTo>
                    <a:pt x="26" y="43"/>
                    <a:pt x="26" y="37"/>
                    <a:pt x="27" y="34"/>
                  </a:cubicBezTo>
                  <a:cubicBezTo>
                    <a:pt x="29" y="30"/>
                    <a:pt x="32" y="34"/>
                    <a:pt x="32" y="21"/>
                  </a:cubicBezTo>
                  <a:cubicBezTo>
                    <a:pt x="32" y="9"/>
                    <a:pt x="30" y="7"/>
                    <a:pt x="23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7" y="4"/>
                    <a:pt x="16" y="4"/>
                    <a:pt x="16" y="5"/>
                  </a:cubicBezTo>
                  <a:cubicBezTo>
                    <a:pt x="15" y="6"/>
                    <a:pt x="14" y="9"/>
                    <a:pt x="13" y="11"/>
                  </a:cubicBezTo>
                  <a:cubicBezTo>
                    <a:pt x="11" y="12"/>
                    <a:pt x="7" y="14"/>
                    <a:pt x="4" y="15"/>
                  </a:cubicBezTo>
                  <a:cubicBezTo>
                    <a:pt x="2" y="16"/>
                    <a:pt x="3" y="17"/>
                    <a:pt x="3" y="19"/>
                  </a:cubicBezTo>
                  <a:cubicBezTo>
                    <a:pt x="3" y="20"/>
                    <a:pt x="2" y="22"/>
                    <a:pt x="1" y="2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7171" name="Freeform 18"/>
            <p:cNvSpPr>
              <a:spLocks/>
            </p:cNvSpPr>
            <p:nvPr/>
          </p:nvSpPr>
          <p:spPr bwMode="auto">
            <a:xfrm>
              <a:off x="838" y="249"/>
              <a:ext cx="275" cy="536"/>
            </a:xfrm>
            <a:custGeom>
              <a:avLst/>
              <a:gdLst>
                <a:gd name="T0" fmla="*/ 2147483647 w 73"/>
                <a:gd name="T1" fmla="*/ 2147483647 h 142"/>
                <a:gd name="T2" fmla="*/ 2147483647 w 73"/>
                <a:gd name="T3" fmla="*/ 2147483647 h 142"/>
                <a:gd name="T4" fmla="*/ 2147483647 w 73"/>
                <a:gd name="T5" fmla="*/ 2147483647 h 142"/>
                <a:gd name="T6" fmla="*/ 2147483647 w 73"/>
                <a:gd name="T7" fmla="*/ 2147483647 h 142"/>
                <a:gd name="T8" fmla="*/ 2147483647 w 73"/>
                <a:gd name="T9" fmla="*/ 2147483647 h 142"/>
                <a:gd name="T10" fmla="*/ 2147483647 w 73"/>
                <a:gd name="T11" fmla="*/ 2147483647 h 142"/>
                <a:gd name="T12" fmla="*/ 2147483647 w 73"/>
                <a:gd name="T13" fmla="*/ 2147483647 h 142"/>
                <a:gd name="T14" fmla="*/ 2147483647 w 73"/>
                <a:gd name="T15" fmla="*/ 2147483647 h 142"/>
                <a:gd name="T16" fmla="*/ 2147483647 w 73"/>
                <a:gd name="T17" fmla="*/ 2147483647 h 142"/>
                <a:gd name="T18" fmla="*/ 2147483647 w 73"/>
                <a:gd name="T19" fmla="*/ 2147483647 h 142"/>
                <a:gd name="T20" fmla="*/ 2147483647 w 73"/>
                <a:gd name="T21" fmla="*/ 2147483647 h 142"/>
                <a:gd name="T22" fmla="*/ 2147483647 w 73"/>
                <a:gd name="T23" fmla="*/ 2147483647 h 142"/>
                <a:gd name="T24" fmla="*/ 2147483647 w 73"/>
                <a:gd name="T25" fmla="*/ 2147483647 h 142"/>
                <a:gd name="T26" fmla="*/ 2147483647 w 73"/>
                <a:gd name="T27" fmla="*/ 2147483647 h 142"/>
                <a:gd name="T28" fmla="*/ 2147483647 w 73"/>
                <a:gd name="T29" fmla="*/ 2147483647 h 142"/>
                <a:gd name="T30" fmla="*/ 2147483647 w 73"/>
                <a:gd name="T31" fmla="*/ 2147483647 h 142"/>
                <a:gd name="T32" fmla="*/ 0 w 73"/>
                <a:gd name="T33" fmla="*/ 2147483647 h 142"/>
                <a:gd name="T34" fmla="*/ 2147483647 w 73"/>
                <a:gd name="T35" fmla="*/ 2147483647 h 142"/>
                <a:gd name="T36" fmla="*/ 2147483647 w 73"/>
                <a:gd name="T37" fmla="*/ 2147483647 h 142"/>
                <a:gd name="T38" fmla="*/ 2147483647 w 73"/>
                <a:gd name="T39" fmla="*/ 2147483647 h 142"/>
                <a:gd name="T40" fmla="*/ 2147483647 w 73"/>
                <a:gd name="T41" fmla="*/ 2147483647 h 142"/>
                <a:gd name="T42" fmla="*/ 2147483647 w 73"/>
                <a:gd name="T43" fmla="*/ 2147483647 h 142"/>
                <a:gd name="T44" fmla="*/ 2147483647 w 73"/>
                <a:gd name="T45" fmla="*/ 2147483647 h 142"/>
                <a:gd name="T46" fmla="*/ 2147483647 w 73"/>
                <a:gd name="T47" fmla="*/ 2147483647 h 142"/>
                <a:gd name="T48" fmla="*/ 2147483647 w 73"/>
                <a:gd name="T49" fmla="*/ 2147483647 h 142"/>
                <a:gd name="T50" fmla="*/ 2147483647 w 73"/>
                <a:gd name="T51" fmla="*/ 2147483647 h 142"/>
                <a:gd name="T52" fmla="*/ 2147483647 w 73"/>
                <a:gd name="T53" fmla="*/ 2147483647 h 142"/>
                <a:gd name="T54" fmla="*/ 2147483647 w 73"/>
                <a:gd name="T55" fmla="*/ 2147483647 h 142"/>
                <a:gd name="T56" fmla="*/ 2147483647 w 73"/>
                <a:gd name="T57" fmla="*/ 2147483647 h 142"/>
                <a:gd name="T58" fmla="*/ 2147483647 w 73"/>
                <a:gd name="T59" fmla="*/ 2147483647 h 142"/>
                <a:gd name="T60" fmla="*/ 2147483647 w 73"/>
                <a:gd name="T61" fmla="*/ 2147483647 h 142"/>
                <a:gd name="T62" fmla="*/ 2147483647 w 73"/>
                <a:gd name="T63" fmla="*/ 2147483647 h 142"/>
                <a:gd name="T64" fmla="*/ 2147483647 w 73"/>
                <a:gd name="T65" fmla="*/ 1799633785 h 142"/>
                <a:gd name="T66" fmla="*/ 2147483647 w 73"/>
                <a:gd name="T67" fmla="*/ 2147483647 h 142"/>
                <a:gd name="T68" fmla="*/ 2147483647 w 73"/>
                <a:gd name="T69" fmla="*/ 2147483647 h 142"/>
                <a:gd name="T70" fmla="*/ 2147483647 w 73"/>
                <a:gd name="T71" fmla="*/ 2147483647 h 142"/>
                <a:gd name="T72" fmla="*/ 2147483647 w 73"/>
                <a:gd name="T73" fmla="*/ 2147483647 h 142"/>
                <a:gd name="T74" fmla="*/ 2147483647 w 73"/>
                <a:gd name="T75" fmla="*/ 2147483647 h 142"/>
                <a:gd name="T76" fmla="*/ 2147483647 w 73"/>
                <a:gd name="T77" fmla="*/ 2147483647 h 142"/>
                <a:gd name="T78" fmla="*/ 2147483647 w 73"/>
                <a:gd name="T79" fmla="*/ 2147483647 h 142"/>
                <a:gd name="T80" fmla="*/ 2147483647 w 73"/>
                <a:gd name="T81" fmla="*/ 2147483647 h 1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42"/>
                <a:gd name="T125" fmla="*/ 73 w 73"/>
                <a:gd name="T126" fmla="*/ 142 h 1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42">
                  <a:moveTo>
                    <a:pt x="72" y="33"/>
                  </a:moveTo>
                  <a:cubicBezTo>
                    <a:pt x="71" y="38"/>
                    <a:pt x="71" y="43"/>
                    <a:pt x="69" y="48"/>
                  </a:cubicBezTo>
                  <a:cubicBezTo>
                    <a:pt x="64" y="55"/>
                    <a:pt x="47" y="54"/>
                    <a:pt x="47" y="65"/>
                  </a:cubicBezTo>
                  <a:cubicBezTo>
                    <a:pt x="47" y="70"/>
                    <a:pt x="52" y="74"/>
                    <a:pt x="53" y="77"/>
                  </a:cubicBezTo>
                  <a:cubicBezTo>
                    <a:pt x="54" y="80"/>
                    <a:pt x="53" y="82"/>
                    <a:pt x="54" y="86"/>
                  </a:cubicBezTo>
                  <a:cubicBezTo>
                    <a:pt x="54" y="88"/>
                    <a:pt x="56" y="90"/>
                    <a:pt x="56" y="92"/>
                  </a:cubicBezTo>
                  <a:cubicBezTo>
                    <a:pt x="56" y="98"/>
                    <a:pt x="46" y="102"/>
                    <a:pt x="46" y="108"/>
                  </a:cubicBezTo>
                  <a:cubicBezTo>
                    <a:pt x="46" y="122"/>
                    <a:pt x="57" y="122"/>
                    <a:pt x="57" y="135"/>
                  </a:cubicBezTo>
                  <a:cubicBezTo>
                    <a:pt x="57" y="137"/>
                    <a:pt x="56" y="137"/>
                    <a:pt x="57" y="139"/>
                  </a:cubicBezTo>
                  <a:cubicBezTo>
                    <a:pt x="54" y="142"/>
                    <a:pt x="48" y="136"/>
                    <a:pt x="46" y="136"/>
                  </a:cubicBezTo>
                  <a:cubicBezTo>
                    <a:pt x="40" y="136"/>
                    <a:pt x="42" y="132"/>
                    <a:pt x="38" y="129"/>
                  </a:cubicBezTo>
                  <a:cubicBezTo>
                    <a:pt x="34" y="127"/>
                    <a:pt x="27" y="122"/>
                    <a:pt x="24" y="123"/>
                  </a:cubicBezTo>
                  <a:cubicBezTo>
                    <a:pt x="19" y="125"/>
                    <a:pt x="14" y="116"/>
                    <a:pt x="9" y="113"/>
                  </a:cubicBezTo>
                  <a:cubicBezTo>
                    <a:pt x="7" y="110"/>
                    <a:pt x="8" y="107"/>
                    <a:pt x="8" y="103"/>
                  </a:cubicBezTo>
                  <a:cubicBezTo>
                    <a:pt x="8" y="95"/>
                    <a:pt x="5" y="91"/>
                    <a:pt x="2" y="88"/>
                  </a:cubicBezTo>
                  <a:cubicBezTo>
                    <a:pt x="1" y="85"/>
                    <a:pt x="3" y="82"/>
                    <a:pt x="5" y="79"/>
                  </a:cubicBezTo>
                  <a:cubicBezTo>
                    <a:pt x="8" y="74"/>
                    <a:pt x="0" y="76"/>
                    <a:pt x="0" y="71"/>
                  </a:cubicBezTo>
                  <a:cubicBezTo>
                    <a:pt x="0" y="68"/>
                    <a:pt x="0" y="64"/>
                    <a:pt x="2" y="62"/>
                  </a:cubicBezTo>
                  <a:cubicBezTo>
                    <a:pt x="5" y="60"/>
                    <a:pt x="5" y="54"/>
                    <a:pt x="6" y="51"/>
                  </a:cubicBezTo>
                  <a:cubicBezTo>
                    <a:pt x="8" y="47"/>
                    <a:pt x="11" y="51"/>
                    <a:pt x="11" y="38"/>
                  </a:cubicBezTo>
                  <a:cubicBezTo>
                    <a:pt x="11" y="26"/>
                    <a:pt x="9" y="24"/>
                    <a:pt x="2" y="17"/>
                  </a:cubicBezTo>
                  <a:cubicBezTo>
                    <a:pt x="4" y="17"/>
                    <a:pt x="5" y="16"/>
                    <a:pt x="8" y="16"/>
                  </a:cubicBezTo>
                  <a:cubicBezTo>
                    <a:pt x="10" y="17"/>
                    <a:pt x="11" y="19"/>
                    <a:pt x="13" y="19"/>
                  </a:cubicBezTo>
                  <a:cubicBezTo>
                    <a:pt x="15" y="19"/>
                    <a:pt x="22" y="20"/>
                    <a:pt x="24" y="19"/>
                  </a:cubicBezTo>
                  <a:cubicBezTo>
                    <a:pt x="26" y="18"/>
                    <a:pt x="29" y="18"/>
                    <a:pt x="30" y="18"/>
                  </a:cubicBezTo>
                  <a:cubicBezTo>
                    <a:pt x="31" y="19"/>
                    <a:pt x="33" y="21"/>
                    <a:pt x="30" y="22"/>
                  </a:cubicBezTo>
                  <a:cubicBezTo>
                    <a:pt x="29" y="23"/>
                    <a:pt x="25" y="23"/>
                    <a:pt x="24" y="24"/>
                  </a:cubicBezTo>
                  <a:cubicBezTo>
                    <a:pt x="22" y="26"/>
                    <a:pt x="22" y="25"/>
                    <a:pt x="22" y="28"/>
                  </a:cubicBezTo>
                  <a:cubicBezTo>
                    <a:pt x="22" y="32"/>
                    <a:pt x="23" y="34"/>
                    <a:pt x="24" y="35"/>
                  </a:cubicBezTo>
                  <a:cubicBezTo>
                    <a:pt x="26" y="35"/>
                    <a:pt x="29" y="34"/>
                    <a:pt x="32" y="28"/>
                  </a:cubicBezTo>
                  <a:cubicBezTo>
                    <a:pt x="34" y="23"/>
                    <a:pt x="36" y="19"/>
                    <a:pt x="35" y="17"/>
                  </a:cubicBezTo>
                  <a:cubicBezTo>
                    <a:pt x="35" y="15"/>
                    <a:pt x="34" y="11"/>
                    <a:pt x="35" y="8"/>
                  </a:cubicBezTo>
                  <a:cubicBezTo>
                    <a:pt x="37" y="6"/>
                    <a:pt x="40" y="1"/>
                    <a:pt x="42" y="1"/>
                  </a:cubicBezTo>
                  <a:cubicBezTo>
                    <a:pt x="44" y="1"/>
                    <a:pt x="46" y="0"/>
                    <a:pt x="49" y="2"/>
                  </a:cubicBezTo>
                  <a:cubicBezTo>
                    <a:pt x="52" y="3"/>
                    <a:pt x="53" y="4"/>
                    <a:pt x="56" y="5"/>
                  </a:cubicBezTo>
                  <a:cubicBezTo>
                    <a:pt x="59" y="6"/>
                    <a:pt x="65" y="7"/>
                    <a:pt x="68" y="6"/>
                  </a:cubicBezTo>
                  <a:cubicBezTo>
                    <a:pt x="70" y="6"/>
                    <a:pt x="71" y="6"/>
                    <a:pt x="73" y="6"/>
                  </a:cubicBezTo>
                  <a:cubicBezTo>
                    <a:pt x="73" y="17"/>
                    <a:pt x="67" y="19"/>
                    <a:pt x="67" y="26"/>
                  </a:cubicBezTo>
                  <a:cubicBezTo>
                    <a:pt x="67" y="30"/>
                    <a:pt x="69" y="32"/>
                    <a:pt x="72" y="33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7172" name="Group 19"/>
            <p:cNvGrpSpPr>
              <a:grpSpLocks/>
            </p:cNvGrpSpPr>
            <p:nvPr/>
          </p:nvGrpSpPr>
          <p:grpSpPr bwMode="auto">
            <a:xfrm>
              <a:off x="-150" y="-23"/>
              <a:ext cx="2641" cy="3664"/>
              <a:chOff x="-150" y="-23"/>
              <a:chExt cx="2641" cy="3664"/>
            </a:xfrm>
          </p:grpSpPr>
          <p:sp>
            <p:nvSpPr>
              <p:cNvPr id="20" name="Freeform 20">
                <a:hlinkClick r:id="rId3"/>
              </p:cNvPr>
              <p:cNvSpPr>
                <a:spLocks/>
              </p:cNvSpPr>
              <p:nvPr/>
            </p:nvSpPr>
            <p:spPr bwMode="auto">
              <a:xfrm>
                <a:off x="-150" y="14"/>
                <a:ext cx="256" cy="654"/>
              </a:xfrm>
              <a:custGeom>
                <a:avLst/>
                <a:gdLst>
                  <a:gd name="T0" fmla="*/ 1492040577 w 68"/>
                  <a:gd name="T1" fmla="*/ 67316915 h 173"/>
                  <a:gd name="T2" fmla="*/ 1677366664 w 68"/>
                  <a:gd name="T3" fmla="*/ 416609194 h 173"/>
                  <a:gd name="T4" fmla="*/ 2075340110 w 68"/>
                  <a:gd name="T5" fmla="*/ 707501396 h 173"/>
                  <a:gd name="T6" fmla="*/ 2010782842 w 68"/>
                  <a:gd name="T7" fmla="*/ 774873564 h 173"/>
                  <a:gd name="T8" fmla="*/ 1799787857 w 68"/>
                  <a:gd name="T9" fmla="*/ 707501396 h 173"/>
                  <a:gd name="T10" fmla="*/ 1621321844 w 68"/>
                  <a:gd name="T11" fmla="*/ 833971796 h 173"/>
                  <a:gd name="T12" fmla="*/ 1466371679 w 68"/>
                  <a:gd name="T13" fmla="*/ 833971796 h 173"/>
                  <a:gd name="T14" fmla="*/ 1222695448 w 68"/>
                  <a:gd name="T15" fmla="*/ 1158194790 h 173"/>
                  <a:gd name="T16" fmla="*/ 1524078028 w 68"/>
                  <a:gd name="T17" fmla="*/ 1354319840 h 173"/>
                  <a:gd name="T18" fmla="*/ 1369124009 w 68"/>
                  <a:gd name="T19" fmla="*/ 1482541416 h 173"/>
                  <a:gd name="T20" fmla="*/ 1281044628 w 68"/>
                  <a:gd name="T21" fmla="*/ 1608845844 h 173"/>
                  <a:gd name="T22" fmla="*/ 1433691396 w 68"/>
                  <a:gd name="T23" fmla="*/ 2147483647 h 173"/>
                  <a:gd name="T24" fmla="*/ 1248964770 w 68"/>
                  <a:gd name="T25" fmla="*/ 2147483647 h 173"/>
                  <a:gd name="T26" fmla="*/ 1281044628 w 68"/>
                  <a:gd name="T27" fmla="*/ 2147483647 h 173"/>
                  <a:gd name="T28" fmla="*/ 1070049643 w 68"/>
                  <a:gd name="T29" fmla="*/ 2147483647 h 173"/>
                  <a:gd name="T30" fmla="*/ 850383912 w 68"/>
                  <a:gd name="T31" fmla="*/ 2147483647 h 173"/>
                  <a:gd name="T32" fmla="*/ 454060069 w 68"/>
                  <a:gd name="T33" fmla="*/ 2147483647 h 173"/>
                  <a:gd name="T34" fmla="*/ 307631026 w 68"/>
                  <a:gd name="T35" fmla="*/ 2147483647 h 173"/>
                  <a:gd name="T36" fmla="*/ 0 w 68"/>
                  <a:gd name="T37" fmla="*/ 2147483647 h 173"/>
                  <a:gd name="T38" fmla="*/ 275710431 w 68"/>
                  <a:gd name="T39" fmla="*/ 2147483647 h 173"/>
                  <a:gd name="T40" fmla="*/ 275710431 w 68"/>
                  <a:gd name="T41" fmla="*/ 2147483647 h 173"/>
                  <a:gd name="T42" fmla="*/ 243076348 w 68"/>
                  <a:gd name="T43" fmla="*/ 2147483647 h 173"/>
                  <a:gd name="T44" fmla="*/ 307631026 w 68"/>
                  <a:gd name="T45" fmla="*/ 2147483647 h 173"/>
                  <a:gd name="T46" fmla="*/ 32036985 w 68"/>
                  <a:gd name="T47" fmla="*/ 2147483647 h 173"/>
                  <a:gd name="T48" fmla="*/ 187587741 w 68"/>
                  <a:gd name="T49" fmla="*/ 2147483647 h 173"/>
                  <a:gd name="T50" fmla="*/ 210996250 w 68"/>
                  <a:gd name="T51" fmla="*/ 2147483647 h 173"/>
                  <a:gd name="T52" fmla="*/ 154942033 w 68"/>
                  <a:gd name="T53" fmla="*/ 1805014443 h 173"/>
                  <a:gd name="T54" fmla="*/ 518743952 w 68"/>
                  <a:gd name="T55" fmla="*/ 1354319840 h 173"/>
                  <a:gd name="T56" fmla="*/ 607316780 w 68"/>
                  <a:gd name="T57" fmla="*/ 774873564 h 173"/>
                  <a:gd name="T58" fmla="*/ 672034033 w 68"/>
                  <a:gd name="T59" fmla="*/ 579323853 h 173"/>
                  <a:gd name="T60" fmla="*/ 1313081116 w 68"/>
                  <a:gd name="T61" fmla="*/ 0 h 173"/>
                  <a:gd name="T62" fmla="*/ 1492040577 w 68"/>
                  <a:gd name="T63" fmla="*/ 67316915 h 173"/>
                  <a:gd name="T64" fmla="*/ 1492040577 w 68"/>
                  <a:gd name="T65" fmla="*/ 67316915 h 1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173"/>
                  <a:gd name="T101" fmla="*/ 68 w 68"/>
                  <a:gd name="T102" fmla="*/ 173 h 1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173">
                    <a:moveTo>
                      <a:pt x="49" y="2"/>
                    </a:moveTo>
                    <a:cubicBezTo>
                      <a:pt x="50" y="5"/>
                      <a:pt x="53" y="12"/>
                      <a:pt x="55" y="13"/>
                    </a:cubicBezTo>
                    <a:cubicBezTo>
                      <a:pt x="59" y="17"/>
                      <a:pt x="68" y="15"/>
                      <a:pt x="68" y="22"/>
                    </a:cubicBezTo>
                    <a:cubicBezTo>
                      <a:pt x="68" y="23"/>
                      <a:pt x="67" y="24"/>
                      <a:pt x="66" y="24"/>
                    </a:cubicBezTo>
                    <a:cubicBezTo>
                      <a:pt x="63" y="24"/>
                      <a:pt x="61" y="22"/>
                      <a:pt x="59" y="22"/>
                    </a:cubicBezTo>
                    <a:cubicBezTo>
                      <a:pt x="54" y="22"/>
                      <a:pt x="55" y="26"/>
                      <a:pt x="53" y="26"/>
                    </a:cubicBezTo>
                    <a:cubicBezTo>
                      <a:pt x="51" y="27"/>
                      <a:pt x="50" y="25"/>
                      <a:pt x="48" y="26"/>
                    </a:cubicBezTo>
                    <a:cubicBezTo>
                      <a:pt x="45" y="27"/>
                      <a:pt x="40" y="32"/>
                      <a:pt x="40" y="36"/>
                    </a:cubicBezTo>
                    <a:cubicBezTo>
                      <a:pt x="40" y="38"/>
                      <a:pt x="46" y="41"/>
                      <a:pt x="50" y="42"/>
                    </a:cubicBezTo>
                    <a:cubicBezTo>
                      <a:pt x="53" y="44"/>
                      <a:pt x="48" y="47"/>
                      <a:pt x="45" y="46"/>
                    </a:cubicBezTo>
                    <a:cubicBezTo>
                      <a:pt x="39" y="47"/>
                      <a:pt x="40" y="52"/>
                      <a:pt x="42" y="50"/>
                    </a:cubicBezTo>
                    <a:cubicBezTo>
                      <a:pt x="47" y="47"/>
                      <a:pt x="47" y="63"/>
                      <a:pt x="47" y="70"/>
                    </a:cubicBezTo>
                    <a:cubicBezTo>
                      <a:pt x="47" y="75"/>
                      <a:pt x="42" y="77"/>
                      <a:pt x="41" y="80"/>
                    </a:cubicBezTo>
                    <a:cubicBezTo>
                      <a:pt x="41" y="86"/>
                      <a:pt x="42" y="89"/>
                      <a:pt x="42" y="93"/>
                    </a:cubicBezTo>
                    <a:cubicBezTo>
                      <a:pt x="42" y="98"/>
                      <a:pt x="36" y="102"/>
                      <a:pt x="35" y="106"/>
                    </a:cubicBezTo>
                    <a:cubicBezTo>
                      <a:pt x="32" y="114"/>
                      <a:pt x="30" y="127"/>
                      <a:pt x="28" y="134"/>
                    </a:cubicBezTo>
                    <a:cubicBezTo>
                      <a:pt x="24" y="146"/>
                      <a:pt x="22" y="159"/>
                      <a:pt x="15" y="166"/>
                    </a:cubicBezTo>
                    <a:cubicBezTo>
                      <a:pt x="13" y="168"/>
                      <a:pt x="12" y="173"/>
                      <a:pt x="10" y="173"/>
                    </a:cubicBezTo>
                    <a:cubicBezTo>
                      <a:pt x="3" y="173"/>
                      <a:pt x="0" y="159"/>
                      <a:pt x="0" y="153"/>
                    </a:cubicBezTo>
                    <a:cubicBezTo>
                      <a:pt x="0" y="144"/>
                      <a:pt x="9" y="138"/>
                      <a:pt x="9" y="129"/>
                    </a:cubicBezTo>
                    <a:cubicBezTo>
                      <a:pt x="9" y="120"/>
                      <a:pt x="8" y="118"/>
                      <a:pt x="9" y="114"/>
                    </a:cubicBezTo>
                    <a:cubicBezTo>
                      <a:pt x="11" y="111"/>
                      <a:pt x="8" y="108"/>
                      <a:pt x="8" y="105"/>
                    </a:cubicBezTo>
                    <a:cubicBezTo>
                      <a:pt x="8" y="104"/>
                      <a:pt x="10" y="103"/>
                      <a:pt x="10" y="101"/>
                    </a:cubicBezTo>
                    <a:cubicBezTo>
                      <a:pt x="6" y="100"/>
                      <a:pt x="1" y="101"/>
                      <a:pt x="1" y="94"/>
                    </a:cubicBezTo>
                    <a:cubicBezTo>
                      <a:pt x="1" y="89"/>
                      <a:pt x="4" y="82"/>
                      <a:pt x="6" y="76"/>
                    </a:cubicBezTo>
                    <a:cubicBezTo>
                      <a:pt x="7" y="73"/>
                      <a:pt x="9" y="73"/>
                      <a:pt x="7" y="68"/>
                    </a:cubicBezTo>
                    <a:cubicBezTo>
                      <a:pt x="5" y="63"/>
                      <a:pt x="5" y="62"/>
                      <a:pt x="5" y="56"/>
                    </a:cubicBezTo>
                    <a:cubicBezTo>
                      <a:pt x="5" y="49"/>
                      <a:pt x="14" y="47"/>
                      <a:pt x="17" y="42"/>
                    </a:cubicBezTo>
                    <a:cubicBezTo>
                      <a:pt x="19" y="37"/>
                      <a:pt x="20" y="28"/>
                      <a:pt x="20" y="24"/>
                    </a:cubicBezTo>
                    <a:cubicBezTo>
                      <a:pt x="20" y="21"/>
                      <a:pt x="21" y="20"/>
                      <a:pt x="22" y="18"/>
                    </a:cubicBezTo>
                    <a:cubicBezTo>
                      <a:pt x="25" y="13"/>
                      <a:pt x="37" y="0"/>
                      <a:pt x="43" y="0"/>
                    </a:cubicBezTo>
                    <a:cubicBezTo>
                      <a:pt x="46" y="0"/>
                      <a:pt x="48" y="2"/>
                      <a:pt x="49" y="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01" y="-23"/>
                <a:ext cx="132" cy="218"/>
              </a:xfrm>
              <a:custGeom>
                <a:avLst/>
                <a:gdLst>
                  <a:gd name="T0" fmla="*/ 844457539 w 34"/>
                  <a:gd name="T1" fmla="*/ 0 h 58"/>
                  <a:gd name="T2" fmla="*/ 738734650 w 34"/>
                  <a:gd name="T3" fmla="*/ 378169584 h 58"/>
                  <a:gd name="T4" fmla="*/ 471683887 w 34"/>
                  <a:gd name="T5" fmla="*/ 444774565 h 58"/>
                  <a:gd name="T6" fmla="*/ 168808960 w 34"/>
                  <a:gd name="T7" fmla="*/ 504849783 h 58"/>
                  <a:gd name="T8" fmla="*/ 98253610 w 34"/>
                  <a:gd name="T9" fmla="*/ 822956231 h 58"/>
                  <a:gd name="T10" fmla="*/ 0 w 34"/>
                  <a:gd name="T11" fmla="*/ 1016691857 h 58"/>
                  <a:gd name="T12" fmla="*/ 35209259 w 34"/>
                  <a:gd name="T13" fmla="*/ 1267731884 h 58"/>
                  <a:gd name="T14" fmla="*/ 0 w 34"/>
                  <a:gd name="T15" fmla="*/ 1588146259 h 58"/>
                  <a:gd name="T16" fmla="*/ 35209259 w 34"/>
                  <a:gd name="T17" fmla="*/ 1839636731 h 58"/>
                  <a:gd name="T18" fmla="*/ 436462593 w 34"/>
                  <a:gd name="T19" fmla="*/ 1746014709 h 58"/>
                  <a:gd name="T20" fmla="*/ 738734650 w 34"/>
                  <a:gd name="T21" fmla="*/ 1519187557 h 58"/>
                  <a:gd name="T22" fmla="*/ 977888037 w 34"/>
                  <a:gd name="T23" fmla="*/ 1334787310 h 58"/>
                  <a:gd name="T24" fmla="*/ 977888037 w 34"/>
                  <a:gd name="T25" fmla="*/ 1107502947 h 58"/>
                  <a:gd name="T26" fmla="*/ 907498870 w 34"/>
                  <a:gd name="T27" fmla="*/ 889552030 h 58"/>
                  <a:gd name="T28" fmla="*/ 1146683581 w 34"/>
                  <a:gd name="T29" fmla="*/ 765233526 h 58"/>
                  <a:gd name="T30" fmla="*/ 977888037 w 34"/>
                  <a:gd name="T31" fmla="*/ 571457060 h 58"/>
                  <a:gd name="T32" fmla="*/ 844457539 w 34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8"/>
                  <a:gd name="T53" fmla="*/ 34 w 34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8">
                    <a:moveTo>
                      <a:pt x="25" y="0"/>
                    </a:moveTo>
                    <a:lnTo>
                      <a:pt x="22" y="12"/>
                    </a:lnTo>
                    <a:lnTo>
                      <a:pt x="14" y="14"/>
                    </a:lnTo>
                    <a:lnTo>
                      <a:pt x="5" y="16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1" y="58"/>
                    </a:lnTo>
                    <a:lnTo>
                      <a:pt x="13" y="55"/>
                    </a:lnTo>
                    <a:lnTo>
                      <a:pt x="22" y="48"/>
                    </a:lnTo>
                    <a:lnTo>
                      <a:pt x="29" y="42"/>
                    </a:lnTo>
                    <a:lnTo>
                      <a:pt x="29" y="35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29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1090" y="-1"/>
                <a:ext cx="514" cy="473"/>
              </a:xfrm>
              <a:custGeom>
                <a:avLst/>
                <a:gdLst>
                  <a:gd name="T0" fmla="*/ 323454250 w 136"/>
                  <a:gd name="T1" fmla="*/ 2147483647 h 125"/>
                  <a:gd name="T2" fmla="*/ 645202746 w 136"/>
                  <a:gd name="T3" fmla="*/ 2147483647 h 125"/>
                  <a:gd name="T4" fmla="*/ 959713037 w 136"/>
                  <a:gd name="T5" fmla="*/ 1931672563 h 125"/>
                  <a:gd name="T6" fmla="*/ 1096458503 w 136"/>
                  <a:gd name="T7" fmla="*/ 1873323288 h 125"/>
                  <a:gd name="T8" fmla="*/ 1283199336 w 136"/>
                  <a:gd name="T9" fmla="*/ 1713667522 h 125"/>
                  <a:gd name="T10" fmla="*/ 1512742683 w 136"/>
                  <a:gd name="T11" fmla="*/ 1486148655 h 125"/>
                  <a:gd name="T12" fmla="*/ 1766675501 w 136"/>
                  <a:gd name="T13" fmla="*/ 1428414173 h 125"/>
                  <a:gd name="T14" fmla="*/ 2056158720 w 136"/>
                  <a:gd name="T15" fmla="*/ 1268144580 h 125"/>
                  <a:gd name="T16" fmla="*/ 2147483647 w 136"/>
                  <a:gd name="T17" fmla="*/ 923414110 h 125"/>
                  <a:gd name="T18" fmla="*/ 2147483647 w 136"/>
                  <a:gd name="T19" fmla="*/ 538558484 h 125"/>
                  <a:gd name="T20" fmla="*/ 2147483647 w 136"/>
                  <a:gd name="T21" fmla="*/ 444912619 h 125"/>
                  <a:gd name="T22" fmla="*/ 2147483647 w 136"/>
                  <a:gd name="T23" fmla="*/ 478470074 h 125"/>
                  <a:gd name="T24" fmla="*/ 2147483647 w 136"/>
                  <a:gd name="T25" fmla="*/ 571623428 h 125"/>
                  <a:gd name="T26" fmla="*/ 2147483647 w 136"/>
                  <a:gd name="T27" fmla="*/ 538558484 h 125"/>
                  <a:gd name="T28" fmla="*/ 2147483647 w 136"/>
                  <a:gd name="T29" fmla="*/ 478470074 h 125"/>
                  <a:gd name="T30" fmla="*/ 2147483647 w 136"/>
                  <a:gd name="T31" fmla="*/ 411845501 h 125"/>
                  <a:gd name="T32" fmla="*/ 2147483647 w 136"/>
                  <a:gd name="T33" fmla="*/ 318187432 h 125"/>
                  <a:gd name="T34" fmla="*/ 2147483647 w 136"/>
                  <a:gd name="T35" fmla="*/ 251574398 h 125"/>
                  <a:gd name="T36" fmla="*/ 2147483647 w 136"/>
                  <a:gd name="T37" fmla="*/ 218005464 h 125"/>
                  <a:gd name="T38" fmla="*/ 2147483647 w 136"/>
                  <a:gd name="T39" fmla="*/ 160270982 h 125"/>
                  <a:gd name="T40" fmla="*/ 2147483647 w 136"/>
                  <a:gd name="T41" fmla="*/ 33557621 h 125"/>
                  <a:gd name="T42" fmla="*/ 2147483647 w 136"/>
                  <a:gd name="T43" fmla="*/ 33557621 h 125"/>
                  <a:gd name="T44" fmla="*/ 2147483647 w 136"/>
                  <a:gd name="T45" fmla="*/ 126713527 h 125"/>
                  <a:gd name="T46" fmla="*/ 2147483647 w 136"/>
                  <a:gd name="T47" fmla="*/ 193827833 h 125"/>
                  <a:gd name="T48" fmla="*/ 2147483647 w 136"/>
                  <a:gd name="T49" fmla="*/ 251574398 h 125"/>
                  <a:gd name="T50" fmla="*/ 2147483647 w 136"/>
                  <a:gd name="T51" fmla="*/ 378287804 h 125"/>
                  <a:gd name="T52" fmla="*/ 2147483647 w 136"/>
                  <a:gd name="T53" fmla="*/ 538558484 h 125"/>
                  <a:gd name="T54" fmla="*/ 2147483647 w 136"/>
                  <a:gd name="T55" fmla="*/ 662917781 h 125"/>
                  <a:gd name="T56" fmla="*/ 2147483647 w 136"/>
                  <a:gd name="T57" fmla="*/ 856746279 h 125"/>
                  <a:gd name="T58" fmla="*/ 2147483647 w 136"/>
                  <a:gd name="T59" fmla="*/ 1017027713 h 125"/>
                  <a:gd name="T60" fmla="*/ 2147483647 w 136"/>
                  <a:gd name="T61" fmla="*/ 1177299238 h 125"/>
                  <a:gd name="T62" fmla="*/ 2147483647 w 136"/>
                  <a:gd name="T63" fmla="*/ 1301702035 h 125"/>
                  <a:gd name="T64" fmla="*/ 2147483647 w 136"/>
                  <a:gd name="T65" fmla="*/ 1519707076 h 125"/>
                  <a:gd name="T66" fmla="*/ 2147483647 w 136"/>
                  <a:gd name="T67" fmla="*/ 2147483647 h 125"/>
                  <a:gd name="T68" fmla="*/ 2114523938 w 136"/>
                  <a:gd name="T69" fmla="*/ 2147483647 h 125"/>
                  <a:gd name="T70" fmla="*/ 1894432865 w 136"/>
                  <a:gd name="T71" fmla="*/ 2147483647 h 125"/>
                  <a:gd name="T72" fmla="*/ 1674469989 w 136"/>
                  <a:gd name="T73" fmla="*/ 2147483647 h 125"/>
                  <a:gd name="T74" fmla="*/ 1317003831 w 136"/>
                  <a:gd name="T75" fmla="*/ 2147483647 h 125"/>
                  <a:gd name="T76" fmla="*/ 1317003831 w 136"/>
                  <a:gd name="T77" fmla="*/ 2147483647 h 125"/>
                  <a:gd name="T78" fmla="*/ 1317003831 w 136"/>
                  <a:gd name="T79" fmla="*/ 2147483647 h 125"/>
                  <a:gd name="T80" fmla="*/ 1317003831 w 136"/>
                  <a:gd name="T81" fmla="*/ 2147483647 h 125"/>
                  <a:gd name="T82" fmla="*/ 1060740235 w 136"/>
                  <a:gd name="T83" fmla="*/ 2147483647 h 125"/>
                  <a:gd name="T84" fmla="*/ 959713037 w 136"/>
                  <a:gd name="T85" fmla="*/ 2147483647 h 125"/>
                  <a:gd name="T86" fmla="*/ 865174329 w 136"/>
                  <a:gd name="T87" fmla="*/ 2147483647 h 125"/>
                  <a:gd name="T88" fmla="*/ 1026900909 w 136"/>
                  <a:gd name="T89" fmla="*/ 2147483647 h 125"/>
                  <a:gd name="T90" fmla="*/ 901510363 w 136"/>
                  <a:gd name="T91" fmla="*/ 2147483647 h 125"/>
                  <a:gd name="T92" fmla="*/ 577385737 w 136"/>
                  <a:gd name="T93" fmla="*/ 2147483647 h 125"/>
                  <a:gd name="T94" fmla="*/ 323454250 w 136"/>
                  <a:gd name="T95" fmla="*/ 2147483647 h 125"/>
                  <a:gd name="T96" fmla="*/ 0 w 136"/>
                  <a:gd name="T97" fmla="*/ 2147483647 h 125"/>
                  <a:gd name="T98" fmla="*/ 195574675 w 136"/>
                  <a:gd name="T99" fmla="*/ 2147483647 h 125"/>
                  <a:gd name="T100" fmla="*/ 323454250 w 136"/>
                  <a:gd name="T101" fmla="*/ 2147483647 h 125"/>
                  <a:gd name="T102" fmla="*/ 323454250 w 136"/>
                  <a:gd name="T103" fmla="*/ 2147483647 h 1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6"/>
                  <a:gd name="T157" fmla="*/ 0 h 125"/>
                  <a:gd name="T158" fmla="*/ 136 w 136"/>
                  <a:gd name="T159" fmla="*/ 125 h 1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6" h="125">
                    <a:moveTo>
                      <a:pt x="10" y="72"/>
                    </a:moveTo>
                    <a:cubicBezTo>
                      <a:pt x="13" y="73"/>
                      <a:pt x="16" y="74"/>
                      <a:pt x="20" y="70"/>
                    </a:cubicBezTo>
                    <a:cubicBezTo>
                      <a:pt x="24" y="67"/>
                      <a:pt x="29" y="61"/>
                      <a:pt x="30" y="61"/>
                    </a:cubicBezTo>
                    <a:cubicBezTo>
                      <a:pt x="31" y="60"/>
                      <a:pt x="31" y="60"/>
                      <a:pt x="34" y="59"/>
                    </a:cubicBezTo>
                    <a:cubicBezTo>
                      <a:pt x="38" y="58"/>
                      <a:pt x="38" y="57"/>
                      <a:pt x="40" y="54"/>
                    </a:cubicBezTo>
                    <a:cubicBezTo>
                      <a:pt x="43" y="53"/>
                      <a:pt x="46" y="48"/>
                      <a:pt x="47" y="47"/>
                    </a:cubicBezTo>
                    <a:cubicBezTo>
                      <a:pt x="49" y="46"/>
                      <a:pt x="52" y="44"/>
                      <a:pt x="55" y="45"/>
                    </a:cubicBezTo>
                    <a:cubicBezTo>
                      <a:pt x="57" y="45"/>
                      <a:pt x="63" y="41"/>
                      <a:pt x="64" y="40"/>
                    </a:cubicBezTo>
                    <a:cubicBezTo>
                      <a:pt x="66" y="40"/>
                      <a:pt x="75" y="36"/>
                      <a:pt x="77" y="29"/>
                    </a:cubicBezTo>
                    <a:cubicBezTo>
                      <a:pt x="79" y="21"/>
                      <a:pt x="79" y="20"/>
                      <a:pt x="79" y="17"/>
                    </a:cubicBezTo>
                    <a:cubicBezTo>
                      <a:pt x="78" y="15"/>
                      <a:pt x="78" y="13"/>
                      <a:pt x="82" y="14"/>
                    </a:cubicBezTo>
                    <a:cubicBezTo>
                      <a:pt x="86" y="14"/>
                      <a:pt x="88" y="13"/>
                      <a:pt x="88" y="15"/>
                    </a:cubicBezTo>
                    <a:cubicBezTo>
                      <a:pt x="88" y="17"/>
                      <a:pt x="87" y="20"/>
                      <a:pt x="89" y="18"/>
                    </a:cubicBezTo>
                    <a:cubicBezTo>
                      <a:pt x="90" y="18"/>
                      <a:pt x="91" y="17"/>
                      <a:pt x="92" y="17"/>
                    </a:cubicBezTo>
                    <a:cubicBezTo>
                      <a:pt x="94" y="17"/>
                      <a:pt x="95" y="16"/>
                      <a:pt x="94" y="15"/>
                    </a:cubicBezTo>
                    <a:cubicBezTo>
                      <a:pt x="93" y="13"/>
                      <a:pt x="93" y="12"/>
                      <a:pt x="91" y="13"/>
                    </a:cubicBezTo>
                    <a:cubicBezTo>
                      <a:pt x="90" y="13"/>
                      <a:pt x="89" y="10"/>
                      <a:pt x="91" y="10"/>
                    </a:cubicBezTo>
                    <a:cubicBezTo>
                      <a:pt x="93" y="9"/>
                      <a:pt x="94" y="9"/>
                      <a:pt x="95" y="8"/>
                    </a:cubicBezTo>
                    <a:cubicBezTo>
                      <a:pt x="95" y="7"/>
                      <a:pt x="96" y="6"/>
                      <a:pt x="97" y="7"/>
                    </a:cubicBezTo>
                    <a:cubicBezTo>
                      <a:pt x="98" y="8"/>
                      <a:pt x="99" y="8"/>
                      <a:pt x="101" y="5"/>
                    </a:cubicBezTo>
                    <a:cubicBezTo>
                      <a:pt x="102" y="3"/>
                      <a:pt x="101" y="1"/>
                      <a:pt x="103" y="1"/>
                    </a:cubicBezTo>
                    <a:cubicBezTo>
                      <a:pt x="105" y="1"/>
                      <a:pt x="110" y="0"/>
                      <a:pt x="112" y="1"/>
                    </a:cubicBezTo>
                    <a:cubicBezTo>
                      <a:pt x="114" y="3"/>
                      <a:pt x="115" y="4"/>
                      <a:pt x="118" y="4"/>
                    </a:cubicBezTo>
                    <a:cubicBezTo>
                      <a:pt x="120" y="5"/>
                      <a:pt x="120" y="5"/>
                      <a:pt x="122" y="6"/>
                    </a:cubicBezTo>
                    <a:cubicBezTo>
                      <a:pt x="124" y="7"/>
                      <a:pt x="125" y="6"/>
                      <a:pt x="127" y="8"/>
                    </a:cubicBezTo>
                    <a:cubicBezTo>
                      <a:pt x="128" y="9"/>
                      <a:pt x="127" y="11"/>
                      <a:pt x="129" y="12"/>
                    </a:cubicBezTo>
                    <a:cubicBezTo>
                      <a:pt x="131" y="14"/>
                      <a:pt x="131" y="15"/>
                      <a:pt x="131" y="17"/>
                    </a:cubicBezTo>
                    <a:cubicBezTo>
                      <a:pt x="132" y="18"/>
                      <a:pt x="131" y="19"/>
                      <a:pt x="133" y="21"/>
                    </a:cubicBezTo>
                    <a:cubicBezTo>
                      <a:pt x="135" y="23"/>
                      <a:pt x="136" y="25"/>
                      <a:pt x="134" y="27"/>
                    </a:cubicBezTo>
                    <a:cubicBezTo>
                      <a:pt x="131" y="30"/>
                      <a:pt x="128" y="31"/>
                      <a:pt x="127" y="32"/>
                    </a:cubicBezTo>
                    <a:cubicBezTo>
                      <a:pt x="126" y="32"/>
                      <a:pt x="124" y="35"/>
                      <a:pt x="123" y="37"/>
                    </a:cubicBezTo>
                    <a:cubicBezTo>
                      <a:pt x="118" y="38"/>
                      <a:pt x="118" y="40"/>
                      <a:pt x="115" y="41"/>
                    </a:cubicBezTo>
                    <a:cubicBezTo>
                      <a:pt x="106" y="44"/>
                      <a:pt x="101" y="45"/>
                      <a:pt x="94" y="48"/>
                    </a:cubicBezTo>
                    <a:cubicBezTo>
                      <a:pt x="86" y="51"/>
                      <a:pt x="83" y="66"/>
                      <a:pt x="80" y="73"/>
                    </a:cubicBezTo>
                    <a:cubicBezTo>
                      <a:pt x="77" y="80"/>
                      <a:pt x="71" y="81"/>
                      <a:pt x="66" y="84"/>
                    </a:cubicBezTo>
                    <a:cubicBezTo>
                      <a:pt x="63" y="87"/>
                      <a:pt x="61" y="92"/>
                      <a:pt x="59" y="94"/>
                    </a:cubicBezTo>
                    <a:cubicBezTo>
                      <a:pt x="56" y="98"/>
                      <a:pt x="54" y="103"/>
                      <a:pt x="52" y="108"/>
                    </a:cubicBezTo>
                    <a:cubicBezTo>
                      <a:pt x="49" y="113"/>
                      <a:pt x="44" y="115"/>
                      <a:pt x="41" y="118"/>
                    </a:cubicBezTo>
                    <a:lnTo>
                      <a:pt x="41" y="125"/>
                    </a:lnTo>
                    <a:cubicBezTo>
                      <a:pt x="38" y="123"/>
                      <a:pt x="36" y="123"/>
                      <a:pt x="33" y="123"/>
                    </a:cubicBezTo>
                    <a:cubicBezTo>
                      <a:pt x="32" y="123"/>
                      <a:pt x="33" y="124"/>
                      <a:pt x="30" y="124"/>
                    </a:cubicBezTo>
                    <a:cubicBezTo>
                      <a:pt x="29" y="124"/>
                      <a:pt x="27" y="123"/>
                      <a:pt x="27" y="121"/>
                    </a:cubicBezTo>
                    <a:cubicBezTo>
                      <a:pt x="27" y="117"/>
                      <a:pt x="32" y="117"/>
                      <a:pt x="32" y="113"/>
                    </a:cubicBezTo>
                    <a:cubicBezTo>
                      <a:pt x="32" y="108"/>
                      <a:pt x="31" y="107"/>
                      <a:pt x="28" y="106"/>
                    </a:cubicBezTo>
                    <a:cubicBezTo>
                      <a:pt x="24" y="105"/>
                      <a:pt x="27" y="98"/>
                      <a:pt x="18" y="99"/>
                    </a:cubicBezTo>
                    <a:cubicBezTo>
                      <a:pt x="16" y="100"/>
                      <a:pt x="13" y="99"/>
                      <a:pt x="10" y="99"/>
                    </a:cubicBezTo>
                    <a:cubicBezTo>
                      <a:pt x="4" y="99"/>
                      <a:pt x="0" y="98"/>
                      <a:pt x="0" y="92"/>
                    </a:cubicBezTo>
                    <a:cubicBezTo>
                      <a:pt x="0" y="85"/>
                      <a:pt x="6" y="83"/>
                      <a:pt x="6" y="72"/>
                    </a:cubicBezTo>
                    <a:cubicBezTo>
                      <a:pt x="6" y="72"/>
                      <a:pt x="8" y="72"/>
                      <a:pt x="10" y="7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1152" y="2114"/>
                <a:ext cx="592" cy="443"/>
              </a:xfrm>
              <a:custGeom>
                <a:avLst/>
                <a:gdLst>
                  <a:gd name="T0" fmla="*/ 0 w 157"/>
                  <a:gd name="T1" fmla="*/ 2010568834 h 117"/>
                  <a:gd name="T2" fmla="*/ 438097446 w 157"/>
                  <a:gd name="T3" fmla="*/ 2147483647 h 117"/>
                  <a:gd name="T4" fmla="*/ 810560353 w 157"/>
                  <a:gd name="T5" fmla="*/ 2147483647 h 117"/>
                  <a:gd name="T6" fmla="*/ 1156826373 w 157"/>
                  <a:gd name="T7" fmla="*/ 2147483647 h 117"/>
                  <a:gd name="T8" fmla="*/ 1461335731 w 157"/>
                  <a:gd name="T9" fmla="*/ 2147483647 h 117"/>
                  <a:gd name="T10" fmla="*/ 2147042141 w 157"/>
                  <a:gd name="T11" fmla="*/ 2147483647 h 117"/>
                  <a:gd name="T12" fmla="*/ 2147483647 w 157"/>
                  <a:gd name="T13" fmla="*/ 2147483647 h 117"/>
                  <a:gd name="T14" fmla="*/ 2147483647 w 157"/>
                  <a:gd name="T15" fmla="*/ 2147483647 h 117"/>
                  <a:gd name="T16" fmla="*/ 2147483647 w 157"/>
                  <a:gd name="T17" fmla="*/ 2147483647 h 117"/>
                  <a:gd name="T18" fmla="*/ 2147483647 w 157"/>
                  <a:gd name="T19" fmla="*/ 2147483647 h 117"/>
                  <a:gd name="T20" fmla="*/ 2147483647 w 157"/>
                  <a:gd name="T21" fmla="*/ 2147483647 h 117"/>
                  <a:gd name="T22" fmla="*/ 2147483647 w 157"/>
                  <a:gd name="T23" fmla="*/ 2147483647 h 117"/>
                  <a:gd name="T24" fmla="*/ 2147483647 w 157"/>
                  <a:gd name="T25" fmla="*/ 2147483647 h 117"/>
                  <a:gd name="T26" fmla="*/ 2147483647 w 157"/>
                  <a:gd name="T27" fmla="*/ 2104778487 h 117"/>
                  <a:gd name="T28" fmla="*/ 2147483647 w 157"/>
                  <a:gd name="T29" fmla="*/ 1816373940 h 117"/>
                  <a:gd name="T30" fmla="*/ 2147483647 w 157"/>
                  <a:gd name="T31" fmla="*/ 1596837841 h 117"/>
                  <a:gd name="T32" fmla="*/ 2147483647 w 157"/>
                  <a:gd name="T33" fmla="*/ 1368796969 h 117"/>
                  <a:gd name="T34" fmla="*/ 2147483647 w 157"/>
                  <a:gd name="T35" fmla="*/ 1368796969 h 117"/>
                  <a:gd name="T36" fmla="*/ 2147483647 w 157"/>
                  <a:gd name="T37" fmla="*/ 1368796969 h 117"/>
                  <a:gd name="T38" fmla="*/ 2147483647 w 157"/>
                  <a:gd name="T39" fmla="*/ 1368796969 h 117"/>
                  <a:gd name="T40" fmla="*/ 2147483647 w 157"/>
                  <a:gd name="T41" fmla="*/ 1368796969 h 117"/>
                  <a:gd name="T42" fmla="*/ 2147483647 w 157"/>
                  <a:gd name="T43" fmla="*/ 1241558062 h 117"/>
                  <a:gd name="T44" fmla="*/ 2147483647 w 157"/>
                  <a:gd name="T45" fmla="*/ 1021811133 h 117"/>
                  <a:gd name="T46" fmla="*/ 2147483647 w 157"/>
                  <a:gd name="T47" fmla="*/ 1082296180 h 117"/>
                  <a:gd name="T48" fmla="*/ 2147483647 w 157"/>
                  <a:gd name="T49" fmla="*/ 793939747 h 117"/>
                  <a:gd name="T50" fmla="*/ 2147483647 w 157"/>
                  <a:gd name="T51" fmla="*/ 252812268 h 117"/>
                  <a:gd name="T52" fmla="*/ 2147483647 w 157"/>
                  <a:gd name="T53" fmla="*/ 194809190 h 117"/>
                  <a:gd name="T54" fmla="*/ 2147483647 w 157"/>
                  <a:gd name="T55" fmla="*/ 33689654 h 117"/>
                  <a:gd name="T56" fmla="*/ 2147483647 w 157"/>
                  <a:gd name="T57" fmla="*/ 66920898 h 117"/>
                  <a:gd name="T58" fmla="*/ 2147483647 w 157"/>
                  <a:gd name="T59" fmla="*/ 194809190 h 117"/>
                  <a:gd name="T60" fmla="*/ 2024397044 w 157"/>
                  <a:gd name="T61" fmla="*/ 94174868 h 117"/>
                  <a:gd name="T62" fmla="*/ 1776907415 w 157"/>
                  <a:gd name="T63" fmla="*/ 252812268 h 117"/>
                  <a:gd name="T64" fmla="*/ 1494435833 w 157"/>
                  <a:gd name="T65" fmla="*/ 355771676 h 117"/>
                  <a:gd name="T66" fmla="*/ 1156826373 w 157"/>
                  <a:gd name="T67" fmla="*/ 447577092 h 117"/>
                  <a:gd name="T68" fmla="*/ 900713487 w 157"/>
                  <a:gd name="T69" fmla="*/ 480805087 h 117"/>
                  <a:gd name="T70" fmla="*/ 876197789 w 157"/>
                  <a:gd name="T71" fmla="*/ 702089844 h 117"/>
                  <a:gd name="T72" fmla="*/ 742594617 w 157"/>
                  <a:gd name="T73" fmla="*/ 769671067 h 117"/>
                  <a:gd name="T74" fmla="*/ 247488241 w 157"/>
                  <a:gd name="T75" fmla="*/ 930754502 h 117"/>
                  <a:gd name="T76" fmla="*/ 0 w 157"/>
                  <a:gd name="T77" fmla="*/ 930754502 h 117"/>
                  <a:gd name="T78" fmla="*/ 0 w 157"/>
                  <a:gd name="T79" fmla="*/ 930754502 h 117"/>
                  <a:gd name="T80" fmla="*/ 0 w 157"/>
                  <a:gd name="T81" fmla="*/ 2010568834 h 1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7"/>
                  <a:gd name="T124" fmla="*/ 0 h 117"/>
                  <a:gd name="T125" fmla="*/ 157 w 157"/>
                  <a:gd name="T126" fmla="*/ 117 h 11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7" h="117">
                    <a:moveTo>
                      <a:pt x="0" y="63"/>
                    </a:moveTo>
                    <a:cubicBezTo>
                      <a:pt x="5" y="66"/>
                      <a:pt x="10" y="72"/>
                      <a:pt x="14" y="75"/>
                    </a:cubicBezTo>
                    <a:cubicBezTo>
                      <a:pt x="18" y="79"/>
                      <a:pt x="21" y="88"/>
                      <a:pt x="26" y="93"/>
                    </a:cubicBezTo>
                    <a:cubicBezTo>
                      <a:pt x="29" y="96"/>
                      <a:pt x="31" y="95"/>
                      <a:pt x="37" y="96"/>
                    </a:cubicBezTo>
                    <a:cubicBezTo>
                      <a:pt x="42" y="98"/>
                      <a:pt x="42" y="103"/>
                      <a:pt x="47" y="105"/>
                    </a:cubicBezTo>
                    <a:cubicBezTo>
                      <a:pt x="54" y="108"/>
                      <a:pt x="62" y="107"/>
                      <a:pt x="69" y="111"/>
                    </a:cubicBezTo>
                    <a:cubicBezTo>
                      <a:pt x="73" y="113"/>
                      <a:pt x="75" y="115"/>
                      <a:pt x="78" y="117"/>
                    </a:cubicBezTo>
                    <a:cubicBezTo>
                      <a:pt x="79" y="115"/>
                      <a:pt x="82" y="117"/>
                      <a:pt x="82" y="112"/>
                    </a:cubicBezTo>
                    <a:cubicBezTo>
                      <a:pt x="82" y="110"/>
                      <a:pt x="80" y="108"/>
                      <a:pt x="82" y="105"/>
                    </a:cubicBezTo>
                    <a:cubicBezTo>
                      <a:pt x="83" y="103"/>
                      <a:pt x="88" y="102"/>
                      <a:pt x="91" y="101"/>
                    </a:cubicBezTo>
                    <a:cubicBezTo>
                      <a:pt x="92" y="100"/>
                      <a:pt x="91" y="96"/>
                      <a:pt x="94" y="95"/>
                    </a:cubicBezTo>
                    <a:cubicBezTo>
                      <a:pt x="97" y="94"/>
                      <a:pt x="99" y="94"/>
                      <a:pt x="101" y="92"/>
                    </a:cubicBezTo>
                    <a:cubicBezTo>
                      <a:pt x="104" y="90"/>
                      <a:pt x="100" y="87"/>
                      <a:pt x="100" y="83"/>
                    </a:cubicBezTo>
                    <a:cubicBezTo>
                      <a:pt x="100" y="75"/>
                      <a:pt x="105" y="75"/>
                      <a:pt x="105" y="66"/>
                    </a:cubicBezTo>
                    <a:cubicBezTo>
                      <a:pt x="105" y="62"/>
                      <a:pt x="103" y="60"/>
                      <a:pt x="103" y="57"/>
                    </a:cubicBezTo>
                    <a:cubicBezTo>
                      <a:pt x="103" y="52"/>
                      <a:pt x="109" y="52"/>
                      <a:pt x="113" y="50"/>
                    </a:cubicBezTo>
                    <a:cubicBezTo>
                      <a:pt x="118" y="49"/>
                      <a:pt x="117" y="43"/>
                      <a:pt x="124" y="43"/>
                    </a:cubicBezTo>
                    <a:cubicBezTo>
                      <a:pt x="128" y="43"/>
                      <a:pt x="129" y="43"/>
                      <a:pt x="138" y="43"/>
                    </a:cubicBezTo>
                    <a:lnTo>
                      <a:pt x="154" y="43"/>
                    </a:lnTo>
                    <a:cubicBezTo>
                      <a:pt x="156" y="42"/>
                      <a:pt x="157" y="41"/>
                      <a:pt x="157" y="39"/>
                    </a:cubicBezTo>
                    <a:cubicBezTo>
                      <a:pt x="157" y="36"/>
                      <a:pt x="154" y="32"/>
                      <a:pt x="152" y="32"/>
                    </a:cubicBezTo>
                    <a:cubicBezTo>
                      <a:pt x="149" y="32"/>
                      <a:pt x="149" y="34"/>
                      <a:pt x="146" y="34"/>
                    </a:cubicBezTo>
                    <a:cubicBezTo>
                      <a:pt x="142" y="34"/>
                      <a:pt x="141" y="28"/>
                      <a:pt x="140" y="25"/>
                    </a:cubicBezTo>
                    <a:cubicBezTo>
                      <a:pt x="137" y="18"/>
                      <a:pt x="134" y="13"/>
                      <a:pt x="130" y="8"/>
                    </a:cubicBezTo>
                    <a:cubicBezTo>
                      <a:pt x="127" y="8"/>
                      <a:pt x="121" y="6"/>
                      <a:pt x="120" y="6"/>
                    </a:cubicBezTo>
                    <a:cubicBezTo>
                      <a:pt x="112" y="6"/>
                      <a:pt x="101" y="1"/>
                      <a:pt x="91" y="1"/>
                    </a:cubicBezTo>
                    <a:cubicBezTo>
                      <a:pt x="86" y="1"/>
                      <a:pt x="83" y="0"/>
                      <a:pt x="78" y="2"/>
                    </a:cubicBezTo>
                    <a:cubicBezTo>
                      <a:pt x="75" y="3"/>
                      <a:pt x="75" y="6"/>
                      <a:pt x="72" y="6"/>
                    </a:cubicBezTo>
                    <a:cubicBezTo>
                      <a:pt x="69" y="6"/>
                      <a:pt x="68" y="3"/>
                      <a:pt x="65" y="3"/>
                    </a:cubicBezTo>
                    <a:cubicBezTo>
                      <a:pt x="63" y="3"/>
                      <a:pt x="60" y="5"/>
                      <a:pt x="57" y="8"/>
                    </a:cubicBezTo>
                    <a:cubicBezTo>
                      <a:pt x="53" y="12"/>
                      <a:pt x="53" y="9"/>
                      <a:pt x="48" y="11"/>
                    </a:cubicBezTo>
                    <a:cubicBezTo>
                      <a:pt x="44" y="12"/>
                      <a:pt x="44" y="16"/>
                      <a:pt x="37" y="14"/>
                    </a:cubicBezTo>
                    <a:cubicBezTo>
                      <a:pt x="34" y="14"/>
                      <a:pt x="32" y="14"/>
                      <a:pt x="29" y="15"/>
                    </a:cubicBezTo>
                    <a:cubicBezTo>
                      <a:pt x="27" y="17"/>
                      <a:pt x="29" y="19"/>
                      <a:pt x="28" y="22"/>
                    </a:cubicBezTo>
                    <a:cubicBezTo>
                      <a:pt x="27" y="23"/>
                      <a:pt x="25" y="24"/>
                      <a:pt x="24" y="24"/>
                    </a:cubicBezTo>
                    <a:cubicBezTo>
                      <a:pt x="19" y="26"/>
                      <a:pt x="12" y="26"/>
                      <a:pt x="8" y="29"/>
                    </a:cubicBezTo>
                    <a:cubicBezTo>
                      <a:pt x="6" y="31"/>
                      <a:pt x="3" y="29"/>
                      <a:pt x="0" y="29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641" y="1818"/>
                <a:ext cx="850" cy="634"/>
              </a:xfrm>
              <a:custGeom>
                <a:avLst/>
                <a:gdLst>
                  <a:gd name="T0" fmla="*/ 2147483647 w 225"/>
                  <a:gd name="T1" fmla="*/ 351475343 h 168"/>
                  <a:gd name="T2" fmla="*/ 2147483647 w 225"/>
                  <a:gd name="T3" fmla="*/ 283028487 h 168"/>
                  <a:gd name="T4" fmla="*/ 2147483647 w 225"/>
                  <a:gd name="T5" fmla="*/ 283028487 h 168"/>
                  <a:gd name="T6" fmla="*/ 2147483647 w 225"/>
                  <a:gd name="T7" fmla="*/ 499738303 h 168"/>
                  <a:gd name="T8" fmla="*/ 2147483647 w 225"/>
                  <a:gd name="T9" fmla="*/ 785066820 h 168"/>
                  <a:gd name="T10" fmla="*/ 2147483647 w 225"/>
                  <a:gd name="T11" fmla="*/ 1134208440 h 168"/>
                  <a:gd name="T12" fmla="*/ 2147483647 w 225"/>
                  <a:gd name="T13" fmla="*/ 1100841455 h 168"/>
                  <a:gd name="T14" fmla="*/ 1563607896 w 225"/>
                  <a:gd name="T15" fmla="*/ 1350960523 h 168"/>
                  <a:gd name="T16" fmla="*/ 1082296169 w 225"/>
                  <a:gd name="T17" fmla="*/ 1602923866 h 168"/>
                  <a:gd name="T18" fmla="*/ 769670575 w 225"/>
                  <a:gd name="T19" fmla="*/ 1735347458 h 168"/>
                  <a:gd name="T20" fmla="*/ 507940883 w 225"/>
                  <a:gd name="T21" fmla="*/ 2147483647 h 168"/>
                  <a:gd name="T22" fmla="*/ 322049484 w 225"/>
                  <a:gd name="T23" fmla="*/ 2147483647 h 168"/>
                  <a:gd name="T24" fmla="*/ 702089836 w 225"/>
                  <a:gd name="T25" fmla="*/ 2147483647 h 168"/>
                  <a:gd name="T26" fmla="*/ 507940883 w 225"/>
                  <a:gd name="T27" fmla="*/ 2147483647 h 168"/>
                  <a:gd name="T28" fmla="*/ 1182942428 w 225"/>
                  <a:gd name="T29" fmla="*/ 2147483647 h 168"/>
                  <a:gd name="T30" fmla="*/ 1816373921 w 225"/>
                  <a:gd name="T31" fmla="*/ 2147483647 h 168"/>
                  <a:gd name="T32" fmla="*/ 2147483647 w 225"/>
                  <a:gd name="T33" fmla="*/ 2147483647 h 168"/>
                  <a:gd name="T34" fmla="*/ 2147483647 w 225"/>
                  <a:gd name="T35" fmla="*/ 2147483647 h 168"/>
                  <a:gd name="T36" fmla="*/ 2147483647 w 225"/>
                  <a:gd name="T37" fmla="*/ 2147483647 h 168"/>
                  <a:gd name="T38" fmla="*/ 2147483647 w 225"/>
                  <a:gd name="T39" fmla="*/ 2147483647 h 168"/>
                  <a:gd name="T40" fmla="*/ 2147483647 w 225"/>
                  <a:gd name="T41" fmla="*/ 2147483647 h 168"/>
                  <a:gd name="T42" fmla="*/ 2147483647 w 225"/>
                  <a:gd name="T43" fmla="*/ 2147483647 h 168"/>
                  <a:gd name="T44" fmla="*/ 2147483647 w 225"/>
                  <a:gd name="T45" fmla="*/ 2147483647 h 168"/>
                  <a:gd name="T46" fmla="*/ 2147483647 w 225"/>
                  <a:gd name="T47" fmla="*/ 2147483647 h 168"/>
                  <a:gd name="T48" fmla="*/ 2147483647 w 225"/>
                  <a:gd name="T49" fmla="*/ 2147483647 h 168"/>
                  <a:gd name="T50" fmla="*/ 2147483647 w 225"/>
                  <a:gd name="T51" fmla="*/ 2147483647 h 168"/>
                  <a:gd name="T52" fmla="*/ 2147483647 w 225"/>
                  <a:gd name="T53" fmla="*/ 2147483647 h 168"/>
                  <a:gd name="T54" fmla="*/ 2147483647 w 225"/>
                  <a:gd name="T55" fmla="*/ 2147483647 h 168"/>
                  <a:gd name="T56" fmla="*/ 2147483647 w 225"/>
                  <a:gd name="T57" fmla="*/ 2147483647 h 168"/>
                  <a:gd name="T58" fmla="*/ 2147483647 w 225"/>
                  <a:gd name="T59" fmla="*/ 2147483647 h 168"/>
                  <a:gd name="T60" fmla="*/ 2147483647 w 225"/>
                  <a:gd name="T61" fmla="*/ 2147483647 h 168"/>
                  <a:gd name="T62" fmla="*/ 2147483647 w 225"/>
                  <a:gd name="T63" fmla="*/ 1885916244 h 168"/>
                  <a:gd name="T64" fmla="*/ 2147483647 w 225"/>
                  <a:gd name="T65" fmla="*/ 1010627272 h 168"/>
                  <a:gd name="T66" fmla="*/ 2147483647 w 225"/>
                  <a:gd name="T67" fmla="*/ 601103514 h 168"/>
                  <a:gd name="T68" fmla="*/ 2147483647 w 225"/>
                  <a:gd name="T69" fmla="*/ 0 h 168"/>
                  <a:gd name="T70" fmla="*/ 2147483647 w 225"/>
                  <a:gd name="T71" fmla="*/ 0 h 1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5"/>
                  <a:gd name="T109" fmla="*/ 0 h 168"/>
                  <a:gd name="T110" fmla="*/ 225 w 225"/>
                  <a:gd name="T111" fmla="*/ 168 h 1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5" h="168">
                    <a:moveTo>
                      <a:pt x="179" y="0"/>
                    </a:moveTo>
                    <a:cubicBezTo>
                      <a:pt x="176" y="4"/>
                      <a:pt x="173" y="11"/>
                      <a:pt x="169" y="11"/>
                    </a:cubicBezTo>
                    <a:cubicBezTo>
                      <a:pt x="164" y="11"/>
                      <a:pt x="164" y="6"/>
                      <a:pt x="160" y="6"/>
                    </a:cubicBezTo>
                    <a:cubicBezTo>
                      <a:pt x="158" y="6"/>
                      <a:pt x="157" y="9"/>
                      <a:pt x="155" y="9"/>
                    </a:cubicBezTo>
                    <a:cubicBezTo>
                      <a:pt x="151" y="9"/>
                      <a:pt x="151" y="6"/>
                      <a:pt x="148" y="6"/>
                    </a:cubicBezTo>
                    <a:cubicBezTo>
                      <a:pt x="146" y="6"/>
                      <a:pt x="143" y="8"/>
                      <a:pt x="142" y="9"/>
                    </a:cubicBezTo>
                    <a:cubicBezTo>
                      <a:pt x="136" y="11"/>
                      <a:pt x="135" y="12"/>
                      <a:pt x="131" y="15"/>
                    </a:cubicBezTo>
                    <a:cubicBezTo>
                      <a:pt x="129" y="16"/>
                      <a:pt x="127" y="15"/>
                      <a:pt x="126" y="16"/>
                    </a:cubicBezTo>
                    <a:cubicBezTo>
                      <a:pt x="123" y="18"/>
                      <a:pt x="124" y="21"/>
                      <a:pt x="122" y="23"/>
                    </a:cubicBezTo>
                    <a:cubicBezTo>
                      <a:pt x="119" y="26"/>
                      <a:pt x="115" y="24"/>
                      <a:pt x="112" y="25"/>
                    </a:cubicBezTo>
                    <a:cubicBezTo>
                      <a:pt x="107" y="27"/>
                      <a:pt x="104" y="29"/>
                      <a:pt x="102" y="32"/>
                    </a:cubicBezTo>
                    <a:cubicBezTo>
                      <a:pt x="100" y="35"/>
                      <a:pt x="92" y="36"/>
                      <a:pt x="87" y="36"/>
                    </a:cubicBezTo>
                    <a:cubicBezTo>
                      <a:pt x="81" y="36"/>
                      <a:pt x="83" y="33"/>
                      <a:pt x="77" y="33"/>
                    </a:cubicBezTo>
                    <a:cubicBezTo>
                      <a:pt x="74" y="33"/>
                      <a:pt x="73" y="37"/>
                      <a:pt x="68" y="35"/>
                    </a:cubicBezTo>
                    <a:cubicBezTo>
                      <a:pt x="66" y="33"/>
                      <a:pt x="65" y="35"/>
                      <a:pt x="64" y="35"/>
                    </a:cubicBezTo>
                    <a:cubicBezTo>
                      <a:pt x="57" y="35"/>
                      <a:pt x="54" y="40"/>
                      <a:pt x="49" y="43"/>
                    </a:cubicBezTo>
                    <a:cubicBezTo>
                      <a:pt x="45" y="46"/>
                      <a:pt x="41" y="42"/>
                      <a:pt x="37" y="45"/>
                    </a:cubicBezTo>
                    <a:cubicBezTo>
                      <a:pt x="35" y="46"/>
                      <a:pt x="36" y="49"/>
                      <a:pt x="34" y="51"/>
                    </a:cubicBezTo>
                    <a:cubicBezTo>
                      <a:pt x="32" y="53"/>
                      <a:pt x="32" y="53"/>
                      <a:pt x="30" y="54"/>
                    </a:cubicBezTo>
                    <a:cubicBezTo>
                      <a:pt x="28" y="54"/>
                      <a:pt x="24" y="54"/>
                      <a:pt x="24" y="55"/>
                    </a:cubicBezTo>
                    <a:cubicBezTo>
                      <a:pt x="22" y="57"/>
                      <a:pt x="22" y="58"/>
                      <a:pt x="22" y="60"/>
                    </a:cubicBezTo>
                    <a:cubicBezTo>
                      <a:pt x="21" y="65"/>
                      <a:pt x="16" y="69"/>
                      <a:pt x="16" y="72"/>
                    </a:cubicBezTo>
                    <a:cubicBezTo>
                      <a:pt x="16" y="83"/>
                      <a:pt x="6" y="84"/>
                      <a:pt x="0" y="86"/>
                    </a:cubicBezTo>
                    <a:cubicBezTo>
                      <a:pt x="4" y="91"/>
                      <a:pt x="7" y="96"/>
                      <a:pt x="10" y="103"/>
                    </a:cubicBezTo>
                    <a:cubicBezTo>
                      <a:pt x="11" y="106"/>
                      <a:pt x="12" y="112"/>
                      <a:pt x="16" y="112"/>
                    </a:cubicBezTo>
                    <a:cubicBezTo>
                      <a:pt x="19" y="112"/>
                      <a:pt x="19" y="110"/>
                      <a:pt x="22" y="110"/>
                    </a:cubicBezTo>
                    <a:cubicBezTo>
                      <a:pt x="24" y="110"/>
                      <a:pt x="27" y="114"/>
                      <a:pt x="27" y="117"/>
                    </a:cubicBezTo>
                    <a:cubicBezTo>
                      <a:pt x="27" y="124"/>
                      <a:pt x="16" y="122"/>
                      <a:pt x="16" y="128"/>
                    </a:cubicBezTo>
                    <a:cubicBezTo>
                      <a:pt x="16" y="130"/>
                      <a:pt x="19" y="131"/>
                      <a:pt x="20" y="131"/>
                    </a:cubicBezTo>
                    <a:cubicBezTo>
                      <a:pt x="26" y="131"/>
                      <a:pt x="31" y="132"/>
                      <a:pt x="37" y="133"/>
                    </a:cubicBezTo>
                    <a:cubicBezTo>
                      <a:pt x="44" y="134"/>
                      <a:pt x="48" y="138"/>
                      <a:pt x="52" y="139"/>
                    </a:cubicBezTo>
                    <a:cubicBezTo>
                      <a:pt x="54" y="140"/>
                      <a:pt x="56" y="139"/>
                      <a:pt x="57" y="138"/>
                    </a:cubicBezTo>
                    <a:cubicBezTo>
                      <a:pt x="60" y="138"/>
                      <a:pt x="61" y="137"/>
                      <a:pt x="65" y="138"/>
                    </a:cubicBezTo>
                    <a:cubicBezTo>
                      <a:pt x="69" y="138"/>
                      <a:pt x="76" y="139"/>
                      <a:pt x="79" y="137"/>
                    </a:cubicBezTo>
                    <a:cubicBezTo>
                      <a:pt x="80" y="137"/>
                      <a:pt x="80" y="134"/>
                      <a:pt x="83" y="134"/>
                    </a:cubicBezTo>
                    <a:cubicBezTo>
                      <a:pt x="86" y="134"/>
                      <a:pt x="87" y="136"/>
                      <a:pt x="89" y="137"/>
                    </a:cubicBezTo>
                    <a:lnTo>
                      <a:pt x="155" y="137"/>
                    </a:lnTo>
                    <a:cubicBezTo>
                      <a:pt x="155" y="134"/>
                      <a:pt x="151" y="133"/>
                      <a:pt x="151" y="129"/>
                    </a:cubicBezTo>
                    <a:cubicBezTo>
                      <a:pt x="151" y="127"/>
                      <a:pt x="155" y="120"/>
                      <a:pt x="157" y="120"/>
                    </a:cubicBezTo>
                    <a:cubicBezTo>
                      <a:pt x="163" y="121"/>
                      <a:pt x="163" y="137"/>
                      <a:pt x="171" y="137"/>
                    </a:cubicBezTo>
                    <a:cubicBezTo>
                      <a:pt x="175" y="137"/>
                      <a:pt x="177" y="131"/>
                      <a:pt x="180" y="128"/>
                    </a:cubicBezTo>
                    <a:cubicBezTo>
                      <a:pt x="184" y="124"/>
                      <a:pt x="190" y="113"/>
                      <a:pt x="199" y="113"/>
                    </a:cubicBezTo>
                    <a:cubicBezTo>
                      <a:pt x="204" y="113"/>
                      <a:pt x="205" y="120"/>
                      <a:pt x="208" y="124"/>
                    </a:cubicBezTo>
                    <a:cubicBezTo>
                      <a:pt x="212" y="131"/>
                      <a:pt x="218" y="142"/>
                      <a:pt x="218" y="154"/>
                    </a:cubicBezTo>
                    <a:cubicBezTo>
                      <a:pt x="218" y="157"/>
                      <a:pt x="216" y="158"/>
                      <a:pt x="216" y="161"/>
                    </a:cubicBezTo>
                    <a:cubicBezTo>
                      <a:pt x="216" y="164"/>
                      <a:pt x="216" y="168"/>
                      <a:pt x="219" y="168"/>
                    </a:cubicBezTo>
                    <a:cubicBezTo>
                      <a:pt x="223" y="168"/>
                      <a:pt x="225" y="168"/>
                      <a:pt x="225" y="163"/>
                    </a:cubicBezTo>
                    <a:cubicBezTo>
                      <a:pt x="225" y="154"/>
                      <a:pt x="221" y="151"/>
                      <a:pt x="219" y="144"/>
                    </a:cubicBezTo>
                    <a:lnTo>
                      <a:pt x="219" y="134"/>
                    </a:lnTo>
                    <a:cubicBezTo>
                      <a:pt x="215" y="128"/>
                      <a:pt x="215" y="123"/>
                      <a:pt x="212" y="115"/>
                    </a:cubicBezTo>
                    <a:cubicBezTo>
                      <a:pt x="212" y="112"/>
                      <a:pt x="209" y="110"/>
                      <a:pt x="208" y="106"/>
                    </a:cubicBezTo>
                    <a:cubicBezTo>
                      <a:pt x="207" y="103"/>
                      <a:pt x="209" y="99"/>
                      <a:pt x="206" y="97"/>
                    </a:cubicBezTo>
                    <a:cubicBezTo>
                      <a:pt x="201" y="94"/>
                      <a:pt x="199" y="85"/>
                      <a:pt x="191" y="85"/>
                    </a:cubicBezTo>
                    <a:cubicBezTo>
                      <a:pt x="185" y="85"/>
                      <a:pt x="190" y="76"/>
                      <a:pt x="182" y="76"/>
                    </a:cubicBezTo>
                    <a:cubicBezTo>
                      <a:pt x="181" y="76"/>
                      <a:pt x="178" y="74"/>
                      <a:pt x="177" y="75"/>
                    </a:cubicBezTo>
                    <a:lnTo>
                      <a:pt x="174" y="75"/>
                    </a:lnTo>
                    <a:lnTo>
                      <a:pt x="174" y="72"/>
                    </a:lnTo>
                    <a:cubicBezTo>
                      <a:pt x="180" y="70"/>
                      <a:pt x="182" y="63"/>
                      <a:pt x="186" y="60"/>
                    </a:cubicBezTo>
                    <a:cubicBezTo>
                      <a:pt x="192" y="55"/>
                      <a:pt x="200" y="50"/>
                      <a:pt x="200" y="42"/>
                    </a:cubicBezTo>
                    <a:cubicBezTo>
                      <a:pt x="200" y="37"/>
                      <a:pt x="198" y="35"/>
                      <a:pt x="198" y="32"/>
                    </a:cubicBezTo>
                    <a:cubicBezTo>
                      <a:pt x="198" y="32"/>
                      <a:pt x="198" y="30"/>
                      <a:pt x="198" y="29"/>
                    </a:cubicBezTo>
                    <a:cubicBezTo>
                      <a:pt x="197" y="27"/>
                      <a:pt x="193" y="19"/>
                      <a:pt x="191" y="19"/>
                    </a:cubicBezTo>
                    <a:cubicBezTo>
                      <a:pt x="180" y="19"/>
                      <a:pt x="183" y="13"/>
                      <a:pt x="180" y="3"/>
                    </a:cubicBezTo>
                    <a:cubicBezTo>
                      <a:pt x="180" y="2"/>
                      <a:pt x="180" y="1"/>
                      <a:pt x="17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970" y="2660"/>
                <a:ext cx="1012" cy="981"/>
              </a:xfrm>
              <a:custGeom>
                <a:avLst/>
                <a:gdLst>
                  <a:gd name="T0" fmla="*/ 251630151 w 268"/>
                  <a:gd name="T1" fmla="*/ 1290460281 h 260"/>
                  <a:gd name="T2" fmla="*/ 66637270 w 268"/>
                  <a:gd name="T3" fmla="*/ 1881711420 h 260"/>
                  <a:gd name="T4" fmla="*/ 126751704 w 268"/>
                  <a:gd name="T5" fmla="*/ 2147483647 h 260"/>
                  <a:gd name="T6" fmla="*/ 571803303 w 268"/>
                  <a:gd name="T7" fmla="*/ 2147483647 h 260"/>
                  <a:gd name="T8" fmla="*/ 857011961 w 268"/>
                  <a:gd name="T9" fmla="*/ 2147483647 h 260"/>
                  <a:gd name="T10" fmla="*/ 1556180511 w 268"/>
                  <a:gd name="T11" fmla="*/ 2147483647 h 260"/>
                  <a:gd name="T12" fmla="*/ 1807361334 w 268"/>
                  <a:gd name="T13" fmla="*/ 2147483647 h 260"/>
                  <a:gd name="T14" fmla="*/ 2147483647 w 268"/>
                  <a:gd name="T15" fmla="*/ 2147483647 h 260"/>
                  <a:gd name="T16" fmla="*/ 2147483647 w 268"/>
                  <a:gd name="T17" fmla="*/ 2147483647 h 260"/>
                  <a:gd name="T18" fmla="*/ 2147483647 w 268"/>
                  <a:gd name="T19" fmla="*/ 2147483647 h 260"/>
                  <a:gd name="T20" fmla="*/ 2147483647 w 268"/>
                  <a:gd name="T21" fmla="*/ 2147483647 h 260"/>
                  <a:gd name="T22" fmla="*/ 2147483647 w 268"/>
                  <a:gd name="T23" fmla="*/ 2147483647 h 260"/>
                  <a:gd name="T24" fmla="*/ 2147483647 w 268"/>
                  <a:gd name="T25" fmla="*/ 2147483647 h 260"/>
                  <a:gd name="T26" fmla="*/ 2147483647 w 268"/>
                  <a:gd name="T27" fmla="*/ 2147483647 h 260"/>
                  <a:gd name="T28" fmla="*/ 2147483647 w 268"/>
                  <a:gd name="T29" fmla="*/ 2147483647 h 260"/>
                  <a:gd name="T30" fmla="*/ 2147483647 w 268"/>
                  <a:gd name="T31" fmla="*/ 2147483647 h 260"/>
                  <a:gd name="T32" fmla="*/ 2147483647 w 268"/>
                  <a:gd name="T33" fmla="*/ 2147483647 h 260"/>
                  <a:gd name="T34" fmla="*/ 2147483647 w 268"/>
                  <a:gd name="T35" fmla="*/ 2147483647 h 260"/>
                  <a:gd name="T36" fmla="*/ 2147483647 w 268"/>
                  <a:gd name="T37" fmla="*/ 2147483647 h 260"/>
                  <a:gd name="T38" fmla="*/ 2147483647 w 268"/>
                  <a:gd name="T39" fmla="*/ 2147483647 h 260"/>
                  <a:gd name="T40" fmla="*/ 2147483647 w 268"/>
                  <a:gd name="T41" fmla="*/ 2147483647 h 260"/>
                  <a:gd name="T42" fmla="*/ 2147483647 w 268"/>
                  <a:gd name="T43" fmla="*/ 2147483647 h 260"/>
                  <a:gd name="T44" fmla="*/ 2147483647 w 268"/>
                  <a:gd name="T45" fmla="*/ 2147483647 h 260"/>
                  <a:gd name="T46" fmla="*/ 2147483647 w 268"/>
                  <a:gd name="T47" fmla="*/ 2147483647 h 260"/>
                  <a:gd name="T48" fmla="*/ 2147483647 w 268"/>
                  <a:gd name="T49" fmla="*/ 2147483647 h 260"/>
                  <a:gd name="T50" fmla="*/ 2147483647 w 268"/>
                  <a:gd name="T51" fmla="*/ 2147483647 h 260"/>
                  <a:gd name="T52" fmla="*/ 2147483647 w 268"/>
                  <a:gd name="T53" fmla="*/ 2147483647 h 260"/>
                  <a:gd name="T54" fmla="*/ 2147483647 w 268"/>
                  <a:gd name="T55" fmla="*/ 2147483647 h 260"/>
                  <a:gd name="T56" fmla="*/ 2147483647 w 268"/>
                  <a:gd name="T57" fmla="*/ 2147483647 h 260"/>
                  <a:gd name="T58" fmla="*/ 2147483647 w 268"/>
                  <a:gd name="T59" fmla="*/ 2147483647 h 260"/>
                  <a:gd name="T60" fmla="*/ 2147483647 w 268"/>
                  <a:gd name="T61" fmla="*/ 2147483647 h 260"/>
                  <a:gd name="T62" fmla="*/ 2147483647 w 268"/>
                  <a:gd name="T63" fmla="*/ 2147483647 h 260"/>
                  <a:gd name="T64" fmla="*/ 2147483647 w 268"/>
                  <a:gd name="T65" fmla="*/ 2147483647 h 260"/>
                  <a:gd name="T66" fmla="*/ 2147483647 w 268"/>
                  <a:gd name="T67" fmla="*/ 2005671126 h 260"/>
                  <a:gd name="T68" fmla="*/ 2147483647 w 268"/>
                  <a:gd name="T69" fmla="*/ 1414450896 h 260"/>
                  <a:gd name="T70" fmla="*/ 2147483647 w 268"/>
                  <a:gd name="T71" fmla="*/ 1065456054 h 260"/>
                  <a:gd name="T72" fmla="*/ 2147483647 w 268"/>
                  <a:gd name="T73" fmla="*/ 723885899 h 260"/>
                  <a:gd name="T74" fmla="*/ 2147483647 w 268"/>
                  <a:gd name="T75" fmla="*/ 315693379 h 260"/>
                  <a:gd name="T76" fmla="*/ 2147483647 w 268"/>
                  <a:gd name="T77" fmla="*/ 348546782 h 260"/>
                  <a:gd name="T78" fmla="*/ 2147483647 w 268"/>
                  <a:gd name="T79" fmla="*/ 374880070 h 260"/>
                  <a:gd name="T80" fmla="*/ 2147483647 w 268"/>
                  <a:gd name="T81" fmla="*/ 0 h 260"/>
                  <a:gd name="T82" fmla="*/ 2147483647 w 268"/>
                  <a:gd name="T83" fmla="*/ 1065456054 h 260"/>
                  <a:gd name="T84" fmla="*/ 2147483647 w 268"/>
                  <a:gd name="T85" fmla="*/ 1315092848 h 260"/>
                  <a:gd name="T86" fmla="*/ 2147483647 w 268"/>
                  <a:gd name="T87" fmla="*/ 1315092848 h 260"/>
                  <a:gd name="T88" fmla="*/ 2147483647 w 268"/>
                  <a:gd name="T89" fmla="*/ 1224448249 h 260"/>
                  <a:gd name="T90" fmla="*/ 1462511525 w 268"/>
                  <a:gd name="T91" fmla="*/ 1008110865 h 260"/>
                  <a:gd name="T92" fmla="*/ 538696719 w 268"/>
                  <a:gd name="T93" fmla="*/ 939605343 h 260"/>
                  <a:gd name="T94" fmla="*/ 505165882 w 268"/>
                  <a:gd name="T95" fmla="*/ 939605343 h 2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260"/>
                  <a:gd name="T146" fmla="*/ 268 w 268"/>
                  <a:gd name="T147" fmla="*/ 260 h 2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260">
                    <a:moveTo>
                      <a:pt x="16" y="30"/>
                    </a:moveTo>
                    <a:cubicBezTo>
                      <a:pt x="17" y="32"/>
                      <a:pt x="11" y="38"/>
                      <a:pt x="8" y="41"/>
                    </a:cubicBezTo>
                    <a:cubicBezTo>
                      <a:pt x="6" y="44"/>
                      <a:pt x="0" y="51"/>
                      <a:pt x="0" y="51"/>
                    </a:cubicBezTo>
                    <a:cubicBezTo>
                      <a:pt x="1" y="54"/>
                      <a:pt x="0" y="57"/>
                      <a:pt x="2" y="60"/>
                    </a:cubicBezTo>
                    <a:cubicBezTo>
                      <a:pt x="3" y="62"/>
                      <a:pt x="7" y="61"/>
                      <a:pt x="7" y="64"/>
                    </a:cubicBezTo>
                    <a:cubicBezTo>
                      <a:pt x="7" y="66"/>
                      <a:pt x="4" y="66"/>
                      <a:pt x="4" y="69"/>
                    </a:cubicBezTo>
                    <a:cubicBezTo>
                      <a:pt x="4" y="71"/>
                      <a:pt x="12" y="76"/>
                      <a:pt x="14" y="76"/>
                    </a:cubicBezTo>
                    <a:cubicBezTo>
                      <a:pt x="15" y="76"/>
                      <a:pt x="16" y="74"/>
                      <a:pt x="18" y="74"/>
                    </a:cubicBezTo>
                    <a:cubicBezTo>
                      <a:pt x="20" y="74"/>
                      <a:pt x="20" y="77"/>
                      <a:pt x="21" y="79"/>
                    </a:cubicBezTo>
                    <a:cubicBezTo>
                      <a:pt x="23" y="82"/>
                      <a:pt x="27" y="81"/>
                      <a:pt x="27" y="86"/>
                    </a:cubicBezTo>
                    <a:cubicBezTo>
                      <a:pt x="28" y="90"/>
                      <a:pt x="36" y="86"/>
                      <a:pt x="39" y="89"/>
                    </a:cubicBezTo>
                    <a:cubicBezTo>
                      <a:pt x="43" y="93"/>
                      <a:pt x="47" y="99"/>
                      <a:pt x="49" y="106"/>
                    </a:cubicBezTo>
                    <a:cubicBezTo>
                      <a:pt x="50" y="108"/>
                      <a:pt x="46" y="109"/>
                      <a:pt x="46" y="112"/>
                    </a:cubicBezTo>
                    <a:cubicBezTo>
                      <a:pt x="46" y="116"/>
                      <a:pt x="54" y="119"/>
                      <a:pt x="57" y="119"/>
                    </a:cubicBezTo>
                    <a:cubicBezTo>
                      <a:pt x="60" y="119"/>
                      <a:pt x="60" y="118"/>
                      <a:pt x="63" y="118"/>
                    </a:cubicBezTo>
                    <a:cubicBezTo>
                      <a:pt x="66" y="118"/>
                      <a:pt x="66" y="122"/>
                      <a:pt x="68" y="125"/>
                    </a:cubicBezTo>
                    <a:lnTo>
                      <a:pt x="68" y="133"/>
                    </a:lnTo>
                    <a:cubicBezTo>
                      <a:pt x="68" y="133"/>
                      <a:pt x="70" y="135"/>
                      <a:pt x="70" y="136"/>
                    </a:cubicBezTo>
                    <a:cubicBezTo>
                      <a:pt x="70" y="139"/>
                      <a:pt x="66" y="140"/>
                      <a:pt x="65" y="143"/>
                    </a:cubicBezTo>
                    <a:cubicBezTo>
                      <a:pt x="66" y="144"/>
                      <a:pt x="69" y="150"/>
                      <a:pt x="70" y="150"/>
                    </a:cubicBezTo>
                    <a:cubicBezTo>
                      <a:pt x="71" y="150"/>
                      <a:pt x="72" y="149"/>
                      <a:pt x="74" y="149"/>
                    </a:cubicBezTo>
                    <a:cubicBezTo>
                      <a:pt x="78" y="149"/>
                      <a:pt x="76" y="156"/>
                      <a:pt x="81" y="156"/>
                    </a:cubicBezTo>
                    <a:cubicBezTo>
                      <a:pt x="83" y="156"/>
                      <a:pt x="84" y="154"/>
                      <a:pt x="86" y="154"/>
                    </a:cubicBezTo>
                    <a:cubicBezTo>
                      <a:pt x="87" y="154"/>
                      <a:pt x="88" y="154"/>
                      <a:pt x="89" y="154"/>
                    </a:cubicBezTo>
                    <a:cubicBezTo>
                      <a:pt x="92" y="154"/>
                      <a:pt x="91" y="151"/>
                      <a:pt x="94" y="151"/>
                    </a:cubicBezTo>
                    <a:cubicBezTo>
                      <a:pt x="97" y="151"/>
                      <a:pt x="98" y="154"/>
                      <a:pt x="100" y="154"/>
                    </a:cubicBezTo>
                    <a:cubicBezTo>
                      <a:pt x="101" y="155"/>
                      <a:pt x="103" y="153"/>
                      <a:pt x="104" y="155"/>
                    </a:cubicBezTo>
                    <a:cubicBezTo>
                      <a:pt x="105" y="155"/>
                      <a:pt x="105" y="159"/>
                      <a:pt x="108" y="159"/>
                    </a:cubicBezTo>
                    <a:cubicBezTo>
                      <a:pt x="111" y="159"/>
                      <a:pt x="112" y="156"/>
                      <a:pt x="114" y="156"/>
                    </a:cubicBezTo>
                    <a:cubicBezTo>
                      <a:pt x="115" y="156"/>
                      <a:pt x="116" y="156"/>
                      <a:pt x="118" y="156"/>
                    </a:cubicBezTo>
                    <a:cubicBezTo>
                      <a:pt x="120" y="156"/>
                      <a:pt x="121" y="152"/>
                      <a:pt x="123" y="151"/>
                    </a:cubicBezTo>
                    <a:cubicBezTo>
                      <a:pt x="125" y="150"/>
                      <a:pt x="129" y="150"/>
                      <a:pt x="130" y="149"/>
                    </a:cubicBezTo>
                    <a:cubicBezTo>
                      <a:pt x="136" y="148"/>
                      <a:pt x="135" y="140"/>
                      <a:pt x="142" y="140"/>
                    </a:cubicBezTo>
                    <a:cubicBezTo>
                      <a:pt x="143" y="140"/>
                      <a:pt x="144" y="142"/>
                      <a:pt x="145" y="143"/>
                    </a:cubicBezTo>
                    <a:cubicBezTo>
                      <a:pt x="151" y="145"/>
                      <a:pt x="151" y="138"/>
                      <a:pt x="154" y="147"/>
                    </a:cubicBezTo>
                    <a:cubicBezTo>
                      <a:pt x="153" y="150"/>
                      <a:pt x="157" y="147"/>
                      <a:pt x="158" y="147"/>
                    </a:cubicBezTo>
                    <a:cubicBezTo>
                      <a:pt x="160" y="147"/>
                      <a:pt x="160" y="153"/>
                      <a:pt x="163" y="153"/>
                    </a:cubicBezTo>
                    <a:cubicBezTo>
                      <a:pt x="173" y="153"/>
                      <a:pt x="177" y="142"/>
                      <a:pt x="188" y="142"/>
                    </a:cubicBezTo>
                    <a:cubicBezTo>
                      <a:pt x="191" y="142"/>
                      <a:pt x="191" y="145"/>
                      <a:pt x="193" y="147"/>
                    </a:cubicBezTo>
                    <a:cubicBezTo>
                      <a:pt x="195" y="150"/>
                      <a:pt x="196" y="146"/>
                      <a:pt x="199" y="148"/>
                    </a:cubicBezTo>
                    <a:cubicBezTo>
                      <a:pt x="202" y="151"/>
                      <a:pt x="200" y="157"/>
                      <a:pt x="203" y="157"/>
                    </a:cubicBezTo>
                    <a:cubicBezTo>
                      <a:pt x="206" y="157"/>
                      <a:pt x="205" y="154"/>
                      <a:pt x="208" y="154"/>
                    </a:cubicBezTo>
                    <a:cubicBezTo>
                      <a:pt x="211" y="154"/>
                      <a:pt x="211" y="158"/>
                      <a:pt x="214" y="159"/>
                    </a:cubicBezTo>
                    <a:cubicBezTo>
                      <a:pt x="217" y="160"/>
                      <a:pt x="219" y="159"/>
                      <a:pt x="222" y="161"/>
                    </a:cubicBezTo>
                    <a:cubicBezTo>
                      <a:pt x="224" y="162"/>
                      <a:pt x="225" y="167"/>
                      <a:pt x="227" y="165"/>
                    </a:cubicBezTo>
                    <a:cubicBezTo>
                      <a:pt x="229" y="164"/>
                      <a:pt x="229" y="172"/>
                      <a:pt x="236" y="172"/>
                    </a:cubicBezTo>
                    <a:lnTo>
                      <a:pt x="203" y="231"/>
                    </a:lnTo>
                    <a:cubicBezTo>
                      <a:pt x="203" y="233"/>
                      <a:pt x="206" y="237"/>
                      <a:pt x="208" y="237"/>
                    </a:cubicBezTo>
                    <a:cubicBezTo>
                      <a:pt x="212" y="237"/>
                      <a:pt x="213" y="232"/>
                      <a:pt x="218" y="232"/>
                    </a:cubicBezTo>
                    <a:cubicBezTo>
                      <a:pt x="222" y="232"/>
                      <a:pt x="222" y="237"/>
                      <a:pt x="224" y="239"/>
                    </a:cubicBezTo>
                    <a:cubicBezTo>
                      <a:pt x="227" y="244"/>
                      <a:pt x="231" y="248"/>
                      <a:pt x="235" y="255"/>
                    </a:cubicBezTo>
                    <a:cubicBezTo>
                      <a:pt x="236" y="256"/>
                      <a:pt x="238" y="260"/>
                      <a:pt x="240" y="260"/>
                    </a:cubicBezTo>
                    <a:cubicBezTo>
                      <a:pt x="242" y="260"/>
                      <a:pt x="242" y="256"/>
                      <a:pt x="242" y="254"/>
                    </a:cubicBezTo>
                    <a:lnTo>
                      <a:pt x="267" y="99"/>
                    </a:lnTo>
                    <a:cubicBezTo>
                      <a:pt x="268" y="99"/>
                      <a:pt x="268" y="95"/>
                      <a:pt x="268" y="93"/>
                    </a:cubicBezTo>
                    <a:cubicBezTo>
                      <a:pt x="268" y="90"/>
                      <a:pt x="267" y="85"/>
                      <a:pt x="267" y="84"/>
                    </a:cubicBezTo>
                    <a:cubicBezTo>
                      <a:pt x="267" y="82"/>
                      <a:pt x="267" y="82"/>
                      <a:pt x="267" y="79"/>
                    </a:cubicBezTo>
                    <a:cubicBezTo>
                      <a:pt x="267" y="79"/>
                      <a:pt x="258" y="78"/>
                      <a:pt x="255" y="78"/>
                    </a:cubicBezTo>
                    <a:cubicBezTo>
                      <a:pt x="251" y="78"/>
                      <a:pt x="252" y="81"/>
                      <a:pt x="247" y="81"/>
                    </a:cubicBezTo>
                    <a:cubicBezTo>
                      <a:pt x="244" y="81"/>
                      <a:pt x="238" y="77"/>
                      <a:pt x="237" y="75"/>
                    </a:cubicBezTo>
                    <a:cubicBezTo>
                      <a:pt x="237" y="72"/>
                      <a:pt x="238" y="69"/>
                      <a:pt x="236" y="68"/>
                    </a:cubicBezTo>
                    <a:cubicBezTo>
                      <a:pt x="234" y="66"/>
                      <a:pt x="231" y="69"/>
                      <a:pt x="231" y="64"/>
                    </a:cubicBezTo>
                    <a:cubicBezTo>
                      <a:pt x="231" y="61"/>
                      <a:pt x="232" y="60"/>
                      <a:pt x="232" y="56"/>
                    </a:cubicBezTo>
                    <a:cubicBezTo>
                      <a:pt x="232" y="51"/>
                      <a:pt x="227" y="51"/>
                      <a:pt x="227" y="45"/>
                    </a:cubicBezTo>
                    <a:cubicBezTo>
                      <a:pt x="226" y="39"/>
                      <a:pt x="223" y="41"/>
                      <a:pt x="221" y="38"/>
                    </a:cubicBezTo>
                    <a:cubicBezTo>
                      <a:pt x="221" y="38"/>
                      <a:pt x="221" y="34"/>
                      <a:pt x="220" y="34"/>
                    </a:cubicBezTo>
                    <a:cubicBezTo>
                      <a:pt x="216" y="32"/>
                      <a:pt x="214" y="33"/>
                      <a:pt x="214" y="29"/>
                    </a:cubicBezTo>
                    <a:cubicBezTo>
                      <a:pt x="214" y="29"/>
                      <a:pt x="211" y="25"/>
                      <a:pt x="211" y="23"/>
                    </a:cubicBezTo>
                    <a:cubicBezTo>
                      <a:pt x="211" y="16"/>
                      <a:pt x="203" y="18"/>
                      <a:pt x="203" y="13"/>
                    </a:cubicBezTo>
                    <a:cubicBezTo>
                      <a:pt x="204" y="11"/>
                      <a:pt x="203" y="11"/>
                      <a:pt x="200" y="10"/>
                    </a:cubicBezTo>
                    <a:cubicBezTo>
                      <a:pt x="197" y="9"/>
                      <a:pt x="196" y="12"/>
                      <a:pt x="193" y="12"/>
                    </a:cubicBezTo>
                    <a:cubicBezTo>
                      <a:pt x="190" y="12"/>
                      <a:pt x="189" y="11"/>
                      <a:pt x="187" y="11"/>
                    </a:cubicBezTo>
                    <a:cubicBezTo>
                      <a:pt x="185" y="11"/>
                      <a:pt x="186" y="15"/>
                      <a:pt x="172" y="14"/>
                    </a:cubicBezTo>
                    <a:cubicBezTo>
                      <a:pt x="171" y="14"/>
                      <a:pt x="157" y="13"/>
                      <a:pt x="156" y="12"/>
                    </a:cubicBezTo>
                    <a:cubicBezTo>
                      <a:pt x="154" y="10"/>
                      <a:pt x="157" y="7"/>
                      <a:pt x="156" y="5"/>
                    </a:cubicBezTo>
                    <a:cubicBezTo>
                      <a:pt x="155" y="3"/>
                      <a:pt x="151" y="1"/>
                      <a:pt x="151" y="0"/>
                    </a:cubicBezTo>
                    <a:cubicBezTo>
                      <a:pt x="144" y="5"/>
                      <a:pt x="134" y="10"/>
                      <a:pt x="131" y="16"/>
                    </a:cubicBezTo>
                    <a:cubicBezTo>
                      <a:pt x="129" y="20"/>
                      <a:pt x="119" y="29"/>
                      <a:pt x="117" y="34"/>
                    </a:cubicBezTo>
                    <a:cubicBezTo>
                      <a:pt x="116" y="38"/>
                      <a:pt x="113" y="42"/>
                      <a:pt x="109" y="42"/>
                    </a:cubicBezTo>
                    <a:cubicBezTo>
                      <a:pt x="106" y="42"/>
                      <a:pt x="105" y="42"/>
                      <a:pt x="104" y="42"/>
                    </a:cubicBezTo>
                    <a:cubicBezTo>
                      <a:pt x="100" y="42"/>
                      <a:pt x="98" y="46"/>
                      <a:pt x="91" y="46"/>
                    </a:cubicBezTo>
                    <a:cubicBezTo>
                      <a:pt x="87" y="46"/>
                      <a:pt x="88" y="42"/>
                      <a:pt x="84" y="42"/>
                    </a:cubicBezTo>
                    <a:cubicBezTo>
                      <a:pt x="80" y="42"/>
                      <a:pt x="81" y="42"/>
                      <a:pt x="79" y="42"/>
                    </a:cubicBezTo>
                    <a:cubicBezTo>
                      <a:pt x="77" y="42"/>
                      <a:pt x="74" y="39"/>
                      <a:pt x="70" y="39"/>
                    </a:cubicBezTo>
                    <a:cubicBezTo>
                      <a:pt x="65" y="39"/>
                      <a:pt x="64" y="42"/>
                      <a:pt x="59" y="42"/>
                    </a:cubicBezTo>
                    <a:cubicBezTo>
                      <a:pt x="54" y="42"/>
                      <a:pt x="53" y="32"/>
                      <a:pt x="46" y="32"/>
                    </a:cubicBezTo>
                    <a:cubicBezTo>
                      <a:pt x="38" y="32"/>
                      <a:pt x="36" y="38"/>
                      <a:pt x="30" y="38"/>
                    </a:cubicBezTo>
                    <a:cubicBezTo>
                      <a:pt x="26" y="38"/>
                      <a:pt x="24" y="30"/>
                      <a:pt x="17" y="30"/>
                    </a:cubicBezTo>
                    <a:lnTo>
                      <a:pt x="16" y="3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1630" y="1336"/>
                <a:ext cx="748" cy="807"/>
              </a:xfrm>
              <a:custGeom>
                <a:avLst/>
                <a:gdLst>
                  <a:gd name="T0" fmla="*/ 2147483647 w 198"/>
                  <a:gd name="T1" fmla="*/ 2147483647 h 214"/>
                  <a:gd name="T2" fmla="*/ 2147483647 w 198"/>
                  <a:gd name="T3" fmla="*/ 2147483647 h 214"/>
                  <a:gd name="T4" fmla="*/ 2147483647 w 198"/>
                  <a:gd name="T5" fmla="*/ 2147483647 h 214"/>
                  <a:gd name="T6" fmla="*/ 2147483647 w 198"/>
                  <a:gd name="T7" fmla="*/ 2147483647 h 214"/>
                  <a:gd name="T8" fmla="*/ 2147483647 w 198"/>
                  <a:gd name="T9" fmla="*/ 2147483647 h 214"/>
                  <a:gd name="T10" fmla="*/ 2147483647 w 198"/>
                  <a:gd name="T11" fmla="*/ 2147483647 h 214"/>
                  <a:gd name="T12" fmla="*/ 2147483647 w 198"/>
                  <a:gd name="T13" fmla="*/ 2147483647 h 214"/>
                  <a:gd name="T14" fmla="*/ 1655456286 w 198"/>
                  <a:gd name="T15" fmla="*/ 2147483647 h 214"/>
                  <a:gd name="T16" fmla="*/ 1182941417 w 198"/>
                  <a:gd name="T17" fmla="*/ 2147483647 h 214"/>
                  <a:gd name="T18" fmla="*/ 860858458 w 198"/>
                  <a:gd name="T19" fmla="*/ 2147483647 h 214"/>
                  <a:gd name="T20" fmla="*/ 608705107 w 198"/>
                  <a:gd name="T21" fmla="*/ 2147483647 h 214"/>
                  <a:gd name="T22" fmla="*/ 94174863 w 198"/>
                  <a:gd name="T23" fmla="*/ 2147483647 h 214"/>
                  <a:gd name="T24" fmla="*/ 0 w 198"/>
                  <a:gd name="T25" fmla="*/ 2147483647 h 214"/>
                  <a:gd name="T26" fmla="*/ 66920834 w 198"/>
                  <a:gd name="T27" fmla="*/ 2147483647 h 214"/>
                  <a:gd name="T28" fmla="*/ 608705107 w 198"/>
                  <a:gd name="T29" fmla="*/ 2026140808 h 214"/>
                  <a:gd name="T30" fmla="*/ 1402645783 w 198"/>
                  <a:gd name="T31" fmla="*/ 1372994112 h 214"/>
                  <a:gd name="T32" fmla="*/ 2147483647 w 198"/>
                  <a:gd name="T33" fmla="*/ 596664315 h 214"/>
                  <a:gd name="T34" fmla="*/ 2147483647 w 198"/>
                  <a:gd name="T35" fmla="*/ 405884019 h 214"/>
                  <a:gd name="T36" fmla="*/ 2147483647 w 198"/>
                  <a:gd name="T37" fmla="*/ 405884019 h 214"/>
                  <a:gd name="T38" fmla="*/ 2147483647 w 198"/>
                  <a:gd name="T39" fmla="*/ 438441074 h 214"/>
                  <a:gd name="T40" fmla="*/ 2147483647 w 198"/>
                  <a:gd name="T41" fmla="*/ 280836282 h 214"/>
                  <a:gd name="T42" fmla="*/ 2147483647 w 198"/>
                  <a:gd name="T43" fmla="*/ 280836282 h 214"/>
                  <a:gd name="T44" fmla="*/ 2147483647 w 198"/>
                  <a:gd name="T45" fmla="*/ 158223301 h 214"/>
                  <a:gd name="T46" fmla="*/ 2147483647 w 198"/>
                  <a:gd name="T47" fmla="*/ 33163422 h 214"/>
                  <a:gd name="T48" fmla="*/ 2147483647 w 198"/>
                  <a:gd name="T49" fmla="*/ 1026484400 h 214"/>
                  <a:gd name="T50" fmla="*/ 2147483647 w 198"/>
                  <a:gd name="T51" fmla="*/ 1307308494 h 214"/>
                  <a:gd name="T52" fmla="*/ 2147483647 w 198"/>
                  <a:gd name="T53" fmla="*/ 1563774046 h 214"/>
                  <a:gd name="T54" fmla="*/ 2147483647 w 198"/>
                  <a:gd name="T55" fmla="*/ 2092431721 h 214"/>
                  <a:gd name="T56" fmla="*/ 2147483647 w 198"/>
                  <a:gd name="T57" fmla="*/ 2147483647 h 214"/>
                  <a:gd name="T58" fmla="*/ 2147483647 w 198"/>
                  <a:gd name="T59" fmla="*/ 2147483647 h 214"/>
                  <a:gd name="T60" fmla="*/ 2147483647 w 198"/>
                  <a:gd name="T61" fmla="*/ 2147483647 h 214"/>
                  <a:gd name="T62" fmla="*/ 2147483647 w 198"/>
                  <a:gd name="T63" fmla="*/ 2147483647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214"/>
                  <a:gd name="T98" fmla="*/ 198 w 198"/>
                  <a:gd name="T99" fmla="*/ 214 h 2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214">
                    <a:moveTo>
                      <a:pt x="182" y="128"/>
                    </a:moveTo>
                    <a:cubicBezTo>
                      <a:pt x="179" y="132"/>
                      <a:pt x="176" y="139"/>
                      <a:pt x="172" y="139"/>
                    </a:cubicBezTo>
                    <a:cubicBezTo>
                      <a:pt x="167" y="139"/>
                      <a:pt x="167" y="134"/>
                      <a:pt x="163" y="134"/>
                    </a:cubicBezTo>
                    <a:cubicBezTo>
                      <a:pt x="161" y="134"/>
                      <a:pt x="160" y="137"/>
                      <a:pt x="158" y="137"/>
                    </a:cubicBezTo>
                    <a:cubicBezTo>
                      <a:pt x="154" y="137"/>
                      <a:pt x="154" y="134"/>
                      <a:pt x="151" y="134"/>
                    </a:cubicBezTo>
                    <a:cubicBezTo>
                      <a:pt x="149" y="134"/>
                      <a:pt x="146" y="136"/>
                      <a:pt x="145" y="137"/>
                    </a:cubicBezTo>
                    <a:cubicBezTo>
                      <a:pt x="139" y="139"/>
                      <a:pt x="138" y="140"/>
                      <a:pt x="134" y="143"/>
                    </a:cubicBezTo>
                    <a:cubicBezTo>
                      <a:pt x="132" y="144"/>
                      <a:pt x="130" y="143"/>
                      <a:pt x="129" y="144"/>
                    </a:cubicBezTo>
                    <a:cubicBezTo>
                      <a:pt x="126" y="146"/>
                      <a:pt x="127" y="149"/>
                      <a:pt x="125" y="151"/>
                    </a:cubicBezTo>
                    <a:cubicBezTo>
                      <a:pt x="122" y="154"/>
                      <a:pt x="118" y="152"/>
                      <a:pt x="115" y="153"/>
                    </a:cubicBezTo>
                    <a:cubicBezTo>
                      <a:pt x="110" y="155"/>
                      <a:pt x="107" y="157"/>
                      <a:pt x="105" y="160"/>
                    </a:cubicBezTo>
                    <a:cubicBezTo>
                      <a:pt x="103" y="163"/>
                      <a:pt x="95" y="164"/>
                      <a:pt x="90" y="164"/>
                    </a:cubicBezTo>
                    <a:cubicBezTo>
                      <a:pt x="84" y="164"/>
                      <a:pt x="86" y="161"/>
                      <a:pt x="80" y="161"/>
                    </a:cubicBezTo>
                    <a:cubicBezTo>
                      <a:pt x="77" y="161"/>
                      <a:pt x="76" y="165"/>
                      <a:pt x="71" y="163"/>
                    </a:cubicBezTo>
                    <a:cubicBezTo>
                      <a:pt x="69" y="161"/>
                      <a:pt x="68" y="163"/>
                      <a:pt x="67" y="163"/>
                    </a:cubicBezTo>
                    <a:cubicBezTo>
                      <a:pt x="60" y="163"/>
                      <a:pt x="57" y="168"/>
                      <a:pt x="52" y="171"/>
                    </a:cubicBezTo>
                    <a:cubicBezTo>
                      <a:pt x="48" y="174"/>
                      <a:pt x="44" y="170"/>
                      <a:pt x="40" y="173"/>
                    </a:cubicBezTo>
                    <a:cubicBezTo>
                      <a:pt x="38" y="174"/>
                      <a:pt x="39" y="177"/>
                      <a:pt x="37" y="179"/>
                    </a:cubicBezTo>
                    <a:cubicBezTo>
                      <a:pt x="35" y="181"/>
                      <a:pt x="35" y="181"/>
                      <a:pt x="33" y="182"/>
                    </a:cubicBezTo>
                    <a:cubicBezTo>
                      <a:pt x="31" y="182"/>
                      <a:pt x="27" y="182"/>
                      <a:pt x="27" y="183"/>
                    </a:cubicBezTo>
                    <a:cubicBezTo>
                      <a:pt x="25" y="185"/>
                      <a:pt x="25" y="186"/>
                      <a:pt x="25" y="188"/>
                    </a:cubicBezTo>
                    <a:cubicBezTo>
                      <a:pt x="24" y="193"/>
                      <a:pt x="19" y="197"/>
                      <a:pt x="19" y="200"/>
                    </a:cubicBezTo>
                    <a:cubicBezTo>
                      <a:pt x="19" y="211"/>
                      <a:pt x="9" y="212"/>
                      <a:pt x="3" y="214"/>
                    </a:cubicBezTo>
                    <a:lnTo>
                      <a:pt x="1" y="210"/>
                    </a:lnTo>
                    <a:lnTo>
                      <a:pt x="0" y="86"/>
                    </a:lnTo>
                    <a:cubicBezTo>
                      <a:pt x="1" y="85"/>
                      <a:pt x="2" y="84"/>
                      <a:pt x="2" y="83"/>
                    </a:cubicBezTo>
                    <a:cubicBezTo>
                      <a:pt x="6" y="77"/>
                      <a:pt x="6" y="73"/>
                      <a:pt x="12" y="69"/>
                    </a:cubicBezTo>
                    <a:cubicBezTo>
                      <a:pt x="15" y="68"/>
                      <a:pt x="17" y="69"/>
                      <a:pt x="19" y="65"/>
                    </a:cubicBezTo>
                    <a:cubicBezTo>
                      <a:pt x="21" y="62"/>
                      <a:pt x="21" y="58"/>
                      <a:pt x="23" y="56"/>
                    </a:cubicBezTo>
                    <a:cubicBezTo>
                      <a:pt x="29" y="51"/>
                      <a:pt x="35" y="43"/>
                      <a:pt x="44" y="44"/>
                    </a:cubicBezTo>
                    <a:cubicBezTo>
                      <a:pt x="53" y="46"/>
                      <a:pt x="62" y="31"/>
                      <a:pt x="66" y="19"/>
                    </a:cubicBezTo>
                    <a:cubicBezTo>
                      <a:pt x="71" y="19"/>
                      <a:pt x="75" y="19"/>
                      <a:pt x="80" y="19"/>
                    </a:cubicBezTo>
                    <a:cubicBezTo>
                      <a:pt x="84" y="19"/>
                      <a:pt x="87" y="17"/>
                      <a:pt x="88" y="13"/>
                    </a:cubicBezTo>
                    <a:cubicBezTo>
                      <a:pt x="89" y="13"/>
                      <a:pt x="90" y="11"/>
                      <a:pt x="91" y="11"/>
                    </a:cubicBezTo>
                    <a:cubicBezTo>
                      <a:pt x="94" y="11"/>
                      <a:pt x="94" y="14"/>
                      <a:pt x="97" y="14"/>
                    </a:cubicBezTo>
                    <a:cubicBezTo>
                      <a:pt x="104" y="14"/>
                      <a:pt x="101" y="6"/>
                      <a:pt x="109" y="6"/>
                    </a:cubicBezTo>
                    <a:cubicBezTo>
                      <a:pt x="112" y="6"/>
                      <a:pt x="114" y="8"/>
                      <a:pt x="115" y="9"/>
                    </a:cubicBezTo>
                    <a:cubicBezTo>
                      <a:pt x="118" y="11"/>
                      <a:pt x="126" y="13"/>
                      <a:pt x="130" y="13"/>
                    </a:cubicBezTo>
                    <a:cubicBezTo>
                      <a:pt x="136" y="13"/>
                      <a:pt x="136" y="9"/>
                      <a:pt x="143" y="9"/>
                    </a:cubicBezTo>
                    <a:cubicBezTo>
                      <a:pt x="145" y="9"/>
                      <a:pt x="146" y="9"/>
                      <a:pt x="148" y="9"/>
                    </a:cubicBezTo>
                    <a:cubicBezTo>
                      <a:pt x="151" y="9"/>
                      <a:pt x="155" y="5"/>
                      <a:pt x="159" y="5"/>
                    </a:cubicBezTo>
                    <a:cubicBezTo>
                      <a:pt x="162" y="5"/>
                      <a:pt x="163" y="6"/>
                      <a:pt x="166" y="6"/>
                    </a:cubicBezTo>
                    <a:cubicBezTo>
                      <a:pt x="169" y="6"/>
                      <a:pt x="170" y="0"/>
                      <a:pt x="180" y="1"/>
                    </a:cubicBezTo>
                    <a:cubicBezTo>
                      <a:pt x="189" y="2"/>
                      <a:pt x="198" y="5"/>
                      <a:pt x="198" y="15"/>
                    </a:cubicBezTo>
                    <a:cubicBezTo>
                      <a:pt x="198" y="23"/>
                      <a:pt x="192" y="27"/>
                      <a:pt x="189" y="33"/>
                    </a:cubicBezTo>
                    <a:lnTo>
                      <a:pt x="189" y="42"/>
                    </a:lnTo>
                    <a:cubicBezTo>
                      <a:pt x="188" y="46"/>
                      <a:pt x="188" y="48"/>
                      <a:pt x="186" y="50"/>
                    </a:cubicBezTo>
                    <a:cubicBezTo>
                      <a:pt x="184" y="54"/>
                      <a:pt x="177" y="53"/>
                      <a:pt x="177" y="59"/>
                    </a:cubicBezTo>
                    <a:cubicBezTo>
                      <a:pt x="177" y="63"/>
                      <a:pt x="180" y="64"/>
                      <a:pt x="180" y="67"/>
                    </a:cubicBezTo>
                    <a:cubicBezTo>
                      <a:pt x="180" y="76"/>
                      <a:pt x="173" y="85"/>
                      <a:pt x="173" y="94"/>
                    </a:cubicBezTo>
                    <a:cubicBezTo>
                      <a:pt x="173" y="102"/>
                      <a:pt x="177" y="103"/>
                      <a:pt x="179" y="108"/>
                    </a:cubicBezTo>
                    <a:lnTo>
                      <a:pt x="179" y="124"/>
                    </a:lnTo>
                    <a:cubicBezTo>
                      <a:pt x="180" y="126"/>
                      <a:pt x="181" y="127"/>
                      <a:pt x="182" y="12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177181" name="Freeform 27"/>
              <p:cNvSpPr>
                <a:spLocks/>
              </p:cNvSpPr>
              <p:nvPr/>
            </p:nvSpPr>
            <p:spPr bwMode="auto">
              <a:xfrm>
                <a:off x="827" y="1661"/>
                <a:ext cx="814" cy="690"/>
              </a:xfrm>
              <a:custGeom>
                <a:avLst/>
                <a:gdLst>
                  <a:gd name="T0" fmla="*/ 2147483647 w 216"/>
                  <a:gd name="T1" fmla="*/ 2147483647 h 183"/>
                  <a:gd name="T2" fmla="*/ 2147483647 w 216"/>
                  <a:gd name="T3" fmla="*/ 2147483647 h 183"/>
                  <a:gd name="T4" fmla="*/ 2147483647 w 216"/>
                  <a:gd name="T5" fmla="*/ 2147483647 h 183"/>
                  <a:gd name="T6" fmla="*/ 2147483647 w 216"/>
                  <a:gd name="T7" fmla="*/ 2147483647 h 183"/>
                  <a:gd name="T8" fmla="*/ 2147483647 w 216"/>
                  <a:gd name="T9" fmla="*/ 2147483647 h 183"/>
                  <a:gd name="T10" fmla="*/ 2147483647 w 216"/>
                  <a:gd name="T11" fmla="*/ 2147483647 h 183"/>
                  <a:gd name="T12" fmla="*/ 2147483647 w 216"/>
                  <a:gd name="T13" fmla="*/ 2147483647 h 183"/>
                  <a:gd name="T14" fmla="*/ 2147483647 w 216"/>
                  <a:gd name="T15" fmla="*/ 2147483647 h 183"/>
                  <a:gd name="T16" fmla="*/ 2147483647 w 216"/>
                  <a:gd name="T17" fmla="*/ 2147483647 h 183"/>
                  <a:gd name="T18" fmla="*/ 2147483647 w 216"/>
                  <a:gd name="T19" fmla="*/ 2147483647 h 183"/>
                  <a:gd name="T20" fmla="*/ 2147483647 w 216"/>
                  <a:gd name="T21" fmla="*/ 2147483647 h 183"/>
                  <a:gd name="T22" fmla="*/ 2147483647 w 216"/>
                  <a:gd name="T23" fmla="*/ 2147483647 h 183"/>
                  <a:gd name="T24" fmla="*/ 2147483647 w 216"/>
                  <a:gd name="T25" fmla="*/ 2147483647 h 183"/>
                  <a:gd name="T26" fmla="*/ 2147483647 w 216"/>
                  <a:gd name="T27" fmla="*/ 2147483647 h 183"/>
                  <a:gd name="T28" fmla="*/ 2147483647 w 216"/>
                  <a:gd name="T29" fmla="*/ 2147483647 h 183"/>
                  <a:gd name="T30" fmla="*/ 2147483647 w 216"/>
                  <a:gd name="T31" fmla="*/ 2147483647 h 183"/>
                  <a:gd name="T32" fmla="*/ 2147483647 w 216"/>
                  <a:gd name="T33" fmla="*/ 2147483647 h 183"/>
                  <a:gd name="T34" fmla="*/ 2147483647 w 216"/>
                  <a:gd name="T35" fmla="*/ 2147483647 h 183"/>
                  <a:gd name="T36" fmla="*/ 2147483647 w 216"/>
                  <a:gd name="T37" fmla="*/ 2147483647 h 183"/>
                  <a:gd name="T38" fmla="*/ 2147483647 w 216"/>
                  <a:gd name="T39" fmla="*/ 2147483647 h 183"/>
                  <a:gd name="T40" fmla="*/ 2147483647 w 216"/>
                  <a:gd name="T41" fmla="*/ 2147483647 h 183"/>
                  <a:gd name="T42" fmla="*/ 2147483647 w 216"/>
                  <a:gd name="T43" fmla="*/ 2147483647 h 183"/>
                  <a:gd name="T44" fmla="*/ 2147483647 w 216"/>
                  <a:gd name="T45" fmla="*/ 2147483647 h 183"/>
                  <a:gd name="T46" fmla="*/ 2147483647 w 216"/>
                  <a:gd name="T47" fmla="*/ 2147483647 h 183"/>
                  <a:gd name="T48" fmla="*/ 2147483647 w 216"/>
                  <a:gd name="T49" fmla="*/ 2147483647 h 183"/>
                  <a:gd name="T50" fmla="*/ 2147483647 w 216"/>
                  <a:gd name="T51" fmla="*/ 2147483647 h 183"/>
                  <a:gd name="T52" fmla="*/ 2147483647 w 216"/>
                  <a:gd name="T53" fmla="*/ 2147483647 h 183"/>
                  <a:gd name="T54" fmla="*/ 2147483647 w 216"/>
                  <a:gd name="T55" fmla="*/ 2147483647 h 183"/>
                  <a:gd name="T56" fmla="*/ 2147483647 w 216"/>
                  <a:gd name="T57" fmla="*/ 2147483647 h 183"/>
                  <a:gd name="T58" fmla="*/ 2147483647 w 216"/>
                  <a:gd name="T59" fmla="*/ 0 h 183"/>
                  <a:gd name="T60" fmla="*/ 2147483647 w 216"/>
                  <a:gd name="T61" fmla="*/ 0 h 183"/>
                  <a:gd name="T62" fmla="*/ 2147483647 w 216"/>
                  <a:gd name="T63" fmla="*/ 2147483647 h 183"/>
                  <a:gd name="T64" fmla="*/ 2147483647 w 216"/>
                  <a:gd name="T65" fmla="*/ 2147483647 h 183"/>
                  <a:gd name="T66" fmla="*/ 2147483647 w 216"/>
                  <a:gd name="T67" fmla="*/ 2147483647 h 183"/>
                  <a:gd name="T68" fmla="*/ 2147483647 w 216"/>
                  <a:gd name="T69" fmla="*/ 2147483647 h 183"/>
                  <a:gd name="T70" fmla="*/ 2147483647 w 216"/>
                  <a:gd name="T71" fmla="*/ 2147483647 h 183"/>
                  <a:gd name="T72" fmla="*/ 2147483647 w 216"/>
                  <a:gd name="T73" fmla="*/ 2147483647 h 183"/>
                  <a:gd name="T74" fmla="*/ 2147483647 w 216"/>
                  <a:gd name="T75" fmla="*/ 2147483647 h 183"/>
                  <a:gd name="T76" fmla="*/ 2147483647 w 216"/>
                  <a:gd name="T77" fmla="*/ 2147483647 h 183"/>
                  <a:gd name="T78" fmla="*/ 2147483647 w 216"/>
                  <a:gd name="T79" fmla="*/ 2147483647 h 183"/>
                  <a:gd name="T80" fmla="*/ 2147483647 w 216"/>
                  <a:gd name="T81" fmla="*/ 2147483647 h 183"/>
                  <a:gd name="T82" fmla="*/ 2147483647 w 216"/>
                  <a:gd name="T83" fmla="*/ 2147483647 h 183"/>
                  <a:gd name="T84" fmla="*/ 2147483647 w 216"/>
                  <a:gd name="T85" fmla="*/ 2147483647 h 183"/>
                  <a:gd name="T86" fmla="*/ 2147483647 w 216"/>
                  <a:gd name="T87" fmla="*/ 2147483647 h 183"/>
                  <a:gd name="T88" fmla="*/ 2147483647 w 216"/>
                  <a:gd name="T89" fmla="*/ 2147483647 h 183"/>
                  <a:gd name="T90" fmla="*/ 2147483647 w 216"/>
                  <a:gd name="T91" fmla="*/ 2147483647 h 183"/>
                  <a:gd name="T92" fmla="*/ 2147483647 w 216"/>
                  <a:gd name="T93" fmla="*/ 2147483647 h 183"/>
                  <a:gd name="T94" fmla="*/ 2147483647 w 216"/>
                  <a:gd name="T95" fmla="*/ 2147483647 h 183"/>
                  <a:gd name="T96" fmla="*/ 2147483647 w 216"/>
                  <a:gd name="T97" fmla="*/ 2147483647 h 183"/>
                  <a:gd name="T98" fmla="*/ 2147483647 w 216"/>
                  <a:gd name="T99" fmla="*/ 2147483647 h 183"/>
                  <a:gd name="T100" fmla="*/ 2147483647 w 216"/>
                  <a:gd name="T101" fmla="*/ 2147483647 h 183"/>
                  <a:gd name="T102" fmla="*/ 2147483647 w 216"/>
                  <a:gd name="T103" fmla="*/ 2147483647 h 183"/>
                  <a:gd name="T104" fmla="*/ 2147483647 w 216"/>
                  <a:gd name="T105" fmla="*/ 2147483647 h 183"/>
                  <a:gd name="T106" fmla="*/ 2147483647 w 216"/>
                  <a:gd name="T107" fmla="*/ 2147483647 h 183"/>
                  <a:gd name="T108" fmla="*/ 2147483647 w 216"/>
                  <a:gd name="T109" fmla="*/ 2147483647 h 1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6"/>
                  <a:gd name="T166" fmla="*/ 0 h 183"/>
                  <a:gd name="T167" fmla="*/ 216 w 216"/>
                  <a:gd name="T168" fmla="*/ 183 h 1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6" h="183">
                    <a:moveTo>
                      <a:pt x="51" y="44"/>
                    </a:moveTo>
                    <a:cubicBezTo>
                      <a:pt x="45" y="49"/>
                      <a:pt x="46" y="47"/>
                      <a:pt x="43" y="55"/>
                    </a:cubicBezTo>
                    <a:cubicBezTo>
                      <a:pt x="41" y="62"/>
                      <a:pt x="38" y="67"/>
                      <a:pt x="38" y="67"/>
                    </a:cubicBezTo>
                    <a:cubicBezTo>
                      <a:pt x="27" y="73"/>
                      <a:pt x="21" y="82"/>
                      <a:pt x="21" y="97"/>
                    </a:cubicBezTo>
                    <a:cubicBezTo>
                      <a:pt x="20" y="106"/>
                      <a:pt x="14" y="105"/>
                      <a:pt x="10" y="109"/>
                    </a:cubicBezTo>
                    <a:cubicBezTo>
                      <a:pt x="6" y="114"/>
                      <a:pt x="0" y="122"/>
                      <a:pt x="4" y="129"/>
                    </a:cubicBezTo>
                    <a:cubicBezTo>
                      <a:pt x="9" y="136"/>
                      <a:pt x="22" y="142"/>
                      <a:pt x="23" y="148"/>
                    </a:cubicBezTo>
                    <a:cubicBezTo>
                      <a:pt x="23" y="150"/>
                      <a:pt x="32" y="159"/>
                      <a:pt x="37" y="159"/>
                    </a:cubicBezTo>
                    <a:cubicBezTo>
                      <a:pt x="41" y="159"/>
                      <a:pt x="59" y="175"/>
                      <a:pt x="73" y="180"/>
                    </a:cubicBezTo>
                    <a:cubicBezTo>
                      <a:pt x="77" y="182"/>
                      <a:pt x="79" y="182"/>
                      <a:pt x="84" y="183"/>
                    </a:cubicBezTo>
                    <a:cubicBezTo>
                      <a:pt x="84" y="183"/>
                      <a:pt x="85" y="183"/>
                      <a:pt x="86" y="183"/>
                    </a:cubicBezTo>
                    <a:lnTo>
                      <a:pt x="86" y="149"/>
                    </a:lnTo>
                    <a:cubicBezTo>
                      <a:pt x="89" y="149"/>
                      <a:pt x="92" y="151"/>
                      <a:pt x="94" y="149"/>
                    </a:cubicBezTo>
                    <a:cubicBezTo>
                      <a:pt x="98" y="146"/>
                      <a:pt x="105" y="146"/>
                      <a:pt x="110" y="144"/>
                    </a:cubicBezTo>
                    <a:cubicBezTo>
                      <a:pt x="111" y="144"/>
                      <a:pt x="113" y="143"/>
                      <a:pt x="114" y="142"/>
                    </a:cubicBezTo>
                    <a:cubicBezTo>
                      <a:pt x="115" y="139"/>
                      <a:pt x="113" y="137"/>
                      <a:pt x="115" y="135"/>
                    </a:cubicBezTo>
                    <a:cubicBezTo>
                      <a:pt x="118" y="134"/>
                      <a:pt x="120" y="134"/>
                      <a:pt x="123" y="134"/>
                    </a:cubicBezTo>
                    <a:cubicBezTo>
                      <a:pt x="130" y="136"/>
                      <a:pt x="130" y="132"/>
                      <a:pt x="134" y="131"/>
                    </a:cubicBezTo>
                    <a:cubicBezTo>
                      <a:pt x="139" y="129"/>
                      <a:pt x="139" y="132"/>
                      <a:pt x="143" y="128"/>
                    </a:cubicBezTo>
                    <a:cubicBezTo>
                      <a:pt x="146" y="125"/>
                      <a:pt x="149" y="123"/>
                      <a:pt x="151" y="123"/>
                    </a:cubicBezTo>
                    <a:cubicBezTo>
                      <a:pt x="154" y="123"/>
                      <a:pt x="155" y="126"/>
                      <a:pt x="158" y="126"/>
                    </a:cubicBezTo>
                    <a:cubicBezTo>
                      <a:pt x="161" y="126"/>
                      <a:pt x="161" y="123"/>
                      <a:pt x="164" y="122"/>
                    </a:cubicBezTo>
                    <a:cubicBezTo>
                      <a:pt x="169" y="120"/>
                      <a:pt x="172" y="121"/>
                      <a:pt x="177" y="121"/>
                    </a:cubicBezTo>
                    <a:cubicBezTo>
                      <a:pt x="187" y="121"/>
                      <a:pt x="198" y="126"/>
                      <a:pt x="206" y="126"/>
                    </a:cubicBezTo>
                    <a:cubicBezTo>
                      <a:pt x="207" y="126"/>
                      <a:pt x="213" y="128"/>
                      <a:pt x="216" y="128"/>
                    </a:cubicBezTo>
                    <a:lnTo>
                      <a:pt x="214" y="124"/>
                    </a:lnTo>
                    <a:lnTo>
                      <a:pt x="213" y="0"/>
                    </a:lnTo>
                    <a:cubicBezTo>
                      <a:pt x="209" y="3"/>
                      <a:pt x="203" y="6"/>
                      <a:pt x="198" y="7"/>
                    </a:cubicBezTo>
                    <a:cubicBezTo>
                      <a:pt x="193" y="7"/>
                      <a:pt x="189" y="12"/>
                      <a:pt x="187" y="13"/>
                    </a:cubicBezTo>
                    <a:cubicBezTo>
                      <a:pt x="185" y="14"/>
                      <a:pt x="175" y="16"/>
                      <a:pt x="173" y="19"/>
                    </a:cubicBezTo>
                    <a:cubicBezTo>
                      <a:pt x="170" y="21"/>
                      <a:pt x="167" y="29"/>
                      <a:pt x="162" y="29"/>
                    </a:cubicBezTo>
                    <a:cubicBezTo>
                      <a:pt x="158" y="29"/>
                      <a:pt x="157" y="28"/>
                      <a:pt x="154" y="28"/>
                    </a:cubicBezTo>
                    <a:cubicBezTo>
                      <a:pt x="145" y="28"/>
                      <a:pt x="145" y="35"/>
                      <a:pt x="135" y="35"/>
                    </a:cubicBezTo>
                    <a:cubicBezTo>
                      <a:pt x="133" y="35"/>
                      <a:pt x="127" y="35"/>
                      <a:pt x="124" y="35"/>
                    </a:cubicBezTo>
                    <a:cubicBezTo>
                      <a:pt x="122" y="35"/>
                      <a:pt x="117" y="30"/>
                      <a:pt x="116" y="28"/>
                    </a:cubicBezTo>
                    <a:cubicBezTo>
                      <a:pt x="113" y="22"/>
                      <a:pt x="105" y="14"/>
                      <a:pt x="105" y="14"/>
                    </a:cubicBezTo>
                    <a:cubicBezTo>
                      <a:pt x="105" y="15"/>
                      <a:pt x="105" y="17"/>
                      <a:pt x="105" y="18"/>
                    </a:cubicBezTo>
                    <a:cubicBezTo>
                      <a:pt x="105" y="20"/>
                      <a:pt x="104" y="27"/>
                      <a:pt x="104" y="29"/>
                    </a:cubicBezTo>
                    <a:cubicBezTo>
                      <a:pt x="103" y="33"/>
                      <a:pt x="105" y="39"/>
                      <a:pt x="102" y="39"/>
                    </a:cubicBezTo>
                    <a:cubicBezTo>
                      <a:pt x="100" y="39"/>
                      <a:pt x="99" y="37"/>
                      <a:pt x="98" y="37"/>
                    </a:cubicBezTo>
                    <a:lnTo>
                      <a:pt x="84" y="37"/>
                    </a:lnTo>
                    <a:cubicBezTo>
                      <a:pt x="81" y="37"/>
                      <a:pt x="82" y="34"/>
                      <a:pt x="81" y="33"/>
                    </a:cubicBezTo>
                    <a:cubicBezTo>
                      <a:pt x="80" y="30"/>
                      <a:pt x="76" y="27"/>
                      <a:pt x="73" y="27"/>
                    </a:cubicBezTo>
                    <a:cubicBezTo>
                      <a:pt x="70" y="27"/>
                      <a:pt x="69" y="30"/>
                      <a:pt x="69" y="33"/>
                    </a:cubicBezTo>
                    <a:cubicBezTo>
                      <a:pt x="69" y="36"/>
                      <a:pt x="70" y="37"/>
                      <a:pt x="70" y="39"/>
                    </a:cubicBezTo>
                    <a:cubicBezTo>
                      <a:pt x="70" y="44"/>
                      <a:pt x="63" y="47"/>
                      <a:pt x="59" y="47"/>
                    </a:cubicBezTo>
                    <a:cubicBezTo>
                      <a:pt x="54" y="47"/>
                      <a:pt x="54" y="44"/>
                      <a:pt x="51" y="44"/>
                    </a:cubicBez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585" y="2147"/>
                <a:ext cx="996" cy="686"/>
              </a:xfrm>
              <a:custGeom>
                <a:avLst/>
                <a:gdLst>
                  <a:gd name="T0" fmla="*/ 2147483647 w 264"/>
                  <a:gd name="T1" fmla="*/ 2147483647 h 182"/>
                  <a:gd name="T2" fmla="*/ 2147483647 w 264"/>
                  <a:gd name="T3" fmla="*/ 2147483647 h 182"/>
                  <a:gd name="T4" fmla="*/ 2147483647 w 264"/>
                  <a:gd name="T5" fmla="*/ 2147483647 h 182"/>
                  <a:gd name="T6" fmla="*/ 2147483647 w 264"/>
                  <a:gd name="T7" fmla="*/ 2147483647 h 182"/>
                  <a:gd name="T8" fmla="*/ 2102485730 w 264"/>
                  <a:gd name="T9" fmla="*/ 2147483647 h 182"/>
                  <a:gd name="T10" fmla="*/ 1979228554 w 264"/>
                  <a:gd name="T11" fmla="*/ 2147483647 h 182"/>
                  <a:gd name="T12" fmla="*/ 1787681786 w 264"/>
                  <a:gd name="T13" fmla="*/ 2147483647 h 182"/>
                  <a:gd name="T14" fmla="*/ 1313881545 w 264"/>
                  <a:gd name="T15" fmla="*/ 2147483647 h 182"/>
                  <a:gd name="T16" fmla="*/ 1004779547 w 264"/>
                  <a:gd name="T17" fmla="*/ 2147483647 h 182"/>
                  <a:gd name="T18" fmla="*/ 566727118 w 264"/>
                  <a:gd name="T19" fmla="*/ 2147483647 h 182"/>
                  <a:gd name="T20" fmla="*/ 314802858 w 264"/>
                  <a:gd name="T21" fmla="*/ 2147483647 h 182"/>
                  <a:gd name="T22" fmla="*/ 0 w 264"/>
                  <a:gd name="T23" fmla="*/ 2147483647 h 182"/>
                  <a:gd name="T24" fmla="*/ 90579065 w 264"/>
                  <a:gd name="T25" fmla="*/ 2147483647 h 182"/>
                  <a:gd name="T26" fmla="*/ 905988465 w 264"/>
                  <a:gd name="T27" fmla="*/ 1580443725 h 182"/>
                  <a:gd name="T28" fmla="*/ 1097708356 w 264"/>
                  <a:gd name="T29" fmla="*/ 1356720121 h 182"/>
                  <a:gd name="T30" fmla="*/ 1163656323 w 264"/>
                  <a:gd name="T31" fmla="*/ 1137030942 h 182"/>
                  <a:gd name="T32" fmla="*/ 1445791000 w 264"/>
                  <a:gd name="T33" fmla="*/ 762816279 h 182"/>
                  <a:gd name="T34" fmla="*/ 1628677280 w 264"/>
                  <a:gd name="T35" fmla="*/ 536163731 h 182"/>
                  <a:gd name="T36" fmla="*/ 1754230689 w 264"/>
                  <a:gd name="T37" fmla="*/ 283620200 h 182"/>
                  <a:gd name="T38" fmla="*/ 1879990782 w 264"/>
                  <a:gd name="T39" fmla="*/ 283620200 h 182"/>
                  <a:gd name="T40" fmla="*/ 2138105088 w 264"/>
                  <a:gd name="T41" fmla="*/ 0 h 182"/>
                  <a:gd name="T42" fmla="*/ 2147483647 w 264"/>
                  <a:gd name="T43" fmla="*/ 603216841 h 182"/>
                  <a:gd name="T44" fmla="*/ 2147483647 w 264"/>
                  <a:gd name="T45" fmla="*/ 946729047 h 182"/>
                  <a:gd name="T46" fmla="*/ 2147483647 w 264"/>
                  <a:gd name="T47" fmla="*/ 1616228833 h 182"/>
                  <a:gd name="T48" fmla="*/ 2147483647 w 264"/>
                  <a:gd name="T49" fmla="*/ 1707231933 h 182"/>
                  <a:gd name="T50" fmla="*/ 2147483647 w 264"/>
                  <a:gd name="T51" fmla="*/ 2083751050 h 182"/>
                  <a:gd name="T52" fmla="*/ 2147483647 w 264"/>
                  <a:gd name="T53" fmla="*/ 2147483647 h 182"/>
                  <a:gd name="T54" fmla="*/ 2147483647 w 264"/>
                  <a:gd name="T55" fmla="*/ 2147483647 h 182"/>
                  <a:gd name="T56" fmla="*/ 2147483647 w 264"/>
                  <a:gd name="T57" fmla="*/ 2147483647 h 182"/>
                  <a:gd name="T58" fmla="*/ 2147483647 w 264"/>
                  <a:gd name="T59" fmla="*/ 2147483647 h 182"/>
                  <a:gd name="T60" fmla="*/ 2147483647 w 264"/>
                  <a:gd name="T61" fmla="*/ 2147483647 h 182"/>
                  <a:gd name="T62" fmla="*/ 2147483647 w 264"/>
                  <a:gd name="T63" fmla="*/ 2147483647 h 182"/>
                  <a:gd name="T64" fmla="*/ 2147483647 w 264"/>
                  <a:gd name="T65" fmla="*/ 2147483647 h 182"/>
                  <a:gd name="T66" fmla="*/ 2147483647 w 264"/>
                  <a:gd name="T67" fmla="*/ 2147483647 h 182"/>
                  <a:gd name="T68" fmla="*/ 2147483647 w 264"/>
                  <a:gd name="T69" fmla="*/ 2147483647 h 182"/>
                  <a:gd name="T70" fmla="*/ 2147483647 w 264"/>
                  <a:gd name="T71" fmla="*/ 2147483647 h 182"/>
                  <a:gd name="T72" fmla="*/ 2147483647 w 264"/>
                  <a:gd name="T73" fmla="*/ 2147483647 h 182"/>
                  <a:gd name="T74" fmla="*/ 2147483647 w 264"/>
                  <a:gd name="T75" fmla="*/ 2147483647 h 182"/>
                  <a:gd name="T76" fmla="*/ 2147483647 w 264"/>
                  <a:gd name="T77" fmla="*/ 2147483647 h 182"/>
                  <a:gd name="T78" fmla="*/ 2147483647 w 264"/>
                  <a:gd name="T79" fmla="*/ 2147483647 h 182"/>
                  <a:gd name="T80" fmla="*/ 2147483647 w 264"/>
                  <a:gd name="T81" fmla="*/ 2147483647 h 182"/>
                  <a:gd name="T82" fmla="*/ 2147483647 w 264"/>
                  <a:gd name="T83" fmla="*/ 2147483647 h 182"/>
                  <a:gd name="T84" fmla="*/ 2147483647 w 264"/>
                  <a:gd name="T85" fmla="*/ 2147483647 h 182"/>
                  <a:gd name="T86" fmla="*/ 2147483647 w 264"/>
                  <a:gd name="T87" fmla="*/ 2147483647 h 182"/>
                  <a:gd name="T88" fmla="*/ 2147483647 w 264"/>
                  <a:gd name="T89" fmla="*/ 2147483647 h 182"/>
                  <a:gd name="T90" fmla="*/ 2147483647 w 264"/>
                  <a:gd name="T91" fmla="*/ 2147483647 h 182"/>
                  <a:gd name="T92" fmla="*/ 2147483647 w 264"/>
                  <a:gd name="T93" fmla="*/ 2147483647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64"/>
                  <a:gd name="T142" fmla="*/ 0 h 182"/>
                  <a:gd name="T143" fmla="*/ 264 w 264"/>
                  <a:gd name="T144" fmla="*/ 182 h 1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64" h="182">
                    <a:moveTo>
                      <a:pt x="118" y="166"/>
                    </a:moveTo>
                    <a:cubicBezTo>
                      <a:pt x="116" y="164"/>
                      <a:pt x="110" y="166"/>
                      <a:pt x="108" y="166"/>
                    </a:cubicBezTo>
                    <a:cubicBezTo>
                      <a:pt x="100" y="166"/>
                      <a:pt x="90" y="160"/>
                      <a:pt x="86" y="154"/>
                    </a:cubicBezTo>
                    <a:cubicBezTo>
                      <a:pt x="83" y="150"/>
                      <a:pt x="86" y="144"/>
                      <a:pt x="80" y="142"/>
                    </a:cubicBezTo>
                    <a:cubicBezTo>
                      <a:pt x="77" y="141"/>
                      <a:pt x="67" y="140"/>
                      <a:pt x="67" y="137"/>
                    </a:cubicBezTo>
                    <a:cubicBezTo>
                      <a:pt x="67" y="131"/>
                      <a:pt x="68" y="128"/>
                      <a:pt x="63" y="127"/>
                    </a:cubicBezTo>
                    <a:cubicBezTo>
                      <a:pt x="60" y="126"/>
                      <a:pt x="58" y="127"/>
                      <a:pt x="57" y="124"/>
                    </a:cubicBezTo>
                    <a:cubicBezTo>
                      <a:pt x="52" y="117"/>
                      <a:pt x="53" y="114"/>
                      <a:pt x="42" y="112"/>
                    </a:cubicBezTo>
                    <a:cubicBezTo>
                      <a:pt x="38" y="111"/>
                      <a:pt x="38" y="105"/>
                      <a:pt x="32" y="105"/>
                    </a:cubicBezTo>
                    <a:cubicBezTo>
                      <a:pt x="26" y="105"/>
                      <a:pt x="22" y="106"/>
                      <a:pt x="18" y="103"/>
                    </a:cubicBezTo>
                    <a:cubicBezTo>
                      <a:pt x="14" y="100"/>
                      <a:pt x="17" y="96"/>
                      <a:pt x="10" y="95"/>
                    </a:cubicBezTo>
                    <a:cubicBezTo>
                      <a:pt x="10" y="89"/>
                      <a:pt x="0" y="91"/>
                      <a:pt x="0" y="83"/>
                    </a:cubicBezTo>
                    <a:cubicBezTo>
                      <a:pt x="0" y="78"/>
                      <a:pt x="3" y="76"/>
                      <a:pt x="3" y="72"/>
                    </a:cubicBezTo>
                    <a:cubicBezTo>
                      <a:pt x="15" y="71"/>
                      <a:pt x="22" y="60"/>
                      <a:pt x="29" y="50"/>
                    </a:cubicBezTo>
                    <a:cubicBezTo>
                      <a:pt x="30" y="49"/>
                      <a:pt x="33" y="43"/>
                      <a:pt x="35" y="43"/>
                    </a:cubicBezTo>
                    <a:cubicBezTo>
                      <a:pt x="38" y="44"/>
                      <a:pt x="37" y="37"/>
                      <a:pt x="37" y="36"/>
                    </a:cubicBezTo>
                    <a:cubicBezTo>
                      <a:pt x="41" y="29"/>
                      <a:pt x="43" y="27"/>
                      <a:pt x="46" y="24"/>
                    </a:cubicBezTo>
                    <a:cubicBezTo>
                      <a:pt x="48" y="22"/>
                      <a:pt x="51" y="20"/>
                      <a:pt x="52" y="17"/>
                    </a:cubicBezTo>
                    <a:cubicBezTo>
                      <a:pt x="54" y="12"/>
                      <a:pt x="51" y="9"/>
                      <a:pt x="56" y="9"/>
                    </a:cubicBezTo>
                    <a:cubicBezTo>
                      <a:pt x="56" y="9"/>
                      <a:pt x="58" y="9"/>
                      <a:pt x="60" y="9"/>
                    </a:cubicBezTo>
                    <a:cubicBezTo>
                      <a:pt x="64" y="9"/>
                      <a:pt x="69" y="2"/>
                      <a:pt x="68" y="0"/>
                    </a:cubicBezTo>
                    <a:cubicBezTo>
                      <a:pt x="73" y="7"/>
                      <a:pt x="86" y="13"/>
                      <a:pt x="87" y="19"/>
                    </a:cubicBezTo>
                    <a:cubicBezTo>
                      <a:pt x="87" y="21"/>
                      <a:pt x="96" y="30"/>
                      <a:pt x="101" y="30"/>
                    </a:cubicBezTo>
                    <a:cubicBezTo>
                      <a:pt x="105" y="30"/>
                      <a:pt x="123" y="46"/>
                      <a:pt x="137" y="51"/>
                    </a:cubicBezTo>
                    <a:cubicBezTo>
                      <a:pt x="141" y="53"/>
                      <a:pt x="143" y="53"/>
                      <a:pt x="148" y="54"/>
                    </a:cubicBezTo>
                    <a:cubicBezTo>
                      <a:pt x="153" y="55"/>
                      <a:pt x="160" y="62"/>
                      <a:pt x="164" y="66"/>
                    </a:cubicBezTo>
                    <a:cubicBezTo>
                      <a:pt x="168" y="70"/>
                      <a:pt x="171" y="79"/>
                      <a:pt x="176" y="84"/>
                    </a:cubicBezTo>
                    <a:cubicBezTo>
                      <a:pt x="179" y="87"/>
                      <a:pt x="181" y="86"/>
                      <a:pt x="187" y="87"/>
                    </a:cubicBezTo>
                    <a:cubicBezTo>
                      <a:pt x="192" y="89"/>
                      <a:pt x="192" y="94"/>
                      <a:pt x="197" y="96"/>
                    </a:cubicBezTo>
                    <a:cubicBezTo>
                      <a:pt x="204" y="99"/>
                      <a:pt x="212" y="98"/>
                      <a:pt x="219" y="102"/>
                    </a:cubicBezTo>
                    <a:cubicBezTo>
                      <a:pt x="227" y="105"/>
                      <a:pt x="230" y="111"/>
                      <a:pt x="236" y="117"/>
                    </a:cubicBezTo>
                    <a:cubicBezTo>
                      <a:pt x="244" y="124"/>
                      <a:pt x="245" y="114"/>
                      <a:pt x="250" y="120"/>
                    </a:cubicBezTo>
                    <a:cubicBezTo>
                      <a:pt x="254" y="120"/>
                      <a:pt x="249" y="123"/>
                      <a:pt x="257" y="128"/>
                    </a:cubicBezTo>
                    <a:cubicBezTo>
                      <a:pt x="264" y="133"/>
                      <a:pt x="239" y="142"/>
                      <a:pt x="233" y="152"/>
                    </a:cubicBezTo>
                    <a:cubicBezTo>
                      <a:pt x="231" y="156"/>
                      <a:pt x="221" y="165"/>
                      <a:pt x="219" y="170"/>
                    </a:cubicBezTo>
                    <a:cubicBezTo>
                      <a:pt x="218" y="174"/>
                      <a:pt x="215" y="178"/>
                      <a:pt x="211" y="178"/>
                    </a:cubicBezTo>
                    <a:cubicBezTo>
                      <a:pt x="208" y="178"/>
                      <a:pt x="207" y="178"/>
                      <a:pt x="206" y="178"/>
                    </a:cubicBezTo>
                    <a:cubicBezTo>
                      <a:pt x="202" y="178"/>
                      <a:pt x="200" y="182"/>
                      <a:pt x="193" y="182"/>
                    </a:cubicBezTo>
                    <a:cubicBezTo>
                      <a:pt x="189" y="182"/>
                      <a:pt x="190" y="178"/>
                      <a:pt x="186" y="178"/>
                    </a:cubicBezTo>
                    <a:cubicBezTo>
                      <a:pt x="182" y="178"/>
                      <a:pt x="183" y="178"/>
                      <a:pt x="181" y="178"/>
                    </a:cubicBezTo>
                    <a:cubicBezTo>
                      <a:pt x="179" y="178"/>
                      <a:pt x="176" y="175"/>
                      <a:pt x="172" y="175"/>
                    </a:cubicBezTo>
                    <a:cubicBezTo>
                      <a:pt x="167" y="175"/>
                      <a:pt x="166" y="178"/>
                      <a:pt x="161" y="178"/>
                    </a:cubicBezTo>
                    <a:cubicBezTo>
                      <a:pt x="156" y="178"/>
                      <a:pt x="155" y="168"/>
                      <a:pt x="148" y="168"/>
                    </a:cubicBezTo>
                    <a:cubicBezTo>
                      <a:pt x="140" y="168"/>
                      <a:pt x="138" y="174"/>
                      <a:pt x="132" y="174"/>
                    </a:cubicBezTo>
                    <a:cubicBezTo>
                      <a:pt x="128" y="174"/>
                      <a:pt x="126" y="166"/>
                      <a:pt x="119" y="166"/>
                    </a:cubicBezTo>
                    <a:lnTo>
                      <a:pt x="118" y="1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11" y="2430"/>
                <a:ext cx="623" cy="423"/>
              </a:xfrm>
              <a:custGeom>
                <a:avLst/>
                <a:gdLst>
                  <a:gd name="T0" fmla="*/ 1736831083 w 165"/>
                  <a:gd name="T1" fmla="*/ 614810668 h 112"/>
                  <a:gd name="T2" fmla="*/ 1983719725 w 165"/>
                  <a:gd name="T3" fmla="*/ 866742188 h 112"/>
                  <a:gd name="T4" fmla="*/ 2147483647 w 165"/>
                  <a:gd name="T5" fmla="*/ 925519296 h 112"/>
                  <a:gd name="T6" fmla="*/ 2147483647 w 165"/>
                  <a:gd name="T7" fmla="*/ 1138412451 h 112"/>
                  <a:gd name="T8" fmla="*/ 2147483647 w 165"/>
                  <a:gd name="T9" fmla="*/ 1514327055 h 112"/>
                  <a:gd name="T10" fmla="*/ 2147483647 w 165"/>
                  <a:gd name="T11" fmla="*/ 1605565841 h 112"/>
                  <a:gd name="T12" fmla="*/ 2147483647 w 165"/>
                  <a:gd name="T13" fmla="*/ 1916394077 h 112"/>
                  <a:gd name="T14" fmla="*/ 2147483647 w 165"/>
                  <a:gd name="T15" fmla="*/ 2062273408 h 112"/>
                  <a:gd name="T16" fmla="*/ 2147483647 w 165"/>
                  <a:gd name="T17" fmla="*/ 2147483647 h 112"/>
                  <a:gd name="T18" fmla="*/ 2147483647 w 165"/>
                  <a:gd name="T19" fmla="*/ 2147483647 h 112"/>
                  <a:gd name="T20" fmla="*/ 2147483647 w 165"/>
                  <a:gd name="T21" fmla="*/ 2147483647 h 112"/>
                  <a:gd name="T22" fmla="*/ 2147483647 w 165"/>
                  <a:gd name="T23" fmla="*/ 2147483647 h 112"/>
                  <a:gd name="T24" fmla="*/ 2147483647 w 165"/>
                  <a:gd name="T25" fmla="*/ 2147483647 h 112"/>
                  <a:gd name="T26" fmla="*/ 2147483647 w 165"/>
                  <a:gd name="T27" fmla="*/ 2147483647 h 112"/>
                  <a:gd name="T28" fmla="*/ 2147483647 w 165"/>
                  <a:gd name="T29" fmla="*/ 2147483647 h 112"/>
                  <a:gd name="T30" fmla="*/ 2147483647 w 165"/>
                  <a:gd name="T31" fmla="*/ 2147483647 h 112"/>
                  <a:gd name="T32" fmla="*/ 2147483647 w 165"/>
                  <a:gd name="T33" fmla="*/ 2147483647 h 112"/>
                  <a:gd name="T34" fmla="*/ 2147483647 w 165"/>
                  <a:gd name="T35" fmla="*/ 2147483647 h 112"/>
                  <a:gd name="T36" fmla="*/ 2147483647 w 165"/>
                  <a:gd name="T37" fmla="*/ 2147483647 h 112"/>
                  <a:gd name="T38" fmla="*/ 2147483647 w 165"/>
                  <a:gd name="T39" fmla="*/ 2147483647 h 112"/>
                  <a:gd name="T40" fmla="*/ 2147483647 w 165"/>
                  <a:gd name="T41" fmla="*/ 2147483647 h 112"/>
                  <a:gd name="T42" fmla="*/ 2147483647 w 165"/>
                  <a:gd name="T43" fmla="*/ 2147483647 h 112"/>
                  <a:gd name="T44" fmla="*/ 2147483647 w 165"/>
                  <a:gd name="T45" fmla="*/ 2147483647 h 112"/>
                  <a:gd name="T46" fmla="*/ 2147483647 w 165"/>
                  <a:gd name="T47" fmla="*/ 2147483647 h 112"/>
                  <a:gd name="T48" fmla="*/ 2147483647 w 165"/>
                  <a:gd name="T49" fmla="*/ 2147483647 h 112"/>
                  <a:gd name="T50" fmla="*/ 2140684300 w 165"/>
                  <a:gd name="T51" fmla="*/ 2147483647 h 112"/>
                  <a:gd name="T52" fmla="*/ 1983719725 w 165"/>
                  <a:gd name="T53" fmla="*/ 1972899620 h 112"/>
                  <a:gd name="T54" fmla="*/ 1302242724 w 165"/>
                  <a:gd name="T55" fmla="*/ 1662026050 h 112"/>
                  <a:gd name="T56" fmla="*/ 1144506598 w 165"/>
                  <a:gd name="T57" fmla="*/ 1916394077 h 112"/>
                  <a:gd name="T58" fmla="*/ 897619644 w 165"/>
                  <a:gd name="T59" fmla="*/ 2005800178 h 112"/>
                  <a:gd name="T60" fmla="*/ 740649762 w 165"/>
                  <a:gd name="T61" fmla="*/ 1940610600 h 112"/>
                  <a:gd name="T62" fmla="*/ 740649762 w 165"/>
                  <a:gd name="T63" fmla="*/ 1940610600 h 112"/>
                  <a:gd name="T64" fmla="*/ 371423581 w 165"/>
                  <a:gd name="T65" fmla="*/ 1940610600 h 112"/>
                  <a:gd name="T66" fmla="*/ 371423581 w 165"/>
                  <a:gd name="T67" fmla="*/ 1940610600 h 112"/>
                  <a:gd name="T68" fmla="*/ 0 w 165"/>
                  <a:gd name="T69" fmla="*/ 1792424497 h 112"/>
                  <a:gd name="T70" fmla="*/ 0 w 165"/>
                  <a:gd name="T71" fmla="*/ 1514327055 h 112"/>
                  <a:gd name="T72" fmla="*/ 189994647 w 165"/>
                  <a:gd name="T73" fmla="*/ 1236389732 h 112"/>
                  <a:gd name="T74" fmla="*/ 124502098 w 165"/>
                  <a:gd name="T75" fmla="*/ 925519296 h 112"/>
                  <a:gd name="T76" fmla="*/ 89798642 w 165"/>
                  <a:gd name="T77" fmla="*/ 556517774 h 112"/>
                  <a:gd name="T78" fmla="*/ 493762688 w 165"/>
                  <a:gd name="T79" fmla="*/ 156271320 h 112"/>
                  <a:gd name="T80" fmla="*/ 493762688 w 165"/>
                  <a:gd name="T81" fmla="*/ 156271320 h 112"/>
                  <a:gd name="T82" fmla="*/ 526228030 w 165"/>
                  <a:gd name="T83" fmla="*/ 156271320 h 112"/>
                  <a:gd name="T84" fmla="*/ 526228030 w 165"/>
                  <a:gd name="T85" fmla="*/ 156271320 h 112"/>
                  <a:gd name="T86" fmla="*/ 618311379 w 165"/>
                  <a:gd name="T87" fmla="*/ 123980763 h 112"/>
                  <a:gd name="T88" fmla="*/ 806142342 w 165"/>
                  <a:gd name="T89" fmla="*/ 0 h 112"/>
                  <a:gd name="T90" fmla="*/ 897619644 w 165"/>
                  <a:gd name="T91" fmla="*/ 156271320 h 112"/>
                  <a:gd name="T92" fmla="*/ 930689706 w 165"/>
                  <a:gd name="T93" fmla="*/ 277934309 h 112"/>
                  <a:gd name="T94" fmla="*/ 930689706 w 165"/>
                  <a:gd name="T95" fmla="*/ 523613358 h 112"/>
                  <a:gd name="T96" fmla="*/ 1367572212 w 165"/>
                  <a:gd name="T97" fmla="*/ 769248157 h 112"/>
                  <a:gd name="T98" fmla="*/ 1736831083 w 165"/>
                  <a:gd name="T99" fmla="*/ 614810668 h 112"/>
                  <a:gd name="T100" fmla="*/ 1736831083 w 165"/>
                  <a:gd name="T101" fmla="*/ 614810668 h 112"/>
                  <a:gd name="T102" fmla="*/ 1736831083 w 165"/>
                  <a:gd name="T103" fmla="*/ 614810668 h 1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5"/>
                  <a:gd name="T157" fmla="*/ 0 h 112"/>
                  <a:gd name="T158" fmla="*/ 165 w 165"/>
                  <a:gd name="T159" fmla="*/ 112 h 1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5" h="112">
                    <a:moveTo>
                      <a:pt x="56" y="20"/>
                    </a:moveTo>
                    <a:cubicBezTo>
                      <a:pt x="63" y="21"/>
                      <a:pt x="60" y="25"/>
                      <a:pt x="64" y="28"/>
                    </a:cubicBezTo>
                    <a:cubicBezTo>
                      <a:pt x="68" y="31"/>
                      <a:pt x="72" y="30"/>
                      <a:pt x="78" y="30"/>
                    </a:cubicBezTo>
                    <a:cubicBezTo>
                      <a:pt x="84" y="30"/>
                      <a:pt x="84" y="36"/>
                      <a:pt x="88" y="37"/>
                    </a:cubicBezTo>
                    <a:cubicBezTo>
                      <a:pt x="99" y="39"/>
                      <a:pt x="98" y="42"/>
                      <a:pt x="103" y="49"/>
                    </a:cubicBezTo>
                    <a:cubicBezTo>
                      <a:pt x="104" y="52"/>
                      <a:pt x="106" y="51"/>
                      <a:pt x="109" y="52"/>
                    </a:cubicBezTo>
                    <a:cubicBezTo>
                      <a:pt x="114" y="53"/>
                      <a:pt x="113" y="56"/>
                      <a:pt x="113" y="62"/>
                    </a:cubicBezTo>
                    <a:cubicBezTo>
                      <a:pt x="113" y="65"/>
                      <a:pt x="123" y="66"/>
                      <a:pt x="126" y="67"/>
                    </a:cubicBezTo>
                    <a:cubicBezTo>
                      <a:pt x="132" y="69"/>
                      <a:pt x="129" y="75"/>
                      <a:pt x="132" y="79"/>
                    </a:cubicBezTo>
                    <a:cubicBezTo>
                      <a:pt x="136" y="85"/>
                      <a:pt x="146" y="91"/>
                      <a:pt x="154" y="91"/>
                    </a:cubicBezTo>
                    <a:cubicBezTo>
                      <a:pt x="156" y="91"/>
                      <a:pt x="162" y="89"/>
                      <a:pt x="164" y="91"/>
                    </a:cubicBezTo>
                    <a:cubicBezTo>
                      <a:pt x="165" y="93"/>
                      <a:pt x="159" y="99"/>
                      <a:pt x="156" y="102"/>
                    </a:cubicBezTo>
                    <a:cubicBezTo>
                      <a:pt x="154" y="105"/>
                      <a:pt x="148" y="112"/>
                      <a:pt x="148" y="112"/>
                    </a:cubicBezTo>
                    <a:cubicBezTo>
                      <a:pt x="148" y="112"/>
                      <a:pt x="147" y="111"/>
                      <a:pt x="147" y="110"/>
                    </a:cubicBezTo>
                    <a:cubicBezTo>
                      <a:pt x="143" y="105"/>
                      <a:pt x="136" y="102"/>
                      <a:pt x="133" y="97"/>
                    </a:cubicBezTo>
                    <a:lnTo>
                      <a:pt x="126" y="97"/>
                    </a:lnTo>
                    <a:cubicBezTo>
                      <a:pt x="126" y="93"/>
                      <a:pt x="125" y="89"/>
                      <a:pt x="122" y="89"/>
                    </a:cubicBezTo>
                    <a:cubicBezTo>
                      <a:pt x="120" y="89"/>
                      <a:pt x="119" y="92"/>
                      <a:pt x="116" y="92"/>
                    </a:cubicBezTo>
                    <a:cubicBezTo>
                      <a:pt x="115" y="92"/>
                      <a:pt x="110" y="85"/>
                      <a:pt x="110" y="85"/>
                    </a:cubicBezTo>
                    <a:cubicBezTo>
                      <a:pt x="108" y="83"/>
                      <a:pt x="107" y="82"/>
                      <a:pt x="104" y="82"/>
                    </a:cubicBezTo>
                    <a:cubicBezTo>
                      <a:pt x="100" y="82"/>
                      <a:pt x="100" y="85"/>
                      <a:pt x="97" y="85"/>
                    </a:cubicBezTo>
                    <a:cubicBezTo>
                      <a:pt x="93" y="85"/>
                      <a:pt x="89" y="79"/>
                      <a:pt x="86" y="77"/>
                    </a:cubicBezTo>
                    <a:cubicBezTo>
                      <a:pt x="83" y="76"/>
                      <a:pt x="80" y="75"/>
                      <a:pt x="77" y="74"/>
                    </a:cubicBezTo>
                    <a:cubicBezTo>
                      <a:pt x="74" y="74"/>
                      <a:pt x="71" y="75"/>
                      <a:pt x="69" y="74"/>
                    </a:cubicBezTo>
                    <a:cubicBezTo>
                      <a:pt x="66" y="72"/>
                      <a:pt x="66" y="67"/>
                      <a:pt x="64" y="64"/>
                    </a:cubicBezTo>
                    <a:cubicBezTo>
                      <a:pt x="61" y="59"/>
                      <a:pt x="49" y="54"/>
                      <a:pt x="42" y="54"/>
                    </a:cubicBezTo>
                    <a:cubicBezTo>
                      <a:pt x="38" y="54"/>
                      <a:pt x="39" y="59"/>
                      <a:pt x="37" y="62"/>
                    </a:cubicBezTo>
                    <a:cubicBezTo>
                      <a:pt x="37" y="63"/>
                      <a:pt x="31" y="65"/>
                      <a:pt x="29" y="65"/>
                    </a:cubicBezTo>
                    <a:cubicBezTo>
                      <a:pt x="28" y="65"/>
                      <a:pt x="25" y="63"/>
                      <a:pt x="24" y="63"/>
                    </a:cubicBezTo>
                    <a:lnTo>
                      <a:pt x="12" y="63"/>
                    </a:lnTo>
                    <a:cubicBezTo>
                      <a:pt x="7" y="60"/>
                      <a:pt x="4" y="61"/>
                      <a:pt x="0" y="58"/>
                    </a:cubicBezTo>
                    <a:cubicBezTo>
                      <a:pt x="0" y="54"/>
                      <a:pt x="0" y="53"/>
                      <a:pt x="0" y="49"/>
                    </a:cubicBezTo>
                    <a:cubicBezTo>
                      <a:pt x="0" y="42"/>
                      <a:pt x="6" y="47"/>
                      <a:pt x="6" y="40"/>
                    </a:cubicBezTo>
                    <a:cubicBezTo>
                      <a:pt x="6" y="37"/>
                      <a:pt x="6" y="32"/>
                      <a:pt x="4" y="30"/>
                    </a:cubicBezTo>
                    <a:cubicBezTo>
                      <a:pt x="4" y="23"/>
                      <a:pt x="3" y="23"/>
                      <a:pt x="3" y="18"/>
                    </a:cubicBezTo>
                    <a:cubicBezTo>
                      <a:pt x="3" y="10"/>
                      <a:pt x="10" y="11"/>
                      <a:pt x="16" y="5"/>
                    </a:cubicBezTo>
                    <a:lnTo>
                      <a:pt x="17" y="5"/>
                    </a:lnTo>
                    <a:cubicBezTo>
                      <a:pt x="17" y="7"/>
                      <a:pt x="19" y="7"/>
                      <a:pt x="20" y="4"/>
                    </a:cubicBezTo>
                    <a:cubicBezTo>
                      <a:pt x="21" y="2"/>
                      <a:pt x="22" y="0"/>
                      <a:pt x="26" y="0"/>
                    </a:cubicBezTo>
                    <a:cubicBezTo>
                      <a:pt x="28" y="0"/>
                      <a:pt x="29" y="3"/>
                      <a:pt x="29" y="5"/>
                    </a:cubicBezTo>
                    <a:cubicBezTo>
                      <a:pt x="29" y="8"/>
                      <a:pt x="29" y="7"/>
                      <a:pt x="30" y="9"/>
                    </a:cubicBezTo>
                    <a:cubicBezTo>
                      <a:pt x="33" y="12"/>
                      <a:pt x="30" y="17"/>
                      <a:pt x="30" y="17"/>
                    </a:cubicBezTo>
                    <a:cubicBezTo>
                      <a:pt x="32" y="23"/>
                      <a:pt x="37" y="25"/>
                      <a:pt x="44" y="25"/>
                    </a:cubicBezTo>
                    <a:cubicBezTo>
                      <a:pt x="47" y="25"/>
                      <a:pt x="56" y="22"/>
                      <a:pt x="56" y="2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  <p:sp>
            <p:nvSpPr>
              <p:cNvPr id="177184" name="Freeform 30"/>
              <p:cNvSpPr>
                <a:spLocks/>
              </p:cNvSpPr>
              <p:nvPr/>
            </p:nvSpPr>
            <p:spPr bwMode="auto">
              <a:xfrm>
                <a:off x="0" y="2143"/>
                <a:ext cx="476" cy="521"/>
              </a:xfrm>
              <a:custGeom>
                <a:avLst/>
                <a:gdLst>
                  <a:gd name="T0" fmla="*/ 2147483647 w 126"/>
                  <a:gd name="T1" fmla="*/ 2147483647 h 138"/>
                  <a:gd name="T2" fmla="*/ 2147483647 w 126"/>
                  <a:gd name="T3" fmla="*/ 2147483647 h 138"/>
                  <a:gd name="T4" fmla="*/ 2147483647 w 126"/>
                  <a:gd name="T5" fmla="*/ 2147483647 h 138"/>
                  <a:gd name="T6" fmla="*/ 2147483647 w 126"/>
                  <a:gd name="T7" fmla="*/ 2147483647 h 138"/>
                  <a:gd name="T8" fmla="*/ 2147483647 w 126"/>
                  <a:gd name="T9" fmla="*/ 2147483647 h 138"/>
                  <a:gd name="T10" fmla="*/ 2147483647 w 126"/>
                  <a:gd name="T11" fmla="*/ 2147483647 h 138"/>
                  <a:gd name="T12" fmla="*/ 2147483647 w 126"/>
                  <a:gd name="T13" fmla="*/ 2147483647 h 138"/>
                  <a:gd name="T14" fmla="*/ 2147483647 w 126"/>
                  <a:gd name="T15" fmla="*/ 2147483647 h 138"/>
                  <a:gd name="T16" fmla="*/ 2147483647 w 126"/>
                  <a:gd name="T17" fmla="*/ 2147483647 h 138"/>
                  <a:gd name="T18" fmla="*/ 2147483647 w 126"/>
                  <a:gd name="T19" fmla="*/ 2147483647 h 138"/>
                  <a:gd name="T20" fmla="*/ 2147483647 w 126"/>
                  <a:gd name="T21" fmla="*/ 2147483647 h 138"/>
                  <a:gd name="T22" fmla="*/ 2147483647 w 126"/>
                  <a:gd name="T23" fmla="*/ 2147483647 h 138"/>
                  <a:gd name="T24" fmla="*/ 2147483647 w 126"/>
                  <a:gd name="T25" fmla="*/ 2147483647 h 138"/>
                  <a:gd name="T26" fmla="*/ 2147483647 w 126"/>
                  <a:gd name="T27" fmla="*/ 2147483647 h 138"/>
                  <a:gd name="T28" fmla="*/ 2147483647 w 126"/>
                  <a:gd name="T29" fmla="*/ 2147483647 h 138"/>
                  <a:gd name="T30" fmla="*/ 2147483647 w 126"/>
                  <a:gd name="T31" fmla="*/ 2147483647 h 138"/>
                  <a:gd name="T32" fmla="*/ 2147483647 w 126"/>
                  <a:gd name="T33" fmla="*/ 2147483647 h 138"/>
                  <a:gd name="T34" fmla="*/ 2147483647 w 126"/>
                  <a:gd name="T35" fmla="*/ 2147483647 h 138"/>
                  <a:gd name="T36" fmla="*/ 2147483647 w 126"/>
                  <a:gd name="T37" fmla="*/ 2147483647 h 138"/>
                  <a:gd name="T38" fmla="*/ 2147483647 w 126"/>
                  <a:gd name="T39" fmla="*/ 1803639310 h 138"/>
                  <a:gd name="T40" fmla="*/ 2147483647 w 126"/>
                  <a:gd name="T41" fmla="*/ 2147483647 h 138"/>
                  <a:gd name="T42" fmla="*/ 2147483647 w 126"/>
                  <a:gd name="T43" fmla="*/ 2147483647 h 138"/>
                  <a:gd name="T44" fmla="*/ 2147483647 w 126"/>
                  <a:gd name="T45" fmla="*/ 2147483647 h 138"/>
                  <a:gd name="T46" fmla="*/ 2147483647 w 126"/>
                  <a:gd name="T47" fmla="*/ 2147483647 h 138"/>
                  <a:gd name="T48" fmla="*/ 2147483647 w 126"/>
                  <a:gd name="T49" fmla="*/ 2147483647 h 138"/>
                  <a:gd name="T50" fmla="*/ 2147483647 w 126"/>
                  <a:gd name="T51" fmla="*/ 2147483647 h 138"/>
                  <a:gd name="T52" fmla="*/ 2147483647 w 126"/>
                  <a:gd name="T53" fmla="*/ 2147483647 h 138"/>
                  <a:gd name="T54" fmla="*/ 2147483647 w 126"/>
                  <a:gd name="T55" fmla="*/ 2147483647 h 138"/>
                  <a:gd name="T56" fmla="*/ 2147483647 w 126"/>
                  <a:gd name="T57" fmla="*/ 2147483647 h 138"/>
                  <a:gd name="T58" fmla="*/ 2147483647 w 126"/>
                  <a:gd name="T59" fmla="*/ 2147483647 h 138"/>
                  <a:gd name="T60" fmla="*/ 2147483647 w 126"/>
                  <a:gd name="T61" fmla="*/ 2147483647 h 138"/>
                  <a:gd name="T62" fmla="*/ 2147483647 w 126"/>
                  <a:gd name="T63" fmla="*/ 2147483647 h 138"/>
                  <a:gd name="T64" fmla="*/ 2147483647 w 126"/>
                  <a:gd name="T65" fmla="*/ 2147483647 h 138"/>
                  <a:gd name="T66" fmla="*/ 2147483647 w 126"/>
                  <a:gd name="T67" fmla="*/ 2147483647 h 138"/>
                  <a:gd name="T68" fmla="*/ 2147483647 w 126"/>
                  <a:gd name="T69" fmla="*/ 2147483647 h 138"/>
                  <a:gd name="T70" fmla="*/ 2147483647 w 126"/>
                  <a:gd name="T71" fmla="*/ 2147483647 h 138"/>
                  <a:gd name="T72" fmla="*/ 2147483647 w 126"/>
                  <a:gd name="T73" fmla="*/ 2147483647 h 138"/>
                  <a:gd name="T74" fmla="*/ 2147483647 w 126"/>
                  <a:gd name="T75" fmla="*/ 2147483647 h 138"/>
                  <a:gd name="T76" fmla="*/ 2147483647 w 126"/>
                  <a:gd name="T77" fmla="*/ 2147483647 h 138"/>
                  <a:gd name="T78" fmla="*/ 2147483647 w 126"/>
                  <a:gd name="T79" fmla="*/ 2147483647 h 138"/>
                  <a:gd name="T80" fmla="*/ 2147483647 w 126"/>
                  <a:gd name="T81" fmla="*/ 2147483647 h 138"/>
                  <a:gd name="T82" fmla="*/ 2147483647 w 126"/>
                  <a:gd name="T83" fmla="*/ 2147483647 h 138"/>
                  <a:gd name="T84" fmla="*/ 2147483647 w 126"/>
                  <a:gd name="T85" fmla="*/ 2147483647 h 138"/>
                  <a:gd name="T86" fmla="*/ 2147483647 w 126"/>
                  <a:gd name="T87" fmla="*/ 2147483647 h 138"/>
                  <a:gd name="T88" fmla="*/ 2147483647 w 126"/>
                  <a:gd name="T89" fmla="*/ 2147483647 h 138"/>
                  <a:gd name="T90" fmla="*/ 2147483647 w 126"/>
                  <a:gd name="T91" fmla="*/ 2147483647 h 138"/>
                  <a:gd name="T92" fmla="*/ 2147483647 w 126"/>
                  <a:gd name="T93" fmla="*/ 2147483647 h 138"/>
                  <a:gd name="T94" fmla="*/ 2147483647 w 126"/>
                  <a:gd name="T95" fmla="*/ 2147483647 h 138"/>
                  <a:gd name="T96" fmla="*/ 2147483647 w 126"/>
                  <a:gd name="T97" fmla="*/ 2147483647 h 138"/>
                  <a:gd name="T98" fmla="*/ 2147483647 w 126"/>
                  <a:gd name="T99" fmla="*/ 2147483647 h 138"/>
                  <a:gd name="T100" fmla="*/ 2147483647 w 126"/>
                  <a:gd name="T101" fmla="*/ 2147483647 h 138"/>
                  <a:gd name="T102" fmla="*/ 2147483647 w 126"/>
                  <a:gd name="T103" fmla="*/ 2147483647 h 138"/>
                  <a:gd name="T104" fmla="*/ 2147483647 w 126"/>
                  <a:gd name="T105" fmla="*/ 2147483647 h 138"/>
                  <a:gd name="T106" fmla="*/ 2147483647 w 126"/>
                  <a:gd name="T107" fmla="*/ 2147483647 h 138"/>
                  <a:gd name="T108" fmla="*/ 2147483647 w 126"/>
                  <a:gd name="T109" fmla="*/ 2147483647 h 138"/>
                  <a:gd name="T110" fmla="*/ 2147483647 w 126"/>
                  <a:gd name="T111" fmla="*/ 2147483647 h 138"/>
                  <a:gd name="T112" fmla="*/ 2147483647 w 126"/>
                  <a:gd name="T113" fmla="*/ 2147483647 h 138"/>
                  <a:gd name="T114" fmla="*/ 2147483647 w 126"/>
                  <a:gd name="T115" fmla="*/ 2147483647 h 138"/>
                  <a:gd name="T116" fmla="*/ 2147483647 w 126"/>
                  <a:gd name="T117" fmla="*/ 2147483647 h 138"/>
                  <a:gd name="T118" fmla="*/ 2147483647 w 126"/>
                  <a:gd name="T119" fmla="*/ 2147483647 h 138"/>
                  <a:gd name="T120" fmla="*/ 2147483647 w 126"/>
                  <a:gd name="T121" fmla="*/ 2147483647 h 138"/>
                  <a:gd name="T122" fmla="*/ 2147483647 w 126"/>
                  <a:gd name="T123" fmla="*/ 2147483647 h 1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6"/>
                  <a:gd name="T187" fmla="*/ 0 h 138"/>
                  <a:gd name="T188" fmla="*/ 126 w 126"/>
                  <a:gd name="T189" fmla="*/ 138 h 1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6" h="138">
                    <a:moveTo>
                      <a:pt x="126" y="81"/>
                    </a:moveTo>
                    <a:cubicBezTo>
                      <a:pt x="125" y="80"/>
                      <a:pt x="125" y="79"/>
                      <a:pt x="125" y="77"/>
                    </a:cubicBezTo>
                    <a:cubicBezTo>
                      <a:pt x="126" y="74"/>
                      <a:pt x="126" y="75"/>
                      <a:pt x="126" y="71"/>
                    </a:cubicBezTo>
                    <a:cubicBezTo>
                      <a:pt x="126" y="66"/>
                      <a:pt x="119" y="65"/>
                      <a:pt x="117" y="63"/>
                    </a:cubicBezTo>
                    <a:cubicBezTo>
                      <a:pt x="109" y="63"/>
                      <a:pt x="107" y="63"/>
                      <a:pt x="103" y="63"/>
                    </a:cubicBezTo>
                    <a:cubicBezTo>
                      <a:pt x="101" y="63"/>
                      <a:pt x="96" y="64"/>
                      <a:pt x="96" y="61"/>
                    </a:cubicBezTo>
                    <a:cubicBezTo>
                      <a:pt x="96" y="56"/>
                      <a:pt x="103" y="54"/>
                      <a:pt x="103" y="48"/>
                    </a:cubicBezTo>
                    <a:cubicBezTo>
                      <a:pt x="103" y="43"/>
                      <a:pt x="100" y="41"/>
                      <a:pt x="98" y="40"/>
                    </a:cubicBezTo>
                    <a:cubicBezTo>
                      <a:pt x="95" y="39"/>
                      <a:pt x="99" y="30"/>
                      <a:pt x="95" y="30"/>
                    </a:cubicBezTo>
                    <a:cubicBezTo>
                      <a:pt x="91" y="30"/>
                      <a:pt x="88" y="33"/>
                      <a:pt x="83" y="33"/>
                    </a:cubicBezTo>
                    <a:cubicBezTo>
                      <a:pt x="75" y="34"/>
                      <a:pt x="73" y="27"/>
                      <a:pt x="72" y="26"/>
                    </a:cubicBezTo>
                    <a:cubicBezTo>
                      <a:pt x="70" y="24"/>
                      <a:pt x="72" y="18"/>
                      <a:pt x="64" y="14"/>
                    </a:cubicBezTo>
                    <a:cubicBezTo>
                      <a:pt x="62" y="13"/>
                      <a:pt x="63" y="5"/>
                      <a:pt x="59" y="3"/>
                    </a:cubicBezTo>
                    <a:cubicBezTo>
                      <a:pt x="58" y="2"/>
                      <a:pt x="58" y="1"/>
                      <a:pt x="57" y="2"/>
                    </a:cubicBezTo>
                    <a:cubicBezTo>
                      <a:pt x="56" y="3"/>
                      <a:pt x="55" y="3"/>
                      <a:pt x="54" y="3"/>
                    </a:cubicBezTo>
                    <a:cubicBezTo>
                      <a:pt x="53" y="3"/>
                      <a:pt x="51" y="3"/>
                      <a:pt x="51" y="4"/>
                    </a:cubicBezTo>
                    <a:cubicBezTo>
                      <a:pt x="50" y="6"/>
                      <a:pt x="49" y="5"/>
                      <a:pt x="48" y="4"/>
                    </a:cubicBezTo>
                    <a:cubicBezTo>
                      <a:pt x="48" y="3"/>
                      <a:pt x="46" y="4"/>
                      <a:pt x="45" y="5"/>
                    </a:cubicBezTo>
                    <a:cubicBezTo>
                      <a:pt x="45" y="7"/>
                      <a:pt x="44" y="6"/>
                      <a:pt x="43" y="5"/>
                    </a:cubicBezTo>
                    <a:cubicBezTo>
                      <a:pt x="42" y="4"/>
                      <a:pt x="42" y="3"/>
                      <a:pt x="41" y="1"/>
                    </a:cubicBezTo>
                    <a:cubicBezTo>
                      <a:pt x="40" y="1"/>
                      <a:pt x="41" y="1"/>
                      <a:pt x="40" y="4"/>
                    </a:cubicBezTo>
                    <a:cubicBezTo>
                      <a:pt x="39" y="7"/>
                      <a:pt x="38" y="4"/>
                      <a:pt x="37" y="3"/>
                    </a:cubicBezTo>
                    <a:cubicBezTo>
                      <a:pt x="37" y="0"/>
                      <a:pt x="35" y="3"/>
                      <a:pt x="35" y="4"/>
                    </a:cubicBezTo>
                    <a:cubicBezTo>
                      <a:pt x="34" y="5"/>
                      <a:pt x="33" y="5"/>
                      <a:pt x="32" y="7"/>
                    </a:cubicBezTo>
                    <a:cubicBezTo>
                      <a:pt x="31" y="8"/>
                      <a:pt x="30" y="11"/>
                      <a:pt x="28" y="12"/>
                    </a:cubicBezTo>
                    <a:cubicBezTo>
                      <a:pt x="27" y="13"/>
                      <a:pt x="25" y="17"/>
                      <a:pt x="23" y="21"/>
                    </a:cubicBezTo>
                    <a:cubicBezTo>
                      <a:pt x="21" y="25"/>
                      <a:pt x="22" y="25"/>
                      <a:pt x="24" y="25"/>
                    </a:cubicBezTo>
                    <a:cubicBezTo>
                      <a:pt x="25" y="25"/>
                      <a:pt x="25" y="25"/>
                      <a:pt x="25" y="28"/>
                    </a:cubicBezTo>
                    <a:cubicBezTo>
                      <a:pt x="24" y="31"/>
                      <a:pt x="24" y="31"/>
                      <a:pt x="23" y="31"/>
                    </a:cubicBezTo>
                    <a:cubicBezTo>
                      <a:pt x="22" y="32"/>
                      <a:pt x="20" y="34"/>
                      <a:pt x="20" y="36"/>
                    </a:cubicBezTo>
                    <a:cubicBezTo>
                      <a:pt x="20" y="38"/>
                      <a:pt x="21" y="40"/>
                      <a:pt x="22" y="41"/>
                    </a:cubicBezTo>
                    <a:cubicBezTo>
                      <a:pt x="23" y="42"/>
                      <a:pt x="25" y="42"/>
                      <a:pt x="25" y="44"/>
                    </a:cubicBezTo>
                    <a:cubicBezTo>
                      <a:pt x="24" y="46"/>
                      <a:pt x="27" y="47"/>
                      <a:pt x="29" y="50"/>
                    </a:cubicBezTo>
                    <a:cubicBezTo>
                      <a:pt x="30" y="53"/>
                      <a:pt x="28" y="54"/>
                      <a:pt x="25" y="54"/>
                    </a:cubicBezTo>
                    <a:cubicBezTo>
                      <a:pt x="22" y="53"/>
                      <a:pt x="20" y="51"/>
                      <a:pt x="17" y="50"/>
                    </a:cubicBezTo>
                    <a:cubicBezTo>
                      <a:pt x="15" y="48"/>
                      <a:pt x="14" y="50"/>
                      <a:pt x="13" y="50"/>
                    </a:cubicBezTo>
                    <a:cubicBezTo>
                      <a:pt x="11" y="51"/>
                      <a:pt x="11" y="51"/>
                      <a:pt x="10" y="52"/>
                    </a:cubicBezTo>
                    <a:cubicBezTo>
                      <a:pt x="9" y="52"/>
                      <a:pt x="4" y="60"/>
                      <a:pt x="2" y="62"/>
                    </a:cubicBezTo>
                    <a:cubicBezTo>
                      <a:pt x="0" y="65"/>
                      <a:pt x="1" y="67"/>
                      <a:pt x="3" y="67"/>
                    </a:cubicBezTo>
                    <a:cubicBezTo>
                      <a:pt x="6" y="68"/>
                      <a:pt x="6" y="69"/>
                      <a:pt x="9" y="71"/>
                    </a:cubicBezTo>
                    <a:cubicBezTo>
                      <a:pt x="10" y="72"/>
                      <a:pt x="11" y="74"/>
                      <a:pt x="12" y="75"/>
                    </a:cubicBezTo>
                    <a:cubicBezTo>
                      <a:pt x="14" y="77"/>
                      <a:pt x="18" y="78"/>
                      <a:pt x="21" y="82"/>
                    </a:cubicBezTo>
                    <a:cubicBezTo>
                      <a:pt x="22" y="84"/>
                      <a:pt x="30" y="82"/>
                      <a:pt x="32" y="87"/>
                    </a:cubicBezTo>
                    <a:cubicBezTo>
                      <a:pt x="33" y="91"/>
                      <a:pt x="34" y="89"/>
                      <a:pt x="38" y="91"/>
                    </a:cubicBezTo>
                    <a:cubicBezTo>
                      <a:pt x="46" y="97"/>
                      <a:pt x="55" y="109"/>
                      <a:pt x="67" y="109"/>
                    </a:cubicBezTo>
                    <a:cubicBezTo>
                      <a:pt x="69" y="109"/>
                      <a:pt x="72" y="105"/>
                      <a:pt x="74" y="105"/>
                    </a:cubicBezTo>
                    <a:cubicBezTo>
                      <a:pt x="78" y="105"/>
                      <a:pt x="78" y="109"/>
                      <a:pt x="78" y="113"/>
                    </a:cubicBezTo>
                    <a:cubicBezTo>
                      <a:pt x="77" y="121"/>
                      <a:pt x="89" y="114"/>
                      <a:pt x="88" y="122"/>
                    </a:cubicBezTo>
                    <a:lnTo>
                      <a:pt x="88" y="131"/>
                    </a:lnTo>
                    <a:cubicBezTo>
                      <a:pt x="91" y="138"/>
                      <a:pt x="103" y="133"/>
                      <a:pt x="109" y="134"/>
                    </a:cubicBezTo>
                    <a:cubicBezTo>
                      <a:pt x="109" y="130"/>
                      <a:pt x="109" y="129"/>
                      <a:pt x="109" y="125"/>
                    </a:cubicBezTo>
                    <a:cubicBezTo>
                      <a:pt x="109" y="118"/>
                      <a:pt x="115" y="123"/>
                      <a:pt x="115" y="116"/>
                    </a:cubicBezTo>
                    <a:cubicBezTo>
                      <a:pt x="115" y="113"/>
                      <a:pt x="115" y="108"/>
                      <a:pt x="113" y="106"/>
                    </a:cubicBezTo>
                    <a:cubicBezTo>
                      <a:pt x="113" y="99"/>
                      <a:pt x="112" y="99"/>
                      <a:pt x="112" y="94"/>
                    </a:cubicBezTo>
                    <a:cubicBezTo>
                      <a:pt x="112" y="86"/>
                      <a:pt x="119" y="87"/>
                      <a:pt x="125" y="81"/>
                    </a:cubicBezTo>
                    <a:lnTo>
                      <a:pt x="126" y="81"/>
                    </a:ln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85" name="Freeform 31"/>
              <p:cNvSpPr>
                <a:spLocks/>
              </p:cNvSpPr>
              <p:nvPr/>
            </p:nvSpPr>
            <p:spPr bwMode="auto">
              <a:xfrm>
                <a:off x="223" y="2019"/>
                <a:ext cx="449" cy="505"/>
              </a:xfrm>
              <a:custGeom>
                <a:avLst/>
                <a:gdLst>
                  <a:gd name="T0" fmla="*/ 0 w 119"/>
                  <a:gd name="T1" fmla="*/ 2147483647 h 134"/>
                  <a:gd name="T2" fmla="*/ 2147483647 w 119"/>
                  <a:gd name="T3" fmla="*/ 2147483647 h 134"/>
                  <a:gd name="T4" fmla="*/ 2147483647 w 119"/>
                  <a:gd name="T5" fmla="*/ 2147483647 h 134"/>
                  <a:gd name="T6" fmla="*/ 2147483647 w 119"/>
                  <a:gd name="T7" fmla="*/ 2147483647 h 134"/>
                  <a:gd name="T8" fmla="*/ 2147483647 w 119"/>
                  <a:gd name="T9" fmla="*/ 2147483647 h 134"/>
                  <a:gd name="T10" fmla="*/ 2147483647 w 119"/>
                  <a:gd name="T11" fmla="*/ 2147483647 h 134"/>
                  <a:gd name="T12" fmla="*/ 2147483647 w 119"/>
                  <a:gd name="T13" fmla="*/ 2147483647 h 134"/>
                  <a:gd name="T14" fmla="*/ 2147483647 w 119"/>
                  <a:gd name="T15" fmla="*/ 2147483647 h 134"/>
                  <a:gd name="T16" fmla="*/ 2147483647 w 119"/>
                  <a:gd name="T17" fmla="*/ 2147483647 h 134"/>
                  <a:gd name="T18" fmla="*/ 2147483647 w 119"/>
                  <a:gd name="T19" fmla="*/ 2147483647 h 134"/>
                  <a:gd name="T20" fmla="*/ 2147483647 w 119"/>
                  <a:gd name="T21" fmla="*/ 2147483647 h 134"/>
                  <a:gd name="T22" fmla="*/ 2147483647 w 119"/>
                  <a:gd name="T23" fmla="*/ 2147483647 h 134"/>
                  <a:gd name="T24" fmla="*/ 2147483647 w 119"/>
                  <a:gd name="T25" fmla="*/ 2147483647 h 134"/>
                  <a:gd name="T26" fmla="*/ 2147483647 w 119"/>
                  <a:gd name="T27" fmla="*/ 2147483647 h 134"/>
                  <a:gd name="T28" fmla="*/ 2147483647 w 119"/>
                  <a:gd name="T29" fmla="*/ 2147483647 h 134"/>
                  <a:gd name="T30" fmla="*/ 2147483647 w 119"/>
                  <a:gd name="T31" fmla="*/ 0 h 134"/>
                  <a:gd name="T32" fmla="*/ 2147483647 w 119"/>
                  <a:gd name="T33" fmla="*/ 1764413116 h 134"/>
                  <a:gd name="T34" fmla="*/ 2147483647 w 119"/>
                  <a:gd name="T35" fmla="*/ 2147483647 h 134"/>
                  <a:gd name="T36" fmla="*/ 2147483647 w 119"/>
                  <a:gd name="T37" fmla="*/ 2147483647 h 134"/>
                  <a:gd name="T38" fmla="*/ 2147483647 w 119"/>
                  <a:gd name="T39" fmla="*/ 2147483647 h 134"/>
                  <a:gd name="T40" fmla="*/ 2147483647 w 119"/>
                  <a:gd name="T41" fmla="*/ 2147483647 h 134"/>
                  <a:gd name="T42" fmla="*/ 2147483647 w 119"/>
                  <a:gd name="T43" fmla="*/ 2147483647 h 134"/>
                  <a:gd name="T44" fmla="*/ 2147483647 w 119"/>
                  <a:gd name="T45" fmla="*/ 2147483647 h 134"/>
                  <a:gd name="T46" fmla="*/ 2147483647 w 119"/>
                  <a:gd name="T47" fmla="*/ 2147483647 h 134"/>
                  <a:gd name="T48" fmla="*/ 2147483647 w 119"/>
                  <a:gd name="T49" fmla="*/ 2147483647 h 134"/>
                  <a:gd name="T50" fmla="*/ 2147483647 w 119"/>
                  <a:gd name="T51" fmla="*/ 2147483647 h 134"/>
                  <a:gd name="T52" fmla="*/ 2147483647 w 119"/>
                  <a:gd name="T53" fmla="*/ 2147483647 h 134"/>
                  <a:gd name="T54" fmla="*/ 2147483647 w 119"/>
                  <a:gd name="T55" fmla="*/ 2147483647 h 134"/>
                  <a:gd name="T56" fmla="*/ 2147483647 w 119"/>
                  <a:gd name="T57" fmla="*/ 2147483647 h 134"/>
                  <a:gd name="T58" fmla="*/ 2147483647 w 119"/>
                  <a:gd name="T59" fmla="*/ 2147483647 h 134"/>
                  <a:gd name="T60" fmla="*/ 2147483647 w 119"/>
                  <a:gd name="T61" fmla="*/ 2147483647 h 134"/>
                  <a:gd name="T62" fmla="*/ 2147483647 w 119"/>
                  <a:gd name="T63" fmla="*/ 2147483647 h 134"/>
                  <a:gd name="T64" fmla="*/ 2147483647 w 119"/>
                  <a:gd name="T65" fmla="*/ 2147483647 h 134"/>
                  <a:gd name="T66" fmla="*/ 2147483647 w 119"/>
                  <a:gd name="T67" fmla="*/ 2147483647 h 134"/>
                  <a:gd name="T68" fmla="*/ 2147483647 w 119"/>
                  <a:gd name="T69" fmla="*/ 2147483647 h 134"/>
                  <a:gd name="T70" fmla="*/ 2147483647 w 119"/>
                  <a:gd name="T71" fmla="*/ 2147483647 h 134"/>
                  <a:gd name="T72" fmla="*/ 2147483647 w 119"/>
                  <a:gd name="T73" fmla="*/ 2147483647 h 134"/>
                  <a:gd name="T74" fmla="*/ 2147483647 w 119"/>
                  <a:gd name="T75" fmla="*/ 2147483647 h 134"/>
                  <a:gd name="T76" fmla="*/ 2147483647 w 119"/>
                  <a:gd name="T77" fmla="*/ 2147483647 h 134"/>
                  <a:gd name="T78" fmla="*/ 2147483647 w 119"/>
                  <a:gd name="T79" fmla="*/ 2147483647 h 134"/>
                  <a:gd name="T80" fmla="*/ 2147483647 w 119"/>
                  <a:gd name="T81" fmla="*/ 2147483647 h 134"/>
                  <a:gd name="T82" fmla="*/ 2147483647 w 119"/>
                  <a:gd name="T83" fmla="*/ 2147483647 h 134"/>
                  <a:gd name="T84" fmla="*/ 2147483647 w 119"/>
                  <a:gd name="T85" fmla="*/ 2147483647 h 134"/>
                  <a:gd name="T86" fmla="*/ 2147483647 w 119"/>
                  <a:gd name="T87" fmla="*/ 2147483647 h 134"/>
                  <a:gd name="T88" fmla="*/ 2147483647 w 119"/>
                  <a:gd name="T89" fmla="*/ 2147483647 h 134"/>
                  <a:gd name="T90" fmla="*/ 2147483647 w 119"/>
                  <a:gd name="T91" fmla="*/ 2147483647 h 134"/>
                  <a:gd name="T92" fmla="*/ 2147483647 w 119"/>
                  <a:gd name="T93" fmla="*/ 2147483647 h 134"/>
                  <a:gd name="T94" fmla="*/ 2147483647 w 119"/>
                  <a:gd name="T95" fmla="*/ 2147483647 h 134"/>
                  <a:gd name="T96" fmla="*/ 2147483647 w 119"/>
                  <a:gd name="T97" fmla="*/ 2147483647 h 134"/>
                  <a:gd name="T98" fmla="*/ 2147483647 w 119"/>
                  <a:gd name="T99" fmla="*/ 2147483647 h 134"/>
                  <a:gd name="T100" fmla="*/ 2147483647 w 119"/>
                  <a:gd name="T101" fmla="*/ 2147483647 h 134"/>
                  <a:gd name="T102" fmla="*/ 2147483647 w 119"/>
                  <a:gd name="T103" fmla="*/ 2147483647 h 134"/>
                  <a:gd name="T104" fmla="*/ 2147483647 w 119"/>
                  <a:gd name="T105" fmla="*/ 2147483647 h 134"/>
                  <a:gd name="T106" fmla="*/ 2147483647 w 119"/>
                  <a:gd name="T107" fmla="*/ 2147483647 h 134"/>
                  <a:gd name="T108" fmla="*/ 2147483647 w 119"/>
                  <a:gd name="T109" fmla="*/ 2147483647 h 134"/>
                  <a:gd name="T110" fmla="*/ 0 w 119"/>
                  <a:gd name="T111" fmla="*/ 2147483647 h 134"/>
                  <a:gd name="T112" fmla="*/ 0 w 119"/>
                  <a:gd name="T113" fmla="*/ 2147483647 h 134"/>
                  <a:gd name="T114" fmla="*/ 0 w 119"/>
                  <a:gd name="T115" fmla="*/ 2147483647 h 1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9"/>
                  <a:gd name="T175" fmla="*/ 0 h 134"/>
                  <a:gd name="T176" fmla="*/ 119 w 119"/>
                  <a:gd name="T177" fmla="*/ 134 h 13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9" h="134">
                    <a:moveTo>
                      <a:pt x="0" y="36"/>
                    </a:moveTo>
                    <a:cubicBezTo>
                      <a:pt x="1" y="36"/>
                      <a:pt x="1" y="35"/>
                      <a:pt x="2" y="34"/>
                    </a:cubicBezTo>
                    <a:cubicBezTo>
                      <a:pt x="2" y="32"/>
                      <a:pt x="4" y="32"/>
                      <a:pt x="5" y="33"/>
                    </a:cubicBezTo>
                    <a:cubicBezTo>
                      <a:pt x="6" y="33"/>
                      <a:pt x="7" y="34"/>
                      <a:pt x="9" y="31"/>
                    </a:cubicBezTo>
                    <a:cubicBezTo>
                      <a:pt x="11" y="27"/>
                      <a:pt x="12" y="25"/>
                      <a:pt x="13" y="24"/>
                    </a:cubicBezTo>
                    <a:cubicBezTo>
                      <a:pt x="14" y="23"/>
                      <a:pt x="15" y="21"/>
                      <a:pt x="15" y="19"/>
                    </a:cubicBezTo>
                    <a:cubicBezTo>
                      <a:pt x="15" y="17"/>
                      <a:pt x="11" y="17"/>
                      <a:pt x="15" y="14"/>
                    </a:cubicBezTo>
                    <a:cubicBezTo>
                      <a:pt x="19" y="11"/>
                      <a:pt x="20" y="9"/>
                      <a:pt x="22" y="6"/>
                    </a:cubicBezTo>
                    <a:cubicBezTo>
                      <a:pt x="23" y="4"/>
                      <a:pt x="22" y="4"/>
                      <a:pt x="23" y="4"/>
                    </a:cubicBezTo>
                    <a:cubicBezTo>
                      <a:pt x="26" y="5"/>
                      <a:pt x="29" y="4"/>
                      <a:pt x="31" y="5"/>
                    </a:cubicBezTo>
                    <a:cubicBezTo>
                      <a:pt x="32" y="6"/>
                      <a:pt x="33" y="8"/>
                      <a:pt x="34" y="9"/>
                    </a:cubicBezTo>
                    <a:cubicBezTo>
                      <a:pt x="36" y="10"/>
                      <a:pt x="38" y="8"/>
                      <a:pt x="39" y="9"/>
                    </a:cubicBezTo>
                    <a:cubicBezTo>
                      <a:pt x="43" y="10"/>
                      <a:pt x="46" y="14"/>
                      <a:pt x="52" y="14"/>
                    </a:cubicBezTo>
                    <a:cubicBezTo>
                      <a:pt x="58" y="14"/>
                      <a:pt x="60" y="7"/>
                      <a:pt x="64" y="7"/>
                    </a:cubicBezTo>
                    <a:cubicBezTo>
                      <a:pt x="68" y="7"/>
                      <a:pt x="69" y="11"/>
                      <a:pt x="74" y="11"/>
                    </a:cubicBezTo>
                    <a:cubicBezTo>
                      <a:pt x="86" y="10"/>
                      <a:pt x="79" y="0"/>
                      <a:pt x="88" y="0"/>
                    </a:cubicBezTo>
                    <a:cubicBezTo>
                      <a:pt x="93" y="0"/>
                      <a:pt x="93" y="1"/>
                      <a:pt x="96" y="1"/>
                    </a:cubicBezTo>
                    <a:cubicBezTo>
                      <a:pt x="98" y="2"/>
                      <a:pt x="100" y="3"/>
                      <a:pt x="102" y="3"/>
                    </a:cubicBezTo>
                    <a:cubicBezTo>
                      <a:pt x="102" y="4"/>
                      <a:pt x="102" y="5"/>
                      <a:pt x="104" y="5"/>
                    </a:cubicBezTo>
                    <a:cubicBezTo>
                      <a:pt x="104" y="6"/>
                      <a:pt x="104" y="6"/>
                      <a:pt x="104" y="7"/>
                    </a:cubicBezTo>
                    <a:cubicBezTo>
                      <a:pt x="104" y="11"/>
                      <a:pt x="106" y="18"/>
                      <a:pt x="109" y="18"/>
                    </a:cubicBezTo>
                    <a:cubicBezTo>
                      <a:pt x="108" y="23"/>
                      <a:pt x="111" y="27"/>
                      <a:pt x="112" y="30"/>
                    </a:cubicBezTo>
                    <a:cubicBezTo>
                      <a:pt x="113" y="32"/>
                      <a:pt x="115" y="31"/>
                      <a:pt x="116" y="37"/>
                    </a:cubicBezTo>
                    <a:cubicBezTo>
                      <a:pt x="117" y="44"/>
                      <a:pt x="119" y="42"/>
                      <a:pt x="119" y="44"/>
                    </a:cubicBezTo>
                    <a:cubicBezTo>
                      <a:pt x="119" y="46"/>
                      <a:pt x="119" y="48"/>
                      <a:pt x="117" y="48"/>
                    </a:cubicBezTo>
                    <a:cubicBezTo>
                      <a:pt x="114" y="48"/>
                      <a:pt x="115" y="47"/>
                      <a:pt x="112" y="47"/>
                    </a:cubicBezTo>
                    <a:cubicBezTo>
                      <a:pt x="110" y="47"/>
                      <a:pt x="108" y="49"/>
                      <a:pt x="108" y="50"/>
                    </a:cubicBezTo>
                    <a:cubicBezTo>
                      <a:pt x="108" y="52"/>
                      <a:pt x="106" y="53"/>
                      <a:pt x="104" y="53"/>
                    </a:cubicBezTo>
                    <a:cubicBezTo>
                      <a:pt x="99" y="53"/>
                      <a:pt x="98" y="50"/>
                      <a:pt x="94" y="50"/>
                    </a:cubicBezTo>
                    <a:cubicBezTo>
                      <a:pt x="90" y="50"/>
                      <a:pt x="88" y="51"/>
                      <a:pt x="88" y="54"/>
                    </a:cubicBezTo>
                    <a:cubicBezTo>
                      <a:pt x="88" y="58"/>
                      <a:pt x="91" y="60"/>
                      <a:pt x="91" y="65"/>
                    </a:cubicBezTo>
                    <a:cubicBezTo>
                      <a:pt x="91" y="73"/>
                      <a:pt x="79" y="73"/>
                      <a:pt x="79" y="78"/>
                    </a:cubicBezTo>
                    <a:cubicBezTo>
                      <a:pt x="79" y="82"/>
                      <a:pt x="82" y="83"/>
                      <a:pt x="85" y="84"/>
                    </a:cubicBezTo>
                    <a:cubicBezTo>
                      <a:pt x="87" y="85"/>
                      <a:pt x="85" y="89"/>
                      <a:pt x="85" y="92"/>
                    </a:cubicBezTo>
                    <a:cubicBezTo>
                      <a:pt x="85" y="95"/>
                      <a:pt x="89" y="97"/>
                      <a:pt x="90" y="97"/>
                    </a:cubicBezTo>
                    <a:cubicBezTo>
                      <a:pt x="93" y="100"/>
                      <a:pt x="99" y="100"/>
                      <a:pt x="99" y="106"/>
                    </a:cubicBezTo>
                    <a:cubicBezTo>
                      <a:pt x="99" y="110"/>
                      <a:pt x="96" y="112"/>
                      <a:pt x="96" y="117"/>
                    </a:cubicBezTo>
                    <a:cubicBezTo>
                      <a:pt x="96" y="125"/>
                      <a:pt x="106" y="123"/>
                      <a:pt x="106" y="129"/>
                    </a:cubicBezTo>
                    <a:cubicBezTo>
                      <a:pt x="106" y="131"/>
                      <a:pt x="97" y="134"/>
                      <a:pt x="94" y="134"/>
                    </a:cubicBezTo>
                    <a:cubicBezTo>
                      <a:pt x="87" y="134"/>
                      <a:pt x="82" y="132"/>
                      <a:pt x="80" y="126"/>
                    </a:cubicBezTo>
                    <a:cubicBezTo>
                      <a:pt x="80" y="126"/>
                      <a:pt x="83" y="121"/>
                      <a:pt x="80" y="118"/>
                    </a:cubicBezTo>
                    <a:cubicBezTo>
                      <a:pt x="79" y="116"/>
                      <a:pt x="79" y="117"/>
                      <a:pt x="79" y="114"/>
                    </a:cubicBezTo>
                    <a:cubicBezTo>
                      <a:pt x="79" y="112"/>
                      <a:pt x="78" y="109"/>
                      <a:pt x="76" y="109"/>
                    </a:cubicBezTo>
                    <a:cubicBezTo>
                      <a:pt x="72" y="109"/>
                      <a:pt x="71" y="111"/>
                      <a:pt x="70" y="113"/>
                    </a:cubicBezTo>
                    <a:cubicBezTo>
                      <a:pt x="68" y="118"/>
                      <a:pt x="65" y="114"/>
                      <a:pt x="66" y="110"/>
                    </a:cubicBezTo>
                    <a:cubicBezTo>
                      <a:pt x="67" y="107"/>
                      <a:pt x="67" y="108"/>
                      <a:pt x="67" y="104"/>
                    </a:cubicBezTo>
                    <a:cubicBezTo>
                      <a:pt x="67" y="99"/>
                      <a:pt x="60" y="98"/>
                      <a:pt x="58" y="96"/>
                    </a:cubicBezTo>
                    <a:cubicBezTo>
                      <a:pt x="50" y="96"/>
                      <a:pt x="48" y="96"/>
                      <a:pt x="44" y="96"/>
                    </a:cubicBezTo>
                    <a:cubicBezTo>
                      <a:pt x="42" y="96"/>
                      <a:pt x="37" y="97"/>
                      <a:pt x="37" y="94"/>
                    </a:cubicBezTo>
                    <a:cubicBezTo>
                      <a:pt x="37" y="89"/>
                      <a:pt x="44" y="87"/>
                      <a:pt x="44" y="81"/>
                    </a:cubicBezTo>
                    <a:cubicBezTo>
                      <a:pt x="44" y="76"/>
                      <a:pt x="41" y="74"/>
                      <a:pt x="39" y="73"/>
                    </a:cubicBezTo>
                    <a:cubicBezTo>
                      <a:pt x="36" y="72"/>
                      <a:pt x="40" y="63"/>
                      <a:pt x="36" y="63"/>
                    </a:cubicBezTo>
                    <a:cubicBezTo>
                      <a:pt x="32" y="63"/>
                      <a:pt x="29" y="66"/>
                      <a:pt x="24" y="66"/>
                    </a:cubicBezTo>
                    <a:cubicBezTo>
                      <a:pt x="16" y="67"/>
                      <a:pt x="14" y="60"/>
                      <a:pt x="13" y="59"/>
                    </a:cubicBezTo>
                    <a:cubicBezTo>
                      <a:pt x="11" y="57"/>
                      <a:pt x="13" y="51"/>
                      <a:pt x="5" y="47"/>
                    </a:cubicBezTo>
                    <a:cubicBezTo>
                      <a:pt x="3" y="46"/>
                      <a:pt x="4" y="38"/>
                      <a:pt x="0" y="36"/>
                    </a:cubicBez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86" name="Freeform 32"/>
              <p:cNvSpPr>
                <a:spLocks/>
              </p:cNvSpPr>
              <p:nvPr/>
            </p:nvSpPr>
            <p:spPr bwMode="auto">
              <a:xfrm>
                <a:off x="615" y="1585"/>
                <a:ext cx="321" cy="502"/>
              </a:xfrm>
              <a:custGeom>
                <a:avLst/>
                <a:gdLst>
                  <a:gd name="T0" fmla="*/ 2147483647 w 85"/>
                  <a:gd name="T1" fmla="*/ 2147483647 h 133"/>
                  <a:gd name="T2" fmla="*/ 2147483647 w 85"/>
                  <a:gd name="T3" fmla="*/ 2147483647 h 133"/>
                  <a:gd name="T4" fmla="*/ 2147483647 w 85"/>
                  <a:gd name="T5" fmla="*/ 2147483647 h 133"/>
                  <a:gd name="T6" fmla="*/ 2147483647 w 85"/>
                  <a:gd name="T7" fmla="*/ 2147483647 h 133"/>
                  <a:gd name="T8" fmla="*/ 2147483647 w 85"/>
                  <a:gd name="T9" fmla="*/ 2147483647 h 133"/>
                  <a:gd name="T10" fmla="*/ 2147483647 w 85"/>
                  <a:gd name="T11" fmla="*/ 2147483647 h 133"/>
                  <a:gd name="T12" fmla="*/ 2147483647 w 85"/>
                  <a:gd name="T13" fmla="*/ 2147483647 h 133"/>
                  <a:gd name="T14" fmla="*/ 2147483647 w 85"/>
                  <a:gd name="T15" fmla="*/ 2147483647 h 133"/>
                  <a:gd name="T16" fmla="*/ 2147483647 w 85"/>
                  <a:gd name="T17" fmla="*/ 2147483647 h 133"/>
                  <a:gd name="T18" fmla="*/ 2147483647 w 85"/>
                  <a:gd name="T19" fmla="*/ 2147483647 h 133"/>
                  <a:gd name="T20" fmla="*/ 2147483647 w 85"/>
                  <a:gd name="T21" fmla="*/ 2147483647 h 133"/>
                  <a:gd name="T22" fmla="*/ 2147483647 w 85"/>
                  <a:gd name="T23" fmla="*/ 2147483647 h 133"/>
                  <a:gd name="T24" fmla="*/ 2147483647 w 85"/>
                  <a:gd name="T25" fmla="*/ 2147483647 h 133"/>
                  <a:gd name="T26" fmla="*/ 2147483647 w 85"/>
                  <a:gd name="T27" fmla="*/ 2147483647 h 133"/>
                  <a:gd name="T28" fmla="*/ 2147483647 w 85"/>
                  <a:gd name="T29" fmla="*/ 2147483647 h 133"/>
                  <a:gd name="T30" fmla="*/ 2147483647 w 85"/>
                  <a:gd name="T31" fmla="*/ 2147483647 h 133"/>
                  <a:gd name="T32" fmla="*/ 2147483647 w 85"/>
                  <a:gd name="T33" fmla="*/ 2147483647 h 133"/>
                  <a:gd name="T34" fmla="*/ 2147483647 w 85"/>
                  <a:gd name="T35" fmla="*/ 2147483647 h 133"/>
                  <a:gd name="T36" fmla="*/ 2147483647 w 85"/>
                  <a:gd name="T37" fmla="*/ 2147483647 h 133"/>
                  <a:gd name="T38" fmla="*/ 2147483647 w 85"/>
                  <a:gd name="T39" fmla="*/ 2147483647 h 133"/>
                  <a:gd name="T40" fmla="*/ 2147483647 w 85"/>
                  <a:gd name="T41" fmla="*/ 2147483647 h 133"/>
                  <a:gd name="T42" fmla="*/ 2147483647 w 85"/>
                  <a:gd name="T43" fmla="*/ 0 h 133"/>
                  <a:gd name="T44" fmla="*/ 2147483647 w 85"/>
                  <a:gd name="T45" fmla="*/ 0 h 133"/>
                  <a:gd name="T46" fmla="*/ 2147483647 w 85"/>
                  <a:gd name="T47" fmla="*/ 0 h 133"/>
                  <a:gd name="T48" fmla="*/ 2147483647 w 85"/>
                  <a:gd name="T49" fmla="*/ 2147483647 h 133"/>
                  <a:gd name="T50" fmla="*/ 2147483647 w 85"/>
                  <a:gd name="T51" fmla="*/ 2147483647 h 133"/>
                  <a:gd name="T52" fmla="*/ 2147483647 w 85"/>
                  <a:gd name="T53" fmla="*/ 2147483647 h 133"/>
                  <a:gd name="T54" fmla="*/ 2147483647 w 85"/>
                  <a:gd name="T55" fmla="*/ 2147483647 h 133"/>
                  <a:gd name="T56" fmla="*/ 2147483647 w 85"/>
                  <a:gd name="T57" fmla="*/ 2147483647 h 133"/>
                  <a:gd name="T58" fmla="*/ 2147483647 w 85"/>
                  <a:gd name="T59" fmla="*/ 2147483647 h 133"/>
                  <a:gd name="T60" fmla="*/ 2147483647 w 85"/>
                  <a:gd name="T61" fmla="*/ 2147483647 h 133"/>
                  <a:gd name="T62" fmla="*/ 2147483647 w 85"/>
                  <a:gd name="T63" fmla="*/ 2147483647 h 133"/>
                  <a:gd name="T64" fmla="*/ 2147483647 w 85"/>
                  <a:gd name="T65" fmla="*/ 2147483647 h 133"/>
                  <a:gd name="T66" fmla="*/ 2147483647 w 85"/>
                  <a:gd name="T67" fmla="*/ 2147483647 h 133"/>
                  <a:gd name="T68" fmla="*/ 0 w 85"/>
                  <a:gd name="T69" fmla="*/ 2147483647 h 133"/>
                  <a:gd name="T70" fmla="*/ 0 w 85"/>
                  <a:gd name="T71" fmla="*/ 2147483647 h 133"/>
                  <a:gd name="T72" fmla="*/ 2147483647 w 85"/>
                  <a:gd name="T73" fmla="*/ 2147483647 h 133"/>
                  <a:gd name="T74" fmla="*/ 2147483647 w 85"/>
                  <a:gd name="T75" fmla="*/ 2147483647 h 133"/>
                  <a:gd name="T76" fmla="*/ 2147483647 w 85"/>
                  <a:gd name="T77" fmla="*/ 2147483647 h 1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5"/>
                  <a:gd name="T118" fmla="*/ 0 h 133"/>
                  <a:gd name="T119" fmla="*/ 85 w 85"/>
                  <a:gd name="T120" fmla="*/ 133 h 1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5" h="133">
                    <a:moveTo>
                      <a:pt x="5" y="133"/>
                    </a:moveTo>
                    <a:cubicBezTo>
                      <a:pt x="11" y="133"/>
                      <a:pt x="15" y="130"/>
                      <a:pt x="17" y="126"/>
                    </a:cubicBezTo>
                    <a:cubicBezTo>
                      <a:pt x="21" y="120"/>
                      <a:pt x="25" y="124"/>
                      <a:pt x="28" y="121"/>
                    </a:cubicBezTo>
                    <a:cubicBezTo>
                      <a:pt x="30" y="118"/>
                      <a:pt x="30" y="113"/>
                      <a:pt x="33" y="112"/>
                    </a:cubicBezTo>
                    <a:cubicBezTo>
                      <a:pt x="37" y="109"/>
                      <a:pt x="45" y="105"/>
                      <a:pt x="52" y="105"/>
                    </a:cubicBezTo>
                    <a:cubicBezTo>
                      <a:pt x="57" y="105"/>
                      <a:pt x="58" y="107"/>
                      <a:pt x="59" y="112"/>
                    </a:cubicBezTo>
                    <a:cubicBezTo>
                      <a:pt x="59" y="118"/>
                      <a:pt x="63" y="113"/>
                      <a:pt x="63" y="113"/>
                    </a:cubicBezTo>
                    <a:cubicBezTo>
                      <a:pt x="65" y="112"/>
                      <a:pt x="71" y="106"/>
                      <a:pt x="70" y="103"/>
                    </a:cubicBezTo>
                    <a:cubicBezTo>
                      <a:pt x="70" y="97"/>
                      <a:pt x="78" y="91"/>
                      <a:pt x="82" y="81"/>
                    </a:cubicBezTo>
                    <a:cubicBezTo>
                      <a:pt x="81" y="78"/>
                      <a:pt x="85" y="69"/>
                      <a:pt x="85" y="64"/>
                    </a:cubicBezTo>
                    <a:cubicBezTo>
                      <a:pt x="85" y="62"/>
                      <a:pt x="83" y="60"/>
                      <a:pt x="82" y="60"/>
                    </a:cubicBezTo>
                    <a:cubicBezTo>
                      <a:pt x="80" y="60"/>
                      <a:pt x="77" y="64"/>
                      <a:pt x="74" y="63"/>
                    </a:cubicBezTo>
                    <a:cubicBezTo>
                      <a:pt x="72" y="62"/>
                      <a:pt x="65" y="59"/>
                      <a:pt x="65" y="57"/>
                    </a:cubicBezTo>
                    <a:cubicBezTo>
                      <a:pt x="65" y="54"/>
                      <a:pt x="67" y="52"/>
                      <a:pt x="67" y="50"/>
                    </a:cubicBezTo>
                    <a:cubicBezTo>
                      <a:pt x="69" y="45"/>
                      <a:pt x="67" y="41"/>
                      <a:pt x="67" y="37"/>
                    </a:cubicBezTo>
                    <a:cubicBezTo>
                      <a:pt x="67" y="35"/>
                      <a:pt x="67" y="34"/>
                      <a:pt x="67" y="33"/>
                    </a:cubicBezTo>
                    <a:cubicBezTo>
                      <a:pt x="70" y="28"/>
                      <a:pt x="70" y="17"/>
                      <a:pt x="72" y="12"/>
                    </a:cubicBezTo>
                    <a:lnTo>
                      <a:pt x="72" y="0"/>
                    </a:lnTo>
                    <a:cubicBezTo>
                      <a:pt x="70" y="0"/>
                      <a:pt x="64" y="0"/>
                      <a:pt x="63" y="0"/>
                    </a:cubicBezTo>
                    <a:cubicBezTo>
                      <a:pt x="53" y="0"/>
                      <a:pt x="55" y="9"/>
                      <a:pt x="48" y="8"/>
                    </a:cubicBezTo>
                    <a:cubicBezTo>
                      <a:pt x="41" y="8"/>
                      <a:pt x="41" y="14"/>
                      <a:pt x="40" y="19"/>
                    </a:cubicBezTo>
                    <a:cubicBezTo>
                      <a:pt x="40" y="23"/>
                      <a:pt x="41" y="24"/>
                      <a:pt x="39" y="24"/>
                    </a:cubicBezTo>
                    <a:cubicBezTo>
                      <a:pt x="39" y="27"/>
                      <a:pt x="39" y="34"/>
                      <a:pt x="35" y="34"/>
                    </a:cubicBezTo>
                    <a:cubicBezTo>
                      <a:pt x="35" y="42"/>
                      <a:pt x="30" y="47"/>
                      <a:pt x="29" y="54"/>
                    </a:cubicBezTo>
                    <a:cubicBezTo>
                      <a:pt x="29" y="58"/>
                      <a:pt x="23" y="64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20" y="78"/>
                      <a:pt x="15" y="75"/>
                      <a:pt x="13" y="78"/>
                    </a:cubicBezTo>
                    <a:cubicBezTo>
                      <a:pt x="10" y="81"/>
                      <a:pt x="9" y="89"/>
                      <a:pt x="9" y="94"/>
                    </a:cubicBezTo>
                    <a:cubicBezTo>
                      <a:pt x="7" y="102"/>
                      <a:pt x="4" y="106"/>
                      <a:pt x="2" y="113"/>
                    </a:cubicBezTo>
                    <a:cubicBezTo>
                      <a:pt x="2" y="115"/>
                      <a:pt x="2" y="120"/>
                      <a:pt x="0" y="120"/>
                    </a:cubicBezTo>
                    <a:cubicBezTo>
                      <a:pt x="0" y="121"/>
                      <a:pt x="0" y="121"/>
                      <a:pt x="0" y="122"/>
                    </a:cubicBezTo>
                    <a:cubicBezTo>
                      <a:pt x="0" y="126"/>
                      <a:pt x="2" y="133"/>
                      <a:pt x="5" y="133"/>
                    </a:cubicBez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87" name="Freeform 33"/>
              <p:cNvSpPr>
                <a:spLocks/>
              </p:cNvSpPr>
              <p:nvPr/>
            </p:nvSpPr>
            <p:spPr bwMode="auto">
              <a:xfrm>
                <a:off x="246" y="845"/>
                <a:ext cx="381" cy="1027"/>
              </a:xfrm>
              <a:custGeom>
                <a:avLst/>
                <a:gdLst>
                  <a:gd name="T0" fmla="*/ 2147483647 w 101"/>
                  <a:gd name="T1" fmla="*/ 2147483647 h 272"/>
                  <a:gd name="T2" fmla="*/ 2147483647 w 101"/>
                  <a:gd name="T3" fmla="*/ 2147483647 h 272"/>
                  <a:gd name="T4" fmla="*/ 2147483647 w 101"/>
                  <a:gd name="T5" fmla="*/ 2147483647 h 272"/>
                  <a:gd name="T6" fmla="*/ 2147483647 w 101"/>
                  <a:gd name="T7" fmla="*/ 2147483647 h 272"/>
                  <a:gd name="T8" fmla="*/ 2147483647 w 101"/>
                  <a:gd name="T9" fmla="*/ 2147483647 h 272"/>
                  <a:gd name="T10" fmla="*/ 2147483647 w 101"/>
                  <a:gd name="T11" fmla="*/ 2147483647 h 272"/>
                  <a:gd name="T12" fmla="*/ 2147483647 w 101"/>
                  <a:gd name="T13" fmla="*/ 2147483647 h 272"/>
                  <a:gd name="T14" fmla="*/ 2147483647 w 101"/>
                  <a:gd name="T15" fmla="*/ 2147483647 h 272"/>
                  <a:gd name="T16" fmla="*/ 2147483647 w 101"/>
                  <a:gd name="T17" fmla="*/ 2147483647 h 272"/>
                  <a:gd name="T18" fmla="*/ 2147483647 w 101"/>
                  <a:gd name="T19" fmla="*/ 2147483647 h 272"/>
                  <a:gd name="T20" fmla="*/ 2147483647 w 101"/>
                  <a:gd name="T21" fmla="*/ 2147483647 h 272"/>
                  <a:gd name="T22" fmla="*/ 2147483647 w 101"/>
                  <a:gd name="T23" fmla="*/ 2147483647 h 272"/>
                  <a:gd name="T24" fmla="*/ 2147483647 w 101"/>
                  <a:gd name="T25" fmla="*/ 2147483647 h 272"/>
                  <a:gd name="T26" fmla="*/ 2147483647 w 101"/>
                  <a:gd name="T27" fmla="*/ 2147483647 h 272"/>
                  <a:gd name="T28" fmla="*/ 2147483647 w 101"/>
                  <a:gd name="T29" fmla="*/ 2147483647 h 272"/>
                  <a:gd name="T30" fmla="*/ 2147483647 w 101"/>
                  <a:gd name="T31" fmla="*/ 2147483647 h 272"/>
                  <a:gd name="T32" fmla="*/ 2147483647 w 101"/>
                  <a:gd name="T33" fmla="*/ 2147483647 h 272"/>
                  <a:gd name="T34" fmla="*/ 2147483647 w 101"/>
                  <a:gd name="T35" fmla="*/ 2147483647 h 272"/>
                  <a:gd name="T36" fmla="*/ 2147483647 w 101"/>
                  <a:gd name="T37" fmla="*/ 2147483647 h 272"/>
                  <a:gd name="T38" fmla="*/ 2147483647 w 101"/>
                  <a:gd name="T39" fmla="*/ 2147483647 h 272"/>
                  <a:gd name="T40" fmla="*/ 2147483647 w 101"/>
                  <a:gd name="T41" fmla="*/ 2147483647 h 272"/>
                  <a:gd name="T42" fmla="*/ 2147483647 w 101"/>
                  <a:gd name="T43" fmla="*/ 2147483647 h 272"/>
                  <a:gd name="T44" fmla="*/ 2147483647 w 101"/>
                  <a:gd name="T45" fmla="*/ 2147483647 h 272"/>
                  <a:gd name="T46" fmla="*/ 2147483647 w 101"/>
                  <a:gd name="T47" fmla="*/ 2147483647 h 272"/>
                  <a:gd name="T48" fmla="*/ 2147483647 w 101"/>
                  <a:gd name="T49" fmla="*/ 2147483647 h 272"/>
                  <a:gd name="T50" fmla="*/ 2147483647 w 101"/>
                  <a:gd name="T51" fmla="*/ 2147483647 h 272"/>
                  <a:gd name="T52" fmla="*/ 2147483647 w 101"/>
                  <a:gd name="T53" fmla="*/ 2147483647 h 272"/>
                  <a:gd name="T54" fmla="*/ 0 w 101"/>
                  <a:gd name="T55" fmla="*/ 2147483647 h 272"/>
                  <a:gd name="T56" fmla="*/ 2147483647 w 101"/>
                  <a:gd name="T57" fmla="*/ 2147483647 h 272"/>
                  <a:gd name="T58" fmla="*/ 2147483647 w 101"/>
                  <a:gd name="T59" fmla="*/ 2147483647 h 272"/>
                  <a:gd name="T60" fmla="*/ 2147483647 w 101"/>
                  <a:gd name="T61" fmla="*/ 2147483647 h 272"/>
                  <a:gd name="T62" fmla="*/ 2147483647 w 101"/>
                  <a:gd name="T63" fmla="*/ 2147483647 h 272"/>
                  <a:gd name="T64" fmla="*/ 2147483647 w 101"/>
                  <a:gd name="T65" fmla="*/ 2147483647 h 272"/>
                  <a:gd name="T66" fmla="*/ 2147483647 w 101"/>
                  <a:gd name="T67" fmla="*/ 0 h 272"/>
                  <a:gd name="T68" fmla="*/ 2147483647 w 101"/>
                  <a:gd name="T69" fmla="*/ 0 h 272"/>
                  <a:gd name="T70" fmla="*/ 2147483647 w 101"/>
                  <a:gd name="T71" fmla="*/ 2147483647 h 272"/>
                  <a:gd name="T72" fmla="*/ 2147483647 w 101"/>
                  <a:gd name="T73" fmla="*/ 2147483647 h 272"/>
                  <a:gd name="T74" fmla="*/ 2147483647 w 101"/>
                  <a:gd name="T75" fmla="*/ 2147483647 h 272"/>
                  <a:gd name="T76" fmla="*/ 2147483647 w 101"/>
                  <a:gd name="T77" fmla="*/ 2147483647 h 272"/>
                  <a:gd name="T78" fmla="*/ 2147483647 w 101"/>
                  <a:gd name="T79" fmla="*/ 2147483647 h 272"/>
                  <a:gd name="T80" fmla="*/ 2147483647 w 101"/>
                  <a:gd name="T81" fmla="*/ 2147483647 h 272"/>
                  <a:gd name="T82" fmla="*/ 2147483647 w 101"/>
                  <a:gd name="T83" fmla="*/ 2147483647 h 272"/>
                  <a:gd name="T84" fmla="*/ 2147483647 w 101"/>
                  <a:gd name="T85" fmla="*/ 2147483647 h 272"/>
                  <a:gd name="T86" fmla="*/ 2147483647 w 101"/>
                  <a:gd name="T87" fmla="*/ 2147483647 h 272"/>
                  <a:gd name="T88" fmla="*/ 2147483647 w 101"/>
                  <a:gd name="T89" fmla="*/ 2147483647 h 272"/>
                  <a:gd name="T90" fmla="*/ 2147483647 w 101"/>
                  <a:gd name="T91" fmla="*/ 2147483647 h 272"/>
                  <a:gd name="T92" fmla="*/ 2147483647 w 101"/>
                  <a:gd name="T93" fmla="*/ 2147483647 h 272"/>
                  <a:gd name="T94" fmla="*/ 2147483647 w 101"/>
                  <a:gd name="T95" fmla="*/ 2147483647 h 272"/>
                  <a:gd name="T96" fmla="*/ 2147483647 w 101"/>
                  <a:gd name="T97" fmla="*/ 2147483647 h 272"/>
                  <a:gd name="T98" fmla="*/ 2147483647 w 101"/>
                  <a:gd name="T99" fmla="*/ 2147483647 h 272"/>
                  <a:gd name="T100" fmla="*/ 2147483647 w 101"/>
                  <a:gd name="T101" fmla="*/ 2147483647 h 272"/>
                  <a:gd name="T102" fmla="*/ 2147483647 w 101"/>
                  <a:gd name="T103" fmla="*/ 2147483647 h 272"/>
                  <a:gd name="T104" fmla="*/ 2147483647 w 101"/>
                  <a:gd name="T105" fmla="*/ 2147483647 h 272"/>
                  <a:gd name="T106" fmla="*/ 2147483647 w 101"/>
                  <a:gd name="T107" fmla="*/ 2147483647 h 2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"/>
                  <a:gd name="T163" fmla="*/ 0 h 272"/>
                  <a:gd name="T164" fmla="*/ 101 w 101"/>
                  <a:gd name="T165" fmla="*/ 272 h 2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" h="272">
                    <a:moveTo>
                      <a:pt x="101" y="185"/>
                    </a:moveTo>
                    <a:cubicBezTo>
                      <a:pt x="96" y="189"/>
                      <a:pt x="86" y="190"/>
                      <a:pt x="86" y="198"/>
                    </a:cubicBezTo>
                    <a:cubicBezTo>
                      <a:pt x="86" y="206"/>
                      <a:pt x="96" y="208"/>
                      <a:pt x="96" y="216"/>
                    </a:cubicBezTo>
                    <a:cubicBezTo>
                      <a:pt x="96" y="222"/>
                      <a:pt x="91" y="222"/>
                      <a:pt x="88" y="225"/>
                    </a:cubicBezTo>
                    <a:cubicBezTo>
                      <a:pt x="85" y="227"/>
                      <a:pt x="82" y="232"/>
                      <a:pt x="81" y="235"/>
                    </a:cubicBezTo>
                    <a:cubicBezTo>
                      <a:pt x="81" y="238"/>
                      <a:pt x="80" y="243"/>
                      <a:pt x="79" y="245"/>
                    </a:cubicBezTo>
                    <a:cubicBezTo>
                      <a:pt x="76" y="247"/>
                      <a:pt x="74" y="248"/>
                      <a:pt x="74" y="251"/>
                    </a:cubicBezTo>
                    <a:cubicBezTo>
                      <a:pt x="74" y="257"/>
                      <a:pt x="82" y="255"/>
                      <a:pt x="82" y="259"/>
                    </a:cubicBezTo>
                    <a:cubicBezTo>
                      <a:pt x="82" y="262"/>
                      <a:pt x="78" y="264"/>
                      <a:pt x="77" y="265"/>
                    </a:cubicBezTo>
                    <a:cubicBezTo>
                      <a:pt x="74" y="267"/>
                      <a:pt x="66" y="272"/>
                      <a:pt x="62" y="272"/>
                    </a:cubicBezTo>
                    <a:cubicBezTo>
                      <a:pt x="59" y="272"/>
                      <a:pt x="57" y="267"/>
                      <a:pt x="55" y="266"/>
                    </a:cubicBezTo>
                    <a:cubicBezTo>
                      <a:pt x="52" y="265"/>
                      <a:pt x="46" y="264"/>
                      <a:pt x="42" y="264"/>
                    </a:cubicBezTo>
                    <a:cubicBezTo>
                      <a:pt x="36" y="264"/>
                      <a:pt x="35" y="260"/>
                      <a:pt x="32" y="260"/>
                    </a:cubicBezTo>
                    <a:cubicBezTo>
                      <a:pt x="26" y="260"/>
                      <a:pt x="24" y="269"/>
                      <a:pt x="24" y="269"/>
                    </a:cubicBezTo>
                    <a:cubicBezTo>
                      <a:pt x="23" y="268"/>
                      <a:pt x="22" y="266"/>
                      <a:pt x="21" y="266"/>
                    </a:cubicBezTo>
                    <a:cubicBezTo>
                      <a:pt x="21" y="265"/>
                      <a:pt x="19" y="265"/>
                      <a:pt x="20" y="262"/>
                    </a:cubicBezTo>
                    <a:cubicBezTo>
                      <a:pt x="21" y="260"/>
                      <a:pt x="22" y="259"/>
                      <a:pt x="21" y="259"/>
                    </a:cubicBezTo>
                    <a:cubicBezTo>
                      <a:pt x="19" y="259"/>
                      <a:pt x="19" y="258"/>
                      <a:pt x="20" y="256"/>
                    </a:cubicBezTo>
                    <a:cubicBezTo>
                      <a:pt x="21" y="255"/>
                      <a:pt x="22" y="250"/>
                      <a:pt x="23" y="249"/>
                    </a:cubicBezTo>
                    <a:cubicBezTo>
                      <a:pt x="24" y="248"/>
                      <a:pt x="26" y="247"/>
                      <a:pt x="26" y="244"/>
                    </a:cubicBezTo>
                    <a:cubicBezTo>
                      <a:pt x="27" y="241"/>
                      <a:pt x="27" y="235"/>
                      <a:pt x="28" y="232"/>
                    </a:cubicBezTo>
                    <a:cubicBezTo>
                      <a:pt x="28" y="230"/>
                      <a:pt x="29" y="229"/>
                      <a:pt x="29" y="228"/>
                    </a:cubicBezTo>
                    <a:cubicBezTo>
                      <a:pt x="30" y="226"/>
                      <a:pt x="29" y="225"/>
                      <a:pt x="28" y="225"/>
                    </a:cubicBezTo>
                    <a:cubicBezTo>
                      <a:pt x="26" y="225"/>
                      <a:pt x="26" y="224"/>
                      <a:pt x="26" y="219"/>
                    </a:cubicBezTo>
                    <a:cubicBezTo>
                      <a:pt x="26" y="215"/>
                      <a:pt x="27" y="209"/>
                      <a:pt x="26" y="206"/>
                    </a:cubicBezTo>
                    <a:cubicBezTo>
                      <a:pt x="25" y="204"/>
                      <a:pt x="24" y="200"/>
                      <a:pt x="25" y="198"/>
                    </a:cubicBezTo>
                    <a:cubicBezTo>
                      <a:pt x="25" y="195"/>
                      <a:pt x="24" y="192"/>
                      <a:pt x="24" y="191"/>
                    </a:cubicBezTo>
                    <a:cubicBezTo>
                      <a:pt x="24" y="190"/>
                      <a:pt x="22" y="188"/>
                      <a:pt x="22" y="187"/>
                    </a:cubicBezTo>
                    <a:cubicBezTo>
                      <a:pt x="22" y="186"/>
                      <a:pt x="23" y="184"/>
                      <a:pt x="21" y="184"/>
                    </a:cubicBezTo>
                    <a:cubicBezTo>
                      <a:pt x="19" y="184"/>
                      <a:pt x="17" y="184"/>
                      <a:pt x="16" y="184"/>
                    </a:cubicBezTo>
                    <a:cubicBezTo>
                      <a:pt x="15" y="184"/>
                      <a:pt x="15" y="182"/>
                      <a:pt x="16" y="181"/>
                    </a:cubicBezTo>
                    <a:cubicBezTo>
                      <a:pt x="17" y="181"/>
                      <a:pt x="16" y="180"/>
                      <a:pt x="17" y="179"/>
                    </a:cubicBezTo>
                    <a:cubicBezTo>
                      <a:pt x="18" y="178"/>
                      <a:pt x="20" y="178"/>
                      <a:pt x="21" y="177"/>
                    </a:cubicBezTo>
                    <a:cubicBezTo>
                      <a:pt x="22" y="177"/>
                      <a:pt x="24" y="177"/>
                      <a:pt x="25" y="177"/>
                    </a:cubicBezTo>
                    <a:cubicBezTo>
                      <a:pt x="26" y="177"/>
                      <a:pt x="28" y="174"/>
                      <a:pt x="29" y="173"/>
                    </a:cubicBezTo>
                    <a:cubicBezTo>
                      <a:pt x="31" y="172"/>
                      <a:pt x="33" y="168"/>
                      <a:pt x="31" y="166"/>
                    </a:cubicBezTo>
                    <a:cubicBezTo>
                      <a:pt x="30" y="163"/>
                      <a:pt x="29" y="162"/>
                      <a:pt x="28" y="160"/>
                    </a:cubicBezTo>
                    <a:cubicBezTo>
                      <a:pt x="28" y="159"/>
                      <a:pt x="27" y="157"/>
                      <a:pt x="28" y="156"/>
                    </a:cubicBezTo>
                    <a:cubicBezTo>
                      <a:pt x="28" y="155"/>
                      <a:pt x="28" y="154"/>
                      <a:pt x="27" y="154"/>
                    </a:cubicBezTo>
                    <a:cubicBezTo>
                      <a:pt x="25" y="154"/>
                      <a:pt x="25" y="153"/>
                      <a:pt x="24" y="151"/>
                    </a:cubicBezTo>
                    <a:cubicBezTo>
                      <a:pt x="23" y="150"/>
                      <a:pt x="21" y="146"/>
                      <a:pt x="20" y="145"/>
                    </a:cubicBezTo>
                    <a:cubicBezTo>
                      <a:pt x="19" y="144"/>
                      <a:pt x="19" y="141"/>
                      <a:pt x="19" y="140"/>
                    </a:cubicBezTo>
                    <a:cubicBezTo>
                      <a:pt x="20" y="138"/>
                      <a:pt x="20" y="136"/>
                      <a:pt x="21" y="138"/>
                    </a:cubicBezTo>
                    <a:cubicBezTo>
                      <a:pt x="22" y="139"/>
                      <a:pt x="24" y="141"/>
                      <a:pt x="24" y="137"/>
                    </a:cubicBezTo>
                    <a:cubicBezTo>
                      <a:pt x="24" y="134"/>
                      <a:pt x="24" y="134"/>
                      <a:pt x="24" y="133"/>
                    </a:cubicBezTo>
                    <a:cubicBezTo>
                      <a:pt x="24" y="131"/>
                      <a:pt x="25" y="129"/>
                      <a:pt x="26" y="127"/>
                    </a:cubicBezTo>
                    <a:cubicBezTo>
                      <a:pt x="26" y="124"/>
                      <a:pt x="26" y="120"/>
                      <a:pt x="25" y="119"/>
                    </a:cubicBezTo>
                    <a:cubicBezTo>
                      <a:pt x="24" y="117"/>
                      <a:pt x="24" y="114"/>
                      <a:pt x="23" y="114"/>
                    </a:cubicBezTo>
                    <a:cubicBezTo>
                      <a:pt x="22" y="114"/>
                      <a:pt x="21" y="113"/>
                      <a:pt x="19" y="114"/>
                    </a:cubicBezTo>
                    <a:cubicBezTo>
                      <a:pt x="17" y="116"/>
                      <a:pt x="16" y="116"/>
                      <a:pt x="16" y="114"/>
                    </a:cubicBezTo>
                    <a:cubicBezTo>
                      <a:pt x="16" y="113"/>
                      <a:pt x="16" y="110"/>
                      <a:pt x="14" y="109"/>
                    </a:cubicBezTo>
                    <a:cubicBezTo>
                      <a:pt x="13" y="107"/>
                      <a:pt x="11" y="105"/>
                      <a:pt x="9" y="105"/>
                    </a:cubicBezTo>
                    <a:cubicBezTo>
                      <a:pt x="8" y="105"/>
                      <a:pt x="7" y="105"/>
                      <a:pt x="7" y="103"/>
                    </a:cubicBezTo>
                    <a:cubicBezTo>
                      <a:pt x="7" y="101"/>
                      <a:pt x="6" y="100"/>
                      <a:pt x="8" y="99"/>
                    </a:cubicBezTo>
                    <a:cubicBezTo>
                      <a:pt x="10" y="98"/>
                      <a:pt x="11" y="98"/>
                      <a:pt x="9" y="96"/>
                    </a:cubicBezTo>
                    <a:cubicBezTo>
                      <a:pt x="8" y="95"/>
                      <a:pt x="2" y="89"/>
                      <a:pt x="0" y="88"/>
                    </a:cubicBezTo>
                    <a:cubicBezTo>
                      <a:pt x="3" y="87"/>
                      <a:pt x="3" y="74"/>
                      <a:pt x="4" y="73"/>
                    </a:cubicBezTo>
                    <a:cubicBezTo>
                      <a:pt x="5" y="72"/>
                      <a:pt x="10" y="71"/>
                      <a:pt x="10" y="67"/>
                    </a:cubicBezTo>
                    <a:cubicBezTo>
                      <a:pt x="10" y="65"/>
                      <a:pt x="8" y="64"/>
                      <a:pt x="8" y="62"/>
                    </a:cubicBezTo>
                    <a:cubicBezTo>
                      <a:pt x="8" y="61"/>
                      <a:pt x="8" y="59"/>
                      <a:pt x="9" y="59"/>
                    </a:cubicBezTo>
                    <a:cubicBezTo>
                      <a:pt x="13" y="59"/>
                      <a:pt x="12" y="66"/>
                      <a:pt x="17" y="66"/>
                    </a:cubicBezTo>
                    <a:cubicBezTo>
                      <a:pt x="21" y="66"/>
                      <a:pt x="27" y="58"/>
                      <a:pt x="28" y="54"/>
                    </a:cubicBezTo>
                    <a:cubicBezTo>
                      <a:pt x="28" y="52"/>
                      <a:pt x="28" y="49"/>
                      <a:pt x="31" y="48"/>
                    </a:cubicBezTo>
                    <a:cubicBezTo>
                      <a:pt x="34" y="46"/>
                      <a:pt x="39" y="49"/>
                      <a:pt x="39" y="42"/>
                    </a:cubicBezTo>
                    <a:cubicBezTo>
                      <a:pt x="39" y="38"/>
                      <a:pt x="35" y="37"/>
                      <a:pt x="34" y="34"/>
                    </a:cubicBezTo>
                    <a:cubicBezTo>
                      <a:pt x="32" y="27"/>
                      <a:pt x="32" y="25"/>
                      <a:pt x="29" y="19"/>
                    </a:cubicBezTo>
                    <a:cubicBezTo>
                      <a:pt x="27" y="16"/>
                      <a:pt x="24" y="16"/>
                      <a:pt x="24" y="11"/>
                    </a:cubicBezTo>
                    <a:cubicBezTo>
                      <a:pt x="24" y="6"/>
                      <a:pt x="27" y="5"/>
                      <a:pt x="27" y="0"/>
                    </a:cubicBezTo>
                    <a:cubicBezTo>
                      <a:pt x="29" y="3"/>
                      <a:pt x="29" y="3"/>
                      <a:pt x="31" y="5"/>
                    </a:cubicBezTo>
                    <a:cubicBezTo>
                      <a:pt x="32" y="7"/>
                      <a:pt x="32" y="8"/>
                      <a:pt x="33" y="10"/>
                    </a:cubicBezTo>
                    <a:cubicBezTo>
                      <a:pt x="34" y="13"/>
                      <a:pt x="36" y="13"/>
                      <a:pt x="38" y="16"/>
                    </a:cubicBezTo>
                    <a:cubicBezTo>
                      <a:pt x="40" y="18"/>
                      <a:pt x="42" y="20"/>
                      <a:pt x="43" y="21"/>
                    </a:cubicBezTo>
                    <a:cubicBezTo>
                      <a:pt x="44" y="22"/>
                      <a:pt x="45" y="22"/>
                      <a:pt x="47" y="22"/>
                    </a:cubicBezTo>
                    <a:cubicBezTo>
                      <a:pt x="48" y="22"/>
                      <a:pt x="48" y="22"/>
                      <a:pt x="49" y="25"/>
                    </a:cubicBezTo>
                    <a:cubicBezTo>
                      <a:pt x="49" y="27"/>
                      <a:pt x="49" y="26"/>
                      <a:pt x="50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0" y="32"/>
                      <a:pt x="51" y="34"/>
                      <a:pt x="50" y="37"/>
                    </a:cubicBezTo>
                    <a:cubicBezTo>
                      <a:pt x="50" y="39"/>
                      <a:pt x="47" y="42"/>
                      <a:pt x="46" y="44"/>
                    </a:cubicBezTo>
                    <a:cubicBezTo>
                      <a:pt x="44" y="47"/>
                      <a:pt x="39" y="49"/>
                      <a:pt x="39" y="54"/>
                    </a:cubicBezTo>
                    <a:cubicBezTo>
                      <a:pt x="39" y="56"/>
                      <a:pt x="41" y="57"/>
                      <a:pt x="43" y="57"/>
                    </a:cubicBezTo>
                    <a:cubicBezTo>
                      <a:pt x="45" y="57"/>
                      <a:pt x="47" y="52"/>
                      <a:pt x="48" y="57"/>
                    </a:cubicBezTo>
                    <a:cubicBezTo>
                      <a:pt x="50" y="61"/>
                      <a:pt x="50" y="64"/>
                      <a:pt x="53" y="66"/>
                    </a:cubicBezTo>
                    <a:cubicBezTo>
                      <a:pt x="57" y="68"/>
                      <a:pt x="57" y="65"/>
                      <a:pt x="60" y="69"/>
                    </a:cubicBezTo>
                    <a:cubicBezTo>
                      <a:pt x="62" y="71"/>
                      <a:pt x="62" y="74"/>
                      <a:pt x="64" y="77"/>
                    </a:cubicBezTo>
                    <a:cubicBezTo>
                      <a:pt x="66" y="79"/>
                      <a:pt x="71" y="80"/>
                      <a:pt x="70" y="83"/>
                    </a:cubicBezTo>
                    <a:cubicBezTo>
                      <a:pt x="70" y="86"/>
                      <a:pt x="72" y="86"/>
                      <a:pt x="72" y="89"/>
                    </a:cubicBezTo>
                    <a:cubicBezTo>
                      <a:pt x="72" y="90"/>
                      <a:pt x="70" y="98"/>
                      <a:pt x="69" y="97"/>
                    </a:cubicBezTo>
                    <a:cubicBezTo>
                      <a:pt x="65" y="96"/>
                      <a:pt x="66" y="88"/>
                      <a:pt x="63" y="88"/>
                    </a:cubicBezTo>
                    <a:cubicBezTo>
                      <a:pt x="62" y="88"/>
                      <a:pt x="61" y="90"/>
                      <a:pt x="60" y="91"/>
                    </a:cubicBezTo>
                    <a:cubicBezTo>
                      <a:pt x="53" y="92"/>
                      <a:pt x="49" y="91"/>
                      <a:pt x="49" y="99"/>
                    </a:cubicBezTo>
                    <a:cubicBezTo>
                      <a:pt x="49" y="101"/>
                      <a:pt x="51" y="103"/>
                      <a:pt x="51" y="105"/>
                    </a:cubicBezTo>
                    <a:cubicBezTo>
                      <a:pt x="51" y="108"/>
                      <a:pt x="49" y="109"/>
                      <a:pt x="49" y="111"/>
                    </a:cubicBezTo>
                    <a:cubicBezTo>
                      <a:pt x="49" y="115"/>
                      <a:pt x="50" y="120"/>
                      <a:pt x="53" y="123"/>
                    </a:cubicBezTo>
                    <a:cubicBezTo>
                      <a:pt x="54" y="124"/>
                      <a:pt x="58" y="127"/>
                      <a:pt x="58" y="131"/>
                    </a:cubicBezTo>
                    <a:cubicBezTo>
                      <a:pt x="58" y="133"/>
                      <a:pt x="57" y="134"/>
                      <a:pt x="57" y="136"/>
                    </a:cubicBezTo>
                    <a:cubicBezTo>
                      <a:pt x="57" y="140"/>
                      <a:pt x="63" y="145"/>
                      <a:pt x="65" y="147"/>
                    </a:cubicBezTo>
                    <a:cubicBezTo>
                      <a:pt x="66" y="147"/>
                      <a:pt x="70" y="148"/>
                      <a:pt x="71" y="148"/>
                    </a:cubicBezTo>
                    <a:cubicBezTo>
                      <a:pt x="72" y="148"/>
                      <a:pt x="73" y="145"/>
                      <a:pt x="74" y="145"/>
                    </a:cubicBezTo>
                    <a:cubicBezTo>
                      <a:pt x="76" y="145"/>
                      <a:pt x="77" y="148"/>
                      <a:pt x="80" y="148"/>
                    </a:cubicBezTo>
                    <a:cubicBezTo>
                      <a:pt x="82" y="148"/>
                      <a:pt x="83" y="146"/>
                      <a:pt x="84" y="146"/>
                    </a:cubicBezTo>
                    <a:cubicBezTo>
                      <a:pt x="86" y="146"/>
                      <a:pt x="89" y="154"/>
                      <a:pt x="90" y="156"/>
                    </a:cubicBezTo>
                    <a:cubicBezTo>
                      <a:pt x="92" y="157"/>
                      <a:pt x="98" y="157"/>
                      <a:pt x="98" y="161"/>
                    </a:cubicBezTo>
                    <a:cubicBezTo>
                      <a:pt x="98" y="164"/>
                      <a:pt x="96" y="165"/>
                      <a:pt x="96" y="168"/>
                    </a:cubicBezTo>
                    <a:cubicBezTo>
                      <a:pt x="96" y="173"/>
                      <a:pt x="98" y="180"/>
                      <a:pt x="101" y="185"/>
                    </a:cubicBez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88" name="Freeform 34"/>
              <p:cNvSpPr>
                <a:spLocks/>
              </p:cNvSpPr>
              <p:nvPr/>
            </p:nvSpPr>
            <p:spPr bwMode="auto">
              <a:xfrm>
                <a:off x="393" y="781"/>
                <a:ext cx="660" cy="777"/>
              </a:xfrm>
              <a:custGeom>
                <a:avLst/>
                <a:gdLst>
                  <a:gd name="T0" fmla="*/ 2147483647 w 175"/>
                  <a:gd name="T1" fmla="*/ 2147483647 h 206"/>
                  <a:gd name="T2" fmla="*/ 2147483647 w 175"/>
                  <a:gd name="T3" fmla="*/ 2147483647 h 206"/>
                  <a:gd name="T4" fmla="*/ 2147483647 w 175"/>
                  <a:gd name="T5" fmla="*/ 2147483647 h 206"/>
                  <a:gd name="T6" fmla="*/ 2147483647 w 175"/>
                  <a:gd name="T7" fmla="*/ 2147483647 h 206"/>
                  <a:gd name="T8" fmla="*/ 2147483647 w 175"/>
                  <a:gd name="T9" fmla="*/ 2147483647 h 206"/>
                  <a:gd name="T10" fmla="*/ 2147483647 w 175"/>
                  <a:gd name="T11" fmla="*/ 2147483647 h 206"/>
                  <a:gd name="T12" fmla="*/ 2147483647 w 175"/>
                  <a:gd name="T13" fmla="*/ 2147483647 h 206"/>
                  <a:gd name="T14" fmla="*/ 2147483647 w 175"/>
                  <a:gd name="T15" fmla="*/ 2147483647 h 206"/>
                  <a:gd name="T16" fmla="*/ 2147483647 w 175"/>
                  <a:gd name="T17" fmla="*/ 2147483647 h 206"/>
                  <a:gd name="T18" fmla="*/ 2147483647 w 175"/>
                  <a:gd name="T19" fmla="*/ 2147483647 h 206"/>
                  <a:gd name="T20" fmla="*/ 2147483647 w 175"/>
                  <a:gd name="T21" fmla="*/ 2147483647 h 206"/>
                  <a:gd name="T22" fmla="*/ 2147483647 w 175"/>
                  <a:gd name="T23" fmla="*/ 2147483647 h 206"/>
                  <a:gd name="T24" fmla="*/ 2147483647 w 175"/>
                  <a:gd name="T25" fmla="*/ 2147483647 h 206"/>
                  <a:gd name="T26" fmla="*/ 2147483647 w 175"/>
                  <a:gd name="T27" fmla="*/ 2147483647 h 206"/>
                  <a:gd name="T28" fmla="*/ 2147483647 w 175"/>
                  <a:gd name="T29" fmla="*/ 2147483647 h 206"/>
                  <a:gd name="T30" fmla="*/ 2147483647 w 175"/>
                  <a:gd name="T31" fmla="*/ 2147483647 h 206"/>
                  <a:gd name="T32" fmla="*/ 2147483647 w 175"/>
                  <a:gd name="T33" fmla="*/ 2147483647 h 206"/>
                  <a:gd name="T34" fmla="*/ 0 w 175"/>
                  <a:gd name="T35" fmla="*/ 2147483647 h 206"/>
                  <a:gd name="T36" fmla="*/ 2147483647 w 175"/>
                  <a:gd name="T37" fmla="*/ 2147483647 h 206"/>
                  <a:gd name="T38" fmla="*/ 2147483647 w 175"/>
                  <a:gd name="T39" fmla="*/ 2147483647 h 206"/>
                  <a:gd name="T40" fmla="*/ 2147483647 w 175"/>
                  <a:gd name="T41" fmla="*/ 2147483647 h 206"/>
                  <a:gd name="T42" fmla="*/ 2147483647 w 175"/>
                  <a:gd name="T43" fmla="*/ 2147483647 h 206"/>
                  <a:gd name="T44" fmla="*/ 2147483647 w 175"/>
                  <a:gd name="T45" fmla="*/ 2147483647 h 206"/>
                  <a:gd name="T46" fmla="*/ 2147483647 w 175"/>
                  <a:gd name="T47" fmla="*/ 2147483647 h 206"/>
                  <a:gd name="T48" fmla="*/ 2147483647 w 175"/>
                  <a:gd name="T49" fmla="*/ 2147483647 h 206"/>
                  <a:gd name="T50" fmla="*/ 2147483647 w 175"/>
                  <a:gd name="T51" fmla="*/ 2147483647 h 206"/>
                  <a:gd name="T52" fmla="*/ 2147483647 w 175"/>
                  <a:gd name="T53" fmla="*/ 2147483647 h 206"/>
                  <a:gd name="T54" fmla="*/ 2147483647 w 175"/>
                  <a:gd name="T55" fmla="*/ 2147483647 h 206"/>
                  <a:gd name="T56" fmla="*/ 2147483647 w 175"/>
                  <a:gd name="T57" fmla="*/ 2147483647 h 206"/>
                  <a:gd name="T58" fmla="*/ 2147483647 w 175"/>
                  <a:gd name="T59" fmla="*/ 2147483647 h 206"/>
                  <a:gd name="T60" fmla="*/ 2147483647 w 175"/>
                  <a:gd name="T61" fmla="*/ 0 h 206"/>
                  <a:gd name="T62" fmla="*/ 2147483647 w 175"/>
                  <a:gd name="T63" fmla="*/ 2147483647 h 206"/>
                  <a:gd name="T64" fmla="*/ 2147483647 w 175"/>
                  <a:gd name="T65" fmla="*/ 2147483647 h 206"/>
                  <a:gd name="T66" fmla="*/ 2147483647 w 175"/>
                  <a:gd name="T67" fmla="*/ 2147483647 h 206"/>
                  <a:gd name="T68" fmla="*/ 2147483647 w 175"/>
                  <a:gd name="T69" fmla="*/ 2147483647 h 206"/>
                  <a:gd name="T70" fmla="*/ 2147483647 w 175"/>
                  <a:gd name="T71" fmla="*/ 2147483647 h 206"/>
                  <a:gd name="T72" fmla="*/ 2147483647 w 175"/>
                  <a:gd name="T73" fmla="*/ 2147483647 h 206"/>
                  <a:gd name="T74" fmla="*/ 2147483647 w 175"/>
                  <a:gd name="T75" fmla="*/ 2147483647 h 206"/>
                  <a:gd name="T76" fmla="*/ 2147483647 w 175"/>
                  <a:gd name="T77" fmla="*/ 2147483647 h 206"/>
                  <a:gd name="T78" fmla="*/ 2147483647 w 175"/>
                  <a:gd name="T79" fmla="*/ 2147483647 h 206"/>
                  <a:gd name="T80" fmla="*/ 2147483647 w 175"/>
                  <a:gd name="T81" fmla="*/ 2147483647 h 206"/>
                  <a:gd name="T82" fmla="*/ 2147483647 w 175"/>
                  <a:gd name="T83" fmla="*/ 2147483647 h 206"/>
                  <a:gd name="T84" fmla="*/ 2147483647 w 175"/>
                  <a:gd name="T85" fmla="*/ 2147483647 h 206"/>
                  <a:gd name="T86" fmla="*/ 2147483647 w 175"/>
                  <a:gd name="T87" fmla="*/ 2147483647 h 206"/>
                  <a:gd name="T88" fmla="*/ 2147483647 w 175"/>
                  <a:gd name="T89" fmla="*/ 2147483647 h 206"/>
                  <a:gd name="T90" fmla="*/ 2147483647 w 175"/>
                  <a:gd name="T91" fmla="*/ 2147483647 h 206"/>
                  <a:gd name="T92" fmla="*/ 2147483647 w 175"/>
                  <a:gd name="T93" fmla="*/ 2147483647 h 206"/>
                  <a:gd name="T94" fmla="*/ 2147483647 w 175"/>
                  <a:gd name="T95" fmla="*/ 2147483647 h 206"/>
                  <a:gd name="T96" fmla="*/ 2147483647 w 175"/>
                  <a:gd name="T97" fmla="*/ 2147483647 h 206"/>
                  <a:gd name="T98" fmla="*/ 2147483647 w 175"/>
                  <a:gd name="T99" fmla="*/ 2147483647 h 206"/>
                  <a:gd name="T100" fmla="*/ 2147483647 w 175"/>
                  <a:gd name="T101" fmla="*/ 2147483647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5"/>
                  <a:gd name="T154" fmla="*/ 0 h 206"/>
                  <a:gd name="T155" fmla="*/ 175 w 175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5" h="206">
                    <a:moveTo>
                      <a:pt x="136" y="187"/>
                    </a:moveTo>
                    <a:cubicBezTo>
                      <a:pt x="134" y="189"/>
                      <a:pt x="131" y="191"/>
                      <a:pt x="129" y="191"/>
                    </a:cubicBezTo>
                    <a:cubicBezTo>
                      <a:pt x="126" y="191"/>
                      <a:pt x="125" y="189"/>
                      <a:pt x="122" y="189"/>
                    </a:cubicBezTo>
                    <a:cubicBezTo>
                      <a:pt x="112" y="189"/>
                      <a:pt x="110" y="198"/>
                      <a:pt x="103" y="203"/>
                    </a:cubicBezTo>
                    <a:cubicBezTo>
                      <a:pt x="101" y="206"/>
                      <a:pt x="100" y="197"/>
                      <a:pt x="99" y="195"/>
                    </a:cubicBezTo>
                    <a:cubicBezTo>
                      <a:pt x="97" y="193"/>
                      <a:pt x="92" y="189"/>
                      <a:pt x="88" y="189"/>
                    </a:cubicBezTo>
                    <a:cubicBezTo>
                      <a:pt x="86" y="189"/>
                      <a:pt x="85" y="191"/>
                      <a:pt x="85" y="193"/>
                    </a:cubicBezTo>
                    <a:cubicBezTo>
                      <a:pt x="85" y="196"/>
                      <a:pt x="88" y="200"/>
                      <a:pt x="86" y="200"/>
                    </a:cubicBezTo>
                    <a:cubicBezTo>
                      <a:pt x="82" y="201"/>
                      <a:pt x="80" y="202"/>
                      <a:pt x="76" y="202"/>
                    </a:cubicBezTo>
                    <a:cubicBezTo>
                      <a:pt x="72" y="203"/>
                      <a:pt x="70" y="206"/>
                      <a:pt x="66" y="206"/>
                    </a:cubicBezTo>
                    <a:cubicBezTo>
                      <a:pt x="65" y="206"/>
                      <a:pt x="64" y="206"/>
                      <a:pt x="64" y="206"/>
                    </a:cubicBezTo>
                    <a:cubicBezTo>
                      <a:pt x="61" y="201"/>
                      <a:pt x="57" y="190"/>
                      <a:pt x="57" y="184"/>
                    </a:cubicBezTo>
                    <a:cubicBezTo>
                      <a:pt x="57" y="181"/>
                      <a:pt x="59" y="180"/>
                      <a:pt x="59" y="177"/>
                    </a:cubicBezTo>
                    <a:cubicBezTo>
                      <a:pt x="59" y="173"/>
                      <a:pt x="53" y="173"/>
                      <a:pt x="51" y="172"/>
                    </a:cubicBezTo>
                    <a:cubicBezTo>
                      <a:pt x="50" y="170"/>
                      <a:pt x="47" y="162"/>
                      <a:pt x="45" y="162"/>
                    </a:cubicBezTo>
                    <a:cubicBezTo>
                      <a:pt x="44" y="162"/>
                      <a:pt x="43" y="164"/>
                      <a:pt x="41" y="164"/>
                    </a:cubicBezTo>
                    <a:cubicBezTo>
                      <a:pt x="38" y="164"/>
                      <a:pt x="37" y="161"/>
                      <a:pt x="35" y="161"/>
                    </a:cubicBezTo>
                    <a:cubicBezTo>
                      <a:pt x="34" y="161"/>
                      <a:pt x="33" y="164"/>
                      <a:pt x="32" y="164"/>
                    </a:cubicBezTo>
                    <a:cubicBezTo>
                      <a:pt x="31" y="164"/>
                      <a:pt x="27" y="163"/>
                      <a:pt x="26" y="163"/>
                    </a:cubicBezTo>
                    <a:cubicBezTo>
                      <a:pt x="24" y="161"/>
                      <a:pt x="18" y="156"/>
                      <a:pt x="18" y="152"/>
                    </a:cubicBezTo>
                    <a:cubicBezTo>
                      <a:pt x="18" y="150"/>
                      <a:pt x="19" y="149"/>
                      <a:pt x="19" y="147"/>
                    </a:cubicBezTo>
                    <a:cubicBezTo>
                      <a:pt x="19" y="143"/>
                      <a:pt x="15" y="140"/>
                      <a:pt x="14" y="139"/>
                    </a:cubicBezTo>
                    <a:cubicBezTo>
                      <a:pt x="11" y="136"/>
                      <a:pt x="10" y="131"/>
                      <a:pt x="10" y="127"/>
                    </a:cubicBezTo>
                    <a:cubicBezTo>
                      <a:pt x="10" y="125"/>
                      <a:pt x="12" y="124"/>
                      <a:pt x="12" y="121"/>
                    </a:cubicBezTo>
                    <a:cubicBezTo>
                      <a:pt x="12" y="119"/>
                      <a:pt x="10" y="117"/>
                      <a:pt x="10" y="115"/>
                    </a:cubicBezTo>
                    <a:cubicBezTo>
                      <a:pt x="10" y="107"/>
                      <a:pt x="14" y="108"/>
                      <a:pt x="21" y="107"/>
                    </a:cubicBezTo>
                    <a:cubicBezTo>
                      <a:pt x="22" y="106"/>
                      <a:pt x="23" y="104"/>
                      <a:pt x="24" y="104"/>
                    </a:cubicBezTo>
                    <a:cubicBezTo>
                      <a:pt x="27" y="104"/>
                      <a:pt x="26" y="112"/>
                      <a:pt x="30" y="113"/>
                    </a:cubicBezTo>
                    <a:cubicBezTo>
                      <a:pt x="31" y="114"/>
                      <a:pt x="33" y="106"/>
                      <a:pt x="33" y="105"/>
                    </a:cubicBezTo>
                    <a:cubicBezTo>
                      <a:pt x="33" y="102"/>
                      <a:pt x="31" y="102"/>
                      <a:pt x="31" y="99"/>
                    </a:cubicBezTo>
                    <a:cubicBezTo>
                      <a:pt x="32" y="96"/>
                      <a:pt x="27" y="95"/>
                      <a:pt x="25" y="93"/>
                    </a:cubicBezTo>
                    <a:cubicBezTo>
                      <a:pt x="23" y="90"/>
                      <a:pt x="23" y="87"/>
                      <a:pt x="21" y="85"/>
                    </a:cubicBezTo>
                    <a:cubicBezTo>
                      <a:pt x="18" y="81"/>
                      <a:pt x="18" y="84"/>
                      <a:pt x="14" y="82"/>
                    </a:cubicBezTo>
                    <a:cubicBezTo>
                      <a:pt x="11" y="80"/>
                      <a:pt x="11" y="77"/>
                      <a:pt x="9" y="73"/>
                    </a:cubicBezTo>
                    <a:cubicBezTo>
                      <a:pt x="8" y="68"/>
                      <a:pt x="6" y="73"/>
                      <a:pt x="4" y="73"/>
                    </a:cubicBezTo>
                    <a:cubicBezTo>
                      <a:pt x="2" y="73"/>
                      <a:pt x="0" y="72"/>
                      <a:pt x="0" y="70"/>
                    </a:cubicBezTo>
                    <a:cubicBezTo>
                      <a:pt x="0" y="65"/>
                      <a:pt x="5" y="63"/>
                      <a:pt x="7" y="60"/>
                    </a:cubicBezTo>
                    <a:cubicBezTo>
                      <a:pt x="8" y="58"/>
                      <a:pt x="11" y="55"/>
                      <a:pt x="11" y="53"/>
                    </a:cubicBezTo>
                    <a:cubicBezTo>
                      <a:pt x="12" y="50"/>
                      <a:pt x="11" y="48"/>
                      <a:pt x="12" y="45"/>
                    </a:cubicBezTo>
                    <a:cubicBezTo>
                      <a:pt x="12" y="46"/>
                      <a:pt x="14" y="45"/>
                      <a:pt x="15" y="46"/>
                    </a:cubicBezTo>
                    <a:cubicBezTo>
                      <a:pt x="15" y="47"/>
                      <a:pt x="16" y="48"/>
                      <a:pt x="16" y="50"/>
                    </a:cubicBezTo>
                    <a:cubicBezTo>
                      <a:pt x="16" y="51"/>
                      <a:pt x="16" y="53"/>
                      <a:pt x="15" y="53"/>
                    </a:cubicBezTo>
                    <a:cubicBezTo>
                      <a:pt x="14" y="52"/>
                      <a:pt x="13" y="51"/>
                      <a:pt x="13" y="53"/>
                    </a:cubicBezTo>
                    <a:cubicBezTo>
                      <a:pt x="13" y="55"/>
                      <a:pt x="12" y="57"/>
                      <a:pt x="14" y="58"/>
                    </a:cubicBezTo>
                    <a:cubicBezTo>
                      <a:pt x="15" y="59"/>
                      <a:pt x="17" y="59"/>
                      <a:pt x="19" y="58"/>
                    </a:cubicBezTo>
                    <a:cubicBezTo>
                      <a:pt x="21" y="57"/>
                      <a:pt x="20" y="55"/>
                      <a:pt x="21" y="54"/>
                    </a:cubicBezTo>
                    <a:cubicBezTo>
                      <a:pt x="21" y="53"/>
                      <a:pt x="22" y="53"/>
                      <a:pt x="22" y="52"/>
                    </a:cubicBezTo>
                    <a:cubicBezTo>
                      <a:pt x="23" y="52"/>
                      <a:pt x="23" y="50"/>
                      <a:pt x="23" y="49"/>
                    </a:cubicBezTo>
                    <a:cubicBezTo>
                      <a:pt x="22" y="48"/>
                      <a:pt x="21" y="49"/>
                      <a:pt x="21" y="45"/>
                    </a:cubicBezTo>
                    <a:cubicBezTo>
                      <a:pt x="21" y="41"/>
                      <a:pt x="21" y="41"/>
                      <a:pt x="20" y="39"/>
                    </a:cubicBezTo>
                    <a:cubicBezTo>
                      <a:pt x="19" y="36"/>
                      <a:pt x="19" y="33"/>
                      <a:pt x="19" y="32"/>
                    </a:cubicBezTo>
                    <a:cubicBezTo>
                      <a:pt x="19" y="30"/>
                      <a:pt x="18" y="26"/>
                      <a:pt x="17" y="26"/>
                    </a:cubicBezTo>
                    <a:cubicBezTo>
                      <a:pt x="15" y="25"/>
                      <a:pt x="13" y="23"/>
                      <a:pt x="12" y="23"/>
                    </a:cubicBezTo>
                    <a:cubicBezTo>
                      <a:pt x="11" y="23"/>
                      <a:pt x="10" y="21"/>
                      <a:pt x="12" y="20"/>
                    </a:cubicBezTo>
                    <a:cubicBezTo>
                      <a:pt x="14" y="19"/>
                      <a:pt x="14" y="16"/>
                      <a:pt x="14" y="17"/>
                    </a:cubicBezTo>
                    <a:cubicBezTo>
                      <a:pt x="15" y="17"/>
                      <a:pt x="19" y="18"/>
                      <a:pt x="20" y="17"/>
                    </a:cubicBezTo>
                    <a:cubicBezTo>
                      <a:pt x="22" y="16"/>
                      <a:pt x="23" y="15"/>
                      <a:pt x="24" y="16"/>
                    </a:cubicBezTo>
                    <a:cubicBezTo>
                      <a:pt x="25" y="16"/>
                      <a:pt x="26" y="14"/>
                      <a:pt x="27" y="12"/>
                    </a:cubicBezTo>
                    <a:cubicBezTo>
                      <a:pt x="29" y="10"/>
                      <a:pt x="33" y="6"/>
                      <a:pt x="34" y="5"/>
                    </a:cubicBezTo>
                    <a:cubicBezTo>
                      <a:pt x="35" y="5"/>
                      <a:pt x="37" y="5"/>
                      <a:pt x="38" y="4"/>
                    </a:cubicBezTo>
                    <a:cubicBezTo>
                      <a:pt x="38" y="2"/>
                      <a:pt x="39" y="1"/>
                      <a:pt x="40" y="1"/>
                    </a:cubicBezTo>
                    <a:cubicBezTo>
                      <a:pt x="40" y="1"/>
                      <a:pt x="41" y="1"/>
                      <a:pt x="42" y="0"/>
                    </a:cubicBezTo>
                    <a:cubicBezTo>
                      <a:pt x="41" y="2"/>
                      <a:pt x="43" y="4"/>
                      <a:pt x="41" y="6"/>
                    </a:cubicBezTo>
                    <a:cubicBezTo>
                      <a:pt x="39" y="8"/>
                      <a:pt x="42" y="11"/>
                      <a:pt x="41" y="15"/>
                    </a:cubicBezTo>
                    <a:cubicBezTo>
                      <a:pt x="40" y="18"/>
                      <a:pt x="49" y="19"/>
                      <a:pt x="49" y="24"/>
                    </a:cubicBezTo>
                    <a:cubicBezTo>
                      <a:pt x="49" y="29"/>
                      <a:pt x="52" y="31"/>
                      <a:pt x="52" y="33"/>
                    </a:cubicBezTo>
                    <a:cubicBezTo>
                      <a:pt x="52" y="35"/>
                      <a:pt x="47" y="35"/>
                      <a:pt x="46" y="37"/>
                    </a:cubicBezTo>
                    <a:cubicBezTo>
                      <a:pt x="45" y="41"/>
                      <a:pt x="46" y="46"/>
                      <a:pt x="43" y="50"/>
                    </a:cubicBezTo>
                    <a:cubicBezTo>
                      <a:pt x="41" y="56"/>
                      <a:pt x="36" y="63"/>
                      <a:pt x="36" y="75"/>
                    </a:cubicBezTo>
                    <a:cubicBezTo>
                      <a:pt x="36" y="79"/>
                      <a:pt x="36" y="89"/>
                      <a:pt x="40" y="87"/>
                    </a:cubicBezTo>
                    <a:cubicBezTo>
                      <a:pt x="45" y="83"/>
                      <a:pt x="46" y="85"/>
                      <a:pt x="52" y="86"/>
                    </a:cubicBezTo>
                    <a:cubicBezTo>
                      <a:pt x="62" y="87"/>
                      <a:pt x="65" y="87"/>
                      <a:pt x="68" y="91"/>
                    </a:cubicBezTo>
                    <a:cubicBezTo>
                      <a:pt x="70" y="93"/>
                      <a:pt x="71" y="105"/>
                      <a:pt x="74" y="97"/>
                    </a:cubicBezTo>
                    <a:cubicBezTo>
                      <a:pt x="78" y="93"/>
                      <a:pt x="82" y="90"/>
                      <a:pt x="85" y="85"/>
                    </a:cubicBezTo>
                    <a:cubicBezTo>
                      <a:pt x="87" y="81"/>
                      <a:pt x="85" y="78"/>
                      <a:pt x="88" y="76"/>
                    </a:cubicBezTo>
                    <a:cubicBezTo>
                      <a:pt x="93" y="70"/>
                      <a:pt x="95" y="52"/>
                      <a:pt x="105" y="52"/>
                    </a:cubicBezTo>
                    <a:cubicBezTo>
                      <a:pt x="109" y="52"/>
                      <a:pt x="108" y="55"/>
                      <a:pt x="111" y="55"/>
                    </a:cubicBezTo>
                    <a:cubicBezTo>
                      <a:pt x="113" y="55"/>
                      <a:pt x="120" y="55"/>
                      <a:pt x="120" y="52"/>
                    </a:cubicBezTo>
                    <a:cubicBezTo>
                      <a:pt x="120" y="50"/>
                      <a:pt x="119" y="48"/>
                      <a:pt x="118" y="46"/>
                    </a:cubicBezTo>
                    <a:cubicBezTo>
                      <a:pt x="120" y="49"/>
                      <a:pt x="123" y="48"/>
                      <a:pt x="127" y="48"/>
                    </a:cubicBezTo>
                    <a:cubicBezTo>
                      <a:pt x="127" y="49"/>
                      <a:pt x="131" y="51"/>
                      <a:pt x="132" y="52"/>
                    </a:cubicBezTo>
                    <a:cubicBezTo>
                      <a:pt x="138" y="53"/>
                      <a:pt x="138" y="57"/>
                      <a:pt x="138" y="62"/>
                    </a:cubicBezTo>
                    <a:cubicBezTo>
                      <a:pt x="138" y="69"/>
                      <a:pt x="143" y="68"/>
                      <a:pt x="143" y="74"/>
                    </a:cubicBezTo>
                    <a:cubicBezTo>
                      <a:pt x="143" y="79"/>
                      <a:pt x="140" y="80"/>
                      <a:pt x="140" y="84"/>
                    </a:cubicBezTo>
                    <a:cubicBezTo>
                      <a:pt x="140" y="87"/>
                      <a:pt x="143" y="92"/>
                      <a:pt x="145" y="92"/>
                    </a:cubicBezTo>
                    <a:cubicBezTo>
                      <a:pt x="148" y="92"/>
                      <a:pt x="148" y="87"/>
                      <a:pt x="151" y="87"/>
                    </a:cubicBezTo>
                    <a:cubicBezTo>
                      <a:pt x="152" y="87"/>
                      <a:pt x="153" y="88"/>
                      <a:pt x="153" y="89"/>
                    </a:cubicBezTo>
                    <a:cubicBezTo>
                      <a:pt x="153" y="94"/>
                      <a:pt x="150" y="96"/>
                      <a:pt x="150" y="101"/>
                    </a:cubicBezTo>
                    <a:cubicBezTo>
                      <a:pt x="150" y="105"/>
                      <a:pt x="152" y="113"/>
                      <a:pt x="155" y="114"/>
                    </a:cubicBezTo>
                    <a:cubicBezTo>
                      <a:pt x="160" y="116"/>
                      <a:pt x="169" y="104"/>
                      <a:pt x="169" y="104"/>
                    </a:cubicBezTo>
                    <a:cubicBezTo>
                      <a:pt x="170" y="104"/>
                      <a:pt x="171" y="103"/>
                      <a:pt x="172" y="102"/>
                    </a:cubicBezTo>
                    <a:cubicBezTo>
                      <a:pt x="173" y="104"/>
                      <a:pt x="175" y="106"/>
                      <a:pt x="175" y="110"/>
                    </a:cubicBezTo>
                    <a:cubicBezTo>
                      <a:pt x="175" y="114"/>
                      <a:pt x="170" y="116"/>
                      <a:pt x="168" y="119"/>
                    </a:cubicBezTo>
                    <a:cubicBezTo>
                      <a:pt x="166" y="121"/>
                      <a:pt x="166" y="124"/>
                      <a:pt x="164" y="126"/>
                    </a:cubicBezTo>
                    <a:cubicBezTo>
                      <a:pt x="161" y="129"/>
                      <a:pt x="159" y="129"/>
                      <a:pt x="156" y="130"/>
                    </a:cubicBezTo>
                    <a:cubicBezTo>
                      <a:pt x="153" y="132"/>
                      <a:pt x="149" y="137"/>
                      <a:pt x="148" y="140"/>
                    </a:cubicBezTo>
                    <a:cubicBezTo>
                      <a:pt x="148" y="142"/>
                      <a:pt x="149" y="146"/>
                      <a:pt x="148" y="147"/>
                    </a:cubicBezTo>
                    <a:cubicBezTo>
                      <a:pt x="146" y="150"/>
                      <a:pt x="141" y="154"/>
                      <a:pt x="141" y="158"/>
                    </a:cubicBezTo>
                    <a:cubicBezTo>
                      <a:pt x="139" y="164"/>
                      <a:pt x="139" y="171"/>
                      <a:pt x="138" y="178"/>
                    </a:cubicBezTo>
                    <a:cubicBezTo>
                      <a:pt x="138" y="181"/>
                      <a:pt x="135" y="182"/>
                      <a:pt x="135" y="185"/>
                    </a:cubicBezTo>
                    <a:cubicBezTo>
                      <a:pt x="135" y="186"/>
                      <a:pt x="136" y="186"/>
                      <a:pt x="136" y="187"/>
                    </a:cubicBez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89" name="Freeform 35"/>
              <p:cNvSpPr>
                <a:spLocks/>
              </p:cNvSpPr>
              <p:nvPr/>
            </p:nvSpPr>
            <p:spPr bwMode="auto">
              <a:xfrm>
                <a:off x="903" y="1177"/>
                <a:ext cx="542" cy="544"/>
              </a:xfrm>
              <a:custGeom>
                <a:avLst/>
                <a:gdLst>
                  <a:gd name="T0" fmla="*/ 2147483647 w 144"/>
                  <a:gd name="T1" fmla="*/ 2147483647 h 144"/>
                  <a:gd name="T2" fmla="*/ 2147483647 w 144"/>
                  <a:gd name="T3" fmla="*/ 2147483647 h 144"/>
                  <a:gd name="T4" fmla="*/ 2147483647 w 144"/>
                  <a:gd name="T5" fmla="*/ 2147483647 h 144"/>
                  <a:gd name="T6" fmla="*/ 2147483647 w 144"/>
                  <a:gd name="T7" fmla="*/ 2147483647 h 144"/>
                  <a:gd name="T8" fmla="*/ 2147483647 w 144"/>
                  <a:gd name="T9" fmla="*/ 2147483647 h 144"/>
                  <a:gd name="T10" fmla="*/ 2147483647 w 144"/>
                  <a:gd name="T11" fmla="*/ 2147483647 h 144"/>
                  <a:gd name="T12" fmla="*/ 2147483647 w 144"/>
                  <a:gd name="T13" fmla="*/ 2147483647 h 144"/>
                  <a:gd name="T14" fmla="*/ 2147483647 w 144"/>
                  <a:gd name="T15" fmla="*/ 2147483647 h 144"/>
                  <a:gd name="T16" fmla="*/ 2147483647 w 144"/>
                  <a:gd name="T17" fmla="*/ 2147483647 h 144"/>
                  <a:gd name="T18" fmla="*/ 2147483647 w 144"/>
                  <a:gd name="T19" fmla="*/ 2147483647 h 144"/>
                  <a:gd name="T20" fmla="*/ 2147483647 w 144"/>
                  <a:gd name="T21" fmla="*/ 2147483647 h 144"/>
                  <a:gd name="T22" fmla="*/ 2147483647 w 144"/>
                  <a:gd name="T23" fmla="*/ 2147483647 h 144"/>
                  <a:gd name="T24" fmla="*/ 2147483647 w 144"/>
                  <a:gd name="T25" fmla="*/ 2147483647 h 144"/>
                  <a:gd name="T26" fmla="*/ 2147483647 w 144"/>
                  <a:gd name="T27" fmla="*/ 2147483647 h 144"/>
                  <a:gd name="T28" fmla="*/ 2147483647 w 144"/>
                  <a:gd name="T29" fmla="*/ 2147483647 h 144"/>
                  <a:gd name="T30" fmla="*/ 0 w 144"/>
                  <a:gd name="T31" fmla="*/ 2147483647 h 144"/>
                  <a:gd name="T32" fmla="*/ 2147483647 w 144"/>
                  <a:gd name="T33" fmla="*/ 2147483647 h 144"/>
                  <a:gd name="T34" fmla="*/ 2147483647 w 144"/>
                  <a:gd name="T35" fmla="*/ 2147483647 h 144"/>
                  <a:gd name="T36" fmla="*/ 2147483647 w 144"/>
                  <a:gd name="T37" fmla="*/ 2147483647 h 144"/>
                  <a:gd name="T38" fmla="*/ 2147483647 w 144"/>
                  <a:gd name="T39" fmla="*/ 2147483647 h 144"/>
                  <a:gd name="T40" fmla="*/ 2147483647 w 144"/>
                  <a:gd name="T41" fmla="*/ 2147483647 h 144"/>
                  <a:gd name="T42" fmla="*/ 2147483647 w 144"/>
                  <a:gd name="T43" fmla="*/ 2147483647 h 144"/>
                  <a:gd name="T44" fmla="*/ 2147483647 w 144"/>
                  <a:gd name="T45" fmla="*/ 2147483647 h 144"/>
                  <a:gd name="T46" fmla="*/ 2147483647 w 144"/>
                  <a:gd name="T47" fmla="*/ 2147483647 h 144"/>
                  <a:gd name="T48" fmla="*/ 2147483647 w 144"/>
                  <a:gd name="T49" fmla="*/ 2147483647 h 144"/>
                  <a:gd name="T50" fmla="*/ 2147483647 w 144"/>
                  <a:gd name="T51" fmla="*/ 2147483647 h 144"/>
                  <a:gd name="T52" fmla="*/ 2147483647 w 144"/>
                  <a:gd name="T53" fmla="*/ 2147483647 h 144"/>
                  <a:gd name="T54" fmla="*/ 2147483647 w 144"/>
                  <a:gd name="T55" fmla="*/ 2147483647 h 144"/>
                  <a:gd name="T56" fmla="*/ 2147483647 w 144"/>
                  <a:gd name="T57" fmla="*/ 2147483647 h 144"/>
                  <a:gd name="T58" fmla="*/ 2147483647 w 144"/>
                  <a:gd name="T59" fmla="*/ 2147483647 h 144"/>
                  <a:gd name="T60" fmla="*/ 2147483647 w 144"/>
                  <a:gd name="T61" fmla="*/ 2147483647 h 144"/>
                  <a:gd name="T62" fmla="*/ 2147483647 w 144"/>
                  <a:gd name="T63" fmla="*/ 2147483647 h 144"/>
                  <a:gd name="T64" fmla="*/ 2147483647 w 144"/>
                  <a:gd name="T65" fmla="*/ 2147483647 h 144"/>
                  <a:gd name="T66" fmla="*/ 2147483647 w 144"/>
                  <a:gd name="T67" fmla="*/ 2147483647 h 144"/>
                  <a:gd name="T68" fmla="*/ 2147483647 w 144"/>
                  <a:gd name="T69" fmla="*/ 2147483647 h 144"/>
                  <a:gd name="T70" fmla="*/ 2147483647 w 144"/>
                  <a:gd name="T71" fmla="*/ 1816375804 h 144"/>
                  <a:gd name="T72" fmla="*/ 2147483647 w 144"/>
                  <a:gd name="T73" fmla="*/ 1816375804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4"/>
                  <a:gd name="T112" fmla="*/ 0 h 144"/>
                  <a:gd name="T113" fmla="*/ 144 w 144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4" h="144">
                    <a:moveTo>
                      <a:pt x="138" y="1"/>
                    </a:moveTo>
                    <a:cubicBezTo>
                      <a:pt x="139" y="3"/>
                      <a:pt x="141" y="5"/>
                      <a:pt x="144" y="5"/>
                    </a:cubicBezTo>
                    <a:cubicBezTo>
                      <a:pt x="144" y="5"/>
                      <a:pt x="144" y="10"/>
                      <a:pt x="143" y="13"/>
                    </a:cubicBezTo>
                    <a:cubicBezTo>
                      <a:pt x="142" y="15"/>
                      <a:pt x="139" y="17"/>
                      <a:pt x="139" y="21"/>
                    </a:cubicBezTo>
                    <a:cubicBezTo>
                      <a:pt x="139" y="24"/>
                      <a:pt x="140" y="25"/>
                      <a:pt x="140" y="29"/>
                    </a:cubicBezTo>
                    <a:cubicBezTo>
                      <a:pt x="140" y="36"/>
                      <a:pt x="137" y="37"/>
                      <a:pt x="132" y="40"/>
                    </a:cubicBezTo>
                    <a:cubicBezTo>
                      <a:pt x="128" y="43"/>
                      <a:pt x="123" y="43"/>
                      <a:pt x="123" y="49"/>
                    </a:cubicBezTo>
                    <a:cubicBezTo>
                      <a:pt x="124" y="52"/>
                      <a:pt x="123" y="51"/>
                      <a:pt x="127" y="56"/>
                    </a:cubicBezTo>
                    <a:cubicBezTo>
                      <a:pt x="129" y="59"/>
                      <a:pt x="125" y="64"/>
                      <a:pt x="128" y="69"/>
                    </a:cubicBezTo>
                    <a:cubicBezTo>
                      <a:pt x="131" y="73"/>
                      <a:pt x="130" y="81"/>
                      <a:pt x="130" y="81"/>
                    </a:cubicBezTo>
                    <a:cubicBezTo>
                      <a:pt x="132" y="82"/>
                      <a:pt x="133" y="85"/>
                      <a:pt x="136" y="85"/>
                    </a:cubicBezTo>
                    <a:cubicBezTo>
                      <a:pt x="138" y="85"/>
                      <a:pt x="140" y="84"/>
                      <a:pt x="140" y="87"/>
                    </a:cubicBezTo>
                    <a:cubicBezTo>
                      <a:pt x="140" y="94"/>
                      <a:pt x="136" y="101"/>
                      <a:pt x="129" y="102"/>
                    </a:cubicBezTo>
                    <a:cubicBezTo>
                      <a:pt x="127" y="103"/>
                      <a:pt x="123" y="101"/>
                      <a:pt x="122" y="104"/>
                    </a:cubicBezTo>
                    <a:cubicBezTo>
                      <a:pt x="120" y="109"/>
                      <a:pt x="121" y="112"/>
                      <a:pt x="115" y="112"/>
                    </a:cubicBezTo>
                    <a:cubicBezTo>
                      <a:pt x="111" y="112"/>
                      <a:pt x="109" y="115"/>
                      <a:pt x="106" y="115"/>
                    </a:cubicBezTo>
                    <a:cubicBezTo>
                      <a:pt x="101" y="115"/>
                      <a:pt x="106" y="106"/>
                      <a:pt x="100" y="106"/>
                    </a:cubicBezTo>
                    <a:cubicBezTo>
                      <a:pt x="94" y="106"/>
                      <a:pt x="95" y="113"/>
                      <a:pt x="94" y="120"/>
                    </a:cubicBezTo>
                    <a:cubicBezTo>
                      <a:pt x="93" y="124"/>
                      <a:pt x="93" y="127"/>
                      <a:pt x="92" y="131"/>
                    </a:cubicBezTo>
                    <a:cubicBezTo>
                      <a:pt x="92" y="133"/>
                      <a:pt x="88" y="135"/>
                      <a:pt x="87" y="137"/>
                    </a:cubicBezTo>
                    <a:cubicBezTo>
                      <a:pt x="85" y="140"/>
                      <a:pt x="85" y="144"/>
                      <a:pt x="82" y="142"/>
                    </a:cubicBezTo>
                    <a:cubicBezTo>
                      <a:pt x="70" y="138"/>
                      <a:pt x="62" y="133"/>
                      <a:pt x="62" y="127"/>
                    </a:cubicBezTo>
                    <a:cubicBezTo>
                      <a:pt x="62" y="124"/>
                      <a:pt x="64" y="122"/>
                      <a:pt x="64" y="118"/>
                    </a:cubicBezTo>
                    <a:cubicBezTo>
                      <a:pt x="64" y="113"/>
                      <a:pt x="58" y="112"/>
                      <a:pt x="58" y="107"/>
                    </a:cubicBezTo>
                    <a:cubicBezTo>
                      <a:pt x="58" y="99"/>
                      <a:pt x="54" y="101"/>
                      <a:pt x="49" y="97"/>
                    </a:cubicBezTo>
                    <a:cubicBezTo>
                      <a:pt x="48" y="96"/>
                      <a:pt x="48" y="94"/>
                      <a:pt x="46" y="94"/>
                    </a:cubicBezTo>
                    <a:cubicBezTo>
                      <a:pt x="41" y="94"/>
                      <a:pt x="42" y="104"/>
                      <a:pt x="35" y="104"/>
                    </a:cubicBezTo>
                    <a:cubicBezTo>
                      <a:pt x="32" y="104"/>
                      <a:pt x="35" y="101"/>
                      <a:pt x="31" y="101"/>
                    </a:cubicBezTo>
                    <a:cubicBezTo>
                      <a:pt x="25" y="101"/>
                      <a:pt x="29" y="95"/>
                      <a:pt x="23" y="92"/>
                    </a:cubicBezTo>
                    <a:cubicBezTo>
                      <a:pt x="20" y="91"/>
                      <a:pt x="23" y="78"/>
                      <a:pt x="17" y="78"/>
                    </a:cubicBezTo>
                    <a:cubicBezTo>
                      <a:pt x="13" y="78"/>
                      <a:pt x="11" y="82"/>
                      <a:pt x="5" y="82"/>
                    </a:cubicBezTo>
                    <a:cubicBezTo>
                      <a:pt x="3" y="82"/>
                      <a:pt x="0" y="82"/>
                      <a:pt x="0" y="80"/>
                    </a:cubicBezTo>
                    <a:cubicBezTo>
                      <a:pt x="0" y="77"/>
                      <a:pt x="3" y="76"/>
                      <a:pt x="3" y="73"/>
                    </a:cubicBezTo>
                    <a:cubicBezTo>
                      <a:pt x="4" y="66"/>
                      <a:pt x="4" y="59"/>
                      <a:pt x="6" y="53"/>
                    </a:cubicBezTo>
                    <a:cubicBezTo>
                      <a:pt x="6" y="55"/>
                      <a:pt x="8" y="56"/>
                      <a:pt x="9" y="58"/>
                    </a:cubicBezTo>
                    <a:cubicBezTo>
                      <a:pt x="12" y="62"/>
                      <a:pt x="9" y="65"/>
                      <a:pt x="15" y="65"/>
                    </a:cubicBezTo>
                    <a:cubicBezTo>
                      <a:pt x="16" y="65"/>
                      <a:pt x="17" y="65"/>
                      <a:pt x="19" y="65"/>
                    </a:cubicBezTo>
                    <a:cubicBezTo>
                      <a:pt x="22" y="65"/>
                      <a:pt x="22" y="68"/>
                      <a:pt x="22" y="69"/>
                    </a:cubicBezTo>
                    <a:cubicBezTo>
                      <a:pt x="22" y="71"/>
                      <a:pt x="22" y="72"/>
                      <a:pt x="22" y="73"/>
                    </a:cubicBezTo>
                    <a:cubicBezTo>
                      <a:pt x="22" y="75"/>
                      <a:pt x="24" y="75"/>
                      <a:pt x="24" y="75"/>
                    </a:cubicBezTo>
                    <a:cubicBezTo>
                      <a:pt x="25" y="75"/>
                      <a:pt x="25" y="75"/>
                      <a:pt x="26" y="75"/>
                    </a:cubicBezTo>
                    <a:cubicBezTo>
                      <a:pt x="32" y="75"/>
                      <a:pt x="32" y="82"/>
                      <a:pt x="40" y="82"/>
                    </a:cubicBezTo>
                    <a:cubicBezTo>
                      <a:pt x="44" y="82"/>
                      <a:pt x="47" y="84"/>
                      <a:pt x="52" y="84"/>
                    </a:cubicBezTo>
                    <a:cubicBezTo>
                      <a:pt x="58" y="84"/>
                      <a:pt x="54" y="74"/>
                      <a:pt x="57" y="70"/>
                    </a:cubicBezTo>
                    <a:cubicBezTo>
                      <a:pt x="57" y="69"/>
                      <a:pt x="60" y="68"/>
                      <a:pt x="60" y="66"/>
                    </a:cubicBezTo>
                    <a:cubicBezTo>
                      <a:pt x="61" y="65"/>
                      <a:pt x="60" y="64"/>
                      <a:pt x="61" y="62"/>
                    </a:cubicBezTo>
                    <a:lnTo>
                      <a:pt x="63" y="62"/>
                    </a:lnTo>
                    <a:cubicBezTo>
                      <a:pt x="65" y="65"/>
                      <a:pt x="70" y="64"/>
                      <a:pt x="70" y="68"/>
                    </a:cubicBezTo>
                    <a:cubicBezTo>
                      <a:pt x="70" y="71"/>
                      <a:pt x="69" y="73"/>
                      <a:pt x="68" y="76"/>
                    </a:cubicBezTo>
                    <a:lnTo>
                      <a:pt x="68" y="79"/>
                    </a:lnTo>
                    <a:cubicBezTo>
                      <a:pt x="71" y="79"/>
                      <a:pt x="79" y="76"/>
                      <a:pt x="81" y="74"/>
                    </a:cubicBezTo>
                    <a:cubicBezTo>
                      <a:pt x="80" y="73"/>
                      <a:pt x="80" y="72"/>
                      <a:pt x="78" y="72"/>
                    </a:cubicBezTo>
                    <a:cubicBezTo>
                      <a:pt x="79" y="68"/>
                      <a:pt x="84" y="70"/>
                      <a:pt x="86" y="67"/>
                    </a:cubicBezTo>
                    <a:cubicBezTo>
                      <a:pt x="97" y="55"/>
                      <a:pt x="100" y="57"/>
                      <a:pt x="102" y="53"/>
                    </a:cubicBezTo>
                    <a:cubicBezTo>
                      <a:pt x="103" y="50"/>
                      <a:pt x="102" y="48"/>
                      <a:pt x="102" y="46"/>
                    </a:cubicBezTo>
                    <a:cubicBezTo>
                      <a:pt x="102" y="44"/>
                      <a:pt x="102" y="37"/>
                      <a:pt x="102" y="36"/>
                    </a:cubicBezTo>
                    <a:cubicBezTo>
                      <a:pt x="104" y="37"/>
                      <a:pt x="108" y="42"/>
                      <a:pt x="111" y="42"/>
                    </a:cubicBezTo>
                    <a:cubicBezTo>
                      <a:pt x="116" y="42"/>
                      <a:pt x="114" y="31"/>
                      <a:pt x="117" y="30"/>
                    </a:cubicBezTo>
                    <a:cubicBezTo>
                      <a:pt x="121" y="28"/>
                      <a:pt x="121" y="25"/>
                      <a:pt x="122" y="24"/>
                    </a:cubicBezTo>
                    <a:cubicBezTo>
                      <a:pt x="122" y="22"/>
                      <a:pt x="123" y="21"/>
                      <a:pt x="123" y="19"/>
                    </a:cubicBezTo>
                    <a:cubicBezTo>
                      <a:pt x="123" y="16"/>
                      <a:pt x="122" y="11"/>
                      <a:pt x="121" y="9"/>
                    </a:cubicBezTo>
                    <a:cubicBezTo>
                      <a:pt x="121" y="8"/>
                      <a:pt x="119" y="7"/>
                      <a:pt x="118" y="6"/>
                    </a:cubicBezTo>
                    <a:lnTo>
                      <a:pt x="120" y="6"/>
                    </a:lnTo>
                    <a:cubicBezTo>
                      <a:pt x="121" y="5"/>
                      <a:pt x="122" y="2"/>
                      <a:pt x="124" y="2"/>
                    </a:cubicBezTo>
                    <a:cubicBezTo>
                      <a:pt x="126" y="2"/>
                      <a:pt x="130" y="5"/>
                      <a:pt x="131" y="2"/>
                    </a:cubicBezTo>
                    <a:cubicBezTo>
                      <a:pt x="132" y="0"/>
                      <a:pt x="134" y="1"/>
                      <a:pt x="137" y="1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90" name="Freeform 36"/>
              <p:cNvSpPr>
                <a:spLocks/>
              </p:cNvSpPr>
              <p:nvPr/>
            </p:nvSpPr>
            <p:spPr bwMode="auto">
              <a:xfrm>
                <a:off x="528" y="672"/>
                <a:ext cx="318" cy="505"/>
              </a:xfrm>
              <a:custGeom>
                <a:avLst/>
                <a:gdLst>
                  <a:gd name="T0" fmla="*/ 2147483647 w 84"/>
                  <a:gd name="T1" fmla="*/ 2147483647 h 134"/>
                  <a:gd name="T2" fmla="*/ 2147483647 w 84"/>
                  <a:gd name="T3" fmla="*/ 2147483647 h 134"/>
                  <a:gd name="T4" fmla="*/ 2147483647 w 84"/>
                  <a:gd name="T5" fmla="*/ 2147483647 h 134"/>
                  <a:gd name="T6" fmla="*/ 2147483647 w 84"/>
                  <a:gd name="T7" fmla="*/ 2147483647 h 134"/>
                  <a:gd name="T8" fmla="*/ 2147483647 w 84"/>
                  <a:gd name="T9" fmla="*/ 2147483647 h 134"/>
                  <a:gd name="T10" fmla="*/ 2147483647 w 84"/>
                  <a:gd name="T11" fmla="*/ 2147483647 h 134"/>
                  <a:gd name="T12" fmla="*/ 2147483647 w 84"/>
                  <a:gd name="T13" fmla="*/ 2147483647 h 134"/>
                  <a:gd name="T14" fmla="*/ 2147483647 w 84"/>
                  <a:gd name="T15" fmla="*/ 2147483647 h 134"/>
                  <a:gd name="T16" fmla="*/ 2147483647 w 84"/>
                  <a:gd name="T17" fmla="*/ 2147483647 h 134"/>
                  <a:gd name="T18" fmla="*/ 2147483647 w 84"/>
                  <a:gd name="T19" fmla="*/ 2147483647 h 134"/>
                  <a:gd name="T20" fmla="*/ 0 w 84"/>
                  <a:gd name="T21" fmla="*/ 2147483647 h 134"/>
                  <a:gd name="T22" fmla="*/ 2147483647 w 84"/>
                  <a:gd name="T23" fmla="*/ 2147483647 h 134"/>
                  <a:gd name="T24" fmla="*/ 2147483647 w 84"/>
                  <a:gd name="T25" fmla="*/ 2147483647 h 134"/>
                  <a:gd name="T26" fmla="*/ 2147483647 w 84"/>
                  <a:gd name="T27" fmla="*/ 2147483647 h 134"/>
                  <a:gd name="T28" fmla="*/ 2147483647 w 84"/>
                  <a:gd name="T29" fmla="*/ 2147483647 h 134"/>
                  <a:gd name="T30" fmla="*/ 2147483647 w 84"/>
                  <a:gd name="T31" fmla="*/ 2147483647 h 134"/>
                  <a:gd name="T32" fmla="*/ 2147483647 w 84"/>
                  <a:gd name="T33" fmla="*/ 2147483647 h 134"/>
                  <a:gd name="T34" fmla="*/ 2147483647 w 84"/>
                  <a:gd name="T35" fmla="*/ 2147483647 h 134"/>
                  <a:gd name="T36" fmla="*/ 2147483647 w 84"/>
                  <a:gd name="T37" fmla="*/ 2147483647 h 134"/>
                  <a:gd name="T38" fmla="*/ 2147483647 w 84"/>
                  <a:gd name="T39" fmla="*/ 2147483647 h 134"/>
                  <a:gd name="T40" fmla="*/ 2147483647 w 84"/>
                  <a:gd name="T41" fmla="*/ 2147483647 h 134"/>
                  <a:gd name="T42" fmla="*/ 2147483647 w 84"/>
                  <a:gd name="T43" fmla="*/ 2147483647 h 134"/>
                  <a:gd name="T44" fmla="*/ 2147483647 w 84"/>
                  <a:gd name="T45" fmla="*/ 2147483647 h 134"/>
                  <a:gd name="T46" fmla="*/ 2147483647 w 84"/>
                  <a:gd name="T47" fmla="*/ 2147483647 h 134"/>
                  <a:gd name="T48" fmla="*/ 2147483647 w 84"/>
                  <a:gd name="T49" fmla="*/ 2147483647 h 134"/>
                  <a:gd name="T50" fmla="*/ 2147483647 w 84"/>
                  <a:gd name="T51" fmla="*/ 1764413116 h 134"/>
                  <a:gd name="T52" fmla="*/ 2147483647 w 84"/>
                  <a:gd name="T53" fmla="*/ 1764413116 h 134"/>
                  <a:gd name="T54" fmla="*/ 2147483647 w 84"/>
                  <a:gd name="T55" fmla="*/ 2147483647 h 134"/>
                  <a:gd name="T56" fmla="*/ 2147483647 w 84"/>
                  <a:gd name="T57" fmla="*/ 2147483647 h 134"/>
                  <a:gd name="T58" fmla="*/ 2147483647 w 84"/>
                  <a:gd name="T59" fmla="*/ 2147483647 h 134"/>
                  <a:gd name="T60" fmla="*/ 2147483647 w 84"/>
                  <a:gd name="T61" fmla="*/ 2147483647 h 134"/>
                  <a:gd name="T62" fmla="*/ 2147483647 w 84"/>
                  <a:gd name="T63" fmla="*/ 2147483647 h 134"/>
                  <a:gd name="T64" fmla="*/ 2147483647 w 84"/>
                  <a:gd name="T65" fmla="*/ 2147483647 h 134"/>
                  <a:gd name="T66" fmla="*/ 2147483647 w 84"/>
                  <a:gd name="T67" fmla="*/ 2147483647 h 134"/>
                  <a:gd name="T68" fmla="*/ 2147483647 w 84"/>
                  <a:gd name="T69" fmla="*/ 2147483647 h 134"/>
                  <a:gd name="T70" fmla="*/ 2147483647 w 84"/>
                  <a:gd name="T71" fmla="*/ 2147483647 h 134"/>
                  <a:gd name="T72" fmla="*/ 2147483647 w 84"/>
                  <a:gd name="T73" fmla="*/ 2147483647 h 134"/>
                  <a:gd name="T74" fmla="*/ 2147483647 w 84"/>
                  <a:gd name="T75" fmla="*/ 2147483647 h 1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134"/>
                  <a:gd name="T116" fmla="*/ 84 w 84"/>
                  <a:gd name="T117" fmla="*/ 134 h 1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134">
                    <a:moveTo>
                      <a:pt x="82" y="75"/>
                    </a:moveTo>
                    <a:cubicBezTo>
                      <a:pt x="83" y="77"/>
                      <a:pt x="84" y="79"/>
                      <a:pt x="84" y="81"/>
                    </a:cubicBezTo>
                    <a:cubicBezTo>
                      <a:pt x="84" y="84"/>
                      <a:pt x="77" y="84"/>
                      <a:pt x="75" y="84"/>
                    </a:cubicBezTo>
                    <a:cubicBezTo>
                      <a:pt x="72" y="84"/>
                      <a:pt x="73" y="81"/>
                      <a:pt x="69" y="81"/>
                    </a:cubicBezTo>
                    <a:cubicBezTo>
                      <a:pt x="59" y="81"/>
                      <a:pt x="57" y="99"/>
                      <a:pt x="52" y="105"/>
                    </a:cubicBezTo>
                    <a:cubicBezTo>
                      <a:pt x="49" y="107"/>
                      <a:pt x="51" y="110"/>
                      <a:pt x="49" y="114"/>
                    </a:cubicBezTo>
                    <a:cubicBezTo>
                      <a:pt x="46" y="119"/>
                      <a:pt x="42" y="122"/>
                      <a:pt x="38" y="126"/>
                    </a:cubicBezTo>
                    <a:cubicBezTo>
                      <a:pt x="35" y="134"/>
                      <a:pt x="34" y="122"/>
                      <a:pt x="32" y="120"/>
                    </a:cubicBezTo>
                    <a:cubicBezTo>
                      <a:pt x="29" y="116"/>
                      <a:pt x="26" y="116"/>
                      <a:pt x="16" y="115"/>
                    </a:cubicBezTo>
                    <a:cubicBezTo>
                      <a:pt x="10" y="114"/>
                      <a:pt x="9" y="112"/>
                      <a:pt x="4" y="116"/>
                    </a:cubicBezTo>
                    <a:cubicBezTo>
                      <a:pt x="0" y="118"/>
                      <a:pt x="0" y="108"/>
                      <a:pt x="0" y="104"/>
                    </a:cubicBezTo>
                    <a:cubicBezTo>
                      <a:pt x="0" y="92"/>
                      <a:pt x="5" y="85"/>
                      <a:pt x="7" y="79"/>
                    </a:cubicBezTo>
                    <a:cubicBezTo>
                      <a:pt x="10" y="75"/>
                      <a:pt x="9" y="70"/>
                      <a:pt x="10" y="66"/>
                    </a:cubicBezTo>
                    <a:cubicBezTo>
                      <a:pt x="11" y="64"/>
                      <a:pt x="16" y="64"/>
                      <a:pt x="16" y="62"/>
                    </a:cubicBezTo>
                    <a:cubicBezTo>
                      <a:pt x="16" y="60"/>
                      <a:pt x="13" y="58"/>
                      <a:pt x="13" y="53"/>
                    </a:cubicBezTo>
                    <a:cubicBezTo>
                      <a:pt x="13" y="48"/>
                      <a:pt x="4" y="47"/>
                      <a:pt x="5" y="44"/>
                    </a:cubicBezTo>
                    <a:cubicBezTo>
                      <a:pt x="6" y="40"/>
                      <a:pt x="3" y="37"/>
                      <a:pt x="5" y="35"/>
                    </a:cubicBezTo>
                    <a:cubicBezTo>
                      <a:pt x="7" y="33"/>
                      <a:pt x="5" y="31"/>
                      <a:pt x="6" y="29"/>
                    </a:cubicBezTo>
                    <a:cubicBezTo>
                      <a:pt x="6" y="28"/>
                      <a:pt x="7" y="27"/>
                      <a:pt x="7" y="27"/>
                    </a:cubicBezTo>
                    <a:cubicBezTo>
                      <a:pt x="9" y="25"/>
                      <a:pt x="10" y="27"/>
                      <a:pt x="10" y="24"/>
                    </a:cubicBezTo>
                    <a:cubicBezTo>
                      <a:pt x="11" y="22"/>
                      <a:pt x="12" y="20"/>
                      <a:pt x="13" y="19"/>
                    </a:cubicBezTo>
                    <a:cubicBezTo>
                      <a:pt x="14" y="18"/>
                      <a:pt x="15" y="18"/>
                      <a:pt x="15" y="15"/>
                    </a:cubicBezTo>
                    <a:cubicBezTo>
                      <a:pt x="15" y="13"/>
                      <a:pt x="16" y="11"/>
                      <a:pt x="17" y="10"/>
                    </a:cubicBezTo>
                    <a:cubicBezTo>
                      <a:pt x="18" y="9"/>
                      <a:pt x="19" y="8"/>
                      <a:pt x="19" y="7"/>
                    </a:cubicBezTo>
                    <a:cubicBezTo>
                      <a:pt x="20" y="6"/>
                      <a:pt x="22" y="5"/>
                      <a:pt x="24" y="4"/>
                    </a:cubicBezTo>
                    <a:cubicBezTo>
                      <a:pt x="25" y="4"/>
                      <a:pt x="28" y="3"/>
                      <a:pt x="29" y="1"/>
                    </a:cubicBezTo>
                    <a:cubicBezTo>
                      <a:pt x="31" y="0"/>
                      <a:pt x="34" y="0"/>
                      <a:pt x="35" y="1"/>
                    </a:cubicBezTo>
                    <a:cubicBezTo>
                      <a:pt x="41" y="6"/>
                      <a:pt x="45" y="11"/>
                      <a:pt x="50" y="15"/>
                    </a:cubicBezTo>
                    <a:cubicBezTo>
                      <a:pt x="55" y="19"/>
                      <a:pt x="65" y="21"/>
                      <a:pt x="65" y="29"/>
                    </a:cubicBezTo>
                    <a:cubicBezTo>
                      <a:pt x="65" y="34"/>
                      <a:pt x="58" y="34"/>
                      <a:pt x="58" y="41"/>
                    </a:cubicBezTo>
                    <a:cubicBezTo>
                      <a:pt x="58" y="47"/>
                      <a:pt x="64" y="61"/>
                      <a:pt x="68" y="61"/>
                    </a:cubicBezTo>
                    <a:cubicBezTo>
                      <a:pt x="69" y="61"/>
                      <a:pt x="70" y="59"/>
                      <a:pt x="72" y="59"/>
                    </a:cubicBezTo>
                    <a:cubicBezTo>
                      <a:pt x="73" y="59"/>
                      <a:pt x="75" y="61"/>
                      <a:pt x="75" y="62"/>
                    </a:cubicBezTo>
                    <a:cubicBezTo>
                      <a:pt x="75" y="64"/>
                      <a:pt x="74" y="64"/>
                      <a:pt x="74" y="66"/>
                    </a:cubicBezTo>
                    <a:cubicBezTo>
                      <a:pt x="74" y="69"/>
                      <a:pt x="77" y="68"/>
                      <a:pt x="79" y="70"/>
                    </a:cubicBezTo>
                    <a:cubicBezTo>
                      <a:pt x="80" y="71"/>
                      <a:pt x="82" y="74"/>
                      <a:pt x="83" y="75"/>
                    </a:cubicBez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91" name="Freeform 37"/>
              <p:cNvSpPr>
                <a:spLocks/>
              </p:cNvSpPr>
              <p:nvPr/>
            </p:nvSpPr>
            <p:spPr bwMode="auto">
              <a:xfrm>
                <a:off x="1012" y="370"/>
                <a:ext cx="233" cy="699"/>
              </a:xfrm>
              <a:custGeom>
                <a:avLst/>
                <a:gdLst>
                  <a:gd name="T0" fmla="*/ 2147483647 w 62"/>
                  <a:gd name="T1" fmla="*/ 1819311799 h 185"/>
                  <a:gd name="T2" fmla="*/ 2147483647 w 62"/>
                  <a:gd name="T3" fmla="*/ 1819311799 h 185"/>
                  <a:gd name="T4" fmla="*/ 2147483647 w 62"/>
                  <a:gd name="T5" fmla="*/ 1819311799 h 185"/>
                  <a:gd name="T6" fmla="*/ 2147483647 w 62"/>
                  <a:gd name="T7" fmla="*/ 2147483647 h 185"/>
                  <a:gd name="T8" fmla="*/ 2147483647 w 62"/>
                  <a:gd name="T9" fmla="*/ 2147483647 h 185"/>
                  <a:gd name="T10" fmla="*/ 2147483647 w 62"/>
                  <a:gd name="T11" fmla="*/ 2147483647 h 185"/>
                  <a:gd name="T12" fmla="*/ 2147483647 w 62"/>
                  <a:gd name="T13" fmla="*/ 2147483647 h 185"/>
                  <a:gd name="T14" fmla="*/ 2147483647 w 62"/>
                  <a:gd name="T15" fmla="*/ 2147483647 h 185"/>
                  <a:gd name="T16" fmla="*/ 2147483647 w 62"/>
                  <a:gd name="T17" fmla="*/ 2147483647 h 185"/>
                  <a:gd name="T18" fmla="*/ 2147483647 w 62"/>
                  <a:gd name="T19" fmla="*/ 2147483647 h 185"/>
                  <a:gd name="T20" fmla="*/ 2147483647 w 62"/>
                  <a:gd name="T21" fmla="*/ 2147483647 h 185"/>
                  <a:gd name="T22" fmla="*/ 2147483647 w 62"/>
                  <a:gd name="T23" fmla="*/ 2147483647 h 185"/>
                  <a:gd name="T24" fmla="*/ 2147483647 w 62"/>
                  <a:gd name="T25" fmla="*/ 2147483647 h 185"/>
                  <a:gd name="T26" fmla="*/ 2147483647 w 62"/>
                  <a:gd name="T27" fmla="*/ 2147483647 h 185"/>
                  <a:gd name="T28" fmla="*/ 2147483647 w 62"/>
                  <a:gd name="T29" fmla="*/ 2147483647 h 185"/>
                  <a:gd name="T30" fmla="*/ 2147483647 w 62"/>
                  <a:gd name="T31" fmla="*/ 2147483647 h 185"/>
                  <a:gd name="T32" fmla="*/ 2147483647 w 62"/>
                  <a:gd name="T33" fmla="*/ 2147483647 h 185"/>
                  <a:gd name="T34" fmla="*/ 2147483647 w 62"/>
                  <a:gd name="T35" fmla="*/ 2147483647 h 185"/>
                  <a:gd name="T36" fmla="*/ 2147483647 w 62"/>
                  <a:gd name="T37" fmla="*/ 2147483647 h 185"/>
                  <a:gd name="T38" fmla="*/ 2147483647 w 62"/>
                  <a:gd name="T39" fmla="*/ 2147483647 h 185"/>
                  <a:gd name="T40" fmla="*/ 2147483647 w 62"/>
                  <a:gd name="T41" fmla="*/ 2147483647 h 185"/>
                  <a:gd name="T42" fmla="*/ 2147483647 w 62"/>
                  <a:gd name="T43" fmla="*/ 2147483647 h 185"/>
                  <a:gd name="T44" fmla="*/ 2147483647 w 62"/>
                  <a:gd name="T45" fmla="*/ 2147483647 h 185"/>
                  <a:gd name="T46" fmla="*/ 2147483647 w 62"/>
                  <a:gd name="T47" fmla="*/ 2147483647 h 185"/>
                  <a:gd name="T48" fmla="*/ 2147483647 w 62"/>
                  <a:gd name="T49" fmla="*/ 2147483647 h 185"/>
                  <a:gd name="T50" fmla="*/ 2147483647 w 62"/>
                  <a:gd name="T51" fmla="*/ 2147483647 h 185"/>
                  <a:gd name="T52" fmla="*/ 2147483647 w 62"/>
                  <a:gd name="T53" fmla="*/ 2147483647 h 185"/>
                  <a:gd name="T54" fmla="*/ 2147483647 w 62"/>
                  <a:gd name="T55" fmla="*/ 2147483647 h 185"/>
                  <a:gd name="T56" fmla="*/ 2147483647 w 62"/>
                  <a:gd name="T57" fmla="*/ 2147483647 h 185"/>
                  <a:gd name="T58" fmla="*/ 2147483647 w 62"/>
                  <a:gd name="T59" fmla="*/ 2147483647 h 185"/>
                  <a:gd name="T60" fmla="*/ 2147483647 w 62"/>
                  <a:gd name="T61" fmla="*/ 2147483647 h 185"/>
                  <a:gd name="T62" fmla="*/ 2147483647 w 62"/>
                  <a:gd name="T63" fmla="*/ 2147483647 h 185"/>
                  <a:gd name="T64" fmla="*/ 2147483647 w 62"/>
                  <a:gd name="T65" fmla="*/ 2147483647 h 185"/>
                  <a:gd name="T66" fmla="*/ 2147483647 w 62"/>
                  <a:gd name="T67" fmla="*/ 2147483647 h 185"/>
                  <a:gd name="T68" fmla="*/ 2147483647 w 62"/>
                  <a:gd name="T69" fmla="*/ 2147483647 h 185"/>
                  <a:gd name="T70" fmla="*/ 2147483647 w 62"/>
                  <a:gd name="T71" fmla="*/ 2147483647 h 185"/>
                  <a:gd name="T72" fmla="*/ 2147483647 w 62"/>
                  <a:gd name="T73" fmla="*/ 2147483647 h 185"/>
                  <a:gd name="T74" fmla="*/ 2147483647 w 62"/>
                  <a:gd name="T75" fmla="*/ 2147483647 h 185"/>
                  <a:gd name="T76" fmla="*/ 2147483647 w 62"/>
                  <a:gd name="T77" fmla="*/ 2147483647 h 185"/>
                  <a:gd name="T78" fmla="*/ 2147483647 w 62"/>
                  <a:gd name="T79" fmla="*/ 2147483647 h 185"/>
                  <a:gd name="T80" fmla="*/ 0 w 62"/>
                  <a:gd name="T81" fmla="*/ 2147483647 h 185"/>
                  <a:gd name="T82" fmla="*/ 2147483647 w 62"/>
                  <a:gd name="T83" fmla="*/ 2147483647 h 185"/>
                  <a:gd name="T84" fmla="*/ 2147483647 w 62"/>
                  <a:gd name="T85" fmla="*/ 2147483647 h 185"/>
                  <a:gd name="T86" fmla="*/ 2147483647 w 62"/>
                  <a:gd name="T87" fmla="*/ 2147483647 h 185"/>
                  <a:gd name="T88" fmla="*/ 1666017852 w 62"/>
                  <a:gd name="T89" fmla="*/ 2147483647 h 185"/>
                  <a:gd name="T90" fmla="*/ 2147483647 w 62"/>
                  <a:gd name="T91" fmla="*/ 2147483647 h 185"/>
                  <a:gd name="T92" fmla="*/ 2147483647 w 62"/>
                  <a:gd name="T93" fmla="*/ 1819311799 h 185"/>
                  <a:gd name="T94" fmla="*/ 2147483647 w 62"/>
                  <a:gd name="T95" fmla="*/ 1819311799 h 185"/>
                  <a:gd name="T96" fmla="*/ 2147483647 w 62"/>
                  <a:gd name="T97" fmla="*/ 1819311799 h 1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"/>
                  <a:gd name="T148" fmla="*/ 0 h 185"/>
                  <a:gd name="T149" fmla="*/ 62 w 62"/>
                  <a:gd name="T150" fmla="*/ 185 h 18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" h="185">
                    <a:moveTo>
                      <a:pt x="26" y="1"/>
                    </a:moveTo>
                    <a:cubicBezTo>
                      <a:pt x="27" y="1"/>
                      <a:pt x="29" y="1"/>
                      <a:pt x="31" y="1"/>
                    </a:cubicBezTo>
                    <a:cubicBezTo>
                      <a:pt x="34" y="1"/>
                      <a:pt x="37" y="2"/>
                      <a:pt x="39" y="1"/>
                    </a:cubicBezTo>
                    <a:cubicBezTo>
                      <a:pt x="48" y="0"/>
                      <a:pt x="45" y="7"/>
                      <a:pt x="49" y="8"/>
                    </a:cubicBezTo>
                    <a:cubicBezTo>
                      <a:pt x="52" y="9"/>
                      <a:pt x="53" y="10"/>
                      <a:pt x="53" y="15"/>
                    </a:cubicBezTo>
                    <a:cubicBezTo>
                      <a:pt x="53" y="19"/>
                      <a:pt x="48" y="19"/>
                      <a:pt x="48" y="23"/>
                    </a:cubicBezTo>
                    <a:cubicBezTo>
                      <a:pt x="48" y="25"/>
                      <a:pt x="50" y="26"/>
                      <a:pt x="51" y="26"/>
                    </a:cubicBezTo>
                    <a:cubicBezTo>
                      <a:pt x="54" y="26"/>
                      <a:pt x="53" y="25"/>
                      <a:pt x="54" y="25"/>
                    </a:cubicBezTo>
                    <a:cubicBezTo>
                      <a:pt x="57" y="25"/>
                      <a:pt x="59" y="25"/>
                      <a:pt x="62" y="27"/>
                    </a:cubicBezTo>
                    <a:lnTo>
                      <a:pt x="62" y="47"/>
                    </a:lnTo>
                    <a:cubicBezTo>
                      <a:pt x="60" y="47"/>
                      <a:pt x="58" y="50"/>
                      <a:pt x="58" y="52"/>
                    </a:cubicBezTo>
                    <a:cubicBezTo>
                      <a:pt x="58" y="54"/>
                      <a:pt x="59" y="55"/>
                      <a:pt x="59" y="57"/>
                    </a:cubicBezTo>
                    <a:cubicBezTo>
                      <a:pt x="59" y="60"/>
                      <a:pt x="56" y="60"/>
                      <a:pt x="56" y="61"/>
                    </a:cubicBezTo>
                    <a:cubicBezTo>
                      <a:pt x="53" y="67"/>
                      <a:pt x="55" y="72"/>
                      <a:pt x="52" y="77"/>
                    </a:cubicBezTo>
                    <a:cubicBezTo>
                      <a:pt x="50" y="83"/>
                      <a:pt x="42" y="88"/>
                      <a:pt x="42" y="95"/>
                    </a:cubicBezTo>
                    <a:cubicBezTo>
                      <a:pt x="42" y="95"/>
                      <a:pt x="42" y="96"/>
                      <a:pt x="43" y="97"/>
                    </a:cubicBezTo>
                    <a:cubicBezTo>
                      <a:pt x="41" y="101"/>
                      <a:pt x="38" y="104"/>
                      <a:pt x="37" y="109"/>
                    </a:cubicBezTo>
                    <a:cubicBezTo>
                      <a:pt x="35" y="115"/>
                      <a:pt x="37" y="115"/>
                      <a:pt x="37" y="120"/>
                    </a:cubicBezTo>
                    <a:cubicBezTo>
                      <a:pt x="37" y="124"/>
                      <a:pt x="34" y="128"/>
                      <a:pt x="32" y="131"/>
                    </a:cubicBezTo>
                    <a:cubicBezTo>
                      <a:pt x="31" y="134"/>
                      <a:pt x="29" y="144"/>
                      <a:pt x="29" y="147"/>
                    </a:cubicBezTo>
                    <a:lnTo>
                      <a:pt x="36" y="145"/>
                    </a:lnTo>
                    <a:cubicBezTo>
                      <a:pt x="37" y="144"/>
                      <a:pt x="39" y="141"/>
                      <a:pt x="41" y="143"/>
                    </a:cubicBezTo>
                    <a:cubicBezTo>
                      <a:pt x="42" y="147"/>
                      <a:pt x="39" y="149"/>
                      <a:pt x="39" y="154"/>
                    </a:cubicBezTo>
                    <a:cubicBezTo>
                      <a:pt x="39" y="163"/>
                      <a:pt x="46" y="165"/>
                      <a:pt x="46" y="175"/>
                    </a:cubicBezTo>
                    <a:cubicBezTo>
                      <a:pt x="46" y="182"/>
                      <a:pt x="36" y="185"/>
                      <a:pt x="31" y="185"/>
                    </a:cubicBezTo>
                    <a:cubicBezTo>
                      <a:pt x="26" y="185"/>
                      <a:pt x="20" y="185"/>
                      <a:pt x="20" y="181"/>
                    </a:cubicBezTo>
                    <a:cubicBezTo>
                      <a:pt x="20" y="176"/>
                      <a:pt x="23" y="174"/>
                      <a:pt x="23" y="169"/>
                    </a:cubicBezTo>
                    <a:cubicBezTo>
                      <a:pt x="23" y="164"/>
                      <a:pt x="17" y="161"/>
                      <a:pt x="17" y="154"/>
                    </a:cubicBezTo>
                    <a:cubicBezTo>
                      <a:pt x="17" y="151"/>
                      <a:pt x="18" y="149"/>
                      <a:pt x="18" y="145"/>
                    </a:cubicBezTo>
                    <a:cubicBezTo>
                      <a:pt x="18" y="141"/>
                      <a:pt x="18" y="134"/>
                      <a:pt x="16" y="132"/>
                    </a:cubicBezTo>
                    <a:cubicBezTo>
                      <a:pt x="15" y="131"/>
                      <a:pt x="13" y="130"/>
                      <a:pt x="13" y="127"/>
                    </a:cubicBezTo>
                    <a:cubicBezTo>
                      <a:pt x="13" y="124"/>
                      <a:pt x="15" y="122"/>
                      <a:pt x="15" y="118"/>
                    </a:cubicBezTo>
                    <a:cubicBezTo>
                      <a:pt x="15" y="118"/>
                      <a:pt x="15" y="117"/>
                      <a:pt x="15" y="116"/>
                    </a:cubicBezTo>
                    <a:cubicBezTo>
                      <a:pt x="12" y="116"/>
                      <a:pt x="12" y="115"/>
                      <a:pt x="12" y="113"/>
                    </a:cubicBezTo>
                    <a:cubicBezTo>
                      <a:pt x="12" y="113"/>
                      <a:pt x="11" y="109"/>
                      <a:pt x="11" y="107"/>
                    </a:cubicBezTo>
                    <a:cubicBezTo>
                      <a:pt x="10" y="105"/>
                      <a:pt x="11" y="105"/>
                      <a:pt x="11" y="103"/>
                    </a:cubicBezTo>
                    <a:cubicBezTo>
                      <a:pt x="11" y="90"/>
                      <a:pt x="0" y="90"/>
                      <a:pt x="0" y="76"/>
                    </a:cubicBezTo>
                    <a:cubicBezTo>
                      <a:pt x="0" y="70"/>
                      <a:pt x="10" y="66"/>
                      <a:pt x="10" y="60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7" y="50"/>
                      <a:pt x="8" y="48"/>
                      <a:pt x="7" y="45"/>
                    </a:cubicBezTo>
                    <a:cubicBezTo>
                      <a:pt x="6" y="42"/>
                      <a:pt x="1" y="38"/>
                      <a:pt x="1" y="33"/>
                    </a:cubicBezTo>
                    <a:cubicBezTo>
                      <a:pt x="1" y="22"/>
                      <a:pt x="18" y="23"/>
                      <a:pt x="23" y="16"/>
                    </a:cubicBezTo>
                    <a:cubicBezTo>
                      <a:pt x="25" y="11"/>
                      <a:pt x="25" y="6"/>
                      <a:pt x="26" y="1"/>
                    </a:cubicBezTo>
                    <a:close/>
                  </a:path>
                </a:pathLst>
              </a:custGeom>
              <a:solidFill>
                <a:srgbClr val="BACDEC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1445" y="2274"/>
                <a:ext cx="585" cy="690"/>
              </a:xfrm>
              <a:custGeom>
                <a:avLst/>
                <a:gdLst>
                  <a:gd name="T0" fmla="*/ 2146994264 w 155"/>
                  <a:gd name="T1" fmla="*/ 217990475 h 183"/>
                  <a:gd name="T2" fmla="*/ 2147483647 w 155"/>
                  <a:gd name="T3" fmla="*/ 378246658 h 183"/>
                  <a:gd name="T4" fmla="*/ 2147483647 w 155"/>
                  <a:gd name="T5" fmla="*/ 538502902 h 183"/>
                  <a:gd name="T6" fmla="*/ 2147483647 w 155"/>
                  <a:gd name="T7" fmla="*/ 538502902 h 183"/>
                  <a:gd name="T8" fmla="*/ 2147483647 w 155"/>
                  <a:gd name="T9" fmla="*/ 1746447710 h 183"/>
                  <a:gd name="T10" fmla="*/ 2147483647 w 155"/>
                  <a:gd name="T11" fmla="*/ 1806487932 h 183"/>
                  <a:gd name="T12" fmla="*/ 2147483647 w 155"/>
                  <a:gd name="T13" fmla="*/ 1806487932 h 183"/>
                  <a:gd name="T14" fmla="*/ 2147483647 w 155"/>
                  <a:gd name="T15" fmla="*/ 2147483647 h 183"/>
                  <a:gd name="T16" fmla="*/ 2147483647 w 155"/>
                  <a:gd name="T17" fmla="*/ 2147483647 h 183"/>
                  <a:gd name="T18" fmla="*/ 2147483647 w 155"/>
                  <a:gd name="T19" fmla="*/ 2147483647 h 183"/>
                  <a:gd name="T20" fmla="*/ 2147483647 w 155"/>
                  <a:gd name="T21" fmla="*/ 2147483647 h 183"/>
                  <a:gd name="T22" fmla="*/ 2147483647 w 155"/>
                  <a:gd name="T23" fmla="*/ 2147483647 h 183"/>
                  <a:gd name="T24" fmla="*/ 2147483647 w 155"/>
                  <a:gd name="T25" fmla="*/ 2147483647 h 183"/>
                  <a:gd name="T26" fmla="*/ 2147483647 w 155"/>
                  <a:gd name="T27" fmla="*/ 2147483647 h 183"/>
                  <a:gd name="T28" fmla="*/ 2147483647 w 155"/>
                  <a:gd name="T29" fmla="*/ 2147483647 h 183"/>
                  <a:gd name="T30" fmla="*/ 2147483647 w 155"/>
                  <a:gd name="T31" fmla="*/ 2147483647 h 183"/>
                  <a:gd name="T32" fmla="*/ 2147483647 w 155"/>
                  <a:gd name="T33" fmla="*/ 2147483647 h 183"/>
                  <a:gd name="T34" fmla="*/ 2147483647 w 155"/>
                  <a:gd name="T35" fmla="*/ 2147483647 h 183"/>
                  <a:gd name="T36" fmla="*/ 2147483647 w 155"/>
                  <a:gd name="T37" fmla="*/ 2147483647 h 183"/>
                  <a:gd name="T38" fmla="*/ 2147483647 w 155"/>
                  <a:gd name="T39" fmla="*/ 2147483647 h 183"/>
                  <a:gd name="T40" fmla="*/ 2147483647 w 155"/>
                  <a:gd name="T41" fmla="*/ 2147483647 h 183"/>
                  <a:gd name="T42" fmla="*/ 2147483647 w 155"/>
                  <a:gd name="T43" fmla="*/ 2147483647 h 183"/>
                  <a:gd name="T44" fmla="*/ 2113604560 w 155"/>
                  <a:gd name="T45" fmla="*/ 2147483647 h 183"/>
                  <a:gd name="T46" fmla="*/ 1454409126 w 155"/>
                  <a:gd name="T47" fmla="*/ 2147483647 h 183"/>
                  <a:gd name="T48" fmla="*/ 943070475 w 155"/>
                  <a:gd name="T49" fmla="*/ 2147483647 h 183"/>
                  <a:gd name="T50" fmla="*/ 909635360 w 155"/>
                  <a:gd name="T51" fmla="*/ 2147483647 h 183"/>
                  <a:gd name="T52" fmla="*/ 249873435 w 155"/>
                  <a:gd name="T53" fmla="*/ 2147483647 h 183"/>
                  <a:gd name="T54" fmla="*/ 126026161 w 155"/>
                  <a:gd name="T55" fmla="*/ 2147483647 h 183"/>
                  <a:gd name="T56" fmla="*/ 409279788 w 155"/>
                  <a:gd name="T57" fmla="*/ 1840044029 h 183"/>
                  <a:gd name="T58" fmla="*/ 725967353 w 155"/>
                  <a:gd name="T59" fmla="*/ 1554943837 h 183"/>
                  <a:gd name="T60" fmla="*/ 852156045 w 155"/>
                  <a:gd name="T61" fmla="*/ 731824549 h 183"/>
                  <a:gd name="T62" fmla="*/ 1102476164 w 155"/>
                  <a:gd name="T63" fmla="*/ 217990475 h 183"/>
                  <a:gd name="T64" fmla="*/ 1887816328 w 155"/>
                  <a:gd name="T65" fmla="*/ 0 h 183"/>
                  <a:gd name="T66" fmla="*/ 2147483647 w 155"/>
                  <a:gd name="T67" fmla="*/ 0 h 1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5"/>
                  <a:gd name="T103" fmla="*/ 0 h 183"/>
                  <a:gd name="T104" fmla="*/ 155 w 155"/>
                  <a:gd name="T105" fmla="*/ 183 h 1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5" h="183">
                    <a:moveTo>
                      <a:pt x="76" y="0"/>
                    </a:moveTo>
                    <a:cubicBezTo>
                      <a:pt x="73" y="3"/>
                      <a:pt x="68" y="3"/>
                      <a:pt x="68" y="7"/>
                    </a:cubicBezTo>
                    <a:cubicBezTo>
                      <a:pt x="68" y="9"/>
                      <a:pt x="71" y="10"/>
                      <a:pt x="72" y="10"/>
                    </a:cubicBezTo>
                    <a:cubicBezTo>
                      <a:pt x="78" y="10"/>
                      <a:pt x="83" y="11"/>
                      <a:pt x="89" y="12"/>
                    </a:cubicBezTo>
                    <a:cubicBezTo>
                      <a:pt x="96" y="13"/>
                      <a:pt x="100" y="17"/>
                      <a:pt x="104" y="18"/>
                    </a:cubicBezTo>
                    <a:cubicBezTo>
                      <a:pt x="106" y="19"/>
                      <a:pt x="108" y="18"/>
                      <a:pt x="109" y="17"/>
                    </a:cubicBezTo>
                    <a:cubicBezTo>
                      <a:pt x="112" y="17"/>
                      <a:pt x="113" y="16"/>
                      <a:pt x="117" y="17"/>
                    </a:cubicBezTo>
                    <a:lnTo>
                      <a:pt x="118" y="55"/>
                    </a:lnTo>
                    <a:lnTo>
                      <a:pt x="122" y="55"/>
                    </a:lnTo>
                    <a:cubicBezTo>
                      <a:pt x="125" y="56"/>
                      <a:pt x="127" y="58"/>
                      <a:pt x="131" y="57"/>
                    </a:cubicBezTo>
                    <a:lnTo>
                      <a:pt x="143" y="57"/>
                    </a:lnTo>
                    <a:cubicBezTo>
                      <a:pt x="150" y="59"/>
                      <a:pt x="151" y="61"/>
                      <a:pt x="152" y="71"/>
                    </a:cubicBezTo>
                    <a:cubicBezTo>
                      <a:pt x="152" y="74"/>
                      <a:pt x="155" y="75"/>
                      <a:pt x="155" y="78"/>
                    </a:cubicBezTo>
                    <a:cubicBezTo>
                      <a:pt x="155" y="80"/>
                      <a:pt x="154" y="81"/>
                      <a:pt x="152" y="81"/>
                    </a:cubicBezTo>
                    <a:cubicBezTo>
                      <a:pt x="149" y="81"/>
                      <a:pt x="148" y="78"/>
                      <a:pt x="146" y="78"/>
                    </a:cubicBezTo>
                    <a:cubicBezTo>
                      <a:pt x="145" y="78"/>
                      <a:pt x="144" y="78"/>
                      <a:pt x="143" y="78"/>
                    </a:cubicBezTo>
                    <a:cubicBezTo>
                      <a:pt x="141" y="78"/>
                      <a:pt x="141" y="75"/>
                      <a:pt x="138" y="75"/>
                    </a:cubicBezTo>
                    <a:cubicBezTo>
                      <a:pt x="136" y="75"/>
                      <a:pt x="133" y="79"/>
                      <a:pt x="132" y="79"/>
                    </a:cubicBezTo>
                    <a:cubicBezTo>
                      <a:pt x="123" y="81"/>
                      <a:pt x="117" y="84"/>
                      <a:pt x="108" y="84"/>
                    </a:cubicBezTo>
                    <a:lnTo>
                      <a:pt x="108" y="129"/>
                    </a:lnTo>
                    <a:lnTo>
                      <a:pt x="127" y="145"/>
                    </a:lnTo>
                    <a:cubicBezTo>
                      <a:pt x="129" y="147"/>
                      <a:pt x="131" y="147"/>
                      <a:pt x="131" y="150"/>
                    </a:cubicBezTo>
                    <a:cubicBezTo>
                      <a:pt x="131" y="155"/>
                      <a:pt x="129" y="157"/>
                      <a:pt x="129" y="163"/>
                    </a:cubicBezTo>
                    <a:cubicBezTo>
                      <a:pt x="129" y="166"/>
                      <a:pt x="132" y="167"/>
                      <a:pt x="133" y="168"/>
                    </a:cubicBezTo>
                    <a:cubicBezTo>
                      <a:pt x="135" y="169"/>
                      <a:pt x="135" y="171"/>
                      <a:pt x="135" y="172"/>
                    </a:cubicBezTo>
                    <a:cubicBezTo>
                      <a:pt x="135" y="175"/>
                      <a:pt x="141" y="177"/>
                      <a:pt x="141" y="181"/>
                    </a:cubicBezTo>
                    <a:cubicBezTo>
                      <a:pt x="141" y="181"/>
                      <a:pt x="132" y="180"/>
                      <a:pt x="129" y="180"/>
                    </a:cubicBezTo>
                    <a:cubicBezTo>
                      <a:pt x="125" y="180"/>
                      <a:pt x="126" y="183"/>
                      <a:pt x="121" y="183"/>
                    </a:cubicBezTo>
                    <a:cubicBezTo>
                      <a:pt x="118" y="183"/>
                      <a:pt x="112" y="179"/>
                      <a:pt x="111" y="177"/>
                    </a:cubicBezTo>
                    <a:cubicBezTo>
                      <a:pt x="111" y="174"/>
                      <a:pt x="112" y="171"/>
                      <a:pt x="110" y="170"/>
                    </a:cubicBezTo>
                    <a:cubicBezTo>
                      <a:pt x="108" y="168"/>
                      <a:pt x="105" y="171"/>
                      <a:pt x="105" y="166"/>
                    </a:cubicBezTo>
                    <a:cubicBezTo>
                      <a:pt x="105" y="163"/>
                      <a:pt x="106" y="162"/>
                      <a:pt x="106" y="158"/>
                    </a:cubicBezTo>
                    <a:cubicBezTo>
                      <a:pt x="106" y="153"/>
                      <a:pt x="101" y="153"/>
                      <a:pt x="101" y="147"/>
                    </a:cubicBezTo>
                    <a:cubicBezTo>
                      <a:pt x="100" y="141"/>
                      <a:pt x="97" y="143"/>
                      <a:pt x="95" y="140"/>
                    </a:cubicBezTo>
                    <a:cubicBezTo>
                      <a:pt x="95" y="140"/>
                      <a:pt x="95" y="136"/>
                      <a:pt x="94" y="136"/>
                    </a:cubicBezTo>
                    <a:cubicBezTo>
                      <a:pt x="90" y="134"/>
                      <a:pt x="88" y="135"/>
                      <a:pt x="88" y="131"/>
                    </a:cubicBezTo>
                    <a:cubicBezTo>
                      <a:pt x="88" y="131"/>
                      <a:pt x="85" y="127"/>
                      <a:pt x="85" y="125"/>
                    </a:cubicBezTo>
                    <a:cubicBezTo>
                      <a:pt x="85" y="118"/>
                      <a:pt x="77" y="120"/>
                      <a:pt x="77" y="115"/>
                    </a:cubicBezTo>
                    <a:cubicBezTo>
                      <a:pt x="78" y="113"/>
                      <a:pt x="77" y="113"/>
                      <a:pt x="74" y="112"/>
                    </a:cubicBezTo>
                    <a:cubicBezTo>
                      <a:pt x="71" y="111"/>
                      <a:pt x="70" y="114"/>
                      <a:pt x="67" y="114"/>
                    </a:cubicBezTo>
                    <a:cubicBezTo>
                      <a:pt x="64" y="114"/>
                      <a:pt x="63" y="113"/>
                      <a:pt x="61" y="113"/>
                    </a:cubicBezTo>
                    <a:cubicBezTo>
                      <a:pt x="59" y="113"/>
                      <a:pt x="60" y="117"/>
                      <a:pt x="46" y="116"/>
                    </a:cubicBezTo>
                    <a:cubicBezTo>
                      <a:pt x="45" y="116"/>
                      <a:pt x="31" y="115"/>
                      <a:pt x="30" y="114"/>
                    </a:cubicBezTo>
                    <a:cubicBezTo>
                      <a:pt x="28" y="112"/>
                      <a:pt x="31" y="109"/>
                      <a:pt x="30" y="107"/>
                    </a:cubicBezTo>
                    <a:cubicBezTo>
                      <a:pt x="29" y="105"/>
                      <a:pt x="25" y="103"/>
                      <a:pt x="25" y="102"/>
                    </a:cubicBezTo>
                    <a:cubicBezTo>
                      <a:pt x="29" y="99"/>
                      <a:pt x="32" y="96"/>
                      <a:pt x="29" y="94"/>
                    </a:cubicBezTo>
                    <a:cubicBezTo>
                      <a:pt x="21" y="89"/>
                      <a:pt x="26" y="86"/>
                      <a:pt x="22" y="86"/>
                    </a:cubicBezTo>
                    <a:cubicBezTo>
                      <a:pt x="17" y="80"/>
                      <a:pt x="16" y="90"/>
                      <a:pt x="8" y="83"/>
                    </a:cubicBezTo>
                    <a:cubicBezTo>
                      <a:pt x="5" y="80"/>
                      <a:pt x="3" y="77"/>
                      <a:pt x="0" y="74"/>
                    </a:cubicBezTo>
                    <a:cubicBezTo>
                      <a:pt x="1" y="72"/>
                      <a:pt x="4" y="74"/>
                      <a:pt x="4" y="69"/>
                    </a:cubicBezTo>
                    <a:cubicBezTo>
                      <a:pt x="4" y="67"/>
                      <a:pt x="2" y="65"/>
                      <a:pt x="4" y="62"/>
                    </a:cubicBezTo>
                    <a:cubicBezTo>
                      <a:pt x="5" y="60"/>
                      <a:pt x="10" y="59"/>
                      <a:pt x="13" y="58"/>
                    </a:cubicBezTo>
                    <a:cubicBezTo>
                      <a:pt x="14" y="57"/>
                      <a:pt x="13" y="53"/>
                      <a:pt x="16" y="52"/>
                    </a:cubicBezTo>
                    <a:cubicBezTo>
                      <a:pt x="19" y="51"/>
                      <a:pt x="21" y="51"/>
                      <a:pt x="23" y="49"/>
                    </a:cubicBezTo>
                    <a:cubicBezTo>
                      <a:pt x="26" y="47"/>
                      <a:pt x="22" y="44"/>
                      <a:pt x="22" y="40"/>
                    </a:cubicBezTo>
                    <a:cubicBezTo>
                      <a:pt x="22" y="32"/>
                      <a:pt x="27" y="32"/>
                      <a:pt x="27" y="23"/>
                    </a:cubicBezTo>
                    <a:cubicBezTo>
                      <a:pt x="27" y="19"/>
                      <a:pt x="25" y="17"/>
                      <a:pt x="25" y="14"/>
                    </a:cubicBezTo>
                    <a:cubicBezTo>
                      <a:pt x="25" y="9"/>
                      <a:pt x="31" y="9"/>
                      <a:pt x="35" y="7"/>
                    </a:cubicBezTo>
                    <a:cubicBezTo>
                      <a:pt x="40" y="6"/>
                      <a:pt x="39" y="0"/>
                      <a:pt x="46" y="0"/>
                    </a:cubicBezTo>
                    <a:cubicBezTo>
                      <a:pt x="50" y="0"/>
                      <a:pt x="51" y="0"/>
                      <a:pt x="60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O" sz="900" b="0">
                  <a:solidFill>
                    <a:prstClr val="black"/>
                  </a:solidFill>
                  <a:ea typeface="ＭＳ Ｐゴシック" pitchFamily="34" charset="-128"/>
                  <a:cs typeface="Arial" charset="0"/>
                  <a:sym typeface="Arial" charset="0"/>
                </a:endParaRPr>
              </a:p>
            </p:txBody>
          </p:sp>
        </p:grpSp>
        <p:sp>
          <p:nvSpPr>
            <p:cNvPr id="177173" name="Freeform 39"/>
            <p:cNvSpPr>
              <a:spLocks/>
            </p:cNvSpPr>
            <p:nvPr/>
          </p:nvSpPr>
          <p:spPr bwMode="auto">
            <a:xfrm>
              <a:off x="963" y="1691"/>
              <a:ext cx="71" cy="222"/>
            </a:xfrm>
            <a:custGeom>
              <a:avLst/>
              <a:gdLst>
                <a:gd name="T0" fmla="*/ 2147483647 w 19"/>
                <a:gd name="T1" fmla="*/ 2147483647 h 59"/>
                <a:gd name="T2" fmla="*/ 2147483647 w 19"/>
                <a:gd name="T3" fmla="*/ 2147483647 h 59"/>
                <a:gd name="T4" fmla="*/ 2147483647 w 19"/>
                <a:gd name="T5" fmla="*/ 0 h 59"/>
                <a:gd name="T6" fmla="*/ 2147483647 w 19"/>
                <a:gd name="T7" fmla="*/ 2147483647 h 59"/>
                <a:gd name="T8" fmla="*/ 2147483647 w 19"/>
                <a:gd name="T9" fmla="*/ 2147483647 h 59"/>
                <a:gd name="T10" fmla="*/ 2147483647 w 19"/>
                <a:gd name="T11" fmla="*/ 2147483647 h 59"/>
                <a:gd name="T12" fmla="*/ 2147483647 w 19"/>
                <a:gd name="T13" fmla="*/ 2147483647 h 59"/>
                <a:gd name="T14" fmla="*/ 0 w 19"/>
                <a:gd name="T15" fmla="*/ 2147483647 h 59"/>
                <a:gd name="T16" fmla="*/ 2147483647 w 19"/>
                <a:gd name="T17" fmla="*/ 2147483647 h 59"/>
                <a:gd name="T18" fmla="*/ 2147483647 w 19"/>
                <a:gd name="T19" fmla="*/ 2147483647 h 59"/>
                <a:gd name="T20" fmla="*/ 2147483647 w 19"/>
                <a:gd name="T21" fmla="*/ 2147483647 h 59"/>
                <a:gd name="T22" fmla="*/ 2147483647 w 19"/>
                <a:gd name="T23" fmla="*/ 2147483647 h 59"/>
                <a:gd name="T24" fmla="*/ 2147483647 w 19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59"/>
                <a:gd name="T41" fmla="*/ 19 w 1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59">
                  <a:moveTo>
                    <a:pt x="15" y="36"/>
                  </a:moveTo>
                  <a:cubicBezTo>
                    <a:pt x="14" y="19"/>
                    <a:pt x="19" y="20"/>
                    <a:pt x="19" y="9"/>
                  </a:cubicBezTo>
                  <a:cubicBezTo>
                    <a:pt x="19" y="5"/>
                    <a:pt x="19" y="0"/>
                    <a:pt x="16" y="0"/>
                  </a:cubicBezTo>
                  <a:cubicBezTo>
                    <a:pt x="13" y="0"/>
                    <a:pt x="10" y="9"/>
                    <a:pt x="9" y="13"/>
                  </a:cubicBezTo>
                  <a:cubicBezTo>
                    <a:pt x="10" y="14"/>
                    <a:pt x="9" y="15"/>
                    <a:pt x="9" y="17"/>
                  </a:cubicBezTo>
                  <a:cubicBezTo>
                    <a:pt x="9" y="21"/>
                    <a:pt x="8" y="24"/>
                    <a:pt x="7" y="29"/>
                  </a:cubicBezTo>
                  <a:cubicBezTo>
                    <a:pt x="7" y="32"/>
                    <a:pt x="6" y="35"/>
                    <a:pt x="4" y="38"/>
                  </a:cubicBezTo>
                  <a:cubicBezTo>
                    <a:pt x="2" y="42"/>
                    <a:pt x="0" y="41"/>
                    <a:pt x="0" y="48"/>
                  </a:cubicBezTo>
                  <a:cubicBezTo>
                    <a:pt x="0" y="52"/>
                    <a:pt x="2" y="55"/>
                    <a:pt x="2" y="59"/>
                  </a:cubicBezTo>
                  <a:cubicBezTo>
                    <a:pt x="2" y="59"/>
                    <a:pt x="5" y="54"/>
                    <a:pt x="7" y="47"/>
                  </a:cubicBezTo>
                  <a:cubicBezTo>
                    <a:pt x="10" y="39"/>
                    <a:pt x="9" y="41"/>
                    <a:pt x="15" y="36"/>
                  </a:cubicBezTo>
                  <a:close/>
                </a:path>
              </a:pathLst>
            </a:custGeom>
            <a:solidFill>
              <a:srgbClr val="BACDE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228600" y="914400"/>
            <a:ext cx="37941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800" dirty="0">
                <a:solidFill>
                  <a:srgbClr val="FFFFFF"/>
                </a:solidFill>
                <a:latin typeface="Arial"/>
                <a:sym typeface="Arial" charset="0"/>
              </a:rPr>
              <a:t>Regionalización selección de EE</a:t>
            </a:r>
          </a:p>
        </p:txBody>
      </p:sp>
      <p:sp>
        <p:nvSpPr>
          <p:cNvPr id="40" name="39 Elipse"/>
          <p:cNvSpPr/>
          <p:nvPr/>
        </p:nvSpPr>
        <p:spPr>
          <a:xfrm>
            <a:off x="990600" y="4535488"/>
            <a:ext cx="152400" cy="1127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b="0">
              <a:solidFill>
                <a:srgbClr val="FFFFFF"/>
              </a:solidFill>
              <a:latin typeface="Arial"/>
              <a:sym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48064" y="2204864"/>
            <a:ext cx="3657600" cy="288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O" sz="2000" b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sym typeface="Arial" charset="0"/>
              </a:rPr>
              <a:t>Coordinar </a:t>
            </a:r>
            <a:r>
              <a:rPr lang="es-CO" sz="2000" b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sym typeface="Arial" charset="0"/>
              </a:rPr>
              <a:t>con ET de mayor dispersión geográfica y menor oferta académica, la planeación e implementación de la segunda cohorte de becas para la excelencia docente. 21 y 22 de </a:t>
            </a:r>
            <a:r>
              <a:rPr lang="es-CO" sz="2000" b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sym typeface="Arial" charset="0"/>
              </a:rPr>
              <a:t>Abril</a:t>
            </a:r>
            <a:r>
              <a:rPr lang="es-CO" sz="1400" b="0" dirty="0">
                <a:solidFill>
                  <a:srgbClr val="FFFFFF"/>
                </a:solidFill>
                <a:latin typeface="Arial"/>
                <a:sym typeface="Arial" charset="0"/>
              </a:rPr>
              <a:t>.</a:t>
            </a:r>
            <a:endParaRPr lang="es-CO" sz="2000" b="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sym typeface="Arial" charset="0"/>
            </a:endParaRPr>
          </a:p>
        </p:txBody>
      </p:sp>
      <p:sp>
        <p:nvSpPr>
          <p:cNvPr id="177157" name="Rectangle 2"/>
          <p:cNvSpPr txBox="1">
            <a:spLocks noChangeArrowheads="1"/>
          </p:cNvSpPr>
          <p:nvPr/>
        </p:nvSpPr>
        <p:spPr bwMode="auto">
          <a:xfrm>
            <a:off x="4139952" y="116632"/>
            <a:ext cx="482453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2600" dirty="0">
                <a:solidFill>
                  <a:srgbClr val="5C0000"/>
                </a:solidFill>
                <a:latin typeface="Calibri" charset="0"/>
              </a:rPr>
              <a:t>ENCUENTRO </a:t>
            </a:r>
            <a:r>
              <a:rPr lang="es-CO" sz="2600" dirty="0" smtClean="0">
                <a:solidFill>
                  <a:srgbClr val="5C0000"/>
                </a:solidFill>
                <a:latin typeface="Calibri" charset="0"/>
              </a:rPr>
              <a:t>DE ARTICULACIÓN: SE </a:t>
            </a:r>
            <a:r>
              <a:rPr lang="es-CO" sz="2600" dirty="0">
                <a:solidFill>
                  <a:srgbClr val="5C0000"/>
                </a:solidFill>
                <a:latin typeface="Calibri" charset="0"/>
              </a:rPr>
              <a:t>focalizadas, IES y </a:t>
            </a:r>
            <a:r>
              <a:rPr lang="es-CO" sz="2600" dirty="0" smtClean="0">
                <a:solidFill>
                  <a:srgbClr val="5C0000"/>
                </a:solidFill>
                <a:latin typeface="Calibri" charset="0"/>
              </a:rPr>
              <a:t>actores </a:t>
            </a:r>
            <a:r>
              <a:rPr lang="es-CO" sz="2600" dirty="0">
                <a:solidFill>
                  <a:srgbClr val="5C0000"/>
                </a:solidFill>
                <a:latin typeface="Calibri" charset="0"/>
              </a:rPr>
              <a:t>estratégicos</a:t>
            </a:r>
          </a:p>
        </p:txBody>
      </p:sp>
    </p:spTree>
    <p:extLst>
      <p:ext uri="{BB962C8B-B14F-4D97-AF65-F5344CB8AC3E}">
        <p14:creationId xmlns:p14="http://schemas.microsoft.com/office/powerpoint/2010/main" val="303237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1 Título"/>
          <p:cNvSpPr txBox="1">
            <a:spLocks noGrp="1"/>
          </p:cNvSpPr>
          <p:nvPr>
            <p:ph type="title"/>
          </p:nvPr>
        </p:nvSpPr>
        <p:spPr>
          <a:xfrm>
            <a:off x="304800" y="914400"/>
            <a:ext cx="4038600" cy="381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0000"/>
              </a:buClr>
              <a:buFont typeface="Calibri" charset="0"/>
              <a:buNone/>
            </a:pPr>
            <a:r>
              <a:rPr lang="es-CO" sz="1800" b="1">
                <a:solidFill>
                  <a:schemeClr val="bg1"/>
                </a:solidFill>
                <a:latin typeface="Arial" charset="0"/>
              </a:rPr>
              <a:t>Panorama ET especiales</a:t>
            </a:r>
          </a:p>
        </p:txBody>
      </p:sp>
      <p:graphicFrame>
        <p:nvGraphicFramePr>
          <p:cNvPr id="3" name="2 Gráfico"/>
          <p:cNvGraphicFramePr/>
          <p:nvPr/>
        </p:nvGraphicFramePr>
        <p:xfrm>
          <a:off x="2057400" y="3733800"/>
          <a:ext cx="5029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2057400" y="1447800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7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19113" y="1685925"/>
          <a:ext cx="4557712" cy="4767261"/>
        </p:xfrm>
        <a:graphic>
          <a:graphicData uri="http://schemas.openxmlformats.org/drawingml/2006/table">
            <a:tbl>
              <a:tblPr firstRow="1" firstCol="1" bandRow="1"/>
              <a:tblGrid>
                <a:gridCol w="1315442"/>
                <a:gridCol w="1641983"/>
                <a:gridCol w="1600287"/>
              </a:tblGrid>
              <a:tr h="56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Secretarios de Educación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Universidades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Aliados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Amazonas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Cauca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Arauca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Valle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Superior-</a:t>
                      </a:r>
                      <a:r>
                        <a:rPr lang="es-CO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CERES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Caquetá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Florencia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Bolivariana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Guainía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Nacional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Guaviare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Antioquia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Guajira Uribía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Maicao  Riohacha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ITM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Putumayo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Amazonia 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 Andrés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Guajira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Tumaco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Vaupés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Vichada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292080" y="2708920"/>
            <a:ext cx="3671888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0" dirty="0">
                <a:solidFill>
                  <a:srgbClr val="000000"/>
                </a:solidFill>
                <a:ea typeface="+mn-ea"/>
                <a:cs typeface="Arial" charset="0"/>
                <a:sym typeface="Arial" charset="0"/>
              </a:rPr>
              <a:t>Georreferenciación EE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CO" sz="1400" b="0" dirty="0">
              <a:solidFill>
                <a:srgbClr val="000000"/>
              </a:solidFill>
              <a:ea typeface="+mn-ea"/>
              <a:cs typeface="Arial" charset="0"/>
              <a:sym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0" dirty="0">
                <a:solidFill>
                  <a:srgbClr val="000000"/>
                </a:solidFill>
                <a:ea typeface="+mn-ea"/>
                <a:cs typeface="Arial" charset="0"/>
                <a:sym typeface="Arial" charset="0"/>
              </a:rPr>
              <a:t>Conocimiento del Programa de Becas (SE, IES)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CO" sz="1400" b="0" dirty="0">
              <a:solidFill>
                <a:srgbClr val="000000"/>
              </a:solidFill>
              <a:ea typeface="+mn-ea"/>
              <a:cs typeface="Arial" charset="0"/>
              <a:sym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0" dirty="0">
                <a:solidFill>
                  <a:srgbClr val="000000"/>
                </a:solidFill>
                <a:ea typeface="+mn-ea"/>
                <a:cs typeface="Arial" charset="0"/>
                <a:sym typeface="Arial" charset="0"/>
              </a:rPr>
              <a:t>Aportes concretos SE para la implementación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CO" sz="1400" b="0" dirty="0">
              <a:solidFill>
                <a:srgbClr val="000000"/>
              </a:solidFill>
              <a:ea typeface="+mn-ea"/>
              <a:cs typeface="Arial" charset="0"/>
              <a:sym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0" dirty="0">
                <a:solidFill>
                  <a:srgbClr val="000000"/>
                </a:solidFill>
                <a:ea typeface="+mn-ea"/>
                <a:cs typeface="Arial" charset="0"/>
                <a:sym typeface="Arial" charset="0"/>
              </a:rPr>
              <a:t>Propuestas de las IES pertinentes al contexto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CO" sz="1400" b="0" dirty="0">
              <a:solidFill>
                <a:srgbClr val="000000"/>
              </a:solidFill>
              <a:ea typeface="+mn-ea"/>
              <a:cs typeface="Arial" charset="0"/>
              <a:sym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0" dirty="0">
                <a:solidFill>
                  <a:srgbClr val="000000"/>
                </a:solidFill>
                <a:ea typeface="+mn-ea"/>
                <a:cs typeface="Arial" charset="0"/>
                <a:sym typeface="Arial" charset="0"/>
              </a:rPr>
              <a:t>Acuerdos para implementación del Programa (infraestructura, planta docente, transporte, etc.)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CO" sz="1400" b="0" dirty="0">
              <a:solidFill>
                <a:srgbClr val="000000"/>
              </a:solidFill>
              <a:ea typeface="+mn-ea"/>
              <a:cs typeface="Arial" charset="0"/>
              <a:sym typeface="Arial" charset="0"/>
            </a:endParaRPr>
          </a:p>
        </p:txBody>
      </p:sp>
      <p:sp>
        <p:nvSpPr>
          <p:cNvPr id="10" name="38 Rectángulo"/>
          <p:cNvSpPr/>
          <p:nvPr/>
        </p:nvSpPr>
        <p:spPr>
          <a:xfrm>
            <a:off x="228600" y="914400"/>
            <a:ext cx="37941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O" sz="1800" dirty="0">
                <a:solidFill>
                  <a:srgbClr val="FFFFFF"/>
                </a:solidFill>
                <a:latin typeface="Arial"/>
                <a:sym typeface="Arial" charset="0"/>
              </a:rPr>
              <a:t>Participantes</a:t>
            </a:r>
            <a:endParaRPr lang="es-CO" sz="1800" dirty="0">
              <a:solidFill>
                <a:srgbClr val="FFFFFF"/>
              </a:solidFill>
              <a:latin typeface="Arial"/>
              <a:sym typeface="Arial" charset="0"/>
            </a:endParaRPr>
          </a:p>
        </p:txBody>
      </p:sp>
      <p:pic>
        <p:nvPicPr>
          <p:cNvPr id="179258" name="Picture 3" descr="C:\Users\mmunera\AppData\Local\Microsoft\Windows\Temporary Internet Files\Content.Outlook\1CP6U24U\IMG-20150422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718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414286" y="332656"/>
            <a:ext cx="4716016" cy="1008112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s-CO" sz="3200" dirty="0">
                <a:solidFill>
                  <a:srgbClr val="5C0000"/>
                </a:solidFill>
                <a:latin typeface="Calibri" charset="0"/>
                <a:cs typeface="ＭＳ Ｐゴシック" charset="0"/>
              </a:rPr>
              <a:t>Cohorte </a:t>
            </a:r>
            <a:r>
              <a:rPr lang="es-CO" sz="3200" dirty="0" smtClean="0">
                <a:solidFill>
                  <a:srgbClr val="5C0000"/>
                </a:solidFill>
                <a:latin typeface="Calibri" charset="0"/>
                <a:cs typeface="ＭＳ Ｐゴシック" charset="0"/>
              </a:rPr>
              <a:t>II: 2,520 </a:t>
            </a:r>
            <a:r>
              <a:rPr lang="es-CO" sz="3200" dirty="0">
                <a:solidFill>
                  <a:srgbClr val="5C0000"/>
                </a:solidFill>
                <a:latin typeface="Calibri" charset="0"/>
                <a:cs typeface="ＭＳ Ｐゴシック" charset="0"/>
              </a:rPr>
              <a:t>cupos </a:t>
            </a:r>
            <a:endParaRPr lang="es-CO" sz="3200" dirty="0">
              <a:solidFill>
                <a:srgbClr val="5C0000"/>
              </a:solidFill>
              <a:latin typeface="Calibri" charset="0"/>
              <a:cs typeface="ＭＳ Ｐゴシック" charset="0"/>
            </a:endParaRPr>
          </a:p>
        </p:txBody>
      </p:sp>
      <p:graphicFrame>
        <p:nvGraphicFramePr>
          <p:cNvPr id="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79138"/>
              </p:ext>
            </p:extLst>
          </p:nvPr>
        </p:nvGraphicFramePr>
        <p:xfrm>
          <a:off x="1835696" y="1876401"/>
          <a:ext cx="2514601" cy="33527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001"/>
                <a:gridCol w="1371600"/>
                <a:gridCol w="762000"/>
              </a:tblGrid>
              <a:tr h="295769">
                <a:tc>
                  <a:txBody>
                    <a:bodyPr/>
                    <a:lstStyle/>
                    <a:p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Universidades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Cupos </a:t>
                      </a:r>
                      <a:endParaRPr lang="es-CO" sz="1400" b="1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 Cauca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300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2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UDEA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200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3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ITM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40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4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UPB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160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5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err="1" smtClean="0"/>
                        <a:t>Uniandes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140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6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 Valle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160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7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UPTC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120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8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 Sabana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100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9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</a:t>
                      </a:r>
                      <a:r>
                        <a:rPr lang="es-CO" sz="1400" b="0" baseline="0" dirty="0" smtClean="0"/>
                        <a:t> Salle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30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10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UTP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160</a:t>
                      </a:r>
                      <a:endParaRPr lang="es-CO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40539"/>
              </p:ext>
            </p:extLst>
          </p:nvPr>
        </p:nvGraphicFramePr>
        <p:xfrm>
          <a:off x="4932040" y="1876401"/>
          <a:ext cx="2514601" cy="30479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001"/>
                <a:gridCol w="1371600"/>
                <a:gridCol w="762000"/>
              </a:tblGrid>
              <a:tr h="295769">
                <a:tc>
                  <a:txBody>
                    <a:bodyPr/>
                    <a:lstStyle/>
                    <a:p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Universidades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Cupos </a:t>
                      </a:r>
                      <a:endParaRPr lang="es-CO" sz="1400" b="1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11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 Medellín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120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12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UNAB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200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13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 Norte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90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14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U. Caldas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120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15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UIS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90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16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UPJ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80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17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USTA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240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18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0" dirty="0" smtClean="0"/>
                        <a:t>ICESI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/>
                        <a:t>90</a:t>
                      </a:r>
                      <a:endParaRPr lang="es-CO" sz="1400" b="0" dirty="0"/>
                    </a:p>
                  </a:txBody>
                  <a:tcPr/>
                </a:tc>
              </a:tr>
              <a:tr h="2957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19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UNAL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80</a:t>
                      </a:r>
                      <a:endParaRPr lang="es-CO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61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835696" y="4293096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20889"/>
              </p:ext>
            </p:extLst>
          </p:nvPr>
        </p:nvGraphicFramePr>
        <p:xfrm>
          <a:off x="1763688" y="1246609"/>
          <a:ext cx="5967412" cy="5502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721"/>
                <a:gridCol w="5198691"/>
              </a:tblGrid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AÑO</a:t>
                      </a:r>
                      <a:endParaRPr lang="es-CO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TEMÁTICAS</a:t>
                      </a:r>
                      <a:endParaRPr lang="es-CO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2003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Competencias </a:t>
                      </a:r>
                      <a:r>
                        <a:rPr lang="es-ES" sz="1800" dirty="0" smtClean="0">
                          <a:effectLst/>
                        </a:rPr>
                        <a:t>matemáticas </a:t>
                      </a:r>
                      <a:r>
                        <a:rPr lang="es-ES" sz="1800" dirty="0">
                          <a:effectLst/>
                        </a:rPr>
                        <a:t>y del  </a:t>
                      </a:r>
                      <a:r>
                        <a:rPr lang="es-ES" sz="1800" dirty="0" smtClean="0">
                          <a:effectLst/>
                        </a:rPr>
                        <a:t>lenguaje.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2004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Competencias </a:t>
                      </a:r>
                      <a:r>
                        <a:rPr lang="es-ES" sz="1800" dirty="0" smtClean="0">
                          <a:effectLst/>
                        </a:rPr>
                        <a:t>ciudadanas.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2005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Competencias </a:t>
                      </a:r>
                      <a:r>
                        <a:rPr lang="es-ES" sz="1800" dirty="0" smtClean="0">
                          <a:effectLst/>
                        </a:rPr>
                        <a:t>científicas.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2006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Matemáticas.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2007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Gestión </a:t>
                      </a:r>
                      <a:r>
                        <a:rPr lang="es-ES" sz="1800" dirty="0" smtClean="0">
                          <a:effectLst/>
                        </a:rPr>
                        <a:t>educativa.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2008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Evaluación de </a:t>
                      </a:r>
                      <a:r>
                        <a:rPr lang="es-ES" sz="1800" dirty="0" smtClean="0">
                          <a:effectLst/>
                        </a:rPr>
                        <a:t>aprendizajes.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2009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Pertinencia.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2010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Calidad </a:t>
                      </a:r>
                      <a:r>
                        <a:rPr lang="es-ES" sz="1800" dirty="0" smtClean="0">
                          <a:effectLst/>
                        </a:rPr>
                        <a:t>educativa-Aprendiendo</a:t>
                      </a:r>
                      <a:r>
                        <a:rPr lang="es-ES" sz="1800" baseline="0" dirty="0" smtClean="0">
                          <a:effectLst/>
                        </a:rPr>
                        <a:t> con el Bicentenario.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2011</a:t>
                      </a:r>
                      <a:endParaRPr lang="es-C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Plan Sectorial de </a:t>
                      </a:r>
                      <a:r>
                        <a:rPr lang="es-ES" sz="1800" dirty="0" smtClean="0">
                          <a:effectLst/>
                        </a:rPr>
                        <a:t>Educación.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</a:tr>
              <a:tr h="4069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2012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Formación para la ciudadanía </a:t>
                      </a:r>
                      <a:r>
                        <a:rPr lang="es-ES" sz="1800" dirty="0" smtClean="0">
                          <a:effectLst/>
                        </a:rPr>
                        <a:t>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1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2013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Modernización de la Educación </a:t>
                      </a:r>
                      <a:r>
                        <a:rPr lang="es-ES" sz="1800" dirty="0" smtClean="0">
                          <a:effectLst/>
                        </a:rPr>
                        <a:t>Media.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bg1"/>
                    </a:solidFill>
                  </a:tcPr>
                </a:tc>
              </a:tr>
              <a:tr h="4509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2014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Matemáticas para todos y con </a:t>
                      </a:r>
                      <a:r>
                        <a:rPr lang="es-ES" sz="1800" dirty="0" smtClean="0">
                          <a:effectLst/>
                        </a:rPr>
                        <a:t>todos.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1" marR="91441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Flecha derecha"/>
          <p:cNvSpPr/>
          <p:nvPr/>
        </p:nvSpPr>
        <p:spPr>
          <a:xfrm flipH="1">
            <a:off x="6394320" y="2073275"/>
            <a:ext cx="576064" cy="4320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s-C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Flecha derecha"/>
          <p:cNvSpPr/>
          <p:nvPr/>
        </p:nvSpPr>
        <p:spPr>
          <a:xfrm flipH="1">
            <a:off x="6682352" y="5321420"/>
            <a:ext cx="576064" cy="4320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s-C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16 Flecha derecha"/>
          <p:cNvSpPr/>
          <p:nvPr/>
        </p:nvSpPr>
        <p:spPr>
          <a:xfrm flipH="1">
            <a:off x="5818256" y="2865363"/>
            <a:ext cx="576064" cy="43204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s-C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17 Flecha derecha"/>
          <p:cNvSpPr/>
          <p:nvPr/>
        </p:nvSpPr>
        <p:spPr>
          <a:xfrm flipH="1">
            <a:off x="7258416" y="1666379"/>
            <a:ext cx="576064" cy="43204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s-C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Flecha derecha"/>
          <p:cNvSpPr/>
          <p:nvPr/>
        </p:nvSpPr>
        <p:spPr>
          <a:xfrm flipH="1">
            <a:off x="6970384" y="6307872"/>
            <a:ext cx="576064" cy="43204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s-C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486" name="2 CuadroTexto"/>
          <p:cNvSpPr txBox="1">
            <a:spLocks noChangeArrowheads="1"/>
          </p:cNvSpPr>
          <p:nvPr/>
        </p:nvSpPr>
        <p:spPr bwMode="auto">
          <a:xfrm>
            <a:off x="971525" y="5721772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FORO POLÍTICO</a:t>
            </a:r>
          </a:p>
        </p:txBody>
      </p:sp>
      <p:sp>
        <p:nvSpPr>
          <p:cNvPr id="231487" name="19 CuadroTexto"/>
          <p:cNvSpPr txBox="1">
            <a:spLocks noChangeArrowheads="1"/>
          </p:cNvSpPr>
          <p:nvPr/>
        </p:nvSpPr>
        <p:spPr bwMode="auto">
          <a:xfrm>
            <a:off x="995338" y="4862934"/>
            <a:ext cx="1055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FORO POLÍTICO</a:t>
            </a:r>
          </a:p>
        </p:txBody>
      </p:sp>
      <p:sp>
        <p:nvSpPr>
          <p:cNvPr id="14" name="Título 6"/>
          <p:cNvSpPr txBox="1">
            <a:spLocks/>
          </p:cNvSpPr>
          <p:nvPr/>
        </p:nvSpPr>
        <p:spPr>
          <a:xfrm>
            <a:off x="4860032" y="485800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/>
              <a:t>Temas anteriores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5314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4" r="16983" b="33646"/>
          <a:stretch>
            <a:fillRect/>
          </a:stretch>
        </p:blipFill>
        <p:spPr bwMode="auto">
          <a:xfrm>
            <a:off x="-33338" y="2276872"/>
            <a:ext cx="6038851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3 CuadroTexto"/>
          <p:cNvSpPr txBox="1">
            <a:spLocks noChangeArrowheads="1"/>
          </p:cNvSpPr>
          <p:nvPr/>
        </p:nvSpPr>
        <p:spPr bwMode="auto">
          <a:xfrm>
            <a:off x="251520" y="2564532"/>
            <a:ext cx="40115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3000" dirty="0" smtClean="0">
                <a:solidFill>
                  <a:prstClr val="white"/>
                </a:solidFill>
                <a:latin typeface="Verdana" charset="0"/>
                <a:cs typeface="Verdana" charset="0"/>
              </a:rPr>
              <a:t>PROPUESTA 2015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79512" y="3789040"/>
            <a:ext cx="45365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3000" b="0" dirty="0" smtClean="0">
                <a:solidFill>
                  <a:srgbClr val="800000"/>
                </a:solidFill>
                <a:latin typeface="Calibri" charset="0"/>
              </a:rPr>
              <a:t>Mejores pr</a:t>
            </a:r>
            <a:r>
              <a:rPr lang="es-CO" sz="3000" b="0" dirty="0" smtClean="0">
                <a:solidFill>
                  <a:srgbClr val="800000"/>
                </a:solidFill>
                <a:latin typeface="Calibri" charset="0"/>
              </a:rPr>
              <a:t>ácticas de aula: </a:t>
            </a:r>
            <a:r>
              <a:rPr lang="es-CO" sz="3000" b="0" dirty="0" smtClean="0">
                <a:solidFill>
                  <a:srgbClr val="800000"/>
                </a:solidFill>
                <a:latin typeface="Calibri" charset="0"/>
              </a:rPr>
              <a:t> </a:t>
            </a:r>
            <a:endParaRPr lang="es-CO" sz="3000" b="0" dirty="0">
              <a:solidFill>
                <a:srgbClr val="800000"/>
              </a:solidFill>
              <a:latin typeface="Calibri" charset="0"/>
            </a:endParaRPr>
          </a:p>
          <a:p>
            <a:pPr algn="ctr"/>
            <a:r>
              <a:rPr lang="es-CO" sz="3000" b="0" dirty="0" smtClean="0">
                <a:solidFill>
                  <a:srgbClr val="800000"/>
                </a:solidFill>
                <a:latin typeface="Calibri" charset="0"/>
              </a:rPr>
              <a:t>Clases inspiradoras</a:t>
            </a:r>
            <a:endParaRPr lang="es-CO" sz="3000" b="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/>
          <a:stretch/>
        </p:blipFill>
        <p:spPr bwMode="auto">
          <a:xfrm>
            <a:off x="5004048" y="110961"/>
            <a:ext cx="4248472" cy="26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/>
          <a:stretch/>
        </p:blipFill>
        <p:spPr bwMode="auto">
          <a:xfrm>
            <a:off x="5004522" y="2492899"/>
            <a:ext cx="4247998" cy="220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78" y="4653136"/>
            <a:ext cx="248465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/>
        </p:blipFill>
        <p:spPr bwMode="auto">
          <a:xfrm>
            <a:off x="7378350" y="4722554"/>
            <a:ext cx="1894217" cy="21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0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331640" y="4941168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4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9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6"/>
          <p:cNvSpPr txBox="1">
            <a:spLocks/>
          </p:cNvSpPr>
          <p:nvPr/>
        </p:nvSpPr>
        <p:spPr>
          <a:xfrm>
            <a:off x="4860032" y="485800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/>
              <a:t>Categorías de reconocimiento</a:t>
            </a:r>
            <a:endParaRPr lang="es-ES" sz="24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795836" y="1628800"/>
            <a:ext cx="7592588" cy="4359533"/>
            <a:chOff x="755576" y="1628800"/>
            <a:chExt cx="7592588" cy="4359533"/>
          </a:xfrm>
        </p:grpSpPr>
        <p:sp>
          <p:nvSpPr>
            <p:cNvPr id="2" name="Pentágono 1"/>
            <p:cNvSpPr/>
            <p:nvPr/>
          </p:nvSpPr>
          <p:spPr>
            <a:xfrm>
              <a:off x="1332617" y="1628800"/>
              <a:ext cx="1800000" cy="93610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/>
                  </a:solidFill>
                </a:rPr>
                <a:t>Buenas prácticas docentes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Pentágono 11"/>
            <p:cNvSpPr/>
            <p:nvPr/>
          </p:nvSpPr>
          <p:spPr>
            <a:xfrm>
              <a:off x="1332617" y="2769943"/>
              <a:ext cx="1800000" cy="93610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/>
                  </a:solidFill>
                </a:rPr>
                <a:t>Calidad Educativa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ágono 12"/>
            <p:cNvSpPr/>
            <p:nvPr/>
          </p:nvSpPr>
          <p:spPr>
            <a:xfrm>
              <a:off x="1332617" y="3911086"/>
              <a:ext cx="1800000" cy="93610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solidFill>
                    <a:schemeClr val="tx1"/>
                  </a:solidFill>
                </a:rPr>
                <a:t>Experiencias TIC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1332617" y="5052229"/>
              <a:ext cx="1800000" cy="93610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>
                  <a:solidFill>
                    <a:schemeClr val="tx1"/>
                  </a:solidFill>
                </a:rPr>
                <a:t>Colombia Bilingüe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3264223" y="1696034"/>
              <a:ext cx="3444675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1400" b="0" dirty="0" smtClean="0">
                  <a:latin typeface="Calibri"/>
                  <a:cs typeface="Calibri"/>
                </a:rPr>
                <a:t>Identificar y reconocer experiencias destacadas a nivel grupal (por colegio) e individual (por docente)</a:t>
              </a:r>
              <a:endParaRPr lang="es-ES" sz="1400" b="0" dirty="0" smtClean="0">
                <a:latin typeface="Calibri"/>
                <a:cs typeface="Calibri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755576" y="1827058"/>
              <a:ext cx="468000" cy="46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1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755576" y="2980132"/>
              <a:ext cx="468000" cy="46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2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755576" y="4133206"/>
              <a:ext cx="468000" cy="46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755576" y="5286281"/>
              <a:ext cx="468000" cy="46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4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264223" y="2839781"/>
              <a:ext cx="3444675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1400" b="0" dirty="0" smtClean="0">
                  <a:latin typeface="Calibri"/>
                  <a:cs typeface="Calibri"/>
                </a:rPr>
                <a:t>Reconocer a los Directivos Docentes y Docentes de los Establecimientos Educativos con mejores ISCE en el país</a:t>
              </a:r>
              <a:endParaRPr lang="es-ES" sz="1400" b="0" dirty="0" smtClean="0">
                <a:latin typeface="Calibri"/>
                <a:cs typeface="Calibri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264223" y="3983527"/>
              <a:ext cx="3444675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1400" b="0" dirty="0">
                  <a:latin typeface="Calibri"/>
                  <a:cs typeface="Calibri"/>
                </a:rPr>
                <a:t>Seleccionar Experiencias Significativas con uso pedagógico de TIC en las aulas o en las prácticas educativas en </a:t>
              </a:r>
              <a:r>
                <a:rPr lang="es-ES" sz="1400" b="0" dirty="0" smtClean="0">
                  <a:latin typeface="Calibri"/>
                  <a:cs typeface="Calibri"/>
                </a:rPr>
                <a:t>general</a:t>
              </a:r>
              <a:endParaRPr lang="es-ES" sz="1400" b="0" dirty="0">
                <a:latin typeface="Calibri"/>
                <a:cs typeface="Calibri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3264223" y="5127273"/>
              <a:ext cx="3444675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1400" b="0" dirty="0" smtClean="0">
                  <a:latin typeface="Calibri"/>
                  <a:cs typeface="Calibri"/>
                </a:rPr>
                <a:t>Premiar las mejores experiencias de docentes de inglés en el sector oficial (B1 a A2)</a:t>
              </a:r>
              <a:endParaRPr lang="es-ES" sz="1400" b="0" dirty="0" smtClean="0">
                <a:latin typeface="Calibri"/>
                <a:cs typeface="Calibri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800164" y="1696034"/>
              <a:ext cx="1548000" cy="73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latin typeface="Calibri"/>
                  <a:cs typeface="Calibri"/>
                </a:defRPr>
              </a:lvl1pPr>
            </a:lstStyle>
            <a:p>
              <a:r>
                <a:rPr lang="es-CO" dirty="0" smtClean="0"/>
                <a:t>720 </a:t>
              </a:r>
              <a:r>
                <a:rPr lang="es-CO" dirty="0"/>
                <a:t>docentes</a:t>
              </a:r>
              <a:endParaRPr lang="es-ES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800164" y="2839780"/>
              <a:ext cx="1548000" cy="73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latin typeface="Calibri"/>
                  <a:cs typeface="Calibri"/>
                </a:defRPr>
              </a:lvl1pPr>
            </a:lstStyle>
            <a:p>
              <a:r>
                <a:rPr lang="es-CO" dirty="0"/>
                <a:t>2</a:t>
              </a:r>
              <a:r>
                <a:rPr lang="es-CO" dirty="0" smtClean="0"/>
                <a:t>18 </a:t>
              </a:r>
              <a:r>
                <a:rPr lang="es-CO" dirty="0"/>
                <a:t>docentes</a:t>
              </a:r>
              <a:endParaRPr lang="es-ES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800164" y="3983526"/>
              <a:ext cx="1548000" cy="73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CO" sz="1600" dirty="0" smtClean="0">
                  <a:latin typeface="Calibri"/>
                  <a:cs typeface="Calibri"/>
                </a:rPr>
                <a:t>30 docentes</a:t>
              </a:r>
              <a:endParaRPr lang="es-ES" sz="1600" dirty="0" smtClean="0">
                <a:latin typeface="Calibri"/>
                <a:cs typeface="Calibri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800164" y="5127272"/>
              <a:ext cx="1548000" cy="73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latin typeface="Calibri"/>
                  <a:cs typeface="Calibri"/>
                </a:defRPr>
              </a:lvl1pPr>
            </a:lstStyle>
            <a:p>
              <a:r>
                <a:rPr lang="es-CO" dirty="0" smtClean="0"/>
                <a:t> 225 docentes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10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/>
        </p:nvSpPr>
        <p:spPr>
          <a:xfrm>
            <a:off x="4860032" y="188640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es-ES" sz="3200" b="0" dirty="0">
              <a:solidFill>
                <a:prstClr val="black"/>
              </a:solidFill>
            </a:endParaRPr>
          </a:p>
        </p:txBody>
      </p:sp>
      <p:sp>
        <p:nvSpPr>
          <p:cNvPr id="3" name="Marcador de contenido 7"/>
          <p:cNvSpPr txBox="1">
            <a:spLocks/>
          </p:cNvSpPr>
          <p:nvPr/>
        </p:nvSpPr>
        <p:spPr>
          <a:xfrm>
            <a:off x="1835696" y="1916832"/>
            <a:ext cx="7149480" cy="62664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s-ES" sz="1300" dirty="0" smtClean="0">
                <a:solidFill>
                  <a:prstClr val="black"/>
                </a:solidFill>
              </a:rPr>
              <a:t>Subcategoría individual:</a:t>
            </a:r>
            <a:r>
              <a:rPr lang="es-ES" sz="1300" b="0" dirty="0" smtClean="0">
                <a:solidFill>
                  <a:prstClr val="black"/>
                </a:solidFill>
              </a:rPr>
              <a:t> 70 </a:t>
            </a:r>
            <a:r>
              <a:rPr lang="es-ES" sz="1300" b="0" dirty="0">
                <a:solidFill>
                  <a:prstClr val="black"/>
                </a:solidFill>
              </a:rPr>
              <a:t>docentes </a:t>
            </a:r>
            <a:r>
              <a:rPr lang="es-ES" sz="1300" b="0" dirty="0" smtClean="0">
                <a:solidFill>
                  <a:prstClr val="black"/>
                </a:solidFill>
              </a:rPr>
              <a:t>cuyas experiencias de buenas prácticas sean seleccionadas.</a:t>
            </a:r>
          </a:p>
          <a:p>
            <a:pPr defTabSz="457200"/>
            <a:r>
              <a:rPr lang="es-ES" sz="1300" dirty="0" smtClean="0">
                <a:solidFill>
                  <a:prstClr val="black"/>
                </a:solidFill>
              </a:rPr>
              <a:t>Subcategoría grupal: </a:t>
            </a:r>
            <a:r>
              <a:rPr lang="es-ES" sz="1300" b="0" dirty="0" smtClean="0">
                <a:solidFill>
                  <a:prstClr val="black"/>
                </a:solidFill>
              </a:rPr>
              <a:t>15 establecimientos educativos. </a:t>
            </a:r>
            <a:endParaRPr lang="es-CO" sz="1300" b="0" dirty="0">
              <a:solidFill>
                <a:prstClr val="black"/>
              </a:solidFill>
            </a:endParaRPr>
          </a:p>
          <a:p>
            <a:pPr defTabSz="457200"/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defTabSz="457200"/>
            <a:r>
              <a:rPr lang="es-ES" sz="1300" b="0" dirty="0" smtClean="0">
                <a:solidFill>
                  <a:prstClr val="black"/>
                </a:solidFill>
              </a:rPr>
              <a:t>Docentes y directivos docentes de planta postulados por ellos mismos o por las comunidades educativas.</a:t>
            </a:r>
          </a:p>
          <a:p>
            <a:pPr defTabSz="457200"/>
            <a:r>
              <a:rPr lang="es-ES" sz="1300" b="0" dirty="0" smtClean="0">
                <a:solidFill>
                  <a:prstClr val="black"/>
                </a:solidFill>
              </a:rPr>
              <a:t>Instituciones educativas que sean postuladas por las comunidades educativas o por los Consejos Directivos </a:t>
            </a:r>
          </a:p>
          <a:p>
            <a:pPr defTabSz="457200">
              <a:buFont typeface="Arial" charset="0"/>
              <a:buAutoNum type="arabicPeriod"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defTabSz="457200"/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217302" y="5517232"/>
            <a:ext cx="1557357" cy="588940"/>
          </a:xfrm>
          <a:prstGeom prst="homePlate">
            <a:avLst>
              <a:gd name="adj" fmla="val 2070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300" b="0" dirty="0" smtClean="0">
                <a:solidFill>
                  <a:prstClr val="black"/>
                </a:solidFill>
              </a:rPr>
              <a:t>Requerimientos</a:t>
            </a:r>
            <a:endParaRPr lang="es-CO" sz="1300" b="0" dirty="0">
              <a:solidFill>
                <a:prstClr val="black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179512" y="3425045"/>
            <a:ext cx="1618394" cy="954000"/>
          </a:xfrm>
          <a:prstGeom prst="homePlate">
            <a:avLst>
              <a:gd name="adj" fmla="val 1709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300" b="0" dirty="0" smtClean="0">
                <a:solidFill>
                  <a:prstClr val="black"/>
                </a:solidFill>
              </a:rPr>
              <a:t>Cómo se seleccionan</a:t>
            </a:r>
            <a:endParaRPr lang="es-CO" sz="1300" b="0" dirty="0">
              <a:solidFill>
                <a:prstClr val="black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17302" y="2564904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93718" y="5229200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Pentágono"/>
          <p:cNvSpPr/>
          <p:nvPr/>
        </p:nvSpPr>
        <p:spPr>
          <a:xfrm>
            <a:off x="217302" y="2017183"/>
            <a:ext cx="1476000" cy="315993"/>
          </a:xfrm>
          <a:prstGeom prst="homePlate">
            <a:avLst>
              <a:gd name="adj" fmla="val 4655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300" b="0" dirty="0" smtClean="0">
                <a:solidFill>
                  <a:prstClr val="black"/>
                </a:solidFill>
              </a:rPr>
              <a:t>Quiénes</a:t>
            </a:r>
            <a:endParaRPr lang="es-CO" sz="1300" b="0" dirty="0">
              <a:solidFill>
                <a:prstClr val="black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709228" y="1340768"/>
            <a:ext cx="3142692" cy="4554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 smtClean="0">
                <a:solidFill>
                  <a:prstClr val="black"/>
                </a:solidFill>
              </a:rPr>
              <a:t>Buenas prácticas docentes</a:t>
            </a:r>
            <a:endParaRPr lang="es-ES" sz="1300" dirty="0">
              <a:solidFill>
                <a:prstClr val="black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14944" y="1340768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 smtClean="0">
                <a:solidFill>
                  <a:prstClr val="black"/>
                </a:solidFill>
              </a:rPr>
              <a:t>1</a:t>
            </a:r>
            <a:endParaRPr lang="es-ES" sz="1300" dirty="0">
              <a:solidFill>
                <a:prstClr val="black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5736" y="2708920"/>
            <a:ext cx="2952328" cy="22819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1300" dirty="0" smtClean="0">
                <a:latin typeface="+mn-lt"/>
              </a:rPr>
              <a:t>Experiencias individuales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dirty="0" smtClean="0">
                <a:latin typeface="+mn-lt"/>
              </a:rPr>
              <a:t>Postulación de experiencia significativa en Red Maestros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dirty="0" smtClean="0">
                <a:latin typeface="+mn-lt"/>
              </a:rPr>
              <a:t>Criterios de evaluación: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CO" sz="1300" b="0" dirty="0" smtClean="0">
                <a:latin typeface="+mn-lt"/>
              </a:rPr>
              <a:t>Potencial </a:t>
            </a:r>
            <a:r>
              <a:rPr lang="es-CO" sz="1300" b="0" dirty="0">
                <a:latin typeface="+mn-lt"/>
              </a:rPr>
              <a:t>de </a:t>
            </a:r>
            <a:r>
              <a:rPr lang="es-CO" sz="1300" b="0" dirty="0" smtClean="0">
                <a:latin typeface="+mn-lt"/>
              </a:rPr>
              <a:t>impacto en el aprendizaje</a:t>
            </a:r>
            <a:endParaRPr lang="es-CO" sz="1300" b="0" dirty="0">
              <a:latin typeface="+mn-lt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CO" sz="1300" b="0" dirty="0">
                <a:latin typeface="+mn-lt"/>
              </a:rPr>
              <a:t>I</a:t>
            </a:r>
            <a:r>
              <a:rPr lang="es-CO" sz="1300" b="0" dirty="0" smtClean="0">
                <a:latin typeface="+mn-lt"/>
              </a:rPr>
              <a:t>nnovación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CO" sz="1300" b="0" dirty="0" smtClean="0">
                <a:latin typeface="+mn-lt"/>
              </a:rPr>
              <a:t>Alineación con política educativa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sz="1300" b="0" dirty="0">
              <a:latin typeface="+mn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08104" y="2708920"/>
            <a:ext cx="2952328" cy="22819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1300" dirty="0" smtClean="0">
                <a:latin typeface="+mn-lt"/>
              </a:rPr>
              <a:t>Experiencias grupales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dirty="0" smtClean="0">
                <a:latin typeface="+mn-lt"/>
              </a:rPr>
              <a:t>Concurso mensual – Uso y apropiación de herramientas de apoyo pedagógico (Siempre Día 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dirty="0" smtClean="0">
                <a:latin typeface="+mn-lt"/>
              </a:rPr>
              <a:t>Ejemplo: Julio – apropiación </a:t>
            </a:r>
            <a:r>
              <a:rPr lang="es-CO" sz="1300" b="0" dirty="0" err="1" smtClean="0">
                <a:latin typeface="+mn-lt"/>
              </a:rPr>
              <a:t>DBA’s</a:t>
            </a:r>
            <a:endParaRPr lang="es-CO" sz="1300" b="0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dirty="0" smtClean="0">
                <a:latin typeface="+mn-lt"/>
              </a:rPr>
              <a:t>Postulación de experiencia significativa en Red Maestros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300" b="0" dirty="0" smtClean="0">
                <a:latin typeface="+mn-lt"/>
              </a:rPr>
              <a:t>Selección según votación del público en el portal Red Maestros (mayor cantidad de “</a:t>
            </a:r>
            <a:r>
              <a:rPr lang="es-CO" sz="1300" b="0" dirty="0" err="1" smtClean="0">
                <a:latin typeface="+mn-lt"/>
              </a:rPr>
              <a:t>Likes</a:t>
            </a:r>
            <a:r>
              <a:rPr lang="es-CO" sz="1300" b="0" dirty="0" smtClean="0">
                <a:latin typeface="+mn-lt"/>
              </a:rPr>
              <a:t>”)</a:t>
            </a:r>
            <a:endParaRPr lang="es-ES" sz="1300" b="0" dirty="0">
              <a:latin typeface="+mn-lt"/>
            </a:endParaRPr>
          </a:p>
        </p:txBody>
      </p:sp>
      <p:sp>
        <p:nvSpPr>
          <p:cNvPr id="15" name="Título 6"/>
          <p:cNvSpPr txBox="1">
            <a:spLocks/>
          </p:cNvSpPr>
          <p:nvPr/>
        </p:nvSpPr>
        <p:spPr>
          <a:xfrm>
            <a:off x="4860032" y="260648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>
                <a:solidFill>
                  <a:prstClr val="black"/>
                </a:solidFill>
              </a:rPr>
              <a:t>Reconocimientos a la Excelencia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15746"/>
              </p:ext>
            </p:extLst>
          </p:nvPr>
        </p:nvGraphicFramePr>
        <p:xfrm>
          <a:off x="395536" y="2780927"/>
          <a:ext cx="8327268" cy="33447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38636"/>
                <a:gridCol w="5688632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Elemento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Descripción</a:t>
                      </a:r>
                      <a:endParaRPr lang="es-ES" sz="1400" dirty="0"/>
                    </a:p>
                  </a:txBody>
                  <a:tcPr/>
                </a:tc>
              </a:tr>
              <a:tr h="702703">
                <a:tc>
                  <a:txBody>
                    <a:bodyPr/>
                    <a:lstStyle/>
                    <a:p>
                      <a:r>
                        <a:rPr lang="es-CO" sz="1500" dirty="0" smtClean="0"/>
                        <a:t>Número de docentes a reconocer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dirty="0" smtClean="0"/>
                        <a:t>218 directivos docentes y docentes (190 por mejor ISCE secundaria; 14 por mejor ISCE de primaria;</a:t>
                      </a:r>
                      <a:r>
                        <a:rPr lang="es-CO" sz="1500" baseline="0" dirty="0" smtClean="0"/>
                        <a:t> 14 por mejor ISCE de media)</a:t>
                      </a:r>
                      <a:endParaRPr lang="es-CO" sz="1500" dirty="0" smtClean="0"/>
                    </a:p>
                  </a:txBody>
                  <a:tcPr/>
                </a:tc>
              </a:tr>
              <a:tr h="818949">
                <a:tc>
                  <a:txBody>
                    <a:bodyPr/>
                    <a:lstStyle/>
                    <a:p>
                      <a:r>
                        <a:rPr lang="es-CO" sz="1500" dirty="0" smtClean="0"/>
                        <a:t>Método de selección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500" dirty="0" smtClean="0"/>
                        <a:t>EE y Directivos Docentes: Selección directa (por mejor ISCE)</a:t>
                      </a:r>
                    </a:p>
                    <a:p>
                      <a:r>
                        <a:rPr lang="es-CO" sz="1500" dirty="0" smtClean="0"/>
                        <a:t>Docentes: Según perfil definido,</a:t>
                      </a:r>
                      <a:r>
                        <a:rPr lang="es-CO" sz="1500" baseline="0" dirty="0" smtClean="0"/>
                        <a:t> seleccionado por Consejo Académico y avalado por el Consejo Directivo del EE</a:t>
                      </a:r>
                      <a:endParaRPr lang="es-ES" sz="1500" dirty="0"/>
                    </a:p>
                  </a:txBody>
                  <a:tcPr/>
                </a:tc>
              </a:tr>
              <a:tr h="1351854">
                <a:tc>
                  <a:txBody>
                    <a:bodyPr/>
                    <a:lstStyle/>
                    <a:p>
                      <a:r>
                        <a:rPr lang="es-CO" sz="1500" dirty="0" smtClean="0"/>
                        <a:t>Entrega de reconocimientos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500" dirty="0" smtClean="0"/>
                        <a:t>Julio: 190 directivos docentes y docentes (Desfile</a:t>
                      </a:r>
                      <a:r>
                        <a:rPr lang="es-CO" sz="1500" baseline="0" dirty="0" smtClean="0"/>
                        <a:t> 20 de Julio)</a:t>
                      </a:r>
                      <a:endParaRPr lang="es-CO" sz="1500" dirty="0" smtClean="0"/>
                    </a:p>
                    <a:p>
                      <a:r>
                        <a:rPr lang="es-CO" sz="1500" dirty="0" smtClean="0"/>
                        <a:t>Septiembre: 14 docentes participan en Mi Aporte a la Excelencia, además</a:t>
                      </a:r>
                      <a:r>
                        <a:rPr lang="es-CO" sz="1500" baseline="0" dirty="0" smtClean="0"/>
                        <a:t> e cumplir con una agenda turística y académica por Bogotá.</a:t>
                      </a:r>
                      <a:endParaRPr lang="es-CO" sz="1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dirty="0" smtClean="0"/>
                        <a:t>Noviembre: 14 docentes participan en Mi Aporte a la Excelencia, además</a:t>
                      </a:r>
                      <a:r>
                        <a:rPr lang="es-CO" sz="1500" baseline="0" dirty="0" smtClean="0"/>
                        <a:t> e cumplir con una agenda turística y académica por Bogotá.</a:t>
                      </a:r>
                      <a:endParaRPr lang="es-ES" sz="1500" dirty="0" smtClean="0"/>
                    </a:p>
                    <a:p>
                      <a:endParaRPr lang="es-E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Pentágono 22"/>
          <p:cNvSpPr/>
          <p:nvPr/>
        </p:nvSpPr>
        <p:spPr>
          <a:xfrm>
            <a:off x="709228" y="1340768"/>
            <a:ext cx="3142692" cy="4554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prstClr val="black"/>
                </a:solidFill>
              </a:rPr>
              <a:t>Calidad Educativa</a:t>
            </a: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14944" y="1340768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prstClr val="black"/>
                </a:solidFill>
              </a:rPr>
              <a:t>2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4944" y="1898248"/>
            <a:ext cx="887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0" dirty="0" smtClean="0">
                <a:latin typeface="Calibri"/>
                <a:cs typeface="Calibri"/>
              </a:rPr>
              <a:t>El reconocimiento consiste en seleccionar directivos docentes y docentes por el criterio de mejor ISCE en cada nivel educativo: por secundaria vendrán al desfile del 20 de julio, y para primaria y media se presentaran en Mi Aporte a la Excelencia</a:t>
            </a:r>
            <a:r>
              <a:rPr lang="es-CO" sz="1400" b="0" dirty="0" smtClean="0">
                <a:latin typeface="Calibri"/>
                <a:cs typeface="Calibri"/>
              </a:rPr>
              <a:t>. </a:t>
            </a:r>
          </a:p>
        </p:txBody>
      </p:sp>
      <p:sp>
        <p:nvSpPr>
          <p:cNvPr id="7" name="Título 6"/>
          <p:cNvSpPr txBox="1">
            <a:spLocks/>
          </p:cNvSpPr>
          <p:nvPr/>
        </p:nvSpPr>
        <p:spPr>
          <a:xfrm>
            <a:off x="4860032" y="260648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>
                <a:solidFill>
                  <a:prstClr val="black"/>
                </a:solidFill>
              </a:rPr>
              <a:t>Reconocimientos a la Excelencia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3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/>
        </p:nvSpPr>
        <p:spPr>
          <a:xfrm>
            <a:off x="4860032" y="188640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es-ES" sz="1600" b="0" dirty="0">
              <a:solidFill>
                <a:prstClr val="black"/>
              </a:solidFill>
            </a:endParaRPr>
          </a:p>
        </p:txBody>
      </p:sp>
      <p:sp>
        <p:nvSpPr>
          <p:cNvPr id="3" name="Marcador de contenido 7"/>
          <p:cNvSpPr txBox="1">
            <a:spLocks/>
          </p:cNvSpPr>
          <p:nvPr/>
        </p:nvSpPr>
        <p:spPr>
          <a:xfrm>
            <a:off x="1835696" y="1627087"/>
            <a:ext cx="7540318" cy="62664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s-ES" sz="1500" b="0" dirty="0" smtClean="0">
              <a:solidFill>
                <a:prstClr val="black"/>
              </a:solidFill>
            </a:endParaRPr>
          </a:p>
          <a:p>
            <a:pPr defTabSz="457200"/>
            <a:r>
              <a:rPr lang="es-ES" sz="1500" b="0" dirty="0" smtClean="0">
                <a:solidFill>
                  <a:prstClr val="black"/>
                </a:solidFill>
              </a:rPr>
              <a:t>30 </a:t>
            </a:r>
            <a:r>
              <a:rPr lang="es-ES" sz="1500" b="0" dirty="0">
                <a:solidFill>
                  <a:prstClr val="black"/>
                </a:solidFill>
              </a:rPr>
              <a:t>docentes </a:t>
            </a:r>
            <a:r>
              <a:rPr lang="es-ES" sz="1500" b="0" dirty="0" smtClean="0">
                <a:solidFill>
                  <a:prstClr val="black"/>
                </a:solidFill>
              </a:rPr>
              <a:t>de </a:t>
            </a:r>
            <a:r>
              <a:rPr lang="es-ES" sz="1500" b="0" dirty="0">
                <a:solidFill>
                  <a:prstClr val="black"/>
                </a:solidFill>
              </a:rPr>
              <a:t>educación preescolar, básica, media y superior del sector oficial colombiano</a:t>
            </a:r>
          </a:p>
          <a:p>
            <a:pPr marL="0" indent="0" defTabSz="457200">
              <a:buFont typeface="Arial" charset="0"/>
              <a:buNone/>
            </a:pPr>
            <a:endParaRPr lang="es-ES" sz="1600" b="0" dirty="0" smtClean="0">
              <a:solidFill>
                <a:prstClr val="black"/>
              </a:solidFill>
            </a:endParaRPr>
          </a:p>
          <a:p>
            <a:pPr lvl="0" defTabSz="457200"/>
            <a:r>
              <a:rPr lang="es-ES" sz="1500" b="0" dirty="0" smtClean="0">
                <a:solidFill>
                  <a:prstClr val="black"/>
                </a:solidFill>
              </a:rPr>
              <a:t>Ser </a:t>
            </a:r>
            <a:r>
              <a:rPr lang="es-ES" sz="1500" b="0" dirty="0">
                <a:solidFill>
                  <a:prstClr val="black"/>
                </a:solidFill>
              </a:rPr>
              <a:t>docente o directivo docente de preescolar, básica, media o superior </a:t>
            </a:r>
            <a:r>
              <a:rPr lang="es-ES" sz="1500" b="0" dirty="0" smtClean="0">
                <a:solidFill>
                  <a:prstClr val="black"/>
                </a:solidFill>
              </a:rPr>
              <a:t>(sector oficial )</a:t>
            </a:r>
            <a:endParaRPr lang="es-ES" sz="1500" b="0" dirty="0">
              <a:solidFill>
                <a:prstClr val="black"/>
              </a:solidFill>
            </a:endParaRPr>
          </a:p>
          <a:p>
            <a:pPr lvl="0" defTabSz="457200"/>
            <a:r>
              <a:rPr lang="es-ES" sz="1500" b="0" dirty="0">
                <a:solidFill>
                  <a:prstClr val="black"/>
                </a:solidFill>
              </a:rPr>
              <a:t>Estar vinculado y representar una Secretaría de Educación </a:t>
            </a:r>
            <a:r>
              <a:rPr lang="es-ES" sz="1500" b="0" dirty="0" smtClean="0">
                <a:solidFill>
                  <a:prstClr val="black"/>
                </a:solidFill>
              </a:rPr>
              <a:t>certificada</a:t>
            </a:r>
            <a:endParaRPr lang="es-ES" sz="1500" b="0" dirty="0">
              <a:solidFill>
                <a:prstClr val="black"/>
              </a:solidFill>
            </a:endParaRPr>
          </a:p>
          <a:p>
            <a:pPr lvl="0" defTabSz="457200"/>
            <a:r>
              <a:rPr lang="es-ES" sz="1500" b="0" dirty="0">
                <a:solidFill>
                  <a:prstClr val="black"/>
                </a:solidFill>
              </a:rPr>
              <a:t>No haber sido ganador de este mismo programa en los dos (2) años anteriores</a:t>
            </a:r>
          </a:p>
          <a:p>
            <a:pPr lvl="0" defTabSz="457200"/>
            <a:r>
              <a:rPr lang="es-ES" sz="1500" b="0" dirty="0">
                <a:solidFill>
                  <a:prstClr val="black"/>
                </a:solidFill>
              </a:rPr>
              <a:t>Realizar la inscripción y diligenciar en su totalidad el formulario correspondiente</a:t>
            </a:r>
          </a:p>
          <a:p>
            <a:pPr lvl="0" defTabSz="457200"/>
            <a:r>
              <a:rPr lang="es-ES" sz="1500" b="0" dirty="0">
                <a:solidFill>
                  <a:prstClr val="black"/>
                </a:solidFill>
              </a:rPr>
              <a:t>Liderar </a:t>
            </a:r>
            <a:r>
              <a:rPr lang="es-ES" sz="1500" b="0" dirty="0" smtClean="0">
                <a:solidFill>
                  <a:prstClr val="black"/>
                </a:solidFill>
              </a:rPr>
              <a:t>y documentar una </a:t>
            </a:r>
            <a:r>
              <a:rPr lang="es-ES" sz="1500" b="0" dirty="0">
                <a:solidFill>
                  <a:prstClr val="black"/>
                </a:solidFill>
              </a:rPr>
              <a:t>Experiencia Significativa con Uso de TIC implementada en un </a:t>
            </a:r>
            <a:r>
              <a:rPr lang="es-ES" sz="1500" b="0" dirty="0" smtClean="0">
                <a:solidFill>
                  <a:prstClr val="black"/>
                </a:solidFill>
              </a:rPr>
              <a:t>EE</a:t>
            </a:r>
            <a:endParaRPr lang="es-ES" sz="15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CO" sz="1600" b="0" dirty="0" smtClean="0">
              <a:solidFill>
                <a:prstClr val="black"/>
              </a:solidFill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114944" y="2768052"/>
            <a:ext cx="1597258" cy="588940"/>
          </a:xfrm>
          <a:prstGeom prst="homePlate">
            <a:avLst>
              <a:gd name="adj" fmla="val 2070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500" b="0" dirty="0" smtClean="0">
                <a:solidFill>
                  <a:prstClr val="black"/>
                </a:solidFill>
              </a:rPr>
              <a:t>Requerimientos</a:t>
            </a:r>
            <a:endParaRPr lang="es-CO" sz="1500" b="0" dirty="0">
              <a:solidFill>
                <a:prstClr val="black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135414" y="4851264"/>
            <a:ext cx="1700282" cy="954000"/>
          </a:xfrm>
          <a:prstGeom prst="homePlate">
            <a:avLst>
              <a:gd name="adj" fmla="val 1709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500" b="0" dirty="0" smtClean="0">
                <a:solidFill>
                  <a:prstClr val="black"/>
                </a:solidFill>
              </a:rPr>
              <a:t>Cómo se seleccionan</a:t>
            </a:r>
            <a:endParaRPr lang="es-CO" sz="1500" b="0" dirty="0">
              <a:solidFill>
                <a:prstClr val="black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35414" y="2564904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35414" y="4221088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Pentágono"/>
          <p:cNvSpPr/>
          <p:nvPr/>
        </p:nvSpPr>
        <p:spPr>
          <a:xfrm>
            <a:off x="135414" y="2032887"/>
            <a:ext cx="1404000" cy="315993"/>
          </a:xfrm>
          <a:prstGeom prst="homePlate">
            <a:avLst>
              <a:gd name="adj" fmla="val 4655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500" b="0" dirty="0" smtClean="0">
                <a:solidFill>
                  <a:prstClr val="black"/>
                </a:solidFill>
              </a:rPr>
              <a:t>Quiénes</a:t>
            </a:r>
            <a:endParaRPr lang="es-CO" sz="1500" b="0" dirty="0">
              <a:solidFill>
                <a:prstClr val="black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709228" y="1317339"/>
            <a:ext cx="3142692" cy="4554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prstClr val="black"/>
                </a:solidFill>
              </a:rPr>
              <a:t>Experiencias TIC</a:t>
            </a:r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14944" y="1304816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prstClr val="black"/>
                </a:solidFill>
              </a:rPr>
              <a:t>3</a:t>
            </a:r>
            <a:endParaRPr lang="es-ES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66608"/>
              </p:ext>
            </p:extLst>
          </p:nvPr>
        </p:nvGraphicFramePr>
        <p:xfrm>
          <a:off x="2051720" y="4317454"/>
          <a:ext cx="3888432" cy="1847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</a:tblGrid>
              <a:tr h="190500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Propósito de  la Experiencia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Ambiente de aprendizaje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Aprendizaje colaborativo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Pensamiento crítico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Aprendizaje ubicuo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Habilidades Tic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500" u="none" strike="noStrike" dirty="0">
                          <a:effectLst/>
                        </a:rPr>
                        <a:t>Presentación de la experiencia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ítulo 6"/>
          <p:cNvSpPr txBox="1">
            <a:spLocks/>
          </p:cNvSpPr>
          <p:nvPr/>
        </p:nvSpPr>
        <p:spPr>
          <a:xfrm>
            <a:off x="4860032" y="260648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>
                <a:solidFill>
                  <a:prstClr val="black"/>
                </a:solidFill>
              </a:rPr>
              <a:t>Reconocimientos a la Excelencia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/>
        </p:nvSpPr>
        <p:spPr>
          <a:xfrm>
            <a:off x="4860032" y="188640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es-ES" sz="3200" b="0" dirty="0">
              <a:solidFill>
                <a:prstClr val="black"/>
              </a:solidFill>
            </a:endParaRPr>
          </a:p>
        </p:txBody>
      </p:sp>
      <p:sp>
        <p:nvSpPr>
          <p:cNvPr id="3" name="Marcador de contenido 7"/>
          <p:cNvSpPr txBox="1">
            <a:spLocks/>
          </p:cNvSpPr>
          <p:nvPr/>
        </p:nvSpPr>
        <p:spPr>
          <a:xfrm>
            <a:off x="1835696" y="1099839"/>
            <a:ext cx="6851104" cy="60735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/>
            <a:endParaRPr lang="es-CO" sz="1300" b="0" dirty="0" smtClean="0">
              <a:solidFill>
                <a:prstClr val="black"/>
              </a:solidFill>
            </a:endParaRPr>
          </a:p>
          <a:p>
            <a:pPr algn="just" defTabSz="457200"/>
            <a:endParaRPr lang="es-CO" sz="1300" b="0" dirty="0" smtClean="0">
              <a:solidFill>
                <a:prstClr val="black"/>
              </a:solidFill>
            </a:endParaRPr>
          </a:p>
          <a:p>
            <a:pPr algn="just" defTabSz="457200"/>
            <a:endParaRPr lang="es-CO" sz="1300" b="0" dirty="0" smtClean="0">
              <a:solidFill>
                <a:prstClr val="black"/>
              </a:solidFill>
            </a:endParaRPr>
          </a:p>
          <a:p>
            <a:pPr algn="just" defTabSz="457200"/>
            <a:endParaRPr lang="es-CO" sz="1300" b="0" dirty="0">
              <a:solidFill>
                <a:prstClr val="black"/>
              </a:solidFill>
            </a:endParaRPr>
          </a:p>
          <a:p>
            <a:pPr algn="just" defTabSz="457200"/>
            <a:r>
              <a:rPr lang="es-CO" sz="1300" b="0" dirty="0" smtClean="0">
                <a:solidFill>
                  <a:prstClr val="black"/>
                </a:solidFill>
              </a:rPr>
              <a:t>225 docentes </a:t>
            </a:r>
            <a:r>
              <a:rPr lang="es-CO" sz="1300" b="0" dirty="0">
                <a:solidFill>
                  <a:prstClr val="black"/>
                </a:solidFill>
              </a:rPr>
              <a:t>de inglés del sector </a:t>
            </a:r>
            <a:r>
              <a:rPr lang="es-CO" sz="1300" b="0" dirty="0" smtClean="0">
                <a:solidFill>
                  <a:prstClr val="black"/>
                </a:solidFill>
              </a:rPr>
              <a:t>oficial</a:t>
            </a: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algn="just" defTabSz="457200"/>
            <a:r>
              <a:rPr lang="es-CO" sz="1300" b="0" dirty="0" smtClean="0">
                <a:solidFill>
                  <a:prstClr val="black"/>
                </a:solidFill>
              </a:rPr>
              <a:t>Docentes </a:t>
            </a:r>
            <a:r>
              <a:rPr lang="es-CO" sz="1300" b="0" dirty="0">
                <a:solidFill>
                  <a:prstClr val="black"/>
                </a:solidFill>
              </a:rPr>
              <a:t>de inglés del sector oficial de Educación Básica, Secundaria y Media que se encuentren en ejercicio y que estén participando de los programas de formación de Colombia Bilingüe</a:t>
            </a:r>
            <a:r>
              <a:rPr lang="es-ES" sz="1300" b="0" dirty="0">
                <a:solidFill>
                  <a:prstClr val="black"/>
                </a:solidFill>
              </a:rPr>
              <a:t>.</a:t>
            </a:r>
            <a:endParaRPr lang="es-CO" sz="1300" b="0" dirty="0">
              <a:solidFill>
                <a:prstClr val="black"/>
              </a:solidFill>
            </a:endParaRPr>
          </a:p>
          <a:p>
            <a:pPr defTabSz="457200"/>
            <a:endParaRPr lang="es-ES" sz="1300" b="0" dirty="0" smtClean="0">
              <a:solidFill>
                <a:prstClr val="black"/>
              </a:solidFill>
            </a:endParaRPr>
          </a:p>
          <a:p>
            <a:pPr defTabSz="457200">
              <a:buFont typeface="+mj-lt"/>
              <a:buAutoNum type="arabicPeriod"/>
            </a:pPr>
            <a:r>
              <a:rPr lang="es-CO" sz="1300" b="0" dirty="0" smtClean="0">
                <a:solidFill>
                  <a:prstClr val="black"/>
                </a:solidFill>
              </a:rPr>
              <a:t>Inmersión </a:t>
            </a:r>
            <a:r>
              <a:rPr lang="es-CO" sz="1300" b="0" dirty="0">
                <a:solidFill>
                  <a:prstClr val="black"/>
                </a:solidFill>
              </a:rPr>
              <a:t>en los Estados </a:t>
            </a:r>
            <a:r>
              <a:rPr lang="es-CO" sz="1300" b="0" dirty="0" smtClean="0">
                <a:solidFill>
                  <a:prstClr val="black"/>
                </a:solidFill>
              </a:rPr>
              <a:t>Unidos (70).</a:t>
            </a:r>
            <a:endParaRPr lang="es-CO" sz="1300" b="0" dirty="0">
              <a:solidFill>
                <a:prstClr val="black"/>
              </a:solidFill>
            </a:endParaRPr>
          </a:p>
          <a:p>
            <a:pPr defTabSz="457200">
              <a:buFont typeface="+mj-lt"/>
              <a:buAutoNum type="arabicPeriod"/>
            </a:pPr>
            <a:r>
              <a:rPr lang="es-CO" sz="1300" b="0" dirty="0" smtClean="0">
                <a:solidFill>
                  <a:prstClr val="black"/>
                </a:solidFill>
              </a:rPr>
              <a:t>Inmersión </a:t>
            </a:r>
            <a:r>
              <a:rPr lang="es-CO" sz="1300" b="0" dirty="0">
                <a:solidFill>
                  <a:prstClr val="black"/>
                </a:solidFill>
              </a:rPr>
              <a:t>en la </a:t>
            </a:r>
            <a:r>
              <a:rPr lang="es-CO" sz="1300" b="0" dirty="0" smtClean="0">
                <a:solidFill>
                  <a:prstClr val="black"/>
                </a:solidFill>
              </a:rPr>
              <a:t>India (25).</a:t>
            </a:r>
            <a:endParaRPr lang="es-CO" sz="1300" b="0" dirty="0">
              <a:solidFill>
                <a:prstClr val="black"/>
              </a:solidFill>
            </a:endParaRPr>
          </a:p>
          <a:p>
            <a:pPr defTabSz="457200">
              <a:buFont typeface="+mj-lt"/>
              <a:buAutoNum type="arabicPeriod"/>
            </a:pPr>
            <a:r>
              <a:rPr lang="es-CO" sz="1300" b="0" dirty="0" smtClean="0">
                <a:solidFill>
                  <a:prstClr val="black"/>
                </a:solidFill>
              </a:rPr>
              <a:t>Inmersión </a:t>
            </a:r>
            <a:r>
              <a:rPr lang="es-CO" sz="1300" b="0" dirty="0">
                <a:solidFill>
                  <a:prstClr val="black"/>
                </a:solidFill>
              </a:rPr>
              <a:t>en el  Eje Cafetero (con formadores nativos extranjeros</a:t>
            </a:r>
            <a:r>
              <a:rPr lang="es-CO" sz="1300" b="0" dirty="0" smtClean="0">
                <a:solidFill>
                  <a:prstClr val="black"/>
                </a:solidFill>
              </a:rPr>
              <a:t>) (130)</a:t>
            </a:r>
            <a:endParaRPr lang="es-CO" sz="1300" b="0" dirty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defTabSz="457200">
              <a:buFont typeface="Arial" charset="0"/>
              <a:buAutoNum type="arabicPeriod"/>
            </a:pPr>
            <a:endParaRPr lang="es-ES" sz="1300" b="0" dirty="0" smtClean="0">
              <a:solidFill>
                <a:prstClr val="black"/>
              </a:solidFill>
            </a:endParaRPr>
          </a:p>
          <a:p>
            <a:pPr marL="0" indent="0" defTabSz="457200">
              <a:buFont typeface="Arial" charset="0"/>
              <a:buNone/>
            </a:pPr>
            <a:endParaRPr lang="es-ES" sz="1300" b="0" dirty="0" smtClean="0">
              <a:solidFill>
                <a:prstClr val="black"/>
              </a:solidFill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217302" y="4640260"/>
            <a:ext cx="1557357" cy="588940"/>
          </a:xfrm>
          <a:prstGeom prst="homePlate">
            <a:avLst>
              <a:gd name="adj" fmla="val 2070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400" b="0" dirty="0" smtClean="0">
                <a:solidFill>
                  <a:prstClr val="black"/>
                </a:solidFill>
              </a:rPr>
              <a:t>Requerimientos</a:t>
            </a:r>
            <a:endParaRPr lang="es-CO" sz="1400" b="0" dirty="0">
              <a:solidFill>
                <a:prstClr val="black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217302" y="5551135"/>
            <a:ext cx="1618394" cy="614169"/>
          </a:xfrm>
          <a:prstGeom prst="homePlate">
            <a:avLst>
              <a:gd name="adj" fmla="val 2023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400" b="0" dirty="0" smtClean="0">
                <a:solidFill>
                  <a:prstClr val="black"/>
                </a:solidFill>
              </a:rPr>
              <a:t>Reconocimientos</a:t>
            </a:r>
            <a:endParaRPr lang="es-CO" sz="1400" b="0" dirty="0">
              <a:solidFill>
                <a:prstClr val="black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217302" y="2907048"/>
            <a:ext cx="1618394" cy="954000"/>
          </a:xfrm>
          <a:prstGeom prst="homePlate">
            <a:avLst>
              <a:gd name="adj" fmla="val 1709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400" b="0" dirty="0" smtClean="0">
                <a:solidFill>
                  <a:prstClr val="black"/>
                </a:solidFill>
              </a:rPr>
              <a:t>Cómo se seleccionan</a:t>
            </a:r>
            <a:endParaRPr lang="es-CO" sz="1400" b="0" dirty="0">
              <a:solidFill>
                <a:prstClr val="black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17302" y="2492896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93718" y="4509120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93718" y="5445224"/>
            <a:ext cx="846949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Pentágono"/>
          <p:cNvSpPr/>
          <p:nvPr/>
        </p:nvSpPr>
        <p:spPr>
          <a:xfrm>
            <a:off x="217302" y="1960879"/>
            <a:ext cx="1476000" cy="315993"/>
          </a:xfrm>
          <a:prstGeom prst="homePlate">
            <a:avLst>
              <a:gd name="adj" fmla="val 4655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CO" sz="1400" b="0" dirty="0" smtClean="0">
                <a:solidFill>
                  <a:prstClr val="black"/>
                </a:solidFill>
              </a:rPr>
              <a:t>Quiénes</a:t>
            </a:r>
            <a:endParaRPr lang="es-CO" sz="1400" b="0" dirty="0">
              <a:solidFill>
                <a:prstClr val="black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04197"/>
              </p:ext>
            </p:extLst>
          </p:nvPr>
        </p:nvGraphicFramePr>
        <p:xfrm>
          <a:off x="2064960" y="2573152"/>
          <a:ext cx="6621840" cy="186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986"/>
                <a:gridCol w="4999854"/>
              </a:tblGrid>
              <a:tr h="192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HERRAMIENTA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CRITERIOS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29" marR="9429" marT="9429" marB="0" anchor="ctr"/>
                </a:tc>
              </a:tr>
              <a:tr h="7421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 en inglés 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Uso</a:t>
                      </a:r>
                      <a:r>
                        <a:rPr lang="es-CO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lengua De acuerdo a la inmersión para la cual el docente se postule: se evaluará en relación al nivel mínimo exigido para cada una de ellas (A2-B1).</a:t>
                      </a:r>
                    </a:p>
                    <a:p>
                      <a:pPr algn="just" fontAlgn="ctr"/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8545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Impacto en el Aula: Experiencia significativa que esté implementando con la condición de que redunde en el fortalecimiento de competencias en inglés, motivación hacia el idioma e impacto en la institución.</a:t>
                      </a:r>
                    </a:p>
                  </a:txBody>
                  <a:tcPr marL="9429" marR="9429" marT="9429" marB="0" anchor="ctr"/>
                </a:tc>
              </a:tr>
            </a:tbl>
          </a:graphicData>
        </a:graphic>
      </p:graphicFrame>
      <p:sp>
        <p:nvSpPr>
          <p:cNvPr id="17" name="Pentágono 16"/>
          <p:cNvSpPr/>
          <p:nvPr/>
        </p:nvSpPr>
        <p:spPr>
          <a:xfrm>
            <a:off x="709228" y="1317339"/>
            <a:ext cx="3142692" cy="45547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prstClr val="black"/>
                </a:solidFill>
              </a:rPr>
              <a:t>Colombia Bilingüe</a:t>
            </a: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14944" y="1376824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prstClr val="black"/>
                </a:solidFill>
              </a:rPr>
              <a:t>4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16" name="Título 6"/>
          <p:cNvSpPr txBox="1">
            <a:spLocks/>
          </p:cNvSpPr>
          <p:nvPr/>
        </p:nvSpPr>
        <p:spPr>
          <a:xfrm>
            <a:off x="4860032" y="260648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>
                <a:solidFill>
                  <a:prstClr val="black"/>
                </a:solidFill>
              </a:rPr>
              <a:t>Reconocimientos a la Excelencia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331640" y="5435685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9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9815" y="1700808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b="0" dirty="0" smtClean="0"/>
              <a:t>E</a:t>
            </a:r>
            <a:r>
              <a:rPr lang="es-ES" sz="1800" b="0" dirty="0" smtClean="0"/>
              <a:t>s </a:t>
            </a:r>
            <a:r>
              <a:rPr lang="es-ES" sz="1800" b="0" dirty="0"/>
              <a:t>un programa </a:t>
            </a:r>
            <a:r>
              <a:rPr lang="es-ES" sz="1800" b="0" dirty="0" smtClean="0"/>
              <a:t>enmarcado en la política de Bienestar Laboral, liderado </a:t>
            </a:r>
            <a:r>
              <a:rPr lang="es-ES" sz="1800" b="0" dirty="0"/>
              <a:t>por el Ministerio de Educación Nacional </a:t>
            </a:r>
            <a:r>
              <a:rPr lang="es-ES" sz="1800" b="0" dirty="0" smtClean="0"/>
              <a:t>para  </a:t>
            </a:r>
            <a:r>
              <a:rPr lang="es-ES" sz="1800" b="0" dirty="0"/>
              <a:t>incentivar la labor del docente mediante las lecciones y experiencias que el deporte y la competencia sana dejan en las personas. </a:t>
            </a:r>
            <a:endParaRPr lang="es-CO" sz="1800" b="0" dirty="0"/>
          </a:p>
        </p:txBody>
      </p:sp>
      <p:sp>
        <p:nvSpPr>
          <p:cNvPr id="5" name="4 Pentágono"/>
          <p:cNvSpPr/>
          <p:nvPr/>
        </p:nvSpPr>
        <p:spPr>
          <a:xfrm>
            <a:off x="326137" y="1700808"/>
            <a:ext cx="1512168" cy="1368152"/>
          </a:xfrm>
          <a:prstGeom prst="homePlate">
            <a:avLst>
              <a:gd name="adj" fmla="val 2506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¿Qué </a:t>
            </a:r>
            <a:r>
              <a:rPr lang="es-CO" sz="2000" dirty="0" smtClean="0">
                <a:solidFill>
                  <a:schemeClr val="tx1"/>
                </a:solidFill>
              </a:rPr>
              <a:t>son?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326137" y="3861048"/>
            <a:ext cx="1512168" cy="1368152"/>
          </a:xfrm>
          <a:prstGeom prst="homePlate">
            <a:avLst>
              <a:gd name="adj" fmla="val 2506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¿Qué </a:t>
            </a:r>
            <a:r>
              <a:rPr lang="es-CO" sz="2000" dirty="0" smtClean="0">
                <a:solidFill>
                  <a:schemeClr val="tx1"/>
                </a:solidFill>
              </a:rPr>
              <a:t>buscan?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57150" y="3933056"/>
            <a:ext cx="647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b="0" dirty="0"/>
              <a:t>Constituir una de las estrategias básicas para el bienestar de los educadores, propiciando la participación y práctica del deporte en el magisterio, estimulando </a:t>
            </a:r>
            <a:r>
              <a:rPr lang="es-CO" sz="1800" b="0" dirty="0" smtClean="0"/>
              <a:t>la </a:t>
            </a:r>
            <a:r>
              <a:rPr lang="es-CO" sz="1800" b="0" dirty="0"/>
              <a:t>sana competencia, la integración  y  la calidad de </a:t>
            </a:r>
            <a:r>
              <a:rPr lang="es-CO" sz="1800" b="0" dirty="0" smtClean="0"/>
              <a:t>vida.</a:t>
            </a:r>
            <a:endParaRPr lang="es-CO" sz="1800" b="0" dirty="0"/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4860032" y="260648"/>
            <a:ext cx="4125144" cy="9269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4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36 Conector angular"/>
          <p:cNvCxnSpPr>
            <a:stCxn id="16" idx="2"/>
          </p:cNvCxnSpPr>
          <p:nvPr/>
        </p:nvCxnSpPr>
        <p:spPr>
          <a:xfrm rot="16200000" flipH="1">
            <a:off x="6685512" y="3148455"/>
            <a:ext cx="569251" cy="63758"/>
          </a:xfrm>
          <a:prstGeom prst="bentConnector3">
            <a:avLst>
              <a:gd name="adj1" fmla="val -51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3 Grupo"/>
          <p:cNvGrpSpPr/>
          <p:nvPr/>
        </p:nvGrpSpPr>
        <p:grpSpPr>
          <a:xfrm>
            <a:off x="1187624" y="1421123"/>
            <a:ext cx="2222152" cy="771524"/>
            <a:chOff x="3817" y="1261338"/>
            <a:chExt cx="2222152" cy="888861"/>
          </a:xfrm>
        </p:grpSpPr>
        <p:sp>
          <p:nvSpPr>
            <p:cNvPr id="5" name="4 Cheurón"/>
            <p:cNvSpPr/>
            <p:nvPr/>
          </p:nvSpPr>
          <p:spPr>
            <a:xfrm>
              <a:off x="3817" y="1261338"/>
              <a:ext cx="2222152" cy="888861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448248" y="1261338"/>
              <a:ext cx="1333291" cy="88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s-CO" dirty="0"/>
                <a:t>2015</a:t>
              </a: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5590208" y="1379648"/>
            <a:ext cx="2222152" cy="811102"/>
            <a:chOff x="2003754" y="1261338"/>
            <a:chExt cx="2222152" cy="888861"/>
          </a:xfrm>
        </p:grpSpPr>
        <p:sp>
          <p:nvSpPr>
            <p:cNvPr id="8" name="7 Cheurón"/>
            <p:cNvSpPr/>
            <p:nvPr/>
          </p:nvSpPr>
          <p:spPr>
            <a:xfrm>
              <a:off x="2003754" y="1261338"/>
              <a:ext cx="2222152" cy="888861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2448185" y="1261338"/>
              <a:ext cx="1333291" cy="88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 dirty="0" smtClean="0">
                  <a:solidFill>
                    <a:prstClr val="white"/>
                  </a:solidFill>
                </a:rPr>
                <a:t>2016</a:t>
              </a:r>
              <a:endParaRPr lang="es-CO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5416084" y="2499709"/>
            <a:ext cx="3044348" cy="39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prstClr val="white"/>
                </a:solidFill>
              </a:rPr>
              <a:t>Fase Final Nacional</a:t>
            </a:r>
          </a:p>
          <a:p>
            <a:pPr algn="ctr"/>
            <a:r>
              <a:rPr lang="es-CO" sz="1400" dirty="0" smtClean="0">
                <a:solidFill>
                  <a:prstClr val="white"/>
                </a:solidFill>
              </a:rPr>
              <a:t>Deportes de Conjunto e Individuales  </a:t>
            </a:r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259632" y="2492896"/>
            <a:ext cx="2071977" cy="39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prstClr val="white"/>
                </a:solidFill>
              </a:rPr>
              <a:t>Fase Zonal Nacional</a:t>
            </a:r>
          </a:p>
          <a:p>
            <a:pPr algn="ctr"/>
            <a:r>
              <a:rPr lang="es-CO" sz="1400" dirty="0" smtClean="0">
                <a:solidFill>
                  <a:prstClr val="white"/>
                </a:solidFill>
              </a:rPr>
              <a:t>Deportes de Conjunto  </a:t>
            </a:r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9" name="Título 6"/>
          <p:cNvSpPr txBox="1">
            <a:spLocks/>
          </p:cNvSpPr>
          <p:nvPr/>
        </p:nvSpPr>
        <p:spPr>
          <a:xfrm>
            <a:off x="4788024" y="332656"/>
            <a:ext cx="4355976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/>
              <a:t>Proyección de Ejecución de las Fases </a:t>
            </a:r>
            <a:endParaRPr lang="es-CO" sz="2400" dirty="0"/>
          </a:p>
        </p:txBody>
      </p:sp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1712016629"/>
              </p:ext>
            </p:extLst>
          </p:nvPr>
        </p:nvGraphicFramePr>
        <p:xfrm>
          <a:off x="179512" y="3464960"/>
          <a:ext cx="41764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981098098"/>
              </p:ext>
            </p:extLst>
          </p:nvPr>
        </p:nvGraphicFramePr>
        <p:xfrm>
          <a:off x="4733764" y="3536968"/>
          <a:ext cx="4536504" cy="22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683568" y="5949280"/>
            <a:ext cx="30963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DEPORTES DE CONJUNTO</a:t>
            </a:r>
            <a:endParaRPr lang="es-CO" sz="1800" dirty="0"/>
          </a:p>
        </p:txBody>
      </p:sp>
      <p:sp>
        <p:nvSpPr>
          <p:cNvPr id="23" name="22 Rectángulo"/>
          <p:cNvSpPr/>
          <p:nvPr/>
        </p:nvSpPr>
        <p:spPr>
          <a:xfrm>
            <a:off x="5580112" y="5949280"/>
            <a:ext cx="30963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DEPORTES INDIVIDUALES </a:t>
            </a:r>
            <a:endParaRPr lang="es-CO" sz="1800" dirty="0"/>
          </a:p>
        </p:txBody>
      </p:sp>
      <p:cxnSp>
        <p:nvCxnSpPr>
          <p:cNvPr id="27" name="26 Conector angular"/>
          <p:cNvCxnSpPr>
            <a:stCxn id="16" idx="2"/>
            <a:endCxn id="20" idx="0"/>
          </p:cNvCxnSpPr>
          <p:nvPr/>
        </p:nvCxnSpPr>
        <p:spPr>
          <a:xfrm rot="5400000">
            <a:off x="4318376" y="845077"/>
            <a:ext cx="569251" cy="46705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18" idx="1"/>
          </p:cNvCxnSpPr>
          <p:nvPr/>
        </p:nvCxnSpPr>
        <p:spPr>
          <a:xfrm rot="10800000" flipV="1">
            <a:off x="539552" y="2690896"/>
            <a:ext cx="720080" cy="9180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2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/>
          <p:cNvSpPr txBox="1"/>
          <p:nvPr/>
        </p:nvSpPr>
        <p:spPr>
          <a:xfrm>
            <a:off x="5323307" y="116632"/>
            <a:ext cx="341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+mj-lt"/>
              </a:rPr>
              <a:t>Lineamientos Generales</a:t>
            </a:r>
          </a:p>
          <a:p>
            <a:pPr algn="ctr"/>
            <a:r>
              <a:rPr lang="es-CO" dirty="0" smtClean="0">
                <a:latin typeface="+mj-lt"/>
              </a:rPr>
              <a:t>Fase Municipal </a:t>
            </a:r>
            <a:endParaRPr lang="es-CO" dirty="0"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5433215"/>
              </p:ext>
            </p:extLst>
          </p:nvPr>
        </p:nvGraphicFramePr>
        <p:xfrm>
          <a:off x="611560" y="1412776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926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0"/>
          <p:cNvSpPr txBox="1"/>
          <p:nvPr/>
        </p:nvSpPr>
        <p:spPr>
          <a:xfrm>
            <a:off x="4427984" y="26064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+mj-lt"/>
              </a:rPr>
              <a:t>Participantes Regiones y Departamentos </a:t>
            </a:r>
            <a:endParaRPr lang="es-CO" dirty="0">
              <a:latin typeface="+mj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87642"/>
              </p:ext>
            </p:extLst>
          </p:nvPr>
        </p:nvGraphicFramePr>
        <p:xfrm>
          <a:off x="313184" y="1484784"/>
          <a:ext cx="8686799" cy="468051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63002"/>
                <a:gridCol w="1708698"/>
                <a:gridCol w="3450468"/>
                <a:gridCol w="661431"/>
                <a:gridCol w="661431"/>
                <a:gridCol w="1741769"/>
              </a:tblGrid>
              <a:tr h="594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ZONA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SEDE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DEPARTAMENTOS CONVOCADOS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No. DPTOS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TOTAL PARTICIPANTES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DEPORTES CONVOCADOS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</a:tr>
              <a:tr h="71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Bello (Antioquia)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u="none" strike="noStrike" dirty="0" err="1">
                          <a:effectLst/>
                        </a:rPr>
                        <a:t>Antioquia</a:t>
                      </a:r>
                      <a:r>
                        <a:rPr lang="pt-BR" sz="1500" u="none" strike="noStrike" dirty="0">
                          <a:effectLst/>
                        </a:rPr>
                        <a:t>, Caldas, </a:t>
                      </a:r>
                      <a:r>
                        <a:rPr lang="pt-BR" sz="1500" u="none" strike="noStrike" dirty="0" err="1">
                          <a:effectLst/>
                        </a:rPr>
                        <a:t>Chocó</a:t>
                      </a:r>
                      <a:r>
                        <a:rPr lang="pt-BR" sz="1500" u="none" strike="noStrike" dirty="0">
                          <a:effectLst/>
                        </a:rPr>
                        <a:t>, </a:t>
                      </a:r>
                      <a:r>
                        <a:rPr lang="pt-BR" sz="1500" u="none" strike="noStrike" dirty="0" err="1">
                          <a:effectLst/>
                        </a:rPr>
                        <a:t>Tolima</a:t>
                      </a:r>
                      <a:r>
                        <a:rPr lang="pt-BR" sz="1500" u="none" strike="noStrike" dirty="0">
                          <a:effectLst/>
                        </a:rPr>
                        <a:t>, </a:t>
                      </a:r>
                      <a:r>
                        <a:rPr lang="pt-BR" sz="1500" u="none" strike="noStrike" dirty="0" err="1">
                          <a:effectLst/>
                        </a:rPr>
                        <a:t>Risaralda</a:t>
                      </a:r>
                      <a:r>
                        <a:rPr lang="pt-BR" sz="1500" u="none" strike="noStrike" dirty="0">
                          <a:effectLst/>
                        </a:rPr>
                        <a:t>.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5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475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BALONCESTO (F-M)</a:t>
                      </a:r>
                      <a:br>
                        <a:rPr lang="es-CO" sz="1500" u="none" strike="noStrike">
                          <a:effectLst/>
                        </a:rPr>
                      </a:br>
                      <a:r>
                        <a:rPr lang="es-CO" sz="1500" u="none" strike="noStrike">
                          <a:effectLst/>
                        </a:rPr>
                        <a:t>Voleibol (F-M)</a:t>
                      </a:r>
                      <a:br>
                        <a:rPr lang="es-CO" sz="1500" u="none" strike="noStrike">
                          <a:effectLst/>
                        </a:rPr>
                      </a:br>
                      <a:r>
                        <a:rPr lang="es-CO" sz="1500" u="none" strike="noStrike">
                          <a:effectLst/>
                        </a:rPr>
                        <a:t>Futbol (M)</a:t>
                      </a:r>
                      <a:br>
                        <a:rPr lang="es-CO" sz="1500" u="none" strike="noStrike">
                          <a:effectLst/>
                        </a:rPr>
                      </a:br>
                      <a:r>
                        <a:rPr lang="es-CO" sz="1500" u="none" strike="noStrike">
                          <a:effectLst/>
                        </a:rPr>
                        <a:t>Futbol Sala (F-M)</a:t>
                      </a:r>
                      <a:br>
                        <a:rPr lang="es-CO" sz="1500" u="none" strike="noStrike">
                          <a:effectLst/>
                        </a:rPr>
                      </a:b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</a:tr>
              <a:tr h="519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 dirty="0">
                          <a:effectLst/>
                        </a:rPr>
                        <a:t>Popayán (Cauca) 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 dirty="0">
                          <a:effectLst/>
                        </a:rPr>
                        <a:t>Cauca, Huila, Nariño, Quindío, Putumayo, Valle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6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570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78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833" marR="7833" marT="78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50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Yopal </a:t>
                      </a:r>
                      <a:r>
                        <a:rPr lang="es-CO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(Casanare) </a:t>
                      </a:r>
                    </a:p>
                  </a:txBody>
                  <a:tcPr marL="7833" marR="7833" marT="78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Amazonas, </a:t>
                      </a:r>
                      <a:r>
                        <a:rPr lang="pt-BR" sz="150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Arauca</a:t>
                      </a:r>
                      <a:r>
                        <a:rPr lang="pt-BR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Caquetá, </a:t>
                      </a:r>
                      <a:r>
                        <a:rPr lang="pt-BR" sz="150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Casanare</a:t>
                      </a:r>
                      <a:r>
                        <a:rPr lang="pt-BR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50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Guainía</a:t>
                      </a:r>
                      <a:r>
                        <a:rPr lang="pt-BR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Meta, </a:t>
                      </a:r>
                      <a:r>
                        <a:rPr lang="pt-BR" sz="150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Guaviare</a:t>
                      </a:r>
                      <a:r>
                        <a:rPr lang="pt-BR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50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Vaupés</a:t>
                      </a:r>
                      <a:r>
                        <a:rPr lang="pt-BR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50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Vichada</a:t>
                      </a:r>
                      <a:endParaRPr lang="pt-BR" sz="150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33" marR="7833" marT="78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833" marR="7833" marT="78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50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</a:t>
                      </a:r>
                    </a:p>
                  </a:txBody>
                  <a:tcPr marL="7833" marR="7833" marT="7833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9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 dirty="0">
                          <a:effectLst/>
                        </a:rPr>
                        <a:t>Bucaramanga (</a:t>
                      </a:r>
                      <a:r>
                        <a:rPr lang="es-CO" sz="1500" u="none" strike="noStrike" dirty="0" err="1">
                          <a:effectLst/>
                        </a:rPr>
                        <a:t>Santader</a:t>
                      </a:r>
                      <a:r>
                        <a:rPr lang="es-CO" sz="1500" u="none" strike="noStrike" dirty="0">
                          <a:effectLst/>
                        </a:rPr>
                        <a:t>) 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u="none" strike="noStrike" dirty="0">
                          <a:effectLst/>
                        </a:rPr>
                        <a:t>Bogotá, </a:t>
                      </a:r>
                      <a:r>
                        <a:rPr lang="pt-BR" sz="1500" u="none" strike="noStrike" dirty="0" err="1">
                          <a:effectLst/>
                        </a:rPr>
                        <a:t>Boyacá</a:t>
                      </a:r>
                      <a:r>
                        <a:rPr lang="pt-BR" sz="1500" u="none" strike="noStrike" dirty="0">
                          <a:effectLst/>
                        </a:rPr>
                        <a:t>, </a:t>
                      </a:r>
                      <a:r>
                        <a:rPr lang="pt-BR" sz="1500" u="none" strike="noStrike" dirty="0" err="1">
                          <a:effectLst/>
                        </a:rPr>
                        <a:t>Cundinamarca</a:t>
                      </a:r>
                      <a:r>
                        <a:rPr lang="pt-BR" sz="1500" u="none" strike="noStrike" dirty="0">
                          <a:effectLst/>
                        </a:rPr>
                        <a:t>, Norte de Santander, Santander.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 dirty="0">
                          <a:effectLst/>
                        </a:rPr>
                        <a:t>5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 dirty="0">
                          <a:effectLst/>
                        </a:rPr>
                        <a:t>475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9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Barranquilla (Atlántico) 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Atlántico, Cesar, Guajira, Magdalena 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380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9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Cartagena (Bolívar) 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Bolívar, Córdoba, Sucre, San Andrés 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4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380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9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TOTAL 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33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u="none" strike="noStrike">
                          <a:effectLst/>
                        </a:rPr>
                        <a:t>3135</a:t>
                      </a:r>
                      <a:endParaRPr lang="es-CO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3" marR="7833" marT="78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664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7584" y="26369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alibri"/>
                <a:cs typeface="Calibri"/>
              </a:rPr>
              <a:t>… pero antes…</a:t>
            </a:r>
            <a:endParaRPr lang="es-ES" sz="2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36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Imagen 1" descr="Gra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620713"/>
            <a:ext cx="6804025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3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Reglas del juego</a:t>
            </a:r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395536" y="2276872"/>
            <a:ext cx="309634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200" b="0" dirty="0">
                <a:latin typeface="Calibri"/>
                <a:cs typeface="Calibri"/>
              </a:rPr>
              <a:t>Tiempo</a:t>
            </a:r>
          </a:p>
          <a:p>
            <a:pPr marL="342900" indent="-342900">
              <a:buFont typeface="Arial"/>
              <a:buChar char="•"/>
            </a:pPr>
            <a:endParaRPr lang="es-ES" sz="2200" b="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s-ES" sz="2200" b="0" dirty="0" smtClean="0">
                <a:latin typeface="Calibri"/>
                <a:cs typeface="Calibri"/>
              </a:rPr>
              <a:t>Espacios adicionales para ahondar en ciertos temas</a:t>
            </a:r>
          </a:p>
          <a:p>
            <a:endParaRPr lang="es-ES" sz="2200" b="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s-ES" sz="2200" b="0" dirty="0" smtClean="0">
                <a:latin typeface="Calibri"/>
                <a:cs typeface="Calibri"/>
              </a:rPr>
              <a:t>Sistematizaci</a:t>
            </a:r>
            <a:r>
              <a:rPr lang="es-ES" sz="2200" b="0" dirty="0" smtClean="0">
                <a:latin typeface="Calibri"/>
                <a:cs typeface="Calibri"/>
              </a:rPr>
              <a:t>ón de preguntas</a:t>
            </a:r>
            <a:endParaRPr lang="es-ES" sz="2200" b="0" dirty="0" smtClean="0">
              <a:latin typeface="Calibri"/>
              <a:cs typeface="Calibri"/>
            </a:endParaRPr>
          </a:p>
        </p:txBody>
      </p:sp>
      <p:pic>
        <p:nvPicPr>
          <p:cNvPr id="5" name="Imagen 4" descr="what_do_the_writing_task_2_questions_me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15608" y="33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9" name="Rectángulo 17"/>
          <p:cNvSpPr>
            <a:spLocks noChangeAspect="1"/>
          </p:cNvSpPr>
          <p:nvPr/>
        </p:nvSpPr>
        <p:spPr>
          <a:xfrm>
            <a:off x="2560651" y="1772816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Inducci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ángulo 18"/>
          <p:cNvSpPr>
            <a:spLocks noChangeAspect="1"/>
          </p:cNvSpPr>
          <p:nvPr/>
        </p:nvSpPr>
        <p:spPr>
          <a:xfrm>
            <a:off x="2560651" y="2276832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Formaci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ón en servicio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Rectángulo 19"/>
          <p:cNvSpPr>
            <a:spLocks noChangeAspect="1"/>
          </p:cNvSpPr>
          <p:nvPr/>
        </p:nvSpPr>
        <p:spPr>
          <a:xfrm>
            <a:off x="2560651" y="5445264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Juegos Deportivos Nacionales del Magisterio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Rectángulo 24"/>
          <p:cNvSpPr>
            <a:spLocks noChangeAspect="1"/>
          </p:cNvSpPr>
          <p:nvPr/>
        </p:nvSpPr>
        <p:spPr>
          <a:xfrm>
            <a:off x="2002805" y="177281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25"/>
          <p:cNvSpPr>
            <a:spLocks noChangeAspect="1"/>
          </p:cNvSpPr>
          <p:nvPr/>
        </p:nvSpPr>
        <p:spPr>
          <a:xfrm>
            <a:off x="2002805" y="22768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26"/>
          <p:cNvSpPr>
            <a:spLocks noChangeAspect="1"/>
          </p:cNvSpPr>
          <p:nvPr/>
        </p:nvSpPr>
        <p:spPr>
          <a:xfrm>
            <a:off x="2002805" y="494120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26"/>
          <p:cNvSpPr>
            <a:spLocks noChangeAspect="1"/>
          </p:cNvSpPr>
          <p:nvPr/>
        </p:nvSpPr>
        <p:spPr>
          <a:xfrm>
            <a:off x="2007142" y="544526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ángulo 19"/>
          <p:cNvSpPr>
            <a:spLocks noChangeAspect="1"/>
          </p:cNvSpPr>
          <p:nvPr/>
        </p:nvSpPr>
        <p:spPr>
          <a:xfrm>
            <a:off x="2556313" y="4941208"/>
            <a:ext cx="441124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Reconocimiento a maestros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Rectángulo 19"/>
          <p:cNvSpPr>
            <a:spLocks noChangeAspect="1"/>
          </p:cNvSpPr>
          <p:nvPr/>
        </p:nvSpPr>
        <p:spPr>
          <a:xfrm>
            <a:off x="3131841" y="3356992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Seguimiento y acompañamiento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Rectángulo 19"/>
          <p:cNvSpPr>
            <a:spLocks noChangeAspect="1"/>
          </p:cNvSpPr>
          <p:nvPr/>
        </p:nvSpPr>
        <p:spPr>
          <a:xfrm>
            <a:off x="3104947" y="3861088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Becas para la Excelencia Docente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Rectángulo 26"/>
          <p:cNvSpPr>
            <a:spLocks noChangeAspect="1"/>
          </p:cNvSpPr>
          <p:nvPr/>
        </p:nvSpPr>
        <p:spPr>
          <a:xfrm>
            <a:off x="2547100" y="3357032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ángulo 26"/>
          <p:cNvSpPr>
            <a:spLocks noChangeAspect="1"/>
          </p:cNvSpPr>
          <p:nvPr/>
        </p:nvSpPr>
        <p:spPr>
          <a:xfrm>
            <a:off x="2547100" y="3861088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ángulo 19"/>
          <p:cNvSpPr>
            <a:spLocks noChangeAspect="1"/>
          </p:cNvSpPr>
          <p:nvPr/>
        </p:nvSpPr>
        <p:spPr>
          <a:xfrm>
            <a:off x="3104946" y="4365144"/>
            <a:ext cx="3843318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Foro Educativo Nacional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Rectángulo 26"/>
          <p:cNvSpPr>
            <a:spLocks noChangeAspect="1"/>
          </p:cNvSpPr>
          <p:nvPr/>
        </p:nvSpPr>
        <p:spPr>
          <a:xfrm>
            <a:off x="2547099" y="4365144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echa derecha 1"/>
          <p:cNvSpPr/>
          <p:nvPr/>
        </p:nvSpPr>
        <p:spPr>
          <a:xfrm>
            <a:off x="1187624" y="1763277"/>
            <a:ext cx="495382" cy="3695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19"/>
          <p:cNvSpPr>
            <a:spLocks noChangeAspect="1"/>
          </p:cNvSpPr>
          <p:nvPr/>
        </p:nvSpPr>
        <p:spPr>
          <a:xfrm>
            <a:off x="3131840" y="2852936"/>
            <a:ext cx="3816424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Apoyo curricular</a:t>
            </a:r>
            <a:endParaRPr lang="es-CO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Rectángulo 26"/>
          <p:cNvSpPr>
            <a:spLocks noChangeAspect="1"/>
          </p:cNvSpPr>
          <p:nvPr/>
        </p:nvSpPr>
        <p:spPr>
          <a:xfrm>
            <a:off x="2547099" y="2852976"/>
            <a:ext cx="497040" cy="360000"/>
          </a:xfrm>
          <a:prstGeom prst="rect">
            <a:avLst/>
          </a:prstGeom>
          <a:solidFill>
            <a:srgbClr val="680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</a:t>
            </a:r>
            <a:endParaRPr lang="es-C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9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55576" y="1844824"/>
            <a:ext cx="7632848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1600" dirty="0"/>
              <a:t>EMPODERAMIENTO</a:t>
            </a:r>
          </a:p>
          <a:p>
            <a:pPr marL="0" indent="0">
              <a:buNone/>
            </a:pPr>
            <a:endParaRPr lang="es-CO" sz="1600" dirty="0" smtClean="0"/>
          </a:p>
          <a:p>
            <a:pPr marL="0" indent="0">
              <a:buNone/>
            </a:pPr>
            <a:r>
              <a:rPr lang="es-CO" sz="1600" b="0" dirty="0" smtClean="0"/>
              <a:t>“</a:t>
            </a:r>
            <a:r>
              <a:rPr lang="es-CO" sz="1600" b="0" dirty="0"/>
              <a:t>Que los niños aprendan más y mejor depende de mí”.  </a:t>
            </a:r>
            <a:endParaRPr lang="es-CO" sz="1600" b="0" dirty="0" smtClean="0"/>
          </a:p>
          <a:p>
            <a:pPr marL="0" indent="0">
              <a:buNone/>
            </a:pPr>
            <a:r>
              <a:rPr lang="es-CO" sz="1600" b="0" dirty="0" smtClean="0"/>
              <a:t>Emoción </a:t>
            </a:r>
            <a:r>
              <a:rPr lang="es-CO" sz="1600" b="0" dirty="0"/>
              <a:t>asociada: sentirse responsable y competente.</a:t>
            </a:r>
          </a:p>
          <a:p>
            <a:pPr marL="0" indent="0">
              <a:buNone/>
            </a:pPr>
            <a:endParaRPr lang="es-CO" sz="1600" dirty="0"/>
          </a:p>
          <a:p>
            <a:pPr marL="0" indent="0">
              <a:buNone/>
            </a:pPr>
            <a:r>
              <a:rPr lang="es-CO" sz="1600" dirty="0" smtClean="0"/>
              <a:t>ACOMPAÑAMIENTO</a:t>
            </a:r>
            <a:endParaRPr lang="es-CO" sz="1600" dirty="0"/>
          </a:p>
          <a:p>
            <a:endParaRPr lang="es-CO" sz="1600" dirty="0"/>
          </a:p>
          <a:p>
            <a:pPr marL="0" indent="0">
              <a:buNone/>
            </a:pPr>
            <a:r>
              <a:rPr lang="es-CO" sz="1600" b="0" dirty="0"/>
              <a:t>“No estoy sólo en este </a:t>
            </a:r>
            <a:r>
              <a:rPr lang="es-CO" sz="1600" b="0" dirty="0" smtClean="0"/>
              <a:t>reto” </a:t>
            </a:r>
            <a:r>
              <a:rPr lang="es-CO" sz="1600" b="0" dirty="0"/>
              <a:t>“Me siento parte de algo realmente grande</a:t>
            </a:r>
            <a:r>
              <a:rPr lang="es-CO" sz="1600" b="0" dirty="0" smtClean="0"/>
              <a:t>”</a:t>
            </a:r>
            <a:endParaRPr lang="es-CO" sz="1600" b="0" dirty="0"/>
          </a:p>
          <a:p>
            <a:pPr marL="0" indent="0">
              <a:buNone/>
            </a:pPr>
            <a:r>
              <a:rPr lang="es-CO" sz="1600" b="0" dirty="0"/>
              <a:t>Emoción asociada: Sentirse acogido, acompañado y apoyado.</a:t>
            </a:r>
          </a:p>
          <a:p>
            <a:endParaRPr lang="es-CO" sz="1600" dirty="0"/>
          </a:p>
          <a:p>
            <a:pPr marL="0" indent="0">
              <a:buNone/>
            </a:pPr>
            <a:r>
              <a:rPr lang="es-CO" sz="1600" dirty="0" smtClean="0"/>
              <a:t>PROFESIONALIZACIÓN</a:t>
            </a:r>
            <a:endParaRPr lang="es-CO" sz="1600" dirty="0"/>
          </a:p>
          <a:p>
            <a:endParaRPr lang="es-CO" sz="1600" dirty="0"/>
          </a:p>
          <a:p>
            <a:pPr marL="0" indent="0">
              <a:buNone/>
            </a:pPr>
            <a:r>
              <a:rPr lang="es-CO" sz="1600" b="0" dirty="0"/>
              <a:t>“Me siento reconocido en la importancia de mi labor como maestro, docente” “y para hacer mi labor en excelencia necesito seguir preparándome día a día” </a:t>
            </a:r>
            <a:r>
              <a:rPr lang="es-CO" sz="1600" b="0" dirty="0" smtClean="0"/>
              <a:t> </a:t>
            </a:r>
          </a:p>
          <a:p>
            <a:pPr marL="0" indent="0">
              <a:buNone/>
            </a:pPr>
            <a:r>
              <a:rPr lang="es-CO" sz="1600" b="0" dirty="0" smtClean="0"/>
              <a:t>Emoción </a:t>
            </a:r>
            <a:r>
              <a:rPr lang="es-CO" sz="1600" b="0" dirty="0"/>
              <a:t>asociada: Sentirse comprometido, reconocido, valorado y admirado.</a:t>
            </a:r>
            <a:endParaRPr lang="es-CO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221" t="34251" r="21221" b="37203"/>
          <a:stretch/>
        </p:blipFill>
        <p:spPr>
          <a:xfrm>
            <a:off x="5364088" y="188640"/>
            <a:ext cx="3312368" cy="9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99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645472" y="2996952"/>
            <a:ext cx="1584176" cy="15841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>
                <a:solidFill>
                  <a:schemeClr val="tx1"/>
                </a:solidFill>
              </a:rPr>
              <a:t>Objetivos</a:t>
            </a:r>
            <a:endParaRPr lang="es-CO" sz="1800" dirty="0">
              <a:solidFill>
                <a:schemeClr val="tx1"/>
              </a:solidFill>
            </a:endParaRPr>
          </a:p>
        </p:txBody>
      </p:sp>
      <p:cxnSp>
        <p:nvCxnSpPr>
          <p:cNvPr id="5" name="4 Conector recto"/>
          <p:cNvCxnSpPr>
            <a:stCxn id="3" idx="0"/>
          </p:cNvCxnSpPr>
          <p:nvPr/>
        </p:nvCxnSpPr>
        <p:spPr>
          <a:xfrm flipV="1">
            <a:off x="1437560" y="1988840"/>
            <a:ext cx="1512168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>
            <a:stCxn id="3" idx="4"/>
          </p:cNvCxnSpPr>
          <p:nvPr/>
        </p:nvCxnSpPr>
        <p:spPr>
          <a:xfrm>
            <a:off x="1437560" y="4581128"/>
            <a:ext cx="1512000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391080" y="2677856"/>
            <a:ext cx="651881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CO" sz="1800" b="0" dirty="0" smtClean="0">
                <a:latin typeface="Calibri"/>
                <a:cs typeface="Calibri"/>
              </a:rPr>
              <a:t>Promover en los docentes el sentido de pertenencia hacia el sector educativo.</a:t>
            </a:r>
          </a:p>
          <a:p>
            <a:pPr marL="342900" indent="-342900" algn="just"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CO" sz="1800" b="0" dirty="0" smtClean="0">
                <a:latin typeface="Calibri"/>
                <a:cs typeface="Calibri"/>
              </a:rPr>
              <a:t>Lograr que los docentes se apropien de su rol como garantes del derecho a la educación de calidad.</a:t>
            </a:r>
          </a:p>
          <a:p>
            <a:pPr marL="342900" indent="-342900" algn="just"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CO" sz="1800" b="0" dirty="0" smtClean="0">
                <a:latin typeface="Calibri"/>
                <a:cs typeface="Calibri"/>
              </a:rPr>
              <a:t>Reconocer al maestro como un actor importante en la sociedad.</a:t>
            </a:r>
          </a:p>
          <a:p>
            <a:pPr marL="342900" indent="-342900" algn="just"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CO" sz="1800" b="0" dirty="0" smtClean="0">
                <a:latin typeface="Calibri"/>
                <a:cs typeface="Calibri"/>
              </a:rPr>
              <a:t>Vincular a los maestros a una experiencia motivadora e inspiradora.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221" t="34251" r="21221" b="37203"/>
          <a:stretch/>
        </p:blipFill>
        <p:spPr>
          <a:xfrm>
            <a:off x="5364088" y="188640"/>
            <a:ext cx="3312368" cy="9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XMtQ08iLCJTdHlsZU5hbWUiOiJTdGFuZGFyZCIsIklzVGVtcGxhdGUiOmZhbHNlLCJWZXJzaW9uIjp7IiRpZCI6IjIiLCJWZXJzaW9uIjoiMy4wLjEiLCJPcmlnaW5hbEFzc2VtYmx5VmVyc2lvbiI6IjMuMDE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xOTIsIkciOjgwLCJCIjo3N3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U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AsIlRvZGF5TWFya2VyUG9zaXRpb24iOjA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0LCJUaXRsZVBvc2l0aW9uIjo1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fSwiSXNWaXNpYmxlIjp0cnVlLCJQYXJlbnRTdHlsZSI6bnVsbH0sIlNob3dFbGFwc2VkVGltZUdyYWRpZW50U3R5bGUiOmZhbHNlfSwiU2NhbGUiOnsiJGlkIjoiMTIyIiwiU3RhcnREYXRlIjoiMjAxNS0wMS0wOVQyMzo1OTo1OS45OTlaIiwiRW5kRGF0ZSI6IjIwMTUtMTItMThUMjM6NTk6NTkuOTk5WiIsIkZvcm1hdCI6Ik1NTSIsIlR5cGUiOjIsIkF1dG9EYXRlUmFuZ2UiOnRydWUsIldvcmtpbmdEYXlzIjozMSwiVG9kYXlNYXJrZXJUZXh0IjoiSG95IiwiQXV0b1NjYWxlVHlwZSI6dHJ1ZX0sIk1pbGVzdG9uZXMiOlt7IiRpZCI6IjEyMyIsIkRhdGUiOiIyMDE1LTAxLTA5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EyNywiUiI6MTExLCJHIjo0OSwiQiI6MTUyfX0sIkxpbmVXZWlnaHQiOjEuMCwiTGluZVR5cGUiOjAsIlBhcmVudFN0eWxlIjp7IiRyZWYiOiI1NSJ9fSwiSXNCZWxvd1RpbWViYW5kIjp0cnVlLCJIaWRlRGF0ZSI6ZmFsc2UsIlNoYXBlU2l6ZSI6MSwiU3BhY2luZyI6MS4wLCJQYWRkaW5nIjp7IiRyZWYiOiI1OCJ9LCJTaGFwZVN0eWxlIjp7IiRpZCI6IjEyOCIsIk1hcmdpbiI6eyIkcmVmIjoiNjAifSwiUGFkZGluZyI6eyIkcmVmIjoiNjEifSwiQmFja2dyb3VuZCI6eyIkaWQiOiIxMjkiLCJDb2xvciI6eyIkaWQiOiIxMzAiLCJBIjoyNTUsIlIiOjExMSwiRyI6NDksIkIiOjE1M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IsIkZvcmVncm91bmQiOnsiJHJlZiI6IjY3In0sIk1heFdpZHRoIjo3Mi44NzU1MTExNjk0MzM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HJlZiI6Ijc5In0sIklzVmlzaWJsZSI6dHJ1ZSwiUGFyZW50U3R5bGUiOnsiJHJlZiI6IjUzIn19LCJQb3NpdGlvbiI6eyIkaWQiOiIxMzgiLCJSYXRpbyI6MC4wLCJJc0N1c3RvbSI6ZmFsc2V9LCJJZCI6IjNlNTU0YzYxLTBiOWMtNGI2Yi05MDRkLTg5MzQ5MzM1YjY2MSIsIlRpdGxlIjoiRGVjbGFyYWNpw7NuIFZpZ2lsYW5jaWEgRXNwZWNpYWxcciIsIk5vdGUiOm51bGwsIkh5cGVybGluayI6bnVsbCwiSXNDaGFuZ2VkIjpmYWxzZSwiSXNOZXciOmZhbHNlfSx7IiRpZCI6IjEzOSIsIkRhdGUiOiIyMDE1LTAxLTI2VDIzOjU5OjU5Ljk5OV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ExLCJHIjo0OSwiQiI6MTUyfX0sIkxpbmVXZWlnaHQiOjEuMCwiTGluZVR5cGUiOjAsIlBhcmVudFN0eWxlIjp7IiRyZWYiOiI1NSJ9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xMTEsIkciOjQ5LCJCIjoxNTJ9fSwiSXNWaXNpYmxlIjp0cnVlLCJXaWR0aCI6MTguMCwiSGVpZ2h0IjoyMC4wLCJCb3JkZXJTdHlsZSI6eyIkaWQiOiIxNDciLCJMaW5lQ29sb3IiOnsiJHJlZiI6IjYzIn0sIkxpbmVXZWlnaHQiOjAuMCwiTGluZVR5cGUiOjAsIlBhcmVudFN0eWxlIjp7IiRyZWYiOiI2MiJ9fSwiUGFyZW50U3R5bGUiOnsiJHJlZiI6IjU5In19LCJUaXRsZVN0eWxlIjp7IiRpZCI6IjE0OCIsIkZvbnRTZXR0aW5ncyI6eyIkaWQiOiIxNDkiLCJGb250U2l6ZSI6MTEsIkZvbnROYW1lIjoiQ2FsaWJyaSIsIklzQm9sZCI6dHJ1ZSwiSXNJdGFsaWMiOmZhbHNlLCJJc1VuZGVybGluZWQiOmZhbHNlLCJQYXJlbnRTdHlsZSI6eyIkcmVmIjoiNjYifX0sIkF1dG9TaXplIjoyLCJGb3JlZ3JvdW5kIjp7IiRyZWYiOiI2NyJ9LCJNYXhXaWR0aCI6MTE4LjcxNjY5MDA2MzQ3NjU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IkaWQiOiIxNTQiLCJSYXRpbyI6MC4zMDEwNDEwMTkzOTI2MDIyNSwiSXNDdXN0b20iOnRydWV9LCJJZCI6Ijk5YjA1NDZlLWE4YzYtNGYxNy05NDQwLTQ1MTgzY2FiY2U3OCIsIlRpdGxlIjoiUHVibGljYWNpw7NuIHdlYiArIGNvcnJlbyBtYXNpdm8gZGUgQUJDIGRlIGxhIGFjcmVkaXRhY2nDs25cciIsIk5vdGUiOm51bGwsIkh5cGVybGluayI6bnVsbCwiSXNDaGFuZ2VkIjpmYWxzZSwiSXNOZXciOmZhbHNlfSx7IiRpZCI6IjE1NSIsIkRhdGUiOiIyMDE1LTAxLTMwVDIzOjU5OjU5Ljk5OVoiLCJTdHlsZSI6eyIkaWQiOiIxNTYiLCJTaGFwZSI6MiwiQ29ubmVjdG9yTWFyZ2luIjp7IiRyZWYiOiI1NCJ9LCJDb25uZWN0b3JTdHlsZSI6eyIkaWQiOiIxNTciLCJMaW5lQ29sb3IiOnsiJGlkIjoiMTU4IiwiJHR5cGUiOiJOTFJFLkNvbW1vbi5Eb20uU29saWRDb2xvckJydXNoLCBOTFJFLkNvbW1vbiIsIkNvbG9yIjp7IiRpZCI6IjE1OSIsIkEiOjEyNywiUiI6MTExLCJHIjo0OSwiQiI6MTUyfX0sIkxpbmVXZWlnaHQiOjEuMCwiTGluZVR5cGUiOjAsIlBhcmVudFN0eWxlIjp7IiRyZWYiOiI1NSJ9fSwiSXNCZWxvd1RpbWViYW5kIjp0cnVlLCJIaWRlRGF0ZSI6ZmFsc2UsIlNoYXBlU2l6ZSI6MSwiU3BhY2luZyI6MS4wLCJQYWRkaW5nIjp7IiRyZWYiOiI1OCJ9LCJTaGFwZVN0eWxlIjp7IiRpZCI6IjE2MCIsIk1hcmdpbiI6eyIkcmVmIjoiNjAifSwiUGFkZGluZyI6eyIkcmVmIjoiNjEifSwiQmFja2dyb3VuZCI6eyIkaWQiOiIxNjEiLCJDb2xvciI6eyIkaWQiOiIxNjIiLCJBIjoyNTUsIlIiOjExMSwiRyI6NDksIkIiOjE1Mn19LCJJc1Zpc2libGUiOnRydWUsIldpZHRoIjoxOC4wLCJIZWlnaHQiOjIwLjAsIkJvcmRlclN0eWxlIjp7IiRpZCI6IjE2MyIsIkxpbmVDb2xvciI6eyIkcmVmIjoiNjMifSwiTGluZVdlaWdodCI6MC4wLCJMaW5lVHlwZSI6MCwiUGFyZW50U3R5bGUiOnsiJHJlZiI6IjYyIn19LCJQYXJlbnRTdHlsZSI6eyIkcmVmIjoiNTkifX0sIlRpdGxlU3R5bGUiOnsiJGlkIjoiMTY0IiwiRm9udFNldHRpbmdzIjp7IiRpZCI6IjE2NSIsIkZvbnRTaXplIjoxMSwiRm9udE5hbWUiOiJDYWxpYnJpIiwiSXNCb2xkIjp0cnVlLCJJc0l0YWxpYyI6ZmFsc2UsIklzVW5kZXJsaW5lZCI6ZmFsc2UsIlBhcmVudFN0eWxlIjp7IiRyZWYiOiI2NiJ9fSwiQXV0b1NpemUiOjIsIkZvcmVncm91bmQiOnsiJHJlZiI6IjY3In0sIk1heFdpZHRoIjo5NS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YiLCJMaW5lQ29sb3IiOm51bGwsIkxpbmVXZWlnaHQiOjAuMCwiTGluZVR5cGUiOjAsIlBhcmVudFN0eWxlIjpudWxsfSwiUGFyZW50U3R5bGUiOnsiJHJlZiI6IjY1In19LCJEYXRlU3R5bGUiOnsiJGlkIjoiMTY3IiwiRm9udFNldHRpbmdzIjp7IiRpZCI6IjE2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SIsIkxpbmVDb2xvciI6bnVsbCwiTGluZVdlaWdodCI6MC4wLCJMaW5lVHlwZSI6MCwiUGFyZW50U3R5bGUiOm51bGx9LCJQYXJlbnRTdHlsZSI6eyIkcmVmIjoiNzIifX0sIkRhdGVGb3JtYXQiOnsiJHJlZiI6Ijc5In0sIklzVmlzaWJsZSI6dHJ1ZSwiUGFyZW50U3R5bGUiOnsiJHJlZiI6IjUzIn19LCJQb3NpdGlvbiI6eyIkaWQiOiIxNzAiLCJSYXRpbyI6MC41NDA1MDYyNjYyNzYwNDE1OSwiSXNDdXN0b20iOnRydWV9LCJJZCI6IjkyYjU0ZDY2LWU5NGYtNDBmNS1hN2EzLTAzNjU5YjhkNzlkYyIsIlRpdGxlIjoiUHVibGljYWNpw7NuIGRlIGxhIGNpcmN1bGFyIFJlZ2lzdHJvcyBDYWxpZmljYWRvcyAiLCJOb3RlIjpudWxsLCJIeXBlcmxpbmsiOm51bGwsIklzQ2hhbmdlZCI6ZmFsc2UsIklzTmV3IjpmYWxzZX0seyIkaWQiOiIxNzEiLCJEYXRlIjoiMjAxNS0wMS0zMFQyMzo1OTo1OS45OTlaIiwiU3R5bGUiOnsiJGlkIjoiMTcyIiwiU2hhcGUiOjIsIkNvbm5lY3Rvck1hcmdpbiI6eyIkcmVmIjoiNTQifSwiQ29ubmVjdG9yU3R5bGUiOnsiJGlkIjoiMTczIiwiTGluZUNvbG9yIjp7IiRpZCI6IjE3NCIsIiR0eXBlIjoiTkxSRS5Db21tb24uRG9tLlNvbGlkQ29sb3JCcnVzaCwgTkxSRS5Db21tb24iLCJDb2xvciI6eyIkaWQiOiIxNzUiLCJBIjoxMjcsIlIiOjExMSwiRyI6NDksIkIiOjE1Mn19LCJMaW5lV2VpZ2h0IjoxLjAsIkxpbmVUeXBlIjowLCJQYXJlbnRTdHlsZSI6eyIkcmVmIjoiNTUifX0sIklzQmVsb3dUaW1lYmFuZCI6ZmFsc2UsIkhpZGVEYXRlIjpmYWxzZSwiU2hhcGVTaXplIjoxLCJTcGFjaW5nIjoxLjAsIlBhZGRpbmciOnsiJHJlZiI6IjU4In0sIlNoYXBlU3R5bGUiOnsiJGlkIjoiMTc2IiwiTWFyZ2luIjp7IiRyZWYiOiI2MCJ9LCJQYWRkaW5nIjp7IiRyZWYiOiI2MSJ9LCJCYWNrZ3JvdW5kIjp7IiRpZCI6IjE3NyIsIkNvbG9yIjp7IiRpZCI6IjE3OCIsIkEiOjI1NSwiUiI6MTExLCJHIjo0OSwiQiI6MTUyfX0sIklzVmlzaWJsZSI6dHJ1ZSwiV2lkdGgiOjE4LjAsIkhlaWdodCI6MjAuMCwiQm9yZGVyU3R5bGUiOnsiJGlkIjoiMTc5IiwiTGluZUNvbG9yIjp7IiRyZWYiOiI2MyJ9LCJMaW5lV2VpZ2h0IjowLjAsIkxpbmVUeXBlIjowLCJQYXJlbnRTdHlsZSI6eyIkcmVmIjoiNjIifX0sIlBhcmVudFN0eWxlIjp7IiRyZWYiOiI1OSJ9fSwiVGl0bGVTdHlsZSI6eyIkaWQiOiIxODAiLCJGb250U2V0dGluZ3MiOnsiJGlkIjoiMTgxIiwiRm9udFNpemUiOjExLCJGb250TmFtZSI6IkNhbGlicmkiLCJJc0JvbGQiOnRydWUsIklzSXRhbGljIjpmYWxzZSwiSXNVbmRlcmxpbmVkIjpmYWxzZSwiUGFyZW50U3R5bGUiOnsiJHJlZiI6IjY2In19LCJBdXRvU2l6ZSI6MiwiRm9yZWdyb3VuZCI6eyIkcmVmIjoiNjcifSwiTWF4V2lkdGgiOjg1Lj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4MiIsIkxpbmVDb2xvciI6bnVsbCwiTGluZVdlaWdodCI6MC4wLCJMaW5lVHlwZSI6MCwiUGFyZW50U3R5bGUiOm51bGx9LCJQYXJlbnRTdHlsZSI6eyIkcmVmIjoiNjUifX0sIkRhdGVTdHlsZSI6eyIkaWQiOiIxODMiLCJGb250U2V0dGluZ3MiOnsiJGlkIjoiMTg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1IiwiTGluZUNvbG9yIjpudWxsLCJMaW5lV2VpZ2h0IjowLjAsIkxpbmVUeXBlIjowLCJQYXJlbnRTdHlsZSI6bnVsbH0sIlBhcmVudFN0eWxlIjp7IiRyZWYiOiI3MiJ9fSwiRGF0ZUZvcm1hdCI6eyIkcmVmIjoiNzkifSwiSXNWaXNpYmxlIjp0cnVlLCJQYXJlbnRTdHlsZSI6eyIkcmVmIjoiNTMifX0sIlBvc2l0aW9uIjp7IiRpZCI6IjE4NiIsIlJhdGlvIjowLjIxMTY4OTI4MDE5MjA1NzI5LCJJc0N1c3RvbSI6dHJ1ZX0sIklkIjoiZTcxYjQ5MjgtYWNlMS00YWJmLTkwOGYtODc2ODE1YTI0MGVkIiwiVGl0bGUiOiJQdWJsaWNhY2nDs24gZW4gRWwgVGllbXBvIGRlIGxhIG51ZXZhIHJlc29sdWNpw7NuXHIiLCJOb3RlIjpudWxsLCJIeXBlcmxpbmsiOm51bGwsIklzQ2hhbmdlZCI6ZmFsc2UsIklzTmV3IjpmYWxzZX0seyIkaWQiOiIxODciLCJEYXRlIjoiMjAxNS0wMi0wMlQyMzo1OTo1OS45OTlaIiwiU3R5bGUiOnsiJGlkIjoiMTg4IiwiU2hhcGUiOjIsIkNvbm5lY3Rvck1hcmdpbiI6eyIkcmVmIjoiNTQifSwiQ29ubmVjdG9yU3R5bGUiOnsiJGlkIjoiMTg5IiwiTGluZUNvbG9yIjp7IiRpZCI6IjE5MCIsIiR0eXBlIjoiTkxSRS5Db21tb24uRG9tLlNvbGlkQ29sb3JCcnVzaCwgTkxSRS5Db21tb24iLCJDb2xvciI6eyIkaWQiOiIxOTEiLCJBIjoxMjcsIlIiOjExMSwiRyI6NDksIkIiOjE1Mn19LCJMaW5lV2VpZ2h0IjoxLjAsIkxpbmVUeXBlIjowLCJQYXJlbnRTdHlsZSI6eyIkcmVmIjoiNTUifX0sIklzQmVsb3dUaW1lYmFuZCI6dHJ1ZSwiSGlkZURhdGUiOmZhbHNlLCJTaGFwZVNpemUiOjEsIlNwYWNpbmciOjEuMCwiUGFkZGluZyI6eyIkcmVmIjoiNTgifSwiU2hhcGVTdHlsZSI6eyIkaWQiOiIxOTIiLCJNYXJnaW4iOnsiJHJlZiI6IjYwIn0sIlBhZGRpbmciOnsiJHJlZiI6IjYxIn0sIkJhY2tncm91bmQiOnsiJGlkIjoiMTkzIiwiQ29sb3IiOnsiJGlkIjoiMTk0IiwiQSI6MjU1LCJSIjoxMTEsIkciOjQ5LCJCIjoxNTJ9fSwiSXNWaXNpYmxlIjp0cnVlLCJXaWR0aCI6MTguMCwiSGVpZ2h0IjoyMC4wLCJCb3JkZXJTdHlsZSI6eyIkaWQiOiIxOTUiLCJMaW5lQ29sb3IiOnsiJHJlZiI6IjYzIn0sIkxpbmVXZWlnaHQiOjAuMCwiTGluZVR5cGUiOjAsIlBhcmVudFN0eWxlIjp7IiRyZWYiOiI2MiJ9fSwiUGFyZW50U3R5bGUiOnsiJHJlZiI6IjU5In19LCJUaXRsZVN0eWxlIjp7IiRpZCI6IjE5NiIsIkZvbnRTZXR0aW5ncyI6eyIkaWQiOiIxOTc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OCIsIkxpbmVDb2xvciI6bnVsbCwiTGluZVdlaWdodCI6MC4wLCJMaW5lVHlwZSI6MCwiUGFyZW50U3R5bGUiOm51bGx9LCJQYXJlbnRTdHlsZSI6eyIkcmVmIjoiNjUifX0sIkRhdGVTdHlsZSI6eyIkaWQiOiIxOTkiLCJGb250U2V0dGluZ3MiOnsiJGlkIjoiMjAw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xIiwiTGluZUNvbG9yIjpudWxsLCJMaW5lV2VpZ2h0IjowLjAsIkxpbmVUeXBlIjowLCJQYXJlbnRTdHlsZSI6bnVsbH0sIlBhcmVudFN0eWxlIjp7IiRyZWYiOiI3MiJ9fSwiRGF0ZUZvcm1hdCI6eyIkcmVmIjoiNzkifSwiSXNWaXNpYmxlIjp0cnVlLCJQYXJlbnRTdHlsZSI6eyIkcmVmIjoiNTMifX0sIlBvc2l0aW9uIjp7IiRpZCI6IjIwMiIsIlJhdGlvIjowLjAsIklzQ3VzdG9tIjpmYWxzZX0sIklkIjoiNWRjNjI3OTMtOWNjOS00YzFkLWExN2MtMzhmMWJmNDg1MGQyIiwiVGl0bGUiOiJJbmljaW8gZGUgY2xhc2VzIGVzdHVkaWFudGVzIEZVU01cciIsIk5vdGUiOm51bGwsIkh5cGVybGluayI6bnVsbCwiSXNDaGFuZ2VkIjpmYWxzZSwiSXNOZXciOmZhbHNlfSx7IiRpZCI6IjIwMyIsIkRhdGUiOiIyMDE1LTAyLTEwVDIzOjU5OjU5Ljk5OVoiLCJTdHlsZSI6eyIkaWQiOiIyMDQiLCJTaGFwZSI6MiwiQ29ubmVjdG9yTWFyZ2luIjp7IiRyZWYiOiI1NCJ9LCJDb25uZWN0b3JTdHlsZSI6eyIkaWQiOiIyMDUiLCJMaW5lQ29sb3IiOnsiJGlkIjoiMjA2IiwiJHR5cGUiOiJOTFJFLkNvbW1vbi5Eb20uU29saWRDb2xvckJydXNoLCBOTFJFLkNvbW1vbiIsIkNvbG9yIjp7IiRpZCI6IjIwNyIsIkEiOjEyNywiUiI6MTExLCJHIjo0OSwiQiI6MTUyfX0sIkxpbmVXZWlnaHQiOjEuMCwiTGluZVR5cGUiOjAsIlBhcmVudFN0eWxlIjp7IiRyZWYiOiI1NSJ9fSwiSXNCZWxvd1RpbWViYW5kIjpmYWxzZSwiSGlkZURhdGUiOmZhbHNlLCJTaGFwZVNpemUiOjEsIlNwYWNpbmciOjEuMCwiUGFkZGluZyI6eyIkcmVmIjoiNTgifSwiU2hhcGVTdHlsZSI6eyIkaWQiOiIyMDgiLCJNYXJnaW4iOnsiJHJlZiI6IjYwIn0sIlBhZGRpbmciOnsiJHJlZiI6IjYxIn0sIkJhY2tncm91bmQiOnsiJGlkIjoiMjA5IiwiQ29sb3IiOnsiJGlkIjoiMjEwIiwiQSI6MjU1LCJSIjoxMTEsIkciOjQ5LCJCIjoxNTJ9fSwiSXNWaXNpYmxlIjp0cnVlLCJXaWR0aCI6MTguMCwiSGVpZ2h0IjoyMC4wLCJCb3JkZXJTdHlsZSI6eyIkaWQiOiIyMTEiLCJMaW5lQ29sb3IiOnsiJHJlZiI6IjYzIn0sIkxpbmVXZWlnaHQiOjAuMCwiTGluZVR5cGUiOjAsIlBhcmVudFN0eWxlIjp7IiRyZWYiOiI2MiJ9fSwiUGFyZW50U3R5bGUiOnsiJHJlZiI6IjU5In19LCJUaXRsZVN0eWxlIjp7IiRpZCI6IjIxMiIsIkZvbnRTZXR0aW5ncyI6eyIkaWQiOiIyMTMiLCJGb250U2l6ZSI6MTEsIkZvbnROYW1lIjoiQ2FsaWJyaSIsIklzQm9sZCI6dHJ1ZSwiSXNJdGFsaWMiOmZhbHNlLCJJc1VuZGVybGluZWQiOmZhbHNlLCJQYXJlbnRTdHlsZSI6eyIkcmVmIjoiNjYifX0sIkF1dG9TaXplIjoyLCJGb3JlZ3JvdW5kIjp7IiRyZWYiOiI2NyJ9LCJNYXhXaWR0aCI6MTYwLjc2OTYwNzU0Mzk0NTMx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QiLCJMaW5lQ29sb3IiOm51bGwsIkxpbmVXZWlnaHQiOjAuMCwiTGluZVR5cGUiOjAsIlBhcmVudFN0eWxlIjpudWxsfSwiUGFyZW50U3R5bGUiOnsiJHJlZiI6IjY1In19LCJEYXRlU3R5bGUiOnsiJGlkIjoiMjE1IiwiRm9udFNldHRpbmdzIjp7IiRpZCI6IjIx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NyIsIkxpbmVDb2xvciI6bnVsbCwiTGluZVdlaWdodCI6MC4wLCJMaW5lVHlwZSI6MCwiUGFyZW50U3R5bGUiOm51bGx9LCJQYXJlbnRTdHlsZSI6eyIkcmVmIjoiNzIifX0sIkRhdGVGb3JtYXQiOnsiJHJlZiI6Ijc5In0sIklzVmlzaWJsZSI6dHJ1ZSwiUGFyZW50U3R5bGUiOnsiJHJlZiI6IjUzIn19LCJQb3NpdGlvbiI6eyIkaWQiOiIyMTgiLCJSYXRpbyI6MC4zNjk5MDkxMDU4NDI0OTYxNCwiSXNDdXN0b20iOnRydWV9LCJJZCI6ImQyNjFiMThiLWQ4YzQtNDJkZC1hZTg4LWNhMzUwOTg0MmIxNyIsIlRpdGxlIjoiRXZlbnRvIE1pblNhbHVkIGUgSUNGRVMgIiwiTm90ZSI6bnVsbCwiSHlwZXJsaW5rIjpudWxsLCJJc0NoYW5nZWQiOmZhbHNlLCJJc05ldyI6ZmFsc2V9LHsiJGlkIjoiMjE5IiwiRGF0ZSI6IjIwMTUtMDItMTZUMjM6NTk6NTkuOTk5WiIsIlN0eWxlIjp7IiRpZCI6IjIyMCIsIlNoYXBlIjoyLCJDb25uZWN0b3JNYXJnaW4iOnsiJHJlZiI6IjU0In0sIkNvbm5lY3RvclN0eWxlIjp7IiRpZCI6IjIyMSIsIkxpbmVDb2xvciI6eyIkaWQiOiIyMjIiLCIkdHlwZSI6Ik5MUkUuQ29tbW9uLkRvbS5Tb2xpZENvbG9yQnJ1c2gsIE5MUkUuQ29tbW9uIiwiQ29sb3IiOnsiJGlkIjoiMjIzIiwiQSI6MTI3LCJSIjoxMTEsIkciOjQ5LCJCIjoxNTJ9fSwiTGluZVdlaWdodCI6MS4wLCJMaW5lVHlwZSI6MCwiUGFyZW50U3R5bGUiOnsiJHJlZiI6IjU1In19LCJJc0JlbG93VGltZWJhbmQiOnRydWUsIkhpZGVEYXRlIjpmYWxzZSwiU2hhcGVTaXplIjoxLCJTcGFjaW5nIjoxLjAsIlBhZGRpbmciOnsiJHJlZiI6IjU4In0sIlNoYXBlU3R5bGUiOnsiJGlkIjoiMjI0IiwiTWFyZ2luIjp7IiRyZWYiOiI2MCJ9LCJQYWRkaW5nIjp7IiRyZWYiOiI2MSJ9LCJCYWNrZ3JvdW5kIjp7IiRpZCI6IjIyNSIsIkNvbG9yIjp7IiRpZCI6IjIyNiIsIkEiOjI1NSwiUiI6MTExLCJHIjo0OSwiQiI6MTUyfX0sIklzVmlzaWJsZSI6dHJ1ZSwiV2lkdGgiOjE4LjAsIkhlaWdodCI6MjAuMCwiQm9yZGVyU3R5bGUiOnsiJGlkIjoiMjI3IiwiTGluZUNvbG9yIjp7IiRyZWYiOiI2MyJ9LCJMaW5lV2VpZ2h0IjowLjAsIkxpbmVUeXBlIjowLCJQYXJlbnRTdHlsZSI6eyIkcmVmIjoiNjIifX0sIlBhcmVudFN0eWxlIjp7IiRyZWYiOiI1OSJ9fSwiVGl0bGVTdHlsZSI6eyIkaWQiOiIyMjgiLCJGb250U2V0dGluZ3MiOnsiJGlkIjoiMjI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zAiLCJMaW5lQ29sb3IiOm51bGwsIkxpbmVXZWlnaHQiOjAuMCwiTGluZVR5cGUiOjAsIlBhcmVudFN0eWxlIjpudWxsfSwiUGFyZW50U3R5bGUiOnsiJHJlZiI6IjY1In19LCJEYXRlU3R5bGUiOnsiJGlkIjoiMjMxIiwiRm9udFNldHRpbmdzIjp7IiRpZCI6IjIz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zMyIsIkxpbmVDb2xvciI6bnVsbCwiTGluZVdlaWdodCI6MC4wLCJMaW5lVHlwZSI6MCwiUGFyZW50U3R5bGUiOm51bGx9LCJQYXJlbnRTdHlsZSI6eyIkcmVmIjoiNzIifX0sIkRhdGVGb3JtYXQiOnsiJHJlZiI6Ijc5In0sIklzVmlzaWJsZSI6dHJ1ZSwiUGFyZW50U3R5bGUiOnsiJHJlZiI6IjUzIn19LCJQb3NpdGlvbiI6eyIkaWQiOiIyMzQiLCJSYXRpbyI6MC40MjAxNjA1MzYwMjQzMDU1MywiSXNDdXN0b20iOnRydWV9LCJJZCI6IjY1MjRkMTViLWFhM2EtNDYyYi04OTY2LWY2M2Y0YTZhZDc5YiIsIlRpdGxlIjoiVmlzaXRhIEd1eSBIYXVnIChFQ0EpICgxMSBmZWIpLiBWaXNpdGEgRGlyZWN0b3IgQU5FQ0EgKDE2IGZlYilcciIsIk5vdGUiOm51bGwsIkh5cGVybGluayI6bnVsbCwiSXNDaGFuZ2VkIjpmYWxzZSwiSXNOZXciOmZhbHNlfSx7IiRpZCI6IjIzNSIsIkRhdGUiOiIyMDE1LTAyLTE2VDIzOjU5OjU5Ljk5OVoiLCJTdHlsZSI6eyIkaWQiOiIyMzYiLCJTaGFwZSI6MiwiQ29ubmVjdG9yTWFyZ2luIjp7IiRyZWYiOiI1NCJ9LCJDb25uZWN0b3JTdHlsZSI6eyIkaWQiOiIyMzciLCJMaW5lQ29sb3IiOnsiJGlkIjoiMjM4IiwiJHR5cGUiOiJOTFJFLkNvbW1vbi5Eb20uU29saWRDb2xvckJydXNoLCBOTFJFLkNvbW1vbiIsIkNvbG9yIjp7IiRpZCI6IjIzOSIsIkEiOjEyNywiUiI6MTExLCJHIjo0OSwiQiI6MTUyfX0sIkxpbmVXZWlnaHQiOjEuMCwiTGluZVR5cGUiOjAsIlBhcmVudFN0eWxlIjp7IiRyZWYiOiI1NSJ9fSwiSXNCZWxvd1RpbWViYW5kIjpmYWxzZSwiSGlkZURhdGUiOmZhbHNlLCJTaGFwZVNpemUiOjEsIlNwYWNpbmciOjEuMCwiUGFkZGluZyI6eyIkcmVmIjoiNTgifSwiU2hhcGVTdHlsZSI6eyIkaWQiOiIyNDAiLCJNYXJnaW4iOnsiJHJlZiI6IjYwIn0sIlBhZGRpbmciOnsiJHJlZiI6IjYxIn0sIkJhY2tncm91bmQiOnsiJGlkIjoiMjQxIiwiQ29sb3IiOnsiJGlkIjoiMjQyIiwiQSI6MjU1LCJSIjoxMTEsIkciOjQ5LCJCIjoxNTJ9fSwiSXNWaXNpYmxlIjp0cnVlLCJXaWR0aCI6MTguMCwiSGVpZ2h0IjoyM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yLCJGb3JlZ3JvdW5kIjp7IiRyZWYiOiI2NyJ9LCJNYXhXaWR0aCI6NzkuMzgxMjU2MTAzNTE1NjI1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DYiLCJMaW5lQ29sb3IiOm51bGwsIkxpbmVXZWlnaHQiOjAuMCwiTGluZVR5cGUiOjAsIlBhcmVudFN0eWxlIjpudWxsfSwiUGFyZW50U3R5bGUiOnsiJHJlZiI6IjY1In19LCJEYXRlU3R5bGUiOnsiJGlkIjoiMjQ3IiwiRm9udFNldHRpbmdzIjp7IiRpZCI6IjI0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0OSIsIkxpbmVDb2xvciI6bnVsbCwiTGluZVdlaWdodCI6MC4wLCJMaW5lVHlwZSI6MCwiUGFyZW50U3R5bGUiOm51bGx9LCJQYXJlbnRTdHlsZSI6eyIkcmVmIjoiNzIifX0sIkRhdGVGb3JtYXQiOnsiJHJlZiI6Ijc5In0sIklzVmlzaWJsZSI6dHJ1ZSwiUGFyZW50U3R5bGUiOnsiJHJlZiI6IjUzIn19LCJQb3NpdGlvbiI6eyIkaWQiOiIyNTAiLCJSYXRpbyI6MC4yNjk3NzU3ODg4NjA1NTY1MywiSXNDdXN0b20iOnRydWV9LCJJZCI6ImE1MjI0ZmY5LTk4NWYtNDZjOC1hNjNlLTAzOTAyYmMwM2IwOSIsIlRpdGxlIjoiQ2FtcGHDsWEgZGUgY29udmFsaWRhY2lvbmVzIGVuIHBlcmnDs2RpY28sIHDDoWdpbmEgd2ViIHkgY2FydGlsbGFzIiwiTm90ZSI6bnVsbCwiSHlwZXJsaW5rIjpudWxsLCJJc0NoYW5nZWQiOmZhbHNlLCJJc05ldyI6ZmFsc2V9LHsiJGlkIjoiMjUxIiwiRGF0ZSI6IjIwMTUtMDItMjdUMjM6NTk6NTkuOTk5WiIsIlN0eWxlIjp7IiRpZCI6IjI1MiIsIlNoYXBlIjoyLCJDb25uZWN0b3JNYXJnaW4iOnsiJHJlZiI6IjU0In0sIkNvbm5lY3RvclN0eWxlIjp7IiRpZCI6IjI1MyIsIkxpbmVDb2xvciI6eyIkaWQiOiIyNTQiLCIkdHlwZSI6Ik5MUkUuQ29tbW9uLkRvbS5Tb2xpZENvbG9yQnJ1c2gsIE5MUkUuQ29tbW9uIiwiQ29sb3IiOnsiJGlkIjoiMjU1IiwiQSI6MTI3LCJSIjoxMTEsIkciOjQ5LCJCIjoxNTJ9fSwiTGluZVdlaWdodCI6MS4wLCJMaW5lVHlwZSI6MCwiUGFyZW50U3R5bGUiOnsiJHJlZiI6IjU1In19LCJJc0JlbG93VGltZWJhbmQiOnRydWUsIkhpZGVEYXRlIjpmYWxzZSwiU2hhcGVTaXplIjoxLCJTcGFjaW5nIjoxLjAsIlBhZGRpbmciOnsiJHJlZiI6IjU4In0sIlNoYXBlU3R5bGUiOnsiJGlkIjoiMjU2IiwiTWFyZ2luIjp7IiRyZWYiOiI2MCJ9LCJQYWRkaW5nIjp7IiRyZWYiOiI2MSJ9LCJCYWNrZ3JvdW5kIjp7IiRpZCI6IjI1NyIsIkNvbG9yIjp7IiRpZCI6IjI1OCIsIkEiOjI1NSwiUiI6MTExLCJHIjo0OSwiQiI6MTUyfX0sIklzVmlzaWJsZSI6dHJ1ZSwiV2lkdGgiOjE4LjAsIkhlaWdodCI6MjAuMCwiQm9yZGVyU3R5bGUiOnsiJGlkIjoiMjU5IiwiTGluZUNvbG9yIjp7IiRyZWYiOiI2MyJ9LCJMaW5lV2VpZ2h0IjowLjAsIkxpbmVUeXBlIjowLCJQYXJlbnRTdHlsZSI6eyIkcmVmIjoiNjIifX0sIlBhcmVudFN0eWxlIjp7IiRyZWYiOiI1OSJ9fSwiVGl0bGVTdHlsZSI6eyIkaWQiOiIyNjAiLCJGb250U2V0dGluZ3MiOnsiJGlkIjoiMjYxIiwiRm9udFNpemUiOjExLCJGb250TmFtZSI6IkNhbGlicmkiLCJJc0JvbGQiOnRydWUsIklzSXRhbGljIjpmYWxzZSwiSXNVbmRlcmxpbmVkIjpmYWxzZSwiUGFyZW50U3R5bGUiOnsiJHJlZiI6IjY2In19LCJBdXRvU2l6ZSI6MiwiRm9yZWdyb3VuZCI6eyIkcmVmIjoiNjcifSwiTWF4V2lkdGgiOjMyNC41Mjg0MTE4NjUyMzQzO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YyIiwiTGluZUNvbG9yIjpudWxsLCJMaW5lV2VpZ2h0IjowLjAsIkxpbmVUeXBlIjowLCJQYXJlbnRTdHlsZSI6bnVsbH0sIlBhcmVudFN0eWxlIjp7IiRyZWYiOiI2NSJ9fSwiRGF0ZVN0eWxlIjp7IiRpZCI6IjI2MyIsIkZvbnRTZXR0aW5ncyI6eyIkaWQiOiIyNjQ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UiLCJMaW5lQ29sb3IiOm51bGwsIkxpbmVXZWlnaHQiOjAuMCwiTGluZVR5cGUiOjAsIlBhcmVudFN0eWxlIjpudWxsfSwiUGFyZW50U3R5bGUiOnsiJHJlZiI6IjcyIn19LCJEYXRlRm9ybWF0Ijp7IiRyZWYiOiI3OSJ9LCJJc1Zpc2libGUiOnRydWUsIlBhcmVudFN0eWxlIjp7IiRyZWYiOiI1MyJ9fSwiUG9zaXRpb24iOnsiJGlkIjoiMjY2IiwiUmF0aW8iOjAuMCwiSXNDdXN0b20iOmZhbHNlfSwiSWQiOiJiODYyYmExZi01OTRkLTRmYjYtOTgyOC1mODQzMzVjZDQzMTgiLCJUaXRsZSI6IkV2ZW50byBkZSBsYW56YW1pZW50byBkZSBsb3MgbnVldm9zIGxpbmVhbWllbnRvcyBkZSBhY3JlZGl0YWNpw7NuIGNvbiByZWN0b3JlcywgdmljZXJyZWN0b3JlcyB5IGRpcmVjdG9yZXMgZGUgcGxhbmVhY2nDs24gZGUgSUVTIiwiTm90ZSI6bnVsbCwiSHlwZXJsaW5rIjpudWxsLCJJc0NoYW5nZWQiOmZhbHNlLCJJc05ldyI6ZmFsc2V9LHsiJGlkIjoiMjY3IiwiRGF0ZSI6IjIwMTUtMDMtMTBUMjM6NTk6NTkuOTk5WiIsIlN0eWxlIjp7IiRpZCI6IjI2OCIsIlNoYXBlIjoyLCJDb25uZWN0b3JNYXJnaW4iOnsiJHJlZiI6IjU0In0sIkNvbm5lY3RvclN0eWxlIjp7IiRpZCI6IjI2OSIsIkxpbmVDb2xvciI6eyIkaWQiOiIyNzAiLCIkdHlwZSI6Ik5MUkUuQ29tbW9uLkRvbS5Tb2xpZENvbG9yQnJ1c2gsIE5MUkUuQ29tbW9uIiwiQ29sb3IiOnsiJGlkIjoiMjcxIiwiQSI6MTI3LCJSIjoxMTEsIkciOjQ5LCJCIjoxNTJ9fSwiTGluZVdlaWdodCI6MS4wLCJMaW5lVHlwZSI6MCwiUGFyZW50U3R5bGUiOnsiJHJlZiI6IjU1In19LCJJc0JlbG93VGltZWJhbmQiOmZhbHNlLCJIaWRlRGF0ZSI6ZmFsc2UsIlNoYXBlU2l6ZSI6MSwiU3BhY2luZyI6MS4wLCJQYWRkaW5nIjp7IiRyZWYiOiI1OCJ9LCJTaGFwZVN0eWxlIjp7IiRpZCI6IjI3MiIsIk1hcmdpbiI6eyIkcmVmIjoiNjAifSwiUGFkZGluZyI6eyIkcmVmIjoiNjEifSwiQmFja2dyb3VuZCI6eyIkaWQiOiIyNzMiLCJDb2xvciI6eyIkaWQiOiIyNzQiLCJBIjoyNTUsIlIiOjExMSwiRyI6NDksIkIiOjE1Mn19LCJJc1Zpc2libGUiOnRydWUsIldpZHRoIjoxOC4wLCJIZWlnaHQiOjIwLjAsIkJvcmRlclN0eWxlIjp7IiRpZCI6IjI3NSIsIkxpbmVDb2xvciI6eyIkcmVmIjoiNjMifSwiTGluZVdlaWdodCI6MC4wLCJMaW5lVHlwZSI6MCwiUGFyZW50U3R5bGUiOnsiJHJlZiI6IjYyIn19LCJQYXJlbnRTdHlsZSI6eyIkcmVmIjoiNTkifX0sIlRpdGxlU3R5bGUiOnsiJGlkIjoiMjc2IiwiRm9udFNldHRpbmdzIjp7IiRpZCI6IjI3NyIsIkZvbnRTaXplIjoxMSwiRm9udE5hbWUiOiJDYWxpYnJpIiwiSXNCb2xkIjp0cnVlLCJJc0l0YWxpYyI6ZmFsc2UsIklzVW5kZXJsaW5lZCI6ZmFsc2UsIlBhcmVudFN0eWxlIjp7IiRyZWYiOiI2NiJ9fSwiQXV0b1NpemUiOjIsIkZvcmVncm91bmQiOnsiJHJlZiI6IjY3In0sIk1heFdpZHRoIjo3NS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zgiLCJMaW5lQ29sb3IiOm51bGwsIkxpbmVXZWlnaHQiOjAuMCwiTGluZVR5cGUiOjAsIlBhcmVudFN0eWxlIjpudWxsfSwiUGFyZW50U3R5bGUiOnsiJHJlZiI6IjY1In19LCJEYXRlU3R5bGUiOnsiJGlkIjoiMjc5IiwiRm9udFNldHRpbmdzIjp7IiRpZCI6IjI4M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4MSIsIkxpbmVDb2xvciI6bnVsbCwiTGluZVdlaWdodCI6MC4wLCJMaW5lVHlwZSI6MCwiUGFyZW50U3R5bGUiOm51bGx9LCJQYXJlbnRTdHlsZSI6eyIkcmVmIjoiNzIifX0sIkRhdGVGb3JtYXQiOnsiJHJlZiI6Ijc5In0sIklzVmlzaWJsZSI6dHJ1ZSwiUGFyZW50U3R5bGUiOnsiJHJlZiI6IjUzIn19LCJQb3NpdGlvbiI6eyIkaWQiOiIyODIiLCJSYXRpbyI6MC4wLCJJc0N1c3RvbSI6ZmFsc2V9LCJJZCI6IjZmNmM2NGE1LWQwMmYtNDkwMi1hZmRiLWNhZDkzYjBlZTI1YiIsIlRpdGxlIjoiRXZlbnRvIGRlIHNvY2lhbGl6YWNpw7NuICBSQyBsaWNlbmNpYXR1cmFzXHIiLCJOb3RlIjpudWxsLCJIeXBlcmxpbmsiOm51bGwsIklzQ2hhbmdlZCI6ZmFsc2UsIklzTmV3IjpmYWxzZX0seyIkaWQiOiIyODMiLCJEYXRlIjoiMjAxNS0wMy0xN1QyMzo1OTo1OS45OTlaIiwiU3R5bGUiOnsiJGlkIjoiMjg0IiwiU2hhcGUiOjIsIkNvbm5lY3Rvck1hcmdpbiI6eyIkcmVmIjoiNTQifSwiQ29ubmVjdG9yU3R5bGUiOnsiJGlkIjoiMjg1IiwiTGluZUNvbG9yIjp7IiRpZCI6IjI4NiIsIiR0eXBlIjoiTkxSRS5Db21tb24uRG9tLlNvbGlkQ29sb3JCcnVzaCwgTkxSRS5Db21tb24iLCJDb2xvciI6eyIkaWQiOiIyODciLCJBIjoxMjcsIlIiOjExMSwiRyI6NDksIkIiOjE1Mn19LCJMaW5lV2VpZ2h0IjoxLjAsIkxpbmVUeXBlIjowLCJQYXJlbnRTdHlsZSI6eyIkcmVmIjoiNTUifX0sIklzQmVsb3dUaW1lYmFuZCI6dHJ1ZSwiSGlkZURhdGUiOmZhbHNlLCJTaGFwZVNpemUiOjEsIlNwYWNpbmciOjEuMCwiUGFkZGluZyI6eyIkcmVmIjoiNTgifSwiU2hhcGVTdHlsZSI6eyIkaWQiOiIyODgiLCJNYXJnaW4iOnsiJHJlZiI6IjYwIn0sIlBhZGRpbmciOnsiJHJlZiI6IjYxIn0sIkJhY2tncm91bmQiOnsiJGlkIjoiMjg5IiwiQ29sb3IiOnsiJGlkIjoiMjkwIiwiQSI6MjU1LCJSIjoxMTEsIkciOjQ5LCJCIjoxNTJ9fSwiSXNWaXNpYmxlIjp0cnVlLCJXaWR0aCI6MTguMCwiSGVpZ2h0IjoyMC4wLCJCb3JkZXJTdHlsZSI6eyIkaWQiOiIyOTEiLCJMaW5lQ29sb3IiOnsiJHJlZiI6IjYzIn0sIkxpbmVXZWlnaHQiOjAuMCwiTGluZVR5cGUiOjAsIlBhcmVudFN0eWxlIjp7IiRyZWYiOiI2MiJ9fSwiUGFyZW50U3R5bGUiOnsiJHJlZiI6IjU5In19LCJUaXRsZVN0eWxlIjp7IiRpZCI6IjI5MiIsIkZvbnRTZXR0aW5ncyI6eyIkaWQiOiIy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5NCIsIkxpbmVDb2xvciI6bnVsbCwiTGluZVdlaWdodCI6MC4wLCJMaW5lVHlwZSI6MCwiUGFyZW50U3R5bGUiOm51bGx9LCJQYXJlbnRTdHlsZSI6eyIkcmVmIjoiNjUifX0sIkRhdGVTdHlsZSI6eyIkaWQiOiIyOTUiLCJGb250U2V0dGluZ3MiOnsiJGlkIjoiMj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3IiwiTGluZUNvbG9yIjpudWxsLCJMaW5lV2VpZ2h0IjowLjAsIkxpbmVUeXBlIjowLCJQYXJlbnRTdHlsZSI6bnVsbH0sIlBhcmVudFN0eWxlIjp7IiRyZWYiOiI3MiJ9fSwiRGF0ZUZvcm1hdCI6eyIkcmVmIjoiNzkifSwiSXNWaXNpYmxlIjp0cnVlLCJQYXJlbnRTdHlsZSI6eyIkcmVmIjoiNTMifX0sIlBvc2l0aW9uIjp7IiRpZCI6IjI5OCIsIlJhdGlvIjowLjMyOTMwODY2MDA1OTc5OTM2LCJJc0N1c3RvbSI6dHJ1ZX0sIklkIjoiNjU0MDA5ZjQtZjk5OS00NjlkLTg5MGYtYjVkMTQ1NWQ3MTg5IiwiVGl0bGUiOiJSZXVuacOzbiByZWN0b3JlcyBJRVMgcMO6YmxpY2FzXHIiLCJOb3RlIjpudWxsLCJIeXBlcmxpbmsiOm51bGwsIklzQ2hhbmdlZCI6ZmFsc2UsIklzTmV3IjpmYWxzZX0seyIkaWQiOiIyOTkiLCJEYXRlIjoiMjAxNS0wNC0yMVQyMzo1OTo1OS45OTlaIiwiU3R5bGUiOnsiJGlkIjoiMzAwIiwiU2hhcGUiOjIsIkNvbm5lY3Rvck1hcmdpbiI6eyIkcmVmIjoiNTQifSwiQ29ubmVjdG9yU3R5bGUiOnsiJGlkIjoiMzAxIiwiTGluZUNvbG9yIjp7IiRpZCI6IjMwMiIsIiR0eXBlIjoiTkxSRS5Db21tb24uRG9tLlNvbGlkQ29sb3JCcnVzaCwgTkxSRS5Db21tb24iLCJDb2xvciI6eyIkaWQiOiIzMDMiLCJBIjoxMjcsIlIiOjExMSwiRyI6NDksIkIiOjE1Mn19LCJMaW5lV2VpZ2h0IjoxLjAsIkxpbmVUeXBlIjowLCJQYXJlbnRTdHlsZSI6eyIkcmVmIjoiNTUifX0sIklzQmVsb3dUaW1lYmFuZCI6ZmFsc2UsIkhpZGVEYXRlIjpmYWxzZSwiU2hhcGVTaXplIjoxLCJTcGFjaW5nIjoxLjAsIlBhZGRpbmciOnsiJHJlZiI6IjU4In0sIlNoYXBlU3R5bGUiOnsiJGlkIjoiMzA0IiwiTWFyZ2luIjp7IiRyZWYiOiI2MCJ9LCJQYWRkaW5nIjp7IiRyZWYiOiI2MSJ9LCJCYWNrZ3JvdW5kIjp7IiRpZCI6IjMwNSIsIkNvbG9yIjp7IiRpZCI6IjMwNiIsIkEiOjI1NSwiUiI6MTExLCJHIjo0OSwiQiI6MTUyfX0sIklzVmlzaWJsZSI6dHJ1ZSwiV2lkdGgiOjE4LjAsIkhlaWdodCI6MjAuMCwiQm9yZGVyU3R5bGUiOnsiJGlkIjoiMzA3IiwiTGluZUNvbG9yIjp7IiRyZWYiOiI2MyJ9LCJMaW5lV2VpZ2h0IjowLjAsIkxpbmVUeXBlIjowLCJQYXJlbnRTdHlsZSI6eyIkcmVmIjoiNjIifX0sIlBhcmVudFN0eWxlIjp7IiRyZWYiOiI1OSJ9fSwiVGl0bGVTdHlsZSI6eyIkaWQiOiIzMDgiLCJGb250U2V0dGluZ3MiOnsiJGlkIjoiMzA5IiwiRm9udFNpemUiOjExLCJGb250TmFtZSI6IkNhbGlicmkiLCJJc0JvbGQiOnRydWUsIklzSXRhbGljIjpmYWxzZSwiSXNVbmRlcmxpbmVkIjpmYWxzZSwiUGFyZW50U3R5bGUiOnsiJHJlZiI6IjY2In19LCJBdXRvU2l6ZSI6MiwiRm9yZWdyb3VuZCI6eyIkcmVmIjoiNjcifSwiTWF4V2lkdGgiOjEwMi43NTc1NjA3Mjk5ODA0Ny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zEwIiwiTGluZUNvbG9yIjpudWxsLCJMaW5lV2VpZ2h0IjowLjAsIkxpbmVUeXBlIjowLCJQYXJlbnRTdHlsZSI6bnVsbH0sIlBhcmVudFN0eWxlIjp7IiRyZWYiOiI2NSJ9fSwiRGF0ZVN0eWxlIjp7IiRpZCI6IjMxMSIsIkZvbnRTZXR0aW5ncyI6eyIkaWQiOiIz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TMiLCJMaW5lQ29sb3IiOm51bGwsIkxpbmVXZWlnaHQiOjAuMCwiTGluZVR5cGUiOjAsIlBhcmVudFN0eWxlIjpudWxsfSwiUGFyZW50U3R5bGUiOnsiJHJlZiI6IjcyIn19LCJEYXRlRm9ybWF0Ijp7IiRyZWYiOiI3OSJ9LCJJc1Zpc2libGUiOnRydWUsIlBhcmVudFN0eWxlIjp7IiRyZWYiOiI1MyJ9fSwiUG9zaXRpb24iOnsiJGlkIjoiMzE0IiwiUmF0aW8iOjAuMjgxMDgyNTM3MDUwNjAwNDMsIklzQ3VzdG9tIjp0cnVlfSwiSWQiOiI2NWI3NWUzOC05OWY0LTQ5NzEtYWE1MS0yZTg4MzI1YzFhMzgiLCJUaXRsZSI6IkTDrWEgQ2FsaWRhZCBlbiBlbCBNRU4gKEV4cGVydG9zIFVTQSlcciIsIk5vdGUiOm51bGwsIkh5cGVybGluayI6bnVsbCwiSXNDaGFuZ2VkIjpmYWxzZSwiSXNOZXciOmZhbHNlfSx7IiRpZCI6IjMxNSIsIkRhdGUiOiIyMDE1LTA1LTA0VDIzOjU5OjU5Ljk5OVoiLCJTdHlsZSI6eyIkaWQiOiIzMTYiLCJTaGFwZSI6MiwiQ29ubmVjdG9yTWFyZ2luIjp7IiRyZWYiOiI1NCJ9LCJDb25uZWN0b3JTdHlsZSI6eyIkaWQiOiIzMTciLCJMaW5lQ29sb3IiOnsiJGlkIjoiMzE4IiwiJHR5cGUiOiJOTFJFLkNvbW1vbi5Eb20uU29saWRDb2xvckJydXNoLCBOTFJFLkNvbW1vbiIsIkNvbG9yIjp7IiRpZCI6IjMxOSIsIkEiOjEyNywiUiI6MTExLCJHIjo0OSwiQiI6MTUyfX0sIkxpbmVXZWlnaHQiOjEuMCwiTGluZVR5cGUiOjAsIlBhcmVudFN0eWxlIjp7IiRyZWYiOiI1NSJ9fSwiSXNCZWxvd1RpbWViYW5kIjp0cnVlLCJIaWRlRGF0ZSI6ZmFsc2UsIlNoYXBlU2l6ZSI6MSwiU3BhY2luZyI6MS4wLCJQYWRkaW5nIjp7IiRyZWYiOiI1OCJ9LCJTaGFwZVN0eWxlIjp7IiRpZCI6IjMyMCIsIk1hcmdpbiI6eyIkcmVmIjoiNjAifSwiUGFkZGluZyI6eyIkcmVmIjoiNjEifSwiQmFja2dyb3VuZCI6eyIkaWQiOiIzMjEiLCJDb2xvciI6eyIkaWQiOiIzMjIiLCJBIjoyNTUsIlIiOjExMSwiRyI6NDksIkIiOjE1Mn19LCJJc1Zpc2libGUiOnRydWUsIldpZHRoIjoxOC4wLCJIZWlnaHQiOjIwLjAsIkJvcmRlclN0eWxlIjp7IiRpZCI6IjMyMyIsIkxpbmVDb2xvciI6eyIkcmVmIjoiNjMifSwiTGluZVdlaWdodCI6MC4wLCJMaW5lVHlwZSI6MCwiUGFyZW50U3R5bGUiOnsiJHJlZiI6IjYyIn19LCJQYXJlbnRTdHlsZSI6eyIkcmVmIjoiNTkifX0sIlRpdGxlU3R5bGUiOnsiJGlkIjoiMzI0IiwiRm9udFNldHRpbmdzIjp7IiRpZCI6IjMyN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zI2IiwiTGluZUNvbG9yIjpudWxsLCJMaW5lV2VpZ2h0IjowLjAsIkxpbmVUeXBlIjowLCJQYXJlbnRTdHlsZSI6bnVsbH0sIlBhcmVudFN0eWxlIjp7IiRyZWYiOiI2NSJ9fSwiRGF0ZVN0eWxlIjp7IiRpZCI6IjMyNyIsIkZvbnRTZXR0aW5ncyI6eyIkaWQiOiIzMj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jkiLCJMaW5lQ29sb3IiOm51bGwsIkxpbmVXZWlnaHQiOjAuMCwiTGluZVR5cGUiOjAsIlBhcmVudFN0eWxlIjpudWxsfSwiUGFyZW50U3R5bGUiOnsiJHJlZiI6IjcyIn19LCJEYXRlRm9ybWF0Ijp7IiRyZWYiOiI3OSJ9LCJJc1Zpc2libGUiOnRydWUsIlBhcmVudFN0eWxlIjp7IiRyZWYiOiI1MyJ9fSwiUG9zaXRpb24iOnsiJGlkIjoiMzMwIiwiUmF0aW8iOjAuMjYzMzIwOTI1MTEyMTIzNzksIklzQ3VzdG9tIjp0cnVlfSwiSWQiOiI4ZjE3MmZjMy1jYmQ0LTQ3MTAtOTcxZC02Yzg0MTA2NTFkYTIiLCJUaXRsZSI6IlBpbG90byBwYXJlcyBpbnRlcm5hY2lvbmFsZXMgZW4gQW5kZXMgeSBVTkFMXHIiLCJOb3RlIjpudWxsLCJIeXBlcmxpbmsiOm51bGwsIklzQ2hhbmdlZCI6ZmFsc2UsIklzTmV3IjpmYWxzZX0seyIkaWQiOiIzMzEiLCJEYXRlIjoiMjAxNS0wNS0yNVQyMzo1OTo1OS45OTlaIiwiU3R5bGUiOnsiJGlkIjoiMzMyIiwiU2hhcGUiOjIsIkNvbm5lY3Rvck1hcmdpbiI6eyIkcmVmIjoiNTQifSwiQ29ubmVjdG9yU3R5bGUiOnsiJGlkIjoiMzMzIiwiTGluZUNvbG9yIjp7IiRpZCI6IjMzNCIsIiR0eXBlIjoiTkxSRS5Db21tb24uRG9tLlNvbGlkQ29sb3JCcnVzaCwgTkxSRS5Db21tb24iLCJDb2xvciI6eyIkaWQiOiIzMzUiLCJBIjoxMjcsIlIiOjExMSwiRyI6NDksIkIiOjE1Mn19LCJMaW5lV2VpZ2h0IjoxLjAsIkxpbmVUeXBlIjowLCJQYXJlbnRTdHlsZSI6eyIkcmVmIjoiNTUifX0sIklzQmVsb3dUaW1lYmFuZCI6ZmFsc2UsIkhpZGVEYXRlIjpmYWxzZSwiU2hhcGVTaXplIjoxLCJTcGFjaW5nIjoxLjAsIlBhZGRpbmciOnsiJHJlZiI6IjU4In0sIlNoYXBlU3R5bGUiOnsiJGlkIjoiMzM2IiwiTWFyZ2luIjp7IiRyZWYiOiI2MCJ9LCJQYWRkaW5nIjp7IiRyZWYiOiI2MSJ9LCJCYWNrZ3JvdW5kIjp7IiRpZCI6IjMzNyIsIkNvbG9yIjp7IiRpZCI6IjMzOCIsIkEiOjI1NSwiUiI6MTExLCJHIjo0OSwiQiI6MTUyfX0sIklzVmlzaWJsZSI6dHJ1ZSwiV2lkdGgiOjE4LjAsIkhlaWdodCI6MjAuMCwiQm9yZGVyU3R5bGUiOnsiJGlkIjoiMzM5IiwiTGluZUNvbG9yIjp7IiRyZWYiOiI2MyJ9LCJMaW5lV2VpZ2h0IjowLjAsIkxpbmVUeXBlIjowLCJQYXJlbnRTdHlsZSI6eyIkcmVmIjoiNjIifX0sIlBhcmVudFN0eWxlIjp7IiRyZWYiOiI1OSJ9fSwiVGl0bGVTdHlsZSI6eyIkaWQiOiIzNDAiLCJGb250U2V0dGluZ3MiOnsiJGlkIjoiMzQxIiwiRm9udFNpemUiOjExLCJGb250TmFtZSI6IkNhbGlicmkiLCJJc0JvbGQiOnRydWUsIklzSXRhbGljIjpmYWxzZSwiSXNVbmRlcmxpbmVkIjpmYWxzZSwiUGFyZW50U3R5bGUiOnsiJHJlZiI6IjY2In19LCJBdXRvU2l6ZSI6MiwiRm9yZWdyb3VuZCI6eyIkcmVmIjoiNjcifSwiTWF4V2lkdGgiOjY5LjY0MDE1OTYwNjkzMz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0MiIsIkxpbmVDb2xvciI6bnVsbCwiTGluZVdlaWdodCI6MC4wLCJMaW5lVHlwZSI6MCwiUGFyZW50U3R5bGUiOm51bGx9LCJQYXJlbnRTdHlsZSI6eyIkcmVmIjoiNjUifX0sIkRhdGVTdHlsZSI6eyIkaWQiOiIzNDMiLCJGb250U2V0dGluZ3MiOnsiJGlkIjoiMzQ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1IiwiTGluZUNvbG9yIjpudWxsLCJMaW5lV2VpZ2h0IjowLjAsIkxpbmVUeXBlIjowLCJQYXJlbnRTdHlsZSI6bnVsbH0sIlBhcmVudFN0eWxlIjp7IiRyZWYiOiI3MiJ9fSwiRGF0ZUZvcm1hdCI6eyIkcmVmIjoiNzkifSwiSXNWaXNpYmxlIjp0cnVlLCJQYXJlbnRTdHlsZSI6eyIkcmVmIjoiNTMifX0sIlBvc2l0aW9uIjp7IiRpZCI6IjM0NiIsIlJhdGlvIjowLjAsIklzQ3VzdG9tIjpmYWxzZX0sIklkIjoiODA1OThlMzgtYzVmMC00OWY1LTg0ODAtZjY4ODMwY2Q0OWExIiwiVGl0bGUiOiJMYSBydXRhIGRlIGxhIGFjcmVkaXRhY2nDs24iLCJOb3RlIjpudWxsLCJIeXBlcmxpbmsiOm51bGwsIklzQ2hhbmdlZCI6ZmFsc2UsIklzTmV3IjpmYWxzZX0seyIkaWQiOiIzNDciLCJEYXRlIjoiMjAxNS0wNi0wOFQyMzo1OTo1OS45OTlaIiwiU3R5bGUiOnsiJGlkIjoiMzQ4IiwiU2hhcGUiOjIsIkNvbm5lY3Rvck1hcmdpbiI6eyIkcmVmIjoiNTQifSwiQ29ubmVjdG9yU3R5bGUiOnsiJGlkIjoiMzQ5IiwiTGluZUNvbG9yIjp7IiRpZCI6IjM1MCIsIiR0eXBlIjoiTkxSRS5Db21tb24uRG9tLlNvbGlkQ29sb3JCcnVzaCwgTkxSRS5Db21tb24iLCJDb2xvciI6eyIkaWQiOiIzNTEiLCJBIjoxMjcsIlIiOjExMSwiRyI6NDksIkIiOjE1Mn19LCJMaW5lV2VpZ2h0IjoxLjAsIkxpbmVUeXBlIjowLCJQYXJlbnRTdHlsZSI6eyIkcmVmIjoiNTUifX0sIklzQmVsb3dUaW1lYmFuZCI6dHJ1ZSwiSGlkZURhdGUiOmZhbHNlLCJTaGFwZVNpemUiOjEsIlNwYWNpbmciOjEuMCwiUGFkZGluZyI6eyIkcmVmIjoiNTgifSwiU2hhcGVTdHlsZSI6eyIkaWQiOiIzNTIiLCJNYXJnaW4iOnsiJHJlZiI6IjYwIn0sIlBhZGRpbmciOnsiJHJlZiI6IjYxIn0sIkJhY2tncm91bmQiOnsiJGlkIjoiMzUzIiwiQ29sb3IiOnsiJGlkIjoiMzU0IiwiQSI6MjU1LCJSIjoxMTEsIkciOjQ5LCJCIjoxNTJ9fSwiSXNWaXNpYmxlIjp0cnVlLCJXaWR0aCI6MTguMCwiSGVpZ2h0IjoyMC4wLCJCb3JkZXJTdHlsZSI6eyIkaWQiOiIzNTUiLCJMaW5lQ29sb3IiOnsiJHJlZiI6IjYzIn0sIkxpbmVXZWlnaHQiOjAuMCwiTGluZVR5cGUiOjAsIlBhcmVudFN0eWxlIjp7IiRyZWYiOiI2MiJ9fSwiUGFyZW50U3R5bGUiOnsiJHJlZiI6IjU5In19LCJUaXRsZVN0eWxlIjp7IiRpZCI6IjM1NiIsIkZvbnRTZXR0aW5ncyI6eyIkaWQiOiIzNTc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1OCIsIkxpbmVDb2xvciI6bnVsbCwiTGluZVdlaWdodCI6MC4wLCJMaW5lVHlwZSI6MCwiUGFyZW50U3R5bGUiOm51bGx9LCJQYXJlbnRTdHlsZSI6eyIkcmVmIjoiNjUifX0sIkRhdGVTdHlsZSI6eyIkaWQiOiIzNTkiLCJGb250U2V0dGluZ3MiOnsiJGlkIjoiMzYw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YxIiwiTGluZUNvbG9yIjpudWxsLCJMaW5lV2VpZ2h0IjowLjAsIkxpbmVUeXBlIjowLCJQYXJlbnRTdHlsZSI6bnVsbH0sIlBhcmVudFN0eWxlIjp7IiRyZWYiOiI3MiJ9fSwiRGF0ZUZvcm1hdCI6eyIkcmVmIjoiNzkifSwiSXNWaXNpYmxlIjp0cnVlLCJQYXJlbnRTdHlsZSI6eyIkcmVmIjoiNTMifX0sIlBvc2l0aW9uIjp7IiRpZCI6IjM2MiIsIlJhdGlvIjowLjAsIklzQ3VzdG9tIjpmYWxzZX0sIklkIjoiYjZkYWUyMTMtMTdmNy00NjM3LWE3OTktZjNkNzJiNjM1NTc0IiwiVGl0bGUiOiJDYXBhY2l0YWNpw7NuIGRlIHBhcmVzIGFjYWTDqW1pY29zXHIiLCJOb3RlIjpudWxsLCJIeXBlcmxpbmsiOm51bGwsIklzQ2hhbmdlZCI6ZmFsc2UsIklzTmV3IjpmYWxzZX0seyIkaWQiOiIzNjMiLCJEYXRlIjoiMjAxNS0wNi0xNVQyMzo1OTo1OS45OTlaIiwiU3R5bGUiOnsiJGlkIjoiMzY0IiwiU2hhcGUiOjIsIkNvbm5lY3Rvck1hcmdpbiI6eyIkcmVmIjoiNTQifSwiQ29ubmVjdG9yU3R5bGUiOnsiJGlkIjoiMzY1IiwiTGluZUNvbG9yIjp7IiRpZCI6IjM2NiIsIiR0eXBlIjoiTkxSRS5Db21tb24uRG9tLlNvbGlkQ29sb3JCcnVzaCwgTkxSRS5Db21tb24iLCJDb2xvciI6eyIkaWQiOiIzNjciLCJBIjoxMjcsIlIiOjExMSwiRyI6NDksIkIiOjE1Mn19LCJMaW5lV2VpZ2h0IjoxLjAsIkxpbmVUeXBlIjowLCJQYXJlbnRTdHlsZSI6eyIkcmVmIjoiNTUifX0sIklzQmVsb3dUaW1lYmFuZCI6ZmFsc2UsIkhpZGVEYXRlIjpmYWxzZSwiU2hhcGVTaXplIjoxLCJTcGFjaW5nIjoxLjAsIlBhZGRpbmciOnsiJHJlZiI6IjU4In0sIlNoYXBlU3R5bGUiOnsiJGlkIjoiMzY4IiwiTWFyZ2luIjp7IiRyZWYiOiI2MCJ9LCJQYWRkaW5nIjp7IiRyZWYiOiI2MSJ9LCJCYWNrZ3JvdW5kIjp7IiRpZCI6IjM2OSIsIkNvbG9yIjp7IiRpZCI6IjM3MCIsIkEiOjI1NSwiUiI6MTExLCJHIjo0OSwiQiI6MTUyfX0sIklzVmlzaWJsZSI6dHJ1ZSwiV2lkdGgiOjE4LjAsIkhlaWdodCI6MjAuMCwiQm9yZGVyU3R5bGUiOnsiJGlkIjoiMzcxIiwiTGluZUNvbG9yIjp7IiRyZWYiOiI2MyJ9LCJMaW5lV2VpZ2h0IjowLjAsIkxpbmVUeXBlIjowLCJQYXJlbnRTdHlsZSI6eyIkcmVmIjoiNjIifX0sIlBhcmVudFN0eWxlIjp7IiRyZWYiOiI1OSJ9fSwiVGl0bGVTdHlsZSI6eyIkaWQiOiIzNzIiLCJGb250U2V0dGluZ3MiOnsiJGlkIjoiMzczIiwiRm9udFNpemUiOjExLCJGb250TmFtZSI6IkNhbGlicmkiLCJJc0JvbGQiOnRydWUsIklzSXRhbGljIjpmYWxzZSwiSXNVbmRlcmxpbmVkIjpmYWxzZSwiUGFyZW50U3R5bGUiOnsiJHJlZiI6IjY2In19LCJBdXRvU2l6ZSI6MiwiRm9yZWdyb3VuZCI6eyIkcmVmIjoiNjcifSwiTWF4V2lkdGgiOjQ2LjkwMzMwODg2ODQwODI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3NCIsIkxpbmVDb2xvciI6bnVsbCwiTGluZVdlaWdodCI6MC4wLCJMaW5lVHlwZSI6MCwiUGFyZW50U3R5bGUiOm51bGx9LCJQYXJlbnRTdHlsZSI6eyIkcmVmIjoiNjUifX0sIkRhdGVTdHlsZSI6eyIkaWQiOiIzNzUiLCJGb250U2V0dGluZ3MiOnsiJGlkIjoiMzc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c3IiwiTGluZUNvbG9yIjpudWxsLCJMaW5lV2VpZ2h0IjowLjAsIkxpbmVUeXBlIjowLCJQYXJlbnRTdHlsZSI6bnVsbH0sIlBhcmVudFN0eWxlIjp7IiRyZWYiOiI3MiJ9fSwiRGF0ZUZvcm1hdCI6eyIkcmVmIjoiNzkifSwiSXNWaXNpYmxlIjp0cnVlLCJQYXJlbnRTdHlsZSI6eyIkcmVmIjoiNTMifX0sIlBvc2l0aW9uIjp7IiRpZCI6IjM3OCIsIlJhdGlvIjowLjIwMzk1MDY3MTkxNDE4MzA2LCJJc0N1c3RvbSI6dHJ1ZX0sIklkIjoiMDU2N2VlOWItOWJiYi00MzdjLTkzOWEtYzBlMDljNjRmMzNhIiwiVGl0bGUiOiJEw61hIGRlIGxhIENhbGlkYWQgIiwiTm90ZSI6bnVsbCwiSHlwZXJsaW5rIjpudWxsLCJJc0NoYW5nZWQiOmZhbHNlLCJJc05ldyI6ZmFsc2V9LHsiJGlkIjoiMzc5IiwiRGF0ZSI6IjIwMTUtMDYtMjZUMjM6NTk6NTkuOTk5WiIsIlN0eWxlIjp7IiRpZCI6IjM4MCIsIlNoYXBlIjoyLCJDb25uZWN0b3JNYXJnaW4iOnsiJHJlZiI6IjU0In0sIkNvbm5lY3RvclN0eWxlIjp7IiRpZCI6IjM4MSIsIkxpbmVDb2xvciI6eyIkaWQiOiIzODIiLCIkdHlwZSI6Ik5MUkUuQ29tbW9uLkRvbS5Tb2xpZENvbG9yQnJ1c2gsIE5MUkUuQ29tbW9uIiwiQ29sb3IiOnsiJGlkIjoiMzgzIiwiQSI6MTI3LCJSIjoxMTEsIkciOjQ5LCJCIjoxNTJ9fSwiTGluZVdlaWdodCI6MS4wLCJMaW5lVHlwZSI6MCwiUGFyZW50U3R5bGUiOnsiJHJlZiI6IjU1In19LCJJc0JlbG93VGltZWJhbmQiOnRydWUsIkhpZGVEYXRlIjpmYWxzZSwiU2hhcGVTaXplIjoxLCJTcGFjaW5nIjoxLjAsIlBhZGRpbmciOnsiJHJlZiI6IjU4In0sIlNoYXBlU3R5bGUiOnsiJGlkIjoiMzg0IiwiTWFyZ2luIjp7IiRyZWYiOiI2MCJ9LCJQYWRkaW5nIjp7IiRyZWYiOiI2MSJ9LCJCYWNrZ3JvdW5kIjp7IiRpZCI6IjM4NSIsIkNvbG9yIjp7IiRpZCI6IjM4NiIsIkEiOjI1NSwiUiI6MTExLCJHIjo0OSwiQiI6MTUyfX0sIklzVmlzaWJsZSI6dHJ1ZSwiV2lkdGgiOjE4LjAsIkhlaWdodCI6MjAuMCwiQm9yZGVyU3R5bGUiOnsiJGlkIjoiMzg3IiwiTGluZUNvbG9yIjp7IiRyZWYiOiI2MyJ9LCJMaW5lV2VpZ2h0IjowLjAsIkxpbmVUeXBlIjowLCJQYXJlbnRTdHlsZSI6eyIkcmVmIjoiNjIifX0sIlBhcmVudFN0eWxlIjp7IiRyZWYiOiI1OSJ9fSwiVGl0bGVTdHlsZSI6eyIkaWQiOiIzODgiLCJGb250U2V0dGluZ3MiOnsiJGlkIjoiMzg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OTAiLCJMaW5lQ29sb3IiOm51bGwsIkxpbmVXZWlnaHQiOjAuMCwiTGluZVR5cGUiOjAsIlBhcmVudFN0eWxlIjpudWxsfSwiUGFyZW50U3R5bGUiOnsiJHJlZiI6IjY1In19LCJEYXRlU3R5bGUiOnsiJGlkIjoiMzkxIiwiRm9udFNldHRpbmdzIjp7IiRpZCI6IjM5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5MyIsIkxpbmVDb2xvciI6bnVsbCwiTGluZVdlaWdodCI6MC4wLCJMaW5lVHlwZSI6MCwiUGFyZW50U3R5bGUiOm51bGx9LCJQYXJlbnRTdHlsZSI6eyIkcmVmIjoiNzIifX0sIkRhdGVGb3JtYXQiOnsiJHJlZiI6Ijc5In0sIklzVmlzaWJsZSI6dHJ1ZSwiUGFyZW50U3R5bGUiOnsiJHJlZiI6IjUzIn19LCJQb3NpdGlvbiI6eyIkaWQiOiIzOTQiLCJSYXRpbyI6MC4wLCJJc0N1c3RvbSI6ZmFsc2V9LCJJZCI6IjJhZWRlODQyLTliZTQtNDU5ZS1iN2E1LWJiNTg0NmEwZmY4NiIsIlRpdGxlIjoiUHVibGljYWNpw7NuIFdlYiBkZSBtYW51YWxlcyBkZSBjb252YWxpZGFjacOzblxyIiwiTm90ZSI6bnVsbCwiSHlwZXJsaW5rIjpudWxsLCJJc0NoYW5nZWQiOmZhbHNlLCJJc05ldyI6ZmFsc2V9LHsiJGlkIjoiMzk1IiwiRGF0ZSI6IjIwMTUtMDgtMTBUMjM6NTk6NTkuOTk5WiIsIlN0eWxlIjp7IiRpZCI6IjM5NiIsIlNoYXBlIjoyLCJDb25uZWN0b3JNYXJnaW4iOnsiJHJlZiI6IjU0In0sIkNvbm5lY3RvclN0eWxlIjp7IiRpZCI6IjM5NyIsIkxpbmVDb2xvciI6eyIkaWQiOiIzOTgiLCIkdHlwZSI6Ik5MUkUuQ29tbW9uLkRvbS5Tb2xpZENvbG9yQnJ1c2gsIE5MUkUuQ29tbW9uIiwiQ29sb3IiOnsiJGlkIjoiMzk5IiwiQSI6MTI3LCJSIjoxMTEsIkciOjQ5LCJCIjoxNTJ9fSwiTGluZVdlaWdodCI6MS4wLCJMaW5lVHlwZSI6MCwiUGFyZW50U3R5bGUiOnsiJHJlZiI6IjU1In19LCJJc0JlbG93VGltZWJhbmQiOmZhbHNlLCJIaWRlRGF0ZSI6ZmFsc2UsIlNoYXBlU2l6ZSI6MSwiU3BhY2luZyI6MS4wLCJQYWRkaW5nIjp7IiRyZWYiOiI1OCJ9LCJTaGFwZVN0eWxlIjp7IiRpZCI6IjQwMCIsIk1hcmdpbiI6eyIkcmVmIjoiNjAifSwiUGFkZGluZyI6eyIkcmVmIjoiNjEifSwiQmFja2dyb3VuZCI6eyIkaWQiOiI0MDEiLCJDb2xvciI6eyIkaWQiOiI0MDIiLCJBIjoyNTUsIlIiOjExMSwiRyI6NDksIkIiOjE1Mn19LCJJc1Zpc2libGUiOnRydWUsIldpZHRoIjoxOC4wLCJIZWlnaHQiOjIwLjAsIkJvcmRlclN0eWxlIjp7IiRpZCI6IjQwMyIsIkxpbmVDb2xvciI6eyIkcmVmIjoiNjMifSwiTGluZVdlaWdodCI6MC4wLCJMaW5lVHlwZSI6MCwiUGFyZW50U3R5bGUiOnsiJHJlZiI6IjYyIn19LCJQYXJlbnRTdHlsZSI6eyIkcmVmIjoiNTkifX0sIlRpdGxlU3R5bGUiOnsiJGlkIjoiNDA0IiwiRm9udFNldHRpbmdzIjp7IiRpZCI6IjQwN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A2IiwiTGluZUNvbG9yIjpudWxsLCJMaW5lV2VpZ2h0IjowLjAsIkxpbmVUeXBlIjowLCJQYXJlbnRTdHlsZSI6bnVsbH0sIlBhcmVudFN0eWxlIjp7IiRyZWYiOiI2NSJ9fSwiRGF0ZVN0eWxlIjp7IiRpZCI6IjQwNyIsIkZvbnRTZXR0aW5ncyI6eyIkaWQiOiI0MD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MDkiLCJMaW5lQ29sb3IiOm51bGwsIkxpbmVXZWlnaHQiOjAuMCwiTGluZVR5cGUiOjAsIlBhcmVudFN0eWxlIjpudWxsfSwiUGFyZW50U3R5bGUiOnsiJHJlZiI6IjcyIn19LCJEYXRlRm9ybWF0Ijp7IiRyZWYiOiI3OSJ9LCJJc1Zpc2libGUiOnRydWUsIlBhcmVudFN0eWxlIjp7IiRyZWYiOiI1MyJ9fSwiUG9zaXRpb24iOnsiJGlkIjoiNDEwIiwiUmF0aW8iOjAuMjgxODY4MTM4MjU0NDI0NjQsIklzQ3VzdG9tIjp0cnVlfSwiSWQiOiI5ZDUyY2Y2ZS01M2Y4LTRkNWUtYTZjNy00ODIzNTJjNjMyNTUiLCJUaXRsZSI6IkxhIHJ1dGEgZGUgbGEgYWNyZWRpdGFjacOzblxyIiwiTm90ZSI6bnVsbCwiSHlwZXJsaW5rIjpudWxsLCJJc0NoYW5nZWQiOmZhbHNlLCJJc05ldyI6ZmFsc2V9LHsiJGlkIjoiNDExIiwiRGF0ZSI6IjIwMTUtMDgtMTNUMjM6NTk6NTkuOTk5WiIsIlN0eWxlIjp7IiRpZCI6IjQxMiIsIlNoYXBlIjoyLCJDb25uZWN0b3JNYXJnaW4iOnsiJHJlZiI6IjU0In0sIkNvbm5lY3RvclN0eWxlIjp7IiRpZCI6IjQxMyIsIkxpbmVDb2xvciI6eyIkaWQiOiI0MTQiLCIkdHlwZSI6Ik5MUkUuQ29tbW9uLkRvbS5Tb2xpZENvbG9yQnJ1c2gsIE5MUkUuQ29tbW9uIiwiQ29sb3IiOnsiJGlkIjoiNDE1IiwiQSI6MTI3LCJSIjoxMTEsIkciOjQ5LCJCIjoxNTJ9fSwiTGluZVdlaWdodCI6MS4wLCJMaW5lVHlwZSI6MCwiUGFyZW50U3R5bGUiOnsiJHJlZiI6IjU1In19LCJJc0JlbG93VGltZWJhbmQiOnRydWUsIkhpZGVEYXRlIjpmYWxzZSwiU2hhcGVTaXplIjoxLCJTcGFjaW5nIjoxLjAsIlBhZGRpbmciOnsiJHJlZiI6IjU4In0sIlNoYXBlU3R5bGUiOnsiJGlkIjoiNDE2IiwiTWFyZ2luIjp7IiRyZWYiOiI2MCJ9LCJQYWRkaW5nIjp7IiRyZWYiOiI2MSJ9LCJCYWNrZ3JvdW5kIjp7IiRpZCI6IjQxNyIsIkNvbG9yIjp7IiRpZCI6IjQxOCIsIkEiOjI1NSwiUiI6MTExLCJHIjo0OSwiQiI6MTUyfX0sIklzVmlzaWJsZSI6dHJ1ZSwiV2lkdGgiOjE4LjAsIkhlaWdodCI6MjAuMCwiQm9yZGVyU3R5bGUiOnsiJGlkIjoiNDE5IiwiTGluZUNvbG9yIjp7IiRyZWYiOiI2MyJ9LCJMaW5lV2VpZ2h0IjowLjAsIkxpbmVUeXBlIjowLCJQYXJlbnRTdHlsZSI6eyIkcmVmIjoiNjIifX0sIlBhcmVudFN0eWxlIjp7IiRyZWYiOiI1OSJ9fSwiVGl0bGVTdHlsZSI6eyIkaWQiOiI0MjAiLCJGb250U2V0dGluZ3MiOnsiJGlkIjoiNDIx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0MjIiLCJMaW5lQ29sb3IiOm51bGwsIkxpbmVXZWlnaHQiOjAuMCwiTGluZVR5cGUiOjAsIlBhcmVudFN0eWxlIjpudWxsfSwiUGFyZW50U3R5bGUiOnsiJHJlZiI6IjY1In19LCJEYXRlU3R5bGUiOnsiJGlkIjoiNDIzIiwiRm9udFNldHRpbmdzIjp7IiRpZCI6IjQy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yNSIsIkxpbmVDb2xvciI6bnVsbCwiTGluZVdlaWdodCI6MC4wLCJMaW5lVHlwZSI6MCwiUGFyZW50U3R5bGUiOm51bGx9LCJQYXJlbnRTdHlsZSI6eyIkcmVmIjoiNzIifX0sIkRhdGVGb3JtYXQiOnsiJHJlZiI6Ijc5In0sIklzVmlzaWJsZSI6dHJ1ZSwiUGFyZW50U3R5bGUiOnsiJHJlZiI6IjUzIn19LCJQb3NpdGlvbiI6eyIkaWQiOiI0MjYiLCJSYXRpbyI6MC4wLCJJc0N1c3RvbSI6ZmFsc2V9LCJJZCI6IjhiMzYwY2M5LWJlNDktNDlhNS1iY2E5LTFmZDU5YTM0ODkyZSIsIlRpdGxlIjoiQ2FwYWNpdGFjacOzbiBkZSBwYXJlcyBhY2Fkw6ltaWNvc1xyIiwiTm90ZSI6bnVsbCwiSHlwZXJsaW5rIjpudWxsLCJJc0NoYW5nZWQiOmZhbHNlLCJJc05ldyI6ZmFsc2V9LHsiJGlkIjoiNDI3IiwiRGF0ZSI6IjIwMTUtMDgtMjBUMjM6NTk6NTkuOTk5WiIsIlN0eWxlIjp7IiRpZCI6IjQyOCIsIlNoYXBlIjoyLCJDb25uZWN0b3JNYXJnaW4iOnsiJHJlZiI6IjU0In0sIkNvbm5lY3RvclN0eWxlIjp7IiRpZCI6IjQyOSIsIkxpbmVDb2xvciI6eyIkaWQiOiI0MzAiLCIkdHlwZSI6Ik5MUkUuQ29tbW9uLkRvbS5Tb2xpZENvbG9yQnJ1c2gsIE5MUkUuQ29tbW9uIiwiQ29sb3IiOnsiJGlkIjoiNDMxIiwiQSI6MTI3LCJSIjoxMTEsIkciOjQ5LCJCIjoxNTJ9fSwiTGluZVdlaWdodCI6MS4wLCJMaW5lVHlwZSI6MCwiUGFyZW50U3R5bGUiOnsiJHJlZiI6IjU1In19LCJJc0JlbG93VGltZWJhbmQiOmZhbHNlLCJIaWRlRGF0ZSI6ZmFsc2UsIlNoYXBlU2l6ZSI6MSwiU3BhY2luZyI6MS4wLCJQYWRkaW5nIjp7IiRyZWYiOiI1OCJ9LCJTaGFwZVN0eWxlIjp7IiRpZCI6IjQzMiIsIk1hcmdpbiI6eyIkcmVmIjoiNjAifSwiUGFkZGluZyI6eyIkcmVmIjoiNjEifSwiQmFja2dyb3VuZCI6eyIkaWQiOiI0MzMiLCJDb2xvciI6eyIkaWQiOiI0MzQiLCJBIjoyNTUsIlIiOjExMSwiRyI6NDksIkIiOjE1Mn19LCJJc1Zpc2libGUiOnRydWUsIldpZHRoIjoxOC4wLCJIZWlnaHQiOjIwLjAsIkJvcmRlclN0eWxlIjp7IiRpZCI6IjQzNSIsIkxpbmVDb2xvciI6eyIkcmVmIjoiNjMifSwiTGluZVdlaWdodCI6MC4wLCJMaW5lVHlwZSI6MCwiUGFyZW50U3R5bGUiOnsiJHJlZiI6IjYyIn19LCJQYXJlbnRTdHlsZSI6eyIkcmVmIjoiNTkifX0sIlRpdGxlU3R5bGUiOnsiJGlkIjoiNDM2IiwiRm9udFNldHRpbmdzIjp7IiRpZCI6IjQzNyIsIkZvbnRTaXplIjoxMSwiRm9udE5hbWUiOiJDYWxpYnJpIiwiSXNCb2xkIjp0cnVlLCJJc0l0YWxpYyI6ZmFsc2UsIklzVW5kZXJsaW5lZCI6ZmFsc2UsIlBhcmVudFN0eWxlIjp7IiRyZWYiOiI2NiJ9fSwiQXV0b1NpemUiOjIsIkZvcmVncm91bmQiOnsiJHJlZiI6IjY3In0sIk1heFdpZHRoIjo5NS4wMzI3NTI5OTA3Mj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zOCIsIkxpbmVDb2xvciI6bnVsbCwiTGluZVdlaWdodCI6MC4wLCJMaW5lVHlwZSI6MCwiUGFyZW50U3R5bGUiOm51bGx9LCJQYXJlbnRTdHlsZSI6eyIkcmVmIjoiNjUifX0sIkRhdGVTdHlsZSI6eyIkaWQiOiI0MzkiLCJGb250U2V0dGluZ3MiOnsiJGlkIjoiNDQw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QxIiwiTGluZUNvbG9yIjpudWxsLCJMaW5lV2VpZ2h0IjowLjAsIkxpbmVUeXBlIjowLCJQYXJlbnRTdHlsZSI6bnVsbH0sIlBhcmVudFN0eWxlIjp7IiRyZWYiOiI3MiJ9fSwiRGF0ZUZvcm1hdCI6eyIkcmVmIjoiNzkifSwiSXNWaXNpYmxlIjp0cnVlLCJQYXJlbnRTdHlsZSI6eyIkcmVmIjoiNTMifX0sIlBvc2l0aW9uIjp7IiRpZCI6IjQ0MiIsIlJhdGlvIjowLjIwODU4MDMwMTU0MzgxMjY5LCJJc0N1c3RvbSI6dHJ1ZX0sIklkIjoiMTg2MTA1MzItNjVhMC00MzkxLTg5M2MtODVjZjRiMTA5MzY5IiwiVGl0bGUiOiJDYXBhY2l0YWNpw7NuIGRlIHBhcmVzIGFjYWTDqW1pY29zXHIiLCJOb3RlIjpudWxsLCJIeXBlcmxpbmsiOm51bGwsIklzQ2hhbmdlZCI6ZmFsc2UsIklzTmV3IjpmYWxzZX0seyIkaWQiOiI0NDMiLCJEYXRlIjoiMjAxNS0xMC0wM1QyMzo1OTo1OS45OTlaIiwiU3R5bGUiOnsiJGlkIjoiNDQ0IiwiU2hhcGUiOjIsIkNvbm5lY3Rvck1hcmdpbiI6eyIkcmVmIjoiNTQifSwiQ29ubmVjdG9yU3R5bGUiOnsiJGlkIjoiNDQ1IiwiTGluZUNvbG9yIjp7IiRpZCI6IjQ0NiIsIiR0eXBlIjoiTkxSRS5Db21tb24uRG9tLlNvbGlkQ29sb3JCcnVzaCwgTkxSRS5Db21tb24iLCJDb2xvciI6eyIkaWQiOiI0NDciLCJBIjoxMjcsIlIiOjExMSwiRyI6NDksIkIiOjE1Mn19LCJMaW5lV2VpZ2h0IjoxLjAsIkxpbmVUeXBlIjowLCJQYXJlbnRTdHlsZSI6eyIkcmVmIjoiNTUifX0sIklzQmVsb3dUaW1lYmFuZCI6dHJ1ZSwiSGlkZURhdGUiOmZhbHNlLCJTaGFwZVNpemUiOjEsIlNwYWNpbmciOjEuMCwiUGFkZGluZyI6eyIkcmVmIjoiNTgifSwiU2hhcGVTdHlsZSI6eyIkaWQiOiI0NDgiLCJNYXJnaW4iOnsiJHJlZiI6IjYwIn0sIlBhZGRpbmciOnsiJHJlZiI6IjYxIn0sIkJhY2tncm91bmQiOnsiJGlkIjoiNDQ5IiwiQ29sb3IiOnsiJGlkIjoiNDUwIiwiQSI6MjU1LCJSIjoxMTEsIkciOjQ5LCJCIjoxNTJ9fSwiSXNWaXNpYmxlIjp0cnVlLCJXaWR0aCI6MTguMCwiSGVpZ2h0IjoyMC4wLCJCb3JkZXJTdHlsZSI6eyIkaWQiOiI0NTEiLCJMaW5lQ29sb3IiOnsiJHJlZiI6IjYzIn0sIkxpbmVXZWlnaHQiOjAuMCwiTGluZVR5cGUiOjAsIlBhcmVudFN0eWxlIjp7IiRyZWYiOiI2MiJ9fSwiUGFyZW50U3R5bGUiOnsiJHJlZiI6IjU5In19LCJUaXRsZVN0eWxlIjp7IiRpZCI6IjQ1MiIsIkZvbnRTZXR0aW5ncyI6eyIkaWQiOiI0N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1NCIsIkxpbmVDb2xvciI6bnVsbCwiTGluZVdlaWdodCI6MC4wLCJMaW5lVHlwZSI6MCwiUGFyZW50U3R5bGUiOm51bGx9LCJQYXJlbnRTdHlsZSI6eyIkcmVmIjoiNjUifX0sIkRhdGVTdHlsZSI6eyIkaWQiOiI0NTUiLCJGb250U2V0dGluZ3MiOnsiJGlkIjoiNDU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U3IiwiTGluZUNvbG9yIjpudWxsLCJMaW5lV2VpZ2h0IjowLjAsIkxpbmVUeXBlIjowLCJQYXJlbnRTdHlsZSI6bnVsbH0sIlBhcmVudFN0eWxlIjp7IiRyZWYiOiI3MiJ9fSwiRGF0ZUZvcm1hdCI6eyIkcmVmIjoiNzkifSwiSXNWaXNpYmxlIjp0cnVlLCJQYXJlbnRTdHlsZSI6eyIkcmVmIjoiNTMifX0sIlBvc2l0aW9uIjp7IiRpZCI6IjQ1OCIsIlJhdGlvIjowLjAsIklzQ3VzdG9tIjpmYWxzZX0sIklkIjoiMDRmNDQ4MjgtY2I0NC00ZjFkLTgxMzgtNTc2N2YyNmI5Y2Q5IiwiVGl0bGUiOiJFdmVudG8gY29uIGxhcyBTZWNyZXRhcsOtYXMgZGUgRWR1Y2FjacOzbiBwYXJhIGxhIHZhbGlkYWNpw7NuIGRlbCBzaXN0ZW1hIGRlIGFzZWd1cmFtaWVudG9cciIsIk5vdGUiOm51bGwsIkh5cGVybGluayI6bnVsbCwiSXNDaGFuZ2VkIjpmYWxzZSwiSXNOZXciOmZhbHNlfSx7IiRpZCI6IjQ1OSIsIkRhdGUiOiIyMDE1LTEwLTA2VDIzOjU5OjU5Ljk5OVoiLCJTdHlsZSI6eyIkaWQiOiI0NjAiLCJTaGFwZSI6MiwiQ29ubmVjdG9yTWFyZ2luIjp7IiRyZWYiOiI1NCJ9LCJDb25uZWN0b3JTdHlsZSI6eyIkaWQiOiI0NjEiLCJMaW5lQ29sb3IiOnsiJGlkIjoiNDYyIiwiJHR5cGUiOiJOTFJFLkNvbW1vbi5Eb20uU29saWRDb2xvckJydXNoLCBOTFJFLkNvbW1vbiIsIkNvbG9yIjp7IiRpZCI6IjQ2MyIsIkEiOjEyNywiUiI6MTExLCJHIjo0OSwiQiI6MTUyfX0sIkxpbmVXZWlnaHQiOjEuMCwiTGluZVR5cGUiOjAsIlBhcmVudFN0eWxlIjp7IiRyZWYiOiI1NSJ9fSwiSXNCZWxvd1RpbWViYW5kIjpmYWxzZSwiSGlkZURhdGUiOmZhbHNlLCJTaGFwZVNpemUiOjEsIlNwYWNpbmciOjEuMCwiUGFkZGluZyI6eyIkcmVmIjoiNTgifSwiU2hhcGVTdHlsZSI6eyIkaWQiOiI0NjQiLCJNYXJnaW4iOnsiJHJlZiI6IjYwIn0sIlBhZGRpbmciOnsiJHJlZiI6IjYxIn0sIkJhY2tncm91bmQiOnsiJGlkIjoiNDY1IiwiQ29sb3IiOnsiJGlkIjoiNDY2IiwiQSI6MjU1LCJSIjoxMTEsIkciOjQ5LCJCIjoxNTJ9fSwiSXNWaXNpYmxlIjp0cnVlLCJXaWR0aCI6MTguMCwiSGVpZ2h0IjoyMC4wLCJCb3JkZXJTdHlsZSI6eyIkaWQiOiI0NjciLCJMaW5lQ29sb3IiOnsiJHJlZiI6IjYzIn0sIkxpbmVXZWlnaHQiOjAuMCwiTGluZVR5cGUiOjAsIlBhcmVudFN0eWxlIjp7IiRyZWYiOiI2MiJ9fSwiUGFyZW50U3R5bGUiOnsiJHJlZiI6IjU5In19LCJUaXRsZVN0eWxlIjp7IiRpZCI6IjQ2OCIsIkZvbnRTZXR0aW5ncyI6eyIkaWQiOiI0Nj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3MCIsIkxpbmVDb2xvciI6bnVsbCwiTGluZVdlaWdodCI6MC4wLCJMaW5lVHlwZSI6MCwiUGFyZW50U3R5bGUiOm51bGx9LCJQYXJlbnRTdHlsZSI6eyIkcmVmIjoiNjUifX0sIkRhdGVTdHlsZSI6eyIkaWQiOiI0NzEiLCJGb250U2V0dGluZ3MiOnsiJGlkIjoiNDc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czIiwiTGluZUNvbG9yIjpudWxsLCJMaW5lV2VpZ2h0IjowLjAsIkxpbmVUeXBlIjowLCJQYXJlbnRTdHlsZSI6bnVsbH0sIlBhcmVudFN0eWxlIjp7IiRyZWYiOiI3MiJ9fSwiRGF0ZUZvcm1hdCI6eyIkcmVmIjoiNzkifSwiSXNWaXNpYmxlIjp0cnVlLCJQYXJlbnRTdHlsZSI6eyIkcmVmIjoiNTMifX0sIlBvc2l0aW9uIjp7IiRpZCI6IjQ3NCIsIlJhdGlvIjowLjAsIklzQ3VzdG9tIjpmYWxzZX0sIklkIjoiNTUwMTA0NTktMWExYi00MmI3LTkzZDAtNmQ0MWE5ZTJlNDE2IiwiVGl0bGUiOiJFdmVudG8gY29uIGxhcyBTZWNyZXRhcsOtYXMgZGUgRWR1Y2FjacOzbiBwYXJhIGxhIHZhbGlkYWNpw7NuIGRlbCBzaXN0ZW1hIGRlIGFzZWd1cmFtaWVudG9cciIsIk5vdGUiOm51bGwsIkh5cGVybGluayI6bnVsbCwiSXNDaGFuZ2VkIjpmYWxzZSwiSXNOZXciOmZhbHNlfSx7IiRpZCI6IjQ3NSIsIkRhdGUiOiIyMDE1LTExLTAyVDIzOjU5OjU5Ljk5OVoiLCJTdHlsZSI6eyIkaWQiOiI0NzYiLCJTaGFwZSI6MiwiQ29ubmVjdG9yTWFyZ2luIjp7IiRyZWYiOiI1NCJ9LCJDb25uZWN0b3JTdHlsZSI6eyIkaWQiOiI0NzciLCJMaW5lQ29sb3IiOnsiJGlkIjoiNDc4IiwiJHR5cGUiOiJOTFJFLkNvbW1vbi5Eb20uU29saWRDb2xvckJydXNoLCBOTFJFLkNvbW1vbiIsIkNvbG9yIjp7IiRpZCI6IjQ3OSIsIkEiOjEyNywiUiI6MTExLCJHIjo0OSwiQiI6MTUyfX0sIkxpbmVXZWlnaHQiOjEuMCwiTGluZVR5cGUiOjAsIlBhcmVudFN0eWxlIjp7IiRyZWYiOiI1NSJ9fSwiSXNCZWxvd1RpbWViYW5kIjp0cnVlLCJIaWRlRGF0ZSI6ZmFsc2UsIlNoYXBlU2l6ZSI6MSwiU3BhY2luZyI6MS4wLCJQYWRkaW5nIjp7IiRyZWYiOiI1OCJ9LCJTaGFwZVN0eWxlIjp7IiRpZCI6IjQ4MCIsIk1hcmdpbiI6eyIkcmVmIjoiNjAifSwiUGFkZGluZyI6eyIkcmVmIjoiNjEifSwiQmFja2dyb3VuZCI6eyIkaWQiOiI0ODEiLCJDb2xvciI6eyIkaWQiOiI0ODIiLCJBIjoyNTUsIlIiOjExMSwiRyI6NDksIkIiOjE1Mn19LCJJc1Zpc2libGUiOnRydWUsIldpZHRoIjoxOC4wLCJIZWlnaHQiOjIwLjAsIkJvcmRlclN0eWxlIjp7IiRpZCI6IjQ4MyIsIkxpbmVDb2xvciI6eyIkcmVmIjoiNjMifSwiTGluZVdlaWdodCI6MC4wLCJMaW5lVHlwZSI6MCwiUGFyZW50U3R5bGUiOnsiJHJlZiI6IjYyIn19LCJQYXJlbnRTdHlsZSI6eyIkcmVmIjoiNTkifX0sIlRpdGxlU3R5bGUiOnsiJGlkIjoiNDg0IiwiRm9udFNldHRpbmdzIjp7IiRpZCI6IjQ4NSIsIkZvbnRTaXplIjoxMSwiRm9udE5hbWUiOiJDYWxpYnJpIiwiSXNCb2xkIjp0cnVlLCJJc0l0YWxpYyI6ZmFsc2UsIklzVW5kZXJsaW5lZCI6ZmFsc2UsIlBhcmVudFN0eWxlIjp7IiRyZWYiOiI2NiJ9fSwiQXV0b1NpemUiOjIsIkZvcmVncm91bmQiOnsiJHJlZiI6IjY3In0sIk1heFdpZHRoIjoxMzY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Dg2IiwiTGluZUNvbG9yIjpudWxsLCJMaW5lV2VpZ2h0IjowLjAsIkxpbmVUeXBlIjowLCJQYXJlbnRTdHlsZSI6bnVsbH0sIlBhcmVudFN0eWxlIjp7IiRyZWYiOiI2NSJ9fSwiRGF0ZVN0eWxlIjp7IiRpZCI6IjQ4NyIsIkZvbnRTZXR0aW5ncyI6eyIkaWQiOiI0OD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ODkiLCJMaW5lQ29sb3IiOm51bGwsIkxpbmVXZWlnaHQiOjAuMCwiTGluZVR5cGUiOjAsIlBhcmVudFN0eWxlIjpudWxsfSwiUGFyZW50U3R5bGUiOnsiJHJlZiI6IjcyIn19LCJEYXRlRm9ybWF0Ijp7IiRyZWYiOiI3OSJ9LCJJc1Zpc2libGUiOnRydWUsIlBhcmVudFN0eWxlIjp7IiRyZWYiOiI1MyJ9fSwiUG9zaXRpb24iOnsiJGlkIjoiNDkwIiwiUmF0aW8iOjAuMCwiSXNDdXN0b20iOmZhbHNlfSwiSWQiOiI3ZGQ1MTVkYy02ZDllLTQ5NDgtYjFkMC1kYzVmNzY2YjEwZmEiLCJUaXRsZSI6IlByZXNlbnRhY2nDs24gZGVsIFByb3llY3RvIGRlIERlY3JldG8gTGV5XHIiLCJOb3RlIjpudWxsLCJIeXBlcmxpbmsiOm51bGwsIklzQ2hhbmdlZCI6ZmFsc2UsIklzTmV3IjpmYWxzZX0seyIkaWQiOiI0OTEiLCJEYXRlIjoiMjAxNS0xMS0xNlQyMzo1OTo1OS45OTlaIiwiU3R5bGUiOnsiJGlkIjoiNDkyIiwiU2hhcGUiOjIsIkNvbm5lY3Rvck1hcmdpbiI6eyIkcmVmIjoiNTQifSwiQ29ubmVjdG9yU3R5bGUiOnsiJGlkIjoiNDkzIiwiTGluZUNvbG9yIjp7IiRpZCI6IjQ5NCIsIiR0eXBlIjoiTkxSRS5Db21tb24uRG9tLlNvbGlkQ29sb3JCcnVzaCwgTkxSRS5Db21tb24iLCJDb2xvciI6eyIkaWQiOiI0OTUiLCJBIjoxMjcsIlIiOjExMSwiRyI6NDksIkIiOjE1Mn19LCJMaW5lV2VpZ2h0IjoxLjAsIkxpbmVUeXBlIjowLCJQYXJlbnRTdHlsZSI6eyIkcmVmIjoiNTUifX0sIklzQmVsb3dUaW1lYmFuZCI6ZmFsc2UsIkhpZGVEYXRlIjpmYWxzZSwiU2hhcGVTaXplIjoxLCJTcGFjaW5nIjoxLjAsIlBhZGRpbmciOnsiJHJlZiI6IjU4In0sIlNoYXBlU3R5bGUiOnsiJGlkIjoiNDk2IiwiTWFyZ2luIjp7IiRyZWYiOiI2MCJ9LCJQYWRkaW5nIjp7IiRyZWYiOiI2MSJ9LCJCYWNrZ3JvdW5kIjp7IiRpZCI6IjQ5NyIsIkNvbG9yIjp7IiRpZCI6IjQ5OCIsIkEiOjI1NSwiUiI6MTExLCJHIjo0OSwiQiI6MTUyfX0sIklzVmlzaWJsZSI6dHJ1ZSwiV2lkdGgiOjE4LjAsIkhlaWdodCI6MjAuMCwiQm9yZGVyU3R5bGUiOnsiJGlkIjoiNDk5IiwiTGluZUNvbG9yIjp7IiRyZWYiOiI2MyJ9LCJMaW5lV2VpZ2h0IjowLjAsIkxpbmVUeXBlIjowLCJQYXJlbnRTdHlsZSI6eyIkcmVmIjoiNjIifX0sIlBhcmVudFN0eWxlIjp7IiRyZWYiOiI1OSJ9fSwiVGl0bGVTdHlsZSI6eyIkaWQiOiI1MDAiLCJGb250U2V0dGluZ3MiOnsiJGlkIjoiNTAx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1MDIiLCJMaW5lQ29sb3IiOm51bGwsIkxpbmVXZWlnaHQiOjAuMCwiTGluZVR5cGUiOjAsIlBhcmVudFN0eWxlIjpudWxsfSwiUGFyZW50U3R5bGUiOnsiJHJlZiI6IjY1In19LCJEYXRlU3R5bGUiOnsiJGlkIjoiNTAzIiwiRm9udFNldHRpbmdzIjp7IiRpZCI6IjUw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UwNSIsIkxpbmVDb2xvciI6bnVsbCwiTGluZVdlaWdodCI6MC4wLCJMaW5lVHlwZSI6MCwiUGFyZW50U3R5bGUiOm51bGx9LCJQYXJlbnRTdHlsZSI6eyIkcmVmIjoiNzIifX0sIkRhdGVGb3JtYXQiOnsiJHJlZiI6Ijc5In0sIklzVmlzaWJsZSI6dHJ1ZSwiUGFyZW50U3R5bGUiOnsiJHJlZiI6IjUzIn19LCJQb3NpdGlvbiI6eyIkaWQiOiI1MDYiLCJSYXRpbyI6MC4yNTk1MTAxNTUxOTUwNzEzNywiSXNDdXN0b20iOnRydWV9LCJJZCI6IjE1OTkyOGU2LTk2NDgtNGVkNS1hMjI0LTlmMGRlOGNjZGFlZiIsIlRpdGxlIjoiTGEgcnV0YSBkZSBsYSBhY3JlZGl0YWNpw7NuXHIiLCJOb3RlIjpudWxsLCJIeXBlcmxpbmsiOm51bGwsIklzQ2hhbmdlZCI6ZmFsc2UsIklzTmV3IjpmYWxzZX0seyIkaWQiOiI1MDciLCJEYXRlIjoiMjAxNS0xMi0xOFQyMzo1OTo1OS45OTlaIiwiU3R5bGUiOnsiJGlkIjoiNTA4IiwiU2hhcGUiOjIsIkNvbm5lY3Rvck1hcmdpbiI6eyIkcmVmIjoiNTQifSwiQ29ubmVjdG9yU3R5bGUiOnsiJGlkIjoiNTA5IiwiTGluZUNvbG9yIjp7IiRpZCI6IjUxMCIsIiR0eXBlIjoiTkxSRS5Db21tb24uRG9tLlNvbGlkQ29sb3JCcnVzaCwgTkxSRS5Db21tb24iLCJDb2xvciI6eyIkaWQiOiI1MTEiLCJBIjoxMjcsIlIiOjExMSwiRyI6NDksIkIiOjE1Mn19LCJMaW5lV2VpZ2h0IjoxLjAsIkxpbmVUeXBlIjowLCJQYXJlbnRTdHlsZSI6eyIkcmVmIjoiNTUifX0sIklzQmVsb3dUaW1lYmFuZCI6dHJ1ZSwiSGlkZURhdGUiOmZhbHNlLCJTaGFwZVNpemUiOjEsIlNwYWNpbmciOjEuMCwiUGFkZGluZyI6eyIkcmVmIjoiNTgifSwiU2hhcGVTdHlsZSI6eyIkaWQiOiI1MTIiLCJNYXJnaW4iOnsiJHJlZiI6IjYwIn0sIlBhZGRpbmciOnsiJHJlZiI6IjYxIn0sIkJhY2tncm91bmQiOnsiJGlkIjoiNTEzIiwiQ29sb3IiOnsiJGlkIjoiNTE0IiwiQSI6MjU1LCJSIjoxMTEsIkciOjQ5LCJCIjoxNTJ9fSwiSXNWaXNpYmxlIjp0cnVlLCJXaWR0aCI6MTguMCwiSGVpZ2h0IjoyMC4wLCJCb3JkZXJTdHlsZSI6eyIkaWQiOiI1MTUiLCJMaW5lQ29sb3IiOnsiJHJlZiI6IjYzIn0sIkxpbmVXZWlnaHQiOjAuMCwiTGluZVR5cGUiOjAsIlBhcmVudFN0eWxlIjp7IiRyZWYiOiI2MiJ9fSwiUGFyZW50U3R5bGUiOnsiJHJlZiI6IjU5In19LCJUaXRsZVN0eWxlIjp7IiRpZCI6IjUxNiIsIkZvbnRTZXR0aW5ncyI6eyIkaWQiOiI1MTciLCJGb250U2l6ZSI6MTEsIkZvbnROYW1lIjoiQ2FsaWJyaSIsIklzQm9sZCI6dHJ1ZSwiSXNJdGFsaWMiOmZhbHNlLCJJc1VuZGVybGluZWQiOmZhbHNlLCJQYXJlbnRTdHlsZSI6eyIkcmVmIjoiNjYifX0sIkF1dG9TaXplIjoyLCJGb3JlZ3JvdW5kIjp7IiRyZWYiOiI2NyJ9LCJNYXhXaWR0aCI6NTc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NTE4IiwiTGluZUNvbG9yIjpudWxsLCJMaW5lV2VpZ2h0IjowLjAsIkxpbmVUeXBlIjowLCJQYXJlbnRTdHlsZSI6bnVsbH0sIlBhcmVudFN0eWxlIjp7IiRyZWYiOiI2NSJ9fSwiRGF0ZVN0eWxlIjp7IiRpZCI6IjUxOSIsIkZvbnRTZXR0aW5ncyI6eyIkaWQiOiI1Mj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MjEiLCJMaW5lQ29sb3IiOm51bGwsIkxpbmVXZWlnaHQiOjAuMCwiTGluZVR5cGUiOjAsIlBhcmVudFN0eWxlIjpudWxsfSwiUGFyZW50U3R5bGUiOnsiJHJlZiI6IjcyIn19LCJEYXRlRm9ybWF0Ijp7IiRyZWYiOiI3OSJ9LCJJc1Zpc2libGUiOnRydWUsIlBhcmVudFN0eWxlIjp7IiRyZWYiOiI1MyJ9fSwiUG9zaXRpb24iOnsiJGlkIjoiNTIyIiwiUmF0aW8iOjAuMCwiSXNDdXN0b20iOmZhbHNlfSwiSWQiOiI1ZDhkMTQ1MS02YTMyLTQ4ZDAtYTgzNi02ZWM1YjMwZjE0ZjAiLCJUaXRsZSI6Ik5vY2hlIGRlIGxhIENhbGlkYWQgIiwiTm90ZSI6bnVsbCwiSHlwZXJsaW5rIjpudWxsLCJJc0NoYW5nZWQiOmZhbHNlLCJJc05ldyI6ZmFsc2V9XSwiVGFza3MiOltdLCJTZXR0aW5ncyI6eyIkaWQiOiI1MjMiLCJJbXBhT3B0aW9ucyI6eyIkaWQiOiI1MjQ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N" id="{74DFB352-E578-41B8-BDE1-EEFBB8A4B70F}" vid="{EE3DA67A-B001-4241-A95D-1AFBE65F0962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N" id="{74DFB352-E578-41B8-BDE1-EEFBB8A4B70F}" vid="{EE3DA67A-B001-4241-A95D-1AFBE65F0962}"/>
    </a:ext>
  </a:extLst>
</a:theme>
</file>

<file path=ppt/theme/theme6.xml><?xml version="1.0" encoding="utf-8"?>
<a:theme xmlns:a="http://schemas.openxmlformats.org/drawingml/2006/main" name="2_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N" id="{74DFB352-E578-41B8-BDE1-EEFBB8A4B70F}" vid="{EE3DA67A-B001-4241-A95D-1AFBE65F0962}"/>
    </a:ext>
  </a:extLst>
</a:theme>
</file>

<file path=ppt/theme/theme7.xml><?xml version="1.0" encoding="utf-8"?>
<a:theme xmlns:a="http://schemas.openxmlformats.org/drawingml/2006/main" name="Comité Directivo 09 febr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4A2D12A-1CB4-47E8-BAF5-4834DA94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EC003F9-0E03-466B-AC3F-DA2B841072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017B8-7DD3-4A09-9AAF-9BF331754E7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45FB696-2A74-4195-BFA0-0FD4994C927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Comité Directivo (5)</Template>
  <TotalTime>10190</TotalTime>
  <Words>2699</Words>
  <Application>Microsoft Macintosh PowerPoint</Application>
  <PresentationFormat>Presentación en pantalla (4:3)</PresentationFormat>
  <Paragraphs>766</Paragraphs>
  <Slides>50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1_Diseño personalizado</vt:lpstr>
      <vt:lpstr>Diseño personalizado</vt:lpstr>
      <vt:lpstr>MEN</vt:lpstr>
      <vt:lpstr>2_Diseño personalizado</vt:lpstr>
      <vt:lpstr>1_MEN</vt:lpstr>
      <vt:lpstr>2_MEN</vt:lpstr>
      <vt:lpstr>Comité Directivo 09 febrero</vt:lpstr>
      <vt:lpstr>3_Diseño personalizado</vt:lpstr>
      <vt:lpstr>4_Diseño personalizado</vt:lpstr>
      <vt:lpstr>5_Diseño personalizado</vt:lpstr>
      <vt:lpstr>6_Diseño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Panorama ET especiales</vt:lpstr>
      <vt:lpstr>Presentación de PowerPoint</vt:lpstr>
      <vt:lpstr>Cohorte II: 2,520 cupos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Laura Barragán</cp:lastModifiedBy>
  <cp:revision>831</cp:revision>
  <cp:lastPrinted>2015-01-26T19:52:13Z</cp:lastPrinted>
  <dcterms:created xsi:type="dcterms:W3CDTF">2015-05-13T17:35:45Z</dcterms:created>
  <dcterms:modified xsi:type="dcterms:W3CDTF">2015-07-01T18:54:22Z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