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07" r:id="rId3"/>
    <p:sldId id="397" r:id="rId4"/>
    <p:sldId id="443" r:id="rId5"/>
    <p:sldId id="444" r:id="rId6"/>
    <p:sldId id="394" r:id="rId7"/>
    <p:sldId id="404" r:id="rId8"/>
    <p:sldId id="439" r:id="rId9"/>
    <p:sldId id="445" r:id="rId10"/>
    <p:sldId id="446" r:id="rId11"/>
    <p:sldId id="447" r:id="rId12"/>
    <p:sldId id="448" r:id="rId13"/>
    <p:sldId id="426" r:id="rId14"/>
    <p:sldId id="449" r:id="rId15"/>
    <p:sldId id="452" r:id="rId16"/>
    <p:sldId id="454" r:id="rId17"/>
    <p:sldId id="453" r:id="rId18"/>
    <p:sldId id="456" r:id="rId19"/>
    <p:sldId id="457" r:id="rId20"/>
    <p:sldId id="458" r:id="rId21"/>
    <p:sldId id="455" r:id="rId22"/>
    <p:sldId id="268" r:id="rId23"/>
  </p:sldIdLst>
  <p:sldSz cx="9721850" cy="7561263"/>
  <p:notesSz cx="6858000" cy="9144000"/>
  <p:defaultTextStyle>
    <a:defPPr>
      <a:defRPr lang="es-CO"/>
    </a:defPPr>
    <a:lvl1pPr marL="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CF"/>
    <a:srgbClr val="B1316B"/>
    <a:srgbClr val="D1578E"/>
    <a:srgbClr val="AA2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8" autoAdjust="0"/>
    <p:restoredTop sz="88612" autoAdjust="0"/>
  </p:normalViewPr>
  <p:slideViewPr>
    <p:cSldViewPr>
      <p:cViewPr varScale="1">
        <p:scale>
          <a:sx n="53" d="100"/>
          <a:sy n="53" d="100"/>
        </p:scale>
        <p:origin x="1938" y="36"/>
      </p:cViewPr>
      <p:guideLst>
        <p:guide orient="horz" pos="2382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%20VAIO\Desktop\RESUMEN%20INFORME%202012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pivotSource>
    <c:name>[beneficiarios vinculadod convenio 1342.xlsx]Estadísticas!Tabla dinámica1</c:name>
    <c:fmtId val="-1"/>
  </c:pivotSource>
  <c:chart>
    <c:autoTitleDeleted val="1"/>
    <c:pivotFmts>
      <c:pivotFmt>
        <c:idx val="0"/>
        <c:dLbl>
          <c:idx val="0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879145236585912"/>
          <c:y val="0.18679427573419627"/>
          <c:w val="0.69092828069608436"/>
          <c:h val="0.79986242094319615"/>
        </c:manualLayout>
      </c:layout>
      <c:pieChart>
        <c:varyColors val="1"/>
        <c:ser>
          <c:idx val="0"/>
          <c:order val="0"/>
          <c:tx>
            <c:strRef>
              <c:f>Estadísticas!$B$1</c:f>
              <c:strCache>
                <c:ptCount val="1"/>
                <c:pt idx="0">
                  <c:v>Total</c:v>
                </c:pt>
              </c:strCache>
            </c:strRef>
          </c:tx>
          <c:explosion val="2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Estadísticas!$A$2:$A$4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Estadísticas!$B$2:$B$4</c:f>
              <c:numCache>
                <c:formatCode>General</c:formatCode>
                <c:ptCount val="2"/>
                <c:pt idx="0">
                  <c:v>1992</c:v>
                </c:pt>
                <c:pt idx="1">
                  <c:v>2310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1"/>
              <c:layout>
                <c:manualLayout>
                  <c:x val="7.3461891643709825E-3"/>
                  <c:y val="1.73160094460876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045074944144376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Estadísticas!$D$11:$D$13</c:f>
              <c:strCache>
                <c:ptCount val="3"/>
                <c:pt idx="0">
                  <c:v>Niños/Niñas</c:v>
                </c:pt>
                <c:pt idx="1">
                  <c:v>Madre Lactante</c:v>
                </c:pt>
                <c:pt idx="2">
                  <c:v>Madre Gestante</c:v>
                </c:pt>
              </c:strCache>
            </c:strRef>
          </c:cat>
          <c:val>
            <c:numRef>
              <c:f>Estadísticas!$E$11:$E$13</c:f>
              <c:numCache>
                <c:formatCode>0.0%</c:formatCode>
                <c:ptCount val="3"/>
                <c:pt idx="0">
                  <c:v>0.89864232209737827</c:v>
                </c:pt>
                <c:pt idx="1">
                  <c:v>3.815543071161049E-2</c:v>
                </c:pt>
                <c:pt idx="2">
                  <c:v>6.3202247191011238E-2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170131318552313"/>
          <c:y val="0.21270321816094509"/>
          <c:w val="0.35833046825210479"/>
          <c:h val="0.51045885474004571"/>
        </c:manualLayout>
      </c:layout>
      <c:overlay val="0"/>
      <c:txPr>
        <a:bodyPr/>
        <a:lstStyle/>
        <a:p>
          <a:pPr>
            <a:defRPr sz="1300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pivotSource>
    <c:name>[beneficiarios vinculadod convenio 1342.xlsx]Estadísticas!Tabla dinámica2</c:name>
    <c:fmtId val="-1"/>
  </c:pivotSource>
  <c:chart>
    <c:autoTitleDeleted val="1"/>
    <c:pivotFmts>
      <c:pivotFmt>
        <c:idx val="0"/>
        <c:dLbl>
          <c:idx val="0"/>
          <c:numFmt formatCode="0.0%" sourceLinked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numFmt formatCode="0.0%" sourceLinked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numFmt formatCode="0.0%" sourceLinked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085124580514"/>
          <c:y val="6.2152994396633993E-2"/>
          <c:w val="0.88529005251770509"/>
          <c:h val="0.795500731400214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Estadísticas!$E$1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Estadísticas!$D$2:$D$9</c:f>
              <c:strCach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Estadísticas!$E$2:$E$9</c:f>
              <c:numCache>
                <c:formatCode>0.00%</c:formatCode>
                <c:ptCount val="7"/>
                <c:pt idx="0">
                  <c:v>5.2178450300026087E-4</c:v>
                </c:pt>
                <c:pt idx="1">
                  <c:v>0.10174797808505087</c:v>
                </c:pt>
                <c:pt idx="2">
                  <c:v>0.17271067049308636</c:v>
                </c:pt>
                <c:pt idx="3">
                  <c:v>0.2598486824941299</c:v>
                </c:pt>
                <c:pt idx="4">
                  <c:v>0.31724497782415861</c:v>
                </c:pt>
                <c:pt idx="5">
                  <c:v>0.14349073832507175</c:v>
                </c:pt>
                <c:pt idx="6">
                  <c:v>4.435168275502218E-3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83910784"/>
        <c:axId val="284599376"/>
        <c:axId val="0"/>
      </c:bar3DChart>
      <c:catAx>
        <c:axId val="28391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Edad (años)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284599376"/>
        <c:crosses val="autoZero"/>
        <c:auto val="1"/>
        <c:lblAlgn val="ctr"/>
        <c:lblOffset val="100"/>
        <c:noMultiLvlLbl val="0"/>
      </c:catAx>
      <c:valAx>
        <c:axId val="28459937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28391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Modalidad Familiar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1067877378704"/>
          <c:y val="0.24816378427088348"/>
          <c:w val="0.44175523156157254"/>
          <c:h val="0.68717480465133507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Estadísticas!$D$32:$D$34</c:f>
              <c:strCache>
                <c:ptCount val="3"/>
                <c:pt idx="0">
                  <c:v>Niños/Niñas</c:v>
                </c:pt>
                <c:pt idx="1">
                  <c:v>Madres gestantes</c:v>
                </c:pt>
                <c:pt idx="2">
                  <c:v>Madres lactantes</c:v>
                </c:pt>
              </c:strCache>
            </c:strRef>
          </c:cat>
          <c:val>
            <c:numRef>
              <c:f>Estadísticas!$E$32:$E$34</c:f>
              <c:numCache>
                <c:formatCode>0%</c:formatCode>
                <c:ptCount val="3"/>
                <c:pt idx="0">
                  <c:v>0.75242995997712969</c:v>
                </c:pt>
                <c:pt idx="1">
                  <c:v>0.15437392795883362</c:v>
                </c:pt>
                <c:pt idx="2">
                  <c:v>9.3196112064036593E-2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99739314679316"/>
          <c:y val="0.27951678208594105"/>
          <c:w val="0.33710589696382942"/>
          <c:h val="0.585515961189497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Hoja1!$B$9</c:f>
              <c:strCache>
                <c:ptCount val="1"/>
                <c:pt idx="0">
                  <c:v>INVERSIÓN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val>
            <c:numRef>
              <c:f>Hoja1!$B$10:$B$12</c:f>
              <c:numCache>
                <c:formatCode>#,##0_ ;[Red]\-#,##0\ </c:formatCode>
                <c:ptCount val="3"/>
                <c:pt idx="0">
                  <c:v>9280</c:v>
                </c:pt>
                <c:pt idx="1">
                  <c:v>12183</c:v>
                </c:pt>
                <c:pt idx="2">
                  <c:v>18277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Hoja1!$C$9</c:f>
              <c:strCache>
                <c:ptCount val="1"/>
                <c:pt idx="0">
                  <c:v>COBERTURA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val>
            <c:numRef>
              <c:f>Hoja1!$C$10:$C$12</c:f>
              <c:numCache>
                <c:formatCode>#,##0_ ;[Red]\-#,##0\ </c:formatCode>
                <c:ptCount val="3"/>
                <c:pt idx="0">
                  <c:v>4230</c:v>
                </c:pt>
                <c:pt idx="1">
                  <c:v>5520</c:v>
                </c:pt>
                <c:pt idx="2">
                  <c:v>7119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907296"/>
        <c:axId val="229466520"/>
      </c:lineChart>
      <c:catAx>
        <c:axId val="19690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9466520"/>
        <c:crosses val="autoZero"/>
        <c:auto val="1"/>
        <c:lblAlgn val="ctr"/>
        <c:lblOffset val="100"/>
        <c:noMultiLvlLbl val="0"/>
      </c:catAx>
      <c:valAx>
        <c:axId val="229466520"/>
        <c:scaling>
          <c:orientation val="minMax"/>
        </c:scaling>
        <c:delete val="0"/>
        <c:axPos val="l"/>
        <c:numFmt formatCode="#,##0_ ;[Red]\-#,##0\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9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200"/>
              <a:t>COMPORTAMIENTO</a:t>
            </a:r>
            <a:r>
              <a:rPr lang="es-CO" sz="1200" baseline="0"/>
              <a:t>  DE COBERTURA MUNICIPAL 2012-2015</a:t>
            </a:r>
            <a:endParaRPr lang="es-CO" sz="1200"/>
          </a:p>
        </c:rich>
      </c:tx>
      <c:layout>
        <c:manualLayout>
          <c:xMode val="edge"/>
          <c:yMode val="edge"/>
          <c:x val="6.1076334208223969E-2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9129776707396607E-2"/>
          <c:y val="0.10254183237682114"/>
          <c:w val="0.93172442952260526"/>
          <c:h val="0.81461312657697027"/>
        </c:manualLayout>
      </c:layout>
      <c:lineChart>
        <c:grouping val="standard"/>
        <c:varyColors val="0"/>
        <c:ser>
          <c:idx val="0"/>
          <c:order val="0"/>
          <c:tx>
            <c:strRef>
              <c:f>'RESUMEN INFORME'!$B$24</c:f>
              <c:strCache>
                <c:ptCount val="1"/>
                <c:pt idx="0">
                  <c:v>MUNICIPIO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3.1362340931039942E-2"/>
                  <c:y val="4.8227961476220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'RESUMEN INFORME'!$A$25:$A$28</c:f>
              <c:numCache>
                <c:formatCode>#,##0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'RESUMEN INFORME'!$B$25:$B$28</c:f>
              <c:numCache>
                <c:formatCode>#,##0</c:formatCode>
                <c:ptCount val="4"/>
                <c:pt idx="0">
                  <c:v>350</c:v>
                </c:pt>
                <c:pt idx="1">
                  <c:v>2061</c:v>
                </c:pt>
                <c:pt idx="2">
                  <c:v>2901</c:v>
                </c:pt>
                <c:pt idx="3">
                  <c:v>4501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'RESUMEN INFORME'!$C$24</c:f>
              <c:strCache>
                <c:ptCount val="1"/>
                <c:pt idx="0">
                  <c:v>ICBF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'RESUMEN INFORME'!$A$25:$A$28</c:f>
              <c:numCache>
                <c:formatCode>#,##0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'RESUMEN INFORME'!$C$25:$C$28</c:f>
              <c:numCache>
                <c:formatCode>#,##0</c:formatCode>
                <c:ptCount val="4"/>
                <c:pt idx="0">
                  <c:v>1444</c:v>
                </c:pt>
                <c:pt idx="1">
                  <c:v>2169</c:v>
                </c:pt>
                <c:pt idx="2">
                  <c:v>2169</c:v>
                </c:pt>
                <c:pt idx="3">
                  <c:v>2169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7564000"/>
        <c:axId val="347564784"/>
      </c:lineChart>
      <c:catAx>
        <c:axId val="34756400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7564784"/>
        <c:crosses val="autoZero"/>
        <c:auto val="1"/>
        <c:lblAlgn val="ctr"/>
        <c:lblOffset val="100"/>
        <c:noMultiLvlLbl val="0"/>
      </c:catAx>
      <c:valAx>
        <c:axId val="34756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75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9DFF2-E551-4B6E-83A4-3F714C4F95BF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0B094F1-5E26-41C5-9913-1E0BD4505DE1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b="1" dirty="0" smtClean="0"/>
            <a:t>POBLACIÓN TOTAL </a:t>
          </a:r>
          <a:endParaRPr lang="es-CO" b="1" dirty="0"/>
        </a:p>
      </dgm:t>
    </dgm:pt>
    <dgm:pt modelId="{4B48EB92-D735-4276-AE53-F3B4220A2154}" type="parTrans" cxnId="{B3471B85-BB3D-4DF5-9BA6-C5D7430239B5}">
      <dgm:prSet/>
      <dgm:spPr/>
      <dgm:t>
        <a:bodyPr/>
        <a:lstStyle/>
        <a:p>
          <a:endParaRPr lang="es-CO"/>
        </a:p>
      </dgm:t>
    </dgm:pt>
    <dgm:pt modelId="{43BE96CA-C29A-4F24-BFB4-B9D9111FEEFC}" type="sibTrans" cxnId="{B3471B85-BB3D-4DF5-9BA6-C5D7430239B5}">
      <dgm:prSet/>
      <dgm:spPr/>
      <dgm:t>
        <a:bodyPr/>
        <a:lstStyle/>
        <a:p>
          <a:endParaRPr lang="es-CO"/>
        </a:p>
      </dgm:t>
    </dgm:pt>
    <dgm:pt modelId="{D579D151-7B37-4E8B-8E33-F815D51D3F50}">
      <dgm:prSet phldrT="[Texto]" custT="1"/>
      <dgm:spPr/>
      <dgm:t>
        <a:bodyPr/>
        <a:lstStyle/>
        <a:p>
          <a:r>
            <a:rPr lang="es-CO" sz="1800" b="1" dirty="0" smtClean="0"/>
            <a:t>Censo 2005</a:t>
          </a:r>
        </a:p>
        <a:p>
          <a:endParaRPr lang="es-CO" sz="1800" b="1" dirty="0" smtClean="0"/>
        </a:p>
        <a:p>
          <a:endParaRPr lang="es-CO" sz="1800" b="1" dirty="0" smtClean="0"/>
        </a:p>
        <a:p>
          <a:endParaRPr lang="es-CO" sz="1800" b="1" dirty="0"/>
        </a:p>
      </dgm:t>
    </dgm:pt>
    <dgm:pt modelId="{ADA98F7E-A1F2-4BB6-9C94-862FF7108F94}" type="parTrans" cxnId="{B073E80C-944E-47A9-8818-C0538834534C}">
      <dgm:prSet/>
      <dgm:spPr/>
      <dgm:t>
        <a:bodyPr/>
        <a:lstStyle/>
        <a:p>
          <a:endParaRPr lang="es-CO"/>
        </a:p>
      </dgm:t>
    </dgm:pt>
    <dgm:pt modelId="{DF5AC592-D006-4A3D-B318-E7ADB6B90338}" type="sibTrans" cxnId="{B073E80C-944E-47A9-8818-C0538834534C}">
      <dgm:prSet/>
      <dgm:spPr/>
      <dgm:t>
        <a:bodyPr/>
        <a:lstStyle/>
        <a:p>
          <a:endParaRPr lang="es-CO"/>
        </a:p>
      </dgm:t>
    </dgm:pt>
    <dgm:pt modelId="{CF3C2D9D-E2AE-41A3-ADB6-4E2E6406B457}">
      <dgm:prSet phldrT="[Texto]" custT="1"/>
      <dgm:spPr/>
      <dgm:t>
        <a:bodyPr/>
        <a:lstStyle/>
        <a:p>
          <a:r>
            <a:rPr lang="es-CO" sz="1800" b="1" dirty="0" smtClean="0"/>
            <a:t>2.369.</a:t>
          </a:r>
        </a:p>
        <a:p>
          <a:r>
            <a:rPr lang="es-CO" sz="1800" b="1" dirty="0" smtClean="0"/>
            <a:t>821 </a:t>
          </a:r>
          <a:endParaRPr lang="es-CO" sz="1800" b="1" dirty="0"/>
        </a:p>
      </dgm:t>
    </dgm:pt>
    <dgm:pt modelId="{CD928EDE-CBDF-40E0-9675-17BE6A551E15}" type="parTrans" cxnId="{1C596265-51E3-4F42-B79A-154FFF88E45E}">
      <dgm:prSet/>
      <dgm:spPr/>
      <dgm:t>
        <a:bodyPr/>
        <a:lstStyle/>
        <a:p>
          <a:endParaRPr lang="es-CO"/>
        </a:p>
      </dgm:t>
    </dgm:pt>
    <dgm:pt modelId="{FACE2B4A-9037-40B9-B588-E29BB1B3786C}" type="sibTrans" cxnId="{1C596265-51E3-4F42-B79A-154FFF88E45E}">
      <dgm:prSet/>
      <dgm:spPr/>
      <dgm:t>
        <a:bodyPr/>
        <a:lstStyle/>
        <a:p>
          <a:endParaRPr lang="es-CO"/>
        </a:p>
      </dgm:t>
    </dgm:pt>
    <dgm:pt modelId="{5E724391-4E52-4764-8F17-72DE127F36D2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O" b="1" dirty="0" smtClean="0"/>
            <a:t>POBLACIÓN  0-4 AÑOS </a:t>
          </a:r>
          <a:endParaRPr lang="es-CO" b="1" dirty="0"/>
        </a:p>
      </dgm:t>
    </dgm:pt>
    <dgm:pt modelId="{008DB096-CA3D-4C0B-9A60-DE62B83CCF29}" type="parTrans" cxnId="{AFE51FEB-FB9E-48B0-A38B-BB58BCE0BDFA}">
      <dgm:prSet/>
      <dgm:spPr/>
      <dgm:t>
        <a:bodyPr/>
        <a:lstStyle/>
        <a:p>
          <a:endParaRPr lang="es-CO"/>
        </a:p>
      </dgm:t>
    </dgm:pt>
    <dgm:pt modelId="{B877C515-6A8C-41DD-BBA8-ECCD7FD01981}" type="sibTrans" cxnId="{AFE51FEB-FB9E-48B0-A38B-BB58BCE0BDFA}">
      <dgm:prSet/>
      <dgm:spPr/>
      <dgm:t>
        <a:bodyPr/>
        <a:lstStyle/>
        <a:p>
          <a:endParaRPr lang="es-CO"/>
        </a:p>
      </dgm:t>
    </dgm:pt>
    <dgm:pt modelId="{E3F1AE02-6C4E-4618-BEED-B80C5349CAAB}">
      <dgm:prSet phldrT="[Texto]" custT="1"/>
      <dgm:spPr/>
      <dgm:t>
        <a:bodyPr/>
        <a:lstStyle/>
        <a:p>
          <a:r>
            <a:rPr lang="es-CO" sz="1600" b="1" dirty="0" smtClean="0"/>
            <a:t>176.532</a:t>
          </a:r>
          <a:endParaRPr lang="es-CO" sz="1600" dirty="0"/>
        </a:p>
      </dgm:t>
    </dgm:pt>
    <dgm:pt modelId="{3E913378-AB96-48DF-B5DF-603236C99F2C}" type="parTrans" cxnId="{51930BB2-A86B-4268-A0DA-A68B8D3A52BD}">
      <dgm:prSet/>
      <dgm:spPr/>
      <dgm:t>
        <a:bodyPr/>
        <a:lstStyle/>
        <a:p>
          <a:endParaRPr lang="es-CO"/>
        </a:p>
      </dgm:t>
    </dgm:pt>
    <dgm:pt modelId="{F7655132-631F-42A3-856F-03A81E7B40D9}" type="sibTrans" cxnId="{51930BB2-A86B-4268-A0DA-A68B8D3A52BD}">
      <dgm:prSet/>
      <dgm:spPr/>
      <dgm:t>
        <a:bodyPr/>
        <a:lstStyle/>
        <a:p>
          <a:endParaRPr lang="es-CO"/>
        </a:p>
      </dgm:t>
    </dgm:pt>
    <dgm:pt modelId="{4954ECC9-547B-4D7A-BC8E-409707B2DBF6}">
      <dgm:prSet phldrT="[Texto]" custT="1"/>
      <dgm:spPr/>
      <dgm:t>
        <a:bodyPr/>
        <a:lstStyle/>
        <a:p>
          <a:r>
            <a:rPr lang="es-CO" sz="1600" b="1" dirty="0" smtClean="0"/>
            <a:t>7.45%</a:t>
          </a:r>
          <a:endParaRPr lang="es-CO" sz="1600" dirty="0"/>
        </a:p>
      </dgm:t>
    </dgm:pt>
    <dgm:pt modelId="{D18F0007-DBD0-4264-B2AE-34FC08C51E85}" type="parTrans" cxnId="{FF584B89-4B47-480A-977A-EE3719AEF400}">
      <dgm:prSet/>
      <dgm:spPr/>
      <dgm:t>
        <a:bodyPr/>
        <a:lstStyle/>
        <a:p>
          <a:endParaRPr lang="es-CO"/>
        </a:p>
      </dgm:t>
    </dgm:pt>
    <dgm:pt modelId="{026DB862-FD86-48F2-97C7-532962863DF6}" type="sibTrans" cxnId="{FF584B89-4B47-480A-977A-EE3719AEF400}">
      <dgm:prSet/>
      <dgm:spPr/>
      <dgm:t>
        <a:bodyPr/>
        <a:lstStyle/>
        <a:p>
          <a:endParaRPr lang="es-CO"/>
        </a:p>
      </dgm:t>
    </dgm:pt>
    <dgm:pt modelId="{0664EC2E-68ED-4E9A-9841-B0FF797D02BE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O" b="1" dirty="0" smtClean="0"/>
            <a:t>POBLACIÓN   SISBÉN III</a:t>
          </a:r>
          <a:endParaRPr lang="es-CO" b="1" dirty="0"/>
        </a:p>
      </dgm:t>
    </dgm:pt>
    <dgm:pt modelId="{9A712413-E598-470B-B09C-68B33D5BC48F}" type="parTrans" cxnId="{DF70C783-86F1-40BC-8516-EC57E98C1832}">
      <dgm:prSet/>
      <dgm:spPr/>
      <dgm:t>
        <a:bodyPr/>
        <a:lstStyle/>
        <a:p>
          <a:endParaRPr lang="es-CO"/>
        </a:p>
      </dgm:t>
    </dgm:pt>
    <dgm:pt modelId="{72C9E091-5575-4BF8-ADC6-107DAD5FA998}" type="sibTrans" cxnId="{DF70C783-86F1-40BC-8516-EC57E98C1832}">
      <dgm:prSet/>
      <dgm:spPr/>
      <dgm:t>
        <a:bodyPr/>
        <a:lstStyle/>
        <a:p>
          <a:endParaRPr lang="es-CO"/>
        </a:p>
      </dgm:t>
    </dgm:pt>
    <dgm:pt modelId="{9AE060DF-5B45-4B98-8638-D0973D526075}">
      <dgm:prSet phldrT="[Texto]" custT="1"/>
      <dgm:spPr/>
      <dgm:t>
        <a:bodyPr/>
        <a:lstStyle/>
        <a:p>
          <a:r>
            <a:rPr lang="es-CO" sz="1600" b="1" dirty="0" smtClean="0"/>
            <a:t>39.674.</a:t>
          </a:r>
          <a:endParaRPr lang="es-CO" sz="1600" dirty="0"/>
        </a:p>
      </dgm:t>
    </dgm:pt>
    <dgm:pt modelId="{455EC205-3BBD-4D74-BDBF-6B0AAF2C4115}" type="parTrans" cxnId="{E99ADBEE-B014-4C8B-BEA1-536C0F0722A7}">
      <dgm:prSet/>
      <dgm:spPr/>
      <dgm:t>
        <a:bodyPr/>
        <a:lstStyle/>
        <a:p>
          <a:endParaRPr lang="es-CO"/>
        </a:p>
      </dgm:t>
    </dgm:pt>
    <dgm:pt modelId="{48F3E951-C8F6-413C-B38E-9175907123F4}" type="sibTrans" cxnId="{E99ADBEE-B014-4C8B-BEA1-536C0F0722A7}">
      <dgm:prSet/>
      <dgm:spPr/>
      <dgm:t>
        <a:bodyPr/>
        <a:lstStyle/>
        <a:p>
          <a:endParaRPr lang="es-CO"/>
        </a:p>
      </dgm:t>
    </dgm:pt>
    <dgm:pt modelId="{A888D424-444B-434B-8012-952B7735074C}">
      <dgm:prSet phldrT="[Texto]" custT="1"/>
      <dgm:spPr/>
      <dgm:t>
        <a:bodyPr/>
        <a:lstStyle/>
        <a:p>
          <a:r>
            <a:rPr lang="es-CO" sz="1600" b="1" dirty="0" smtClean="0"/>
            <a:t>22.47%</a:t>
          </a:r>
          <a:endParaRPr lang="es-CO" sz="1600" dirty="0"/>
        </a:p>
      </dgm:t>
    </dgm:pt>
    <dgm:pt modelId="{4502DD83-418D-4F62-A7F3-B2DCBCA8AF54}" type="parTrans" cxnId="{1CAFFEC9-5850-4D44-91B4-1FD6021E11A0}">
      <dgm:prSet/>
      <dgm:spPr/>
      <dgm:t>
        <a:bodyPr/>
        <a:lstStyle/>
        <a:p>
          <a:endParaRPr lang="es-CO"/>
        </a:p>
      </dgm:t>
    </dgm:pt>
    <dgm:pt modelId="{B8C7D92D-AADF-4247-882C-16C422EE0E55}" type="sibTrans" cxnId="{1CAFFEC9-5850-4D44-91B4-1FD6021E11A0}">
      <dgm:prSet/>
      <dgm:spPr/>
      <dgm:t>
        <a:bodyPr/>
        <a:lstStyle/>
        <a:p>
          <a:endParaRPr lang="es-CO"/>
        </a:p>
      </dgm:t>
    </dgm:pt>
    <dgm:pt modelId="{97021314-CA16-4A03-85E7-F6FE65B421AE}" type="pres">
      <dgm:prSet presAssocID="{3919DFF2-E551-4B6E-83A4-3F714C4F95B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34597502-7172-4DFA-B4AB-9996A7FDFFF7}" type="pres">
      <dgm:prSet presAssocID="{10B094F1-5E26-41C5-9913-1E0BD4505DE1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C0902A3-4090-4DB7-BA31-70A6FBB9A8F7}" type="pres">
      <dgm:prSet presAssocID="{10B094F1-5E26-41C5-9913-1E0BD4505DE1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85C0FC-322F-4E73-8A92-7B237458D5D6}" type="pres">
      <dgm:prSet presAssocID="{10B094F1-5E26-41C5-9913-1E0BD4505DE1}" presName="accentShape_1" presStyleCnt="0"/>
      <dgm:spPr/>
    </dgm:pt>
    <dgm:pt modelId="{86089B79-883F-4032-B5EA-67B14552D581}" type="pres">
      <dgm:prSet presAssocID="{10B094F1-5E26-41C5-9913-1E0BD4505DE1}" presName="imageRepeatNode" presStyleLbl="node1" presStyleIdx="0" presStyleCnt="3"/>
      <dgm:spPr/>
      <dgm:t>
        <a:bodyPr/>
        <a:lstStyle/>
        <a:p>
          <a:endParaRPr lang="es-CO"/>
        </a:p>
      </dgm:t>
    </dgm:pt>
    <dgm:pt modelId="{CDF3858D-A5D9-49BF-959B-1042D15F815B}" type="pres">
      <dgm:prSet presAssocID="{5E724391-4E52-4764-8F17-72DE127F36D2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E3B2E3-F6CD-4081-9E2C-424ED6D1EDE5}" type="pres">
      <dgm:prSet presAssocID="{5E724391-4E52-4764-8F17-72DE127F36D2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F1BA5F-5F44-4AAA-B0EB-68A356C3990E}" type="pres">
      <dgm:prSet presAssocID="{5E724391-4E52-4764-8F17-72DE127F36D2}" presName="accentShape_2" presStyleCnt="0"/>
      <dgm:spPr/>
    </dgm:pt>
    <dgm:pt modelId="{23FD3F8A-51B3-4627-9390-C6486C77DE70}" type="pres">
      <dgm:prSet presAssocID="{5E724391-4E52-4764-8F17-72DE127F36D2}" presName="imageRepeatNode" presStyleLbl="node1" presStyleIdx="1" presStyleCnt="3"/>
      <dgm:spPr/>
      <dgm:t>
        <a:bodyPr/>
        <a:lstStyle/>
        <a:p>
          <a:endParaRPr lang="es-CO"/>
        </a:p>
      </dgm:t>
    </dgm:pt>
    <dgm:pt modelId="{65AA7033-5446-4D8D-8D9A-E5B2AA83BBA8}" type="pres">
      <dgm:prSet presAssocID="{0664EC2E-68ED-4E9A-9841-B0FF797D02BE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A31BA4-C72F-426B-BDB8-C0F707924A5D}" type="pres">
      <dgm:prSet presAssocID="{0664EC2E-68ED-4E9A-9841-B0FF797D02BE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E41C42-E017-4951-B7FF-C456679D32FC}" type="pres">
      <dgm:prSet presAssocID="{0664EC2E-68ED-4E9A-9841-B0FF797D02BE}" presName="accentShape_3" presStyleCnt="0"/>
      <dgm:spPr/>
    </dgm:pt>
    <dgm:pt modelId="{63E33E8E-DAC3-4BC0-A3A1-2A6A3CF4E879}" type="pres">
      <dgm:prSet presAssocID="{0664EC2E-68ED-4E9A-9841-B0FF797D02BE}" presName="imageRepeatNode" presStyleLbl="node1" presStyleIdx="2" presStyleCnt="3"/>
      <dgm:spPr/>
      <dgm:t>
        <a:bodyPr/>
        <a:lstStyle/>
        <a:p>
          <a:endParaRPr lang="es-CO"/>
        </a:p>
      </dgm:t>
    </dgm:pt>
  </dgm:ptLst>
  <dgm:cxnLst>
    <dgm:cxn modelId="{C47CA3C3-D7D9-4832-B416-EE32FB717CF1}" type="presOf" srcId="{5E724391-4E52-4764-8F17-72DE127F36D2}" destId="{23FD3F8A-51B3-4627-9390-C6486C77DE70}" srcOrd="1" destOrd="0" presId="urn:microsoft.com/office/officeart/2009/3/layout/BlockDescendingList"/>
    <dgm:cxn modelId="{E7891869-846B-44BC-BB6A-78CA0253E4D4}" type="presOf" srcId="{9AE060DF-5B45-4B98-8638-D0973D526075}" destId="{90A31BA4-C72F-426B-BDB8-C0F707924A5D}" srcOrd="0" destOrd="0" presId="urn:microsoft.com/office/officeart/2009/3/layout/BlockDescendingList"/>
    <dgm:cxn modelId="{30DDEB68-4D42-4D8B-950B-862B7F544130}" type="presOf" srcId="{10B094F1-5E26-41C5-9913-1E0BD4505DE1}" destId="{34597502-7172-4DFA-B4AB-9996A7FDFFF7}" srcOrd="0" destOrd="0" presId="urn:microsoft.com/office/officeart/2009/3/layout/BlockDescendingList"/>
    <dgm:cxn modelId="{B3471B85-BB3D-4DF5-9BA6-C5D7430239B5}" srcId="{3919DFF2-E551-4B6E-83A4-3F714C4F95BF}" destId="{10B094F1-5E26-41C5-9913-1E0BD4505DE1}" srcOrd="0" destOrd="0" parTransId="{4B48EB92-D735-4276-AE53-F3B4220A2154}" sibTransId="{43BE96CA-C29A-4F24-BFB4-B9D9111FEEFC}"/>
    <dgm:cxn modelId="{8A23D7F0-7F4F-4599-9A46-97C98F9B5BB0}" type="presOf" srcId="{3919DFF2-E551-4B6E-83A4-3F714C4F95BF}" destId="{97021314-CA16-4A03-85E7-F6FE65B421AE}" srcOrd="0" destOrd="0" presId="urn:microsoft.com/office/officeart/2009/3/layout/BlockDescendingList"/>
    <dgm:cxn modelId="{E5EAE371-74AF-43D5-A5D1-CE036563CEFA}" type="presOf" srcId="{4954ECC9-547B-4D7A-BC8E-409707B2DBF6}" destId="{B0E3B2E3-F6CD-4081-9E2C-424ED6D1EDE5}" srcOrd="0" destOrd="1" presId="urn:microsoft.com/office/officeart/2009/3/layout/BlockDescendingList"/>
    <dgm:cxn modelId="{51930BB2-A86B-4268-A0DA-A68B8D3A52BD}" srcId="{5E724391-4E52-4764-8F17-72DE127F36D2}" destId="{E3F1AE02-6C4E-4618-BEED-B80C5349CAAB}" srcOrd="0" destOrd="0" parTransId="{3E913378-AB96-48DF-B5DF-603236C99F2C}" sibTransId="{F7655132-631F-42A3-856F-03A81E7B40D9}"/>
    <dgm:cxn modelId="{A4FB5CCB-6B9D-4836-8427-8A3A2C0B7819}" type="presOf" srcId="{D579D151-7B37-4E8B-8E33-F815D51D3F50}" destId="{9C0902A3-4090-4DB7-BA31-70A6FBB9A8F7}" srcOrd="0" destOrd="0" presId="urn:microsoft.com/office/officeart/2009/3/layout/BlockDescendingList"/>
    <dgm:cxn modelId="{B7C343E4-66A6-487F-9791-45E24C3B2463}" type="presOf" srcId="{5E724391-4E52-4764-8F17-72DE127F36D2}" destId="{CDF3858D-A5D9-49BF-959B-1042D15F815B}" srcOrd="0" destOrd="0" presId="urn:microsoft.com/office/officeart/2009/3/layout/BlockDescendingList"/>
    <dgm:cxn modelId="{FD47AD7A-41F6-4FBB-8331-EA71F0D04345}" type="presOf" srcId="{0664EC2E-68ED-4E9A-9841-B0FF797D02BE}" destId="{63E33E8E-DAC3-4BC0-A3A1-2A6A3CF4E879}" srcOrd="1" destOrd="0" presId="urn:microsoft.com/office/officeart/2009/3/layout/BlockDescendingList"/>
    <dgm:cxn modelId="{E99ADBEE-B014-4C8B-BEA1-536C0F0722A7}" srcId="{0664EC2E-68ED-4E9A-9841-B0FF797D02BE}" destId="{9AE060DF-5B45-4B98-8638-D0973D526075}" srcOrd="0" destOrd="0" parTransId="{455EC205-3BBD-4D74-BDBF-6B0AAF2C4115}" sibTransId="{48F3E951-C8F6-413C-B38E-9175907123F4}"/>
    <dgm:cxn modelId="{4EF624A1-5FD0-4D4D-A341-6959577C47F0}" type="presOf" srcId="{0664EC2E-68ED-4E9A-9841-B0FF797D02BE}" destId="{65AA7033-5446-4D8D-8D9A-E5B2AA83BBA8}" srcOrd="0" destOrd="0" presId="urn:microsoft.com/office/officeart/2009/3/layout/BlockDescendingList"/>
    <dgm:cxn modelId="{FF584B89-4B47-480A-977A-EE3719AEF400}" srcId="{5E724391-4E52-4764-8F17-72DE127F36D2}" destId="{4954ECC9-547B-4D7A-BC8E-409707B2DBF6}" srcOrd="1" destOrd="0" parTransId="{D18F0007-DBD0-4264-B2AE-34FC08C51E85}" sibTransId="{026DB862-FD86-48F2-97C7-532962863DF6}"/>
    <dgm:cxn modelId="{B073E80C-944E-47A9-8818-C0538834534C}" srcId="{10B094F1-5E26-41C5-9913-1E0BD4505DE1}" destId="{D579D151-7B37-4E8B-8E33-F815D51D3F50}" srcOrd="0" destOrd="0" parTransId="{ADA98F7E-A1F2-4BB6-9C94-862FF7108F94}" sibTransId="{DF5AC592-D006-4A3D-B318-E7ADB6B90338}"/>
    <dgm:cxn modelId="{973805F2-EC71-454F-ABE8-8223AF3146DD}" type="presOf" srcId="{10B094F1-5E26-41C5-9913-1E0BD4505DE1}" destId="{86089B79-883F-4032-B5EA-67B14552D581}" srcOrd="1" destOrd="0" presId="urn:microsoft.com/office/officeart/2009/3/layout/BlockDescendingList"/>
    <dgm:cxn modelId="{44C56BD2-4052-4233-B9E5-9DFADC07BB59}" type="presOf" srcId="{E3F1AE02-6C4E-4618-BEED-B80C5349CAAB}" destId="{B0E3B2E3-F6CD-4081-9E2C-424ED6D1EDE5}" srcOrd="0" destOrd="0" presId="urn:microsoft.com/office/officeart/2009/3/layout/BlockDescendingList"/>
    <dgm:cxn modelId="{9E5FEADC-AA6F-45E1-8AD0-1D132DDB8361}" type="presOf" srcId="{CF3C2D9D-E2AE-41A3-ADB6-4E2E6406B457}" destId="{9C0902A3-4090-4DB7-BA31-70A6FBB9A8F7}" srcOrd="0" destOrd="1" presId="urn:microsoft.com/office/officeart/2009/3/layout/BlockDescendingList"/>
    <dgm:cxn modelId="{DF70C783-86F1-40BC-8516-EC57E98C1832}" srcId="{3919DFF2-E551-4B6E-83A4-3F714C4F95BF}" destId="{0664EC2E-68ED-4E9A-9841-B0FF797D02BE}" srcOrd="2" destOrd="0" parTransId="{9A712413-E598-470B-B09C-68B33D5BC48F}" sibTransId="{72C9E091-5575-4BF8-ADC6-107DAD5FA998}"/>
    <dgm:cxn modelId="{0BCFE88F-E34B-4C03-A714-646BA1617F45}" type="presOf" srcId="{A888D424-444B-434B-8012-952B7735074C}" destId="{90A31BA4-C72F-426B-BDB8-C0F707924A5D}" srcOrd="0" destOrd="1" presId="urn:microsoft.com/office/officeart/2009/3/layout/BlockDescendingList"/>
    <dgm:cxn modelId="{AFE51FEB-FB9E-48B0-A38B-BB58BCE0BDFA}" srcId="{3919DFF2-E551-4B6E-83A4-3F714C4F95BF}" destId="{5E724391-4E52-4764-8F17-72DE127F36D2}" srcOrd="1" destOrd="0" parTransId="{008DB096-CA3D-4C0B-9A60-DE62B83CCF29}" sibTransId="{B877C515-6A8C-41DD-BBA8-ECCD7FD01981}"/>
    <dgm:cxn modelId="{1C596265-51E3-4F42-B79A-154FFF88E45E}" srcId="{10B094F1-5E26-41C5-9913-1E0BD4505DE1}" destId="{CF3C2D9D-E2AE-41A3-ADB6-4E2E6406B457}" srcOrd="1" destOrd="0" parTransId="{CD928EDE-CBDF-40E0-9675-17BE6A551E15}" sibTransId="{FACE2B4A-9037-40B9-B588-E29BB1B3786C}"/>
    <dgm:cxn modelId="{1CAFFEC9-5850-4D44-91B4-1FD6021E11A0}" srcId="{0664EC2E-68ED-4E9A-9841-B0FF797D02BE}" destId="{A888D424-444B-434B-8012-952B7735074C}" srcOrd="1" destOrd="0" parTransId="{4502DD83-418D-4F62-A7F3-B2DCBCA8AF54}" sibTransId="{B8C7D92D-AADF-4247-882C-16C422EE0E55}"/>
    <dgm:cxn modelId="{47FFCED8-45C7-4B8A-9F93-74B4D6FA2360}" type="presParOf" srcId="{97021314-CA16-4A03-85E7-F6FE65B421AE}" destId="{34597502-7172-4DFA-B4AB-9996A7FDFFF7}" srcOrd="0" destOrd="0" presId="urn:microsoft.com/office/officeart/2009/3/layout/BlockDescendingList"/>
    <dgm:cxn modelId="{B9ECDF30-1695-4863-B985-FAB3C914B64E}" type="presParOf" srcId="{97021314-CA16-4A03-85E7-F6FE65B421AE}" destId="{9C0902A3-4090-4DB7-BA31-70A6FBB9A8F7}" srcOrd="1" destOrd="0" presId="urn:microsoft.com/office/officeart/2009/3/layout/BlockDescendingList"/>
    <dgm:cxn modelId="{2CBA4563-B9A1-4EF9-827D-45907E8E3B73}" type="presParOf" srcId="{97021314-CA16-4A03-85E7-F6FE65B421AE}" destId="{3D85C0FC-322F-4E73-8A92-7B237458D5D6}" srcOrd="2" destOrd="0" presId="urn:microsoft.com/office/officeart/2009/3/layout/BlockDescendingList"/>
    <dgm:cxn modelId="{630DA1D7-4976-4A86-8496-DD8F844131AF}" type="presParOf" srcId="{3D85C0FC-322F-4E73-8A92-7B237458D5D6}" destId="{86089B79-883F-4032-B5EA-67B14552D581}" srcOrd="0" destOrd="0" presId="urn:microsoft.com/office/officeart/2009/3/layout/BlockDescendingList"/>
    <dgm:cxn modelId="{D0D6582B-C072-4A05-8D1E-8102862C01C2}" type="presParOf" srcId="{97021314-CA16-4A03-85E7-F6FE65B421AE}" destId="{CDF3858D-A5D9-49BF-959B-1042D15F815B}" srcOrd="3" destOrd="0" presId="urn:microsoft.com/office/officeart/2009/3/layout/BlockDescendingList"/>
    <dgm:cxn modelId="{EE460BF5-5F23-42A8-BCDE-D818F876000F}" type="presParOf" srcId="{97021314-CA16-4A03-85E7-F6FE65B421AE}" destId="{B0E3B2E3-F6CD-4081-9E2C-424ED6D1EDE5}" srcOrd="4" destOrd="0" presId="urn:microsoft.com/office/officeart/2009/3/layout/BlockDescendingList"/>
    <dgm:cxn modelId="{375D343B-4496-42AC-B68A-5BDE4E0895A0}" type="presParOf" srcId="{97021314-CA16-4A03-85E7-F6FE65B421AE}" destId="{F7F1BA5F-5F44-4AAA-B0EB-68A356C3990E}" srcOrd="5" destOrd="0" presId="urn:microsoft.com/office/officeart/2009/3/layout/BlockDescendingList"/>
    <dgm:cxn modelId="{2E39A4D3-D041-46E4-BF1A-261E4918032C}" type="presParOf" srcId="{F7F1BA5F-5F44-4AAA-B0EB-68A356C3990E}" destId="{23FD3F8A-51B3-4627-9390-C6486C77DE70}" srcOrd="0" destOrd="0" presId="urn:microsoft.com/office/officeart/2009/3/layout/BlockDescendingList"/>
    <dgm:cxn modelId="{F06BA5D2-B108-4644-9C4A-F75ED80BE2EF}" type="presParOf" srcId="{97021314-CA16-4A03-85E7-F6FE65B421AE}" destId="{65AA7033-5446-4D8D-8D9A-E5B2AA83BBA8}" srcOrd="6" destOrd="0" presId="urn:microsoft.com/office/officeart/2009/3/layout/BlockDescendingList"/>
    <dgm:cxn modelId="{C9CC6D17-C0C5-40FE-8161-CAEA220F5B6E}" type="presParOf" srcId="{97021314-CA16-4A03-85E7-F6FE65B421AE}" destId="{90A31BA4-C72F-426B-BDB8-C0F707924A5D}" srcOrd="7" destOrd="0" presId="urn:microsoft.com/office/officeart/2009/3/layout/BlockDescendingList"/>
    <dgm:cxn modelId="{0C4F9091-896B-4A29-8A46-27F7195D33E5}" type="presParOf" srcId="{97021314-CA16-4A03-85E7-F6FE65B421AE}" destId="{23E41C42-E017-4951-B7FF-C456679D32FC}" srcOrd="8" destOrd="0" presId="urn:microsoft.com/office/officeart/2009/3/layout/BlockDescendingList"/>
    <dgm:cxn modelId="{0F01AB61-8B9F-4275-B7CB-956B4CCF8762}" type="presParOf" srcId="{23E41C42-E017-4951-B7FF-C456679D32FC}" destId="{63E33E8E-DAC3-4BC0-A3A1-2A6A3CF4E879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C299D-76E5-49BE-9FD5-530090B2821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F6241EE-36F8-4666-99EB-DC19BD1FBC0E}">
      <dgm:prSet phldrT="[Texto]"/>
      <dgm:spPr/>
      <dgm:t>
        <a:bodyPr/>
        <a:lstStyle/>
        <a:p>
          <a:r>
            <a:rPr lang="es-CO" b="1" dirty="0" smtClean="0"/>
            <a:t>Plan de Desarrollo 2012-2015 </a:t>
          </a:r>
          <a:endParaRPr lang="es-CO" b="1" dirty="0"/>
        </a:p>
      </dgm:t>
    </dgm:pt>
    <dgm:pt modelId="{13495E95-36B7-4316-AF95-B1BCFD5CD530}" type="parTrans" cxnId="{02D3022C-D67C-450C-8F31-DB4D9E0863AC}">
      <dgm:prSet/>
      <dgm:spPr/>
      <dgm:t>
        <a:bodyPr/>
        <a:lstStyle/>
        <a:p>
          <a:endParaRPr lang="es-CO"/>
        </a:p>
      </dgm:t>
    </dgm:pt>
    <dgm:pt modelId="{C334D08F-954E-46D3-8693-7ED2A7B08EE5}" type="sibTrans" cxnId="{02D3022C-D67C-450C-8F31-DB4D9E0863AC}">
      <dgm:prSet/>
      <dgm:spPr/>
      <dgm:t>
        <a:bodyPr/>
        <a:lstStyle/>
        <a:p>
          <a:endParaRPr lang="es-CO"/>
        </a:p>
      </dgm:t>
    </dgm:pt>
    <dgm:pt modelId="{3DF931F4-903A-44F1-AC80-9DFF0AC5163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b="1" dirty="0" smtClean="0"/>
            <a:t>EL SISTEMA</a:t>
          </a:r>
        </a:p>
        <a:p>
          <a:endParaRPr lang="es-CO" dirty="0"/>
        </a:p>
      </dgm:t>
    </dgm:pt>
    <dgm:pt modelId="{D213BC80-97A3-47E6-B0DF-421BA07B2CEB}" type="parTrans" cxnId="{A2279A51-AB93-402A-B994-4E6E359EAFF9}">
      <dgm:prSet/>
      <dgm:spPr/>
      <dgm:t>
        <a:bodyPr/>
        <a:lstStyle/>
        <a:p>
          <a:endParaRPr lang="es-CO"/>
        </a:p>
      </dgm:t>
    </dgm:pt>
    <dgm:pt modelId="{F91B34AD-58A5-49D3-8E49-49BA1CD09F38}" type="sibTrans" cxnId="{A2279A51-AB93-402A-B994-4E6E359EAFF9}">
      <dgm:prSet/>
      <dgm:spPr/>
      <dgm:t>
        <a:bodyPr/>
        <a:lstStyle/>
        <a:p>
          <a:endParaRPr lang="es-CO"/>
        </a:p>
      </dgm:t>
    </dgm:pt>
    <dgm:pt modelId="{7914B5E6-C5EE-4D33-8440-1B9CC3E16DFD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O" b="1" dirty="0" smtClean="0"/>
            <a:t>Convenio </a:t>
          </a:r>
        </a:p>
        <a:p>
          <a:r>
            <a:rPr lang="es-CO" b="1" dirty="0" smtClean="0"/>
            <a:t>ICBF </a:t>
          </a:r>
          <a:endParaRPr lang="es-CO" b="1" dirty="0"/>
        </a:p>
      </dgm:t>
    </dgm:pt>
    <dgm:pt modelId="{F2FBF6CA-BE63-4148-A304-7AF329667B10}" type="parTrans" cxnId="{40D31E75-1F0B-47A9-933E-F7352CAE879D}">
      <dgm:prSet/>
      <dgm:spPr/>
      <dgm:t>
        <a:bodyPr/>
        <a:lstStyle/>
        <a:p>
          <a:endParaRPr lang="es-CO"/>
        </a:p>
      </dgm:t>
    </dgm:pt>
    <dgm:pt modelId="{4CAE6684-90EF-436E-B3F4-3745163D1FA8}" type="sibTrans" cxnId="{40D31E75-1F0B-47A9-933E-F7352CAE879D}">
      <dgm:prSet/>
      <dgm:spPr/>
      <dgm:t>
        <a:bodyPr/>
        <a:lstStyle/>
        <a:p>
          <a:endParaRPr lang="es-CO"/>
        </a:p>
      </dgm:t>
    </dgm:pt>
    <dgm:pt modelId="{91583FC9-3317-48DC-A414-0C89AAD8AB5B}" type="pres">
      <dgm:prSet presAssocID="{1E4C299D-76E5-49BE-9FD5-530090B2821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7C7F25F-BC20-42CE-9999-9A396D5D930B}" type="pres">
      <dgm:prSet presAssocID="{BF6241EE-36F8-4666-99EB-DC19BD1FBC0E}" presName="gear1" presStyleLbl="node1" presStyleIdx="0" presStyleCnt="3" custScaleX="99998" custScaleY="9392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C7C2C1-6671-416C-8FDF-27A8546D8AD9}" type="pres">
      <dgm:prSet presAssocID="{BF6241EE-36F8-4666-99EB-DC19BD1FBC0E}" presName="gear1srcNode" presStyleLbl="node1" presStyleIdx="0" presStyleCnt="3"/>
      <dgm:spPr/>
      <dgm:t>
        <a:bodyPr/>
        <a:lstStyle/>
        <a:p>
          <a:endParaRPr lang="es-CO"/>
        </a:p>
      </dgm:t>
    </dgm:pt>
    <dgm:pt modelId="{56B131E0-27DA-4778-8D71-12F50F0692CF}" type="pres">
      <dgm:prSet presAssocID="{BF6241EE-36F8-4666-99EB-DC19BD1FBC0E}" presName="gear1dstNode" presStyleLbl="node1" presStyleIdx="0" presStyleCnt="3"/>
      <dgm:spPr/>
      <dgm:t>
        <a:bodyPr/>
        <a:lstStyle/>
        <a:p>
          <a:endParaRPr lang="es-CO"/>
        </a:p>
      </dgm:t>
    </dgm:pt>
    <dgm:pt modelId="{1F2BFBCF-74D0-42BC-AD26-C3194CFE830C}" type="pres">
      <dgm:prSet presAssocID="{3DF931F4-903A-44F1-AC80-9DFF0AC5163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A151CD-A158-4418-834D-CB4FD1551467}" type="pres">
      <dgm:prSet presAssocID="{3DF931F4-903A-44F1-AC80-9DFF0AC51638}" presName="gear2srcNode" presStyleLbl="node1" presStyleIdx="1" presStyleCnt="3"/>
      <dgm:spPr/>
      <dgm:t>
        <a:bodyPr/>
        <a:lstStyle/>
        <a:p>
          <a:endParaRPr lang="es-CO"/>
        </a:p>
      </dgm:t>
    </dgm:pt>
    <dgm:pt modelId="{0E1145C1-D1AA-4A82-9DB7-F5C381FF47A1}" type="pres">
      <dgm:prSet presAssocID="{3DF931F4-903A-44F1-AC80-9DFF0AC51638}" presName="gear2dstNode" presStyleLbl="node1" presStyleIdx="1" presStyleCnt="3"/>
      <dgm:spPr/>
      <dgm:t>
        <a:bodyPr/>
        <a:lstStyle/>
        <a:p>
          <a:endParaRPr lang="es-CO"/>
        </a:p>
      </dgm:t>
    </dgm:pt>
    <dgm:pt modelId="{9CC3975F-21C7-46E4-925C-79780E233D60}" type="pres">
      <dgm:prSet presAssocID="{7914B5E6-C5EE-4D33-8440-1B9CC3E16DFD}" presName="gear3" presStyleLbl="node1" presStyleIdx="2" presStyleCnt="3"/>
      <dgm:spPr/>
      <dgm:t>
        <a:bodyPr/>
        <a:lstStyle/>
        <a:p>
          <a:endParaRPr lang="es-CO"/>
        </a:p>
      </dgm:t>
    </dgm:pt>
    <dgm:pt modelId="{A070A60C-BFD7-4D56-BA0C-0BBDF9984E5E}" type="pres">
      <dgm:prSet presAssocID="{7914B5E6-C5EE-4D33-8440-1B9CC3E16DF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90363B-202D-408B-A84B-0DD6E1A0B871}" type="pres">
      <dgm:prSet presAssocID="{7914B5E6-C5EE-4D33-8440-1B9CC3E16DFD}" presName="gear3srcNode" presStyleLbl="node1" presStyleIdx="2" presStyleCnt="3"/>
      <dgm:spPr/>
      <dgm:t>
        <a:bodyPr/>
        <a:lstStyle/>
        <a:p>
          <a:endParaRPr lang="es-CO"/>
        </a:p>
      </dgm:t>
    </dgm:pt>
    <dgm:pt modelId="{C2A53D58-4DAC-48A0-990A-2F72777AFE5B}" type="pres">
      <dgm:prSet presAssocID="{7914B5E6-C5EE-4D33-8440-1B9CC3E16DFD}" presName="gear3dstNode" presStyleLbl="node1" presStyleIdx="2" presStyleCnt="3"/>
      <dgm:spPr/>
      <dgm:t>
        <a:bodyPr/>
        <a:lstStyle/>
        <a:p>
          <a:endParaRPr lang="es-CO"/>
        </a:p>
      </dgm:t>
    </dgm:pt>
    <dgm:pt modelId="{CA8DE405-817E-42E8-8D98-9931C0517E22}" type="pres">
      <dgm:prSet presAssocID="{C334D08F-954E-46D3-8693-7ED2A7B08EE5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A9A122F3-8F89-47E2-8012-CA7E5A89495A}" type="pres">
      <dgm:prSet presAssocID="{F91B34AD-58A5-49D3-8E49-49BA1CD09F38}" presName="connector2" presStyleLbl="sibTrans2D1" presStyleIdx="1" presStyleCnt="3"/>
      <dgm:spPr/>
      <dgm:t>
        <a:bodyPr/>
        <a:lstStyle/>
        <a:p>
          <a:endParaRPr lang="es-CO"/>
        </a:p>
      </dgm:t>
    </dgm:pt>
    <dgm:pt modelId="{F15814F9-9E0E-4684-A8B8-2B85E9816384}" type="pres">
      <dgm:prSet presAssocID="{4CAE6684-90EF-436E-B3F4-3745163D1FA8}" presName="connector3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40D31E75-1F0B-47A9-933E-F7352CAE879D}" srcId="{1E4C299D-76E5-49BE-9FD5-530090B28212}" destId="{7914B5E6-C5EE-4D33-8440-1B9CC3E16DFD}" srcOrd="2" destOrd="0" parTransId="{F2FBF6CA-BE63-4148-A304-7AF329667B10}" sibTransId="{4CAE6684-90EF-436E-B3F4-3745163D1FA8}"/>
    <dgm:cxn modelId="{589FE564-4DC0-4879-AECE-545F1AAB384C}" type="presOf" srcId="{3DF931F4-903A-44F1-AC80-9DFF0AC51638}" destId="{1F2BFBCF-74D0-42BC-AD26-C3194CFE830C}" srcOrd="0" destOrd="0" presId="urn:microsoft.com/office/officeart/2005/8/layout/gear1"/>
    <dgm:cxn modelId="{02D3022C-D67C-450C-8F31-DB4D9E0863AC}" srcId="{1E4C299D-76E5-49BE-9FD5-530090B28212}" destId="{BF6241EE-36F8-4666-99EB-DC19BD1FBC0E}" srcOrd="0" destOrd="0" parTransId="{13495E95-36B7-4316-AF95-B1BCFD5CD530}" sibTransId="{C334D08F-954E-46D3-8693-7ED2A7B08EE5}"/>
    <dgm:cxn modelId="{A2279A51-AB93-402A-B994-4E6E359EAFF9}" srcId="{1E4C299D-76E5-49BE-9FD5-530090B28212}" destId="{3DF931F4-903A-44F1-AC80-9DFF0AC51638}" srcOrd="1" destOrd="0" parTransId="{D213BC80-97A3-47E6-B0DF-421BA07B2CEB}" sibTransId="{F91B34AD-58A5-49D3-8E49-49BA1CD09F38}"/>
    <dgm:cxn modelId="{C7A4504A-563E-4377-8788-BBFFA9A2A4D8}" type="presOf" srcId="{BF6241EE-36F8-4666-99EB-DC19BD1FBC0E}" destId="{D7C7F25F-BC20-42CE-9999-9A396D5D930B}" srcOrd="0" destOrd="0" presId="urn:microsoft.com/office/officeart/2005/8/layout/gear1"/>
    <dgm:cxn modelId="{106C3AD4-0537-4A6F-AFAD-8F02CF2696A7}" type="presOf" srcId="{C334D08F-954E-46D3-8693-7ED2A7B08EE5}" destId="{CA8DE405-817E-42E8-8D98-9931C0517E22}" srcOrd="0" destOrd="0" presId="urn:microsoft.com/office/officeart/2005/8/layout/gear1"/>
    <dgm:cxn modelId="{776BF277-0AEA-4858-A93A-0D76161B2AE3}" type="presOf" srcId="{3DF931F4-903A-44F1-AC80-9DFF0AC51638}" destId="{5DA151CD-A158-4418-834D-CB4FD1551467}" srcOrd="1" destOrd="0" presId="urn:microsoft.com/office/officeart/2005/8/layout/gear1"/>
    <dgm:cxn modelId="{A339C3EA-57AB-4B4B-83EE-91840BC1F764}" type="presOf" srcId="{7914B5E6-C5EE-4D33-8440-1B9CC3E16DFD}" destId="{EF90363B-202D-408B-A84B-0DD6E1A0B871}" srcOrd="2" destOrd="0" presId="urn:microsoft.com/office/officeart/2005/8/layout/gear1"/>
    <dgm:cxn modelId="{71E54C1A-6085-4256-9B21-FFC4DA9A0FBA}" type="presOf" srcId="{7914B5E6-C5EE-4D33-8440-1B9CC3E16DFD}" destId="{A070A60C-BFD7-4D56-BA0C-0BBDF9984E5E}" srcOrd="1" destOrd="0" presId="urn:microsoft.com/office/officeart/2005/8/layout/gear1"/>
    <dgm:cxn modelId="{5B92223B-6DCA-4458-87FF-0017478F2DEE}" type="presOf" srcId="{BF6241EE-36F8-4666-99EB-DC19BD1FBC0E}" destId="{56B131E0-27DA-4778-8D71-12F50F0692CF}" srcOrd="2" destOrd="0" presId="urn:microsoft.com/office/officeart/2005/8/layout/gear1"/>
    <dgm:cxn modelId="{10B64D2F-A134-42A4-8C74-40F4C5C2060A}" type="presOf" srcId="{4CAE6684-90EF-436E-B3F4-3745163D1FA8}" destId="{F15814F9-9E0E-4684-A8B8-2B85E9816384}" srcOrd="0" destOrd="0" presId="urn:microsoft.com/office/officeart/2005/8/layout/gear1"/>
    <dgm:cxn modelId="{48EFC0C6-69CF-40CA-868C-3135588B0F57}" type="presOf" srcId="{F91B34AD-58A5-49D3-8E49-49BA1CD09F38}" destId="{A9A122F3-8F89-47E2-8012-CA7E5A89495A}" srcOrd="0" destOrd="0" presId="urn:microsoft.com/office/officeart/2005/8/layout/gear1"/>
    <dgm:cxn modelId="{B50998C3-9253-4612-A011-85DAE4C498E1}" type="presOf" srcId="{7914B5E6-C5EE-4D33-8440-1B9CC3E16DFD}" destId="{9CC3975F-21C7-46E4-925C-79780E233D60}" srcOrd="0" destOrd="0" presId="urn:microsoft.com/office/officeart/2005/8/layout/gear1"/>
    <dgm:cxn modelId="{B5EF736B-5296-43A2-A659-1FC2475F6BC1}" type="presOf" srcId="{BF6241EE-36F8-4666-99EB-DC19BD1FBC0E}" destId="{C9C7C2C1-6671-416C-8FDF-27A8546D8AD9}" srcOrd="1" destOrd="0" presId="urn:microsoft.com/office/officeart/2005/8/layout/gear1"/>
    <dgm:cxn modelId="{10059106-4AC5-485D-9AC5-94D68C24BBBD}" type="presOf" srcId="{1E4C299D-76E5-49BE-9FD5-530090B28212}" destId="{91583FC9-3317-48DC-A414-0C89AAD8AB5B}" srcOrd="0" destOrd="0" presId="urn:microsoft.com/office/officeart/2005/8/layout/gear1"/>
    <dgm:cxn modelId="{16F6AB02-3A99-4736-B9FA-17BB66083448}" type="presOf" srcId="{3DF931F4-903A-44F1-AC80-9DFF0AC51638}" destId="{0E1145C1-D1AA-4A82-9DB7-F5C381FF47A1}" srcOrd="2" destOrd="0" presId="urn:microsoft.com/office/officeart/2005/8/layout/gear1"/>
    <dgm:cxn modelId="{56FFAF10-4B4E-441D-853C-9F895CAA15A9}" type="presOf" srcId="{7914B5E6-C5EE-4D33-8440-1B9CC3E16DFD}" destId="{C2A53D58-4DAC-48A0-990A-2F72777AFE5B}" srcOrd="3" destOrd="0" presId="urn:microsoft.com/office/officeart/2005/8/layout/gear1"/>
    <dgm:cxn modelId="{336ED8B9-88D1-443F-A429-BCD42369FE56}" type="presParOf" srcId="{91583FC9-3317-48DC-A414-0C89AAD8AB5B}" destId="{D7C7F25F-BC20-42CE-9999-9A396D5D930B}" srcOrd="0" destOrd="0" presId="urn:microsoft.com/office/officeart/2005/8/layout/gear1"/>
    <dgm:cxn modelId="{295FC53A-918E-4C99-B630-F2A3068FFBEC}" type="presParOf" srcId="{91583FC9-3317-48DC-A414-0C89AAD8AB5B}" destId="{C9C7C2C1-6671-416C-8FDF-27A8546D8AD9}" srcOrd="1" destOrd="0" presId="urn:microsoft.com/office/officeart/2005/8/layout/gear1"/>
    <dgm:cxn modelId="{3799ABF5-CF1C-412B-A240-CB3A5DBC5575}" type="presParOf" srcId="{91583FC9-3317-48DC-A414-0C89AAD8AB5B}" destId="{56B131E0-27DA-4778-8D71-12F50F0692CF}" srcOrd="2" destOrd="0" presId="urn:microsoft.com/office/officeart/2005/8/layout/gear1"/>
    <dgm:cxn modelId="{EE8A7AAB-CB67-4048-8A48-630F347E9C40}" type="presParOf" srcId="{91583FC9-3317-48DC-A414-0C89AAD8AB5B}" destId="{1F2BFBCF-74D0-42BC-AD26-C3194CFE830C}" srcOrd="3" destOrd="0" presId="urn:microsoft.com/office/officeart/2005/8/layout/gear1"/>
    <dgm:cxn modelId="{238A740C-B353-41C6-81D3-0685405AF35E}" type="presParOf" srcId="{91583FC9-3317-48DC-A414-0C89AAD8AB5B}" destId="{5DA151CD-A158-4418-834D-CB4FD1551467}" srcOrd="4" destOrd="0" presId="urn:microsoft.com/office/officeart/2005/8/layout/gear1"/>
    <dgm:cxn modelId="{89FDE5F9-F939-47B8-97BB-5E4DEDF6C736}" type="presParOf" srcId="{91583FC9-3317-48DC-A414-0C89AAD8AB5B}" destId="{0E1145C1-D1AA-4A82-9DB7-F5C381FF47A1}" srcOrd="5" destOrd="0" presId="urn:microsoft.com/office/officeart/2005/8/layout/gear1"/>
    <dgm:cxn modelId="{989AC34C-CFA3-4E3C-A323-FFC1A3D1E816}" type="presParOf" srcId="{91583FC9-3317-48DC-A414-0C89AAD8AB5B}" destId="{9CC3975F-21C7-46E4-925C-79780E233D60}" srcOrd="6" destOrd="0" presId="urn:microsoft.com/office/officeart/2005/8/layout/gear1"/>
    <dgm:cxn modelId="{BE73F079-C891-4117-99B1-4970DD1457DD}" type="presParOf" srcId="{91583FC9-3317-48DC-A414-0C89AAD8AB5B}" destId="{A070A60C-BFD7-4D56-BA0C-0BBDF9984E5E}" srcOrd="7" destOrd="0" presId="urn:microsoft.com/office/officeart/2005/8/layout/gear1"/>
    <dgm:cxn modelId="{958DC43C-3CA8-4466-93A0-C010971B1A76}" type="presParOf" srcId="{91583FC9-3317-48DC-A414-0C89AAD8AB5B}" destId="{EF90363B-202D-408B-A84B-0DD6E1A0B871}" srcOrd="8" destOrd="0" presId="urn:microsoft.com/office/officeart/2005/8/layout/gear1"/>
    <dgm:cxn modelId="{87E823FD-3755-4BFE-BBB5-B4D9D562087E}" type="presParOf" srcId="{91583FC9-3317-48DC-A414-0C89AAD8AB5B}" destId="{C2A53D58-4DAC-48A0-990A-2F72777AFE5B}" srcOrd="9" destOrd="0" presId="urn:microsoft.com/office/officeart/2005/8/layout/gear1"/>
    <dgm:cxn modelId="{8A82703F-AF7A-4A53-86A1-27313EC0B7E9}" type="presParOf" srcId="{91583FC9-3317-48DC-A414-0C89AAD8AB5B}" destId="{CA8DE405-817E-42E8-8D98-9931C0517E22}" srcOrd="10" destOrd="0" presId="urn:microsoft.com/office/officeart/2005/8/layout/gear1"/>
    <dgm:cxn modelId="{3A7619D0-0E31-4C60-8891-C32E8596ADE3}" type="presParOf" srcId="{91583FC9-3317-48DC-A414-0C89AAD8AB5B}" destId="{A9A122F3-8F89-47E2-8012-CA7E5A89495A}" srcOrd="11" destOrd="0" presId="urn:microsoft.com/office/officeart/2005/8/layout/gear1"/>
    <dgm:cxn modelId="{091F6321-66D4-4672-8A40-ED19C9CB404C}" type="presParOf" srcId="{91583FC9-3317-48DC-A414-0C89AAD8AB5B}" destId="{F15814F9-9E0E-4684-A8B8-2B85E981638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ABE76-9047-440A-9C4C-760CECF925C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72FB3EB-FB44-4DC8-B83F-505F278C9A8B}">
      <dgm:prSet phldrT="[Texto]" custT="1"/>
      <dgm:spPr/>
      <dgm:t>
        <a:bodyPr/>
        <a:lstStyle/>
        <a:p>
          <a:r>
            <a:rPr lang="es-CO" sz="3600" b="1" dirty="0" smtClean="0"/>
            <a:t>SAIPI </a:t>
          </a:r>
          <a:endParaRPr lang="es-CO" sz="3600" b="1" dirty="0"/>
        </a:p>
      </dgm:t>
    </dgm:pt>
    <dgm:pt modelId="{FCCD61FC-9950-4F3F-B5F8-CB7DD2DB6869}" type="parTrans" cxnId="{B25614F2-AA52-4327-89A3-7CEEB963B4AA}">
      <dgm:prSet/>
      <dgm:spPr/>
      <dgm:t>
        <a:bodyPr/>
        <a:lstStyle/>
        <a:p>
          <a:endParaRPr lang="es-CO"/>
        </a:p>
      </dgm:t>
    </dgm:pt>
    <dgm:pt modelId="{C2F52123-380B-4990-BFBC-63ED977D0D35}" type="sibTrans" cxnId="{B25614F2-AA52-4327-89A3-7CEEB963B4AA}">
      <dgm:prSet/>
      <dgm:spPr/>
      <dgm:t>
        <a:bodyPr/>
        <a:lstStyle/>
        <a:p>
          <a:endParaRPr lang="es-CO"/>
        </a:p>
      </dgm:t>
    </dgm:pt>
    <dgm:pt modelId="{B0A608EF-B1DE-4E5F-8885-0F9EADE40CE0}">
      <dgm:prSet phldrT="[Texto]"/>
      <dgm:spPr>
        <a:solidFill>
          <a:schemeClr val="accent2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es-CO" b="1" dirty="0" smtClean="0"/>
            <a:t> </a:t>
          </a:r>
        </a:p>
        <a:p>
          <a:r>
            <a:rPr lang="es-CO" b="1" dirty="0" smtClean="0"/>
            <a:t>COBERTURA</a:t>
          </a:r>
          <a:br>
            <a:rPr lang="es-CO" b="1" dirty="0" smtClean="0"/>
          </a:br>
          <a:r>
            <a:rPr lang="es-CO" b="1" dirty="0" smtClean="0"/>
            <a:t>CALIDAD</a:t>
          </a:r>
        </a:p>
        <a:p>
          <a:r>
            <a:rPr lang="es-CO" b="1" dirty="0" smtClean="0"/>
            <a:t>INTEGRALIDAD</a:t>
          </a:r>
        </a:p>
        <a:p>
          <a:endParaRPr lang="es-CO" b="1" dirty="0" smtClean="0"/>
        </a:p>
      </dgm:t>
    </dgm:pt>
    <dgm:pt modelId="{8852CF8D-0D46-4549-9E24-416D35F60199}" type="parTrans" cxnId="{E912A143-D2DC-4D03-9F9C-1FABEF53FC72}">
      <dgm:prSet/>
      <dgm:spPr/>
      <dgm:t>
        <a:bodyPr/>
        <a:lstStyle/>
        <a:p>
          <a:endParaRPr lang="es-CO"/>
        </a:p>
      </dgm:t>
    </dgm:pt>
    <dgm:pt modelId="{889C117A-4CD1-483A-849C-0B92D0CA9540}" type="sibTrans" cxnId="{E912A143-D2DC-4D03-9F9C-1FABEF53FC72}">
      <dgm:prSet/>
      <dgm:spPr/>
      <dgm:t>
        <a:bodyPr/>
        <a:lstStyle/>
        <a:p>
          <a:endParaRPr lang="es-CO"/>
        </a:p>
      </dgm:t>
    </dgm:pt>
    <dgm:pt modelId="{603C8FFD-FF0B-4374-B5EE-680DCF54DAA4}">
      <dgm:prSet phldrT="[Texto]"/>
      <dgm:spPr>
        <a:solidFill>
          <a:schemeClr val="accent3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s-CO" b="1" dirty="0" smtClean="0"/>
            <a:t>MOVILIZACIÓN</a:t>
          </a:r>
          <a:br>
            <a:rPr lang="es-CO" b="1" dirty="0" smtClean="0"/>
          </a:br>
          <a:r>
            <a:rPr lang="es-CO" b="1" dirty="0" smtClean="0"/>
            <a:t>SOCIAL</a:t>
          </a:r>
          <a:endParaRPr lang="es-CO" b="1" dirty="0"/>
        </a:p>
      </dgm:t>
    </dgm:pt>
    <dgm:pt modelId="{9EC387AA-B9A7-4BF4-B806-0C328546E87C}" type="parTrans" cxnId="{358DCE8F-A677-4CFF-AFD3-4D6DF7D86994}">
      <dgm:prSet/>
      <dgm:spPr/>
      <dgm:t>
        <a:bodyPr/>
        <a:lstStyle/>
        <a:p>
          <a:endParaRPr lang="es-CO"/>
        </a:p>
      </dgm:t>
    </dgm:pt>
    <dgm:pt modelId="{0F745120-A223-4D99-A0CF-FCF3D0A343F8}" type="sibTrans" cxnId="{358DCE8F-A677-4CFF-AFD3-4D6DF7D86994}">
      <dgm:prSet/>
      <dgm:spPr/>
      <dgm:t>
        <a:bodyPr/>
        <a:lstStyle/>
        <a:p>
          <a:endParaRPr lang="es-CO"/>
        </a:p>
      </dgm:t>
    </dgm:pt>
    <dgm:pt modelId="{0D055881-7825-4CD0-AD7C-7A51DE6450A3}">
      <dgm:prSet phldrT="[Texto]"/>
      <dgm:spPr>
        <a:solidFill>
          <a:schemeClr val="accent6">
            <a:lumMod val="75000"/>
            <a:alpha val="50000"/>
          </a:schemeClr>
        </a:solidFill>
        <a:ln>
          <a:noFill/>
        </a:ln>
      </dgm:spPr>
      <dgm:t>
        <a:bodyPr/>
        <a:lstStyle/>
        <a:p>
          <a:r>
            <a:rPr lang="es-CO" b="1" dirty="0" smtClean="0"/>
            <a:t>OBSERVATORIO</a:t>
          </a:r>
          <a:endParaRPr lang="es-CO" b="1" dirty="0"/>
        </a:p>
      </dgm:t>
    </dgm:pt>
    <dgm:pt modelId="{F123EA0F-580D-47F5-9C18-9411A773BC42}" type="parTrans" cxnId="{66AEC75F-DF24-4DC9-BD5D-ADD03B3FA40A}">
      <dgm:prSet/>
      <dgm:spPr/>
      <dgm:t>
        <a:bodyPr/>
        <a:lstStyle/>
        <a:p>
          <a:endParaRPr lang="es-CO"/>
        </a:p>
      </dgm:t>
    </dgm:pt>
    <dgm:pt modelId="{098AD977-8CC5-42F7-8E79-3960A9BD998D}" type="sibTrans" cxnId="{66AEC75F-DF24-4DC9-BD5D-ADD03B3FA40A}">
      <dgm:prSet/>
      <dgm:spPr/>
      <dgm:t>
        <a:bodyPr/>
        <a:lstStyle/>
        <a:p>
          <a:endParaRPr lang="es-CO"/>
        </a:p>
      </dgm:t>
    </dgm:pt>
    <dgm:pt modelId="{AEC5990A-9EF7-484F-8A61-F1F4DDA210E1}" type="pres">
      <dgm:prSet presAssocID="{750ABE76-9047-440A-9C4C-760CECF925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9350D7E-A638-4775-999E-FA021D0A368F}" type="pres">
      <dgm:prSet presAssocID="{272FB3EB-FB44-4DC8-B83F-505F278C9A8B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DD51E0-61E7-406D-9703-CF39812F6FB1}" type="pres">
      <dgm:prSet presAssocID="{C2F52123-380B-4990-BFBC-63ED977D0D35}" presName="space" presStyleCnt="0"/>
      <dgm:spPr/>
    </dgm:pt>
    <dgm:pt modelId="{8DB598BC-1488-4D55-AD4C-9BA33F6F5475}" type="pres">
      <dgm:prSet presAssocID="{B0A608EF-B1DE-4E5F-8885-0F9EADE40CE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E0F613-17D0-447A-A85D-F6F38EB0655D}" type="pres">
      <dgm:prSet presAssocID="{889C117A-4CD1-483A-849C-0B92D0CA9540}" presName="space" presStyleCnt="0"/>
      <dgm:spPr/>
    </dgm:pt>
    <dgm:pt modelId="{B5B49858-63B1-4CC9-B1CA-B9EAB566FEE9}" type="pres">
      <dgm:prSet presAssocID="{603C8FFD-FF0B-4374-B5EE-680DCF54DAA4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EE0E6F-3516-461A-B2ED-C37D10B7A3E9}" type="pres">
      <dgm:prSet presAssocID="{0F745120-A223-4D99-A0CF-FCF3D0A343F8}" presName="space" presStyleCnt="0"/>
      <dgm:spPr/>
    </dgm:pt>
    <dgm:pt modelId="{D76CA347-114E-4951-998C-066052FA9184}" type="pres">
      <dgm:prSet presAssocID="{0D055881-7825-4CD0-AD7C-7A51DE6450A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F8527A6-6171-4791-8491-2ACC896D1115}" type="presOf" srcId="{0D055881-7825-4CD0-AD7C-7A51DE6450A3}" destId="{D76CA347-114E-4951-998C-066052FA9184}" srcOrd="0" destOrd="0" presId="urn:microsoft.com/office/officeart/2005/8/layout/venn3"/>
    <dgm:cxn modelId="{66AEC75F-DF24-4DC9-BD5D-ADD03B3FA40A}" srcId="{750ABE76-9047-440A-9C4C-760CECF925CD}" destId="{0D055881-7825-4CD0-AD7C-7A51DE6450A3}" srcOrd="3" destOrd="0" parTransId="{F123EA0F-580D-47F5-9C18-9411A773BC42}" sibTransId="{098AD977-8CC5-42F7-8E79-3960A9BD998D}"/>
    <dgm:cxn modelId="{09C6864E-90C9-4FCE-8B51-37FD05BE43D3}" type="presOf" srcId="{272FB3EB-FB44-4DC8-B83F-505F278C9A8B}" destId="{09350D7E-A638-4775-999E-FA021D0A368F}" srcOrd="0" destOrd="0" presId="urn:microsoft.com/office/officeart/2005/8/layout/venn3"/>
    <dgm:cxn modelId="{358DCE8F-A677-4CFF-AFD3-4D6DF7D86994}" srcId="{750ABE76-9047-440A-9C4C-760CECF925CD}" destId="{603C8FFD-FF0B-4374-B5EE-680DCF54DAA4}" srcOrd="2" destOrd="0" parTransId="{9EC387AA-B9A7-4BF4-B806-0C328546E87C}" sibTransId="{0F745120-A223-4D99-A0CF-FCF3D0A343F8}"/>
    <dgm:cxn modelId="{18BB3A70-CCBB-43EA-B8E2-942C17225FBD}" type="presOf" srcId="{B0A608EF-B1DE-4E5F-8885-0F9EADE40CE0}" destId="{8DB598BC-1488-4D55-AD4C-9BA33F6F5475}" srcOrd="0" destOrd="0" presId="urn:microsoft.com/office/officeart/2005/8/layout/venn3"/>
    <dgm:cxn modelId="{E912A143-D2DC-4D03-9F9C-1FABEF53FC72}" srcId="{750ABE76-9047-440A-9C4C-760CECF925CD}" destId="{B0A608EF-B1DE-4E5F-8885-0F9EADE40CE0}" srcOrd="1" destOrd="0" parTransId="{8852CF8D-0D46-4549-9E24-416D35F60199}" sibTransId="{889C117A-4CD1-483A-849C-0B92D0CA9540}"/>
    <dgm:cxn modelId="{B25614F2-AA52-4327-89A3-7CEEB963B4AA}" srcId="{750ABE76-9047-440A-9C4C-760CECF925CD}" destId="{272FB3EB-FB44-4DC8-B83F-505F278C9A8B}" srcOrd="0" destOrd="0" parTransId="{FCCD61FC-9950-4F3F-B5F8-CB7DD2DB6869}" sibTransId="{C2F52123-380B-4990-BFBC-63ED977D0D35}"/>
    <dgm:cxn modelId="{DF224DCB-A556-404A-9CD0-5C402D78C166}" type="presOf" srcId="{603C8FFD-FF0B-4374-B5EE-680DCF54DAA4}" destId="{B5B49858-63B1-4CC9-B1CA-B9EAB566FEE9}" srcOrd="0" destOrd="0" presId="urn:microsoft.com/office/officeart/2005/8/layout/venn3"/>
    <dgm:cxn modelId="{A9F867D3-109D-471E-943D-1EC3DAB1C53C}" type="presOf" srcId="{750ABE76-9047-440A-9C4C-760CECF925CD}" destId="{AEC5990A-9EF7-484F-8A61-F1F4DDA210E1}" srcOrd="0" destOrd="0" presId="urn:microsoft.com/office/officeart/2005/8/layout/venn3"/>
    <dgm:cxn modelId="{5416E254-E268-48F7-AF9F-2001FA6B16B6}" type="presParOf" srcId="{AEC5990A-9EF7-484F-8A61-F1F4DDA210E1}" destId="{09350D7E-A638-4775-999E-FA021D0A368F}" srcOrd="0" destOrd="0" presId="urn:microsoft.com/office/officeart/2005/8/layout/venn3"/>
    <dgm:cxn modelId="{C842D560-6AFC-4972-BF5B-60BB09527C8C}" type="presParOf" srcId="{AEC5990A-9EF7-484F-8A61-F1F4DDA210E1}" destId="{A2DD51E0-61E7-406D-9703-CF39812F6FB1}" srcOrd="1" destOrd="0" presId="urn:microsoft.com/office/officeart/2005/8/layout/venn3"/>
    <dgm:cxn modelId="{604539FB-12D1-4EA0-A6A7-2F48C5F1FF7B}" type="presParOf" srcId="{AEC5990A-9EF7-484F-8A61-F1F4DDA210E1}" destId="{8DB598BC-1488-4D55-AD4C-9BA33F6F5475}" srcOrd="2" destOrd="0" presId="urn:microsoft.com/office/officeart/2005/8/layout/venn3"/>
    <dgm:cxn modelId="{06AEA05A-953D-4FFE-AD2A-8EDE64385C00}" type="presParOf" srcId="{AEC5990A-9EF7-484F-8A61-F1F4DDA210E1}" destId="{85E0F613-17D0-447A-A85D-F6F38EB0655D}" srcOrd="3" destOrd="0" presId="urn:microsoft.com/office/officeart/2005/8/layout/venn3"/>
    <dgm:cxn modelId="{922D7367-211B-4C3A-A94A-46E729F00CA2}" type="presParOf" srcId="{AEC5990A-9EF7-484F-8A61-F1F4DDA210E1}" destId="{B5B49858-63B1-4CC9-B1CA-B9EAB566FEE9}" srcOrd="4" destOrd="0" presId="urn:microsoft.com/office/officeart/2005/8/layout/venn3"/>
    <dgm:cxn modelId="{F79EA630-8557-4ACB-876E-7219B9177798}" type="presParOf" srcId="{AEC5990A-9EF7-484F-8A61-F1F4DDA210E1}" destId="{C8EE0E6F-3516-461A-B2ED-C37D10B7A3E9}" srcOrd="5" destOrd="0" presId="urn:microsoft.com/office/officeart/2005/8/layout/venn3"/>
    <dgm:cxn modelId="{12A0A861-37DD-4D4F-81DA-3A0326730692}" type="presParOf" srcId="{AEC5990A-9EF7-484F-8A61-F1F4DDA210E1}" destId="{D76CA347-114E-4951-998C-066052FA918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3F8A69-E9B8-8043-A326-1358B2076DF2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E82909-616A-CD4D-A8A8-A188CF0AA241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S" b="1" dirty="0" smtClean="0"/>
            <a:t>COBERTURA</a:t>
          </a:r>
          <a:br>
            <a:rPr lang="es-ES" b="1" dirty="0" smtClean="0"/>
          </a:br>
          <a:r>
            <a:rPr lang="es-ES" b="1" dirty="0" smtClean="0"/>
            <a:t>con</a:t>
          </a:r>
          <a:br>
            <a:rPr lang="es-ES" b="1" dirty="0" smtClean="0"/>
          </a:br>
          <a:r>
            <a:rPr lang="es-ES" b="1" dirty="0" smtClean="0"/>
            <a:t>INTEGRALIDAD</a:t>
          </a:r>
          <a:endParaRPr lang="es-ES" b="1" dirty="0"/>
        </a:p>
      </dgm:t>
    </dgm:pt>
    <dgm:pt modelId="{77CC2E27-AF25-ED47-B91A-3B5A14EA2B99}" type="parTrans" cxnId="{C4542D90-1419-5246-B6CC-4E4C8795BBAA}">
      <dgm:prSet/>
      <dgm:spPr/>
      <dgm:t>
        <a:bodyPr/>
        <a:lstStyle/>
        <a:p>
          <a:endParaRPr lang="es-ES"/>
        </a:p>
      </dgm:t>
    </dgm:pt>
    <dgm:pt modelId="{390A1C46-73AE-4945-BDA5-BDDA856662BF}" type="sibTrans" cxnId="{C4542D90-1419-5246-B6CC-4E4C8795BBAA}">
      <dgm:prSet/>
      <dgm:spPr/>
      <dgm:t>
        <a:bodyPr/>
        <a:lstStyle/>
        <a:p>
          <a:endParaRPr lang="es-ES"/>
        </a:p>
      </dgm:t>
    </dgm:pt>
    <dgm:pt modelId="{6A55AEAA-5142-8D42-82B1-6F92B08AA864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S" b="1" dirty="0" smtClean="0"/>
            <a:t>CALIDAD EDUCACIÓN INICIAL </a:t>
          </a:r>
          <a:endParaRPr lang="es-ES" b="1" dirty="0"/>
        </a:p>
      </dgm:t>
    </dgm:pt>
    <dgm:pt modelId="{DE5502D7-1F10-F14C-84C6-D9BA62CC9A46}" type="parTrans" cxnId="{6A03B7EE-C9FF-3244-B954-287A3A8EBB58}">
      <dgm:prSet/>
      <dgm:spPr/>
      <dgm:t>
        <a:bodyPr/>
        <a:lstStyle/>
        <a:p>
          <a:endParaRPr lang="es-ES"/>
        </a:p>
      </dgm:t>
    </dgm:pt>
    <dgm:pt modelId="{64933F16-8943-1443-8283-94303C2AF9C0}" type="sibTrans" cxnId="{6A03B7EE-C9FF-3244-B954-287A3A8EBB58}">
      <dgm:prSet/>
      <dgm:spPr/>
      <dgm:t>
        <a:bodyPr/>
        <a:lstStyle/>
        <a:p>
          <a:endParaRPr lang="es-ES"/>
        </a:p>
      </dgm:t>
    </dgm:pt>
    <dgm:pt modelId="{39A42EF1-94F7-D54E-A293-88FB2DD91816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S" b="1" dirty="0" smtClean="0"/>
            <a:t>INCLUSIÓN</a:t>
          </a:r>
          <a:endParaRPr lang="es-ES" b="1" dirty="0"/>
        </a:p>
      </dgm:t>
    </dgm:pt>
    <dgm:pt modelId="{E95FC655-C053-AF4C-BA87-AB192F118FF2}" type="parTrans" cxnId="{EF66A859-8AD1-FA43-BCEC-A3AF3239DB3D}">
      <dgm:prSet/>
      <dgm:spPr/>
      <dgm:t>
        <a:bodyPr/>
        <a:lstStyle/>
        <a:p>
          <a:endParaRPr lang="es-ES"/>
        </a:p>
      </dgm:t>
    </dgm:pt>
    <dgm:pt modelId="{0AB16999-643B-9244-837A-45D9CBE07DF4}" type="sibTrans" cxnId="{EF66A859-8AD1-FA43-BCEC-A3AF3239DB3D}">
      <dgm:prSet/>
      <dgm:spPr/>
      <dgm:t>
        <a:bodyPr/>
        <a:lstStyle/>
        <a:p>
          <a:endParaRPr lang="es-ES"/>
        </a:p>
      </dgm:t>
    </dgm:pt>
    <dgm:pt modelId="{029434B6-8F3A-3F45-B66C-A8D40D564B50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S" b="1" dirty="0" smtClean="0"/>
            <a:t>INNOVACIÓN</a:t>
          </a:r>
          <a:endParaRPr lang="es-ES" b="1" dirty="0"/>
        </a:p>
      </dgm:t>
    </dgm:pt>
    <dgm:pt modelId="{2B5DCAAD-0A75-5E4C-9730-D3866EBFF4CC}" type="parTrans" cxnId="{0FB581AD-B910-0A4E-982D-8B4852030516}">
      <dgm:prSet/>
      <dgm:spPr/>
      <dgm:t>
        <a:bodyPr/>
        <a:lstStyle/>
        <a:p>
          <a:endParaRPr lang="es-ES"/>
        </a:p>
      </dgm:t>
    </dgm:pt>
    <dgm:pt modelId="{499E3C0B-AD02-9B40-B7FD-21948EB3D6E5}" type="sibTrans" cxnId="{0FB581AD-B910-0A4E-982D-8B4852030516}">
      <dgm:prSet/>
      <dgm:spPr/>
      <dgm:t>
        <a:bodyPr/>
        <a:lstStyle/>
        <a:p>
          <a:endParaRPr lang="es-ES"/>
        </a:p>
      </dgm:t>
    </dgm:pt>
    <dgm:pt modelId="{8F6E231F-D799-EA4D-86AC-0B6BB5777A26}" type="pres">
      <dgm:prSet presAssocID="{893F8A69-E9B8-8043-A326-1358B2076D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5F30FB-F33A-EA46-AAE8-C14E431F4DB2}" type="pres">
      <dgm:prSet presAssocID="{10E82909-616A-CD4D-A8A8-A188CF0AA241}" presName="node" presStyleLbl="node1" presStyleIdx="0" presStyleCnt="4" custLinFactNeighborX="32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D0A417-0B7E-F340-BC18-C4088558A0D0}" type="pres">
      <dgm:prSet presAssocID="{390A1C46-73AE-4945-BDA5-BDDA856662BF}" presName="sibTrans" presStyleCnt="0"/>
      <dgm:spPr/>
    </dgm:pt>
    <dgm:pt modelId="{09294BB0-6D01-2B48-A608-03416E1B287C}" type="pres">
      <dgm:prSet presAssocID="{6A55AEAA-5142-8D42-82B1-6F92B08AA8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D996B6-E1D8-2F48-951D-CD321B3D2ADA}" type="pres">
      <dgm:prSet presAssocID="{64933F16-8943-1443-8283-94303C2AF9C0}" presName="sibTrans" presStyleCnt="0"/>
      <dgm:spPr/>
    </dgm:pt>
    <dgm:pt modelId="{BF09965D-3CC5-E544-807A-1D44872B0D7C}" type="pres">
      <dgm:prSet presAssocID="{39A42EF1-94F7-D54E-A293-88FB2DD918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595916-67B2-9542-9CEB-C8994F4874E8}" type="pres">
      <dgm:prSet presAssocID="{0AB16999-643B-9244-837A-45D9CBE07DF4}" presName="sibTrans" presStyleCnt="0"/>
      <dgm:spPr/>
    </dgm:pt>
    <dgm:pt modelId="{3B5DB767-2955-2644-8F74-5863ABFA585C}" type="pres">
      <dgm:prSet presAssocID="{029434B6-8F3A-3F45-B66C-A8D40D564B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7B5AF2-F147-F147-A510-354473225A6E}" type="presOf" srcId="{6A55AEAA-5142-8D42-82B1-6F92B08AA864}" destId="{09294BB0-6D01-2B48-A608-03416E1B287C}" srcOrd="0" destOrd="0" presId="urn:microsoft.com/office/officeart/2005/8/layout/default"/>
    <dgm:cxn modelId="{0FB581AD-B910-0A4E-982D-8B4852030516}" srcId="{893F8A69-E9B8-8043-A326-1358B2076DF2}" destId="{029434B6-8F3A-3F45-B66C-A8D40D564B50}" srcOrd="3" destOrd="0" parTransId="{2B5DCAAD-0A75-5E4C-9730-D3866EBFF4CC}" sibTransId="{499E3C0B-AD02-9B40-B7FD-21948EB3D6E5}"/>
    <dgm:cxn modelId="{B370A7CC-65BC-9E48-9642-03628D9895AF}" type="presOf" srcId="{39A42EF1-94F7-D54E-A293-88FB2DD91816}" destId="{BF09965D-3CC5-E544-807A-1D44872B0D7C}" srcOrd="0" destOrd="0" presId="urn:microsoft.com/office/officeart/2005/8/layout/default"/>
    <dgm:cxn modelId="{F59F7FB2-D9F0-5548-98EB-52A0590C9E6A}" type="presOf" srcId="{893F8A69-E9B8-8043-A326-1358B2076DF2}" destId="{8F6E231F-D799-EA4D-86AC-0B6BB5777A26}" srcOrd="0" destOrd="0" presId="urn:microsoft.com/office/officeart/2005/8/layout/default"/>
    <dgm:cxn modelId="{6A03B7EE-C9FF-3244-B954-287A3A8EBB58}" srcId="{893F8A69-E9B8-8043-A326-1358B2076DF2}" destId="{6A55AEAA-5142-8D42-82B1-6F92B08AA864}" srcOrd="1" destOrd="0" parTransId="{DE5502D7-1F10-F14C-84C6-D9BA62CC9A46}" sibTransId="{64933F16-8943-1443-8283-94303C2AF9C0}"/>
    <dgm:cxn modelId="{199BCECC-46A0-804B-8406-1985111DEEF5}" type="presOf" srcId="{10E82909-616A-CD4D-A8A8-A188CF0AA241}" destId="{605F30FB-F33A-EA46-AAE8-C14E431F4DB2}" srcOrd="0" destOrd="0" presId="urn:microsoft.com/office/officeart/2005/8/layout/default"/>
    <dgm:cxn modelId="{A4009F74-0341-524B-B0CC-4A4C994B5BE7}" type="presOf" srcId="{029434B6-8F3A-3F45-B66C-A8D40D564B50}" destId="{3B5DB767-2955-2644-8F74-5863ABFA585C}" srcOrd="0" destOrd="0" presId="urn:microsoft.com/office/officeart/2005/8/layout/default"/>
    <dgm:cxn modelId="{C4542D90-1419-5246-B6CC-4E4C8795BBAA}" srcId="{893F8A69-E9B8-8043-A326-1358B2076DF2}" destId="{10E82909-616A-CD4D-A8A8-A188CF0AA241}" srcOrd="0" destOrd="0" parTransId="{77CC2E27-AF25-ED47-B91A-3B5A14EA2B99}" sibTransId="{390A1C46-73AE-4945-BDA5-BDDA856662BF}"/>
    <dgm:cxn modelId="{EF66A859-8AD1-FA43-BCEC-A3AF3239DB3D}" srcId="{893F8A69-E9B8-8043-A326-1358B2076DF2}" destId="{39A42EF1-94F7-D54E-A293-88FB2DD91816}" srcOrd="2" destOrd="0" parTransId="{E95FC655-C053-AF4C-BA87-AB192F118FF2}" sibTransId="{0AB16999-643B-9244-837A-45D9CBE07DF4}"/>
    <dgm:cxn modelId="{65318174-F426-A944-9BC7-767B4769EE80}" type="presParOf" srcId="{8F6E231F-D799-EA4D-86AC-0B6BB5777A26}" destId="{605F30FB-F33A-EA46-AAE8-C14E431F4DB2}" srcOrd="0" destOrd="0" presId="urn:microsoft.com/office/officeart/2005/8/layout/default"/>
    <dgm:cxn modelId="{0696D01B-16FC-BA44-9141-2C4237C9A619}" type="presParOf" srcId="{8F6E231F-D799-EA4D-86AC-0B6BB5777A26}" destId="{AFD0A417-0B7E-F340-BC18-C4088558A0D0}" srcOrd="1" destOrd="0" presId="urn:microsoft.com/office/officeart/2005/8/layout/default"/>
    <dgm:cxn modelId="{92FDE8D2-B560-4841-A5F2-06B340F5CC75}" type="presParOf" srcId="{8F6E231F-D799-EA4D-86AC-0B6BB5777A26}" destId="{09294BB0-6D01-2B48-A608-03416E1B287C}" srcOrd="2" destOrd="0" presId="urn:microsoft.com/office/officeart/2005/8/layout/default"/>
    <dgm:cxn modelId="{2C17CE40-7DE6-EA4A-8FE0-E94CF1123CAA}" type="presParOf" srcId="{8F6E231F-D799-EA4D-86AC-0B6BB5777A26}" destId="{F0D996B6-E1D8-2F48-951D-CD321B3D2ADA}" srcOrd="3" destOrd="0" presId="urn:microsoft.com/office/officeart/2005/8/layout/default"/>
    <dgm:cxn modelId="{DBDE13B2-086A-2341-A9E9-6C93614D1D20}" type="presParOf" srcId="{8F6E231F-D799-EA4D-86AC-0B6BB5777A26}" destId="{BF09965D-3CC5-E544-807A-1D44872B0D7C}" srcOrd="4" destOrd="0" presId="urn:microsoft.com/office/officeart/2005/8/layout/default"/>
    <dgm:cxn modelId="{F9E24968-6834-6B40-B8E5-E0677411E94F}" type="presParOf" srcId="{8F6E231F-D799-EA4D-86AC-0B6BB5777A26}" destId="{9F595916-67B2-9542-9CEB-C8994F4874E8}" srcOrd="5" destOrd="0" presId="urn:microsoft.com/office/officeart/2005/8/layout/default"/>
    <dgm:cxn modelId="{473B1B87-B592-E249-B31C-C628C697654C}" type="presParOf" srcId="{8F6E231F-D799-EA4D-86AC-0B6BB5777A26}" destId="{3B5DB767-2955-2644-8F74-5863ABFA58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B3DD78-57AD-4850-866A-46967D9C826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14630DD-D9F3-4C0C-858C-66840CFE1198}">
      <dgm:prSet phldrT="[Texto]"/>
      <dgm:spPr/>
      <dgm:t>
        <a:bodyPr/>
        <a:lstStyle/>
        <a:p>
          <a:r>
            <a:rPr lang="es-CO" b="1" dirty="0" smtClean="0"/>
            <a:t>Talento Humano</a:t>
          </a:r>
          <a:endParaRPr lang="es-CO" b="1" dirty="0"/>
        </a:p>
      </dgm:t>
    </dgm:pt>
    <dgm:pt modelId="{D2A6EF2F-2179-4AFD-A3E6-A3CEF479BE7D}" type="parTrans" cxnId="{C7639747-A189-4D06-BCEA-0BA9660B0B98}">
      <dgm:prSet/>
      <dgm:spPr/>
      <dgm:t>
        <a:bodyPr/>
        <a:lstStyle/>
        <a:p>
          <a:endParaRPr lang="es-CO"/>
        </a:p>
      </dgm:t>
    </dgm:pt>
    <dgm:pt modelId="{E04CA069-5857-44F4-A584-4CD5DA368646}" type="sibTrans" cxnId="{C7639747-A189-4D06-BCEA-0BA9660B0B98}">
      <dgm:prSet/>
      <dgm:spPr/>
      <dgm:t>
        <a:bodyPr/>
        <a:lstStyle/>
        <a:p>
          <a:endParaRPr lang="es-CO"/>
        </a:p>
      </dgm:t>
    </dgm:pt>
    <dgm:pt modelId="{9C5BA3F0-38EA-41E7-91C2-2C671C39A41F}">
      <dgm:prSet phldrT="[Texto]"/>
      <dgm:spPr/>
      <dgm:t>
        <a:bodyPr/>
        <a:lstStyle/>
        <a:p>
          <a:r>
            <a:rPr lang="es-CO" b="1" dirty="0" smtClean="0"/>
            <a:t>Pedagógico</a:t>
          </a:r>
          <a:endParaRPr lang="es-CO" b="1" dirty="0"/>
        </a:p>
      </dgm:t>
    </dgm:pt>
    <dgm:pt modelId="{C286D134-37D3-427C-A8AB-B248AE9D2967}" type="parTrans" cxnId="{D10AD70F-9730-4A34-AD75-AA284A6C9F81}">
      <dgm:prSet/>
      <dgm:spPr/>
      <dgm:t>
        <a:bodyPr/>
        <a:lstStyle/>
        <a:p>
          <a:endParaRPr lang="es-CO"/>
        </a:p>
      </dgm:t>
    </dgm:pt>
    <dgm:pt modelId="{381636A2-E059-4A49-8CB0-B64528C1EA99}" type="sibTrans" cxnId="{D10AD70F-9730-4A34-AD75-AA284A6C9F81}">
      <dgm:prSet/>
      <dgm:spPr/>
      <dgm:t>
        <a:bodyPr/>
        <a:lstStyle/>
        <a:p>
          <a:endParaRPr lang="es-CO"/>
        </a:p>
      </dgm:t>
    </dgm:pt>
    <dgm:pt modelId="{13C3D10F-9F51-4915-BFF2-E068174532B0}">
      <dgm:prSet phldrT="[Texto]"/>
      <dgm:spPr/>
      <dgm:t>
        <a:bodyPr/>
        <a:lstStyle/>
        <a:p>
          <a:r>
            <a:rPr lang="es-CO" b="1" dirty="0" smtClean="0"/>
            <a:t>Encuentro Hogar</a:t>
          </a:r>
          <a:endParaRPr lang="es-CO" b="1" dirty="0"/>
        </a:p>
      </dgm:t>
    </dgm:pt>
    <dgm:pt modelId="{199B520B-28BC-41C5-8610-144F5CC7C1C3}" type="parTrans" cxnId="{E8A4E250-76ED-4141-9522-7C6BE18AA264}">
      <dgm:prSet/>
      <dgm:spPr/>
      <dgm:t>
        <a:bodyPr/>
        <a:lstStyle/>
        <a:p>
          <a:endParaRPr lang="es-CO"/>
        </a:p>
      </dgm:t>
    </dgm:pt>
    <dgm:pt modelId="{955E8C75-3ADE-4B41-A116-B37FFC1940FA}" type="sibTrans" cxnId="{E8A4E250-76ED-4141-9522-7C6BE18AA264}">
      <dgm:prSet/>
      <dgm:spPr/>
      <dgm:t>
        <a:bodyPr/>
        <a:lstStyle/>
        <a:p>
          <a:endParaRPr lang="es-CO"/>
        </a:p>
      </dgm:t>
    </dgm:pt>
    <dgm:pt modelId="{DC9D1148-B889-474C-9CBD-DB42555C5214}">
      <dgm:prSet phldrT="[Texto]"/>
      <dgm:spPr/>
      <dgm:t>
        <a:bodyPr/>
        <a:lstStyle/>
        <a:p>
          <a:r>
            <a:rPr lang="es-CO" b="1" dirty="0" smtClean="0"/>
            <a:t>Nutrición</a:t>
          </a:r>
        </a:p>
        <a:p>
          <a:r>
            <a:rPr lang="es-CO" b="1" dirty="0" smtClean="0"/>
            <a:t>Salud</a:t>
          </a:r>
          <a:endParaRPr lang="es-CO" b="1" dirty="0"/>
        </a:p>
      </dgm:t>
    </dgm:pt>
    <dgm:pt modelId="{9F325FBA-280A-4DA4-AC64-6D9B57252313}" type="parTrans" cxnId="{12146443-9533-4030-A53D-ADE3F6A425E7}">
      <dgm:prSet/>
      <dgm:spPr/>
      <dgm:t>
        <a:bodyPr/>
        <a:lstStyle/>
        <a:p>
          <a:endParaRPr lang="es-CO"/>
        </a:p>
      </dgm:t>
    </dgm:pt>
    <dgm:pt modelId="{9B49F3D0-23A7-4B17-B75C-958DBE7A943A}" type="sibTrans" cxnId="{12146443-9533-4030-A53D-ADE3F6A425E7}">
      <dgm:prSet/>
      <dgm:spPr/>
      <dgm:t>
        <a:bodyPr/>
        <a:lstStyle/>
        <a:p>
          <a:endParaRPr lang="es-CO"/>
        </a:p>
      </dgm:t>
    </dgm:pt>
    <dgm:pt modelId="{5BD3AA81-F6EA-4620-B885-FF15CBA37A70}">
      <dgm:prSet phldrT="[Texto]"/>
      <dgm:spPr/>
      <dgm:t>
        <a:bodyPr/>
        <a:lstStyle/>
        <a:p>
          <a:r>
            <a:rPr lang="es-CO" b="1" dirty="0" smtClean="0"/>
            <a:t>Emprendimiento</a:t>
          </a:r>
        </a:p>
        <a:p>
          <a:r>
            <a:rPr lang="es-CO" b="1" dirty="0" smtClean="0"/>
            <a:t>Empresarial  </a:t>
          </a:r>
          <a:endParaRPr lang="es-CO" b="1" dirty="0"/>
        </a:p>
      </dgm:t>
    </dgm:pt>
    <dgm:pt modelId="{10B73292-4DE5-4C16-845A-87EAF8FDBD43}" type="parTrans" cxnId="{619BDC9A-6B37-4979-B217-823D550507A2}">
      <dgm:prSet/>
      <dgm:spPr/>
      <dgm:t>
        <a:bodyPr/>
        <a:lstStyle/>
        <a:p>
          <a:endParaRPr lang="es-CO"/>
        </a:p>
      </dgm:t>
    </dgm:pt>
    <dgm:pt modelId="{252C35E4-7AF7-4F30-82B8-67DE684F4F36}" type="sibTrans" cxnId="{619BDC9A-6B37-4979-B217-823D550507A2}">
      <dgm:prSet/>
      <dgm:spPr/>
      <dgm:t>
        <a:bodyPr/>
        <a:lstStyle/>
        <a:p>
          <a:endParaRPr lang="es-CO"/>
        </a:p>
      </dgm:t>
    </dgm:pt>
    <dgm:pt modelId="{7B9A75E6-87C9-4C70-91BA-11D072160CD2}" type="pres">
      <dgm:prSet presAssocID="{85B3DD78-57AD-4850-866A-46967D9C82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847C726-00D7-44E4-BD82-E2CAF3189ECE}" type="pres">
      <dgm:prSet presAssocID="{714630DD-D9F3-4C0C-858C-66840CFE1198}" presName="node" presStyleLbl="node1" presStyleIdx="0" presStyleCnt="5" custLinFactNeighborX="739" custLinFactNeighborY="-371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FF89C9-68E7-4A48-BED6-04E1F6814613}" type="pres">
      <dgm:prSet presAssocID="{E04CA069-5857-44F4-A584-4CD5DA368646}" presName="sibTrans" presStyleLbl="sibTrans2D1" presStyleIdx="0" presStyleCnt="4"/>
      <dgm:spPr/>
      <dgm:t>
        <a:bodyPr/>
        <a:lstStyle/>
        <a:p>
          <a:endParaRPr lang="es-CO"/>
        </a:p>
      </dgm:t>
    </dgm:pt>
    <dgm:pt modelId="{10EF7213-3055-4CF4-8CCD-71ED9FCEA058}" type="pres">
      <dgm:prSet presAssocID="{E04CA069-5857-44F4-A584-4CD5DA368646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9A2BE580-69A6-4D76-B700-02C6B6CF486F}" type="pres">
      <dgm:prSet presAssocID="{9C5BA3F0-38EA-41E7-91C2-2C671C39A41F}" presName="node" presStyleLbl="node1" presStyleIdx="1" presStyleCnt="5" custLinFactNeighborX="632" custLinFactNeighborY="-349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9DD634-1641-43BB-8669-4E03ABCDC450}" type="pres">
      <dgm:prSet presAssocID="{381636A2-E059-4A49-8CB0-B64528C1EA99}" presName="sibTrans" presStyleLbl="sibTrans2D1" presStyleIdx="1" presStyleCnt="4"/>
      <dgm:spPr/>
      <dgm:t>
        <a:bodyPr/>
        <a:lstStyle/>
        <a:p>
          <a:endParaRPr lang="es-CO"/>
        </a:p>
      </dgm:t>
    </dgm:pt>
    <dgm:pt modelId="{43713C2C-8A85-4C30-9791-FA91243659BD}" type="pres">
      <dgm:prSet presAssocID="{381636A2-E059-4A49-8CB0-B64528C1EA99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C2C59E97-E43B-4769-B965-1D95F5A2AE1C}" type="pres">
      <dgm:prSet presAssocID="{13C3D10F-9F51-4915-BFF2-E068174532B0}" presName="node" presStyleLbl="node1" presStyleIdx="2" presStyleCnt="5" custLinFactNeighborX="-112" custLinFactNeighborY="-3287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0277DC1-17DF-4F60-8E6C-0ECB024A7879}" type="pres">
      <dgm:prSet presAssocID="{955E8C75-3ADE-4B41-A116-B37FFC1940FA}" presName="sibTrans" presStyleLbl="sibTrans2D1" presStyleIdx="2" presStyleCnt="4" custLinFactNeighborX="-993" custLinFactNeighborY="95261"/>
      <dgm:spPr/>
      <dgm:t>
        <a:bodyPr/>
        <a:lstStyle/>
        <a:p>
          <a:endParaRPr lang="es-CO"/>
        </a:p>
      </dgm:t>
    </dgm:pt>
    <dgm:pt modelId="{9A2D7CD3-B3B0-4CAF-B91F-B8B27F3085F4}" type="pres">
      <dgm:prSet presAssocID="{955E8C75-3ADE-4B41-A116-B37FFC1940FA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004CC08A-27C8-435F-AB4D-88EA1295D6ED}" type="pres">
      <dgm:prSet presAssocID="{DC9D1148-B889-474C-9CBD-DB42555C52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29DD13-3B85-4323-8E81-C95B21B5DB41}" type="pres">
      <dgm:prSet presAssocID="{9B49F3D0-23A7-4B17-B75C-958DBE7A943A}" presName="sibTrans" presStyleLbl="sibTrans2D1" presStyleIdx="3" presStyleCnt="4"/>
      <dgm:spPr/>
      <dgm:t>
        <a:bodyPr/>
        <a:lstStyle/>
        <a:p>
          <a:endParaRPr lang="es-CO"/>
        </a:p>
      </dgm:t>
    </dgm:pt>
    <dgm:pt modelId="{390F4491-FE9D-4C2A-90AE-8C43E72398E8}" type="pres">
      <dgm:prSet presAssocID="{9B49F3D0-23A7-4B17-B75C-958DBE7A943A}" presName="connectorText" presStyleLbl="sibTrans2D1" presStyleIdx="3" presStyleCnt="4"/>
      <dgm:spPr/>
      <dgm:t>
        <a:bodyPr/>
        <a:lstStyle/>
        <a:p>
          <a:endParaRPr lang="es-CO"/>
        </a:p>
      </dgm:t>
    </dgm:pt>
    <dgm:pt modelId="{8F19E320-871F-4D59-89A3-6FA15E25FB07}" type="pres">
      <dgm:prSet presAssocID="{5BD3AA81-F6EA-4620-B885-FF15CBA37A70}" presName="node" presStyleLbl="node1" presStyleIdx="4" presStyleCnt="5" custLinFactNeighborX="-601" custLinFactNeighborY="332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ADC2A0E-8A3A-4BB8-B2E8-68955567C93B}" type="presOf" srcId="{955E8C75-3ADE-4B41-A116-B37FFC1940FA}" destId="{9A2D7CD3-B3B0-4CAF-B91F-B8B27F3085F4}" srcOrd="1" destOrd="0" presId="urn:microsoft.com/office/officeart/2005/8/layout/process5"/>
    <dgm:cxn modelId="{CB5F2E5B-335C-4E4B-8102-3F3315E7DA67}" type="presOf" srcId="{DC9D1148-B889-474C-9CBD-DB42555C5214}" destId="{004CC08A-27C8-435F-AB4D-88EA1295D6ED}" srcOrd="0" destOrd="0" presId="urn:microsoft.com/office/officeart/2005/8/layout/process5"/>
    <dgm:cxn modelId="{3C96DAC1-3816-4DD4-B0D5-63483F30A7FF}" type="presOf" srcId="{5BD3AA81-F6EA-4620-B885-FF15CBA37A70}" destId="{8F19E320-871F-4D59-89A3-6FA15E25FB07}" srcOrd="0" destOrd="0" presId="urn:microsoft.com/office/officeart/2005/8/layout/process5"/>
    <dgm:cxn modelId="{A7968BA2-24B6-4D24-B637-7D81A7B21787}" type="presOf" srcId="{E04CA069-5857-44F4-A584-4CD5DA368646}" destId="{25FF89C9-68E7-4A48-BED6-04E1F6814613}" srcOrd="0" destOrd="0" presId="urn:microsoft.com/office/officeart/2005/8/layout/process5"/>
    <dgm:cxn modelId="{6C16B620-DA62-46E7-B264-6376544E21D3}" type="presOf" srcId="{714630DD-D9F3-4C0C-858C-66840CFE1198}" destId="{C847C726-00D7-44E4-BD82-E2CAF3189ECE}" srcOrd="0" destOrd="0" presId="urn:microsoft.com/office/officeart/2005/8/layout/process5"/>
    <dgm:cxn modelId="{1D104842-3C31-44F9-8146-77950B4454BE}" type="presOf" srcId="{13C3D10F-9F51-4915-BFF2-E068174532B0}" destId="{C2C59E97-E43B-4769-B965-1D95F5A2AE1C}" srcOrd="0" destOrd="0" presId="urn:microsoft.com/office/officeart/2005/8/layout/process5"/>
    <dgm:cxn modelId="{71B568E4-6E6D-4D12-9682-9E9A4AAF83ED}" type="presOf" srcId="{9B49F3D0-23A7-4B17-B75C-958DBE7A943A}" destId="{390F4491-FE9D-4C2A-90AE-8C43E72398E8}" srcOrd="1" destOrd="0" presId="urn:microsoft.com/office/officeart/2005/8/layout/process5"/>
    <dgm:cxn modelId="{A1106A9F-B02E-400F-AE3E-1B9032F9A190}" type="presOf" srcId="{381636A2-E059-4A49-8CB0-B64528C1EA99}" destId="{43713C2C-8A85-4C30-9791-FA91243659BD}" srcOrd="1" destOrd="0" presId="urn:microsoft.com/office/officeart/2005/8/layout/process5"/>
    <dgm:cxn modelId="{0D203B6C-EC5E-48E2-95F0-6024BD868B09}" type="presOf" srcId="{381636A2-E059-4A49-8CB0-B64528C1EA99}" destId="{419DD634-1641-43BB-8669-4E03ABCDC450}" srcOrd="0" destOrd="0" presId="urn:microsoft.com/office/officeart/2005/8/layout/process5"/>
    <dgm:cxn modelId="{32F20438-40D7-4FC3-A8F0-7BD5E53C7EEC}" type="presOf" srcId="{85B3DD78-57AD-4850-866A-46967D9C8265}" destId="{7B9A75E6-87C9-4C70-91BA-11D072160CD2}" srcOrd="0" destOrd="0" presId="urn:microsoft.com/office/officeart/2005/8/layout/process5"/>
    <dgm:cxn modelId="{FBA4A799-681C-4E1E-A51B-CEFA95AA754E}" type="presOf" srcId="{9C5BA3F0-38EA-41E7-91C2-2C671C39A41F}" destId="{9A2BE580-69A6-4D76-B700-02C6B6CF486F}" srcOrd="0" destOrd="0" presId="urn:microsoft.com/office/officeart/2005/8/layout/process5"/>
    <dgm:cxn modelId="{D10AD70F-9730-4A34-AD75-AA284A6C9F81}" srcId="{85B3DD78-57AD-4850-866A-46967D9C8265}" destId="{9C5BA3F0-38EA-41E7-91C2-2C671C39A41F}" srcOrd="1" destOrd="0" parTransId="{C286D134-37D3-427C-A8AB-B248AE9D2967}" sibTransId="{381636A2-E059-4A49-8CB0-B64528C1EA99}"/>
    <dgm:cxn modelId="{12146443-9533-4030-A53D-ADE3F6A425E7}" srcId="{85B3DD78-57AD-4850-866A-46967D9C8265}" destId="{DC9D1148-B889-474C-9CBD-DB42555C5214}" srcOrd="3" destOrd="0" parTransId="{9F325FBA-280A-4DA4-AC64-6D9B57252313}" sibTransId="{9B49F3D0-23A7-4B17-B75C-958DBE7A943A}"/>
    <dgm:cxn modelId="{E8A4E250-76ED-4141-9522-7C6BE18AA264}" srcId="{85B3DD78-57AD-4850-866A-46967D9C8265}" destId="{13C3D10F-9F51-4915-BFF2-E068174532B0}" srcOrd="2" destOrd="0" parTransId="{199B520B-28BC-41C5-8610-144F5CC7C1C3}" sibTransId="{955E8C75-3ADE-4B41-A116-B37FFC1940FA}"/>
    <dgm:cxn modelId="{4E062FF4-63A2-4E15-8AEB-894422547459}" type="presOf" srcId="{9B49F3D0-23A7-4B17-B75C-958DBE7A943A}" destId="{5B29DD13-3B85-4323-8E81-C95B21B5DB41}" srcOrd="0" destOrd="0" presId="urn:microsoft.com/office/officeart/2005/8/layout/process5"/>
    <dgm:cxn modelId="{3588B611-36BD-4F56-A113-6040984ED2A0}" type="presOf" srcId="{E04CA069-5857-44F4-A584-4CD5DA368646}" destId="{10EF7213-3055-4CF4-8CCD-71ED9FCEA058}" srcOrd="1" destOrd="0" presId="urn:microsoft.com/office/officeart/2005/8/layout/process5"/>
    <dgm:cxn modelId="{619BDC9A-6B37-4979-B217-823D550507A2}" srcId="{85B3DD78-57AD-4850-866A-46967D9C8265}" destId="{5BD3AA81-F6EA-4620-B885-FF15CBA37A70}" srcOrd="4" destOrd="0" parTransId="{10B73292-4DE5-4C16-845A-87EAF8FDBD43}" sibTransId="{252C35E4-7AF7-4F30-82B8-67DE684F4F36}"/>
    <dgm:cxn modelId="{C7639747-A189-4D06-BCEA-0BA9660B0B98}" srcId="{85B3DD78-57AD-4850-866A-46967D9C8265}" destId="{714630DD-D9F3-4C0C-858C-66840CFE1198}" srcOrd="0" destOrd="0" parTransId="{D2A6EF2F-2179-4AFD-A3E6-A3CEF479BE7D}" sibTransId="{E04CA069-5857-44F4-A584-4CD5DA368646}"/>
    <dgm:cxn modelId="{E7D581DD-1029-47BE-8F43-F92F8CF4CF97}" type="presOf" srcId="{955E8C75-3ADE-4B41-A116-B37FFC1940FA}" destId="{C0277DC1-17DF-4F60-8E6C-0ECB024A7879}" srcOrd="0" destOrd="0" presId="urn:microsoft.com/office/officeart/2005/8/layout/process5"/>
    <dgm:cxn modelId="{A1E6178E-C192-4CFE-8D99-5C4CAFD6F3CD}" type="presParOf" srcId="{7B9A75E6-87C9-4C70-91BA-11D072160CD2}" destId="{C847C726-00D7-44E4-BD82-E2CAF3189ECE}" srcOrd="0" destOrd="0" presId="urn:microsoft.com/office/officeart/2005/8/layout/process5"/>
    <dgm:cxn modelId="{172BC38C-213C-4740-92FF-FAEE33E413D0}" type="presParOf" srcId="{7B9A75E6-87C9-4C70-91BA-11D072160CD2}" destId="{25FF89C9-68E7-4A48-BED6-04E1F6814613}" srcOrd="1" destOrd="0" presId="urn:microsoft.com/office/officeart/2005/8/layout/process5"/>
    <dgm:cxn modelId="{FD81E589-6A35-4E30-B40D-1E27996AAEA3}" type="presParOf" srcId="{25FF89C9-68E7-4A48-BED6-04E1F6814613}" destId="{10EF7213-3055-4CF4-8CCD-71ED9FCEA058}" srcOrd="0" destOrd="0" presId="urn:microsoft.com/office/officeart/2005/8/layout/process5"/>
    <dgm:cxn modelId="{A9B8E282-B0E1-4C45-A81B-EF68F5E3CA2A}" type="presParOf" srcId="{7B9A75E6-87C9-4C70-91BA-11D072160CD2}" destId="{9A2BE580-69A6-4D76-B700-02C6B6CF486F}" srcOrd="2" destOrd="0" presId="urn:microsoft.com/office/officeart/2005/8/layout/process5"/>
    <dgm:cxn modelId="{6F343052-2FC1-43D4-A628-2903B8AE62C9}" type="presParOf" srcId="{7B9A75E6-87C9-4C70-91BA-11D072160CD2}" destId="{419DD634-1641-43BB-8669-4E03ABCDC450}" srcOrd="3" destOrd="0" presId="urn:microsoft.com/office/officeart/2005/8/layout/process5"/>
    <dgm:cxn modelId="{952F740C-05E0-4B86-A590-7D72A4A98C71}" type="presParOf" srcId="{419DD634-1641-43BB-8669-4E03ABCDC450}" destId="{43713C2C-8A85-4C30-9791-FA91243659BD}" srcOrd="0" destOrd="0" presId="urn:microsoft.com/office/officeart/2005/8/layout/process5"/>
    <dgm:cxn modelId="{61A5D379-ADB1-414E-8D6D-8879E2DD4839}" type="presParOf" srcId="{7B9A75E6-87C9-4C70-91BA-11D072160CD2}" destId="{C2C59E97-E43B-4769-B965-1D95F5A2AE1C}" srcOrd="4" destOrd="0" presId="urn:microsoft.com/office/officeart/2005/8/layout/process5"/>
    <dgm:cxn modelId="{9BA0FF55-B792-495E-A0F2-8A2A48126905}" type="presParOf" srcId="{7B9A75E6-87C9-4C70-91BA-11D072160CD2}" destId="{C0277DC1-17DF-4F60-8E6C-0ECB024A7879}" srcOrd="5" destOrd="0" presId="urn:microsoft.com/office/officeart/2005/8/layout/process5"/>
    <dgm:cxn modelId="{1383499F-CBBE-42D9-991E-60820B8A54EC}" type="presParOf" srcId="{C0277DC1-17DF-4F60-8E6C-0ECB024A7879}" destId="{9A2D7CD3-B3B0-4CAF-B91F-B8B27F3085F4}" srcOrd="0" destOrd="0" presId="urn:microsoft.com/office/officeart/2005/8/layout/process5"/>
    <dgm:cxn modelId="{4C00FA3C-CE48-446F-A97E-367F7C4831B6}" type="presParOf" srcId="{7B9A75E6-87C9-4C70-91BA-11D072160CD2}" destId="{004CC08A-27C8-435F-AB4D-88EA1295D6ED}" srcOrd="6" destOrd="0" presId="urn:microsoft.com/office/officeart/2005/8/layout/process5"/>
    <dgm:cxn modelId="{9EA27B69-37A0-46F9-B5D4-A34FEDFF1AF1}" type="presParOf" srcId="{7B9A75E6-87C9-4C70-91BA-11D072160CD2}" destId="{5B29DD13-3B85-4323-8E81-C95B21B5DB41}" srcOrd="7" destOrd="0" presId="urn:microsoft.com/office/officeart/2005/8/layout/process5"/>
    <dgm:cxn modelId="{6F35ADA6-DBA1-4207-A7E1-22834F98EF71}" type="presParOf" srcId="{5B29DD13-3B85-4323-8E81-C95B21B5DB41}" destId="{390F4491-FE9D-4C2A-90AE-8C43E72398E8}" srcOrd="0" destOrd="0" presId="urn:microsoft.com/office/officeart/2005/8/layout/process5"/>
    <dgm:cxn modelId="{85580EAF-CE15-4761-A5F7-7B3544A9C29C}" type="presParOf" srcId="{7B9A75E6-87C9-4C70-91BA-11D072160CD2}" destId="{8F19E320-871F-4D59-89A3-6FA15E25FB0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5DED92-1585-4A49-9F8E-0EC55F93996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6482E06-6435-4109-AB77-44DB09BC9C3A}">
      <dgm:prSet phldrT="[Texto]"/>
      <dgm:spPr>
        <a:solidFill>
          <a:schemeClr val="tx2"/>
        </a:solidFill>
      </dgm:spPr>
      <dgm:t>
        <a:bodyPr/>
        <a:lstStyle/>
        <a:p>
          <a:r>
            <a:rPr lang="es-CO" b="1" dirty="0" smtClean="0"/>
            <a:t>Propuesta</a:t>
          </a:r>
        </a:p>
        <a:p>
          <a:r>
            <a:rPr lang="es-CO" b="1" dirty="0" smtClean="0"/>
            <a:t>Educación Inicial </a:t>
          </a:r>
          <a:endParaRPr lang="es-CO" b="1" dirty="0"/>
        </a:p>
      </dgm:t>
    </dgm:pt>
    <dgm:pt modelId="{577D4944-A5BC-42C6-9372-9E5F03452F63}" type="parTrans" cxnId="{86ED392D-41B5-4A54-B6FB-D1CE629C3167}">
      <dgm:prSet/>
      <dgm:spPr/>
      <dgm:t>
        <a:bodyPr/>
        <a:lstStyle/>
        <a:p>
          <a:endParaRPr lang="es-CO"/>
        </a:p>
      </dgm:t>
    </dgm:pt>
    <dgm:pt modelId="{B7D791DA-A7EE-49AD-BEFC-A9EF954AB067}" type="sibTrans" cxnId="{86ED392D-41B5-4A54-B6FB-D1CE629C3167}">
      <dgm:prSet/>
      <dgm:spPr/>
      <dgm:t>
        <a:bodyPr/>
        <a:lstStyle/>
        <a:p>
          <a:endParaRPr lang="es-CO"/>
        </a:p>
      </dgm:t>
    </dgm:pt>
    <dgm:pt modelId="{693CEB1D-87EE-4D92-821D-EC313282C01F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b="1" dirty="0" smtClean="0"/>
            <a:t>Diplomados </a:t>
          </a:r>
        </a:p>
        <a:p>
          <a:r>
            <a:rPr lang="es-CO" b="1" dirty="0" smtClean="0"/>
            <a:t>Fundamentos( MEN)</a:t>
          </a:r>
        </a:p>
        <a:p>
          <a:r>
            <a:rPr lang="es-CO" b="1" dirty="0" smtClean="0"/>
            <a:t>Seminario Taller Referentes Técnicos </a:t>
          </a:r>
          <a:endParaRPr lang="es-CO" b="1" dirty="0"/>
        </a:p>
      </dgm:t>
    </dgm:pt>
    <dgm:pt modelId="{34E341A7-9145-4860-82A6-27FBCF9FFA97}" type="parTrans" cxnId="{155211BB-187D-4D09-B51A-1D7687371ABA}">
      <dgm:prSet/>
      <dgm:spPr/>
      <dgm:t>
        <a:bodyPr/>
        <a:lstStyle/>
        <a:p>
          <a:endParaRPr lang="es-CO"/>
        </a:p>
      </dgm:t>
    </dgm:pt>
    <dgm:pt modelId="{AF2B0CFA-2098-472B-9A7F-815458E7FFC5}" type="sibTrans" cxnId="{155211BB-187D-4D09-B51A-1D7687371ABA}">
      <dgm:prSet/>
      <dgm:spPr/>
      <dgm:t>
        <a:bodyPr/>
        <a:lstStyle/>
        <a:p>
          <a:endParaRPr lang="es-CO"/>
        </a:p>
      </dgm:t>
    </dgm:pt>
    <dgm:pt modelId="{99796302-097A-457C-860F-6399CCEB5194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CO" b="1" dirty="0" smtClean="0"/>
            <a:t>Diplomado</a:t>
          </a:r>
        </a:p>
        <a:p>
          <a:r>
            <a:rPr lang="es-CO" b="1" dirty="0" smtClean="0"/>
            <a:t>Transformación prácticas pedagógicas </a:t>
          </a:r>
          <a:endParaRPr lang="es-CO" b="1" dirty="0"/>
        </a:p>
      </dgm:t>
    </dgm:pt>
    <dgm:pt modelId="{B193DE78-87FA-4818-8002-DBF187265BA7}" type="parTrans" cxnId="{680603D5-9A32-4245-8CEE-E78DAE54D683}">
      <dgm:prSet/>
      <dgm:spPr/>
      <dgm:t>
        <a:bodyPr/>
        <a:lstStyle/>
        <a:p>
          <a:endParaRPr lang="es-CO"/>
        </a:p>
      </dgm:t>
    </dgm:pt>
    <dgm:pt modelId="{221E76E6-CD6B-4534-B401-B0E16858A937}" type="sibTrans" cxnId="{680603D5-9A32-4245-8CEE-E78DAE54D683}">
      <dgm:prSet/>
      <dgm:spPr/>
      <dgm:t>
        <a:bodyPr/>
        <a:lstStyle/>
        <a:p>
          <a:endParaRPr lang="es-CO"/>
        </a:p>
      </dgm:t>
    </dgm:pt>
    <dgm:pt modelId="{E87172C2-8CCF-46BD-8712-E16492462ECA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O" b="1" dirty="0" smtClean="0"/>
            <a:t>Diplomado  conozcamos nuestros niños y niñas </a:t>
          </a:r>
        </a:p>
        <a:p>
          <a:r>
            <a:rPr lang="es-CO" b="1" dirty="0" err="1" smtClean="0"/>
            <a:t>Univalle</a:t>
          </a:r>
          <a:r>
            <a:rPr lang="es-CO" b="1" dirty="0" smtClean="0"/>
            <a:t>- Universidad Nueva Zelanda </a:t>
          </a:r>
        </a:p>
        <a:p>
          <a:r>
            <a:rPr lang="es-CO" b="1" dirty="0" smtClean="0"/>
            <a:t>Seis Talleres</a:t>
          </a:r>
          <a:endParaRPr lang="es-CO" b="1" dirty="0"/>
        </a:p>
      </dgm:t>
    </dgm:pt>
    <dgm:pt modelId="{CD121879-257A-4FC5-8206-01EEF902DFCF}" type="parTrans" cxnId="{C4B99105-EF6E-4100-B4F3-FA24C5DF0979}">
      <dgm:prSet/>
      <dgm:spPr/>
      <dgm:t>
        <a:bodyPr/>
        <a:lstStyle/>
        <a:p>
          <a:endParaRPr lang="es-CO"/>
        </a:p>
      </dgm:t>
    </dgm:pt>
    <dgm:pt modelId="{64C73399-4E0E-49CF-9819-EAFAB26BCE8E}" type="sibTrans" cxnId="{C4B99105-EF6E-4100-B4F3-FA24C5DF0979}">
      <dgm:prSet/>
      <dgm:spPr/>
      <dgm:t>
        <a:bodyPr/>
        <a:lstStyle/>
        <a:p>
          <a:endParaRPr lang="es-CO"/>
        </a:p>
      </dgm:t>
    </dgm:pt>
    <dgm:pt modelId="{55B1D45A-0EF0-4D4C-85AF-5C8A1A398A18}" type="pres">
      <dgm:prSet presAssocID="{975DED92-1585-4A49-9F8E-0EC55F93996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D7269EF-EC21-4A7C-AF2C-40499DB7B085}" type="pres">
      <dgm:prSet presAssocID="{46482E06-6435-4109-AB77-44DB09BC9C3A}" presName="centerShape" presStyleLbl="node0" presStyleIdx="0" presStyleCnt="1"/>
      <dgm:spPr/>
      <dgm:t>
        <a:bodyPr/>
        <a:lstStyle/>
        <a:p>
          <a:endParaRPr lang="es-CO"/>
        </a:p>
      </dgm:t>
    </dgm:pt>
    <dgm:pt modelId="{3001E5A9-5F14-4E36-AC7F-C7B2ADCFD264}" type="pres">
      <dgm:prSet presAssocID="{34E341A7-9145-4860-82A6-27FBCF9FFA97}" presName="parTrans" presStyleLbl="bgSibTrans2D1" presStyleIdx="0" presStyleCnt="3"/>
      <dgm:spPr/>
      <dgm:t>
        <a:bodyPr/>
        <a:lstStyle/>
        <a:p>
          <a:endParaRPr lang="es-CO"/>
        </a:p>
      </dgm:t>
    </dgm:pt>
    <dgm:pt modelId="{1805DF2D-BFCF-4323-88B8-CFFA355FDEC1}" type="pres">
      <dgm:prSet presAssocID="{693CEB1D-87EE-4D92-821D-EC313282C0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EA298E-BC51-4D7E-9AF3-29304FDABC81}" type="pres">
      <dgm:prSet presAssocID="{B193DE78-87FA-4818-8002-DBF187265BA7}" presName="parTrans" presStyleLbl="bgSibTrans2D1" presStyleIdx="1" presStyleCnt="3"/>
      <dgm:spPr/>
      <dgm:t>
        <a:bodyPr/>
        <a:lstStyle/>
        <a:p>
          <a:endParaRPr lang="es-CO"/>
        </a:p>
      </dgm:t>
    </dgm:pt>
    <dgm:pt modelId="{1CD4C7E4-3FEA-4151-A3D5-FC4D8F6B681C}" type="pres">
      <dgm:prSet presAssocID="{99796302-097A-457C-860F-6399CCEB51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725916-687D-41AF-9831-C55EE5289383}" type="pres">
      <dgm:prSet presAssocID="{CD121879-257A-4FC5-8206-01EEF902DFCF}" presName="parTrans" presStyleLbl="bgSibTrans2D1" presStyleIdx="2" presStyleCnt="3"/>
      <dgm:spPr/>
      <dgm:t>
        <a:bodyPr/>
        <a:lstStyle/>
        <a:p>
          <a:endParaRPr lang="es-CO"/>
        </a:p>
      </dgm:t>
    </dgm:pt>
    <dgm:pt modelId="{726BD360-FB7A-40B1-A6E3-CD598FCB3757}" type="pres">
      <dgm:prSet presAssocID="{E87172C2-8CCF-46BD-8712-E16492462E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80603D5-9A32-4245-8CEE-E78DAE54D683}" srcId="{46482E06-6435-4109-AB77-44DB09BC9C3A}" destId="{99796302-097A-457C-860F-6399CCEB5194}" srcOrd="1" destOrd="0" parTransId="{B193DE78-87FA-4818-8002-DBF187265BA7}" sibTransId="{221E76E6-CD6B-4534-B401-B0E16858A937}"/>
    <dgm:cxn modelId="{E36A22AD-351E-4F5B-B816-9BDBFC059BBA}" type="presOf" srcId="{B193DE78-87FA-4818-8002-DBF187265BA7}" destId="{65EA298E-BC51-4D7E-9AF3-29304FDABC81}" srcOrd="0" destOrd="0" presId="urn:microsoft.com/office/officeart/2005/8/layout/radial4"/>
    <dgm:cxn modelId="{C4B99105-EF6E-4100-B4F3-FA24C5DF0979}" srcId="{46482E06-6435-4109-AB77-44DB09BC9C3A}" destId="{E87172C2-8CCF-46BD-8712-E16492462ECA}" srcOrd="2" destOrd="0" parTransId="{CD121879-257A-4FC5-8206-01EEF902DFCF}" sibTransId="{64C73399-4E0E-49CF-9819-EAFAB26BCE8E}"/>
    <dgm:cxn modelId="{194EE45C-A171-406E-A5DB-864D5B2684DA}" type="presOf" srcId="{34E341A7-9145-4860-82A6-27FBCF9FFA97}" destId="{3001E5A9-5F14-4E36-AC7F-C7B2ADCFD264}" srcOrd="0" destOrd="0" presId="urn:microsoft.com/office/officeart/2005/8/layout/radial4"/>
    <dgm:cxn modelId="{155211BB-187D-4D09-B51A-1D7687371ABA}" srcId="{46482E06-6435-4109-AB77-44DB09BC9C3A}" destId="{693CEB1D-87EE-4D92-821D-EC313282C01F}" srcOrd="0" destOrd="0" parTransId="{34E341A7-9145-4860-82A6-27FBCF9FFA97}" sibTransId="{AF2B0CFA-2098-472B-9A7F-815458E7FFC5}"/>
    <dgm:cxn modelId="{739DE783-322B-44A6-BD75-ADE2BFCB5B3A}" type="presOf" srcId="{CD121879-257A-4FC5-8206-01EEF902DFCF}" destId="{F2725916-687D-41AF-9831-C55EE5289383}" srcOrd="0" destOrd="0" presId="urn:microsoft.com/office/officeart/2005/8/layout/radial4"/>
    <dgm:cxn modelId="{86ED392D-41B5-4A54-B6FB-D1CE629C3167}" srcId="{975DED92-1585-4A49-9F8E-0EC55F939969}" destId="{46482E06-6435-4109-AB77-44DB09BC9C3A}" srcOrd="0" destOrd="0" parTransId="{577D4944-A5BC-42C6-9372-9E5F03452F63}" sibTransId="{B7D791DA-A7EE-49AD-BEFC-A9EF954AB067}"/>
    <dgm:cxn modelId="{ABAD7DDE-4673-4512-999B-B21ADCBC2CF2}" type="presOf" srcId="{E87172C2-8CCF-46BD-8712-E16492462ECA}" destId="{726BD360-FB7A-40B1-A6E3-CD598FCB3757}" srcOrd="0" destOrd="0" presId="urn:microsoft.com/office/officeart/2005/8/layout/radial4"/>
    <dgm:cxn modelId="{B9B18EB9-A4CA-43CA-AE70-BC86853E7098}" type="presOf" srcId="{693CEB1D-87EE-4D92-821D-EC313282C01F}" destId="{1805DF2D-BFCF-4323-88B8-CFFA355FDEC1}" srcOrd="0" destOrd="0" presId="urn:microsoft.com/office/officeart/2005/8/layout/radial4"/>
    <dgm:cxn modelId="{A4873660-3514-400D-91E4-FF5A96A4BCDD}" type="presOf" srcId="{975DED92-1585-4A49-9F8E-0EC55F939969}" destId="{55B1D45A-0EF0-4D4C-85AF-5C8A1A398A18}" srcOrd="0" destOrd="0" presId="urn:microsoft.com/office/officeart/2005/8/layout/radial4"/>
    <dgm:cxn modelId="{407C1026-1A0D-441F-9886-CFE3C8FB976C}" type="presOf" srcId="{99796302-097A-457C-860F-6399CCEB5194}" destId="{1CD4C7E4-3FEA-4151-A3D5-FC4D8F6B681C}" srcOrd="0" destOrd="0" presId="urn:microsoft.com/office/officeart/2005/8/layout/radial4"/>
    <dgm:cxn modelId="{C2EF3C6F-73A0-49CE-96C8-4612E200CDFB}" type="presOf" srcId="{46482E06-6435-4109-AB77-44DB09BC9C3A}" destId="{8D7269EF-EC21-4A7C-AF2C-40499DB7B085}" srcOrd="0" destOrd="0" presId="urn:microsoft.com/office/officeart/2005/8/layout/radial4"/>
    <dgm:cxn modelId="{3BD62366-3E01-4352-A738-7CFF37E55C86}" type="presParOf" srcId="{55B1D45A-0EF0-4D4C-85AF-5C8A1A398A18}" destId="{8D7269EF-EC21-4A7C-AF2C-40499DB7B085}" srcOrd="0" destOrd="0" presId="urn:microsoft.com/office/officeart/2005/8/layout/radial4"/>
    <dgm:cxn modelId="{0FFE95F7-1DB7-491A-A97E-268E730EABAA}" type="presParOf" srcId="{55B1D45A-0EF0-4D4C-85AF-5C8A1A398A18}" destId="{3001E5A9-5F14-4E36-AC7F-C7B2ADCFD264}" srcOrd="1" destOrd="0" presId="urn:microsoft.com/office/officeart/2005/8/layout/radial4"/>
    <dgm:cxn modelId="{DDEEE5D2-FBD2-43DD-9C94-9E00C9453CCF}" type="presParOf" srcId="{55B1D45A-0EF0-4D4C-85AF-5C8A1A398A18}" destId="{1805DF2D-BFCF-4323-88B8-CFFA355FDEC1}" srcOrd="2" destOrd="0" presId="urn:microsoft.com/office/officeart/2005/8/layout/radial4"/>
    <dgm:cxn modelId="{A5ECC50B-7B27-4ABD-A10A-F6F85F2F5DCF}" type="presParOf" srcId="{55B1D45A-0EF0-4D4C-85AF-5C8A1A398A18}" destId="{65EA298E-BC51-4D7E-9AF3-29304FDABC81}" srcOrd="3" destOrd="0" presId="urn:microsoft.com/office/officeart/2005/8/layout/radial4"/>
    <dgm:cxn modelId="{0051C8AF-2CD2-4279-82DC-F6A5EB95A308}" type="presParOf" srcId="{55B1D45A-0EF0-4D4C-85AF-5C8A1A398A18}" destId="{1CD4C7E4-3FEA-4151-A3D5-FC4D8F6B681C}" srcOrd="4" destOrd="0" presId="urn:microsoft.com/office/officeart/2005/8/layout/radial4"/>
    <dgm:cxn modelId="{63E0EE9B-80D4-4198-91A5-1E12162D98FA}" type="presParOf" srcId="{55B1D45A-0EF0-4D4C-85AF-5C8A1A398A18}" destId="{F2725916-687D-41AF-9831-C55EE5289383}" srcOrd="5" destOrd="0" presId="urn:microsoft.com/office/officeart/2005/8/layout/radial4"/>
    <dgm:cxn modelId="{9029B4D3-5530-4026-AC38-9AE407DA1F19}" type="presParOf" srcId="{55B1D45A-0EF0-4D4C-85AF-5C8A1A398A18}" destId="{726BD360-FB7A-40B1-A6E3-CD598FCB375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452664-A775-4103-B172-9CAABECA1AE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41727A2-45C2-40AF-8F1B-F113D8690678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1600" b="1" dirty="0" smtClean="0"/>
            <a:t>Día Niñez</a:t>
          </a:r>
          <a:endParaRPr lang="es-CO" sz="1600" b="1" dirty="0"/>
        </a:p>
      </dgm:t>
    </dgm:pt>
    <dgm:pt modelId="{17F8C90B-35B7-4F1B-ADA0-364F8002E03E}" type="parTrans" cxnId="{BC3C1616-4CBC-41BA-AD8E-2551E8DAE0C2}">
      <dgm:prSet/>
      <dgm:spPr/>
      <dgm:t>
        <a:bodyPr/>
        <a:lstStyle/>
        <a:p>
          <a:endParaRPr lang="es-CO"/>
        </a:p>
      </dgm:t>
    </dgm:pt>
    <dgm:pt modelId="{4F9F018E-2DB2-4AEA-A412-0066EE498F57}" type="sibTrans" cxnId="{BC3C1616-4CBC-41BA-AD8E-2551E8DAE0C2}">
      <dgm:prSet/>
      <dgm:spPr/>
      <dgm:t>
        <a:bodyPr/>
        <a:lstStyle/>
        <a:p>
          <a:endParaRPr lang="es-CO"/>
        </a:p>
      </dgm:t>
    </dgm:pt>
    <dgm:pt modelId="{7504A5BA-317A-484A-845C-A6BD2D06E881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O" sz="1600" b="1" dirty="0" smtClean="0"/>
            <a:t>Inti </a:t>
          </a:r>
          <a:r>
            <a:rPr lang="es-CO" sz="1600" b="1" dirty="0" err="1" smtClean="0"/>
            <a:t>Raymi</a:t>
          </a:r>
          <a:endParaRPr lang="es-CO" sz="1600" b="1" dirty="0"/>
        </a:p>
      </dgm:t>
    </dgm:pt>
    <dgm:pt modelId="{E2008E89-B082-4398-B289-EBEBD5E88E2A}" type="parTrans" cxnId="{36022891-815B-4CF1-83D4-5A1661EC19A4}">
      <dgm:prSet/>
      <dgm:spPr/>
      <dgm:t>
        <a:bodyPr/>
        <a:lstStyle/>
        <a:p>
          <a:endParaRPr lang="es-CO"/>
        </a:p>
      </dgm:t>
    </dgm:pt>
    <dgm:pt modelId="{E6E25F41-455C-4925-B126-E9C9608B7C72}" type="sibTrans" cxnId="{36022891-815B-4CF1-83D4-5A1661EC19A4}">
      <dgm:prSet/>
      <dgm:spPr/>
      <dgm:t>
        <a:bodyPr/>
        <a:lstStyle/>
        <a:p>
          <a:endParaRPr lang="es-CO"/>
        </a:p>
      </dgm:t>
    </dgm:pt>
    <dgm:pt modelId="{2C824D00-B245-4AC4-8657-E7FBBE84D72E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CO" sz="1600" b="1" dirty="0" smtClean="0"/>
            <a:t>Encuentros por la Primera Infancia </a:t>
          </a:r>
          <a:endParaRPr lang="es-CO" sz="1600" b="1" dirty="0"/>
        </a:p>
      </dgm:t>
    </dgm:pt>
    <dgm:pt modelId="{6BA398CF-3E1F-4634-967E-8747543C3B52}" type="parTrans" cxnId="{0D7231B7-807B-4E2D-B21E-57CFD610C01E}">
      <dgm:prSet/>
      <dgm:spPr/>
      <dgm:t>
        <a:bodyPr/>
        <a:lstStyle/>
        <a:p>
          <a:endParaRPr lang="es-CO"/>
        </a:p>
      </dgm:t>
    </dgm:pt>
    <dgm:pt modelId="{82CDF6EB-1329-4AB5-9ED3-877FE5C26EF5}" type="sibTrans" cxnId="{0D7231B7-807B-4E2D-B21E-57CFD610C01E}">
      <dgm:prSet/>
      <dgm:spPr/>
      <dgm:t>
        <a:bodyPr/>
        <a:lstStyle/>
        <a:p>
          <a:endParaRPr lang="es-CO"/>
        </a:p>
      </dgm:t>
    </dgm:pt>
    <dgm:pt modelId="{D71866FB-2C1C-4CC9-9721-5DCDA8E6E8CD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CO" sz="1600" b="1" dirty="0" smtClean="0"/>
            <a:t>Semana Mundial Lactancia Materna </a:t>
          </a:r>
          <a:endParaRPr lang="es-CO" sz="1600" b="1" dirty="0"/>
        </a:p>
      </dgm:t>
    </dgm:pt>
    <dgm:pt modelId="{373E050C-C3A8-4D6F-A9E3-73E5EF0D1BE6}" type="parTrans" cxnId="{09217DC4-9F23-4A45-8DD2-721650B9A71B}">
      <dgm:prSet/>
      <dgm:spPr/>
      <dgm:t>
        <a:bodyPr/>
        <a:lstStyle/>
        <a:p>
          <a:endParaRPr lang="es-CO"/>
        </a:p>
      </dgm:t>
    </dgm:pt>
    <dgm:pt modelId="{F9B88F82-3C42-4B3B-82D6-490E5C01CF0D}" type="sibTrans" cxnId="{09217DC4-9F23-4A45-8DD2-721650B9A71B}">
      <dgm:prSet/>
      <dgm:spPr/>
      <dgm:t>
        <a:bodyPr/>
        <a:lstStyle/>
        <a:p>
          <a:endParaRPr lang="es-CO"/>
        </a:p>
      </dgm:t>
    </dgm:pt>
    <dgm:pt modelId="{020E5630-1BC6-41DC-A214-BF0D370031C6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O" b="1" dirty="0" smtClean="0"/>
            <a:t>Semana Primera Infancia </a:t>
          </a:r>
          <a:endParaRPr lang="es-CO" b="1" dirty="0"/>
        </a:p>
      </dgm:t>
    </dgm:pt>
    <dgm:pt modelId="{DB219CEB-F75A-4CB2-8534-9DD3B8D18323}" type="parTrans" cxnId="{EDDBC6A1-6866-41B0-A207-812AA7A659FA}">
      <dgm:prSet/>
      <dgm:spPr/>
      <dgm:t>
        <a:bodyPr/>
        <a:lstStyle/>
        <a:p>
          <a:endParaRPr lang="es-CO"/>
        </a:p>
      </dgm:t>
    </dgm:pt>
    <dgm:pt modelId="{D9658E8E-62F1-4EE7-BC3A-3DE6C5C6AF54}" type="sibTrans" cxnId="{EDDBC6A1-6866-41B0-A207-812AA7A659FA}">
      <dgm:prSet/>
      <dgm:spPr/>
      <dgm:t>
        <a:bodyPr/>
        <a:lstStyle/>
        <a:p>
          <a:endParaRPr lang="es-CO"/>
        </a:p>
      </dgm:t>
    </dgm:pt>
    <dgm:pt modelId="{8F626271-B8A5-415E-AE03-CB286501DDC2}" type="pres">
      <dgm:prSet presAssocID="{AA452664-A775-4103-B172-9CAABECA1A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28861FA-F61E-4000-9A09-E0DB4B3D471F}" type="pres">
      <dgm:prSet presAssocID="{941727A2-45C2-40AF-8F1B-F113D86906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6901FC-3B2D-4958-8EE6-9DE31D6EB27C}" type="pres">
      <dgm:prSet presAssocID="{941727A2-45C2-40AF-8F1B-F113D8690678}" presName="spNode" presStyleCnt="0"/>
      <dgm:spPr/>
    </dgm:pt>
    <dgm:pt modelId="{F7A69FFB-706B-43C4-8727-A6D5C797C9D1}" type="pres">
      <dgm:prSet presAssocID="{4F9F018E-2DB2-4AEA-A412-0066EE498F57}" presName="sibTrans" presStyleLbl="sibTrans1D1" presStyleIdx="0" presStyleCnt="5"/>
      <dgm:spPr/>
      <dgm:t>
        <a:bodyPr/>
        <a:lstStyle/>
        <a:p>
          <a:endParaRPr lang="es-CO"/>
        </a:p>
      </dgm:t>
    </dgm:pt>
    <dgm:pt modelId="{425CB1EC-F281-4E08-8604-A82464AB2312}" type="pres">
      <dgm:prSet presAssocID="{7504A5BA-317A-484A-845C-A6BD2D06E8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FBE8AF-1904-44F6-92AF-6F7C2394711E}" type="pres">
      <dgm:prSet presAssocID="{7504A5BA-317A-484A-845C-A6BD2D06E881}" presName="spNode" presStyleCnt="0"/>
      <dgm:spPr/>
    </dgm:pt>
    <dgm:pt modelId="{73A8A1E9-C731-454E-B751-1FD5A5E2259B}" type="pres">
      <dgm:prSet presAssocID="{E6E25F41-455C-4925-B126-E9C9608B7C72}" presName="sibTrans" presStyleLbl="sibTrans1D1" presStyleIdx="1" presStyleCnt="5"/>
      <dgm:spPr/>
      <dgm:t>
        <a:bodyPr/>
        <a:lstStyle/>
        <a:p>
          <a:endParaRPr lang="es-CO"/>
        </a:p>
      </dgm:t>
    </dgm:pt>
    <dgm:pt modelId="{316558B2-9249-4EB3-8E24-8BEB78E4C848}" type="pres">
      <dgm:prSet presAssocID="{2C824D00-B245-4AC4-8657-E7FBBE84D72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0885ED-2C00-447B-B06E-8822A36DCE16}" type="pres">
      <dgm:prSet presAssocID="{2C824D00-B245-4AC4-8657-E7FBBE84D72E}" presName="spNode" presStyleCnt="0"/>
      <dgm:spPr/>
    </dgm:pt>
    <dgm:pt modelId="{960BCD09-7C0C-4BF5-9BD0-89F80083E8D0}" type="pres">
      <dgm:prSet presAssocID="{82CDF6EB-1329-4AB5-9ED3-877FE5C26EF5}" presName="sibTrans" presStyleLbl="sibTrans1D1" presStyleIdx="2" presStyleCnt="5"/>
      <dgm:spPr/>
      <dgm:t>
        <a:bodyPr/>
        <a:lstStyle/>
        <a:p>
          <a:endParaRPr lang="es-CO"/>
        </a:p>
      </dgm:t>
    </dgm:pt>
    <dgm:pt modelId="{E8CC9D66-EE44-444B-A0B9-33949B2007BA}" type="pres">
      <dgm:prSet presAssocID="{D71866FB-2C1C-4CC9-9721-5DCDA8E6E8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252946-5FE2-4356-B595-9127666AA257}" type="pres">
      <dgm:prSet presAssocID="{D71866FB-2C1C-4CC9-9721-5DCDA8E6E8CD}" presName="spNode" presStyleCnt="0"/>
      <dgm:spPr/>
    </dgm:pt>
    <dgm:pt modelId="{B9B51B69-5234-45BA-8305-33E4D3D91CE1}" type="pres">
      <dgm:prSet presAssocID="{F9B88F82-3C42-4B3B-82D6-490E5C01CF0D}" presName="sibTrans" presStyleLbl="sibTrans1D1" presStyleIdx="3" presStyleCnt="5"/>
      <dgm:spPr/>
      <dgm:t>
        <a:bodyPr/>
        <a:lstStyle/>
        <a:p>
          <a:endParaRPr lang="es-CO"/>
        </a:p>
      </dgm:t>
    </dgm:pt>
    <dgm:pt modelId="{ACF39CE2-AF33-4FCF-94EE-AED893A93BD1}" type="pres">
      <dgm:prSet presAssocID="{020E5630-1BC6-41DC-A214-BF0D370031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E399EC-3277-445A-BA1C-1760A219BCED}" type="pres">
      <dgm:prSet presAssocID="{020E5630-1BC6-41DC-A214-BF0D370031C6}" presName="spNode" presStyleCnt="0"/>
      <dgm:spPr/>
    </dgm:pt>
    <dgm:pt modelId="{83A05905-8C78-425B-93A2-3E9A78E7F08B}" type="pres">
      <dgm:prSet presAssocID="{D9658E8E-62F1-4EE7-BC3A-3DE6C5C6AF54}" presName="sibTrans" presStyleLbl="sibTrans1D1" presStyleIdx="4" presStyleCnt="5"/>
      <dgm:spPr/>
      <dgm:t>
        <a:bodyPr/>
        <a:lstStyle/>
        <a:p>
          <a:endParaRPr lang="es-CO"/>
        </a:p>
      </dgm:t>
    </dgm:pt>
  </dgm:ptLst>
  <dgm:cxnLst>
    <dgm:cxn modelId="{BC3C1616-4CBC-41BA-AD8E-2551E8DAE0C2}" srcId="{AA452664-A775-4103-B172-9CAABECA1AEF}" destId="{941727A2-45C2-40AF-8F1B-F113D8690678}" srcOrd="0" destOrd="0" parTransId="{17F8C90B-35B7-4F1B-ADA0-364F8002E03E}" sibTransId="{4F9F018E-2DB2-4AEA-A412-0066EE498F57}"/>
    <dgm:cxn modelId="{53D5DB7D-6CE5-49CB-8766-62B9A4E7A980}" type="presOf" srcId="{D71866FB-2C1C-4CC9-9721-5DCDA8E6E8CD}" destId="{E8CC9D66-EE44-444B-A0B9-33949B2007BA}" srcOrd="0" destOrd="0" presId="urn:microsoft.com/office/officeart/2005/8/layout/cycle6"/>
    <dgm:cxn modelId="{09217DC4-9F23-4A45-8DD2-721650B9A71B}" srcId="{AA452664-A775-4103-B172-9CAABECA1AEF}" destId="{D71866FB-2C1C-4CC9-9721-5DCDA8E6E8CD}" srcOrd="3" destOrd="0" parTransId="{373E050C-C3A8-4D6F-A9E3-73E5EF0D1BE6}" sibTransId="{F9B88F82-3C42-4B3B-82D6-490E5C01CF0D}"/>
    <dgm:cxn modelId="{0D7231B7-807B-4E2D-B21E-57CFD610C01E}" srcId="{AA452664-A775-4103-B172-9CAABECA1AEF}" destId="{2C824D00-B245-4AC4-8657-E7FBBE84D72E}" srcOrd="2" destOrd="0" parTransId="{6BA398CF-3E1F-4634-967E-8747543C3B52}" sibTransId="{82CDF6EB-1329-4AB5-9ED3-877FE5C26EF5}"/>
    <dgm:cxn modelId="{A8DADE72-1FF4-4F65-A982-A5BA0FAB0C19}" type="presOf" srcId="{2C824D00-B245-4AC4-8657-E7FBBE84D72E}" destId="{316558B2-9249-4EB3-8E24-8BEB78E4C848}" srcOrd="0" destOrd="0" presId="urn:microsoft.com/office/officeart/2005/8/layout/cycle6"/>
    <dgm:cxn modelId="{965B8DE7-D840-43D4-85A6-BFAFBD54EDE6}" type="presOf" srcId="{941727A2-45C2-40AF-8F1B-F113D8690678}" destId="{528861FA-F61E-4000-9A09-E0DB4B3D471F}" srcOrd="0" destOrd="0" presId="urn:microsoft.com/office/officeart/2005/8/layout/cycle6"/>
    <dgm:cxn modelId="{73B640FA-6928-4AAE-A876-C6817EC6C482}" type="presOf" srcId="{F9B88F82-3C42-4B3B-82D6-490E5C01CF0D}" destId="{B9B51B69-5234-45BA-8305-33E4D3D91CE1}" srcOrd="0" destOrd="0" presId="urn:microsoft.com/office/officeart/2005/8/layout/cycle6"/>
    <dgm:cxn modelId="{1B1A1224-EA78-47FD-AF10-E551B95341AC}" type="presOf" srcId="{E6E25F41-455C-4925-B126-E9C9608B7C72}" destId="{73A8A1E9-C731-454E-B751-1FD5A5E2259B}" srcOrd="0" destOrd="0" presId="urn:microsoft.com/office/officeart/2005/8/layout/cycle6"/>
    <dgm:cxn modelId="{3C775A7A-01C6-45B7-8219-DC0243A5AD1F}" type="presOf" srcId="{7504A5BA-317A-484A-845C-A6BD2D06E881}" destId="{425CB1EC-F281-4E08-8604-A82464AB2312}" srcOrd="0" destOrd="0" presId="urn:microsoft.com/office/officeart/2005/8/layout/cycle6"/>
    <dgm:cxn modelId="{36022891-815B-4CF1-83D4-5A1661EC19A4}" srcId="{AA452664-A775-4103-B172-9CAABECA1AEF}" destId="{7504A5BA-317A-484A-845C-A6BD2D06E881}" srcOrd="1" destOrd="0" parTransId="{E2008E89-B082-4398-B289-EBEBD5E88E2A}" sibTransId="{E6E25F41-455C-4925-B126-E9C9608B7C72}"/>
    <dgm:cxn modelId="{1A507065-E251-4B65-91BF-9A4691F5FA30}" type="presOf" srcId="{020E5630-1BC6-41DC-A214-BF0D370031C6}" destId="{ACF39CE2-AF33-4FCF-94EE-AED893A93BD1}" srcOrd="0" destOrd="0" presId="urn:microsoft.com/office/officeart/2005/8/layout/cycle6"/>
    <dgm:cxn modelId="{2F7C4D19-3BF6-458F-86BF-3512EE7F9032}" type="presOf" srcId="{82CDF6EB-1329-4AB5-9ED3-877FE5C26EF5}" destId="{960BCD09-7C0C-4BF5-9BD0-89F80083E8D0}" srcOrd="0" destOrd="0" presId="urn:microsoft.com/office/officeart/2005/8/layout/cycle6"/>
    <dgm:cxn modelId="{EDDBC6A1-6866-41B0-A207-812AA7A659FA}" srcId="{AA452664-A775-4103-B172-9CAABECA1AEF}" destId="{020E5630-1BC6-41DC-A214-BF0D370031C6}" srcOrd="4" destOrd="0" parTransId="{DB219CEB-F75A-4CB2-8534-9DD3B8D18323}" sibTransId="{D9658E8E-62F1-4EE7-BC3A-3DE6C5C6AF54}"/>
    <dgm:cxn modelId="{7966335F-C6F5-4EF8-BCCC-DC447091D900}" type="presOf" srcId="{D9658E8E-62F1-4EE7-BC3A-3DE6C5C6AF54}" destId="{83A05905-8C78-425B-93A2-3E9A78E7F08B}" srcOrd="0" destOrd="0" presId="urn:microsoft.com/office/officeart/2005/8/layout/cycle6"/>
    <dgm:cxn modelId="{524287B8-59AB-40D8-A2CE-B5B0EB03055B}" type="presOf" srcId="{AA452664-A775-4103-B172-9CAABECA1AEF}" destId="{8F626271-B8A5-415E-AE03-CB286501DDC2}" srcOrd="0" destOrd="0" presId="urn:microsoft.com/office/officeart/2005/8/layout/cycle6"/>
    <dgm:cxn modelId="{64CC5976-FEB2-41AB-9780-BA2766FE0B76}" type="presOf" srcId="{4F9F018E-2DB2-4AEA-A412-0066EE498F57}" destId="{F7A69FFB-706B-43C4-8727-A6D5C797C9D1}" srcOrd="0" destOrd="0" presId="urn:microsoft.com/office/officeart/2005/8/layout/cycle6"/>
    <dgm:cxn modelId="{17B94C9E-1B5D-4E3C-89BE-569D6443A65A}" type="presParOf" srcId="{8F626271-B8A5-415E-AE03-CB286501DDC2}" destId="{528861FA-F61E-4000-9A09-E0DB4B3D471F}" srcOrd="0" destOrd="0" presId="urn:microsoft.com/office/officeart/2005/8/layout/cycle6"/>
    <dgm:cxn modelId="{E6AC8384-B682-4CAF-AE74-8794320662AF}" type="presParOf" srcId="{8F626271-B8A5-415E-AE03-CB286501DDC2}" destId="{826901FC-3B2D-4958-8EE6-9DE31D6EB27C}" srcOrd="1" destOrd="0" presId="urn:microsoft.com/office/officeart/2005/8/layout/cycle6"/>
    <dgm:cxn modelId="{A1B5CD99-52A8-462C-AA7E-797B45E80557}" type="presParOf" srcId="{8F626271-B8A5-415E-AE03-CB286501DDC2}" destId="{F7A69FFB-706B-43C4-8727-A6D5C797C9D1}" srcOrd="2" destOrd="0" presId="urn:microsoft.com/office/officeart/2005/8/layout/cycle6"/>
    <dgm:cxn modelId="{024EAC97-9955-4DBB-B227-2533484E6D3E}" type="presParOf" srcId="{8F626271-B8A5-415E-AE03-CB286501DDC2}" destId="{425CB1EC-F281-4E08-8604-A82464AB2312}" srcOrd="3" destOrd="0" presId="urn:microsoft.com/office/officeart/2005/8/layout/cycle6"/>
    <dgm:cxn modelId="{20AB93F2-EA71-4ECB-9E26-AE32F26E3E5F}" type="presParOf" srcId="{8F626271-B8A5-415E-AE03-CB286501DDC2}" destId="{91FBE8AF-1904-44F6-92AF-6F7C2394711E}" srcOrd="4" destOrd="0" presId="urn:microsoft.com/office/officeart/2005/8/layout/cycle6"/>
    <dgm:cxn modelId="{FEF383C0-AA02-4269-9D9F-783B0DF33E5B}" type="presParOf" srcId="{8F626271-B8A5-415E-AE03-CB286501DDC2}" destId="{73A8A1E9-C731-454E-B751-1FD5A5E2259B}" srcOrd="5" destOrd="0" presId="urn:microsoft.com/office/officeart/2005/8/layout/cycle6"/>
    <dgm:cxn modelId="{13D7675F-3C42-4B73-9C93-36E6135BD840}" type="presParOf" srcId="{8F626271-B8A5-415E-AE03-CB286501DDC2}" destId="{316558B2-9249-4EB3-8E24-8BEB78E4C848}" srcOrd="6" destOrd="0" presId="urn:microsoft.com/office/officeart/2005/8/layout/cycle6"/>
    <dgm:cxn modelId="{EFF629CE-8BD7-463F-897C-4B6BC0E313A3}" type="presParOf" srcId="{8F626271-B8A5-415E-AE03-CB286501DDC2}" destId="{F60885ED-2C00-447B-B06E-8822A36DCE16}" srcOrd="7" destOrd="0" presId="urn:microsoft.com/office/officeart/2005/8/layout/cycle6"/>
    <dgm:cxn modelId="{C54C3371-0AC3-43FB-8D75-35ACF405E10E}" type="presParOf" srcId="{8F626271-B8A5-415E-AE03-CB286501DDC2}" destId="{960BCD09-7C0C-4BF5-9BD0-89F80083E8D0}" srcOrd="8" destOrd="0" presId="urn:microsoft.com/office/officeart/2005/8/layout/cycle6"/>
    <dgm:cxn modelId="{F42CAE62-C743-489C-A4B3-43300BBEE4DD}" type="presParOf" srcId="{8F626271-B8A5-415E-AE03-CB286501DDC2}" destId="{E8CC9D66-EE44-444B-A0B9-33949B2007BA}" srcOrd="9" destOrd="0" presId="urn:microsoft.com/office/officeart/2005/8/layout/cycle6"/>
    <dgm:cxn modelId="{92DB9D7F-EA4A-4CA8-90B1-BF32D8DEA943}" type="presParOf" srcId="{8F626271-B8A5-415E-AE03-CB286501DDC2}" destId="{56252946-5FE2-4356-B595-9127666AA257}" srcOrd="10" destOrd="0" presId="urn:microsoft.com/office/officeart/2005/8/layout/cycle6"/>
    <dgm:cxn modelId="{F150C05E-8876-47B6-8654-CB61EE08A76C}" type="presParOf" srcId="{8F626271-B8A5-415E-AE03-CB286501DDC2}" destId="{B9B51B69-5234-45BA-8305-33E4D3D91CE1}" srcOrd="11" destOrd="0" presId="urn:microsoft.com/office/officeart/2005/8/layout/cycle6"/>
    <dgm:cxn modelId="{C8BF0578-FF27-44D7-B313-932828BC8469}" type="presParOf" srcId="{8F626271-B8A5-415E-AE03-CB286501DDC2}" destId="{ACF39CE2-AF33-4FCF-94EE-AED893A93BD1}" srcOrd="12" destOrd="0" presId="urn:microsoft.com/office/officeart/2005/8/layout/cycle6"/>
    <dgm:cxn modelId="{F97A6DE2-08E9-413F-9E26-B6419119BB74}" type="presParOf" srcId="{8F626271-B8A5-415E-AE03-CB286501DDC2}" destId="{F3E399EC-3277-445A-BA1C-1760A219BCED}" srcOrd="13" destOrd="0" presId="urn:microsoft.com/office/officeart/2005/8/layout/cycle6"/>
    <dgm:cxn modelId="{D4213A12-6AA6-4102-A452-60E541C7B765}" type="presParOf" srcId="{8F626271-B8A5-415E-AE03-CB286501DDC2}" destId="{83A05905-8C78-425B-93A2-3E9A78E7F08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53AA86-A335-4976-833C-CBA2B364DF6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829F05E-9F3D-481A-8BE4-078DDE4556D3}">
      <dgm:prSet phldrT="[Texto]"/>
      <dgm:spPr/>
      <dgm:t>
        <a:bodyPr/>
        <a:lstStyle/>
        <a:p>
          <a:r>
            <a:rPr lang="es-CO" b="1" dirty="0" smtClean="0"/>
            <a:t>FAMILIA</a:t>
          </a:r>
        </a:p>
        <a:p>
          <a:r>
            <a:rPr lang="es-CO" b="1" dirty="0" smtClean="0"/>
            <a:t>CUIDADOR</a:t>
          </a:r>
          <a:endParaRPr lang="es-CO" b="1" dirty="0"/>
        </a:p>
      </dgm:t>
    </dgm:pt>
    <dgm:pt modelId="{483CF473-B5F5-4BDC-A15B-976A9F938384}" type="parTrans" cxnId="{AA0B519F-5F7A-4415-82CC-F1179958C611}">
      <dgm:prSet/>
      <dgm:spPr/>
      <dgm:t>
        <a:bodyPr/>
        <a:lstStyle/>
        <a:p>
          <a:endParaRPr lang="es-CO"/>
        </a:p>
      </dgm:t>
    </dgm:pt>
    <dgm:pt modelId="{753FC611-718C-4189-8B5D-7E42A914C287}" type="sibTrans" cxnId="{AA0B519F-5F7A-4415-82CC-F1179958C611}">
      <dgm:prSet/>
      <dgm:spPr/>
      <dgm:t>
        <a:bodyPr/>
        <a:lstStyle/>
        <a:p>
          <a:endParaRPr lang="es-CO"/>
        </a:p>
      </dgm:t>
    </dgm:pt>
    <dgm:pt modelId="{9F8CEA26-B32B-462B-A15B-0C6446C98FC7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CO" sz="1100" dirty="0"/>
        </a:p>
      </dgm:t>
    </dgm:pt>
    <dgm:pt modelId="{4EF81209-0C3F-4DB1-96D2-3AB152A14A1D}" type="parTrans" cxnId="{381E5F03-4C30-4FFA-827B-845C85663188}">
      <dgm:prSet/>
      <dgm:spPr/>
      <dgm:t>
        <a:bodyPr/>
        <a:lstStyle/>
        <a:p>
          <a:endParaRPr lang="es-CO"/>
        </a:p>
      </dgm:t>
    </dgm:pt>
    <dgm:pt modelId="{A94A5251-1E13-4C96-AC24-18061F66C7C1}" type="sibTrans" cxnId="{381E5F03-4C30-4FFA-827B-845C85663188}">
      <dgm:prSet/>
      <dgm:spPr/>
      <dgm:t>
        <a:bodyPr/>
        <a:lstStyle/>
        <a:p>
          <a:endParaRPr lang="es-CO"/>
        </a:p>
      </dgm:t>
    </dgm:pt>
    <dgm:pt modelId="{2BE9AE97-B6AF-496C-BF13-745F5848CDE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CO" b="1" dirty="0"/>
        </a:p>
      </dgm:t>
    </dgm:pt>
    <dgm:pt modelId="{BD82ABF1-F909-406C-92F6-5E3662BF83E3}" type="parTrans" cxnId="{0864B8BB-8CEE-4F48-AE35-C811E932FA9E}">
      <dgm:prSet/>
      <dgm:spPr/>
      <dgm:t>
        <a:bodyPr/>
        <a:lstStyle/>
        <a:p>
          <a:endParaRPr lang="es-CO"/>
        </a:p>
      </dgm:t>
    </dgm:pt>
    <dgm:pt modelId="{F0FF368F-8FCD-40A2-A065-3BD5A8447830}" type="sibTrans" cxnId="{0864B8BB-8CEE-4F48-AE35-C811E932FA9E}">
      <dgm:prSet/>
      <dgm:spPr/>
      <dgm:t>
        <a:bodyPr/>
        <a:lstStyle/>
        <a:p>
          <a:endParaRPr lang="es-CO"/>
        </a:p>
      </dgm:t>
    </dgm:pt>
    <dgm:pt modelId="{D82B74A7-8C5A-4DA5-96E5-576372EE6431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CO" b="1" dirty="0"/>
        </a:p>
      </dgm:t>
    </dgm:pt>
    <dgm:pt modelId="{CE96C618-8818-47CD-B695-B7417BA7B3B1}" type="parTrans" cxnId="{E898AD6D-B898-4255-94AE-3750401DA5E1}">
      <dgm:prSet/>
      <dgm:spPr/>
      <dgm:t>
        <a:bodyPr/>
        <a:lstStyle/>
        <a:p>
          <a:endParaRPr lang="es-CO"/>
        </a:p>
      </dgm:t>
    </dgm:pt>
    <dgm:pt modelId="{BD9197AC-02E0-4588-A2D9-8FD2867509AB}" type="sibTrans" cxnId="{E898AD6D-B898-4255-94AE-3750401DA5E1}">
      <dgm:prSet/>
      <dgm:spPr/>
      <dgm:t>
        <a:bodyPr/>
        <a:lstStyle/>
        <a:p>
          <a:endParaRPr lang="es-CO"/>
        </a:p>
      </dgm:t>
    </dgm:pt>
    <dgm:pt modelId="{195BFBCD-4F61-4FF8-A20A-582B106E20CB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CO" sz="1600" b="1" dirty="0"/>
        </a:p>
      </dgm:t>
    </dgm:pt>
    <dgm:pt modelId="{3453DBC7-4949-4ECA-8901-1BCCDC88C8C5}" type="parTrans" cxnId="{CF3CA1D9-639E-44D2-B857-81E69AA22301}">
      <dgm:prSet/>
      <dgm:spPr/>
      <dgm:t>
        <a:bodyPr/>
        <a:lstStyle/>
        <a:p>
          <a:endParaRPr lang="es-CO"/>
        </a:p>
      </dgm:t>
    </dgm:pt>
    <dgm:pt modelId="{EDE76259-3C35-436A-B92B-0593DAF770BD}" type="sibTrans" cxnId="{CF3CA1D9-639E-44D2-B857-81E69AA22301}">
      <dgm:prSet/>
      <dgm:spPr/>
      <dgm:t>
        <a:bodyPr/>
        <a:lstStyle/>
        <a:p>
          <a:endParaRPr lang="es-CO"/>
        </a:p>
      </dgm:t>
    </dgm:pt>
    <dgm:pt modelId="{90353B82-C431-41A1-90DD-BAAB8A6B619F}" type="pres">
      <dgm:prSet presAssocID="{FE53AA86-A335-4976-833C-CBA2B364DF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0BFF35E-C22D-4EED-88EA-9EFFFB294336}" type="pres">
      <dgm:prSet presAssocID="{D829F05E-9F3D-481A-8BE4-078DDE4556D3}" presName="centerShape" presStyleLbl="node0" presStyleIdx="0" presStyleCnt="1"/>
      <dgm:spPr/>
      <dgm:t>
        <a:bodyPr/>
        <a:lstStyle/>
        <a:p>
          <a:endParaRPr lang="es-CO"/>
        </a:p>
      </dgm:t>
    </dgm:pt>
    <dgm:pt modelId="{70074703-2054-43B4-A2FE-076D47CAFAD2}" type="pres">
      <dgm:prSet presAssocID="{9F8CEA26-B32B-462B-A15B-0C6446C98F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0B7477-A080-400D-96AB-84049222374C}" type="pres">
      <dgm:prSet presAssocID="{9F8CEA26-B32B-462B-A15B-0C6446C98FC7}" presName="dummy" presStyleCnt="0"/>
      <dgm:spPr/>
    </dgm:pt>
    <dgm:pt modelId="{5D4E136A-88F9-49E7-B1DA-8D3149CD0FA4}" type="pres">
      <dgm:prSet presAssocID="{A94A5251-1E13-4C96-AC24-18061F66C7C1}" presName="sibTrans" presStyleLbl="sibTrans2D1" presStyleIdx="0" presStyleCnt="4"/>
      <dgm:spPr/>
      <dgm:t>
        <a:bodyPr/>
        <a:lstStyle/>
        <a:p>
          <a:endParaRPr lang="es-CO"/>
        </a:p>
      </dgm:t>
    </dgm:pt>
    <dgm:pt modelId="{EA1D09AF-7808-4DEF-BFA7-59ED97F1FFBB}" type="pres">
      <dgm:prSet presAssocID="{2BE9AE97-B6AF-496C-BF13-745F5848CD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E0B7A9-B086-441B-8B44-A85E133FD3DE}" type="pres">
      <dgm:prSet presAssocID="{2BE9AE97-B6AF-496C-BF13-745F5848CDE5}" presName="dummy" presStyleCnt="0"/>
      <dgm:spPr/>
    </dgm:pt>
    <dgm:pt modelId="{C8FB897A-9C39-45E3-8D70-4C0143619A25}" type="pres">
      <dgm:prSet presAssocID="{F0FF368F-8FCD-40A2-A065-3BD5A8447830}" presName="sibTrans" presStyleLbl="sibTrans2D1" presStyleIdx="1" presStyleCnt="4"/>
      <dgm:spPr/>
      <dgm:t>
        <a:bodyPr/>
        <a:lstStyle/>
        <a:p>
          <a:endParaRPr lang="es-CO"/>
        </a:p>
      </dgm:t>
    </dgm:pt>
    <dgm:pt modelId="{6CB3AC65-C9A5-43F4-A5A7-64FDE1BD39C4}" type="pres">
      <dgm:prSet presAssocID="{D82B74A7-8C5A-4DA5-96E5-576372EE64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165077-30F1-4C92-B5E5-7A11E282DF30}" type="pres">
      <dgm:prSet presAssocID="{D82B74A7-8C5A-4DA5-96E5-576372EE6431}" presName="dummy" presStyleCnt="0"/>
      <dgm:spPr/>
    </dgm:pt>
    <dgm:pt modelId="{BB9F11E1-AB1B-4F9B-A12B-349619D5C295}" type="pres">
      <dgm:prSet presAssocID="{BD9197AC-02E0-4588-A2D9-8FD2867509AB}" presName="sibTrans" presStyleLbl="sibTrans2D1" presStyleIdx="2" presStyleCnt="4"/>
      <dgm:spPr/>
      <dgm:t>
        <a:bodyPr/>
        <a:lstStyle/>
        <a:p>
          <a:endParaRPr lang="es-CO"/>
        </a:p>
      </dgm:t>
    </dgm:pt>
    <dgm:pt modelId="{3453A82F-BCC9-4989-9098-584FE30F3FE5}" type="pres">
      <dgm:prSet presAssocID="{195BFBCD-4F61-4FF8-A20A-582B106E20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036DE73-2363-4BE4-B99B-343BF7146443}" type="pres">
      <dgm:prSet presAssocID="{195BFBCD-4F61-4FF8-A20A-582B106E20CB}" presName="dummy" presStyleCnt="0"/>
      <dgm:spPr/>
    </dgm:pt>
    <dgm:pt modelId="{3D1F3419-6208-455C-B919-1A688F24AF07}" type="pres">
      <dgm:prSet presAssocID="{EDE76259-3C35-436A-B92B-0593DAF770BD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381E5F03-4C30-4FFA-827B-845C85663188}" srcId="{D829F05E-9F3D-481A-8BE4-078DDE4556D3}" destId="{9F8CEA26-B32B-462B-A15B-0C6446C98FC7}" srcOrd="0" destOrd="0" parTransId="{4EF81209-0C3F-4DB1-96D2-3AB152A14A1D}" sibTransId="{A94A5251-1E13-4C96-AC24-18061F66C7C1}"/>
    <dgm:cxn modelId="{6A2ECB7F-5201-4B96-B3D8-172809769D71}" type="presOf" srcId="{BD9197AC-02E0-4588-A2D9-8FD2867509AB}" destId="{BB9F11E1-AB1B-4F9B-A12B-349619D5C295}" srcOrd="0" destOrd="0" presId="urn:microsoft.com/office/officeart/2005/8/layout/radial6"/>
    <dgm:cxn modelId="{5369C580-CBCC-41A4-BED0-A28E595D630B}" type="presOf" srcId="{D82B74A7-8C5A-4DA5-96E5-576372EE6431}" destId="{6CB3AC65-C9A5-43F4-A5A7-64FDE1BD39C4}" srcOrd="0" destOrd="0" presId="urn:microsoft.com/office/officeart/2005/8/layout/radial6"/>
    <dgm:cxn modelId="{B20A859E-C5A5-4E46-A083-D87BC0343E33}" type="presOf" srcId="{2BE9AE97-B6AF-496C-BF13-745F5848CDE5}" destId="{EA1D09AF-7808-4DEF-BFA7-59ED97F1FFBB}" srcOrd="0" destOrd="0" presId="urn:microsoft.com/office/officeart/2005/8/layout/radial6"/>
    <dgm:cxn modelId="{AA0B519F-5F7A-4415-82CC-F1179958C611}" srcId="{FE53AA86-A335-4976-833C-CBA2B364DF64}" destId="{D829F05E-9F3D-481A-8BE4-078DDE4556D3}" srcOrd="0" destOrd="0" parTransId="{483CF473-B5F5-4BDC-A15B-976A9F938384}" sibTransId="{753FC611-718C-4189-8B5D-7E42A914C287}"/>
    <dgm:cxn modelId="{F841C5F1-BB28-453F-A8FE-51C380B5E7A0}" type="presOf" srcId="{F0FF368F-8FCD-40A2-A065-3BD5A8447830}" destId="{C8FB897A-9C39-45E3-8D70-4C0143619A25}" srcOrd="0" destOrd="0" presId="urn:microsoft.com/office/officeart/2005/8/layout/radial6"/>
    <dgm:cxn modelId="{734EA35B-C376-46DE-B7DA-94C3D2C25E17}" type="presOf" srcId="{9F8CEA26-B32B-462B-A15B-0C6446C98FC7}" destId="{70074703-2054-43B4-A2FE-076D47CAFAD2}" srcOrd="0" destOrd="0" presId="urn:microsoft.com/office/officeart/2005/8/layout/radial6"/>
    <dgm:cxn modelId="{10A6DB5C-FCAC-47A1-ACF5-AC6F4905370B}" type="presOf" srcId="{195BFBCD-4F61-4FF8-A20A-582B106E20CB}" destId="{3453A82F-BCC9-4989-9098-584FE30F3FE5}" srcOrd="0" destOrd="0" presId="urn:microsoft.com/office/officeart/2005/8/layout/radial6"/>
    <dgm:cxn modelId="{E898AD6D-B898-4255-94AE-3750401DA5E1}" srcId="{D829F05E-9F3D-481A-8BE4-078DDE4556D3}" destId="{D82B74A7-8C5A-4DA5-96E5-576372EE6431}" srcOrd="2" destOrd="0" parTransId="{CE96C618-8818-47CD-B695-B7417BA7B3B1}" sibTransId="{BD9197AC-02E0-4588-A2D9-8FD2867509AB}"/>
    <dgm:cxn modelId="{3FB4F72B-ED82-4A97-AA10-2313607DD8DC}" type="presOf" srcId="{EDE76259-3C35-436A-B92B-0593DAF770BD}" destId="{3D1F3419-6208-455C-B919-1A688F24AF07}" srcOrd="0" destOrd="0" presId="urn:microsoft.com/office/officeart/2005/8/layout/radial6"/>
    <dgm:cxn modelId="{0864B8BB-8CEE-4F48-AE35-C811E932FA9E}" srcId="{D829F05E-9F3D-481A-8BE4-078DDE4556D3}" destId="{2BE9AE97-B6AF-496C-BF13-745F5848CDE5}" srcOrd="1" destOrd="0" parTransId="{BD82ABF1-F909-406C-92F6-5E3662BF83E3}" sibTransId="{F0FF368F-8FCD-40A2-A065-3BD5A8447830}"/>
    <dgm:cxn modelId="{CF3CA1D9-639E-44D2-B857-81E69AA22301}" srcId="{D829F05E-9F3D-481A-8BE4-078DDE4556D3}" destId="{195BFBCD-4F61-4FF8-A20A-582B106E20CB}" srcOrd="3" destOrd="0" parTransId="{3453DBC7-4949-4ECA-8901-1BCCDC88C8C5}" sibTransId="{EDE76259-3C35-436A-B92B-0593DAF770BD}"/>
    <dgm:cxn modelId="{5B8CBD3C-261D-41DA-B061-A334B2C381E6}" type="presOf" srcId="{D829F05E-9F3D-481A-8BE4-078DDE4556D3}" destId="{00BFF35E-C22D-4EED-88EA-9EFFFB294336}" srcOrd="0" destOrd="0" presId="urn:microsoft.com/office/officeart/2005/8/layout/radial6"/>
    <dgm:cxn modelId="{C93E2504-E71D-467B-8660-7D58D94E97AB}" type="presOf" srcId="{FE53AA86-A335-4976-833C-CBA2B364DF64}" destId="{90353B82-C431-41A1-90DD-BAAB8A6B619F}" srcOrd="0" destOrd="0" presId="urn:microsoft.com/office/officeart/2005/8/layout/radial6"/>
    <dgm:cxn modelId="{7E6EB7EF-5E8C-4258-8A1C-CA121C50BC97}" type="presOf" srcId="{A94A5251-1E13-4C96-AC24-18061F66C7C1}" destId="{5D4E136A-88F9-49E7-B1DA-8D3149CD0FA4}" srcOrd="0" destOrd="0" presId="urn:microsoft.com/office/officeart/2005/8/layout/radial6"/>
    <dgm:cxn modelId="{E1C15F93-BCD1-4776-87D6-21E9944303A8}" type="presParOf" srcId="{90353B82-C431-41A1-90DD-BAAB8A6B619F}" destId="{00BFF35E-C22D-4EED-88EA-9EFFFB294336}" srcOrd="0" destOrd="0" presId="urn:microsoft.com/office/officeart/2005/8/layout/radial6"/>
    <dgm:cxn modelId="{E55F3386-99EB-4A82-84EE-9CA572988D29}" type="presParOf" srcId="{90353B82-C431-41A1-90DD-BAAB8A6B619F}" destId="{70074703-2054-43B4-A2FE-076D47CAFAD2}" srcOrd="1" destOrd="0" presId="urn:microsoft.com/office/officeart/2005/8/layout/radial6"/>
    <dgm:cxn modelId="{C8CC637A-B963-43A6-9C0C-801FE3557BAE}" type="presParOf" srcId="{90353B82-C431-41A1-90DD-BAAB8A6B619F}" destId="{FE0B7477-A080-400D-96AB-84049222374C}" srcOrd="2" destOrd="0" presId="urn:microsoft.com/office/officeart/2005/8/layout/radial6"/>
    <dgm:cxn modelId="{D4170107-3F8D-4361-BC59-B8D0F5450265}" type="presParOf" srcId="{90353B82-C431-41A1-90DD-BAAB8A6B619F}" destId="{5D4E136A-88F9-49E7-B1DA-8D3149CD0FA4}" srcOrd="3" destOrd="0" presId="urn:microsoft.com/office/officeart/2005/8/layout/radial6"/>
    <dgm:cxn modelId="{381F4D93-1657-4D83-BB05-A91B6C80D550}" type="presParOf" srcId="{90353B82-C431-41A1-90DD-BAAB8A6B619F}" destId="{EA1D09AF-7808-4DEF-BFA7-59ED97F1FFBB}" srcOrd="4" destOrd="0" presId="urn:microsoft.com/office/officeart/2005/8/layout/radial6"/>
    <dgm:cxn modelId="{42E40882-10D0-4F33-881E-C7582E4629F1}" type="presParOf" srcId="{90353B82-C431-41A1-90DD-BAAB8A6B619F}" destId="{B1E0B7A9-B086-441B-8B44-A85E133FD3DE}" srcOrd="5" destOrd="0" presId="urn:microsoft.com/office/officeart/2005/8/layout/radial6"/>
    <dgm:cxn modelId="{9730F02E-3B14-4226-9E02-27077146A181}" type="presParOf" srcId="{90353B82-C431-41A1-90DD-BAAB8A6B619F}" destId="{C8FB897A-9C39-45E3-8D70-4C0143619A25}" srcOrd="6" destOrd="0" presId="urn:microsoft.com/office/officeart/2005/8/layout/radial6"/>
    <dgm:cxn modelId="{243D4AA9-B0CA-4C06-9A9A-68DAEC8110C0}" type="presParOf" srcId="{90353B82-C431-41A1-90DD-BAAB8A6B619F}" destId="{6CB3AC65-C9A5-43F4-A5A7-64FDE1BD39C4}" srcOrd="7" destOrd="0" presId="urn:microsoft.com/office/officeart/2005/8/layout/radial6"/>
    <dgm:cxn modelId="{028C8661-1D9F-4798-961D-285D1F1630F6}" type="presParOf" srcId="{90353B82-C431-41A1-90DD-BAAB8A6B619F}" destId="{46165077-30F1-4C92-B5E5-7A11E282DF30}" srcOrd="8" destOrd="0" presId="urn:microsoft.com/office/officeart/2005/8/layout/radial6"/>
    <dgm:cxn modelId="{721F934C-5ED4-451B-BB26-F5C763282129}" type="presParOf" srcId="{90353B82-C431-41A1-90DD-BAAB8A6B619F}" destId="{BB9F11E1-AB1B-4F9B-A12B-349619D5C295}" srcOrd="9" destOrd="0" presId="urn:microsoft.com/office/officeart/2005/8/layout/radial6"/>
    <dgm:cxn modelId="{BB420CF6-9A21-4F27-8F27-C4E39A25D538}" type="presParOf" srcId="{90353B82-C431-41A1-90DD-BAAB8A6B619F}" destId="{3453A82F-BCC9-4989-9098-584FE30F3FE5}" srcOrd="10" destOrd="0" presId="urn:microsoft.com/office/officeart/2005/8/layout/radial6"/>
    <dgm:cxn modelId="{CD2C2BFC-3D6D-44D4-B2E1-2CF1676C3FF1}" type="presParOf" srcId="{90353B82-C431-41A1-90DD-BAAB8A6B619F}" destId="{3036DE73-2363-4BE4-B99B-343BF7146443}" srcOrd="11" destOrd="0" presId="urn:microsoft.com/office/officeart/2005/8/layout/radial6"/>
    <dgm:cxn modelId="{99FA3C42-D4EE-46CA-9B38-161251F133B6}" type="presParOf" srcId="{90353B82-C431-41A1-90DD-BAAB8A6B619F}" destId="{3D1F3419-6208-455C-B919-1A688F24AF0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6292A8-F182-4AA9-BA17-906F1755B9E6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B464F48-A633-44B7-A693-259F2518057E}">
      <dgm:prSet phldrT="[Texto]"/>
      <dgm:spPr/>
      <dgm:t>
        <a:bodyPr/>
        <a:lstStyle/>
        <a:p>
          <a:r>
            <a:rPr lang="es-CO" b="1" dirty="0" smtClean="0"/>
            <a:t>Observatorio </a:t>
          </a:r>
        </a:p>
        <a:p>
          <a:r>
            <a:rPr lang="es-CO" b="1" dirty="0" smtClean="0"/>
            <a:t>Educación Inicial </a:t>
          </a:r>
          <a:endParaRPr lang="es-CO" b="1" dirty="0"/>
        </a:p>
      </dgm:t>
    </dgm:pt>
    <dgm:pt modelId="{BBFF0D02-3391-4322-BEA2-41FD365CA975}" type="parTrans" cxnId="{20232943-760C-418B-8C67-E898C8AB8D4A}">
      <dgm:prSet/>
      <dgm:spPr/>
      <dgm:t>
        <a:bodyPr/>
        <a:lstStyle/>
        <a:p>
          <a:endParaRPr lang="es-CO"/>
        </a:p>
      </dgm:t>
    </dgm:pt>
    <dgm:pt modelId="{C5ADCCB9-04C7-4BB5-9286-E4780B406097}" type="sibTrans" cxnId="{20232943-760C-418B-8C67-E898C8AB8D4A}">
      <dgm:prSet/>
      <dgm:spPr/>
      <dgm:t>
        <a:bodyPr/>
        <a:lstStyle/>
        <a:p>
          <a:endParaRPr lang="es-CO"/>
        </a:p>
      </dgm:t>
    </dgm:pt>
    <dgm:pt modelId="{ECD178F2-8EA0-4CE1-90DF-EFC5449C06EF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O" sz="1200" b="1" dirty="0" smtClean="0"/>
            <a:t>Estado </a:t>
          </a:r>
        </a:p>
        <a:p>
          <a:r>
            <a:rPr lang="es-CO" sz="1200" b="1" dirty="0" smtClean="0"/>
            <a:t>Educación Inicial </a:t>
          </a:r>
          <a:endParaRPr lang="es-CO" sz="1200" b="1" dirty="0"/>
        </a:p>
      </dgm:t>
    </dgm:pt>
    <dgm:pt modelId="{20094FDF-AD7B-4163-8EB9-7641620B9764}" type="parTrans" cxnId="{57E0C602-68DB-4025-8D75-7EE960144BDD}">
      <dgm:prSet/>
      <dgm:spPr/>
      <dgm:t>
        <a:bodyPr/>
        <a:lstStyle/>
        <a:p>
          <a:endParaRPr lang="es-CO"/>
        </a:p>
      </dgm:t>
    </dgm:pt>
    <dgm:pt modelId="{34FDAA01-28FA-46D4-BB26-B63C6E38C3A7}" type="sibTrans" cxnId="{57E0C602-68DB-4025-8D75-7EE960144BDD}">
      <dgm:prSet/>
      <dgm:spPr/>
      <dgm:t>
        <a:bodyPr/>
        <a:lstStyle/>
        <a:p>
          <a:endParaRPr lang="es-CO"/>
        </a:p>
      </dgm:t>
    </dgm:pt>
    <dgm:pt modelId="{D26E8AFA-6FBA-4872-BF8A-0742A632017A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1050" b="1" dirty="0" smtClean="0"/>
            <a:t>Pilotaje  Subsistema Seguimiento Atenciones Salud y  Estado Nutricional</a:t>
          </a:r>
        </a:p>
        <a:p>
          <a:r>
            <a:rPr lang="es-CO" sz="1050" b="1" dirty="0" smtClean="0"/>
            <a:t>CDI y Modalidad Familiar  </a:t>
          </a:r>
          <a:endParaRPr lang="es-CO" sz="1050" b="1" dirty="0"/>
        </a:p>
      </dgm:t>
    </dgm:pt>
    <dgm:pt modelId="{4D001174-82AE-4E5A-B925-9C8171B5F2A3}" type="parTrans" cxnId="{D5F36328-BEEA-49FE-8C4F-2CBC1AD3D601}">
      <dgm:prSet/>
      <dgm:spPr/>
      <dgm:t>
        <a:bodyPr/>
        <a:lstStyle/>
        <a:p>
          <a:endParaRPr lang="es-CO"/>
        </a:p>
      </dgm:t>
    </dgm:pt>
    <dgm:pt modelId="{25C2A423-3452-4C17-B563-4AD00D47EF25}" type="sibTrans" cxnId="{D5F36328-BEEA-49FE-8C4F-2CBC1AD3D601}">
      <dgm:prSet/>
      <dgm:spPr/>
      <dgm:t>
        <a:bodyPr/>
        <a:lstStyle/>
        <a:p>
          <a:endParaRPr lang="es-CO"/>
        </a:p>
      </dgm:t>
    </dgm:pt>
    <dgm:pt modelId="{993B4CDA-4417-4A0A-82A5-1DF8EF949788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CO" sz="1100" b="1" dirty="0" smtClean="0"/>
            <a:t>Seguimiento metas e indicadores  Educación Inicial </a:t>
          </a:r>
          <a:endParaRPr lang="es-CO" sz="1100" b="1" dirty="0"/>
        </a:p>
      </dgm:t>
    </dgm:pt>
    <dgm:pt modelId="{B1518434-2032-4CF2-BF5A-C22B683B005E}" type="parTrans" cxnId="{B9155876-85A3-44CA-A109-AED0C2C9636A}">
      <dgm:prSet/>
      <dgm:spPr/>
      <dgm:t>
        <a:bodyPr/>
        <a:lstStyle/>
        <a:p>
          <a:endParaRPr lang="es-CO"/>
        </a:p>
      </dgm:t>
    </dgm:pt>
    <dgm:pt modelId="{5F901153-7B06-42D1-BF27-E42F15AF6BA1}" type="sibTrans" cxnId="{B9155876-85A3-44CA-A109-AED0C2C9636A}">
      <dgm:prSet/>
      <dgm:spPr/>
      <dgm:t>
        <a:bodyPr/>
        <a:lstStyle/>
        <a:p>
          <a:endParaRPr lang="es-CO"/>
        </a:p>
      </dgm:t>
    </dgm:pt>
    <dgm:pt modelId="{14D71B6A-20DB-4869-B5E9-1004FDC6C4DA}">
      <dgm:prSet phldrT="[Texto]" custT="1"/>
      <dgm:spPr>
        <a:solidFill>
          <a:srgbClr val="AA205B"/>
        </a:solidFill>
      </dgm:spPr>
      <dgm:t>
        <a:bodyPr/>
        <a:lstStyle/>
        <a:p>
          <a:r>
            <a:rPr lang="es-CO" sz="1200" b="1" dirty="0" smtClean="0"/>
            <a:t>Construcción propuesta de Educación Inicial </a:t>
          </a:r>
        </a:p>
        <a:p>
          <a:r>
            <a:rPr lang="es-CO" sz="1200" b="1" dirty="0" smtClean="0"/>
            <a:t>Contextualizada y pertinente </a:t>
          </a:r>
          <a:endParaRPr lang="es-CO" sz="1200" b="1" dirty="0"/>
        </a:p>
      </dgm:t>
    </dgm:pt>
    <dgm:pt modelId="{653AFEB9-B8DA-4737-B3C2-0B0550F815FD}" type="parTrans" cxnId="{91D30147-6DB1-4F0B-A3FE-70B9F1378DC8}">
      <dgm:prSet/>
      <dgm:spPr/>
      <dgm:t>
        <a:bodyPr/>
        <a:lstStyle/>
        <a:p>
          <a:endParaRPr lang="es-CO"/>
        </a:p>
      </dgm:t>
    </dgm:pt>
    <dgm:pt modelId="{EF0C326B-9802-4101-B714-8AA5654C99EF}" type="sibTrans" cxnId="{91D30147-6DB1-4F0B-A3FE-70B9F1378DC8}">
      <dgm:prSet/>
      <dgm:spPr/>
      <dgm:t>
        <a:bodyPr/>
        <a:lstStyle/>
        <a:p>
          <a:endParaRPr lang="es-CO"/>
        </a:p>
      </dgm:t>
    </dgm:pt>
    <dgm:pt modelId="{DC1F6A6B-2A70-4D57-993B-7B98B9E2A867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1100" b="1" dirty="0" smtClean="0"/>
            <a:t>Publicaciones </a:t>
          </a:r>
        </a:p>
        <a:p>
          <a:r>
            <a:rPr lang="es-CO" sz="1100" b="1" dirty="0" smtClean="0"/>
            <a:t>Anuario Estadístico</a:t>
          </a:r>
        </a:p>
        <a:p>
          <a:r>
            <a:rPr lang="es-CO" sz="1100" b="1" dirty="0" smtClean="0"/>
            <a:t>Directorio de Establecimientos EI </a:t>
          </a:r>
          <a:endParaRPr lang="es-CO" sz="1100" b="1" dirty="0"/>
        </a:p>
      </dgm:t>
    </dgm:pt>
    <dgm:pt modelId="{7800C3FD-4610-4785-B7E1-10487C4A71B1}" type="parTrans" cxnId="{78CCDED1-196E-4C28-87B7-F12EF277DF36}">
      <dgm:prSet/>
      <dgm:spPr/>
      <dgm:t>
        <a:bodyPr/>
        <a:lstStyle/>
        <a:p>
          <a:endParaRPr lang="es-CO"/>
        </a:p>
      </dgm:t>
    </dgm:pt>
    <dgm:pt modelId="{8F1AE9D0-8191-4942-920D-DD5428A6645F}" type="sibTrans" cxnId="{78CCDED1-196E-4C28-87B7-F12EF277DF36}">
      <dgm:prSet/>
      <dgm:spPr/>
      <dgm:t>
        <a:bodyPr/>
        <a:lstStyle/>
        <a:p>
          <a:endParaRPr lang="es-CO"/>
        </a:p>
      </dgm:t>
    </dgm:pt>
    <dgm:pt modelId="{60C6D865-5C56-47C8-8228-8724B95E8B69}">
      <dgm:prSet phldrT="[Texto]" phldr="1"/>
      <dgm:spPr/>
      <dgm:t>
        <a:bodyPr/>
        <a:lstStyle/>
        <a:p>
          <a:endParaRPr lang="es-CO"/>
        </a:p>
      </dgm:t>
    </dgm:pt>
    <dgm:pt modelId="{C873B4E9-C89D-4056-BE63-95E0B4031B1A}" type="parTrans" cxnId="{91A0C481-736B-4E7B-8881-6A0A54224FF1}">
      <dgm:prSet/>
      <dgm:spPr/>
      <dgm:t>
        <a:bodyPr/>
        <a:lstStyle/>
        <a:p>
          <a:endParaRPr lang="es-CO"/>
        </a:p>
      </dgm:t>
    </dgm:pt>
    <dgm:pt modelId="{A7E8A80C-638B-4214-AE8D-86A81501688F}" type="sibTrans" cxnId="{91A0C481-736B-4E7B-8881-6A0A54224FF1}">
      <dgm:prSet/>
      <dgm:spPr/>
      <dgm:t>
        <a:bodyPr/>
        <a:lstStyle/>
        <a:p>
          <a:endParaRPr lang="es-CO"/>
        </a:p>
      </dgm:t>
    </dgm:pt>
    <dgm:pt modelId="{80F7F6CC-6B19-4E57-8B63-B0336E08995E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O" sz="1100" b="1" dirty="0" smtClean="0"/>
            <a:t>Prácticas </a:t>
          </a:r>
        </a:p>
        <a:p>
          <a:r>
            <a:rPr lang="es-CO" sz="1100" b="1" dirty="0" smtClean="0"/>
            <a:t>Pedagógicas </a:t>
          </a:r>
          <a:endParaRPr lang="es-CO" sz="1100" b="1" dirty="0"/>
        </a:p>
      </dgm:t>
    </dgm:pt>
    <dgm:pt modelId="{63481482-9B9F-4100-9D58-E16B93668C41}" type="parTrans" cxnId="{5D34572B-D0E7-454C-B16D-8E40E35AEC9D}">
      <dgm:prSet/>
      <dgm:spPr/>
      <dgm:t>
        <a:bodyPr/>
        <a:lstStyle/>
        <a:p>
          <a:endParaRPr lang="es-CO"/>
        </a:p>
      </dgm:t>
    </dgm:pt>
    <dgm:pt modelId="{EFE1E4A3-1D18-44B3-8C98-6F80B2B11DEE}" type="sibTrans" cxnId="{5D34572B-D0E7-454C-B16D-8E40E35AEC9D}">
      <dgm:prSet/>
      <dgm:spPr/>
      <dgm:t>
        <a:bodyPr/>
        <a:lstStyle/>
        <a:p>
          <a:endParaRPr lang="es-CO"/>
        </a:p>
      </dgm:t>
    </dgm:pt>
    <dgm:pt modelId="{EB351E24-95EA-4ABF-BC10-35933845B277}" type="pres">
      <dgm:prSet presAssocID="{F76292A8-F182-4AA9-BA17-906F1755B9E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6C4D1E81-BCC9-4B88-80E7-0F1A3D92F93C}" type="pres">
      <dgm:prSet presAssocID="{CB464F48-A633-44B7-A693-259F2518057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CO"/>
        </a:p>
      </dgm:t>
    </dgm:pt>
    <dgm:pt modelId="{1529D5C7-CADC-47B8-81A4-8FB91A3C91AD}" type="pres">
      <dgm:prSet presAssocID="{ECD178F2-8EA0-4CE1-90DF-EFC5449C06EF}" presName="Accent1" presStyleCnt="0"/>
      <dgm:spPr/>
    </dgm:pt>
    <dgm:pt modelId="{946EAA02-0EBF-4BCE-8E18-86E8AA1FB27E}" type="pres">
      <dgm:prSet presAssocID="{ECD178F2-8EA0-4CE1-90DF-EFC5449C06EF}" presName="Accent" presStyleLbl="bgShp" presStyleIdx="0" presStyleCnt="6"/>
      <dgm:spPr/>
    </dgm:pt>
    <dgm:pt modelId="{FE9E5DFE-25A5-4371-B07C-8DAA94C9B0EF}" type="pres">
      <dgm:prSet presAssocID="{ECD178F2-8EA0-4CE1-90DF-EFC5449C06E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BFB87A-DF0A-4FF8-8665-BB4892683B04}" type="pres">
      <dgm:prSet presAssocID="{D26E8AFA-6FBA-4872-BF8A-0742A632017A}" presName="Accent2" presStyleCnt="0"/>
      <dgm:spPr/>
    </dgm:pt>
    <dgm:pt modelId="{4A2FD670-1AF4-4653-8D7D-D28B8A4DE66E}" type="pres">
      <dgm:prSet presAssocID="{D26E8AFA-6FBA-4872-BF8A-0742A632017A}" presName="Accent" presStyleLbl="bgShp" presStyleIdx="1" presStyleCnt="6"/>
      <dgm:spPr/>
    </dgm:pt>
    <dgm:pt modelId="{134A3BCA-942A-4F00-BD54-E08C6A557E01}" type="pres">
      <dgm:prSet presAssocID="{D26E8AFA-6FBA-4872-BF8A-0742A632017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AA3A87-D85B-4725-930D-F50FAB1A6F3A}" type="pres">
      <dgm:prSet presAssocID="{80F7F6CC-6B19-4E57-8B63-B0336E08995E}" presName="Accent3" presStyleCnt="0"/>
      <dgm:spPr/>
    </dgm:pt>
    <dgm:pt modelId="{F6F8E7E3-2DF6-48C1-B73E-8CBB032CC6CC}" type="pres">
      <dgm:prSet presAssocID="{80F7F6CC-6B19-4E57-8B63-B0336E08995E}" presName="Accent" presStyleLbl="bgShp" presStyleIdx="2" presStyleCnt="6"/>
      <dgm:spPr/>
    </dgm:pt>
    <dgm:pt modelId="{C5413F83-9EE9-4FDB-B20F-C2D96EBAE635}" type="pres">
      <dgm:prSet presAssocID="{80F7F6CC-6B19-4E57-8B63-B0336E08995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B08FF8-A519-4696-B5C0-AD8DA9D6688C}" type="pres">
      <dgm:prSet presAssocID="{993B4CDA-4417-4A0A-82A5-1DF8EF949788}" presName="Accent4" presStyleCnt="0"/>
      <dgm:spPr/>
    </dgm:pt>
    <dgm:pt modelId="{67D314AA-5B5A-4C4A-B8BD-E741B99F1618}" type="pres">
      <dgm:prSet presAssocID="{993B4CDA-4417-4A0A-82A5-1DF8EF949788}" presName="Accent" presStyleLbl="bgShp" presStyleIdx="3" presStyleCnt="6"/>
      <dgm:spPr/>
    </dgm:pt>
    <dgm:pt modelId="{B57F2EE8-0DD6-4DCC-9410-5586ACA41D99}" type="pres">
      <dgm:prSet presAssocID="{993B4CDA-4417-4A0A-82A5-1DF8EF94978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0D9DF9-5041-4416-AACA-BD04862FE61B}" type="pres">
      <dgm:prSet presAssocID="{14D71B6A-20DB-4869-B5E9-1004FDC6C4DA}" presName="Accent5" presStyleCnt="0"/>
      <dgm:spPr/>
    </dgm:pt>
    <dgm:pt modelId="{08726193-7BCE-419A-AB0A-F13F37A1EA13}" type="pres">
      <dgm:prSet presAssocID="{14D71B6A-20DB-4869-B5E9-1004FDC6C4DA}" presName="Accent" presStyleLbl="bgShp" presStyleIdx="4" presStyleCnt="6"/>
      <dgm:spPr/>
    </dgm:pt>
    <dgm:pt modelId="{21F3B261-D677-437B-BD6C-9AC7BC832E7A}" type="pres">
      <dgm:prSet presAssocID="{14D71B6A-20DB-4869-B5E9-1004FDC6C4DA}" presName="Child5" presStyleLbl="node1" presStyleIdx="4" presStyleCnt="6" custScaleX="108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07074C-D4A4-461C-97E4-36AA55F29B0E}" type="pres">
      <dgm:prSet presAssocID="{DC1F6A6B-2A70-4D57-993B-7B98B9E2A867}" presName="Accent6" presStyleCnt="0"/>
      <dgm:spPr/>
    </dgm:pt>
    <dgm:pt modelId="{BDF13E47-ACB9-410E-8002-878DA7C94ACB}" type="pres">
      <dgm:prSet presAssocID="{DC1F6A6B-2A70-4D57-993B-7B98B9E2A867}" presName="Accent" presStyleLbl="bgShp" presStyleIdx="5" presStyleCnt="6"/>
      <dgm:spPr/>
    </dgm:pt>
    <dgm:pt modelId="{3C232A8B-CE3B-4840-BD7F-2321CDC832D3}" type="pres">
      <dgm:prSet presAssocID="{DC1F6A6B-2A70-4D57-993B-7B98B9E2A86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277639E-6506-4C09-A429-E031CF5BC303}" type="presOf" srcId="{CB464F48-A633-44B7-A693-259F2518057E}" destId="{6C4D1E81-BCC9-4B88-80E7-0F1A3D92F93C}" srcOrd="0" destOrd="0" presId="urn:microsoft.com/office/officeart/2011/layout/HexagonRadial"/>
    <dgm:cxn modelId="{DF0FCE20-E222-4F78-9BE1-2871A5F2C958}" type="presOf" srcId="{14D71B6A-20DB-4869-B5E9-1004FDC6C4DA}" destId="{21F3B261-D677-437B-BD6C-9AC7BC832E7A}" srcOrd="0" destOrd="0" presId="urn:microsoft.com/office/officeart/2011/layout/HexagonRadial"/>
    <dgm:cxn modelId="{78CCDED1-196E-4C28-87B7-F12EF277DF36}" srcId="{CB464F48-A633-44B7-A693-259F2518057E}" destId="{DC1F6A6B-2A70-4D57-993B-7B98B9E2A867}" srcOrd="5" destOrd="0" parTransId="{7800C3FD-4610-4785-B7E1-10487C4A71B1}" sibTransId="{8F1AE9D0-8191-4942-920D-DD5428A6645F}"/>
    <dgm:cxn modelId="{B9155876-85A3-44CA-A109-AED0C2C9636A}" srcId="{CB464F48-A633-44B7-A693-259F2518057E}" destId="{993B4CDA-4417-4A0A-82A5-1DF8EF949788}" srcOrd="3" destOrd="0" parTransId="{B1518434-2032-4CF2-BF5A-C22B683B005E}" sibTransId="{5F901153-7B06-42D1-BF27-E42F15AF6BA1}"/>
    <dgm:cxn modelId="{91D30147-6DB1-4F0B-A3FE-70B9F1378DC8}" srcId="{CB464F48-A633-44B7-A693-259F2518057E}" destId="{14D71B6A-20DB-4869-B5E9-1004FDC6C4DA}" srcOrd="4" destOrd="0" parTransId="{653AFEB9-B8DA-4737-B3C2-0B0550F815FD}" sibTransId="{EF0C326B-9802-4101-B714-8AA5654C99EF}"/>
    <dgm:cxn modelId="{112D79A6-F904-4B48-B8CB-91F7B7150DA8}" type="presOf" srcId="{ECD178F2-8EA0-4CE1-90DF-EFC5449C06EF}" destId="{FE9E5DFE-25A5-4371-B07C-8DAA94C9B0EF}" srcOrd="0" destOrd="0" presId="urn:microsoft.com/office/officeart/2011/layout/HexagonRadial"/>
    <dgm:cxn modelId="{D5F36328-BEEA-49FE-8C4F-2CBC1AD3D601}" srcId="{CB464F48-A633-44B7-A693-259F2518057E}" destId="{D26E8AFA-6FBA-4872-BF8A-0742A632017A}" srcOrd="1" destOrd="0" parTransId="{4D001174-82AE-4E5A-B925-9C8171B5F2A3}" sibTransId="{25C2A423-3452-4C17-B563-4AD00D47EF25}"/>
    <dgm:cxn modelId="{AB468D8C-759E-46D4-8902-9E5A5382ECB4}" type="presOf" srcId="{D26E8AFA-6FBA-4872-BF8A-0742A632017A}" destId="{134A3BCA-942A-4F00-BD54-E08C6A557E01}" srcOrd="0" destOrd="0" presId="urn:microsoft.com/office/officeart/2011/layout/HexagonRadial"/>
    <dgm:cxn modelId="{57E0C602-68DB-4025-8D75-7EE960144BDD}" srcId="{CB464F48-A633-44B7-A693-259F2518057E}" destId="{ECD178F2-8EA0-4CE1-90DF-EFC5449C06EF}" srcOrd="0" destOrd="0" parTransId="{20094FDF-AD7B-4163-8EB9-7641620B9764}" sibTransId="{34FDAA01-28FA-46D4-BB26-B63C6E38C3A7}"/>
    <dgm:cxn modelId="{5D34572B-D0E7-454C-B16D-8E40E35AEC9D}" srcId="{CB464F48-A633-44B7-A693-259F2518057E}" destId="{80F7F6CC-6B19-4E57-8B63-B0336E08995E}" srcOrd="2" destOrd="0" parTransId="{63481482-9B9F-4100-9D58-E16B93668C41}" sibTransId="{EFE1E4A3-1D18-44B3-8C98-6F80B2B11DEE}"/>
    <dgm:cxn modelId="{3B1CDC0A-E336-4CA6-BEB9-860BB0B34CDC}" type="presOf" srcId="{DC1F6A6B-2A70-4D57-993B-7B98B9E2A867}" destId="{3C232A8B-CE3B-4840-BD7F-2321CDC832D3}" srcOrd="0" destOrd="0" presId="urn:microsoft.com/office/officeart/2011/layout/HexagonRadial"/>
    <dgm:cxn modelId="{2AED2BE8-3671-4483-B714-5F51C3DB5A76}" type="presOf" srcId="{993B4CDA-4417-4A0A-82A5-1DF8EF949788}" destId="{B57F2EE8-0DD6-4DCC-9410-5586ACA41D99}" srcOrd="0" destOrd="0" presId="urn:microsoft.com/office/officeart/2011/layout/HexagonRadial"/>
    <dgm:cxn modelId="{91A0C481-736B-4E7B-8881-6A0A54224FF1}" srcId="{CB464F48-A633-44B7-A693-259F2518057E}" destId="{60C6D865-5C56-47C8-8228-8724B95E8B69}" srcOrd="6" destOrd="0" parTransId="{C873B4E9-C89D-4056-BE63-95E0B4031B1A}" sibTransId="{A7E8A80C-638B-4214-AE8D-86A81501688F}"/>
    <dgm:cxn modelId="{6FDE3536-D483-49FD-BAD1-DDE099AB0A11}" type="presOf" srcId="{F76292A8-F182-4AA9-BA17-906F1755B9E6}" destId="{EB351E24-95EA-4ABF-BC10-35933845B277}" srcOrd="0" destOrd="0" presId="urn:microsoft.com/office/officeart/2011/layout/HexagonRadial"/>
    <dgm:cxn modelId="{095B12A7-689E-48EF-A60C-07948B924844}" type="presOf" srcId="{80F7F6CC-6B19-4E57-8B63-B0336E08995E}" destId="{C5413F83-9EE9-4FDB-B20F-C2D96EBAE635}" srcOrd="0" destOrd="0" presId="urn:microsoft.com/office/officeart/2011/layout/HexagonRadial"/>
    <dgm:cxn modelId="{20232943-760C-418B-8C67-E898C8AB8D4A}" srcId="{F76292A8-F182-4AA9-BA17-906F1755B9E6}" destId="{CB464F48-A633-44B7-A693-259F2518057E}" srcOrd="0" destOrd="0" parTransId="{BBFF0D02-3391-4322-BEA2-41FD365CA975}" sibTransId="{C5ADCCB9-04C7-4BB5-9286-E4780B406097}"/>
    <dgm:cxn modelId="{D9AAE28A-C8C3-477C-AF08-982233E70F55}" type="presParOf" srcId="{EB351E24-95EA-4ABF-BC10-35933845B277}" destId="{6C4D1E81-BCC9-4B88-80E7-0F1A3D92F93C}" srcOrd="0" destOrd="0" presId="urn:microsoft.com/office/officeart/2011/layout/HexagonRadial"/>
    <dgm:cxn modelId="{10ACB88A-32F5-42E5-8472-31403C5FF380}" type="presParOf" srcId="{EB351E24-95EA-4ABF-BC10-35933845B277}" destId="{1529D5C7-CADC-47B8-81A4-8FB91A3C91AD}" srcOrd="1" destOrd="0" presId="urn:microsoft.com/office/officeart/2011/layout/HexagonRadial"/>
    <dgm:cxn modelId="{866FC0C8-ADEC-4671-B879-FC30B36548C5}" type="presParOf" srcId="{1529D5C7-CADC-47B8-81A4-8FB91A3C91AD}" destId="{946EAA02-0EBF-4BCE-8E18-86E8AA1FB27E}" srcOrd="0" destOrd="0" presId="urn:microsoft.com/office/officeart/2011/layout/HexagonRadial"/>
    <dgm:cxn modelId="{D2661856-5126-4024-BE75-57445749B3EA}" type="presParOf" srcId="{EB351E24-95EA-4ABF-BC10-35933845B277}" destId="{FE9E5DFE-25A5-4371-B07C-8DAA94C9B0EF}" srcOrd="2" destOrd="0" presId="urn:microsoft.com/office/officeart/2011/layout/HexagonRadial"/>
    <dgm:cxn modelId="{4A24DE66-0238-4407-9778-70481FBABAEC}" type="presParOf" srcId="{EB351E24-95EA-4ABF-BC10-35933845B277}" destId="{00BFB87A-DF0A-4FF8-8665-BB4892683B04}" srcOrd="3" destOrd="0" presId="urn:microsoft.com/office/officeart/2011/layout/HexagonRadial"/>
    <dgm:cxn modelId="{6855763B-7BF7-45E1-8036-BE2B8BA8026F}" type="presParOf" srcId="{00BFB87A-DF0A-4FF8-8665-BB4892683B04}" destId="{4A2FD670-1AF4-4653-8D7D-D28B8A4DE66E}" srcOrd="0" destOrd="0" presId="urn:microsoft.com/office/officeart/2011/layout/HexagonRadial"/>
    <dgm:cxn modelId="{E8E078D0-07E6-477A-B194-65797A361881}" type="presParOf" srcId="{EB351E24-95EA-4ABF-BC10-35933845B277}" destId="{134A3BCA-942A-4F00-BD54-E08C6A557E01}" srcOrd="4" destOrd="0" presId="urn:microsoft.com/office/officeart/2011/layout/HexagonRadial"/>
    <dgm:cxn modelId="{79D13448-F82B-47B1-B7EE-451A9BA7E9E6}" type="presParOf" srcId="{EB351E24-95EA-4ABF-BC10-35933845B277}" destId="{F4AA3A87-D85B-4725-930D-F50FAB1A6F3A}" srcOrd="5" destOrd="0" presId="urn:microsoft.com/office/officeart/2011/layout/HexagonRadial"/>
    <dgm:cxn modelId="{1AB0531D-790E-46F4-9E8F-5AB034C35120}" type="presParOf" srcId="{F4AA3A87-D85B-4725-930D-F50FAB1A6F3A}" destId="{F6F8E7E3-2DF6-48C1-B73E-8CBB032CC6CC}" srcOrd="0" destOrd="0" presId="urn:microsoft.com/office/officeart/2011/layout/HexagonRadial"/>
    <dgm:cxn modelId="{3A7E5A7B-1FB0-4732-B118-8198D3EE3C61}" type="presParOf" srcId="{EB351E24-95EA-4ABF-BC10-35933845B277}" destId="{C5413F83-9EE9-4FDB-B20F-C2D96EBAE635}" srcOrd="6" destOrd="0" presId="urn:microsoft.com/office/officeart/2011/layout/HexagonRadial"/>
    <dgm:cxn modelId="{66DC44C3-2666-4FB8-B916-FA609B1DFC20}" type="presParOf" srcId="{EB351E24-95EA-4ABF-BC10-35933845B277}" destId="{03B08FF8-A519-4696-B5C0-AD8DA9D6688C}" srcOrd="7" destOrd="0" presId="urn:microsoft.com/office/officeart/2011/layout/HexagonRadial"/>
    <dgm:cxn modelId="{98F82188-157B-4EFC-A7CB-739E58C231B5}" type="presParOf" srcId="{03B08FF8-A519-4696-B5C0-AD8DA9D6688C}" destId="{67D314AA-5B5A-4C4A-B8BD-E741B99F1618}" srcOrd="0" destOrd="0" presId="urn:microsoft.com/office/officeart/2011/layout/HexagonRadial"/>
    <dgm:cxn modelId="{6221C40B-7644-493E-80F5-2C6962F4EE49}" type="presParOf" srcId="{EB351E24-95EA-4ABF-BC10-35933845B277}" destId="{B57F2EE8-0DD6-4DCC-9410-5586ACA41D99}" srcOrd="8" destOrd="0" presId="urn:microsoft.com/office/officeart/2011/layout/HexagonRadial"/>
    <dgm:cxn modelId="{FF6EA4B5-C0CE-4E38-B58F-0F40FE475D77}" type="presParOf" srcId="{EB351E24-95EA-4ABF-BC10-35933845B277}" destId="{790D9DF9-5041-4416-AACA-BD04862FE61B}" srcOrd="9" destOrd="0" presId="urn:microsoft.com/office/officeart/2011/layout/HexagonRadial"/>
    <dgm:cxn modelId="{67FCB4A4-04F4-4DC0-95FB-CA7BAEBB9D6C}" type="presParOf" srcId="{790D9DF9-5041-4416-AACA-BD04862FE61B}" destId="{08726193-7BCE-419A-AB0A-F13F37A1EA13}" srcOrd="0" destOrd="0" presId="urn:microsoft.com/office/officeart/2011/layout/HexagonRadial"/>
    <dgm:cxn modelId="{8A00364A-239C-436C-94C2-8B972ACA0EA1}" type="presParOf" srcId="{EB351E24-95EA-4ABF-BC10-35933845B277}" destId="{21F3B261-D677-437B-BD6C-9AC7BC832E7A}" srcOrd="10" destOrd="0" presId="urn:microsoft.com/office/officeart/2011/layout/HexagonRadial"/>
    <dgm:cxn modelId="{F06AF932-9E11-4B1E-A30C-5F484203BC38}" type="presParOf" srcId="{EB351E24-95EA-4ABF-BC10-35933845B277}" destId="{5307074C-D4A4-461C-97E4-36AA55F29B0E}" srcOrd="11" destOrd="0" presId="urn:microsoft.com/office/officeart/2011/layout/HexagonRadial"/>
    <dgm:cxn modelId="{D3E39A0D-D819-4C28-BCBA-B9805B93BFF8}" type="presParOf" srcId="{5307074C-D4A4-461C-97E4-36AA55F29B0E}" destId="{BDF13E47-ACB9-410E-8002-878DA7C94ACB}" srcOrd="0" destOrd="0" presId="urn:microsoft.com/office/officeart/2011/layout/HexagonRadial"/>
    <dgm:cxn modelId="{CA2F7489-CBD8-48D8-85B6-CC711E3B080A}" type="presParOf" srcId="{EB351E24-95EA-4ABF-BC10-35933845B277}" destId="{3C232A8B-CE3B-4840-BD7F-2321CDC832D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33E8E-DAC3-4BC0-A3A1-2A6A3CF4E879}">
      <dsp:nvSpPr>
        <dsp:cNvPr id="0" name=""/>
        <dsp:cNvSpPr/>
      </dsp:nvSpPr>
      <dsp:spPr>
        <a:xfrm>
          <a:off x="3219897" y="813848"/>
          <a:ext cx="1305576" cy="2483944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97155" bIns="2159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POBLACIÓN   SISBÉN III</a:t>
          </a:r>
          <a:endParaRPr lang="es-CO" sz="1700" b="1" kern="1200" dirty="0"/>
        </a:p>
      </dsp:txBody>
      <dsp:txXfrm rot="16200000">
        <a:off x="3205736" y="1761898"/>
        <a:ext cx="2235550" cy="339449"/>
      </dsp:txXfrm>
    </dsp:sp>
    <dsp:sp modelId="{23FD3F8A-51B3-4627-9390-C6486C77DE70}">
      <dsp:nvSpPr>
        <dsp:cNvPr id="0" name=""/>
        <dsp:cNvSpPr/>
      </dsp:nvSpPr>
      <dsp:spPr>
        <a:xfrm>
          <a:off x="1797584" y="394834"/>
          <a:ext cx="1305576" cy="2901634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97155" bIns="2159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POBLACIÓN  0-4 AÑOS </a:t>
          </a:r>
          <a:endParaRPr lang="es-CO" sz="1700" b="1" kern="1200" dirty="0"/>
        </a:p>
      </dsp:txBody>
      <dsp:txXfrm rot="16200000">
        <a:off x="1595462" y="1530844"/>
        <a:ext cx="2611470" cy="339449"/>
      </dsp:txXfrm>
    </dsp:sp>
    <dsp:sp modelId="{86089B79-883F-4032-B5EA-67B14552D581}">
      <dsp:nvSpPr>
        <dsp:cNvPr id="0" name=""/>
        <dsp:cNvSpPr/>
      </dsp:nvSpPr>
      <dsp:spPr>
        <a:xfrm>
          <a:off x="371068" y="0"/>
          <a:ext cx="1305576" cy="3296468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97155" bIns="2159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/>
            <a:t>POBLACIÓN TOTAL </a:t>
          </a:r>
          <a:endParaRPr lang="es-CO" sz="1700" b="1" kern="1200" dirty="0"/>
        </a:p>
      </dsp:txBody>
      <dsp:txXfrm rot="16200000">
        <a:off x="-8728" y="1313685"/>
        <a:ext cx="2966821" cy="339449"/>
      </dsp:txXfrm>
    </dsp:sp>
    <dsp:sp modelId="{9C0902A3-4090-4DB7-BA31-70A6FBB9A8F7}">
      <dsp:nvSpPr>
        <dsp:cNvPr id="0" name=""/>
        <dsp:cNvSpPr/>
      </dsp:nvSpPr>
      <dsp:spPr>
        <a:xfrm>
          <a:off x="371068" y="0"/>
          <a:ext cx="926959" cy="33123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Censo 2005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2.369.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821 </a:t>
          </a:r>
          <a:endParaRPr lang="es-CO" sz="1800" b="1" kern="1200" dirty="0"/>
        </a:p>
      </dsp:txBody>
      <dsp:txXfrm>
        <a:off x="371068" y="0"/>
        <a:ext cx="926959" cy="3312368"/>
      </dsp:txXfrm>
    </dsp:sp>
    <dsp:sp modelId="{B0E3B2E3-F6CD-4081-9E2C-424ED6D1EDE5}">
      <dsp:nvSpPr>
        <dsp:cNvPr id="0" name=""/>
        <dsp:cNvSpPr/>
      </dsp:nvSpPr>
      <dsp:spPr>
        <a:xfrm>
          <a:off x="1797584" y="394834"/>
          <a:ext cx="926959" cy="29175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176.532</a:t>
          </a:r>
          <a:endParaRPr lang="es-CO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7.45%</a:t>
          </a:r>
          <a:endParaRPr lang="es-CO" sz="1600" kern="1200" dirty="0"/>
        </a:p>
      </dsp:txBody>
      <dsp:txXfrm>
        <a:off x="1797584" y="394834"/>
        <a:ext cx="926959" cy="2917533"/>
      </dsp:txXfrm>
    </dsp:sp>
    <dsp:sp modelId="{90A31BA4-C72F-426B-BDB8-C0F707924A5D}">
      <dsp:nvSpPr>
        <dsp:cNvPr id="0" name=""/>
        <dsp:cNvSpPr/>
      </dsp:nvSpPr>
      <dsp:spPr>
        <a:xfrm>
          <a:off x="3219897" y="813848"/>
          <a:ext cx="926959" cy="24985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39.674.</a:t>
          </a:r>
          <a:endParaRPr lang="es-CO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22.47%</a:t>
          </a:r>
          <a:endParaRPr lang="es-CO" sz="1600" kern="1200" dirty="0"/>
        </a:p>
      </dsp:txBody>
      <dsp:txXfrm>
        <a:off x="3219897" y="813848"/>
        <a:ext cx="926959" cy="2498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7F25F-BC20-42CE-9999-9A396D5D930B}">
      <dsp:nvSpPr>
        <dsp:cNvPr id="0" name=""/>
        <dsp:cNvSpPr/>
      </dsp:nvSpPr>
      <dsp:spPr>
        <a:xfrm>
          <a:off x="4360122" y="2702495"/>
          <a:ext cx="3128779" cy="293879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 smtClean="0"/>
            <a:t>Plan de Desarrollo 2012-2015 </a:t>
          </a:r>
          <a:endParaRPr lang="es-CO" sz="2200" b="1" kern="1200" dirty="0"/>
        </a:p>
      </dsp:txBody>
      <dsp:txXfrm>
        <a:off x="4974947" y="3390894"/>
        <a:ext cx="1899129" cy="1510601"/>
      </dsp:txXfrm>
    </dsp:sp>
    <dsp:sp modelId="{1F2BFBCF-74D0-42BC-AD26-C3194CFE830C}">
      <dsp:nvSpPr>
        <dsp:cNvPr id="0" name=""/>
        <dsp:cNvSpPr/>
      </dsp:nvSpPr>
      <dsp:spPr>
        <a:xfrm>
          <a:off x="2539674" y="1867928"/>
          <a:ext cx="2275521" cy="2275521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 smtClean="0"/>
            <a:t>EL SISTEMA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200" kern="1200" dirty="0"/>
        </a:p>
      </dsp:txBody>
      <dsp:txXfrm>
        <a:off x="3112543" y="2444260"/>
        <a:ext cx="1129783" cy="1122857"/>
      </dsp:txXfrm>
    </dsp:sp>
    <dsp:sp modelId="{9CC3975F-21C7-46E4-925C-79780E233D60}">
      <dsp:nvSpPr>
        <dsp:cNvPr id="0" name=""/>
        <dsp:cNvSpPr/>
      </dsp:nvSpPr>
      <dsp:spPr>
        <a:xfrm rot="20700000">
          <a:off x="3814198" y="298051"/>
          <a:ext cx="2229546" cy="2229546"/>
        </a:xfrm>
        <a:prstGeom prst="gear6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 smtClean="0"/>
            <a:t>Convenio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 smtClean="0"/>
            <a:t>ICBF </a:t>
          </a:r>
          <a:endParaRPr lang="es-CO" sz="2200" b="1" kern="1200" dirty="0"/>
        </a:p>
      </dsp:txBody>
      <dsp:txXfrm rot="-20700000">
        <a:off x="4303202" y="787055"/>
        <a:ext cx="1251536" cy="1251536"/>
      </dsp:txXfrm>
    </dsp:sp>
    <dsp:sp modelId="{CA8DE405-817E-42E8-8D98-9931C0517E22}">
      <dsp:nvSpPr>
        <dsp:cNvPr id="0" name=""/>
        <dsp:cNvSpPr/>
      </dsp:nvSpPr>
      <dsp:spPr>
        <a:xfrm>
          <a:off x="4136249" y="2125751"/>
          <a:ext cx="4004917" cy="4004917"/>
        </a:xfrm>
        <a:prstGeom prst="circularArrow">
          <a:avLst>
            <a:gd name="adj1" fmla="val 4688"/>
            <a:gd name="adj2" fmla="val 299029"/>
            <a:gd name="adj3" fmla="val 2543176"/>
            <a:gd name="adj4" fmla="val 1580427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122F3-8F89-47E2-8012-CA7E5A89495A}">
      <dsp:nvSpPr>
        <dsp:cNvPr id="0" name=""/>
        <dsp:cNvSpPr/>
      </dsp:nvSpPr>
      <dsp:spPr>
        <a:xfrm>
          <a:off x="2136683" y="1358027"/>
          <a:ext cx="2909822" cy="29098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814F9-9E0E-4684-A8B8-2B85E9816384}">
      <dsp:nvSpPr>
        <dsp:cNvPr id="0" name=""/>
        <dsp:cNvSpPr/>
      </dsp:nvSpPr>
      <dsp:spPr>
        <a:xfrm>
          <a:off x="3298481" y="-196717"/>
          <a:ext cx="3137374" cy="31373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50D7E-A638-4775-999E-FA021D0A368F}">
      <dsp:nvSpPr>
        <dsp:cNvPr id="0" name=""/>
        <dsp:cNvSpPr/>
      </dsp:nvSpPr>
      <dsp:spPr>
        <a:xfrm>
          <a:off x="2615" y="884011"/>
          <a:ext cx="2624635" cy="26246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442" tIns="45720" rIns="14444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 smtClean="0"/>
            <a:t>SAIPI </a:t>
          </a:r>
          <a:endParaRPr lang="es-CO" sz="3600" b="1" kern="1200" dirty="0"/>
        </a:p>
      </dsp:txBody>
      <dsp:txXfrm>
        <a:off x="386984" y="1268380"/>
        <a:ext cx="1855897" cy="1855897"/>
      </dsp:txXfrm>
    </dsp:sp>
    <dsp:sp modelId="{8DB598BC-1488-4D55-AD4C-9BA33F6F5475}">
      <dsp:nvSpPr>
        <dsp:cNvPr id="0" name=""/>
        <dsp:cNvSpPr/>
      </dsp:nvSpPr>
      <dsp:spPr>
        <a:xfrm>
          <a:off x="2102324" y="884011"/>
          <a:ext cx="2624635" cy="2624635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442" tIns="24130" rIns="144442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/>
            <a:t>COBERTURA</a:t>
          </a:r>
          <a:br>
            <a:rPr lang="es-CO" sz="1900" b="1" kern="1200" dirty="0" smtClean="0"/>
          </a:br>
          <a:r>
            <a:rPr lang="es-CO" sz="1900" b="1" kern="1200" dirty="0" smtClean="0"/>
            <a:t>CALIDAD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/>
            <a:t>INTEGRALIDAD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b="1" kern="1200" dirty="0" smtClean="0"/>
        </a:p>
      </dsp:txBody>
      <dsp:txXfrm>
        <a:off x="2486693" y="1268380"/>
        <a:ext cx="1855897" cy="1855897"/>
      </dsp:txXfrm>
    </dsp:sp>
    <dsp:sp modelId="{B5B49858-63B1-4CC9-B1CA-B9EAB566FEE9}">
      <dsp:nvSpPr>
        <dsp:cNvPr id="0" name=""/>
        <dsp:cNvSpPr/>
      </dsp:nvSpPr>
      <dsp:spPr>
        <a:xfrm>
          <a:off x="4202032" y="884011"/>
          <a:ext cx="2624635" cy="2624635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442" tIns="24130" rIns="144442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/>
            <a:t>MOVILIZACIÓN</a:t>
          </a:r>
          <a:br>
            <a:rPr lang="es-CO" sz="1900" b="1" kern="1200" dirty="0" smtClean="0"/>
          </a:br>
          <a:r>
            <a:rPr lang="es-CO" sz="1900" b="1" kern="1200" dirty="0" smtClean="0"/>
            <a:t>SOCIAL</a:t>
          </a:r>
          <a:endParaRPr lang="es-CO" sz="1900" b="1" kern="1200" dirty="0"/>
        </a:p>
      </dsp:txBody>
      <dsp:txXfrm>
        <a:off x="4586401" y="1268380"/>
        <a:ext cx="1855897" cy="1855897"/>
      </dsp:txXfrm>
    </dsp:sp>
    <dsp:sp modelId="{D76CA347-114E-4951-998C-066052FA9184}">
      <dsp:nvSpPr>
        <dsp:cNvPr id="0" name=""/>
        <dsp:cNvSpPr/>
      </dsp:nvSpPr>
      <dsp:spPr>
        <a:xfrm>
          <a:off x="6301740" y="884011"/>
          <a:ext cx="2624635" cy="2624635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442" tIns="24130" rIns="144442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/>
            <a:t>OBSERVATORIO</a:t>
          </a:r>
          <a:endParaRPr lang="es-CO" sz="1900" b="1" kern="1200" dirty="0"/>
        </a:p>
      </dsp:txBody>
      <dsp:txXfrm>
        <a:off x="6686109" y="1268380"/>
        <a:ext cx="1855897" cy="1855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F30FB-F33A-EA46-AAE8-C14E431F4DB2}">
      <dsp:nvSpPr>
        <dsp:cNvPr id="0" name=""/>
        <dsp:cNvSpPr/>
      </dsp:nvSpPr>
      <dsp:spPr>
        <a:xfrm>
          <a:off x="100639" y="154804"/>
          <a:ext cx="3085547" cy="185132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COBERTURA</a:t>
          </a:r>
          <a:br>
            <a:rPr lang="es-ES" sz="3500" b="1" kern="1200" dirty="0" smtClean="0"/>
          </a:br>
          <a:r>
            <a:rPr lang="es-ES" sz="3500" b="1" kern="1200" dirty="0" smtClean="0"/>
            <a:t>con</a:t>
          </a:r>
          <a:br>
            <a:rPr lang="es-ES" sz="3500" b="1" kern="1200" dirty="0" smtClean="0"/>
          </a:br>
          <a:r>
            <a:rPr lang="es-ES" sz="3500" b="1" kern="1200" dirty="0" smtClean="0"/>
            <a:t>INTEGRALIDAD</a:t>
          </a:r>
          <a:endParaRPr lang="es-ES" sz="3500" b="1" kern="1200" dirty="0"/>
        </a:p>
      </dsp:txBody>
      <dsp:txXfrm>
        <a:off x="100639" y="154804"/>
        <a:ext cx="3085547" cy="1851328"/>
      </dsp:txXfrm>
    </dsp:sp>
    <dsp:sp modelId="{09294BB0-6D01-2B48-A608-03416E1B287C}">
      <dsp:nvSpPr>
        <dsp:cNvPr id="0" name=""/>
        <dsp:cNvSpPr/>
      </dsp:nvSpPr>
      <dsp:spPr>
        <a:xfrm>
          <a:off x="3394893" y="154804"/>
          <a:ext cx="3085547" cy="185132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CALIDAD EDUCACIÓN INICIAL </a:t>
          </a:r>
          <a:endParaRPr lang="es-ES" sz="3500" b="1" kern="1200" dirty="0"/>
        </a:p>
      </dsp:txBody>
      <dsp:txXfrm>
        <a:off x="3394893" y="154804"/>
        <a:ext cx="3085547" cy="1851328"/>
      </dsp:txXfrm>
    </dsp:sp>
    <dsp:sp modelId="{BF09965D-3CC5-E544-807A-1D44872B0D7C}">
      <dsp:nvSpPr>
        <dsp:cNvPr id="0" name=""/>
        <dsp:cNvSpPr/>
      </dsp:nvSpPr>
      <dsp:spPr>
        <a:xfrm>
          <a:off x="791" y="2314688"/>
          <a:ext cx="3085547" cy="185132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INCLUSIÓN</a:t>
          </a:r>
          <a:endParaRPr lang="es-ES" sz="3500" b="1" kern="1200" dirty="0"/>
        </a:p>
      </dsp:txBody>
      <dsp:txXfrm>
        <a:off x="791" y="2314688"/>
        <a:ext cx="3085547" cy="1851328"/>
      </dsp:txXfrm>
    </dsp:sp>
    <dsp:sp modelId="{3B5DB767-2955-2644-8F74-5863ABFA585C}">
      <dsp:nvSpPr>
        <dsp:cNvPr id="0" name=""/>
        <dsp:cNvSpPr/>
      </dsp:nvSpPr>
      <dsp:spPr>
        <a:xfrm>
          <a:off x="3394893" y="2314688"/>
          <a:ext cx="3085547" cy="185132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INNOVACIÓN</a:t>
          </a:r>
          <a:endParaRPr lang="es-ES" sz="3500" b="1" kern="1200" dirty="0"/>
        </a:p>
      </dsp:txBody>
      <dsp:txXfrm>
        <a:off x="3394893" y="2314688"/>
        <a:ext cx="3085547" cy="1851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7C726-00D7-44E4-BD82-E2CAF3189ECE}">
      <dsp:nvSpPr>
        <dsp:cNvPr id="0" name=""/>
        <dsp:cNvSpPr/>
      </dsp:nvSpPr>
      <dsp:spPr>
        <a:xfrm>
          <a:off x="22136" y="51201"/>
          <a:ext cx="2061929" cy="1237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Talento Humano</a:t>
          </a:r>
          <a:endParaRPr lang="es-CO" sz="2000" b="1" kern="1200" dirty="0"/>
        </a:p>
      </dsp:txBody>
      <dsp:txXfrm>
        <a:off x="58371" y="87436"/>
        <a:ext cx="1989459" cy="1164687"/>
      </dsp:txXfrm>
    </dsp:sp>
    <dsp:sp modelId="{25FF89C9-68E7-4A48-BED6-04E1F6814613}">
      <dsp:nvSpPr>
        <dsp:cNvPr id="0" name=""/>
        <dsp:cNvSpPr/>
      </dsp:nvSpPr>
      <dsp:spPr>
        <a:xfrm rot="32201">
          <a:off x="2265020" y="427495"/>
          <a:ext cx="435978" cy="511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2265023" y="529154"/>
        <a:ext cx="305185" cy="306814"/>
      </dsp:txXfrm>
    </dsp:sp>
    <dsp:sp modelId="{9A2BE580-69A6-4D76-B700-02C6B6CF486F}">
      <dsp:nvSpPr>
        <dsp:cNvPr id="0" name=""/>
        <dsp:cNvSpPr/>
      </dsp:nvSpPr>
      <dsp:spPr>
        <a:xfrm>
          <a:off x="2906630" y="78221"/>
          <a:ext cx="2061929" cy="1237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Pedagógico</a:t>
          </a:r>
          <a:endParaRPr lang="es-CO" sz="2000" b="1" kern="1200" dirty="0"/>
        </a:p>
      </dsp:txBody>
      <dsp:txXfrm>
        <a:off x="2942865" y="114456"/>
        <a:ext cx="1989459" cy="1164687"/>
      </dsp:txXfrm>
    </dsp:sp>
    <dsp:sp modelId="{419DD634-1641-43BB-8669-4E03ABCDC450}">
      <dsp:nvSpPr>
        <dsp:cNvPr id="0" name=""/>
        <dsp:cNvSpPr/>
      </dsp:nvSpPr>
      <dsp:spPr>
        <a:xfrm rot="31060">
          <a:off x="5146626" y="453982"/>
          <a:ext cx="429015" cy="511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>
        <a:off x="5146629" y="555673"/>
        <a:ext cx="300311" cy="306814"/>
      </dsp:txXfrm>
    </dsp:sp>
    <dsp:sp modelId="{C2C59E97-E43B-4769-B965-1D95F5A2AE1C}">
      <dsp:nvSpPr>
        <dsp:cNvPr id="0" name=""/>
        <dsp:cNvSpPr/>
      </dsp:nvSpPr>
      <dsp:spPr>
        <a:xfrm>
          <a:off x="5777990" y="104164"/>
          <a:ext cx="2061929" cy="1237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Encuentro Hogar</a:t>
          </a:r>
          <a:endParaRPr lang="es-CO" sz="2000" b="1" kern="1200" dirty="0"/>
        </a:p>
      </dsp:txBody>
      <dsp:txXfrm>
        <a:off x="5814225" y="140399"/>
        <a:ext cx="1989459" cy="1164687"/>
      </dsp:txXfrm>
    </dsp:sp>
    <dsp:sp modelId="{C0277DC1-17DF-4F60-8E6C-0ECB024A7879}">
      <dsp:nvSpPr>
        <dsp:cNvPr id="0" name=""/>
        <dsp:cNvSpPr/>
      </dsp:nvSpPr>
      <dsp:spPr>
        <a:xfrm rot="5396784">
          <a:off x="6477270" y="2170033"/>
          <a:ext cx="652681" cy="511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 rot="-5400000">
        <a:off x="6650132" y="2099372"/>
        <a:ext cx="306814" cy="499274"/>
      </dsp:txXfrm>
    </dsp:sp>
    <dsp:sp modelId="{004CC08A-27C8-435F-AB4D-88EA1295D6ED}">
      <dsp:nvSpPr>
        <dsp:cNvPr id="0" name=""/>
        <dsp:cNvSpPr/>
      </dsp:nvSpPr>
      <dsp:spPr>
        <a:xfrm>
          <a:off x="5780300" y="2572796"/>
          <a:ext cx="2061929" cy="1237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Nutrición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Salud</a:t>
          </a:r>
          <a:endParaRPr lang="es-CO" sz="2000" b="1" kern="1200" dirty="0"/>
        </a:p>
      </dsp:txBody>
      <dsp:txXfrm>
        <a:off x="5816535" y="2609031"/>
        <a:ext cx="1989459" cy="1164687"/>
      </dsp:txXfrm>
    </dsp:sp>
    <dsp:sp modelId="{5B29DD13-3B85-4323-8E81-C95B21B5DB41}">
      <dsp:nvSpPr>
        <dsp:cNvPr id="0" name=""/>
        <dsp:cNvSpPr/>
      </dsp:nvSpPr>
      <dsp:spPr>
        <a:xfrm rot="10314975">
          <a:off x="5150200" y="3139794"/>
          <a:ext cx="448149" cy="511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/>
        </a:p>
      </dsp:txBody>
      <dsp:txXfrm rot="10800000">
        <a:off x="5283977" y="3232613"/>
        <a:ext cx="313704" cy="306814"/>
      </dsp:txXfrm>
    </dsp:sp>
    <dsp:sp modelId="{8F19E320-871F-4D59-89A3-6FA15E25FB07}">
      <dsp:nvSpPr>
        <dsp:cNvPr id="0" name=""/>
        <dsp:cNvSpPr/>
      </dsp:nvSpPr>
      <dsp:spPr>
        <a:xfrm>
          <a:off x="2881207" y="2984559"/>
          <a:ext cx="2061929" cy="1237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Emprendimiento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Empresarial  </a:t>
          </a:r>
          <a:endParaRPr lang="es-CO" sz="2000" b="1" kern="1200" dirty="0"/>
        </a:p>
      </dsp:txBody>
      <dsp:txXfrm>
        <a:off x="2917442" y="3020794"/>
        <a:ext cx="1989459" cy="1164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269EF-EC21-4A7C-AF2C-40499DB7B085}">
      <dsp:nvSpPr>
        <dsp:cNvPr id="0" name=""/>
        <dsp:cNvSpPr/>
      </dsp:nvSpPr>
      <dsp:spPr>
        <a:xfrm>
          <a:off x="2403246" y="1997484"/>
          <a:ext cx="1674740" cy="1674740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Propuesta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Educación Inicial </a:t>
          </a:r>
          <a:endParaRPr lang="es-CO" sz="2100" b="1" kern="1200" dirty="0"/>
        </a:p>
      </dsp:txBody>
      <dsp:txXfrm>
        <a:off x="2648506" y="2242744"/>
        <a:ext cx="1184220" cy="1184220"/>
      </dsp:txXfrm>
    </dsp:sp>
    <dsp:sp modelId="{3001E5A9-5F14-4E36-AC7F-C7B2ADCFD264}">
      <dsp:nvSpPr>
        <dsp:cNvPr id="0" name=""/>
        <dsp:cNvSpPr/>
      </dsp:nvSpPr>
      <dsp:spPr>
        <a:xfrm rot="12900000">
          <a:off x="1323919" y="1704255"/>
          <a:ext cx="1285726" cy="477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5DF2D-BFCF-4323-88B8-CFFA355FDEC1}">
      <dsp:nvSpPr>
        <dsp:cNvPr id="0" name=""/>
        <dsp:cNvSpPr/>
      </dsp:nvSpPr>
      <dsp:spPr>
        <a:xfrm>
          <a:off x="644678" y="937773"/>
          <a:ext cx="1591003" cy="127280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Diplomados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Fundamentos( MEN)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Seminario Taller Referentes Técnicos </a:t>
          </a:r>
          <a:endParaRPr lang="es-CO" sz="1200" b="1" kern="1200" dirty="0"/>
        </a:p>
      </dsp:txBody>
      <dsp:txXfrm>
        <a:off x="681957" y="975052"/>
        <a:ext cx="1516445" cy="1198244"/>
      </dsp:txXfrm>
    </dsp:sp>
    <dsp:sp modelId="{65EA298E-BC51-4D7E-9AF3-29304FDABC81}">
      <dsp:nvSpPr>
        <dsp:cNvPr id="0" name=""/>
        <dsp:cNvSpPr/>
      </dsp:nvSpPr>
      <dsp:spPr>
        <a:xfrm rot="16200000">
          <a:off x="2597753" y="1041139"/>
          <a:ext cx="1285726" cy="477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4C7E4-3FEA-4151-A3D5-FC4D8F6B681C}">
      <dsp:nvSpPr>
        <dsp:cNvPr id="0" name=""/>
        <dsp:cNvSpPr/>
      </dsp:nvSpPr>
      <dsp:spPr>
        <a:xfrm>
          <a:off x="2445114" y="525"/>
          <a:ext cx="1591003" cy="127280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Diplomado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Transformación prácticas pedagógicas </a:t>
          </a:r>
          <a:endParaRPr lang="es-CO" sz="1200" b="1" kern="1200" dirty="0"/>
        </a:p>
      </dsp:txBody>
      <dsp:txXfrm>
        <a:off x="2482393" y="37804"/>
        <a:ext cx="1516445" cy="1198244"/>
      </dsp:txXfrm>
    </dsp:sp>
    <dsp:sp modelId="{F2725916-687D-41AF-9831-C55EE5289383}">
      <dsp:nvSpPr>
        <dsp:cNvPr id="0" name=""/>
        <dsp:cNvSpPr/>
      </dsp:nvSpPr>
      <dsp:spPr>
        <a:xfrm rot="19500000">
          <a:off x="3871587" y="1704255"/>
          <a:ext cx="1285726" cy="477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BD360-FB7A-40B1-A6E3-CD598FCB3757}">
      <dsp:nvSpPr>
        <dsp:cNvPr id="0" name=""/>
        <dsp:cNvSpPr/>
      </dsp:nvSpPr>
      <dsp:spPr>
        <a:xfrm>
          <a:off x="4245551" y="937773"/>
          <a:ext cx="1591003" cy="127280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Diplomado  conozcamos nuestros niños y niñas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err="1" smtClean="0"/>
            <a:t>Univalle</a:t>
          </a:r>
          <a:r>
            <a:rPr lang="es-CO" sz="1200" b="1" kern="1200" dirty="0" smtClean="0"/>
            <a:t>- Universidad Nueva Zelanda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Seis Talleres</a:t>
          </a:r>
          <a:endParaRPr lang="es-CO" sz="1200" b="1" kern="1200" dirty="0"/>
        </a:p>
      </dsp:txBody>
      <dsp:txXfrm>
        <a:off x="4282830" y="975052"/>
        <a:ext cx="1516445" cy="1198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861FA-F61E-4000-9A09-E0DB4B3D471F}">
      <dsp:nvSpPr>
        <dsp:cNvPr id="0" name=""/>
        <dsp:cNvSpPr/>
      </dsp:nvSpPr>
      <dsp:spPr>
        <a:xfrm>
          <a:off x="2553884" y="618"/>
          <a:ext cx="1373464" cy="892751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Día Niñez</a:t>
          </a:r>
          <a:endParaRPr lang="es-CO" sz="1600" b="1" kern="1200" dirty="0"/>
        </a:p>
      </dsp:txBody>
      <dsp:txXfrm>
        <a:off x="2597465" y="44199"/>
        <a:ext cx="1286302" cy="805589"/>
      </dsp:txXfrm>
    </dsp:sp>
    <dsp:sp modelId="{F7A69FFB-706B-43C4-8727-A6D5C797C9D1}">
      <dsp:nvSpPr>
        <dsp:cNvPr id="0" name=""/>
        <dsp:cNvSpPr/>
      </dsp:nvSpPr>
      <dsp:spPr>
        <a:xfrm>
          <a:off x="1458513" y="446994"/>
          <a:ext cx="3564205" cy="3564205"/>
        </a:xfrm>
        <a:custGeom>
          <a:avLst/>
          <a:gdLst/>
          <a:ahLst/>
          <a:cxnLst/>
          <a:rect l="0" t="0" r="0" b="0"/>
          <a:pathLst>
            <a:path>
              <a:moveTo>
                <a:pt x="2478251" y="141594"/>
              </a:moveTo>
              <a:arcTo wR="1782102" hR="1782102" stAng="17579634" swAng="19594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CB1EC-F281-4E08-8604-A82464AB2312}">
      <dsp:nvSpPr>
        <dsp:cNvPr id="0" name=""/>
        <dsp:cNvSpPr/>
      </dsp:nvSpPr>
      <dsp:spPr>
        <a:xfrm>
          <a:off x="4248764" y="1232021"/>
          <a:ext cx="1373464" cy="89275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Inti </a:t>
          </a:r>
          <a:r>
            <a:rPr lang="es-CO" sz="1600" b="1" kern="1200" dirty="0" err="1" smtClean="0"/>
            <a:t>Raymi</a:t>
          </a:r>
          <a:endParaRPr lang="es-CO" sz="1600" b="1" kern="1200" dirty="0"/>
        </a:p>
      </dsp:txBody>
      <dsp:txXfrm>
        <a:off x="4292345" y="1275602"/>
        <a:ext cx="1286302" cy="805589"/>
      </dsp:txXfrm>
    </dsp:sp>
    <dsp:sp modelId="{73A8A1E9-C731-454E-B751-1FD5A5E2259B}">
      <dsp:nvSpPr>
        <dsp:cNvPr id="0" name=""/>
        <dsp:cNvSpPr/>
      </dsp:nvSpPr>
      <dsp:spPr>
        <a:xfrm>
          <a:off x="1458513" y="446994"/>
          <a:ext cx="3564205" cy="3564205"/>
        </a:xfrm>
        <a:custGeom>
          <a:avLst/>
          <a:gdLst/>
          <a:ahLst/>
          <a:cxnLst/>
          <a:rect l="0" t="0" r="0" b="0"/>
          <a:pathLst>
            <a:path>
              <a:moveTo>
                <a:pt x="3561780" y="1689162"/>
              </a:moveTo>
              <a:arcTo wR="1782102" hR="1782102" stAng="21420633" swAng="21946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558B2-9249-4EB3-8E24-8BEB78E4C848}">
      <dsp:nvSpPr>
        <dsp:cNvPr id="0" name=""/>
        <dsp:cNvSpPr/>
      </dsp:nvSpPr>
      <dsp:spPr>
        <a:xfrm>
          <a:off x="3601378" y="3224473"/>
          <a:ext cx="1373464" cy="892751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Encuentros por la Primera Infancia </a:t>
          </a:r>
          <a:endParaRPr lang="es-CO" sz="1600" b="1" kern="1200" dirty="0"/>
        </a:p>
      </dsp:txBody>
      <dsp:txXfrm>
        <a:off x="3644959" y="3268054"/>
        <a:ext cx="1286302" cy="805589"/>
      </dsp:txXfrm>
    </dsp:sp>
    <dsp:sp modelId="{960BCD09-7C0C-4BF5-9BD0-89F80083E8D0}">
      <dsp:nvSpPr>
        <dsp:cNvPr id="0" name=""/>
        <dsp:cNvSpPr/>
      </dsp:nvSpPr>
      <dsp:spPr>
        <a:xfrm>
          <a:off x="1458513" y="446994"/>
          <a:ext cx="3564205" cy="3564205"/>
        </a:xfrm>
        <a:custGeom>
          <a:avLst/>
          <a:gdLst/>
          <a:ahLst/>
          <a:cxnLst/>
          <a:rect l="0" t="0" r="0" b="0"/>
          <a:pathLst>
            <a:path>
              <a:moveTo>
                <a:pt x="2135795" y="3528754"/>
              </a:moveTo>
              <a:arcTo wR="1782102" hR="1782102" stAng="4713152" swAng="13736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C9D66-EE44-444B-A0B9-33949B2007BA}">
      <dsp:nvSpPr>
        <dsp:cNvPr id="0" name=""/>
        <dsp:cNvSpPr/>
      </dsp:nvSpPr>
      <dsp:spPr>
        <a:xfrm>
          <a:off x="1506390" y="3224473"/>
          <a:ext cx="1373464" cy="892751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Semana Mundial Lactancia Materna </a:t>
          </a:r>
          <a:endParaRPr lang="es-CO" sz="1600" b="1" kern="1200" dirty="0"/>
        </a:p>
      </dsp:txBody>
      <dsp:txXfrm>
        <a:off x="1549971" y="3268054"/>
        <a:ext cx="1286302" cy="805589"/>
      </dsp:txXfrm>
    </dsp:sp>
    <dsp:sp modelId="{B9B51B69-5234-45BA-8305-33E4D3D91CE1}">
      <dsp:nvSpPr>
        <dsp:cNvPr id="0" name=""/>
        <dsp:cNvSpPr/>
      </dsp:nvSpPr>
      <dsp:spPr>
        <a:xfrm>
          <a:off x="1458513" y="446994"/>
          <a:ext cx="3564205" cy="3564205"/>
        </a:xfrm>
        <a:custGeom>
          <a:avLst/>
          <a:gdLst/>
          <a:ahLst/>
          <a:cxnLst/>
          <a:rect l="0" t="0" r="0" b="0"/>
          <a:pathLst>
            <a:path>
              <a:moveTo>
                <a:pt x="297550" y="2768001"/>
              </a:moveTo>
              <a:arcTo wR="1782102" hR="1782102" stAng="8784700" swAng="21946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39CE2-AF33-4FCF-94EE-AED893A93BD1}">
      <dsp:nvSpPr>
        <dsp:cNvPr id="0" name=""/>
        <dsp:cNvSpPr/>
      </dsp:nvSpPr>
      <dsp:spPr>
        <a:xfrm>
          <a:off x="859003" y="1232021"/>
          <a:ext cx="1373464" cy="892751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Semana Primera Infancia </a:t>
          </a:r>
          <a:endParaRPr lang="es-CO" sz="1600" b="1" kern="1200" dirty="0"/>
        </a:p>
      </dsp:txBody>
      <dsp:txXfrm>
        <a:off x="902584" y="1275602"/>
        <a:ext cx="1286302" cy="805589"/>
      </dsp:txXfrm>
    </dsp:sp>
    <dsp:sp modelId="{83A05905-8C78-425B-93A2-3E9A78E7F08B}">
      <dsp:nvSpPr>
        <dsp:cNvPr id="0" name=""/>
        <dsp:cNvSpPr/>
      </dsp:nvSpPr>
      <dsp:spPr>
        <a:xfrm>
          <a:off x="1458513" y="446994"/>
          <a:ext cx="3564205" cy="3564205"/>
        </a:xfrm>
        <a:custGeom>
          <a:avLst/>
          <a:gdLst/>
          <a:ahLst/>
          <a:cxnLst/>
          <a:rect l="0" t="0" r="0" b="0"/>
          <a:pathLst>
            <a:path>
              <a:moveTo>
                <a:pt x="310775" y="776575"/>
              </a:moveTo>
              <a:arcTo wR="1782102" hR="1782102" stAng="12860957" swAng="19594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F3419-6208-455C-B919-1A688F24AF07}">
      <dsp:nvSpPr>
        <dsp:cNvPr id="0" name=""/>
        <dsp:cNvSpPr/>
      </dsp:nvSpPr>
      <dsp:spPr>
        <a:xfrm>
          <a:off x="2856899" y="577176"/>
          <a:ext cx="3857651" cy="385765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F11E1-AB1B-4F9B-A12B-349619D5C295}">
      <dsp:nvSpPr>
        <dsp:cNvPr id="0" name=""/>
        <dsp:cNvSpPr/>
      </dsp:nvSpPr>
      <dsp:spPr>
        <a:xfrm>
          <a:off x="2856899" y="577176"/>
          <a:ext cx="3857651" cy="385765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B897A-9C39-45E3-8D70-4C0143619A25}">
      <dsp:nvSpPr>
        <dsp:cNvPr id="0" name=""/>
        <dsp:cNvSpPr/>
      </dsp:nvSpPr>
      <dsp:spPr>
        <a:xfrm>
          <a:off x="2856899" y="577176"/>
          <a:ext cx="3857651" cy="3857651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E136A-88F9-49E7-B1DA-8D3149CD0FA4}">
      <dsp:nvSpPr>
        <dsp:cNvPr id="0" name=""/>
        <dsp:cNvSpPr/>
      </dsp:nvSpPr>
      <dsp:spPr>
        <a:xfrm>
          <a:off x="2856899" y="577176"/>
          <a:ext cx="3857651" cy="3857651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FF35E-C22D-4EED-88EA-9EFFFB294336}">
      <dsp:nvSpPr>
        <dsp:cNvPr id="0" name=""/>
        <dsp:cNvSpPr/>
      </dsp:nvSpPr>
      <dsp:spPr>
        <a:xfrm>
          <a:off x="3897749" y="1618026"/>
          <a:ext cx="1775952" cy="177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FAMILIA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CUIDADOR</a:t>
          </a:r>
          <a:endParaRPr lang="es-CO" sz="2000" b="1" kern="1200" dirty="0"/>
        </a:p>
      </dsp:txBody>
      <dsp:txXfrm>
        <a:off x="4157831" y="1878108"/>
        <a:ext cx="1255788" cy="1255788"/>
      </dsp:txXfrm>
    </dsp:sp>
    <dsp:sp modelId="{70074703-2054-43B4-A2FE-076D47CAFAD2}">
      <dsp:nvSpPr>
        <dsp:cNvPr id="0" name=""/>
        <dsp:cNvSpPr/>
      </dsp:nvSpPr>
      <dsp:spPr>
        <a:xfrm>
          <a:off x="4164142" y="347"/>
          <a:ext cx="1243166" cy="124316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/>
        </a:p>
      </dsp:txBody>
      <dsp:txXfrm>
        <a:off x="4346199" y="182404"/>
        <a:ext cx="879052" cy="879052"/>
      </dsp:txXfrm>
    </dsp:sp>
    <dsp:sp modelId="{EA1D09AF-7808-4DEF-BFA7-59ED97F1FFBB}">
      <dsp:nvSpPr>
        <dsp:cNvPr id="0" name=""/>
        <dsp:cNvSpPr/>
      </dsp:nvSpPr>
      <dsp:spPr>
        <a:xfrm>
          <a:off x="6048213" y="1884419"/>
          <a:ext cx="1243166" cy="124316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100" b="1" kern="1200" dirty="0"/>
        </a:p>
      </dsp:txBody>
      <dsp:txXfrm>
        <a:off x="6230270" y="2066476"/>
        <a:ext cx="879052" cy="879052"/>
      </dsp:txXfrm>
    </dsp:sp>
    <dsp:sp modelId="{6CB3AC65-C9A5-43F4-A5A7-64FDE1BD39C4}">
      <dsp:nvSpPr>
        <dsp:cNvPr id="0" name=""/>
        <dsp:cNvSpPr/>
      </dsp:nvSpPr>
      <dsp:spPr>
        <a:xfrm>
          <a:off x="4164142" y="3768490"/>
          <a:ext cx="1243166" cy="1243166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100" b="1" kern="1200" dirty="0"/>
        </a:p>
      </dsp:txBody>
      <dsp:txXfrm>
        <a:off x="4346199" y="3950547"/>
        <a:ext cx="879052" cy="879052"/>
      </dsp:txXfrm>
    </dsp:sp>
    <dsp:sp modelId="{3453A82F-BCC9-4989-9098-584FE30F3FE5}">
      <dsp:nvSpPr>
        <dsp:cNvPr id="0" name=""/>
        <dsp:cNvSpPr/>
      </dsp:nvSpPr>
      <dsp:spPr>
        <a:xfrm>
          <a:off x="2280070" y="1884419"/>
          <a:ext cx="1243166" cy="124316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/>
        </a:p>
      </dsp:txBody>
      <dsp:txXfrm>
        <a:off x="2462127" y="2066476"/>
        <a:ext cx="879052" cy="8790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D1E81-BCC9-4B88-80E7-0F1A3D92F93C}">
      <dsp:nvSpPr>
        <dsp:cNvPr id="0" name=""/>
        <dsp:cNvSpPr/>
      </dsp:nvSpPr>
      <dsp:spPr>
        <a:xfrm>
          <a:off x="3494390" y="1579625"/>
          <a:ext cx="2007772" cy="17368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Observatorio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Educación Inicial </a:t>
          </a:r>
          <a:endParaRPr lang="es-CO" sz="1800" b="1" kern="1200" dirty="0"/>
        </a:p>
      </dsp:txBody>
      <dsp:txXfrm>
        <a:off x="3827106" y="1867438"/>
        <a:ext cx="1342340" cy="1161178"/>
      </dsp:txXfrm>
    </dsp:sp>
    <dsp:sp modelId="{4A2FD670-1AF4-4653-8D7D-D28B8A4DE66E}">
      <dsp:nvSpPr>
        <dsp:cNvPr id="0" name=""/>
        <dsp:cNvSpPr/>
      </dsp:nvSpPr>
      <dsp:spPr>
        <a:xfrm>
          <a:off x="4751641" y="748681"/>
          <a:ext cx="757526" cy="6527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E5DFE-25A5-4371-B07C-8DAA94C9B0EF}">
      <dsp:nvSpPr>
        <dsp:cNvPr id="0" name=""/>
        <dsp:cNvSpPr/>
      </dsp:nvSpPr>
      <dsp:spPr>
        <a:xfrm>
          <a:off x="3679334" y="0"/>
          <a:ext cx="1645355" cy="1423425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Estado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Educación Inicial </a:t>
          </a:r>
          <a:endParaRPr lang="es-CO" sz="1200" b="1" kern="1200" dirty="0"/>
        </a:p>
      </dsp:txBody>
      <dsp:txXfrm>
        <a:off x="3952004" y="235892"/>
        <a:ext cx="1100015" cy="951641"/>
      </dsp:txXfrm>
    </dsp:sp>
    <dsp:sp modelId="{F6F8E7E3-2DF6-48C1-B73E-8CBB032CC6CC}">
      <dsp:nvSpPr>
        <dsp:cNvPr id="0" name=""/>
        <dsp:cNvSpPr/>
      </dsp:nvSpPr>
      <dsp:spPr>
        <a:xfrm>
          <a:off x="5635733" y="1968900"/>
          <a:ext cx="757526" cy="6527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A3BCA-942A-4F00-BD54-E08C6A557E01}">
      <dsp:nvSpPr>
        <dsp:cNvPr id="0" name=""/>
        <dsp:cNvSpPr/>
      </dsp:nvSpPr>
      <dsp:spPr>
        <a:xfrm>
          <a:off x="5188316" y="875502"/>
          <a:ext cx="1645355" cy="142342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/>
            <a:t>Pilotaje  Subsistema Seguimiento Atenciones Salud y  Estado Nutricional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/>
            <a:t>CDI y Modalidad Familiar  </a:t>
          </a:r>
          <a:endParaRPr lang="es-CO" sz="1050" b="1" kern="1200" dirty="0"/>
        </a:p>
      </dsp:txBody>
      <dsp:txXfrm>
        <a:off x="5460986" y="1111394"/>
        <a:ext cx="1100015" cy="951641"/>
      </dsp:txXfrm>
    </dsp:sp>
    <dsp:sp modelId="{67D314AA-5B5A-4C4A-B8BD-E741B99F1618}">
      <dsp:nvSpPr>
        <dsp:cNvPr id="0" name=""/>
        <dsp:cNvSpPr/>
      </dsp:nvSpPr>
      <dsp:spPr>
        <a:xfrm>
          <a:off x="5021585" y="3346298"/>
          <a:ext cx="757526" cy="6527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13F83-9EE9-4FDB-B20F-C2D96EBAE635}">
      <dsp:nvSpPr>
        <dsp:cNvPr id="0" name=""/>
        <dsp:cNvSpPr/>
      </dsp:nvSpPr>
      <dsp:spPr>
        <a:xfrm>
          <a:off x="5188316" y="2596637"/>
          <a:ext cx="1645355" cy="142342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Prácticas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Pedagógicas </a:t>
          </a:r>
          <a:endParaRPr lang="es-CO" sz="1100" b="1" kern="1200" dirty="0"/>
        </a:p>
      </dsp:txBody>
      <dsp:txXfrm>
        <a:off x="5460986" y="2832529"/>
        <a:ext cx="1100015" cy="951641"/>
      </dsp:txXfrm>
    </dsp:sp>
    <dsp:sp modelId="{08726193-7BCE-419A-AB0A-F13F37A1EA13}">
      <dsp:nvSpPr>
        <dsp:cNvPr id="0" name=""/>
        <dsp:cNvSpPr/>
      </dsp:nvSpPr>
      <dsp:spPr>
        <a:xfrm>
          <a:off x="3498126" y="3489277"/>
          <a:ext cx="757526" cy="6527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F2EE8-0DD6-4DCC-9410-5586ACA41D99}">
      <dsp:nvSpPr>
        <dsp:cNvPr id="0" name=""/>
        <dsp:cNvSpPr/>
      </dsp:nvSpPr>
      <dsp:spPr>
        <a:xfrm>
          <a:off x="3679334" y="3473118"/>
          <a:ext cx="1645355" cy="142342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Seguimiento metas e indicadores  Educación Inicial </a:t>
          </a:r>
          <a:endParaRPr lang="es-CO" sz="1100" b="1" kern="1200" dirty="0"/>
        </a:p>
      </dsp:txBody>
      <dsp:txXfrm>
        <a:off x="3952004" y="3709010"/>
        <a:ext cx="1100015" cy="951641"/>
      </dsp:txXfrm>
    </dsp:sp>
    <dsp:sp modelId="{BDF13E47-ACB9-410E-8002-878DA7C94ACB}">
      <dsp:nvSpPr>
        <dsp:cNvPr id="0" name=""/>
        <dsp:cNvSpPr/>
      </dsp:nvSpPr>
      <dsp:spPr>
        <a:xfrm>
          <a:off x="2599555" y="2269548"/>
          <a:ext cx="757526" cy="6527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3B261-D677-437B-BD6C-9AC7BC832E7A}">
      <dsp:nvSpPr>
        <dsp:cNvPr id="0" name=""/>
        <dsp:cNvSpPr/>
      </dsp:nvSpPr>
      <dsp:spPr>
        <a:xfrm>
          <a:off x="2095320" y="2597616"/>
          <a:ext cx="1781409" cy="1423425"/>
        </a:xfrm>
        <a:prstGeom prst="hexagon">
          <a:avLst>
            <a:gd name="adj" fmla="val 28570"/>
            <a:gd name="vf" fmla="val 115470"/>
          </a:avLst>
        </a:prstGeom>
        <a:solidFill>
          <a:srgbClr val="AA20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Construcción propuesta de Educación Inicial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Contextualizada y pertinente </a:t>
          </a:r>
          <a:endParaRPr lang="es-CO" sz="1200" b="1" kern="1200" dirty="0"/>
        </a:p>
      </dsp:txBody>
      <dsp:txXfrm>
        <a:off x="2379328" y="2824551"/>
        <a:ext cx="1213393" cy="969555"/>
      </dsp:txXfrm>
    </dsp:sp>
    <dsp:sp modelId="{3C232A8B-CE3B-4840-BD7F-2321CDC832D3}">
      <dsp:nvSpPr>
        <dsp:cNvPr id="0" name=""/>
        <dsp:cNvSpPr/>
      </dsp:nvSpPr>
      <dsp:spPr>
        <a:xfrm>
          <a:off x="2163347" y="873543"/>
          <a:ext cx="1645355" cy="142342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Publicaciones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Anuario Estadístico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Directorio de Establecimientos EI </a:t>
          </a:r>
          <a:endParaRPr lang="es-CO" sz="1100" b="1" kern="1200" dirty="0"/>
        </a:p>
      </dsp:txBody>
      <dsp:txXfrm>
        <a:off x="2436017" y="1109435"/>
        <a:ext cx="1100015" cy="951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F2CEE-E716-4C36-806C-A00D4ACA27CA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D05C-163B-4430-8246-8A83794B0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181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D05C-163B-4430-8246-8A83794B07CE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116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D05C-163B-4430-8246-8A83794B07CE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224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D05C-163B-4430-8246-8A83794B07CE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709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D05C-163B-4430-8246-8A83794B07CE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329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D05C-163B-4430-8246-8A83794B07CE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98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D05C-163B-4430-8246-8A83794B07CE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426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D05C-163B-4430-8246-8A83794B07CE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14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D05C-163B-4430-8246-8A83794B07CE}" type="slidenum">
              <a:rPr lang="es-CO" smtClean="0"/>
              <a:pPr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217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DD05C-163B-4430-8246-8A83794B07CE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581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39" y="2348893"/>
            <a:ext cx="8263573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78" y="4284716"/>
            <a:ext cx="680529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5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2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93926" y="334306"/>
            <a:ext cx="2325818" cy="71131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6474" y="334306"/>
            <a:ext cx="6815422" cy="71131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556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588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59" y="4858812"/>
            <a:ext cx="8263573" cy="1501751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59" y="3204786"/>
            <a:ext cx="8263573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8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6473" y="1944575"/>
            <a:ext cx="4570620" cy="550291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49124" y="1944575"/>
            <a:ext cx="4570620" cy="550291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182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3" y="302801"/>
            <a:ext cx="8749665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093" y="1692533"/>
            <a:ext cx="429550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093" y="2397901"/>
            <a:ext cx="429550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565" y="1692533"/>
            <a:ext cx="4297193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565" y="2397901"/>
            <a:ext cx="4297193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685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26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102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3" y="301050"/>
            <a:ext cx="3198422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3" y="301051"/>
            <a:ext cx="5434784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3" y="1582265"/>
            <a:ext cx="3198422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387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5292884"/>
            <a:ext cx="583311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675613"/>
            <a:ext cx="583311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5917739"/>
            <a:ext cx="583311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864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6093" y="302801"/>
            <a:ext cx="8749665" cy="1260211"/>
          </a:xfrm>
          <a:prstGeom prst="rect">
            <a:avLst/>
          </a:prstGeom>
        </p:spPr>
        <p:txBody>
          <a:bodyPr vert="horz" lIns="98755" tIns="49378" rIns="98755" bIns="4937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093" y="1764295"/>
            <a:ext cx="8749665" cy="4990084"/>
          </a:xfrm>
          <a:prstGeom prst="rect">
            <a:avLst/>
          </a:prstGeom>
        </p:spPr>
        <p:txBody>
          <a:bodyPr vert="horz" lIns="98755" tIns="49378" rIns="98755" bIns="4937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2" y="7008171"/>
            <a:ext cx="2268432" cy="402567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E3E2C-7C70-4005-8ADE-F4758291C0D3}" type="datetimeFigureOut">
              <a:rPr lang="es-CO" smtClean="0"/>
              <a:pPr/>
              <a:t>01/07/2015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2" y="7008171"/>
            <a:ext cx="3078586" cy="402567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6" y="7008171"/>
            <a:ext cx="2268432" cy="402567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F00-BAEC-4FFC-8D33-3D7DB5B337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143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755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32" indent="-370332" algn="l" defTabSz="98755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386" indent="-308610" algn="l" defTabSz="98755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30.jpg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7.xml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diagramData" Target="../diagrams/data7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indows 7\Desktop\02Plantilla_NuevaMarc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6" y="0"/>
            <a:ext cx="97202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25" y="1588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132733" y="1589"/>
            <a:ext cx="6589117" cy="1561424"/>
          </a:xfrm>
        </p:spPr>
        <p:txBody>
          <a:bodyPr>
            <a:no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</a:rPr>
              <a:t>Inclusión y diversidad </a:t>
            </a:r>
            <a:endParaRPr lang="es-CO" sz="54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495"/>
            <a:ext cx="9144000" cy="4032448"/>
          </a:xfrm>
          <a:prstGeom prst="rect">
            <a:avLst/>
          </a:prstGeom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980605" y="1764407"/>
            <a:ext cx="661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/>
              <a:t>Cobertura por Grupo Poblacional 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39434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25" y="1588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988717" y="1589"/>
            <a:ext cx="6733133" cy="1561424"/>
          </a:xfrm>
        </p:spPr>
        <p:txBody>
          <a:bodyPr>
            <a:no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Inclusión y Diversidad 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27563671"/>
              </p:ext>
            </p:extLst>
          </p:nvPr>
        </p:nvGraphicFramePr>
        <p:xfrm>
          <a:off x="1548557" y="1764407"/>
          <a:ext cx="7849128" cy="432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12 Imagen" descr="C:\Users\Caro\Pictures\MF_FOTOS\JULIO\P104098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49" y="2999414"/>
            <a:ext cx="2281068" cy="1400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13 Imagen" descr="D:\Modalidad Familiar comuna 20\FOTOS MF COMUNA 20\Encuentros educativos y mas Comunidad Embera\Visitas en el hogar lavado de manos Octubre 2014\Visitas Hogar Lavado de manos(12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05" y="2922381"/>
            <a:ext cx="1872208" cy="1132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14 Imagen" descr="D:\Modalidad Familiar comuna 20\FOTOS MF COMUNA 20\Encuentros educativos y mas Comunidad Embera\Visitas en el hogar lavado de manos Octubre 2014\Visitas Hogar Lavado de manos(47)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84" y="2922381"/>
            <a:ext cx="2016225" cy="14774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15 Imagen" descr="D:\Modalidad Familiar comuna 20\FOTOS MF COMUNA 20\Encuentros educativos y mas Comunidad Embera\Visitas en el hogar lavado de manos Octubre 2014\Visitas Hogar Lavado de manos(51)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05" y="5508823"/>
            <a:ext cx="2034226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16 Imagen" descr="D:\Modalidad Familiar comuna 20\FOTOS MF COMUNA 20\OCTUBRE\PSICOSOCIAL\Exposición Artesanias Embera Katio\Exposición Artesanias Embera Katio (2)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5" y="5847456"/>
            <a:ext cx="2688114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8 CuadroTexto"/>
          <p:cNvSpPr txBox="1"/>
          <p:nvPr/>
        </p:nvSpPr>
        <p:spPr>
          <a:xfrm>
            <a:off x="208195" y="4474988"/>
            <a:ext cx="35494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Definición Lineamientos propios </a:t>
            </a:r>
          </a:p>
          <a:p>
            <a:pPr algn="ctr"/>
            <a:r>
              <a:rPr lang="es-CO" sz="3200" b="1" dirty="0" smtClean="0"/>
              <a:t>Educación Inicial  Indígena</a:t>
            </a:r>
          </a:p>
          <a:p>
            <a:pPr algn="ctr"/>
            <a:endParaRPr lang="es-CO" sz="2000" b="1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0" y="6871280"/>
            <a:ext cx="451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</a:rPr>
              <a:t>Comité Educación Inicial Indígena </a:t>
            </a:r>
          </a:p>
        </p:txBody>
      </p:sp>
      <p:sp>
        <p:nvSpPr>
          <p:cNvPr id="19" name="18 Flecha arriba y abajo"/>
          <p:cNvSpPr/>
          <p:nvPr/>
        </p:nvSpPr>
        <p:spPr>
          <a:xfrm>
            <a:off x="1631237" y="6264907"/>
            <a:ext cx="484632" cy="7560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714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623" y="1588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3276749" y="1589"/>
            <a:ext cx="6445101" cy="1561424"/>
          </a:xfrm>
        </p:spPr>
        <p:txBody>
          <a:bodyPr>
            <a:no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Atención integral de los infantes en las comunidades indígenas</a:t>
            </a:r>
            <a:endParaRPr lang="es-CO" sz="3200" dirty="0"/>
          </a:p>
        </p:txBody>
      </p:sp>
      <p:sp>
        <p:nvSpPr>
          <p:cNvPr id="5" name="4 Rectángulo"/>
          <p:cNvSpPr/>
          <p:nvPr/>
        </p:nvSpPr>
        <p:spPr>
          <a:xfrm>
            <a:off x="252413" y="1836415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 smtClean="0">
                <a:solidFill>
                  <a:schemeClr val="tx2"/>
                </a:solidFill>
                <a:cs typeface="Arial" pitchFamily="34" charset="0"/>
              </a:rPr>
              <a:t>Pedagogía respetuosa de su cultura:</a:t>
            </a:r>
            <a:endParaRPr lang="es-ES" sz="2000" b="1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b="1" i="1" dirty="0">
              <a:latin typeface="Arial" pitchFamily="34" charset="0"/>
              <a:cs typeface="Arial" pitchFamily="34" charset="0"/>
            </a:endParaRPr>
          </a:p>
          <a:p>
            <a:pPr marL="176213" lvl="0" indent="-176213">
              <a:buClr>
                <a:srgbClr val="C00000"/>
              </a:buClr>
              <a:buFont typeface="Wingdings" pitchFamily="2" charset="2"/>
              <a:buChar char="§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La expresión de afecto</a:t>
            </a:r>
          </a:p>
          <a:p>
            <a:pPr marL="176213" lvl="0" indent="-176213">
              <a:buClr>
                <a:srgbClr val="C00000"/>
              </a:buClr>
              <a:buFont typeface="Wingdings" pitchFamily="2" charset="2"/>
              <a:buChar char="§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La disciplina sin castigo </a:t>
            </a:r>
          </a:p>
          <a:p>
            <a:pPr marL="176213" lvl="0" indent="-176213">
              <a:buClr>
                <a:srgbClr val="C00000"/>
              </a:buClr>
              <a:buFont typeface="Wingdings" pitchFamily="2" charset="2"/>
              <a:buChar char="§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El espacio público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  <a:p>
            <a:pPr marL="176213" lvl="0" indent="-176213">
              <a:buClr>
                <a:srgbClr val="C00000"/>
              </a:buClr>
              <a:buFont typeface="Wingdings" pitchFamily="2" charset="2"/>
              <a:buChar char="§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La naturaleza en el territorio 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  <a:p>
            <a:pPr marL="176213" lvl="0" indent="-176213">
              <a:buClr>
                <a:srgbClr val="C00000"/>
              </a:buClr>
              <a:buFont typeface="Wingdings" pitchFamily="2" charset="2"/>
              <a:buChar char="§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La economía propia</a:t>
            </a:r>
          </a:p>
          <a:p>
            <a:pPr marL="669989" lvl="1" indent="-176213">
              <a:buClr>
                <a:srgbClr val="C00000"/>
              </a:buClr>
              <a:buFont typeface="Wingdings" pitchFamily="2" charset="2"/>
              <a:buChar char="§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Artesanía y emprendimiento 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  <a:p>
            <a:pPr marL="176213" lvl="0" indent="-176213">
              <a:buClr>
                <a:srgbClr val="C00000"/>
              </a:buClr>
              <a:buFont typeface="Wingdings" pitchFamily="2" charset="2"/>
              <a:buChar char="§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La medicina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tradicional </a:t>
            </a:r>
          </a:p>
          <a:p>
            <a:pPr marL="176213" lvl="0" indent="-176213">
              <a:buClr>
                <a:srgbClr val="C00000"/>
              </a:buClr>
              <a:buFont typeface="Wingdings" pitchFamily="2" charset="2"/>
              <a:buChar char="§"/>
            </a:pP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La espiritualidad propia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5 Imagen" descr="D:\Modalidad Familiar comuna 20\FOTOS MF COMUNA 20\OCTUBRE\PSICOSOCIAL\Exposición Artesanias Embera Katio\Exposición Artesanias Embera Katio (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09" y="4788743"/>
            <a:ext cx="4512686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12 Imagen" descr="D:\Modalidad Familiar comuna 20\FOTOS MF COMUNA 20\Encuentros educativos y mas Comunidad Embera\Visitas en el hogar lavado de manos Octubre 2014\Visitas Hogar Lavado de manos(5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89" y="1865647"/>
            <a:ext cx="3744416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CuadroTexto 1"/>
          <p:cNvSpPr txBox="1"/>
          <p:nvPr/>
        </p:nvSpPr>
        <p:spPr>
          <a:xfrm>
            <a:off x="108397" y="6084887"/>
            <a:ext cx="4392488" cy="3847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MODALIDAD FAMILIAR E INSTITUCIONAL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999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25" y="27466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14278" y="252239"/>
            <a:ext cx="6373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1"/>
                </a:solidFill>
              </a:rPr>
              <a:t>Cobertura y calidad con integralidad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40" y="1836415"/>
            <a:ext cx="27735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741" y="1836415"/>
            <a:ext cx="2808312" cy="19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977" y="1836415"/>
            <a:ext cx="3239913" cy="21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45" y="4955022"/>
            <a:ext cx="2448968" cy="198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147" y="4819819"/>
            <a:ext cx="2880444" cy="212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130" y="4921203"/>
            <a:ext cx="3173760" cy="21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5140" y="3951323"/>
            <a:ext cx="9337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DIEZ CENTROS NUEVOS </a:t>
            </a:r>
          </a:p>
          <a:p>
            <a:pPr algn="ctr"/>
            <a:r>
              <a:rPr lang="es-CO" sz="2800" b="1" dirty="0" smtClean="0"/>
              <a:t>PARA EL DESARROLLO INTEGRAL DE LA PRIMERA INFANCIA</a:t>
            </a:r>
          </a:p>
        </p:txBody>
      </p:sp>
    </p:spTree>
    <p:extLst>
      <p:ext uri="{BB962C8B-B14F-4D97-AF65-F5344CB8AC3E}">
        <p14:creationId xmlns:p14="http://schemas.microsoft.com/office/powerpoint/2010/main" val="26745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" y="27466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45004322"/>
              </p:ext>
            </p:extLst>
          </p:nvPr>
        </p:nvGraphicFramePr>
        <p:xfrm>
          <a:off x="1693510" y="2556495"/>
          <a:ext cx="6481233" cy="367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529271" y="1548383"/>
            <a:ext cx="66010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 smtClean="0"/>
              <a:t>Formación y Cualificación Talento Humano </a:t>
            </a:r>
          </a:p>
          <a:p>
            <a:pPr algn="ctr"/>
            <a:r>
              <a:rPr lang="es-CO" sz="2800" b="1" dirty="0" smtClean="0"/>
              <a:t>Plan 2012-2015 </a:t>
            </a:r>
            <a:endParaRPr lang="es-CO" sz="2800" b="1" dirty="0"/>
          </a:p>
        </p:txBody>
      </p:sp>
      <p:sp>
        <p:nvSpPr>
          <p:cNvPr id="9" name="8 Flecha izquierda y derecha"/>
          <p:cNvSpPr/>
          <p:nvPr/>
        </p:nvSpPr>
        <p:spPr>
          <a:xfrm>
            <a:off x="2773887" y="6012879"/>
            <a:ext cx="4320480" cy="1152128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Atenciones Humanizadas</a:t>
            </a:r>
          </a:p>
          <a:p>
            <a:pPr algn="ctr"/>
            <a:r>
              <a:rPr lang="es-CO" b="1" dirty="0" smtClean="0"/>
              <a:t>Contextualizadas  y Pertinentes </a:t>
            </a:r>
            <a:endParaRPr lang="es-CO" b="1" dirty="0"/>
          </a:p>
        </p:txBody>
      </p:sp>
      <p:pic>
        <p:nvPicPr>
          <p:cNvPr id="11" name="10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9" y="3909229"/>
            <a:ext cx="1309671" cy="206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P119077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t="22029" r="10800" b="19489"/>
          <a:stretch>
            <a:fillRect/>
          </a:stretch>
        </p:blipFill>
        <p:spPr bwMode="auto">
          <a:xfrm>
            <a:off x="6949157" y="2025436"/>
            <a:ext cx="20882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6789" y="302801"/>
            <a:ext cx="5598969" cy="1260211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Calidad Educación Inicial con integralidad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3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202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3206750" y="180975"/>
            <a:ext cx="6515100" cy="1260475"/>
          </a:xfrm>
        </p:spPr>
        <p:txBody>
          <a:bodyPr>
            <a:no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 Movilización Social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23059" y="5652839"/>
            <a:ext cx="5418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CO" sz="2400" b="1" dirty="0">
              <a:solidFill>
                <a:srgbClr val="00B0F0"/>
              </a:solidFill>
              <a:latin typeface="Forte" pitchFamily="66" charset="0"/>
            </a:endParaRPr>
          </a:p>
        </p:txBody>
      </p:sp>
      <p:sp>
        <p:nvSpPr>
          <p:cNvPr id="8" name="7 Flecha izquierda y derecha"/>
          <p:cNvSpPr/>
          <p:nvPr/>
        </p:nvSpPr>
        <p:spPr>
          <a:xfrm>
            <a:off x="3060725" y="6310623"/>
            <a:ext cx="5184576" cy="7006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/>
              <a:t>Estrategia    de     Comunicaciones </a:t>
            </a:r>
            <a:endParaRPr lang="es-CO" sz="24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6645731"/>
              </p:ext>
            </p:extLst>
          </p:nvPr>
        </p:nvGraphicFramePr>
        <p:xfrm>
          <a:off x="1620308" y="1764406"/>
          <a:ext cx="6481233" cy="417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C:\Users\USUARIO\Pictures\Lenovo Photo Master\pasacalle dia de la niñez las mina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89" y="1570931"/>
            <a:ext cx="1961802" cy="1244232"/>
          </a:xfrm>
          <a:prstGeom prst="rect">
            <a:avLst/>
          </a:prstGeom>
          <a:ln w="38100" cap="sq">
            <a:solidFill>
              <a:srgbClr val="66FF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3193" y="3205361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IVETTE-ADAMES\Desktop\Participación y Movilización Social\DIA NIÑEZ\Publicidad Dia Niñez\DiaNiñez_mai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7" y="5938788"/>
            <a:ext cx="8576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Fotos dia de la niñez 2015-fotografo\Dia del niño CAM\IMG_336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69" y="1757358"/>
            <a:ext cx="1388166" cy="1057805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OTO PORTAD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755" y="4644727"/>
            <a:ext cx="1659397" cy="1584176"/>
          </a:xfrm>
          <a:prstGeom prst="ellipse">
            <a:avLst/>
          </a:prstGeom>
        </p:spPr>
      </p:pic>
      <p:pic>
        <p:nvPicPr>
          <p:cNvPr id="16" name="Marcador de contenido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91" y="4860751"/>
            <a:ext cx="1925962" cy="1253753"/>
          </a:xfrm>
          <a:prstGeom prst="rect">
            <a:avLst/>
          </a:prstGeom>
        </p:spPr>
      </p:pic>
      <p:pic>
        <p:nvPicPr>
          <p:cNvPr id="17" name="Picture 4" descr="C:\Users\Asus\Pictures\Gabi\135752027324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0" y="4644727"/>
            <a:ext cx="1077249" cy="8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3" y="2916535"/>
            <a:ext cx="1584176" cy="1224137"/>
          </a:xfrm>
          <a:prstGeom prst="rect">
            <a:avLst/>
          </a:prstGeom>
        </p:spPr>
      </p:pic>
      <p:pic>
        <p:nvPicPr>
          <p:cNvPr id="19" name="Picture 2" descr="C:\Users\IVETTE-ADAMES\Desktop\PIEZAS COMUNICATIVAS\Divulgación  pagina web SEM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41" y="6310623"/>
            <a:ext cx="1656184" cy="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700747" y="3737188"/>
            <a:ext cx="30949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 smtClean="0"/>
              <a:t>Participación y </a:t>
            </a:r>
          </a:p>
          <a:p>
            <a:pPr algn="ctr"/>
            <a:r>
              <a:rPr lang="es-CO" sz="2800" b="1" dirty="0" smtClean="0"/>
              <a:t>Movilización Social 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2461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25" y="27466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64781" y="19471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1"/>
                </a:solidFill>
              </a:rPr>
              <a:t>Innovación: </a:t>
            </a:r>
            <a:br>
              <a:rPr lang="es-CO" sz="4000" b="1" dirty="0" smtClean="0">
                <a:solidFill>
                  <a:schemeClr val="bg1"/>
                </a:solidFill>
              </a:rPr>
            </a:br>
            <a:r>
              <a:rPr lang="es-CO" sz="4000" b="1" dirty="0" smtClean="0">
                <a:solidFill>
                  <a:schemeClr val="bg1"/>
                </a:solidFill>
              </a:rPr>
              <a:t>PROGRAMA IMPULSO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0399" y="1589131"/>
            <a:ext cx="95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Primeros auxilios educativos para las madres</a:t>
            </a:r>
            <a:endParaRPr lang="es-CO" sz="3600" b="1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284034139"/>
              </p:ext>
            </p:extLst>
          </p:nvPr>
        </p:nvGraphicFramePr>
        <p:xfrm>
          <a:off x="150399" y="2297017"/>
          <a:ext cx="9571451" cy="5012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5736447" y="2508150"/>
            <a:ext cx="2355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/>
              <a:t>Alfabetización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914045" y="5364807"/>
            <a:ext cx="1979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Habilidades  de crianza 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908597" y="6156895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Expresión sana de la rabia</a:t>
            </a:r>
            <a:endParaRPr lang="es-CO" sz="2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4421" y="3708623"/>
            <a:ext cx="2740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/>
              <a:t>Emprendimiento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32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202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2844701" y="180975"/>
            <a:ext cx="6877149" cy="1260475"/>
          </a:xfrm>
        </p:spPr>
        <p:txBody>
          <a:bodyPr>
            <a:no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</a:rPr>
              <a:t>  Innovación </a:t>
            </a:r>
            <a:endParaRPr lang="es-CO" sz="5400" b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23059" y="5652839"/>
            <a:ext cx="5418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CO" sz="2400" b="1" dirty="0">
              <a:solidFill>
                <a:srgbClr val="00B0F0"/>
              </a:solidFill>
              <a:latin typeface="Forte" pitchFamily="66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38659073"/>
              </p:ext>
            </p:extLst>
          </p:nvPr>
        </p:nvGraphicFramePr>
        <p:xfrm>
          <a:off x="324421" y="2052439"/>
          <a:ext cx="89289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743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619" y="-2776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636789" y="1"/>
            <a:ext cx="5904656" cy="1563012"/>
          </a:xfrm>
        </p:spPr>
        <p:txBody>
          <a:bodyPr>
            <a:noAutofit/>
          </a:bodyPr>
          <a:lstStyle/>
          <a:p>
            <a:r>
              <a:rPr lang="es-CO" sz="6600" b="1" dirty="0" smtClean="0">
                <a:solidFill>
                  <a:schemeClr val="bg1"/>
                </a:solidFill>
              </a:rPr>
              <a:t>Logro:</a:t>
            </a:r>
            <a:endParaRPr lang="es-CO" sz="6600" dirty="0"/>
          </a:p>
        </p:txBody>
      </p:sp>
      <p:sp>
        <p:nvSpPr>
          <p:cNvPr id="8" name="7 Rectángulo"/>
          <p:cNvSpPr/>
          <p:nvPr/>
        </p:nvSpPr>
        <p:spPr>
          <a:xfrm>
            <a:off x="1192931" y="6012879"/>
            <a:ext cx="73359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Fuente: Coordinación Técnica de Primera Infancia - SEM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52413" y="1788070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INCREMENTO </a:t>
            </a:r>
            <a:br>
              <a:rPr lang="es-CO" sz="2800" b="1" dirty="0" smtClean="0"/>
            </a:br>
            <a:r>
              <a:rPr lang="es-CO" sz="2800" b="1" dirty="0" smtClean="0"/>
              <a:t>DE LA COBERTURA </a:t>
            </a:r>
            <a:br>
              <a:rPr lang="es-CO" sz="2800" b="1" dirty="0" smtClean="0"/>
            </a:br>
            <a:r>
              <a:rPr lang="es-CO" sz="2800" b="1" dirty="0" smtClean="0"/>
              <a:t>CON CALIDAD, INCLUSIÓN E INTEGRALIDAD</a:t>
            </a:r>
            <a:endParaRPr lang="es-CO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2430463" y="3425895"/>
            <a:ext cx="48609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¿Cuáles  han sido las Acciones priorizadas para lograr una Atención Integral?</a:t>
            </a:r>
            <a:endParaRPr lang="es-CO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05802"/>
              </p:ext>
            </p:extLst>
          </p:nvPr>
        </p:nvGraphicFramePr>
        <p:xfrm>
          <a:off x="540445" y="3132559"/>
          <a:ext cx="8352928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11109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FECHA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COBERTURA</a:t>
                      </a:r>
                    </a:p>
                    <a:p>
                      <a:pPr algn="ctr"/>
                      <a:r>
                        <a:rPr lang="es-ES" dirty="0" smtClean="0"/>
                        <a:t>CON CALIDAD </a:t>
                      </a:r>
                      <a:br>
                        <a:rPr lang="es-ES" dirty="0" smtClean="0"/>
                      </a:br>
                      <a:r>
                        <a:rPr lang="es-ES" dirty="0" smtClean="0"/>
                        <a:t>E INTEGRALIDAD</a:t>
                      </a:r>
                      <a:endParaRPr lang="es-ES" dirty="0"/>
                    </a:p>
                  </a:txBody>
                  <a:tcPr/>
                </a:tc>
              </a:tr>
              <a:tr h="812682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ENERO 2012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350 CUPOS</a:t>
                      </a:r>
                      <a:endParaRPr lang="es-ES" b="1" dirty="0"/>
                    </a:p>
                  </a:txBody>
                  <a:tcPr/>
                </a:tc>
              </a:tr>
              <a:tr h="812682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DICIEMBRE 2015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6.432 CUPOS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29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619" y="-2776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132732" y="1"/>
            <a:ext cx="6589117" cy="1563012"/>
          </a:xfrm>
        </p:spPr>
        <p:txBody>
          <a:bodyPr>
            <a:no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2. Cobertura e inversión</a:t>
            </a:r>
            <a:endParaRPr lang="es-CO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4294967295"/>
          </p:nvPr>
        </p:nvSpPr>
        <p:spPr>
          <a:xfrm>
            <a:off x="0" y="1763713"/>
            <a:ext cx="8750300" cy="5400675"/>
          </a:xfrm>
        </p:spPr>
        <p:txBody>
          <a:bodyPr>
            <a:normAutofit/>
          </a:bodyPr>
          <a:lstStyle/>
          <a:p>
            <a:pPr algn="just"/>
            <a:endParaRPr lang="es-ES_tradnl" sz="1200" dirty="0" smtClean="0"/>
          </a:p>
          <a:p>
            <a:pPr algn="just"/>
            <a:endParaRPr lang="es-ES" sz="3000" dirty="0"/>
          </a:p>
        </p:txBody>
      </p:sp>
      <p:sp>
        <p:nvSpPr>
          <p:cNvPr id="8" name="7 Rectángulo"/>
          <p:cNvSpPr/>
          <p:nvPr/>
        </p:nvSpPr>
        <p:spPr>
          <a:xfrm>
            <a:off x="1404541" y="6838977"/>
            <a:ext cx="73359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Fuente: Coordinación Técnica de Primera Infancia - SEM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110162"/>
              </p:ext>
            </p:extLst>
          </p:nvPr>
        </p:nvGraphicFramePr>
        <p:xfrm>
          <a:off x="252413" y="2412479"/>
          <a:ext cx="924467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52413" y="1620391"/>
            <a:ext cx="928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Inversión ampliación de Cobertura 2013-2015</a:t>
            </a:r>
            <a:endParaRPr lang="es-CO" sz="3200" b="1" dirty="0"/>
          </a:p>
        </p:txBody>
      </p:sp>
      <p:sp>
        <p:nvSpPr>
          <p:cNvPr id="3" name="2 Rectángulo"/>
          <p:cNvSpPr/>
          <p:nvPr/>
        </p:nvSpPr>
        <p:spPr>
          <a:xfrm>
            <a:off x="2430463" y="3425895"/>
            <a:ext cx="48609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¿Cuáles  han sido las Acciones priorizadas para lograr una Atención Integral?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11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202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43398" y="2340471"/>
            <a:ext cx="9361040" cy="1620771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PREFORO EDUCACIÓN INICIAL EN EL MARCO ATENCIÓN INTEGRAL A LA PRIMERA INFANCIA </a:t>
            </a:r>
            <a:endParaRPr lang="es-CO" b="1" dirty="0"/>
          </a:p>
        </p:txBody>
      </p:sp>
      <p:sp>
        <p:nvSpPr>
          <p:cNvPr id="5" name="4 Marcador de contenido"/>
          <p:cNvSpPr>
            <a:spLocks noGrp="1"/>
          </p:cNvSpPr>
          <p:nvPr>
            <p:ph type="subTitle" idx="1"/>
          </p:nvPr>
        </p:nvSpPr>
        <p:spPr>
          <a:xfrm>
            <a:off x="252413" y="4284716"/>
            <a:ext cx="9361039" cy="1932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4400" b="1" dirty="0"/>
          </a:p>
          <a:p>
            <a:pPr marL="0" indent="0">
              <a:buNone/>
            </a:pPr>
            <a:r>
              <a:rPr lang="es-CO" sz="4400" b="1" dirty="0" smtClean="0"/>
              <a:t>Medellín, Junio 30 de 2015 </a:t>
            </a:r>
          </a:p>
          <a:p>
            <a:endParaRPr lang="es-CO" sz="4400" b="1" dirty="0" smtClean="0"/>
          </a:p>
        </p:txBody>
      </p:sp>
      <p:pic>
        <p:nvPicPr>
          <p:cNvPr id="7" name="Shape 70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212853" y="13454"/>
            <a:ext cx="493894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www.icbf.gov.co/portal/pls/portal/docs/1/2160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709" y="6084887"/>
            <a:ext cx="32403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7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47" y="1588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685552347"/>
              </p:ext>
            </p:extLst>
          </p:nvPr>
        </p:nvGraphicFramePr>
        <p:xfrm>
          <a:off x="610349" y="1692399"/>
          <a:ext cx="8623304" cy="552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67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202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348757" y="302801"/>
            <a:ext cx="5887001" cy="1260211"/>
          </a:xfrm>
        </p:spPr>
        <p:txBody>
          <a:bodyPr>
            <a:no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</a:rPr>
              <a:t> Avances - Logros </a:t>
            </a:r>
            <a:endParaRPr lang="es-CO" sz="5400" b="1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s-ES" sz="3300" b="1" dirty="0"/>
              <a:t>CUALIFICACIÓN DE AGENTES:</a:t>
            </a:r>
          </a:p>
          <a:p>
            <a:pPr marL="836676" lvl="1" indent="-342900">
              <a:buFont typeface="Arial"/>
              <a:buChar char="•"/>
            </a:pPr>
            <a:r>
              <a:rPr lang="es-ES" sz="3300" b="1" dirty="0" smtClean="0"/>
              <a:t>Diplomado de </a:t>
            </a:r>
            <a:r>
              <a:rPr lang="es-ES" sz="3300" b="1" dirty="0" err="1" smtClean="0"/>
              <a:t>Univalle</a:t>
            </a:r>
            <a:r>
              <a:rPr lang="es-ES" sz="3300" b="1" dirty="0" smtClean="0"/>
              <a:t>  100  Graduados</a:t>
            </a:r>
          </a:p>
          <a:p>
            <a:pPr marL="836676" lvl="1" indent="-342900">
              <a:buFont typeface="Arial"/>
              <a:buChar char="•"/>
            </a:pPr>
            <a:r>
              <a:rPr lang="es-ES" sz="3300" b="1" dirty="0" smtClean="0"/>
              <a:t>Diplomado </a:t>
            </a:r>
            <a:r>
              <a:rPr lang="es-ES" sz="3300" b="1" dirty="0" err="1" smtClean="0"/>
              <a:t>Univalle</a:t>
            </a:r>
            <a:r>
              <a:rPr lang="es-ES" sz="3300" b="1" dirty="0" smtClean="0"/>
              <a:t> - Nueva Zelandia Próximo A Iniciar: 40 Formador De Formadores </a:t>
            </a:r>
          </a:p>
          <a:p>
            <a:pPr marL="342900" indent="-342900">
              <a:buFont typeface="Arial"/>
              <a:buChar char="•"/>
            </a:pPr>
            <a:r>
              <a:rPr lang="es-ES" sz="3300" b="1" dirty="0" smtClean="0"/>
              <a:t>CREACIÓN </a:t>
            </a:r>
            <a:r>
              <a:rPr lang="es-ES" sz="3300" b="1" dirty="0"/>
              <a:t>DEL MODELO IMPULSO PARA ELEVAR SIGNIFICATIVAMENTE EL NIVEL EDUCATIVO DE LAS MADRES: PILOTO EN EJECUCIÓN</a:t>
            </a:r>
          </a:p>
          <a:p>
            <a:pPr marL="342900" indent="-342900">
              <a:buFont typeface="Arial"/>
              <a:buChar char="•"/>
            </a:pPr>
            <a:r>
              <a:rPr lang="es-ES" sz="3300" b="1" dirty="0"/>
              <a:t>AVANCE EN LA APLICACIÓN DEL ENFOQUE ECOLÓGICO DE DESARROLLO HUMANO AL HABER  INSERTADO LA ATENCIÓN DE LOS INFANTES EN </a:t>
            </a:r>
            <a:r>
              <a:rPr lang="es-ES" sz="3300" b="1" dirty="0" smtClean="0"/>
              <a:t>UNA </a:t>
            </a:r>
            <a:r>
              <a:rPr lang="es-ES" sz="3300" b="1" dirty="0"/>
              <a:t>ESTRATEGIA GEOGRÁFICA DE LUCHA CONTRA LA POBREZA</a:t>
            </a:r>
          </a:p>
          <a:p>
            <a:pPr marL="342900" indent="-342900">
              <a:buFont typeface="Arial"/>
              <a:buChar char="•"/>
            </a:pPr>
            <a:r>
              <a:rPr lang="es-ES" sz="3300" b="1" dirty="0"/>
              <a:t>INVERSIÓN EN INFRAESTRUCTURA</a:t>
            </a:r>
          </a:p>
          <a:p>
            <a:pPr marL="836676" lvl="1" indent="-342900">
              <a:buFont typeface="Arial"/>
              <a:buChar char="•"/>
            </a:pPr>
            <a:r>
              <a:rPr lang="es-ES" sz="3300" b="1" dirty="0" smtClean="0"/>
              <a:t>10 </a:t>
            </a:r>
            <a:r>
              <a:rPr lang="es-ES" sz="3300" b="1" dirty="0" err="1" smtClean="0"/>
              <a:t>CDIs</a:t>
            </a:r>
            <a:r>
              <a:rPr lang="es-ES" sz="3300" b="1" dirty="0" smtClean="0"/>
              <a:t> </a:t>
            </a:r>
            <a:r>
              <a:rPr lang="es-ES" sz="3300" b="1" dirty="0"/>
              <a:t>nuevos</a:t>
            </a:r>
          </a:p>
          <a:p>
            <a:pPr marL="836676" lvl="1" indent="-342900">
              <a:buFont typeface="Arial"/>
              <a:buChar char="•"/>
            </a:pPr>
            <a:r>
              <a:rPr lang="es-ES" sz="3300" b="1" dirty="0" smtClean="0"/>
              <a:t>$27.000.000   inversión</a:t>
            </a:r>
            <a:endParaRPr lang="es-ES" sz="3300" b="1" dirty="0"/>
          </a:p>
          <a:p>
            <a:pPr marL="342900" indent="-342900">
              <a:buFont typeface="Arial"/>
              <a:buChar char="•"/>
            </a:pPr>
            <a:r>
              <a:rPr lang="es-ES" sz="3300" b="1" dirty="0" smtClean="0"/>
              <a:t>350 Cupos EDUCACIÓN INICIAL SIN INTEGRALIDAD </a:t>
            </a:r>
            <a:r>
              <a:rPr lang="es-ES" sz="3300" b="1" dirty="0"/>
              <a:t>en enero 2012 y </a:t>
            </a:r>
            <a:r>
              <a:rPr lang="es-ES" sz="3300" b="1" dirty="0" smtClean="0"/>
              <a:t>6.432 ( 7.200) cupos </a:t>
            </a:r>
            <a:r>
              <a:rPr lang="es-ES" sz="3300" b="1" dirty="0"/>
              <a:t>CON CALIDAD E INTEGRALIDAD EN </a:t>
            </a:r>
            <a:r>
              <a:rPr lang="es-ES" sz="3300" b="1" dirty="0" smtClean="0"/>
              <a:t>2015</a:t>
            </a:r>
          </a:p>
          <a:p>
            <a:pPr marL="342900" indent="-342900">
              <a:buFont typeface="Arial"/>
              <a:buChar char="•"/>
            </a:pPr>
            <a:r>
              <a:rPr lang="es-ES" sz="3300" b="1" dirty="0" smtClean="0"/>
              <a:t>INVERSIÓN TOTAL  EDUCACIÓN INICIAL con atención integral durante el </a:t>
            </a:r>
            <a:r>
              <a:rPr lang="es-ES" sz="3300" b="1" dirty="0" err="1" smtClean="0"/>
              <a:t>cuatrenio</a:t>
            </a:r>
            <a:r>
              <a:rPr lang="es-ES" sz="3300" b="1" dirty="0" smtClean="0"/>
              <a:t> $66.000.000</a:t>
            </a:r>
            <a:endParaRPr lang="es-ES" sz="3300" b="1" dirty="0"/>
          </a:p>
          <a:p>
            <a:endParaRPr lang="es-CO" dirty="0"/>
          </a:p>
        </p:txBody>
      </p:sp>
      <p:sp>
        <p:nvSpPr>
          <p:cNvPr id="11" name="10 Rectángulo"/>
          <p:cNvSpPr/>
          <p:nvPr/>
        </p:nvSpPr>
        <p:spPr>
          <a:xfrm>
            <a:off x="2323059" y="5652839"/>
            <a:ext cx="5418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CO" sz="2400" b="1" dirty="0">
              <a:solidFill>
                <a:srgbClr val="00B0F0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6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247"/>
            <a:ext cx="97202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Fundapre\Imagenes\Plegable\FUNDAPRE VIDEOS ICBF\DSC05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131" y="1831227"/>
            <a:ext cx="9721850" cy="57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572893" y="3273087"/>
            <a:ext cx="4860925" cy="643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endParaRPr lang="es-CO" sz="3200" b="1" i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colegioesclavassalamanca.com/sites/colegioesclavassalamanca.com/files/muchas-graci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01" y="1332359"/>
            <a:ext cx="6753225" cy="127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VETTE-ADAMES\Desktop\FORMATOS\LOGO PRIMERA INFANCIA DEFINITIVO CON ARCOIR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42" y="2772519"/>
            <a:ext cx="424847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202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43398" y="2340471"/>
            <a:ext cx="9361040" cy="1620771"/>
          </a:xfrm>
        </p:spPr>
        <p:txBody>
          <a:bodyPr>
            <a:normAutofit/>
          </a:bodyPr>
          <a:lstStyle/>
          <a:p>
            <a:r>
              <a:rPr lang="es-CO" b="1" dirty="0" smtClean="0"/>
              <a:t>LA EXPERIENCIA </a:t>
            </a:r>
            <a:br>
              <a:rPr lang="es-CO" b="1" dirty="0" smtClean="0"/>
            </a:br>
            <a:r>
              <a:rPr lang="es-CO" b="1" dirty="0" smtClean="0"/>
              <a:t>DE SANTIAGO DE CALI</a:t>
            </a:r>
            <a:endParaRPr lang="es-CO" b="1" dirty="0"/>
          </a:p>
        </p:txBody>
      </p:sp>
      <p:sp>
        <p:nvSpPr>
          <p:cNvPr id="5" name="4 Marcador de contenido"/>
          <p:cNvSpPr>
            <a:spLocks noGrp="1"/>
          </p:cNvSpPr>
          <p:nvPr>
            <p:ph type="subTitle" idx="1"/>
          </p:nvPr>
        </p:nvSpPr>
        <p:spPr>
          <a:xfrm>
            <a:off x="252413" y="4284716"/>
            <a:ext cx="9361039" cy="1932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4400" b="1" dirty="0"/>
          </a:p>
          <a:p>
            <a:pPr marL="0" indent="0">
              <a:buNone/>
            </a:pPr>
            <a:r>
              <a:rPr lang="es-CO" sz="4400" b="1" dirty="0" smtClean="0"/>
              <a:t>Medellín, Junio 30 de 2015 </a:t>
            </a:r>
          </a:p>
          <a:p>
            <a:endParaRPr lang="es-CO" sz="4400" b="1" dirty="0" smtClean="0"/>
          </a:p>
        </p:txBody>
      </p:sp>
      <p:pic>
        <p:nvPicPr>
          <p:cNvPr id="7" name="Shape 70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212853" y="13454"/>
            <a:ext cx="493894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www.icbf.gov.co/portal/pls/portal/docs/1/2160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701" y="6012879"/>
            <a:ext cx="383762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202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348757" y="1589"/>
            <a:ext cx="6373093" cy="1561424"/>
          </a:xfrm>
        </p:spPr>
        <p:txBody>
          <a:bodyPr>
            <a:no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Enfoque ecológico</a:t>
            </a:r>
            <a:br>
              <a:rPr lang="es-CO" b="1" dirty="0" smtClean="0">
                <a:solidFill>
                  <a:schemeClr val="bg1"/>
                </a:solidFill>
              </a:rPr>
            </a:br>
            <a:r>
              <a:rPr lang="es-CO" b="1" dirty="0" smtClean="0">
                <a:solidFill>
                  <a:schemeClr val="bg1"/>
                </a:solidFill>
              </a:rPr>
              <a:t>del desarrollo humano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-1" y="1763713"/>
            <a:ext cx="9397429" cy="5616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4400" b="1" dirty="0" smtClean="0"/>
          </a:p>
          <a:p>
            <a:pPr marL="0" indent="0">
              <a:buNone/>
            </a:pPr>
            <a:endParaRPr lang="es-CO" sz="4400" b="1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1" y="2008486"/>
            <a:ext cx="9289032" cy="5544616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8" name="7 Rectángulo"/>
          <p:cNvSpPr/>
          <p:nvPr/>
        </p:nvSpPr>
        <p:spPr>
          <a:xfrm>
            <a:off x="396429" y="3348583"/>
            <a:ext cx="2448272" cy="38884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Focalización</a:t>
            </a:r>
          </a:p>
          <a:p>
            <a:pPr algn="ctr"/>
            <a:r>
              <a:rPr lang="es-CO" sz="2800" b="1" dirty="0" smtClean="0"/>
              <a:t>Articulación</a:t>
            </a:r>
          </a:p>
          <a:p>
            <a:pPr algn="ctr"/>
            <a:r>
              <a:rPr lang="es-CO" sz="2800" b="1" dirty="0" smtClean="0"/>
              <a:t>Sincronización</a:t>
            </a:r>
            <a:br>
              <a:rPr lang="es-CO" sz="2800" b="1" dirty="0" smtClean="0"/>
            </a:br>
            <a:r>
              <a:rPr lang="es-CO" sz="2800" b="1" dirty="0" smtClean="0"/>
              <a:t>de la</a:t>
            </a:r>
          </a:p>
          <a:p>
            <a:pPr algn="ctr"/>
            <a:r>
              <a:rPr lang="es-CO" sz="2800" b="1" dirty="0" smtClean="0"/>
              <a:t> inversión</a:t>
            </a:r>
          </a:p>
          <a:p>
            <a:pPr algn="ctr"/>
            <a:r>
              <a:rPr lang="es-CO" sz="2800" b="1" dirty="0" smtClean="0"/>
              <a:t>social</a:t>
            </a:r>
            <a:br>
              <a:rPr lang="es-CO" sz="2800" b="1" dirty="0" smtClean="0"/>
            </a:br>
            <a:r>
              <a:rPr lang="es-CO" sz="2800" b="1" dirty="0" smtClean="0"/>
              <a:t>en territorios</a:t>
            </a:r>
          </a:p>
          <a:p>
            <a:pPr algn="ctr"/>
            <a:r>
              <a:rPr lang="es-CO" sz="2800" b="1" dirty="0" smtClean="0"/>
              <a:t>priorizados</a:t>
            </a:r>
          </a:p>
        </p:txBody>
      </p:sp>
      <p:sp>
        <p:nvSpPr>
          <p:cNvPr id="10" name="Flecha derecha 9"/>
          <p:cNvSpPr/>
          <p:nvPr/>
        </p:nvSpPr>
        <p:spPr>
          <a:xfrm rot="19859991">
            <a:off x="2872959" y="5272228"/>
            <a:ext cx="856746" cy="33814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396429" y="1692399"/>
            <a:ext cx="907300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TERRITORIOS DE INCLUSIÓN Y OPORTUNIDADES (TIO)</a:t>
            </a:r>
            <a:br>
              <a:rPr lang="es-ES" sz="2800" b="1" dirty="0" smtClean="0"/>
            </a:br>
            <a:r>
              <a:rPr lang="es-ES" sz="2800" b="1" dirty="0" smtClean="0"/>
              <a:t>Estrategia territorial de lucha contra la pobreza </a:t>
            </a:r>
            <a:endParaRPr lang="es-ES" sz="2800" b="1" dirty="0"/>
          </a:p>
        </p:txBody>
      </p:sp>
      <p:pic>
        <p:nvPicPr>
          <p:cNvPr id="9" name="Imagen 11" descr="Logo TIO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77" y="5708139"/>
            <a:ext cx="3025789" cy="151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5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202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04741" y="1589"/>
            <a:ext cx="6408712" cy="156142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Demanda del Servicio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0" y="1763713"/>
            <a:ext cx="8750300" cy="5616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4400" b="1" dirty="0" smtClean="0"/>
          </a:p>
          <a:p>
            <a:pPr marL="0" indent="0">
              <a:buNone/>
            </a:pPr>
            <a:endParaRPr lang="es-CO" sz="4400" b="1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57" y="1764408"/>
            <a:ext cx="4248472" cy="4680520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381376696"/>
              </p:ext>
            </p:extLst>
          </p:nvPr>
        </p:nvGraphicFramePr>
        <p:xfrm>
          <a:off x="252413" y="1908423"/>
          <a:ext cx="489654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8397" y="5580831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23. 230</a:t>
            </a:r>
            <a:r>
              <a:rPr lang="es-CO" sz="3600" b="1" dirty="0"/>
              <a:t> </a:t>
            </a:r>
            <a:r>
              <a:rPr lang="es-CO" sz="2800" b="1" dirty="0" smtClean="0"/>
              <a:t>con atención  integral </a:t>
            </a:r>
          </a:p>
          <a:p>
            <a:pPr algn="ctr"/>
            <a:r>
              <a:rPr lang="es-CO" sz="2800" b="1" dirty="0" smtClean="0"/>
              <a:t>corte  Junio 2014 ICBF</a:t>
            </a:r>
          </a:p>
        </p:txBody>
      </p:sp>
    </p:spTree>
    <p:extLst>
      <p:ext uri="{BB962C8B-B14F-4D97-AF65-F5344CB8AC3E}">
        <p14:creationId xmlns:p14="http://schemas.microsoft.com/office/powerpoint/2010/main" val="272279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202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3204741" y="180231"/>
            <a:ext cx="6515522" cy="1260475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</a:rPr>
              <a:t>El programa de atención integral a la primera infancia</a:t>
            </a:r>
            <a:endParaRPr lang="es-CO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54164499"/>
              </p:ext>
            </p:extLst>
          </p:nvPr>
        </p:nvGraphicFramePr>
        <p:xfrm>
          <a:off x="324421" y="1620219"/>
          <a:ext cx="9289031" cy="5688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12453" y="5241929"/>
            <a:ext cx="3528392" cy="21390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b="1" dirty="0" smtClean="0"/>
              <a:t>-Comité Intersectorial CIPI </a:t>
            </a:r>
          </a:p>
          <a:p>
            <a:r>
              <a:rPr lang="es-CO" b="1" dirty="0" smtClean="0"/>
              <a:t>-Gerencia de Primera Infancia</a:t>
            </a:r>
          </a:p>
          <a:p>
            <a:r>
              <a:rPr lang="es-CO" b="1" dirty="0" smtClean="0"/>
              <a:t>-Coordinación Técnica Primera Infancia </a:t>
            </a:r>
            <a:endParaRPr lang="es-CO" b="1" dirty="0"/>
          </a:p>
          <a:p>
            <a:r>
              <a:rPr lang="es-CO" b="1" dirty="0" smtClean="0"/>
              <a:t>-Equipo Interdisciplinario de Apoyo </a:t>
            </a:r>
          </a:p>
          <a:p>
            <a:pPr lvl="1"/>
            <a:r>
              <a:rPr lang="es-CO" b="1" dirty="0" smtClean="0"/>
              <a:t>18 profesionales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2413" y="1692399"/>
            <a:ext cx="295232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</a:rPr>
              <a:t>EL PROGRAMA:</a:t>
            </a:r>
          </a:p>
        </p:txBody>
      </p:sp>
      <p:pic>
        <p:nvPicPr>
          <p:cNvPr id="14" name="Picture 2" descr="01_logo_cero_a_siempr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5" y="2268463"/>
            <a:ext cx="2376264" cy="104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16" y="36215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86093" y="1764295"/>
            <a:ext cx="8749665" cy="5400712"/>
          </a:xfrm>
        </p:spPr>
        <p:txBody>
          <a:bodyPr>
            <a:normAutofit/>
          </a:bodyPr>
          <a:lstStyle/>
          <a:p>
            <a:pPr algn="just"/>
            <a:endParaRPr lang="es-ES_tradnl" sz="1200" dirty="0" smtClean="0"/>
          </a:p>
          <a:p>
            <a:pPr algn="just"/>
            <a:endParaRPr lang="es-ES" sz="3000" dirty="0"/>
          </a:p>
        </p:txBody>
      </p:sp>
      <p:sp>
        <p:nvSpPr>
          <p:cNvPr id="9" name="8 Rectángulo"/>
          <p:cNvSpPr/>
          <p:nvPr/>
        </p:nvSpPr>
        <p:spPr>
          <a:xfrm>
            <a:off x="3708797" y="340796"/>
            <a:ext cx="5581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effectLst/>
              </a:rPr>
              <a:t>La propuesta: </a:t>
            </a:r>
            <a:endParaRPr lang="es-ES" sz="48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53996630"/>
              </p:ext>
            </p:extLst>
          </p:nvPr>
        </p:nvGraphicFramePr>
        <p:xfrm>
          <a:off x="396430" y="1620220"/>
          <a:ext cx="8928992" cy="439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01_logo_cero_a_siempr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89" y="6372919"/>
            <a:ext cx="2520280" cy="6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ágono 7"/>
          <p:cNvSpPr/>
          <p:nvPr/>
        </p:nvSpPr>
        <p:spPr>
          <a:xfrm>
            <a:off x="468437" y="6444927"/>
            <a:ext cx="4752528" cy="64807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40445" y="6516935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</a:rPr>
              <a:t>RUTA INTEGRAL DE ATENCIÓN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1476549" y="5148783"/>
            <a:ext cx="288032" cy="10081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Flecha abajo 14"/>
          <p:cNvSpPr/>
          <p:nvPr/>
        </p:nvSpPr>
        <p:spPr>
          <a:xfrm>
            <a:off x="3708797" y="5148783"/>
            <a:ext cx="288032" cy="100811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5"/>
          <p:cNvSpPr/>
          <p:nvPr/>
        </p:nvSpPr>
        <p:spPr>
          <a:xfrm>
            <a:off x="5797029" y="5148783"/>
            <a:ext cx="288032" cy="100811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abajo 16"/>
          <p:cNvSpPr/>
          <p:nvPr/>
        </p:nvSpPr>
        <p:spPr>
          <a:xfrm>
            <a:off x="7885261" y="5148783"/>
            <a:ext cx="288032" cy="10081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445101" y="1980431"/>
            <a:ext cx="3168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288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619" y="-2776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636789" y="1"/>
            <a:ext cx="5904656" cy="1563012"/>
          </a:xfrm>
        </p:spPr>
        <p:txBody>
          <a:bodyPr>
            <a:noAutofit/>
          </a:bodyPr>
          <a:lstStyle/>
          <a:p>
            <a:r>
              <a:rPr lang="es-CO" sz="6600" b="1" dirty="0" smtClean="0">
                <a:solidFill>
                  <a:schemeClr val="bg1"/>
                </a:solidFill>
              </a:rPr>
              <a:t>Las prioridades:</a:t>
            </a:r>
            <a:endParaRPr lang="es-CO" sz="6600" dirty="0"/>
          </a:p>
        </p:txBody>
      </p:sp>
      <p:sp>
        <p:nvSpPr>
          <p:cNvPr id="8" name="7 Rectángulo"/>
          <p:cNvSpPr/>
          <p:nvPr/>
        </p:nvSpPr>
        <p:spPr>
          <a:xfrm>
            <a:off x="1404541" y="6838977"/>
            <a:ext cx="73359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Fuente: Coordinación Técnica de Primera Infancia - SEM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30463" y="3425895"/>
            <a:ext cx="48609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¿Cuáles  han sido las Acciones priorizadas para lograr una Atención Integral?</a:t>
            </a:r>
            <a:endParaRPr lang="es-CO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26103147"/>
              </p:ext>
            </p:extLst>
          </p:nvPr>
        </p:nvGraphicFramePr>
        <p:xfrm>
          <a:off x="1582208" y="2280620"/>
          <a:ext cx="6481233" cy="432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072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indows 7\Desktop\Plantilla_NuevaMarca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25" y="0"/>
            <a:ext cx="986509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132733" y="1589"/>
            <a:ext cx="6589117" cy="1561424"/>
          </a:xfrm>
        </p:spPr>
        <p:txBody>
          <a:bodyPr>
            <a:no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Cobertura con integralidad</a:t>
            </a:r>
            <a:endParaRPr lang="es-CO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381628" y="1260351"/>
            <a:ext cx="8496944" cy="1215008"/>
          </a:xfrm>
          <a:prstGeom prst="rect">
            <a:avLst/>
          </a:prstGeom>
        </p:spPr>
        <p:txBody>
          <a:bodyPr vert="horz" lIns="98755" tIns="49378" rIns="98755" bIns="49378" rtlCol="0" anchor="ctr">
            <a:normAutofit fontScale="97500"/>
          </a:bodyPr>
          <a:lstStyle>
            <a:lvl1pPr algn="ctr" defTabSz="987552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Características de nuestros beneficiarios</a:t>
            </a:r>
            <a:endParaRPr lang="es-ES" b="1" dirty="0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248735"/>
              </p:ext>
            </p:extLst>
          </p:nvPr>
        </p:nvGraphicFramePr>
        <p:xfrm>
          <a:off x="381628" y="2052439"/>
          <a:ext cx="3672408" cy="230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612798"/>
              </p:ext>
            </p:extLst>
          </p:nvPr>
        </p:nvGraphicFramePr>
        <p:xfrm>
          <a:off x="5069449" y="2124447"/>
          <a:ext cx="38160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049970"/>
              </p:ext>
            </p:extLst>
          </p:nvPr>
        </p:nvGraphicFramePr>
        <p:xfrm>
          <a:off x="352578" y="4284687"/>
          <a:ext cx="45365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28397"/>
              </p:ext>
            </p:extLst>
          </p:nvPr>
        </p:nvGraphicFramePr>
        <p:xfrm>
          <a:off x="4921123" y="4356695"/>
          <a:ext cx="417646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0145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Words>594</Words>
  <Application>Microsoft Office PowerPoint</Application>
  <PresentationFormat>Personalizado</PresentationFormat>
  <Paragraphs>172</Paragraphs>
  <Slides>22</Slides>
  <Notes>9</Notes>
  <HiddenSlides>12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Forte</vt:lpstr>
      <vt:lpstr>Wingdings</vt:lpstr>
      <vt:lpstr>Tema de Office</vt:lpstr>
      <vt:lpstr>Presentación de PowerPoint</vt:lpstr>
      <vt:lpstr>PREFORO EDUCACIÓN INICIAL EN EL MARCO ATENCIÓN INTEGRAL A LA PRIMERA INFANCIA </vt:lpstr>
      <vt:lpstr>LA EXPERIENCIA  DE SANTIAGO DE CALI</vt:lpstr>
      <vt:lpstr>Enfoque ecológico del desarrollo humano</vt:lpstr>
      <vt:lpstr> Demanda del Servicio</vt:lpstr>
      <vt:lpstr>El programa de atención integral a la primera infancia</vt:lpstr>
      <vt:lpstr>Presentación de PowerPoint</vt:lpstr>
      <vt:lpstr>Las prioridades:</vt:lpstr>
      <vt:lpstr>Cobertura con integralidad</vt:lpstr>
      <vt:lpstr>Inclusión y diversidad </vt:lpstr>
      <vt:lpstr>Inclusión y Diversidad </vt:lpstr>
      <vt:lpstr>Atención integral de los infantes en las comunidades indígenas</vt:lpstr>
      <vt:lpstr>Presentación de PowerPoint</vt:lpstr>
      <vt:lpstr>Calidad Educación Inicial con integralidad</vt:lpstr>
      <vt:lpstr> Movilización Social</vt:lpstr>
      <vt:lpstr>Presentación de PowerPoint</vt:lpstr>
      <vt:lpstr>  Innovación </vt:lpstr>
      <vt:lpstr>Logro:</vt:lpstr>
      <vt:lpstr>2. Cobertura e inversión</vt:lpstr>
      <vt:lpstr>Presentación de PowerPoint</vt:lpstr>
      <vt:lpstr> Avances - Logros 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Edgar Polanco</cp:lastModifiedBy>
  <cp:revision>766</cp:revision>
  <dcterms:created xsi:type="dcterms:W3CDTF">2014-09-23T14:31:46Z</dcterms:created>
  <dcterms:modified xsi:type="dcterms:W3CDTF">2015-07-02T03:35:05Z</dcterms:modified>
</cp:coreProperties>
</file>