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3" r:id="rId3"/>
    <p:sldId id="257" r:id="rId4"/>
    <p:sldId id="268" r:id="rId5"/>
    <p:sldId id="276" r:id="rId6"/>
    <p:sldId id="279" r:id="rId7"/>
    <p:sldId id="271" r:id="rId8"/>
    <p:sldId id="278" r:id="rId9"/>
    <p:sldId id="260" r:id="rId10"/>
    <p:sldId id="273" r:id="rId11"/>
    <p:sldId id="277" r:id="rId12"/>
    <p:sldId id="264" r:id="rId13"/>
    <p:sldId id="265" r:id="rId14"/>
    <p:sldId id="258"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x Fernando Vargas Villegas" initials="FFVV" lastIdx="1" clrIdx="0">
    <p:extLst>
      <p:ext uri="{19B8F6BF-5375-455C-9EA6-DF929625EA0E}">
        <p15:presenceInfo xmlns:p15="http://schemas.microsoft.com/office/powerpoint/2012/main" userId="S-1-5-21-797332336-63391822-1267956476-21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1C8"/>
    <a:srgbClr val="4472C4"/>
    <a:srgbClr val="ED7D31"/>
    <a:srgbClr val="E3ECF8"/>
    <a:srgbClr val="3F65AA"/>
    <a:srgbClr val="E43866"/>
    <a:srgbClr val="436CB7"/>
    <a:srgbClr val="487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04"/>
    <p:restoredTop sz="95161"/>
  </p:normalViewPr>
  <p:slideViewPr>
    <p:cSldViewPr snapToGrid="0" snapToObjects="1">
      <p:cViewPr varScale="1">
        <p:scale>
          <a:sx n="82" d="100"/>
          <a:sy n="82" d="100"/>
        </p:scale>
        <p:origin x="941" y="4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800" dirty="0">
                <a:latin typeface="Arial" panose="020B0604020202020204" pitchFamily="34" charset="0"/>
                <a:cs typeface="Arial" panose="020B0604020202020204" pitchFamily="34" charset="0"/>
              </a:rPr>
              <a:t>Colombia</a:t>
            </a:r>
          </a:p>
        </c:rich>
      </c:tx>
      <c:layout>
        <c:manualLayout>
          <c:xMode val="edge"/>
          <c:yMode val="edge"/>
          <c:x val="0.44214153356963154"/>
          <c:y val="2.106195756722316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lineChart>
        <c:grouping val="standard"/>
        <c:varyColors val="0"/>
        <c:ser>
          <c:idx val="0"/>
          <c:order val="0"/>
          <c:tx>
            <c:strRef>
              <c:f>Hoja1!$B$1</c:f>
              <c:strCache>
                <c:ptCount val="1"/>
                <c:pt idx="0">
                  <c:v>Oficial</c:v>
                </c:pt>
              </c:strCache>
            </c:strRef>
          </c:tx>
          <c:spPr>
            <a:ln w="31750" cap="rnd">
              <a:solidFill>
                <a:schemeClr val="accent1"/>
              </a:solidFill>
              <a:round/>
            </a:ln>
            <a:effectLst/>
          </c:spPr>
          <c:marker>
            <c:symbol val="circle"/>
            <c:size val="17"/>
            <c:spPr>
              <a:solidFill>
                <a:schemeClr val="accent5">
                  <a:lumMod val="40000"/>
                  <a:lumOff val="60000"/>
                </a:schemeClr>
              </a:solidFill>
              <a:ln>
                <a:solidFill>
                  <a:schemeClr val="accent5">
                    <a:lumMod val="40000"/>
                    <a:lumOff val="60000"/>
                  </a:schemeClr>
                </a:solidFill>
              </a:ln>
              <a:effectLst/>
            </c:spPr>
          </c:marker>
          <c:dPt>
            <c:idx val="0"/>
            <c:marker>
              <c:symbol val="circle"/>
              <c:size val="17"/>
              <c:spPr>
                <a:solidFill>
                  <a:schemeClr val="accent5">
                    <a:lumMod val="40000"/>
                    <a:lumOff val="60000"/>
                  </a:schemeClr>
                </a:solidFill>
                <a:ln>
                  <a:solidFill>
                    <a:schemeClr val="accent5">
                      <a:lumMod val="40000"/>
                      <a:lumOff val="60000"/>
                    </a:schemeClr>
                  </a:solidFill>
                </a:ln>
                <a:effectLst/>
              </c:spPr>
            </c:marker>
            <c:bubble3D val="0"/>
            <c:spPr>
              <a:ln w="31750" cap="rnd">
                <a:solidFill>
                  <a:schemeClr val="accent1">
                    <a:lumMod val="40000"/>
                    <a:lumOff val="60000"/>
                  </a:schemeClr>
                </a:solidFill>
                <a:round/>
              </a:ln>
              <a:effectLst/>
            </c:spPr>
            <c:extLst>
              <c:ext xmlns:c16="http://schemas.microsoft.com/office/drawing/2014/chart" uri="{C3380CC4-5D6E-409C-BE32-E72D297353CC}">
                <c16:uniqueId val="{00000001-648C-457F-9C25-6FF5B5A05A38}"/>
              </c:ext>
            </c:extLst>
          </c:dPt>
          <c:dPt>
            <c:idx val="1"/>
            <c:marker>
              <c:symbol val="circle"/>
              <c:size val="17"/>
              <c:spPr>
                <a:solidFill>
                  <a:schemeClr val="accent5">
                    <a:lumMod val="40000"/>
                    <a:lumOff val="60000"/>
                  </a:schemeClr>
                </a:solidFill>
                <a:ln>
                  <a:solidFill>
                    <a:schemeClr val="accent5">
                      <a:lumMod val="40000"/>
                      <a:lumOff val="60000"/>
                    </a:schemeClr>
                  </a:solidFill>
                </a:ln>
                <a:effectLst/>
              </c:spPr>
            </c:marker>
            <c:bubble3D val="0"/>
            <c:spPr>
              <a:ln w="31750" cap="rnd">
                <a:solidFill>
                  <a:srgbClr val="5B9BD5">
                    <a:lumMod val="40000"/>
                    <a:lumOff val="60000"/>
                  </a:srgbClr>
                </a:solidFill>
                <a:round/>
              </a:ln>
              <a:effectLst/>
            </c:spPr>
            <c:extLst>
              <c:ext xmlns:c16="http://schemas.microsoft.com/office/drawing/2014/chart" uri="{C3380CC4-5D6E-409C-BE32-E72D297353CC}">
                <c16:uniqueId val="{0000000C-648C-457F-9C25-6FF5B5A05A38}"/>
              </c:ext>
            </c:extLst>
          </c:dPt>
          <c:dPt>
            <c:idx val="2"/>
            <c:marker>
              <c:symbol val="circle"/>
              <c:size val="17"/>
              <c:spPr>
                <a:solidFill>
                  <a:schemeClr val="accent5">
                    <a:lumMod val="40000"/>
                    <a:lumOff val="60000"/>
                  </a:schemeClr>
                </a:solidFill>
                <a:ln>
                  <a:solidFill>
                    <a:schemeClr val="accent5">
                      <a:lumMod val="40000"/>
                      <a:lumOff val="60000"/>
                    </a:schemeClr>
                  </a:solidFill>
                </a:ln>
                <a:effectLst/>
              </c:spPr>
            </c:marker>
            <c:bubble3D val="0"/>
            <c:spPr>
              <a:ln w="31750" cap="rnd">
                <a:solidFill>
                  <a:srgbClr val="5B9BD5">
                    <a:lumMod val="40000"/>
                    <a:lumOff val="60000"/>
                  </a:srgbClr>
                </a:solidFill>
                <a:round/>
              </a:ln>
              <a:effectLst/>
            </c:spPr>
            <c:extLst>
              <c:ext xmlns:c16="http://schemas.microsoft.com/office/drawing/2014/chart" uri="{C3380CC4-5D6E-409C-BE32-E72D297353CC}">
                <c16:uniqueId val="{0000000B-648C-457F-9C25-6FF5B5A05A38}"/>
              </c:ext>
            </c:extLst>
          </c:dPt>
          <c:dPt>
            <c:idx val="3"/>
            <c:marker>
              <c:symbol val="circle"/>
              <c:size val="17"/>
              <c:spPr>
                <a:solidFill>
                  <a:schemeClr val="accent5">
                    <a:lumMod val="40000"/>
                    <a:lumOff val="60000"/>
                  </a:schemeClr>
                </a:solidFill>
                <a:ln>
                  <a:solidFill>
                    <a:schemeClr val="accent5">
                      <a:lumMod val="40000"/>
                      <a:lumOff val="60000"/>
                    </a:schemeClr>
                  </a:solidFill>
                </a:ln>
                <a:effectLst/>
              </c:spPr>
            </c:marker>
            <c:bubble3D val="0"/>
            <c:spPr>
              <a:ln w="31750" cap="rnd">
                <a:solidFill>
                  <a:srgbClr val="5B9BD5">
                    <a:lumMod val="40000"/>
                    <a:lumOff val="60000"/>
                  </a:srgbClr>
                </a:solidFill>
                <a:round/>
              </a:ln>
              <a:effectLst/>
            </c:spPr>
            <c:extLst>
              <c:ext xmlns:c16="http://schemas.microsoft.com/office/drawing/2014/chart" uri="{C3380CC4-5D6E-409C-BE32-E72D297353CC}">
                <c16:uniqueId val="{0000000A-648C-457F-9C25-6FF5B5A05A38}"/>
              </c:ext>
            </c:extLst>
          </c:dPt>
          <c:dPt>
            <c:idx val="4"/>
            <c:marker>
              <c:symbol val="circle"/>
              <c:size val="17"/>
              <c:spPr>
                <a:solidFill>
                  <a:schemeClr val="accent5">
                    <a:lumMod val="40000"/>
                    <a:lumOff val="60000"/>
                  </a:schemeClr>
                </a:solidFill>
                <a:ln>
                  <a:solidFill>
                    <a:schemeClr val="accent5">
                      <a:lumMod val="40000"/>
                      <a:lumOff val="60000"/>
                    </a:schemeClr>
                  </a:solidFill>
                </a:ln>
                <a:effectLst/>
              </c:spPr>
            </c:marker>
            <c:bubble3D val="0"/>
            <c:spPr>
              <a:ln w="31750" cap="rnd">
                <a:solidFill>
                  <a:srgbClr val="5B9BD5">
                    <a:lumMod val="40000"/>
                    <a:lumOff val="60000"/>
                  </a:srgbClr>
                </a:solidFill>
                <a:round/>
              </a:ln>
              <a:effectLst/>
            </c:spPr>
            <c:extLst>
              <c:ext xmlns:c16="http://schemas.microsoft.com/office/drawing/2014/chart" uri="{C3380CC4-5D6E-409C-BE32-E72D297353CC}">
                <c16:uniqueId val="{00000009-648C-457F-9C25-6FF5B5A05A38}"/>
              </c:ext>
            </c:extLst>
          </c:dPt>
          <c:dPt>
            <c:idx val="5"/>
            <c:marker>
              <c:symbol val="circle"/>
              <c:size val="17"/>
              <c:spPr>
                <a:solidFill>
                  <a:schemeClr val="accent5">
                    <a:lumMod val="40000"/>
                    <a:lumOff val="60000"/>
                  </a:schemeClr>
                </a:solidFill>
                <a:ln>
                  <a:solidFill>
                    <a:schemeClr val="accent5">
                      <a:lumMod val="40000"/>
                      <a:lumOff val="60000"/>
                    </a:schemeClr>
                  </a:solidFill>
                </a:ln>
                <a:effectLst/>
              </c:spPr>
            </c:marker>
            <c:bubble3D val="0"/>
            <c:spPr>
              <a:ln w="31750" cap="rnd">
                <a:solidFill>
                  <a:srgbClr val="5B9BD5">
                    <a:lumMod val="40000"/>
                    <a:lumOff val="60000"/>
                  </a:srgbClr>
                </a:solidFill>
                <a:round/>
              </a:ln>
              <a:effectLst/>
            </c:spPr>
            <c:extLst>
              <c:ext xmlns:c16="http://schemas.microsoft.com/office/drawing/2014/chart" uri="{C3380CC4-5D6E-409C-BE32-E72D297353CC}">
                <c16:uniqueId val="{00000008-648C-457F-9C25-6FF5B5A05A38}"/>
              </c:ext>
            </c:extLst>
          </c:dPt>
          <c:dPt>
            <c:idx val="6"/>
            <c:marker>
              <c:symbol val="circle"/>
              <c:size val="17"/>
              <c:spPr>
                <a:solidFill>
                  <a:schemeClr val="accent5">
                    <a:lumMod val="40000"/>
                    <a:lumOff val="60000"/>
                  </a:schemeClr>
                </a:solidFill>
                <a:ln>
                  <a:solidFill>
                    <a:schemeClr val="accent5">
                      <a:lumMod val="40000"/>
                      <a:lumOff val="60000"/>
                    </a:schemeClr>
                  </a:solidFill>
                </a:ln>
                <a:effectLst/>
              </c:spPr>
            </c:marker>
            <c:bubble3D val="0"/>
            <c:spPr>
              <a:ln w="31750" cap="rnd">
                <a:solidFill>
                  <a:schemeClr val="accent5">
                    <a:lumMod val="40000"/>
                    <a:lumOff val="60000"/>
                  </a:schemeClr>
                </a:solidFill>
                <a:round/>
              </a:ln>
              <a:effectLst/>
            </c:spPr>
            <c:extLst>
              <c:ext xmlns:c16="http://schemas.microsoft.com/office/drawing/2014/chart" uri="{C3380CC4-5D6E-409C-BE32-E72D297353CC}">
                <c16:uniqueId val="{00000003-648C-457F-9C25-6FF5B5A05A38}"/>
              </c:ext>
            </c:extLst>
          </c:dPt>
          <c:dPt>
            <c:idx val="7"/>
            <c:marker>
              <c:symbol val="circle"/>
              <c:size val="17"/>
              <c:spPr>
                <a:solidFill>
                  <a:schemeClr val="accent5">
                    <a:lumMod val="40000"/>
                    <a:lumOff val="60000"/>
                  </a:schemeClr>
                </a:solidFill>
                <a:ln>
                  <a:solidFill>
                    <a:schemeClr val="accent5">
                      <a:lumMod val="40000"/>
                      <a:lumOff val="60000"/>
                    </a:schemeClr>
                  </a:solidFill>
                </a:ln>
                <a:effectLst/>
              </c:spPr>
            </c:marker>
            <c:bubble3D val="0"/>
            <c:spPr>
              <a:ln w="31750" cap="rnd">
                <a:solidFill>
                  <a:srgbClr val="5B9BD5">
                    <a:lumMod val="40000"/>
                    <a:lumOff val="60000"/>
                  </a:srgbClr>
                </a:solidFill>
                <a:round/>
              </a:ln>
              <a:effectLst/>
            </c:spPr>
            <c:extLst>
              <c:ext xmlns:c16="http://schemas.microsoft.com/office/drawing/2014/chart" uri="{C3380CC4-5D6E-409C-BE32-E72D297353CC}">
                <c16:uniqueId val="{00000007-648C-457F-9C25-6FF5B5A05A38}"/>
              </c:ext>
            </c:extLst>
          </c:dPt>
          <c:dLbls>
            <c:dLbl>
              <c:idx val="0"/>
              <c:layout>
                <c:manualLayout>
                  <c:x val="-4.3542208040401036E-2"/>
                  <c:y val="4.35731549195811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8C-457F-9C25-6FF5B5A05A3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Hoja1!$A$2:$A$9</c:f>
              <c:strCache>
                <c:ptCount val="8"/>
                <c:pt idx="0">
                  <c:v>Dic 3 </c:v>
                </c:pt>
                <c:pt idx="1">
                  <c:v>Dic11</c:v>
                </c:pt>
                <c:pt idx="2">
                  <c:v>Dic 17 </c:v>
                </c:pt>
                <c:pt idx="3">
                  <c:v>Ene 7 </c:v>
                </c:pt>
                <c:pt idx="4">
                  <c:v>Ene 13 </c:v>
                </c:pt>
                <c:pt idx="5">
                  <c:v>Ene 21 </c:v>
                </c:pt>
                <c:pt idx="6">
                  <c:v>Ene 22</c:v>
                </c:pt>
                <c:pt idx="7">
                  <c:v>Ene 23</c:v>
                </c:pt>
              </c:strCache>
            </c:strRef>
          </c:cat>
          <c:val>
            <c:numRef>
              <c:f>Hoja1!$B$2:$B$9</c:f>
              <c:numCache>
                <c:formatCode>#,##0</c:formatCode>
                <c:ptCount val="8"/>
                <c:pt idx="0">
                  <c:v>2064342.9999999977</c:v>
                </c:pt>
                <c:pt idx="1">
                  <c:v>3449564.0000000065</c:v>
                </c:pt>
                <c:pt idx="2">
                  <c:v>4369011.0000000009</c:v>
                </c:pt>
                <c:pt idx="3">
                  <c:v>5201221.0000000009</c:v>
                </c:pt>
                <c:pt idx="4">
                  <c:v>5616484</c:v>
                </c:pt>
                <c:pt idx="5">
                  <c:v>6163373</c:v>
                </c:pt>
                <c:pt idx="6">
                  <c:v>6198975</c:v>
                </c:pt>
                <c:pt idx="7">
                  <c:v>6307514</c:v>
                </c:pt>
              </c:numCache>
            </c:numRef>
          </c:val>
          <c:smooth val="0"/>
          <c:extLst>
            <c:ext xmlns:c16="http://schemas.microsoft.com/office/drawing/2014/chart" uri="{C3380CC4-5D6E-409C-BE32-E72D297353CC}">
              <c16:uniqueId val="{00000004-648C-457F-9C25-6FF5B5A05A38}"/>
            </c:ext>
          </c:extLst>
        </c:ser>
        <c:ser>
          <c:idx val="1"/>
          <c:order val="1"/>
          <c:tx>
            <c:strRef>
              <c:f>Hoja1!$C$1</c:f>
              <c:strCache>
                <c:ptCount val="1"/>
                <c:pt idx="0">
                  <c:v>No oficial</c:v>
                </c:pt>
              </c:strCache>
            </c:strRef>
          </c:tx>
          <c:spPr>
            <a:ln w="31750" cap="rnd">
              <a:solidFill>
                <a:schemeClr val="accent2"/>
              </a:solidFill>
              <a:round/>
            </a:ln>
            <a:effectLst/>
          </c:spPr>
          <c:marker>
            <c:symbol val="circle"/>
            <c:size val="17"/>
            <c:spPr>
              <a:solidFill>
                <a:schemeClr val="accent2"/>
              </a:solidFill>
              <a:ln>
                <a:noFill/>
              </a:ln>
              <a:effectLst/>
            </c:spPr>
          </c:marker>
          <c:dLbls>
            <c:dLbl>
              <c:idx val="0"/>
              <c:layout>
                <c:manualLayout>
                  <c:x val="-7.0452206695933953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8C-457F-9C25-6FF5B5A05A3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Hoja1!$A$2:$A$9</c:f>
              <c:strCache>
                <c:ptCount val="8"/>
                <c:pt idx="0">
                  <c:v>Dic 3 </c:v>
                </c:pt>
                <c:pt idx="1">
                  <c:v>Dic11</c:v>
                </c:pt>
                <c:pt idx="2">
                  <c:v>Dic 17 </c:v>
                </c:pt>
                <c:pt idx="3">
                  <c:v>Ene 7 </c:v>
                </c:pt>
                <c:pt idx="4">
                  <c:v>Ene 13 </c:v>
                </c:pt>
                <c:pt idx="5">
                  <c:v>Ene 21 </c:v>
                </c:pt>
                <c:pt idx="6">
                  <c:v>Ene 22</c:v>
                </c:pt>
                <c:pt idx="7">
                  <c:v>Ene 23</c:v>
                </c:pt>
              </c:strCache>
            </c:strRef>
          </c:cat>
          <c:val>
            <c:numRef>
              <c:f>Hoja1!$C$2:$C$9</c:f>
              <c:numCache>
                <c:formatCode>#,##0</c:formatCode>
                <c:ptCount val="8"/>
                <c:pt idx="0">
                  <c:v>388207.99999999994</c:v>
                </c:pt>
                <c:pt idx="1">
                  <c:v>1011853.0000000002</c:v>
                </c:pt>
                <c:pt idx="2">
                  <c:v>1094520</c:v>
                </c:pt>
                <c:pt idx="3">
                  <c:v>1192396.9999999986</c:v>
                </c:pt>
                <c:pt idx="4">
                  <c:v>1213618</c:v>
                </c:pt>
                <c:pt idx="5">
                  <c:v>1236386</c:v>
                </c:pt>
                <c:pt idx="6">
                  <c:v>1237296</c:v>
                </c:pt>
                <c:pt idx="7">
                  <c:v>1249962</c:v>
                </c:pt>
              </c:numCache>
            </c:numRef>
          </c:val>
          <c:smooth val="0"/>
          <c:extLst>
            <c:ext xmlns:c16="http://schemas.microsoft.com/office/drawing/2014/chart" uri="{C3380CC4-5D6E-409C-BE32-E72D297353CC}">
              <c16:uniqueId val="{00000006-648C-457F-9C25-6FF5B5A05A38}"/>
            </c:ext>
          </c:extLst>
        </c:ser>
        <c:dLbls>
          <c:dLblPos val="ctr"/>
          <c:showLegendKey val="0"/>
          <c:showVal val="1"/>
          <c:showCatName val="0"/>
          <c:showSerName val="0"/>
          <c:showPercent val="0"/>
          <c:showBubbleSize val="0"/>
        </c:dLbls>
        <c:marker val="1"/>
        <c:smooth val="0"/>
        <c:axId val="497910840"/>
        <c:axId val="497915104"/>
      </c:lineChart>
      <c:catAx>
        <c:axId val="4979108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497915104"/>
        <c:crosses val="autoZero"/>
        <c:auto val="1"/>
        <c:lblAlgn val="ctr"/>
        <c:lblOffset val="100"/>
        <c:noMultiLvlLbl val="0"/>
      </c:catAx>
      <c:valAx>
        <c:axId val="4979151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979108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[Listado Detallado de tickets de SIMAT de Enero 2019.xlsx]Hoja1!TablaDinámica1</c:name>
    <c:fmtId val="5"/>
  </c:pivotSource>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err="1"/>
              <a:t>Reporte</a:t>
            </a:r>
            <a:r>
              <a:rPr lang="en-US" sz="2000" b="1" dirty="0"/>
              <a:t> de </a:t>
            </a:r>
            <a:r>
              <a:rPr lang="en-US" sz="2000" b="1" dirty="0" err="1"/>
              <a:t>Incidentes</a:t>
            </a:r>
            <a:r>
              <a:rPr lang="en-US" sz="2000" b="1" dirty="0"/>
              <a:t> SIMAT - Mesa de </a:t>
            </a:r>
            <a:r>
              <a:rPr lang="en-US" sz="2000" b="1" dirty="0" err="1"/>
              <a:t>Ayuda</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Hoja1!$B$3</c:f>
              <c:strCache>
                <c:ptCount val="1"/>
                <c:pt idx="0">
                  <c:v>Total</c:v>
                </c:pt>
              </c:strCache>
            </c:strRef>
          </c:tx>
          <c:spPr>
            <a:solidFill>
              <a:schemeClr val="accent1"/>
            </a:solidFill>
            <a:ln>
              <a:noFill/>
            </a:ln>
            <a:effectLst/>
          </c:spPr>
          <c:invertIfNegative val="0"/>
          <c:cat>
            <c:strRef>
              <c:f>Hoja1!$A$4:$A$29</c:f>
              <c:strCache>
                <c:ptCount val="25"/>
                <c:pt idx="0">
                  <c:v>&lt;2/01/19</c:v>
                </c:pt>
                <c:pt idx="1">
                  <c:v>2-ene</c:v>
                </c:pt>
                <c:pt idx="2">
                  <c:v>3-ene</c:v>
                </c:pt>
                <c:pt idx="3">
                  <c:v>4-ene</c:v>
                </c:pt>
                <c:pt idx="4">
                  <c:v>5-ene</c:v>
                </c:pt>
                <c:pt idx="5">
                  <c:v>8-ene</c:v>
                </c:pt>
                <c:pt idx="6">
                  <c:v>9-ene</c:v>
                </c:pt>
                <c:pt idx="7">
                  <c:v>10-ene</c:v>
                </c:pt>
                <c:pt idx="8">
                  <c:v>11-ene</c:v>
                </c:pt>
                <c:pt idx="9">
                  <c:v>12-ene</c:v>
                </c:pt>
                <c:pt idx="10">
                  <c:v>14-ene</c:v>
                </c:pt>
                <c:pt idx="11">
                  <c:v>15-ene</c:v>
                </c:pt>
                <c:pt idx="12">
                  <c:v>16-ene</c:v>
                </c:pt>
                <c:pt idx="13">
                  <c:v>17-ene</c:v>
                </c:pt>
                <c:pt idx="14">
                  <c:v>18-ene</c:v>
                </c:pt>
                <c:pt idx="15">
                  <c:v>19-ene</c:v>
                </c:pt>
                <c:pt idx="16">
                  <c:v>21-ene</c:v>
                </c:pt>
                <c:pt idx="17">
                  <c:v>22-ene</c:v>
                </c:pt>
                <c:pt idx="18">
                  <c:v>23-ene</c:v>
                </c:pt>
                <c:pt idx="19">
                  <c:v>24-ene</c:v>
                </c:pt>
                <c:pt idx="20">
                  <c:v>25-ene</c:v>
                </c:pt>
                <c:pt idx="21">
                  <c:v>28-ene</c:v>
                </c:pt>
                <c:pt idx="22">
                  <c:v>29-ene</c:v>
                </c:pt>
                <c:pt idx="23">
                  <c:v>30-ene</c:v>
                </c:pt>
                <c:pt idx="24">
                  <c:v>31-ene</c:v>
                </c:pt>
              </c:strCache>
            </c:strRef>
          </c:cat>
          <c:val>
            <c:numRef>
              <c:f>Hoja1!$B$4:$B$29</c:f>
              <c:numCache>
                <c:formatCode>General</c:formatCode>
                <c:ptCount val="25"/>
                <c:pt idx="1">
                  <c:v>3</c:v>
                </c:pt>
                <c:pt idx="2">
                  <c:v>9</c:v>
                </c:pt>
                <c:pt idx="3">
                  <c:v>5</c:v>
                </c:pt>
                <c:pt idx="4">
                  <c:v>1</c:v>
                </c:pt>
                <c:pt idx="5">
                  <c:v>8</c:v>
                </c:pt>
                <c:pt idx="6">
                  <c:v>12</c:v>
                </c:pt>
                <c:pt idx="7">
                  <c:v>11</c:v>
                </c:pt>
                <c:pt idx="8">
                  <c:v>14</c:v>
                </c:pt>
                <c:pt idx="9">
                  <c:v>2</c:v>
                </c:pt>
                <c:pt idx="10">
                  <c:v>22</c:v>
                </c:pt>
                <c:pt idx="11">
                  <c:v>20</c:v>
                </c:pt>
                <c:pt idx="12">
                  <c:v>26</c:v>
                </c:pt>
                <c:pt idx="13">
                  <c:v>45</c:v>
                </c:pt>
                <c:pt idx="14">
                  <c:v>47</c:v>
                </c:pt>
                <c:pt idx="15">
                  <c:v>16</c:v>
                </c:pt>
                <c:pt idx="16">
                  <c:v>105</c:v>
                </c:pt>
                <c:pt idx="17">
                  <c:v>102</c:v>
                </c:pt>
                <c:pt idx="18">
                  <c:v>108</c:v>
                </c:pt>
                <c:pt idx="19">
                  <c:v>45</c:v>
                </c:pt>
                <c:pt idx="20">
                  <c:v>28</c:v>
                </c:pt>
                <c:pt idx="21">
                  <c:v>34</c:v>
                </c:pt>
                <c:pt idx="22">
                  <c:v>37</c:v>
                </c:pt>
                <c:pt idx="23">
                  <c:v>37</c:v>
                </c:pt>
                <c:pt idx="24">
                  <c:v>28</c:v>
                </c:pt>
              </c:numCache>
            </c:numRef>
          </c:val>
          <c:extLst>
            <c:ext xmlns:c16="http://schemas.microsoft.com/office/drawing/2014/chart" uri="{C3380CC4-5D6E-409C-BE32-E72D297353CC}">
              <c16:uniqueId val="{00000000-E93C-7C42-AB8D-3BEED8203F84}"/>
            </c:ext>
          </c:extLst>
        </c:ser>
        <c:dLbls>
          <c:showLegendKey val="0"/>
          <c:showVal val="0"/>
          <c:showCatName val="0"/>
          <c:showSerName val="0"/>
          <c:showPercent val="0"/>
          <c:showBubbleSize val="0"/>
        </c:dLbls>
        <c:gapWidth val="219"/>
        <c:overlap val="-27"/>
        <c:axId val="1042127375"/>
        <c:axId val="1042128191"/>
      </c:barChart>
      <c:catAx>
        <c:axId val="1042127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42128191"/>
        <c:crosses val="autoZero"/>
        <c:auto val="1"/>
        <c:lblAlgn val="ctr"/>
        <c:lblOffset val="100"/>
        <c:noMultiLvlLbl val="0"/>
      </c:catAx>
      <c:valAx>
        <c:axId val="1042128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42127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hyperlink" Target="https://www.sistemamatriculas.gov.co/"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hyperlink" Target="https://sistemamatriculasbogota.mineducacion.gov.co/simat/app"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istemamatriculas.gov.co/" TargetMode="External"/><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istemamatriculasbogota.mineducacion.gov.co/simat/app" TargetMode="External"/><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C4760-7A08-4F12-8795-18B67364D30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s-CO"/>
        </a:p>
      </dgm:t>
    </dgm:pt>
    <dgm:pt modelId="{EFF5D000-D34F-43A9-8191-0E3F0CE22010}">
      <dgm:prSet phldrT="[Texto]" custT="1"/>
      <dgm:spPr/>
      <dgm:t>
        <a:bodyPr/>
        <a:lstStyle/>
        <a:p>
          <a:pPr>
            <a:buNone/>
          </a:pPr>
          <a:r>
            <a:rPr lang="es-CO" sz="1000" b="0" i="0" dirty="0">
              <a:hlinkClick xmlns:r="http://schemas.openxmlformats.org/officeDocument/2006/relationships" r:id="rId1"/>
            </a:rPr>
            <a:t>https://www.sistemamatriculas.gov.co/</a:t>
          </a:r>
          <a:endParaRPr lang="es-CO" sz="1000" dirty="0"/>
        </a:p>
      </dgm:t>
    </dgm:pt>
    <dgm:pt modelId="{93A028ED-3AD5-4B38-8B69-40BC698628E7}" type="parTrans" cxnId="{F45A96BC-B931-4418-8379-9409C2B7CC8F}">
      <dgm:prSet/>
      <dgm:spPr/>
      <dgm:t>
        <a:bodyPr/>
        <a:lstStyle/>
        <a:p>
          <a:endParaRPr lang="es-CO"/>
        </a:p>
      </dgm:t>
    </dgm:pt>
    <dgm:pt modelId="{5288E9EA-DB07-45CB-81C6-04661967135C}" type="sibTrans" cxnId="{F45A96BC-B931-4418-8379-9409C2B7CC8F}">
      <dgm:prSet/>
      <dgm:spPr/>
      <dgm:t>
        <a:bodyPr/>
        <a:lstStyle/>
        <a:p>
          <a:endParaRPr lang="es-CO"/>
        </a:p>
      </dgm:t>
    </dgm:pt>
    <dgm:pt modelId="{322ED5BD-64B3-4BF9-A99C-794B9767191B}">
      <dgm:prSet phldrT="[Texto]"/>
      <dgm:spPr/>
      <dgm:t>
        <a:bodyPr/>
        <a:lstStyle/>
        <a:p>
          <a:r>
            <a:rPr lang="es-ES" dirty="0"/>
            <a:t> </a:t>
          </a:r>
          <a:endParaRPr lang="es-CO" dirty="0"/>
        </a:p>
      </dgm:t>
    </dgm:pt>
    <dgm:pt modelId="{1D6E01E9-FFB6-4747-98BC-6BD9CB57200B}" type="parTrans" cxnId="{627603E3-978B-450C-851F-AC98909905EE}">
      <dgm:prSet/>
      <dgm:spPr/>
      <dgm:t>
        <a:bodyPr/>
        <a:lstStyle/>
        <a:p>
          <a:endParaRPr lang="es-CO"/>
        </a:p>
      </dgm:t>
    </dgm:pt>
    <dgm:pt modelId="{7CDE366E-4C96-40BB-A320-95FB675FA960}" type="sibTrans" cxnId="{627603E3-978B-450C-851F-AC98909905EE}">
      <dgm:prSet/>
      <dgm:spPr/>
      <dgm:t>
        <a:bodyPr/>
        <a:lstStyle/>
        <a:p>
          <a:endParaRPr lang="es-CO"/>
        </a:p>
      </dgm:t>
    </dgm:pt>
    <dgm:pt modelId="{1344283F-376F-471F-B9A5-C4D2150B07AC}">
      <dgm:prSet phldrT="[Texto]"/>
      <dgm:spPr/>
      <dgm:t>
        <a:bodyPr/>
        <a:lstStyle/>
        <a:p>
          <a:r>
            <a:rPr lang="es-ES" dirty="0"/>
            <a:t> </a:t>
          </a:r>
          <a:endParaRPr lang="es-CO" dirty="0"/>
        </a:p>
      </dgm:t>
    </dgm:pt>
    <dgm:pt modelId="{A9AF5084-B6FF-4D1D-BBCD-72901FAF7BC1}" type="parTrans" cxnId="{B14256DE-E07D-47A3-BCDB-29A31668956F}">
      <dgm:prSet/>
      <dgm:spPr/>
      <dgm:t>
        <a:bodyPr/>
        <a:lstStyle/>
        <a:p>
          <a:endParaRPr lang="es-CO"/>
        </a:p>
      </dgm:t>
    </dgm:pt>
    <dgm:pt modelId="{CC8082A6-6F76-41EE-A084-86C75A7280E6}" type="sibTrans" cxnId="{B14256DE-E07D-47A3-BCDB-29A31668956F}">
      <dgm:prSet/>
      <dgm:spPr/>
      <dgm:t>
        <a:bodyPr/>
        <a:lstStyle/>
        <a:p>
          <a:endParaRPr lang="es-CO"/>
        </a:p>
      </dgm:t>
    </dgm:pt>
    <dgm:pt modelId="{5A55BCD7-2D0C-4B18-8359-09DE43CAD3EA}">
      <dgm:prSet phldrT="[Texto]"/>
      <dgm:spPr/>
      <dgm:t>
        <a:bodyPr/>
        <a:lstStyle/>
        <a:p>
          <a:r>
            <a:rPr lang="es-ES" dirty="0"/>
            <a:t> </a:t>
          </a:r>
          <a:endParaRPr lang="es-CO" dirty="0"/>
        </a:p>
      </dgm:t>
    </dgm:pt>
    <dgm:pt modelId="{5A4AFFC8-34D0-4BEC-B514-A353BA09429B}" type="parTrans" cxnId="{A3B3FE27-4560-492D-BC8A-FA3012244FE9}">
      <dgm:prSet/>
      <dgm:spPr/>
      <dgm:t>
        <a:bodyPr/>
        <a:lstStyle/>
        <a:p>
          <a:endParaRPr lang="es-CO"/>
        </a:p>
      </dgm:t>
    </dgm:pt>
    <dgm:pt modelId="{E3C7D89D-B49A-4D85-BD40-42CA4E3C45AC}" type="sibTrans" cxnId="{A3B3FE27-4560-492D-BC8A-FA3012244FE9}">
      <dgm:prSet/>
      <dgm:spPr/>
      <dgm:t>
        <a:bodyPr/>
        <a:lstStyle/>
        <a:p>
          <a:endParaRPr lang="es-CO"/>
        </a:p>
      </dgm:t>
    </dgm:pt>
    <dgm:pt modelId="{835DBF41-A8C8-4F59-A349-50C0503F9950}">
      <dgm:prSet phldrT="[Texto]"/>
      <dgm:spPr/>
      <dgm:t>
        <a:bodyPr/>
        <a:lstStyle/>
        <a:p>
          <a:r>
            <a:rPr lang="es-ES" dirty="0"/>
            <a:t> </a:t>
          </a:r>
          <a:endParaRPr lang="es-CO" dirty="0"/>
        </a:p>
      </dgm:t>
    </dgm:pt>
    <dgm:pt modelId="{6F1CC993-6C6C-4F08-BB64-B67AA7E6FD49}" type="parTrans" cxnId="{0950CAC0-6AD6-4D50-8368-C5DB76F2C76B}">
      <dgm:prSet/>
      <dgm:spPr/>
      <dgm:t>
        <a:bodyPr/>
        <a:lstStyle/>
        <a:p>
          <a:endParaRPr lang="es-CO"/>
        </a:p>
      </dgm:t>
    </dgm:pt>
    <dgm:pt modelId="{CA012EA3-DF31-4B8B-B184-7F0BB2D02D4A}" type="sibTrans" cxnId="{0950CAC0-6AD6-4D50-8368-C5DB76F2C76B}">
      <dgm:prSet/>
      <dgm:spPr/>
      <dgm:t>
        <a:bodyPr/>
        <a:lstStyle/>
        <a:p>
          <a:endParaRPr lang="es-CO"/>
        </a:p>
      </dgm:t>
    </dgm:pt>
    <dgm:pt modelId="{F9DBECEA-AE59-46AB-A89B-254A650E9A67}">
      <dgm:prSet phldrT="[Texto]"/>
      <dgm:spPr/>
      <dgm:t>
        <a:bodyPr/>
        <a:lstStyle/>
        <a:p>
          <a:r>
            <a:rPr lang="es-ES" dirty="0"/>
            <a:t> </a:t>
          </a:r>
          <a:endParaRPr lang="es-CO" dirty="0"/>
        </a:p>
      </dgm:t>
    </dgm:pt>
    <dgm:pt modelId="{F2F32BCB-B2F6-41FD-9DFC-4C3BAE14E2D3}" type="parTrans" cxnId="{CA39F36D-D80A-4BA8-A2B5-C497B5851484}">
      <dgm:prSet/>
      <dgm:spPr/>
      <dgm:t>
        <a:bodyPr/>
        <a:lstStyle/>
        <a:p>
          <a:endParaRPr lang="es-CO"/>
        </a:p>
      </dgm:t>
    </dgm:pt>
    <dgm:pt modelId="{6E492B7E-3C12-43C9-AD3F-CD272E58B56D}" type="sibTrans" cxnId="{CA39F36D-D80A-4BA8-A2B5-C497B5851484}">
      <dgm:prSet/>
      <dgm:spPr/>
      <dgm:t>
        <a:bodyPr/>
        <a:lstStyle/>
        <a:p>
          <a:endParaRPr lang="es-CO"/>
        </a:p>
      </dgm:t>
    </dgm:pt>
    <dgm:pt modelId="{CCDC7FB1-59A5-4227-B152-07C6D6B3C728}">
      <dgm:prSet/>
      <dgm:spPr/>
      <dgm:t>
        <a:bodyPr/>
        <a:lstStyle/>
        <a:p>
          <a:r>
            <a:rPr lang="es-ES" dirty="0"/>
            <a:t>Nuevo</a:t>
          </a:r>
          <a:endParaRPr lang="es-CO" dirty="0"/>
        </a:p>
      </dgm:t>
    </dgm:pt>
    <dgm:pt modelId="{C42BC20B-407B-4482-8C09-420E1F0DE921}" type="parTrans" cxnId="{793AECE3-11D1-4B59-8866-3252B2CACDD8}">
      <dgm:prSet/>
      <dgm:spPr/>
      <dgm:t>
        <a:bodyPr/>
        <a:lstStyle/>
        <a:p>
          <a:endParaRPr lang="es-CO"/>
        </a:p>
      </dgm:t>
    </dgm:pt>
    <dgm:pt modelId="{C9915BCF-BBFD-4772-B697-7A6E9A461652}" type="sibTrans" cxnId="{793AECE3-11D1-4B59-8866-3252B2CACDD8}">
      <dgm:prSet/>
      <dgm:spPr/>
      <dgm:t>
        <a:bodyPr/>
        <a:lstStyle/>
        <a:p>
          <a:endParaRPr lang="es-CO"/>
        </a:p>
      </dgm:t>
    </dgm:pt>
    <dgm:pt modelId="{2C921051-57DB-4FBC-8390-8CD2E8A7B34C}">
      <dgm:prSet/>
      <dgm:spPr/>
      <dgm:t>
        <a:bodyPr/>
        <a:lstStyle/>
        <a:p>
          <a:r>
            <a:rPr lang="es-ES" dirty="0"/>
            <a:t>Nuevo</a:t>
          </a:r>
          <a:endParaRPr lang="es-CO" dirty="0"/>
        </a:p>
      </dgm:t>
    </dgm:pt>
    <dgm:pt modelId="{8521F75A-BF63-4FE8-905D-E1314591927B}" type="parTrans" cxnId="{50A477A9-626B-4323-8C04-16DDDB934CA6}">
      <dgm:prSet/>
      <dgm:spPr/>
      <dgm:t>
        <a:bodyPr/>
        <a:lstStyle/>
        <a:p>
          <a:endParaRPr lang="es-CO"/>
        </a:p>
      </dgm:t>
    </dgm:pt>
    <dgm:pt modelId="{42C4A378-A980-4905-9E3C-7AD7B9E4B81D}" type="sibTrans" cxnId="{50A477A9-626B-4323-8C04-16DDDB934CA6}">
      <dgm:prSet/>
      <dgm:spPr/>
      <dgm:t>
        <a:bodyPr/>
        <a:lstStyle/>
        <a:p>
          <a:endParaRPr lang="es-CO"/>
        </a:p>
      </dgm:t>
    </dgm:pt>
    <dgm:pt modelId="{E9AA5D1F-56F1-467F-A13F-D9E17DCA7527}">
      <dgm:prSet/>
      <dgm:spPr/>
      <dgm:t>
        <a:bodyPr/>
        <a:lstStyle/>
        <a:p>
          <a:endParaRPr lang="es-CO"/>
        </a:p>
      </dgm:t>
    </dgm:pt>
    <dgm:pt modelId="{3FB7C425-4D13-4862-9546-39EF9DD4A29E}" type="parTrans" cxnId="{2D77AB9D-7924-477C-91CA-1DB6EF9FD8DA}">
      <dgm:prSet/>
      <dgm:spPr/>
      <dgm:t>
        <a:bodyPr/>
        <a:lstStyle/>
        <a:p>
          <a:endParaRPr lang="es-CO"/>
        </a:p>
      </dgm:t>
    </dgm:pt>
    <dgm:pt modelId="{5E9D0D68-1E49-481A-8D5C-C77BA61E69D4}" type="sibTrans" cxnId="{2D77AB9D-7924-477C-91CA-1DB6EF9FD8DA}">
      <dgm:prSet/>
      <dgm:spPr/>
      <dgm:t>
        <a:bodyPr/>
        <a:lstStyle/>
        <a:p>
          <a:endParaRPr lang="es-CO"/>
        </a:p>
      </dgm:t>
    </dgm:pt>
    <dgm:pt modelId="{1B76D62D-A5C0-4F57-809D-5D5837F7C3F3}">
      <dgm:prSet/>
      <dgm:spPr/>
      <dgm:t>
        <a:bodyPr/>
        <a:lstStyle/>
        <a:p>
          <a:r>
            <a:rPr lang="es-ES" dirty="0"/>
            <a:t>Nuevo</a:t>
          </a:r>
          <a:endParaRPr lang="es-CO" dirty="0"/>
        </a:p>
      </dgm:t>
    </dgm:pt>
    <dgm:pt modelId="{0BC733B3-B51E-454B-ABFC-71AB14F85E83}" type="parTrans" cxnId="{1AD0CF59-16CB-43F8-8C2F-98FD1D460E7F}">
      <dgm:prSet/>
      <dgm:spPr/>
      <dgm:t>
        <a:bodyPr/>
        <a:lstStyle/>
        <a:p>
          <a:endParaRPr lang="es-CO"/>
        </a:p>
      </dgm:t>
    </dgm:pt>
    <dgm:pt modelId="{89CF6D23-C747-4268-A4F4-25651E7DD7AA}" type="sibTrans" cxnId="{1AD0CF59-16CB-43F8-8C2F-98FD1D460E7F}">
      <dgm:prSet/>
      <dgm:spPr/>
      <dgm:t>
        <a:bodyPr/>
        <a:lstStyle/>
        <a:p>
          <a:endParaRPr lang="es-CO"/>
        </a:p>
      </dgm:t>
    </dgm:pt>
    <dgm:pt modelId="{1FDFA79F-E727-48FD-8EE5-FE66A3F0947E}">
      <dgm:prSet/>
      <dgm:spPr/>
      <dgm:t>
        <a:bodyPr/>
        <a:lstStyle/>
        <a:p>
          <a:r>
            <a:rPr lang="es-ES" dirty="0"/>
            <a:t>Nuevo</a:t>
          </a:r>
          <a:endParaRPr lang="es-CO" dirty="0"/>
        </a:p>
      </dgm:t>
    </dgm:pt>
    <dgm:pt modelId="{847681A7-FD18-409D-9456-3B13DAADC3F5}" type="parTrans" cxnId="{E0F29126-1661-4F8B-8813-FBBAE47F45E3}">
      <dgm:prSet/>
      <dgm:spPr/>
      <dgm:t>
        <a:bodyPr/>
        <a:lstStyle/>
        <a:p>
          <a:endParaRPr lang="es-CO"/>
        </a:p>
      </dgm:t>
    </dgm:pt>
    <dgm:pt modelId="{CEECAB12-DC4C-48EE-995A-BEE68D7276C3}" type="sibTrans" cxnId="{E0F29126-1661-4F8B-8813-FBBAE47F45E3}">
      <dgm:prSet/>
      <dgm:spPr/>
      <dgm:t>
        <a:bodyPr/>
        <a:lstStyle/>
        <a:p>
          <a:endParaRPr lang="es-CO"/>
        </a:p>
      </dgm:t>
    </dgm:pt>
    <dgm:pt modelId="{556203DE-52D8-455A-BF9C-3224B6CFC6AA}">
      <dgm:prSet/>
      <dgm:spPr/>
      <dgm:t>
        <a:bodyPr/>
        <a:lstStyle/>
        <a:p>
          <a:r>
            <a:rPr lang="es-ES" dirty="0"/>
            <a:t>Nuevo</a:t>
          </a:r>
          <a:endParaRPr lang="es-CO" dirty="0"/>
        </a:p>
      </dgm:t>
    </dgm:pt>
    <dgm:pt modelId="{4D74A2E0-D2C4-4A01-A434-C68D8AC6AE16}" type="parTrans" cxnId="{B4811422-AE3C-41DF-9263-1CE2B1095D38}">
      <dgm:prSet/>
      <dgm:spPr/>
      <dgm:t>
        <a:bodyPr/>
        <a:lstStyle/>
        <a:p>
          <a:endParaRPr lang="es-CO"/>
        </a:p>
      </dgm:t>
    </dgm:pt>
    <dgm:pt modelId="{FC0F59B3-8A72-4353-B738-739960CD343A}" type="sibTrans" cxnId="{B4811422-AE3C-41DF-9263-1CE2B1095D38}">
      <dgm:prSet/>
      <dgm:spPr/>
      <dgm:t>
        <a:bodyPr/>
        <a:lstStyle/>
        <a:p>
          <a:endParaRPr lang="es-CO"/>
        </a:p>
      </dgm:t>
    </dgm:pt>
    <dgm:pt modelId="{1CC973A7-A5E0-43F0-9BB9-6F71F0490F83}" type="pres">
      <dgm:prSet presAssocID="{6C5C4760-7A08-4F12-8795-18B67364D30A}" presName="hierChild1" presStyleCnt="0">
        <dgm:presLayoutVars>
          <dgm:chPref val="1"/>
          <dgm:dir/>
          <dgm:animOne val="branch"/>
          <dgm:animLvl val="lvl"/>
          <dgm:resizeHandles/>
        </dgm:presLayoutVars>
      </dgm:prSet>
      <dgm:spPr/>
    </dgm:pt>
    <dgm:pt modelId="{3C4FB12D-01A8-407D-BC23-E5C57CF6135E}" type="pres">
      <dgm:prSet presAssocID="{EFF5D000-D34F-43A9-8191-0E3F0CE22010}" presName="hierRoot1" presStyleCnt="0"/>
      <dgm:spPr/>
    </dgm:pt>
    <dgm:pt modelId="{E1FC73DC-E891-4E16-99A3-E961C5156F5A}" type="pres">
      <dgm:prSet presAssocID="{EFF5D000-D34F-43A9-8191-0E3F0CE22010}" presName="composite" presStyleCnt="0"/>
      <dgm:spPr/>
    </dgm:pt>
    <dgm:pt modelId="{E4EDDEE1-599D-48F9-9D81-185D74AEABF7}" type="pres">
      <dgm:prSet presAssocID="{EFF5D000-D34F-43A9-8191-0E3F0CE22010}" presName="image" presStyleLbl="node0"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6A62433-B4DF-45F6-812E-DAA4D9E57FE2}" type="pres">
      <dgm:prSet presAssocID="{EFF5D000-D34F-43A9-8191-0E3F0CE22010}" presName="text" presStyleLbl="revTx" presStyleIdx="0" presStyleCnt="12" custScaleX="589459" custScaleY="19909" custLinFactX="114647" custLinFactNeighborX="200000" custLinFactNeighborY="-20746">
        <dgm:presLayoutVars>
          <dgm:chPref val="3"/>
        </dgm:presLayoutVars>
      </dgm:prSet>
      <dgm:spPr/>
    </dgm:pt>
    <dgm:pt modelId="{EE10766F-E32B-4F1D-B444-C31CD48E2458}" type="pres">
      <dgm:prSet presAssocID="{EFF5D000-D34F-43A9-8191-0E3F0CE22010}" presName="hierChild2" presStyleCnt="0"/>
      <dgm:spPr/>
    </dgm:pt>
    <dgm:pt modelId="{4A6CF16C-95AB-4C1C-A4BC-3F904F1D190A}" type="pres">
      <dgm:prSet presAssocID="{1D6E01E9-FFB6-4747-98BC-6BD9CB57200B}" presName="Name10" presStyleLbl="parChTrans1D2" presStyleIdx="0" presStyleCnt="3"/>
      <dgm:spPr/>
    </dgm:pt>
    <dgm:pt modelId="{F177BBDA-3CA4-46D8-AEEC-422AA008D049}" type="pres">
      <dgm:prSet presAssocID="{322ED5BD-64B3-4BF9-A99C-794B9767191B}" presName="hierRoot2" presStyleCnt="0"/>
      <dgm:spPr/>
    </dgm:pt>
    <dgm:pt modelId="{8D04EBCF-A43B-4693-B9FA-F6BDF75BE34C}" type="pres">
      <dgm:prSet presAssocID="{322ED5BD-64B3-4BF9-A99C-794B9767191B}" presName="composite2" presStyleCnt="0"/>
      <dgm:spPr/>
    </dgm:pt>
    <dgm:pt modelId="{8229CD71-C2D8-47AC-A49D-7FE7C321EF52}" type="pres">
      <dgm:prSet presAssocID="{322ED5BD-64B3-4BF9-A99C-794B9767191B}" presName="image2" presStyleLbl="node2" presStyleIdx="0"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dgm:spPr>
    </dgm:pt>
    <dgm:pt modelId="{A36DEDA7-B3E4-4CB1-B8BC-974608119982}" type="pres">
      <dgm:prSet presAssocID="{322ED5BD-64B3-4BF9-A99C-794B9767191B}" presName="text2" presStyleLbl="revTx" presStyleIdx="1" presStyleCnt="12">
        <dgm:presLayoutVars>
          <dgm:chPref val="3"/>
        </dgm:presLayoutVars>
      </dgm:prSet>
      <dgm:spPr/>
    </dgm:pt>
    <dgm:pt modelId="{D0586D60-9A0E-4865-A752-CCB8668FABC3}" type="pres">
      <dgm:prSet presAssocID="{322ED5BD-64B3-4BF9-A99C-794B9767191B}" presName="hierChild3" presStyleCnt="0"/>
      <dgm:spPr/>
    </dgm:pt>
    <dgm:pt modelId="{D9FBE689-8651-4115-A5C8-FC6FBC5791FE}" type="pres">
      <dgm:prSet presAssocID="{A9AF5084-B6FF-4D1D-BBCD-72901FAF7BC1}" presName="Name17" presStyleLbl="parChTrans1D3" presStyleIdx="0" presStyleCnt="8"/>
      <dgm:spPr/>
    </dgm:pt>
    <dgm:pt modelId="{12E1817E-384A-416B-92EA-4632425FD0DB}" type="pres">
      <dgm:prSet presAssocID="{1344283F-376F-471F-B9A5-C4D2150B07AC}" presName="hierRoot3" presStyleCnt="0"/>
      <dgm:spPr/>
    </dgm:pt>
    <dgm:pt modelId="{DEC9BB7D-1D0D-4472-84EF-59C14B74C58D}" type="pres">
      <dgm:prSet presAssocID="{1344283F-376F-471F-B9A5-C4D2150B07AC}" presName="composite3" presStyleCnt="0"/>
      <dgm:spPr/>
    </dgm:pt>
    <dgm:pt modelId="{AFFD3899-E7D4-4633-8B1E-45BB4553E015}" type="pres">
      <dgm:prSet presAssocID="{1344283F-376F-471F-B9A5-C4D2150B07AC}" presName="image3" presStyleLbl="node3" presStyleIdx="0"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dgm:spPr>
    </dgm:pt>
    <dgm:pt modelId="{4DC9E046-84E7-42AF-9E1B-36B77DD6741E}" type="pres">
      <dgm:prSet presAssocID="{1344283F-376F-471F-B9A5-C4D2150B07AC}" presName="text3" presStyleLbl="revTx" presStyleIdx="2" presStyleCnt="12">
        <dgm:presLayoutVars>
          <dgm:chPref val="3"/>
        </dgm:presLayoutVars>
      </dgm:prSet>
      <dgm:spPr/>
    </dgm:pt>
    <dgm:pt modelId="{0F0CAB27-62CA-4FE7-BEE0-0C62C2C40383}" type="pres">
      <dgm:prSet presAssocID="{1344283F-376F-471F-B9A5-C4D2150B07AC}" presName="hierChild4" presStyleCnt="0"/>
      <dgm:spPr/>
    </dgm:pt>
    <dgm:pt modelId="{B59EF91F-1603-4853-BE3B-24853D3F670C}" type="pres">
      <dgm:prSet presAssocID="{5A4AFFC8-34D0-4BEC-B514-A353BA09429B}" presName="Name17" presStyleLbl="parChTrans1D3" presStyleIdx="1" presStyleCnt="8"/>
      <dgm:spPr/>
    </dgm:pt>
    <dgm:pt modelId="{C7B18C5E-1F3F-49F5-B95D-4388BADC2EA6}" type="pres">
      <dgm:prSet presAssocID="{5A55BCD7-2D0C-4B18-8359-09DE43CAD3EA}" presName="hierRoot3" presStyleCnt="0"/>
      <dgm:spPr/>
    </dgm:pt>
    <dgm:pt modelId="{1B0E4CB7-D944-4F9C-90CA-23FBE9E8EE56}" type="pres">
      <dgm:prSet presAssocID="{5A55BCD7-2D0C-4B18-8359-09DE43CAD3EA}" presName="composite3" presStyleCnt="0"/>
      <dgm:spPr/>
    </dgm:pt>
    <dgm:pt modelId="{B370C12D-4072-47F5-8F95-DA8999998CAC}" type="pres">
      <dgm:prSet presAssocID="{5A55BCD7-2D0C-4B18-8359-09DE43CAD3EA}" presName="image3" presStyleLbl="node3" presStyleIdx="1"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dgm:spPr>
    </dgm:pt>
    <dgm:pt modelId="{5B83E1B2-B7EE-4F36-991F-A691CB2D1BCD}" type="pres">
      <dgm:prSet presAssocID="{5A55BCD7-2D0C-4B18-8359-09DE43CAD3EA}" presName="text3" presStyleLbl="revTx" presStyleIdx="3" presStyleCnt="12">
        <dgm:presLayoutVars>
          <dgm:chPref val="3"/>
        </dgm:presLayoutVars>
      </dgm:prSet>
      <dgm:spPr/>
    </dgm:pt>
    <dgm:pt modelId="{26875CC3-4B4B-4D95-BCC7-65267FDC5CDB}" type="pres">
      <dgm:prSet presAssocID="{5A55BCD7-2D0C-4B18-8359-09DE43CAD3EA}" presName="hierChild4" presStyleCnt="0"/>
      <dgm:spPr/>
    </dgm:pt>
    <dgm:pt modelId="{90373488-2779-4D35-B5AC-734C48F9AD8F}" type="pres">
      <dgm:prSet presAssocID="{8521F75A-BF63-4FE8-905D-E1314591927B}" presName="Name17" presStyleLbl="parChTrans1D3" presStyleIdx="2" presStyleCnt="8"/>
      <dgm:spPr/>
    </dgm:pt>
    <dgm:pt modelId="{693999C8-E9C3-494D-B84B-0A50426E19CF}" type="pres">
      <dgm:prSet presAssocID="{2C921051-57DB-4FBC-8390-8CD2E8A7B34C}" presName="hierRoot3" presStyleCnt="0"/>
      <dgm:spPr/>
    </dgm:pt>
    <dgm:pt modelId="{F7EB18E8-A43B-49D4-A0A4-741FE9855117}" type="pres">
      <dgm:prSet presAssocID="{2C921051-57DB-4FBC-8390-8CD2E8A7B34C}" presName="composite3" presStyleCnt="0"/>
      <dgm:spPr/>
    </dgm:pt>
    <dgm:pt modelId="{074FD550-DE52-4E44-A6E9-941B1E6E3953}" type="pres">
      <dgm:prSet presAssocID="{2C921051-57DB-4FBC-8390-8CD2E8A7B34C}" presName="image3" presStyleLbl="node3" presStyleIdx="2" presStyleCnt="8">
        <dgm:style>
          <a:lnRef idx="2">
            <a:schemeClr val="accent6">
              <a:shade val="50000"/>
            </a:schemeClr>
          </a:lnRef>
          <a:fillRef idx="1">
            <a:schemeClr val="accent6"/>
          </a:fillRef>
          <a:effectRef idx="0">
            <a:schemeClr val="accent6"/>
          </a:effectRef>
          <a:fontRef idx="minor">
            <a:schemeClr val="lt1"/>
          </a:fontRef>
        </dgm:style>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BD129DB2-E34A-4AEF-BA1F-8C9370FC575C}" type="pres">
      <dgm:prSet presAssocID="{2C921051-57DB-4FBC-8390-8CD2E8A7B34C}" presName="text3" presStyleLbl="revTx" presStyleIdx="4" presStyleCnt="12">
        <dgm:presLayoutVars>
          <dgm:chPref val="3"/>
        </dgm:presLayoutVars>
      </dgm:prSet>
      <dgm:spPr/>
    </dgm:pt>
    <dgm:pt modelId="{D61A62C6-CF9E-48FE-9EF9-0D4655048125}" type="pres">
      <dgm:prSet presAssocID="{2C921051-57DB-4FBC-8390-8CD2E8A7B34C}" presName="hierChild4" presStyleCnt="0"/>
      <dgm:spPr/>
    </dgm:pt>
    <dgm:pt modelId="{4BEF9410-F5C0-4278-B53F-625F6A80A9CB}" type="pres">
      <dgm:prSet presAssocID="{6F1CC993-6C6C-4F08-BB64-B67AA7E6FD49}" presName="Name10" presStyleLbl="parChTrans1D2" presStyleIdx="1" presStyleCnt="3"/>
      <dgm:spPr/>
    </dgm:pt>
    <dgm:pt modelId="{CF0FCE7B-D195-471B-BE94-1E27ED7D7C41}" type="pres">
      <dgm:prSet presAssocID="{835DBF41-A8C8-4F59-A349-50C0503F9950}" presName="hierRoot2" presStyleCnt="0"/>
      <dgm:spPr/>
    </dgm:pt>
    <dgm:pt modelId="{1A0CE856-F4A9-4B46-8C6B-352785E10291}" type="pres">
      <dgm:prSet presAssocID="{835DBF41-A8C8-4F59-A349-50C0503F9950}" presName="composite2" presStyleCnt="0"/>
      <dgm:spPr/>
    </dgm:pt>
    <dgm:pt modelId="{40A1D1BD-B7C1-44DE-8F44-8DD787A9E4B2}" type="pres">
      <dgm:prSet presAssocID="{835DBF41-A8C8-4F59-A349-50C0503F9950}" presName="image2" presStyleLbl="node2"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dgm:spPr>
    </dgm:pt>
    <dgm:pt modelId="{2B36850A-91E6-4C67-9C96-1D5E1DE33DE9}" type="pres">
      <dgm:prSet presAssocID="{835DBF41-A8C8-4F59-A349-50C0503F9950}" presName="text2" presStyleLbl="revTx" presStyleIdx="5" presStyleCnt="12">
        <dgm:presLayoutVars>
          <dgm:chPref val="3"/>
        </dgm:presLayoutVars>
      </dgm:prSet>
      <dgm:spPr/>
    </dgm:pt>
    <dgm:pt modelId="{B5A6D01E-8A13-40AA-B00D-8CF61F568B3F}" type="pres">
      <dgm:prSet presAssocID="{835DBF41-A8C8-4F59-A349-50C0503F9950}" presName="hierChild3" presStyleCnt="0"/>
      <dgm:spPr/>
    </dgm:pt>
    <dgm:pt modelId="{F4F9C5A9-5308-4B56-9AF8-DCC93F8B2523}" type="pres">
      <dgm:prSet presAssocID="{F2F32BCB-B2F6-41FD-9DFC-4C3BAE14E2D3}" presName="Name17" presStyleLbl="parChTrans1D3" presStyleIdx="3" presStyleCnt="8"/>
      <dgm:spPr/>
    </dgm:pt>
    <dgm:pt modelId="{981C7332-5650-48F2-975B-48356C41B799}" type="pres">
      <dgm:prSet presAssocID="{F9DBECEA-AE59-46AB-A89B-254A650E9A67}" presName="hierRoot3" presStyleCnt="0"/>
      <dgm:spPr/>
    </dgm:pt>
    <dgm:pt modelId="{C0EDF7FA-B623-4B41-96AF-B172D588E86B}" type="pres">
      <dgm:prSet presAssocID="{F9DBECEA-AE59-46AB-A89B-254A650E9A67}" presName="composite3" presStyleCnt="0"/>
      <dgm:spPr/>
    </dgm:pt>
    <dgm:pt modelId="{B2BF77CD-5A16-4E1A-854C-8CB501082E9B}" type="pres">
      <dgm:prSet presAssocID="{F9DBECEA-AE59-46AB-A89B-254A650E9A67}" presName="image3" presStyleLbl="node3" presStyleIdx="3"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dgm:spPr>
    </dgm:pt>
    <dgm:pt modelId="{38790CA9-2A6B-4D9B-9217-A180831DD20F}" type="pres">
      <dgm:prSet presAssocID="{F9DBECEA-AE59-46AB-A89B-254A650E9A67}" presName="text3" presStyleLbl="revTx" presStyleIdx="6" presStyleCnt="12">
        <dgm:presLayoutVars>
          <dgm:chPref val="3"/>
        </dgm:presLayoutVars>
      </dgm:prSet>
      <dgm:spPr/>
    </dgm:pt>
    <dgm:pt modelId="{84F25D3F-B5F6-49D5-BAC0-43A55C502546}" type="pres">
      <dgm:prSet presAssocID="{F9DBECEA-AE59-46AB-A89B-254A650E9A67}" presName="hierChild4" presStyleCnt="0"/>
      <dgm:spPr/>
    </dgm:pt>
    <dgm:pt modelId="{2AE4E082-3492-4EBD-AA1D-08B2AA2EDE97}" type="pres">
      <dgm:prSet presAssocID="{3FB7C425-4D13-4862-9546-39EF9DD4A29E}" presName="Name17" presStyleLbl="parChTrans1D3" presStyleIdx="4" presStyleCnt="8"/>
      <dgm:spPr/>
    </dgm:pt>
    <dgm:pt modelId="{91620E8F-FB25-448E-A8E8-A87833D483AA}" type="pres">
      <dgm:prSet presAssocID="{E9AA5D1F-56F1-467F-A13F-D9E17DCA7527}" presName="hierRoot3" presStyleCnt="0"/>
      <dgm:spPr/>
    </dgm:pt>
    <dgm:pt modelId="{B5C62C10-5B0A-43DE-8FC8-DFC53822703F}" type="pres">
      <dgm:prSet presAssocID="{E9AA5D1F-56F1-467F-A13F-D9E17DCA7527}" presName="composite3" presStyleCnt="0"/>
      <dgm:spPr/>
    </dgm:pt>
    <dgm:pt modelId="{E879AE1A-7E6A-4342-A9AF-A43C47C4C615}" type="pres">
      <dgm:prSet presAssocID="{E9AA5D1F-56F1-467F-A13F-D9E17DCA7527}" presName="image3" presStyleLbl="node3" presStyleIdx="4"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dgm:spPr>
    </dgm:pt>
    <dgm:pt modelId="{488948D5-B979-4927-9B0F-0B12BF501F75}" type="pres">
      <dgm:prSet presAssocID="{E9AA5D1F-56F1-467F-A13F-D9E17DCA7527}" presName="text3" presStyleLbl="revTx" presStyleIdx="7" presStyleCnt="12">
        <dgm:presLayoutVars>
          <dgm:chPref val="3"/>
        </dgm:presLayoutVars>
      </dgm:prSet>
      <dgm:spPr/>
    </dgm:pt>
    <dgm:pt modelId="{0B151AAC-FC36-472C-973E-857037AD23C6}" type="pres">
      <dgm:prSet presAssocID="{E9AA5D1F-56F1-467F-A13F-D9E17DCA7527}" presName="hierChild4" presStyleCnt="0"/>
      <dgm:spPr/>
    </dgm:pt>
    <dgm:pt modelId="{782F0986-68BB-464B-9707-02D382900F8E}" type="pres">
      <dgm:prSet presAssocID="{0BC733B3-B51E-454B-ABFC-71AB14F85E83}" presName="Name17" presStyleLbl="parChTrans1D3" presStyleIdx="5" presStyleCnt="8"/>
      <dgm:spPr/>
    </dgm:pt>
    <dgm:pt modelId="{490129FD-C318-4DCD-9E1C-E4513CF19FEF}" type="pres">
      <dgm:prSet presAssocID="{1B76D62D-A5C0-4F57-809D-5D5837F7C3F3}" presName="hierRoot3" presStyleCnt="0"/>
      <dgm:spPr/>
    </dgm:pt>
    <dgm:pt modelId="{888C5747-7C89-416B-9872-B993825889DA}" type="pres">
      <dgm:prSet presAssocID="{1B76D62D-A5C0-4F57-809D-5D5837F7C3F3}" presName="composite3" presStyleCnt="0"/>
      <dgm:spPr/>
    </dgm:pt>
    <dgm:pt modelId="{C4EB07DD-5B0E-4E3B-BBE8-B41A3E2363AA}" type="pres">
      <dgm:prSet presAssocID="{1B76D62D-A5C0-4F57-809D-5D5837F7C3F3}" presName="image3" presStyleLbl="node3" presStyleIdx="5"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CB9F7014-A4D6-4E84-A0BC-A50BA1F1C9EE}" type="pres">
      <dgm:prSet presAssocID="{1B76D62D-A5C0-4F57-809D-5D5837F7C3F3}" presName="text3" presStyleLbl="revTx" presStyleIdx="8" presStyleCnt="12">
        <dgm:presLayoutVars>
          <dgm:chPref val="3"/>
        </dgm:presLayoutVars>
      </dgm:prSet>
      <dgm:spPr/>
    </dgm:pt>
    <dgm:pt modelId="{571CA1C7-621E-486D-B335-F2486C10678E}" type="pres">
      <dgm:prSet presAssocID="{1B76D62D-A5C0-4F57-809D-5D5837F7C3F3}" presName="hierChild4" presStyleCnt="0"/>
      <dgm:spPr/>
    </dgm:pt>
    <dgm:pt modelId="{5A3B9052-A0A9-4E48-B9CF-50B378DC7865}" type="pres">
      <dgm:prSet presAssocID="{C42BC20B-407B-4482-8C09-420E1F0DE921}" presName="Name10" presStyleLbl="parChTrans1D2" presStyleIdx="2" presStyleCnt="3"/>
      <dgm:spPr/>
    </dgm:pt>
    <dgm:pt modelId="{986C21FD-BC2B-42D2-9D6B-A48FDB847205}" type="pres">
      <dgm:prSet presAssocID="{CCDC7FB1-59A5-4227-B152-07C6D6B3C728}" presName="hierRoot2" presStyleCnt="0"/>
      <dgm:spPr/>
    </dgm:pt>
    <dgm:pt modelId="{D79AC9B0-A058-474A-B359-C2072ED22E6D}" type="pres">
      <dgm:prSet presAssocID="{CCDC7FB1-59A5-4227-B152-07C6D6B3C728}" presName="composite2" presStyleCnt="0"/>
      <dgm:spPr/>
    </dgm:pt>
    <dgm:pt modelId="{61AA47D9-EDA2-47CC-BE91-B4C96C162790}" type="pres">
      <dgm:prSet presAssocID="{CCDC7FB1-59A5-4227-B152-07C6D6B3C728}" presName="image2" presStyleLbl="node2"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2B241FC0-B27C-49FA-B923-DC39ED5992C9}" type="pres">
      <dgm:prSet presAssocID="{CCDC7FB1-59A5-4227-B152-07C6D6B3C728}" presName="text2" presStyleLbl="revTx" presStyleIdx="9" presStyleCnt="12">
        <dgm:presLayoutVars>
          <dgm:chPref val="3"/>
        </dgm:presLayoutVars>
      </dgm:prSet>
      <dgm:spPr/>
    </dgm:pt>
    <dgm:pt modelId="{186900A6-4413-4808-B6A7-8493652A8A83}" type="pres">
      <dgm:prSet presAssocID="{CCDC7FB1-59A5-4227-B152-07C6D6B3C728}" presName="hierChild3" presStyleCnt="0"/>
      <dgm:spPr/>
    </dgm:pt>
    <dgm:pt modelId="{D8108870-779C-4F6F-9B34-A1256572DA0F}" type="pres">
      <dgm:prSet presAssocID="{847681A7-FD18-409D-9456-3B13DAADC3F5}" presName="Name17" presStyleLbl="parChTrans1D3" presStyleIdx="6" presStyleCnt="8"/>
      <dgm:spPr/>
    </dgm:pt>
    <dgm:pt modelId="{39936A2C-F05F-4917-8E8A-90E5CC11D6F8}" type="pres">
      <dgm:prSet presAssocID="{1FDFA79F-E727-48FD-8EE5-FE66A3F0947E}" presName="hierRoot3" presStyleCnt="0"/>
      <dgm:spPr/>
    </dgm:pt>
    <dgm:pt modelId="{11801E19-A112-421D-8BCD-F59203ED1F7D}" type="pres">
      <dgm:prSet presAssocID="{1FDFA79F-E727-48FD-8EE5-FE66A3F0947E}" presName="composite3" presStyleCnt="0"/>
      <dgm:spPr/>
    </dgm:pt>
    <dgm:pt modelId="{BA06926A-07D4-41BE-987B-3758D445C9A0}" type="pres">
      <dgm:prSet presAssocID="{1FDFA79F-E727-48FD-8EE5-FE66A3F0947E}" presName="image3" presStyleLbl="node3" presStyleIdx="6"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49508B6A-AFA7-4E1A-9986-81DB590B8066}" type="pres">
      <dgm:prSet presAssocID="{1FDFA79F-E727-48FD-8EE5-FE66A3F0947E}" presName="text3" presStyleLbl="revTx" presStyleIdx="10" presStyleCnt="12">
        <dgm:presLayoutVars>
          <dgm:chPref val="3"/>
        </dgm:presLayoutVars>
      </dgm:prSet>
      <dgm:spPr/>
    </dgm:pt>
    <dgm:pt modelId="{B024DD5D-A6DE-42E9-ACFD-CB10689CF593}" type="pres">
      <dgm:prSet presAssocID="{1FDFA79F-E727-48FD-8EE5-FE66A3F0947E}" presName="hierChild4" presStyleCnt="0"/>
      <dgm:spPr/>
    </dgm:pt>
    <dgm:pt modelId="{45D77029-EAFF-4840-ACDD-4A459F23EB23}" type="pres">
      <dgm:prSet presAssocID="{4D74A2E0-D2C4-4A01-A434-C68D8AC6AE16}" presName="Name17" presStyleLbl="parChTrans1D3" presStyleIdx="7" presStyleCnt="8"/>
      <dgm:spPr/>
    </dgm:pt>
    <dgm:pt modelId="{177A125B-8011-4EF8-89FA-E312ABAD059F}" type="pres">
      <dgm:prSet presAssocID="{556203DE-52D8-455A-BF9C-3224B6CFC6AA}" presName="hierRoot3" presStyleCnt="0"/>
      <dgm:spPr/>
    </dgm:pt>
    <dgm:pt modelId="{E6289771-0A63-4DDD-A38C-F8B104AC17D6}" type="pres">
      <dgm:prSet presAssocID="{556203DE-52D8-455A-BF9C-3224B6CFC6AA}" presName="composite3" presStyleCnt="0"/>
      <dgm:spPr/>
    </dgm:pt>
    <dgm:pt modelId="{C1FD737D-8AC1-4D6F-BB21-6ABD93A0921A}" type="pres">
      <dgm:prSet presAssocID="{556203DE-52D8-455A-BF9C-3224B6CFC6AA}" presName="image3" presStyleLbl="node3" presStyleIdx="7"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7A4ED38B-71EB-4317-BCAA-E5C88D570ADB}" type="pres">
      <dgm:prSet presAssocID="{556203DE-52D8-455A-BF9C-3224B6CFC6AA}" presName="text3" presStyleLbl="revTx" presStyleIdx="11" presStyleCnt="12">
        <dgm:presLayoutVars>
          <dgm:chPref val="3"/>
        </dgm:presLayoutVars>
      </dgm:prSet>
      <dgm:spPr/>
    </dgm:pt>
    <dgm:pt modelId="{8FB16E16-FD8E-422A-823E-0FADECC292A1}" type="pres">
      <dgm:prSet presAssocID="{556203DE-52D8-455A-BF9C-3224B6CFC6AA}" presName="hierChild4" presStyleCnt="0"/>
      <dgm:spPr/>
    </dgm:pt>
  </dgm:ptLst>
  <dgm:cxnLst>
    <dgm:cxn modelId="{1D8A1600-3832-467D-9532-6C32BC5755BB}" type="presOf" srcId="{F9DBECEA-AE59-46AB-A89B-254A650E9A67}" destId="{38790CA9-2A6B-4D9B-9217-A180831DD20F}" srcOrd="0" destOrd="0" presId="urn:microsoft.com/office/officeart/2009/layout/CirclePictureHierarchy"/>
    <dgm:cxn modelId="{7EBFBE00-06EA-4126-B863-73944FC38C14}" type="presOf" srcId="{8521F75A-BF63-4FE8-905D-E1314591927B}" destId="{90373488-2779-4D35-B5AC-734C48F9AD8F}" srcOrd="0" destOrd="0" presId="urn:microsoft.com/office/officeart/2009/layout/CirclePictureHierarchy"/>
    <dgm:cxn modelId="{9AF7A70D-587F-4275-8BE5-80CBD146C408}" type="presOf" srcId="{1D6E01E9-FFB6-4747-98BC-6BD9CB57200B}" destId="{4A6CF16C-95AB-4C1C-A4BC-3F904F1D190A}" srcOrd="0" destOrd="0" presId="urn:microsoft.com/office/officeart/2009/layout/CirclePictureHierarchy"/>
    <dgm:cxn modelId="{16D7A312-C507-4FC3-A9D0-0AF98333F73B}" type="presOf" srcId="{5A4AFFC8-34D0-4BEC-B514-A353BA09429B}" destId="{B59EF91F-1603-4853-BE3B-24853D3F670C}" srcOrd="0" destOrd="0" presId="urn:microsoft.com/office/officeart/2009/layout/CirclePictureHierarchy"/>
    <dgm:cxn modelId="{B4811422-AE3C-41DF-9263-1CE2B1095D38}" srcId="{CCDC7FB1-59A5-4227-B152-07C6D6B3C728}" destId="{556203DE-52D8-455A-BF9C-3224B6CFC6AA}" srcOrd="1" destOrd="0" parTransId="{4D74A2E0-D2C4-4A01-A434-C68D8AC6AE16}" sibTransId="{FC0F59B3-8A72-4353-B738-739960CD343A}"/>
    <dgm:cxn modelId="{E0F29126-1661-4F8B-8813-FBBAE47F45E3}" srcId="{CCDC7FB1-59A5-4227-B152-07C6D6B3C728}" destId="{1FDFA79F-E727-48FD-8EE5-FE66A3F0947E}" srcOrd="0" destOrd="0" parTransId="{847681A7-FD18-409D-9456-3B13DAADC3F5}" sibTransId="{CEECAB12-DC4C-48EE-995A-BEE68D7276C3}"/>
    <dgm:cxn modelId="{E1D7B226-22DE-4D42-9688-60007758D956}" type="presOf" srcId="{C42BC20B-407B-4482-8C09-420E1F0DE921}" destId="{5A3B9052-A0A9-4E48-B9CF-50B378DC7865}" srcOrd="0" destOrd="0" presId="urn:microsoft.com/office/officeart/2009/layout/CirclePictureHierarchy"/>
    <dgm:cxn modelId="{A3B3FE27-4560-492D-BC8A-FA3012244FE9}" srcId="{322ED5BD-64B3-4BF9-A99C-794B9767191B}" destId="{5A55BCD7-2D0C-4B18-8359-09DE43CAD3EA}" srcOrd="1" destOrd="0" parTransId="{5A4AFFC8-34D0-4BEC-B514-A353BA09429B}" sibTransId="{E3C7D89D-B49A-4D85-BD40-42CA4E3C45AC}"/>
    <dgm:cxn modelId="{3816A72A-7F4E-47EE-8228-B4B7B698104E}" type="presOf" srcId="{E9AA5D1F-56F1-467F-A13F-D9E17DCA7527}" destId="{488948D5-B979-4927-9B0F-0B12BF501F75}" srcOrd="0" destOrd="0" presId="urn:microsoft.com/office/officeart/2009/layout/CirclePictureHierarchy"/>
    <dgm:cxn modelId="{BDFAF22A-6860-46F4-AEE4-B93EBBF10422}" type="presOf" srcId="{6C5C4760-7A08-4F12-8795-18B67364D30A}" destId="{1CC973A7-A5E0-43F0-9BB9-6F71F0490F83}" srcOrd="0" destOrd="0" presId="urn:microsoft.com/office/officeart/2009/layout/CirclePictureHierarchy"/>
    <dgm:cxn modelId="{016B4430-DEA0-412B-A6CF-BEF12D9431D2}" type="presOf" srcId="{322ED5BD-64B3-4BF9-A99C-794B9767191B}" destId="{A36DEDA7-B3E4-4CB1-B8BC-974608119982}" srcOrd="0" destOrd="0" presId="urn:microsoft.com/office/officeart/2009/layout/CirclePictureHierarchy"/>
    <dgm:cxn modelId="{3FAB1842-907A-4639-922A-3BCFFDDBE542}" type="presOf" srcId="{1344283F-376F-471F-B9A5-C4D2150B07AC}" destId="{4DC9E046-84E7-42AF-9E1B-36B77DD6741E}" srcOrd="0" destOrd="0" presId="urn:microsoft.com/office/officeart/2009/layout/CirclePictureHierarchy"/>
    <dgm:cxn modelId="{EA53EB4D-058D-4866-94CC-0BCBBC1CDAD4}" type="presOf" srcId="{A9AF5084-B6FF-4D1D-BBCD-72901FAF7BC1}" destId="{D9FBE689-8651-4115-A5C8-FC6FBC5791FE}" srcOrd="0" destOrd="0" presId="urn:microsoft.com/office/officeart/2009/layout/CirclePictureHierarchy"/>
    <dgm:cxn modelId="{CA39F36D-D80A-4BA8-A2B5-C497B5851484}" srcId="{835DBF41-A8C8-4F59-A349-50C0503F9950}" destId="{F9DBECEA-AE59-46AB-A89B-254A650E9A67}" srcOrd="0" destOrd="0" parTransId="{F2F32BCB-B2F6-41FD-9DFC-4C3BAE14E2D3}" sibTransId="{6E492B7E-3C12-43C9-AD3F-CD272E58B56D}"/>
    <dgm:cxn modelId="{1AD0CF59-16CB-43F8-8C2F-98FD1D460E7F}" srcId="{835DBF41-A8C8-4F59-A349-50C0503F9950}" destId="{1B76D62D-A5C0-4F57-809D-5D5837F7C3F3}" srcOrd="2" destOrd="0" parTransId="{0BC733B3-B51E-454B-ABFC-71AB14F85E83}" sibTransId="{89CF6D23-C747-4268-A4F4-25651E7DD7AA}"/>
    <dgm:cxn modelId="{3210EA5A-2F46-489E-BFF4-35CF107B2658}" type="presOf" srcId="{1FDFA79F-E727-48FD-8EE5-FE66A3F0947E}" destId="{49508B6A-AFA7-4E1A-9986-81DB590B8066}" srcOrd="0" destOrd="0" presId="urn:microsoft.com/office/officeart/2009/layout/CirclePictureHierarchy"/>
    <dgm:cxn modelId="{CA722C86-6053-4F64-8010-D1DF29B57FA4}" type="presOf" srcId="{CCDC7FB1-59A5-4227-B152-07C6D6B3C728}" destId="{2B241FC0-B27C-49FA-B923-DC39ED5992C9}" srcOrd="0" destOrd="0" presId="urn:microsoft.com/office/officeart/2009/layout/CirclePictureHierarchy"/>
    <dgm:cxn modelId="{4BA67C8B-D2B8-430A-B6CB-594C31EA8EBE}" type="presOf" srcId="{6F1CC993-6C6C-4F08-BB64-B67AA7E6FD49}" destId="{4BEF9410-F5C0-4278-B53F-625F6A80A9CB}" srcOrd="0" destOrd="0" presId="urn:microsoft.com/office/officeart/2009/layout/CirclePictureHierarchy"/>
    <dgm:cxn modelId="{6D55B398-78FE-4145-9142-F3D46D32D5AC}" type="presOf" srcId="{3FB7C425-4D13-4862-9546-39EF9DD4A29E}" destId="{2AE4E082-3492-4EBD-AA1D-08B2AA2EDE97}" srcOrd="0" destOrd="0" presId="urn:microsoft.com/office/officeart/2009/layout/CirclePictureHierarchy"/>
    <dgm:cxn modelId="{C6E15D9A-E666-449B-A4CD-59223CC98D40}" type="presOf" srcId="{556203DE-52D8-455A-BF9C-3224B6CFC6AA}" destId="{7A4ED38B-71EB-4317-BCAA-E5C88D570ADB}" srcOrd="0" destOrd="0" presId="urn:microsoft.com/office/officeart/2009/layout/CirclePictureHierarchy"/>
    <dgm:cxn modelId="{2D77AB9D-7924-477C-91CA-1DB6EF9FD8DA}" srcId="{835DBF41-A8C8-4F59-A349-50C0503F9950}" destId="{E9AA5D1F-56F1-467F-A13F-D9E17DCA7527}" srcOrd="1" destOrd="0" parTransId="{3FB7C425-4D13-4862-9546-39EF9DD4A29E}" sibTransId="{5E9D0D68-1E49-481A-8D5C-C77BA61E69D4}"/>
    <dgm:cxn modelId="{C8A11AA6-E1EE-4305-B954-AC00126FFEDA}" type="presOf" srcId="{0BC733B3-B51E-454B-ABFC-71AB14F85E83}" destId="{782F0986-68BB-464B-9707-02D382900F8E}" srcOrd="0" destOrd="0" presId="urn:microsoft.com/office/officeart/2009/layout/CirclePictureHierarchy"/>
    <dgm:cxn modelId="{50A477A9-626B-4323-8C04-16DDDB934CA6}" srcId="{322ED5BD-64B3-4BF9-A99C-794B9767191B}" destId="{2C921051-57DB-4FBC-8390-8CD2E8A7B34C}" srcOrd="2" destOrd="0" parTransId="{8521F75A-BF63-4FE8-905D-E1314591927B}" sibTransId="{42C4A378-A980-4905-9E3C-7AD7B9E4B81D}"/>
    <dgm:cxn modelId="{3E886AAB-C2F8-4F46-979B-DF22DFF41AAF}" type="presOf" srcId="{EFF5D000-D34F-43A9-8191-0E3F0CE22010}" destId="{56A62433-B4DF-45F6-812E-DAA4D9E57FE2}" srcOrd="0" destOrd="0" presId="urn:microsoft.com/office/officeart/2009/layout/CirclePictureHierarchy"/>
    <dgm:cxn modelId="{F45A96BC-B931-4418-8379-9409C2B7CC8F}" srcId="{6C5C4760-7A08-4F12-8795-18B67364D30A}" destId="{EFF5D000-D34F-43A9-8191-0E3F0CE22010}" srcOrd="0" destOrd="0" parTransId="{93A028ED-3AD5-4B38-8B69-40BC698628E7}" sibTransId="{5288E9EA-DB07-45CB-81C6-04661967135C}"/>
    <dgm:cxn modelId="{57AFF5BC-7040-49E5-92F3-C3115F55AB43}" type="presOf" srcId="{F2F32BCB-B2F6-41FD-9DFC-4C3BAE14E2D3}" destId="{F4F9C5A9-5308-4B56-9AF8-DCC93F8B2523}" srcOrd="0" destOrd="0" presId="urn:microsoft.com/office/officeart/2009/layout/CirclePictureHierarchy"/>
    <dgm:cxn modelId="{A5A58ABE-76A0-4C92-801D-A79B92BDA45D}" type="presOf" srcId="{847681A7-FD18-409D-9456-3B13DAADC3F5}" destId="{D8108870-779C-4F6F-9B34-A1256572DA0F}" srcOrd="0" destOrd="0" presId="urn:microsoft.com/office/officeart/2009/layout/CirclePictureHierarchy"/>
    <dgm:cxn modelId="{0950CAC0-6AD6-4D50-8368-C5DB76F2C76B}" srcId="{EFF5D000-D34F-43A9-8191-0E3F0CE22010}" destId="{835DBF41-A8C8-4F59-A349-50C0503F9950}" srcOrd="1" destOrd="0" parTransId="{6F1CC993-6C6C-4F08-BB64-B67AA7E6FD49}" sibTransId="{CA012EA3-DF31-4B8B-B184-7F0BB2D02D4A}"/>
    <dgm:cxn modelId="{70E213C1-9847-41B4-BD58-D46A970B05CD}" type="presOf" srcId="{2C921051-57DB-4FBC-8390-8CD2E8A7B34C}" destId="{BD129DB2-E34A-4AEF-BA1F-8C9370FC575C}" srcOrd="0" destOrd="0" presId="urn:microsoft.com/office/officeart/2009/layout/CirclePictureHierarchy"/>
    <dgm:cxn modelId="{B0901DD5-3C08-4C61-A4AF-9EED3C56876A}" type="presOf" srcId="{5A55BCD7-2D0C-4B18-8359-09DE43CAD3EA}" destId="{5B83E1B2-B7EE-4F36-991F-A691CB2D1BCD}" srcOrd="0" destOrd="0" presId="urn:microsoft.com/office/officeart/2009/layout/CirclePictureHierarchy"/>
    <dgm:cxn modelId="{B14256DE-E07D-47A3-BCDB-29A31668956F}" srcId="{322ED5BD-64B3-4BF9-A99C-794B9767191B}" destId="{1344283F-376F-471F-B9A5-C4D2150B07AC}" srcOrd="0" destOrd="0" parTransId="{A9AF5084-B6FF-4D1D-BBCD-72901FAF7BC1}" sibTransId="{CC8082A6-6F76-41EE-A084-86C75A7280E6}"/>
    <dgm:cxn modelId="{7964F4DE-E30C-4D73-AC4C-472691F3277B}" type="presOf" srcId="{835DBF41-A8C8-4F59-A349-50C0503F9950}" destId="{2B36850A-91E6-4C67-9C96-1D5E1DE33DE9}" srcOrd="0" destOrd="0" presId="urn:microsoft.com/office/officeart/2009/layout/CirclePictureHierarchy"/>
    <dgm:cxn modelId="{9B9E3AE2-8549-496E-9F2E-F0281763C5F9}" type="presOf" srcId="{4D74A2E0-D2C4-4A01-A434-C68D8AC6AE16}" destId="{45D77029-EAFF-4840-ACDD-4A459F23EB23}" srcOrd="0" destOrd="0" presId="urn:microsoft.com/office/officeart/2009/layout/CirclePictureHierarchy"/>
    <dgm:cxn modelId="{627603E3-978B-450C-851F-AC98909905EE}" srcId="{EFF5D000-D34F-43A9-8191-0E3F0CE22010}" destId="{322ED5BD-64B3-4BF9-A99C-794B9767191B}" srcOrd="0" destOrd="0" parTransId="{1D6E01E9-FFB6-4747-98BC-6BD9CB57200B}" sibTransId="{7CDE366E-4C96-40BB-A320-95FB675FA960}"/>
    <dgm:cxn modelId="{793AECE3-11D1-4B59-8866-3252B2CACDD8}" srcId="{EFF5D000-D34F-43A9-8191-0E3F0CE22010}" destId="{CCDC7FB1-59A5-4227-B152-07C6D6B3C728}" srcOrd="2" destOrd="0" parTransId="{C42BC20B-407B-4482-8C09-420E1F0DE921}" sibTransId="{C9915BCF-BBFD-4772-B697-7A6E9A461652}"/>
    <dgm:cxn modelId="{6DE0EEFF-DB94-463B-988C-803F72941575}" type="presOf" srcId="{1B76D62D-A5C0-4F57-809D-5D5837F7C3F3}" destId="{CB9F7014-A4D6-4E84-A0BC-A50BA1F1C9EE}" srcOrd="0" destOrd="0" presId="urn:microsoft.com/office/officeart/2009/layout/CirclePictureHierarchy"/>
    <dgm:cxn modelId="{D24DCF49-8998-4A6C-AE0C-260362D958B4}" type="presParOf" srcId="{1CC973A7-A5E0-43F0-9BB9-6F71F0490F83}" destId="{3C4FB12D-01A8-407D-BC23-E5C57CF6135E}" srcOrd="0" destOrd="0" presId="urn:microsoft.com/office/officeart/2009/layout/CirclePictureHierarchy"/>
    <dgm:cxn modelId="{D854A3A0-D6C6-49F5-B7F7-A87960D60A6E}" type="presParOf" srcId="{3C4FB12D-01A8-407D-BC23-E5C57CF6135E}" destId="{E1FC73DC-E891-4E16-99A3-E961C5156F5A}" srcOrd="0" destOrd="0" presId="urn:microsoft.com/office/officeart/2009/layout/CirclePictureHierarchy"/>
    <dgm:cxn modelId="{9D1416DD-5722-4879-9DCE-3F2048A7634B}" type="presParOf" srcId="{E1FC73DC-E891-4E16-99A3-E961C5156F5A}" destId="{E4EDDEE1-599D-48F9-9D81-185D74AEABF7}" srcOrd="0" destOrd="0" presId="urn:microsoft.com/office/officeart/2009/layout/CirclePictureHierarchy"/>
    <dgm:cxn modelId="{DCCAEEC1-FB7A-4302-B533-C3E58526E664}" type="presParOf" srcId="{E1FC73DC-E891-4E16-99A3-E961C5156F5A}" destId="{56A62433-B4DF-45F6-812E-DAA4D9E57FE2}" srcOrd="1" destOrd="0" presId="urn:microsoft.com/office/officeart/2009/layout/CirclePictureHierarchy"/>
    <dgm:cxn modelId="{C46D7EB9-A6E4-4127-B44C-D1F0252662ED}" type="presParOf" srcId="{3C4FB12D-01A8-407D-BC23-E5C57CF6135E}" destId="{EE10766F-E32B-4F1D-B444-C31CD48E2458}" srcOrd="1" destOrd="0" presId="urn:microsoft.com/office/officeart/2009/layout/CirclePictureHierarchy"/>
    <dgm:cxn modelId="{7285FCC3-8181-46C8-A457-5ECCCA64F0B5}" type="presParOf" srcId="{EE10766F-E32B-4F1D-B444-C31CD48E2458}" destId="{4A6CF16C-95AB-4C1C-A4BC-3F904F1D190A}" srcOrd="0" destOrd="0" presId="urn:microsoft.com/office/officeart/2009/layout/CirclePictureHierarchy"/>
    <dgm:cxn modelId="{12E8D4AE-E97D-4EFD-93F9-D8CE11FEFC70}" type="presParOf" srcId="{EE10766F-E32B-4F1D-B444-C31CD48E2458}" destId="{F177BBDA-3CA4-46D8-AEEC-422AA008D049}" srcOrd="1" destOrd="0" presId="urn:microsoft.com/office/officeart/2009/layout/CirclePictureHierarchy"/>
    <dgm:cxn modelId="{6407EE85-0738-4050-9C86-9C3FEA34D11B}" type="presParOf" srcId="{F177BBDA-3CA4-46D8-AEEC-422AA008D049}" destId="{8D04EBCF-A43B-4693-B9FA-F6BDF75BE34C}" srcOrd="0" destOrd="0" presId="urn:microsoft.com/office/officeart/2009/layout/CirclePictureHierarchy"/>
    <dgm:cxn modelId="{CF362B68-E083-485F-A8AE-78FE9B382916}" type="presParOf" srcId="{8D04EBCF-A43B-4693-B9FA-F6BDF75BE34C}" destId="{8229CD71-C2D8-47AC-A49D-7FE7C321EF52}" srcOrd="0" destOrd="0" presId="urn:microsoft.com/office/officeart/2009/layout/CirclePictureHierarchy"/>
    <dgm:cxn modelId="{2F75AFA6-57EF-4461-84A1-7C4293A19B3D}" type="presParOf" srcId="{8D04EBCF-A43B-4693-B9FA-F6BDF75BE34C}" destId="{A36DEDA7-B3E4-4CB1-B8BC-974608119982}" srcOrd="1" destOrd="0" presId="urn:microsoft.com/office/officeart/2009/layout/CirclePictureHierarchy"/>
    <dgm:cxn modelId="{14BC3880-EC6B-4D7C-A6A5-1A9FCDF8A9AE}" type="presParOf" srcId="{F177BBDA-3CA4-46D8-AEEC-422AA008D049}" destId="{D0586D60-9A0E-4865-A752-CCB8668FABC3}" srcOrd="1" destOrd="0" presId="urn:microsoft.com/office/officeart/2009/layout/CirclePictureHierarchy"/>
    <dgm:cxn modelId="{D7D88F7B-3DD8-40F1-B6FD-2A03A7239EAD}" type="presParOf" srcId="{D0586D60-9A0E-4865-A752-CCB8668FABC3}" destId="{D9FBE689-8651-4115-A5C8-FC6FBC5791FE}" srcOrd="0" destOrd="0" presId="urn:microsoft.com/office/officeart/2009/layout/CirclePictureHierarchy"/>
    <dgm:cxn modelId="{94485D18-6380-453B-882E-03E531EAE45B}" type="presParOf" srcId="{D0586D60-9A0E-4865-A752-CCB8668FABC3}" destId="{12E1817E-384A-416B-92EA-4632425FD0DB}" srcOrd="1" destOrd="0" presId="urn:microsoft.com/office/officeart/2009/layout/CirclePictureHierarchy"/>
    <dgm:cxn modelId="{718B00B4-7EE8-40BD-A285-A0A201C71723}" type="presParOf" srcId="{12E1817E-384A-416B-92EA-4632425FD0DB}" destId="{DEC9BB7D-1D0D-4472-84EF-59C14B74C58D}" srcOrd="0" destOrd="0" presId="urn:microsoft.com/office/officeart/2009/layout/CirclePictureHierarchy"/>
    <dgm:cxn modelId="{B7EEF5EA-CDA9-4C51-AADB-56FB68DA587D}" type="presParOf" srcId="{DEC9BB7D-1D0D-4472-84EF-59C14B74C58D}" destId="{AFFD3899-E7D4-4633-8B1E-45BB4553E015}" srcOrd="0" destOrd="0" presId="urn:microsoft.com/office/officeart/2009/layout/CirclePictureHierarchy"/>
    <dgm:cxn modelId="{DADE109E-C3C9-4236-8FFF-B19B26180B3C}" type="presParOf" srcId="{DEC9BB7D-1D0D-4472-84EF-59C14B74C58D}" destId="{4DC9E046-84E7-42AF-9E1B-36B77DD6741E}" srcOrd="1" destOrd="0" presId="urn:microsoft.com/office/officeart/2009/layout/CirclePictureHierarchy"/>
    <dgm:cxn modelId="{63CF2E2C-9A88-4DFE-8A16-C4BC33E04EEC}" type="presParOf" srcId="{12E1817E-384A-416B-92EA-4632425FD0DB}" destId="{0F0CAB27-62CA-4FE7-BEE0-0C62C2C40383}" srcOrd="1" destOrd="0" presId="urn:microsoft.com/office/officeart/2009/layout/CirclePictureHierarchy"/>
    <dgm:cxn modelId="{A47A4AAE-2601-47AC-9DCA-81C2A8F58727}" type="presParOf" srcId="{D0586D60-9A0E-4865-A752-CCB8668FABC3}" destId="{B59EF91F-1603-4853-BE3B-24853D3F670C}" srcOrd="2" destOrd="0" presId="urn:microsoft.com/office/officeart/2009/layout/CirclePictureHierarchy"/>
    <dgm:cxn modelId="{C2DB2119-F717-4389-955C-434CDBB42160}" type="presParOf" srcId="{D0586D60-9A0E-4865-A752-CCB8668FABC3}" destId="{C7B18C5E-1F3F-49F5-B95D-4388BADC2EA6}" srcOrd="3" destOrd="0" presId="urn:microsoft.com/office/officeart/2009/layout/CirclePictureHierarchy"/>
    <dgm:cxn modelId="{A3A5DE24-F285-4411-B56F-1DD2CCD9501F}" type="presParOf" srcId="{C7B18C5E-1F3F-49F5-B95D-4388BADC2EA6}" destId="{1B0E4CB7-D944-4F9C-90CA-23FBE9E8EE56}" srcOrd="0" destOrd="0" presId="urn:microsoft.com/office/officeart/2009/layout/CirclePictureHierarchy"/>
    <dgm:cxn modelId="{0C8C666B-292E-4DC8-A02C-9B2EDCBC0C98}" type="presParOf" srcId="{1B0E4CB7-D944-4F9C-90CA-23FBE9E8EE56}" destId="{B370C12D-4072-47F5-8F95-DA8999998CAC}" srcOrd="0" destOrd="0" presId="urn:microsoft.com/office/officeart/2009/layout/CirclePictureHierarchy"/>
    <dgm:cxn modelId="{B9ECC13E-8BE3-41E8-8A55-FC444B8756FA}" type="presParOf" srcId="{1B0E4CB7-D944-4F9C-90CA-23FBE9E8EE56}" destId="{5B83E1B2-B7EE-4F36-991F-A691CB2D1BCD}" srcOrd="1" destOrd="0" presId="urn:microsoft.com/office/officeart/2009/layout/CirclePictureHierarchy"/>
    <dgm:cxn modelId="{6BF3BDD5-4386-41C4-A73B-0EF30E298FEF}" type="presParOf" srcId="{C7B18C5E-1F3F-49F5-B95D-4388BADC2EA6}" destId="{26875CC3-4B4B-4D95-BCC7-65267FDC5CDB}" srcOrd="1" destOrd="0" presId="urn:microsoft.com/office/officeart/2009/layout/CirclePictureHierarchy"/>
    <dgm:cxn modelId="{40533D14-21F9-4AC3-8247-A6964249A3B1}" type="presParOf" srcId="{D0586D60-9A0E-4865-A752-CCB8668FABC3}" destId="{90373488-2779-4D35-B5AC-734C48F9AD8F}" srcOrd="4" destOrd="0" presId="urn:microsoft.com/office/officeart/2009/layout/CirclePictureHierarchy"/>
    <dgm:cxn modelId="{204EA00C-B999-4C6B-9DD1-499146F600D1}" type="presParOf" srcId="{D0586D60-9A0E-4865-A752-CCB8668FABC3}" destId="{693999C8-E9C3-494D-B84B-0A50426E19CF}" srcOrd="5" destOrd="0" presId="urn:microsoft.com/office/officeart/2009/layout/CirclePictureHierarchy"/>
    <dgm:cxn modelId="{E9F62E7B-EBA1-4765-A77A-8BD6205E7F7F}" type="presParOf" srcId="{693999C8-E9C3-494D-B84B-0A50426E19CF}" destId="{F7EB18E8-A43B-49D4-A0A4-741FE9855117}" srcOrd="0" destOrd="0" presId="urn:microsoft.com/office/officeart/2009/layout/CirclePictureHierarchy"/>
    <dgm:cxn modelId="{59215CC1-6F9D-449C-92DA-AF9ED3C1833F}" type="presParOf" srcId="{F7EB18E8-A43B-49D4-A0A4-741FE9855117}" destId="{074FD550-DE52-4E44-A6E9-941B1E6E3953}" srcOrd="0" destOrd="0" presId="urn:microsoft.com/office/officeart/2009/layout/CirclePictureHierarchy"/>
    <dgm:cxn modelId="{C0367FFE-0893-4F46-A60F-85DC93A0CA72}" type="presParOf" srcId="{F7EB18E8-A43B-49D4-A0A4-741FE9855117}" destId="{BD129DB2-E34A-4AEF-BA1F-8C9370FC575C}" srcOrd="1" destOrd="0" presId="urn:microsoft.com/office/officeart/2009/layout/CirclePictureHierarchy"/>
    <dgm:cxn modelId="{0B0F397A-F585-4A1C-BE9E-54811CFAE24F}" type="presParOf" srcId="{693999C8-E9C3-494D-B84B-0A50426E19CF}" destId="{D61A62C6-CF9E-48FE-9EF9-0D4655048125}" srcOrd="1" destOrd="0" presId="urn:microsoft.com/office/officeart/2009/layout/CirclePictureHierarchy"/>
    <dgm:cxn modelId="{E08F070E-6652-4395-A053-B1873A39B873}" type="presParOf" srcId="{EE10766F-E32B-4F1D-B444-C31CD48E2458}" destId="{4BEF9410-F5C0-4278-B53F-625F6A80A9CB}" srcOrd="2" destOrd="0" presId="urn:microsoft.com/office/officeart/2009/layout/CirclePictureHierarchy"/>
    <dgm:cxn modelId="{3B81704C-4F2F-41E6-9293-E57137400475}" type="presParOf" srcId="{EE10766F-E32B-4F1D-B444-C31CD48E2458}" destId="{CF0FCE7B-D195-471B-BE94-1E27ED7D7C41}" srcOrd="3" destOrd="0" presId="urn:microsoft.com/office/officeart/2009/layout/CirclePictureHierarchy"/>
    <dgm:cxn modelId="{6DB3589A-58DA-4216-B904-51CEBA2327E7}" type="presParOf" srcId="{CF0FCE7B-D195-471B-BE94-1E27ED7D7C41}" destId="{1A0CE856-F4A9-4B46-8C6B-352785E10291}" srcOrd="0" destOrd="0" presId="urn:microsoft.com/office/officeart/2009/layout/CirclePictureHierarchy"/>
    <dgm:cxn modelId="{F0DEC0AF-40B9-4461-A6FF-23441237B8B9}" type="presParOf" srcId="{1A0CE856-F4A9-4B46-8C6B-352785E10291}" destId="{40A1D1BD-B7C1-44DE-8F44-8DD787A9E4B2}" srcOrd="0" destOrd="0" presId="urn:microsoft.com/office/officeart/2009/layout/CirclePictureHierarchy"/>
    <dgm:cxn modelId="{3B7D25F5-8241-48EA-B489-4A36F74BCE0E}" type="presParOf" srcId="{1A0CE856-F4A9-4B46-8C6B-352785E10291}" destId="{2B36850A-91E6-4C67-9C96-1D5E1DE33DE9}" srcOrd="1" destOrd="0" presId="urn:microsoft.com/office/officeart/2009/layout/CirclePictureHierarchy"/>
    <dgm:cxn modelId="{D5621F1D-EA25-440C-8BB7-F84D2A9B3FD8}" type="presParOf" srcId="{CF0FCE7B-D195-471B-BE94-1E27ED7D7C41}" destId="{B5A6D01E-8A13-40AA-B00D-8CF61F568B3F}" srcOrd="1" destOrd="0" presId="urn:microsoft.com/office/officeart/2009/layout/CirclePictureHierarchy"/>
    <dgm:cxn modelId="{7C52E3DE-D9E5-407F-99B7-FBC19CE93488}" type="presParOf" srcId="{B5A6D01E-8A13-40AA-B00D-8CF61F568B3F}" destId="{F4F9C5A9-5308-4B56-9AF8-DCC93F8B2523}" srcOrd="0" destOrd="0" presId="urn:microsoft.com/office/officeart/2009/layout/CirclePictureHierarchy"/>
    <dgm:cxn modelId="{5A7F7995-37BA-457D-A71C-DB81CDBC693B}" type="presParOf" srcId="{B5A6D01E-8A13-40AA-B00D-8CF61F568B3F}" destId="{981C7332-5650-48F2-975B-48356C41B799}" srcOrd="1" destOrd="0" presId="urn:microsoft.com/office/officeart/2009/layout/CirclePictureHierarchy"/>
    <dgm:cxn modelId="{72BFF23E-169F-4AF3-91D4-BCF85AF62C98}" type="presParOf" srcId="{981C7332-5650-48F2-975B-48356C41B799}" destId="{C0EDF7FA-B623-4B41-96AF-B172D588E86B}" srcOrd="0" destOrd="0" presId="urn:microsoft.com/office/officeart/2009/layout/CirclePictureHierarchy"/>
    <dgm:cxn modelId="{56AF750F-75B1-42FE-BB9C-3AA2E9DE48DA}" type="presParOf" srcId="{C0EDF7FA-B623-4B41-96AF-B172D588E86B}" destId="{B2BF77CD-5A16-4E1A-854C-8CB501082E9B}" srcOrd="0" destOrd="0" presId="urn:microsoft.com/office/officeart/2009/layout/CirclePictureHierarchy"/>
    <dgm:cxn modelId="{75058F68-F239-468B-8B68-9DD70495B409}" type="presParOf" srcId="{C0EDF7FA-B623-4B41-96AF-B172D588E86B}" destId="{38790CA9-2A6B-4D9B-9217-A180831DD20F}" srcOrd="1" destOrd="0" presId="urn:microsoft.com/office/officeart/2009/layout/CirclePictureHierarchy"/>
    <dgm:cxn modelId="{82A351E2-3019-433C-A8BE-185861129350}" type="presParOf" srcId="{981C7332-5650-48F2-975B-48356C41B799}" destId="{84F25D3F-B5F6-49D5-BAC0-43A55C502546}" srcOrd="1" destOrd="0" presId="urn:microsoft.com/office/officeart/2009/layout/CirclePictureHierarchy"/>
    <dgm:cxn modelId="{DFD1FE71-5063-4962-BA42-B6C2D9767CF1}" type="presParOf" srcId="{B5A6D01E-8A13-40AA-B00D-8CF61F568B3F}" destId="{2AE4E082-3492-4EBD-AA1D-08B2AA2EDE97}" srcOrd="2" destOrd="0" presId="urn:microsoft.com/office/officeart/2009/layout/CirclePictureHierarchy"/>
    <dgm:cxn modelId="{157E1C1E-1A4A-461E-9596-95C1436E58E1}" type="presParOf" srcId="{B5A6D01E-8A13-40AA-B00D-8CF61F568B3F}" destId="{91620E8F-FB25-448E-A8E8-A87833D483AA}" srcOrd="3" destOrd="0" presId="urn:microsoft.com/office/officeart/2009/layout/CirclePictureHierarchy"/>
    <dgm:cxn modelId="{092BE141-15F1-45B1-955B-77E85E3D18C5}" type="presParOf" srcId="{91620E8F-FB25-448E-A8E8-A87833D483AA}" destId="{B5C62C10-5B0A-43DE-8FC8-DFC53822703F}" srcOrd="0" destOrd="0" presId="urn:microsoft.com/office/officeart/2009/layout/CirclePictureHierarchy"/>
    <dgm:cxn modelId="{91C70FB2-A702-464C-946E-2C053B7F8F05}" type="presParOf" srcId="{B5C62C10-5B0A-43DE-8FC8-DFC53822703F}" destId="{E879AE1A-7E6A-4342-A9AF-A43C47C4C615}" srcOrd="0" destOrd="0" presId="urn:microsoft.com/office/officeart/2009/layout/CirclePictureHierarchy"/>
    <dgm:cxn modelId="{97CC526A-DD57-4D56-AB2A-7BC002F5CF87}" type="presParOf" srcId="{B5C62C10-5B0A-43DE-8FC8-DFC53822703F}" destId="{488948D5-B979-4927-9B0F-0B12BF501F75}" srcOrd="1" destOrd="0" presId="urn:microsoft.com/office/officeart/2009/layout/CirclePictureHierarchy"/>
    <dgm:cxn modelId="{A7882224-94D1-4805-AA24-27D3178E7F6B}" type="presParOf" srcId="{91620E8F-FB25-448E-A8E8-A87833D483AA}" destId="{0B151AAC-FC36-472C-973E-857037AD23C6}" srcOrd="1" destOrd="0" presId="urn:microsoft.com/office/officeart/2009/layout/CirclePictureHierarchy"/>
    <dgm:cxn modelId="{30FC6B56-F6FD-474B-988D-BDCE396632A2}" type="presParOf" srcId="{B5A6D01E-8A13-40AA-B00D-8CF61F568B3F}" destId="{782F0986-68BB-464B-9707-02D382900F8E}" srcOrd="4" destOrd="0" presId="urn:microsoft.com/office/officeart/2009/layout/CirclePictureHierarchy"/>
    <dgm:cxn modelId="{BBA28B08-9732-48D5-A9DC-C5B51B69CA62}" type="presParOf" srcId="{B5A6D01E-8A13-40AA-B00D-8CF61F568B3F}" destId="{490129FD-C318-4DCD-9E1C-E4513CF19FEF}" srcOrd="5" destOrd="0" presId="urn:microsoft.com/office/officeart/2009/layout/CirclePictureHierarchy"/>
    <dgm:cxn modelId="{C1F952CC-47BE-4AFD-BAE1-64DEF265C15A}" type="presParOf" srcId="{490129FD-C318-4DCD-9E1C-E4513CF19FEF}" destId="{888C5747-7C89-416B-9872-B993825889DA}" srcOrd="0" destOrd="0" presId="urn:microsoft.com/office/officeart/2009/layout/CirclePictureHierarchy"/>
    <dgm:cxn modelId="{9203820E-5D13-4E3C-8148-426A542BB01F}" type="presParOf" srcId="{888C5747-7C89-416B-9872-B993825889DA}" destId="{C4EB07DD-5B0E-4E3B-BBE8-B41A3E2363AA}" srcOrd="0" destOrd="0" presId="urn:microsoft.com/office/officeart/2009/layout/CirclePictureHierarchy"/>
    <dgm:cxn modelId="{D4970FCD-005B-448C-852A-AA2F742A7C7E}" type="presParOf" srcId="{888C5747-7C89-416B-9872-B993825889DA}" destId="{CB9F7014-A4D6-4E84-A0BC-A50BA1F1C9EE}" srcOrd="1" destOrd="0" presId="urn:microsoft.com/office/officeart/2009/layout/CirclePictureHierarchy"/>
    <dgm:cxn modelId="{86F855E5-37E7-49DE-9308-69A49B44F4B5}" type="presParOf" srcId="{490129FD-C318-4DCD-9E1C-E4513CF19FEF}" destId="{571CA1C7-621E-486D-B335-F2486C10678E}" srcOrd="1" destOrd="0" presId="urn:microsoft.com/office/officeart/2009/layout/CirclePictureHierarchy"/>
    <dgm:cxn modelId="{3F1C4E78-FC82-4EED-B7FD-CEC564D62D9C}" type="presParOf" srcId="{EE10766F-E32B-4F1D-B444-C31CD48E2458}" destId="{5A3B9052-A0A9-4E48-B9CF-50B378DC7865}" srcOrd="4" destOrd="0" presId="urn:microsoft.com/office/officeart/2009/layout/CirclePictureHierarchy"/>
    <dgm:cxn modelId="{FDADC700-4F14-476D-B8A1-BD0ADC4B4252}" type="presParOf" srcId="{EE10766F-E32B-4F1D-B444-C31CD48E2458}" destId="{986C21FD-BC2B-42D2-9D6B-A48FDB847205}" srcOrd="5" destOrd="0" presId="urn:microsoft.com/office/officeart/2009/layout/CirclePictureHierarchy"/>
    <dgm:cxn modelId="{EE0294A4-026F-45A6-BA22-B9BE7653FCCB}" type="presParOf" srcId="{986C21FD-BC2B-42D2-9D6B-A48FDB847205}" destId="{D79AC9B0-A058-474A-B359-C2072ED22E6D}" srcOrd="0" destOrd="0" presId="urn:microsoft.com/office/officeart/2009/layout/CirclePictureHierarchy"/>
    <dgm:cxn modelId="{002255BC-6EFF-408B-B91C-F2739932B5BD}" type="presParOf" srcId="{D79AC9B0-A058-474A-B359-C2072ED22E6D}" destId="{61AA47D9-EDA2-47CC-BE91-B4C96C162790}" srcOrd="0" destOrd="0" presId="urn:microsoft.com/office/officeart/2009/layout/CirclePictureHierarchy"/>
    <dgm:cxn modelId="{B49AF0BF-9D67-4270-B5BC-E52D83C23D07}" type="presParOf" srcId="{D79AC9B0-A058-474A-B359-C2072ED22E6D}" destId="{2B241FC0-B27C-49FA-B923-DC39ED5992C9}" srcOrd="1" destOrd="0" presId="urn:microsoft.com/office/officeart/2009/layout/CirclePictureHierarchy"/>
    <dgm:cxn modelId="{6F5A2AAF-6EAA-4DF3-805D-40D8332ADF49}" type="presParOf" srcId="{986C21FD-BC2B-42D2-9D6B-A48FDB847205}" destId="{186900A6-4413-4808-B6A7-8493652A8A83}" srcOrd="1" destOrd="0" presId="urn:microsoft.com/office/officeart/2009/layout/CirclePictureHierarchy"/>
    <dgm:cxn modelId="{20E3EE23-8EE1-43AD-B1CB-CA23F27BA373}" type="presParOf" srcId="{186900A6-4413-4808-B6A7-8493652A8A83}" destId="{D8108870-779C-4F6F-9B34-A1256572DA0F}" srcOrd="0" destOrd="0" presId="urn:microsoft.com/office/officeart/2009/layout/CirclePictureHierarchy"/>
    <dgm:cxn modelId="{F000AFF5-131B-4753-AF79-0AA4B6B51B24}" type="presParOf" srcId="{186900A6-4413-4808-B6A7-8493652A8A83}" destId="{39936A2C-F05F-4917-8E8A-90E5CC11D6F8}" srcOrd="1" destOrd="0" presId="urn:microsoft.com/office/officeart/2009/layout/CirclePictureHierarchy"/>
    <dgm:cxn modelId="{97976BF0-04F7-437D-8D7A-327269DE5E28}" type="presParOf" srcId="{39936A2C-F05F-4917-8E8A-90E5CC11D6F8}" destId="{11801E19-A112-421D-8BCD-F59203ED1F7D}" srcOrd="0" destOrd="0" presId="urn:microsoft.com/office/officeart/2009/layout/CirclePictureHierarchy"/>
    <dgm:cxn modelId="{B06A61CD-ED9C-4F7F-B46F-0C7DA3D6F8A1}" type="presParOf" srcId="{11801E19-A112-421D-8BCD-F59203ED1F7D}" destId="{BA06926A-07D4-41BE-987B-3758D445C9A0}" srcOrd="0" destOrd="0" presId="urn:microsoft.com/office/officeart/2009/layout/CirclePictureHierarchy"/>
    <dgm:cxn modelId="{82E979F6-BF43-45D1-B1EE-6C5BF2CC4B3C}" type="presParOf" srcId="{11801E19-A112-421D-8BCD-F59203ED1F7D}" destId="{49508B6A-AFA7-4E1A-9986-81DB590B8066}" srcOrd="1" destOrd="0" presId="urn:microsoft.com/office/officeart/2009/layout/CirclePictureHierarchy"/>
    <dgm:cxn modelId="{F9ECA55F-3CC4-4C2B-A747-2FB9DB2E38E2}" type="presParOf" srcId="{39936A2C-F05F-4917-8E8A-90E5CC11D6F8}" destId="{B024DD5D-A6DE-42E9-ACFD-CB10689CF593}" srcOrd="1" destOrd="0" presId="urn:microsoft.com/office/officeart/2009/layout/CirclePictureHierarchy"/>
    <dgm:cxn modelId="{9E6CA19C-7219-4758-887A-CD073EA7603E}" type="presParOf" srcId="{186900A6-4413-4808-B6A7-8493652A8A83}" destId="{45D77029-EAFF-4840-ACDD-4A459F23EB23}" srcOrd="2" destOrd="0" presId="urn:microsoft.com/office/officeart/2009/layout/CirclePictureHierarchy"/>
    <dgm:cxn modelId="{E44F335F-DEE9-4038-AB2D-8E66797DE1DB}" type="presParOf" srcId="{186900A6-4413-4808-B6A7-8493652A8A83}" destId="{177A125B-8011-4EF8-89FA-E312ABAD059F}" srcOrd="3" destOrd="0" presId="urn:microsoft.com/office/officeart/2009/layout/CirclePictureHierarchy"/>
    <dgm:cxn modelId="{23078774-9CA4-4C6E-961D-39BF2BF6B30B}" type="presParOf" srcId="{177A125B-8011-4EF8-89FA-E312ABAD059F}" destId="{E6289771-0A63-4DDD-A38C-F8B104AC17D6}" srcOrd="0" destOrd="0" presId="urn:microsoft.com/office/officeart/2009/layout/CirclePictureHierarchy"/>
    <dgm:cxn modelId="{B6EF5890-9AFF-4A51-B7D4-A1164B6168FD}" type="presParOf" srcId="{E6289771-0A63-4DDD-A38C-F8B104AC17D6}" destId="{C1FD737D-8AC1-4D6F-BB21-6ABD93A0921A}" srcOrd="0" destOrd="0" presId="urn:microsoft.com/office/officeart/2009/layout/CirclePictureHierarchy"/>
    <dgm:cxn modelId="{E2BDE3B6-AF1E-4F7F-BAED-8A1C4F7F1669}" type="presParOf" srcId="{E6289771-0A63-4DDD-A38C-F8B104AC17D6}" destId="{7A4ED38B-71EB-4317-BCAA-E5C88D570ADB}" srcOrd="1" destOrd="0" presId="urn:microsoft.com/office/officeart/2009/layout/CirclePictureHierarchy"/>
    <dgm:cxn modelId="{66530040-B773-49E7-8B2A-AC7AA166B354}" type="presParOf" srcId="{177A125B-8011-4EF8-89FA-E312ABAD059F}" destId="{8FB16E16-FD8E-422A-823E-0FADECC292A1}" srcOrd="1" destOrd="0" presId="urn:microsoft.com/office/officeart/2009/layout/CirclePictureHierarchy"/>
  </dgm:cxnLst>
  <dgm:bg/>
  <dgm:whole>
    <a:ln w="28575">
      <a:solidFill>
        <a:srgbClr val="92D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C4760-7A08-4F12-8795-18B67364D30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s-CO"/>
        </a:p>
      </dgm:t>
    </dgm:pt>
    <dgm:pt modelId="{EFF5D000-D34F-43A9-8191-0E3F0CE22010}">
      <dgm:prSet phldrT="[Texto]" custT="1"/>
      <dgm:spPr/>
      <dgm:t>
        <a:bodyPr/>
        <a:lstStyle/>
        <a:p>
          <a:pPr>
            <a:buNone/>
          </a:pPr>
          <a:r>
            <a:rPr lang="es-CO" sz="900" dirty="0">
              <a:hlinkClick xmlns:r="http://schemas.openxmlformats.org/officeDocument/2006/relationships" r:id="rId1"/>
            </a:rPr>
            <a:t>https://sistemamatriculasbogota.mineducacion.gov.co</a:t>
          </a:r>
          <a:endParaRPr lang="es-CO" sz="900" dirty="0"/>
        </a:p>
      </dgm:t>
    </dgm:pt>
    <dgm:pt modelId="{93A028ED-3AD5-4B38-8B69-40BC698628E7}" type="parTrans" cxnId="{F45A96BC-B931-4418-8379-9409C2B7CC8F}">
      <dgm:prSet/>
      <dgm:spPr/>
      <dgm:t>
        <a:bodyPr/>
        <a:lstStyle/>
        <a:p>
          <a:endParaRPr lang="es-CO"/>
        </a:p>
      </dgm:t>
    </dgm:pt>
    <dgm:pt modelId="{5288E9EA-DB07-45CB-81C6-04661967135C}" type="sibTrans" cxnId="{F45A96BC-B931-4418-8379-9409C2B7CC8F}">
      <dgm:prSet/>
      <dgm:spPr/>
      <dgm:t>
        <a:bodyPr/>
        <a:lstStyle/>
        <a:p>
          <a:endParaRPr lang="es-CO"/>
        </a:p>
      </dgm:t>
    </dgm:pt>
    <dgm:pt modelId="{322ED5BD-64B3-4BF9-A99C-794B9767191B}">
      <dgm:prSet phldrT="[Texto]"/>
      <dgm:spPr/>
      <dgm:t>
        <a:bodyPr/>
        <a:lstStyle/>
        <a:p>
          <a:r>
            <a:rPr lang="es-ES" dirty="0"/>
            <a:t> </a:t>
          </a:r>
          <a:endParaRPr lang="es-CO" dirty="0"/>
        </a:p>
      </dgm:t>
    </dgm:pt>
    <dgm:pt modelId="{1D6E01E9-FFB6-4747-98BC-6BD9CB57200B}" type="parTrans" cxnId="{627603E3-978B-450C-851F-AC98909905EE}">
      <dgm:prSet/>
      <dgm:spPr/>
      <dgm:t>
        <a:bodyPr/>
        <a:lstStyle/>
        <a:p>
          <a:endParaRPr lang="es-CO"/>
        </a:p>
      </dgm:t>
    </dgm:pt>
    <dgm:pt modelId="{7CDE366E-4C96-40BB-A320-95FB675FA960}" type="sibTrans" cxnId="{627603E3-978B-450C-851F-AC98909905EE}">
      <dgm:prSet/>
      <dgm:spPr/>
      <dgm:t>
        <a:bodyPr/>
        <a:lstStyle/>
        <a:p>
          <a:endParaRPr lang="es-CO"/>
        </a:p>
      </dgm:t>
    </dgm:pt>
    <dgm:pt modelId="{1344283F-376F-471F-B9A5-C4D2150B07AC}">
      <dgm:prSet phldrT="[Texto]"/>
      <dgm:spPr/>
      <dgm:t>
        <a:bodyPr/>
        <a:lstStyle/>
        <a:p>
          <a:r>
            <a:rPr lang="es-ES" dirty="0"/>
            <a:t> </a:t>
          </a:r>
          <a:endParaRPr lang="es-CO" dirty="0"/>
        </a:p>
      </dgm:t>
    </dgm:pt>
    <dgm:pt modelId="{A9AF5084-B6FF-4D1D-BBCD-72901FAF7BC1}" type="parTrans" cxnId="{B14256DE-E07D-47A3-BCDB-29A31668956F}">
      <dgm:prSet/>
      <dgm:spPr/>
      <dgm:t>
        <a:bodyPr/>
        <a:lstStyle/>
        <a:p>
          <a:endParaRPr lang="es-CO"/>
        </a:p>
      </dgm:t>
    </dgm:pt>
    <dgm:pt modelId="{CC8082A6-6F76-41EE-A084-86C75A7280E6}" type="sibTrans" cxnId="{B14256DE-E07D-47A3-BCDB-29A31668956F}">
      <dgm:prSet/>
      <dgm:spPr/>
      <dgm:t>
        <a:bodyPr/>
        <a:lstStyle/>
        <a:p>
          <a:endParaRPr lang="es-CO"/>
        </a:p>
      </dgm:t>
    </dgm:pt>
    <dgm:pt modelId="{5A55BCD7-2D0C-4B18-8359-09DE43CAD3EA}">
      <dgm:prSet phldrT="[Texto]"/>
      <dgm:spPr/>
      <dgm:t>
        <a:bodyPr/>
        <a:lstStyle/>
        <a:p>
          <a:r>
            <a:rPr lang="es-ES" dirty="0"/>
            <a:t> </a:t>
          </a:r>
          <a:endParaRPr lang="es-CO" dirty="0"/>
        </a:p>
      </dgm:t>
    </dgm:pt>
    <dgm:pt modelId="{5A4AFFC8-34D0-4BEC-B514-A353BA09429B}" type="parTrans" cxnId="{A3B3FE27-4560-492D-BC8A-FA3012244FE9}">
      <dgm:prSet/>
      <dgm:spPr/>
      <dgm:t>
        <a:bodyPr/>
        <a:lstStyle/>
        <a:p>
          <a:endParaRPr lang="es-CO"/>
        </a:p>
      </dgm:t>
    </dgm:pt>
    <dgm:pt modelId="{E3C7D89D-B49A-4D85-BD40-42CA4E3C45AC}" type="sibTrans" cxnId="{A3B3FE27-4560-492D-BC8A-FA3012244FE9}">
      <dgm:prSet/>
      <dgm:spPr/>
      <dgm:t>
        <a:bodyPr/>
        <a:lstStyle/>
        <a:p>
          <a:endParaRPr lang="es-CO"/>
        </a:p>
      </dgm:t>
    </dgm:pt>
    <dgm:pt modelId="{835DBF41-A8C8-4F59-A349-50C0503F9950}">
      <dgm:prSet phldrT="[Texto]"/>
      <dgm:spPr/>
      <dgm:t>
        <a:bodyPr/>
        <a:lstStyle/>
        <a:p>
          <a:r>
            <a:rPr lang="es-ES" dirty="0"/>
            <a:t> </a:t>
          </a:r>
          <a:endParaRPr lang="es-CO" dirty="0"/>
        </a:p>
      </dgm:t>
    </dgm:pt>
    <dgm:pt modelId="{6F1CC993-6C6C-4F08-BB64-B67AA7E6FD49}" type="parTrans" cxnId="{0950CAC0-6AD6-4D50-8368-C5DB76F2C76B}">
      <dgm:prSet/>
      <dgm:spPr/>
      <dgm:t>
        <a:bodyPr/>
        <a:lstStyle/>
        <a:p>
          <a:endParaRPr lang="es-CO"/>
        </a:p>
      </dgm:t>
    </dgm:pt>
    <dgm:pt modelId="{CA012EA3-DF31-4B8B-B184-7F0BB2D02D4A}" type="sibTrans" cxnId="{0950CAC0-6AD6-4D50-8368-C5DB76F2C76B}">
      <dgm:prSet/>
      <dgm:spPr/>
      <dgm:t>
        <a:bodyPr/>
        <a:lstStyle/>
        <a:p>
          <a:endParaRPr lang="es-CO"/>
        </a:p>
      </dgm:t>
    </dgm:pt>
    <dgm:pt modelId="{F9DBECEA-AE59-46AB-A89B-254A650E9A67}">
      <dgm:prSet phldrT="[Texto]"/>
      <dgm:spPr/>
      <dgm:t>
        <a:bodyPr/>
        <a:lstStyle/>
        <a:p>
          <a:r>
            <a:rPr lang="es-ES" dirty="0"/>
            <a:t> </a:t>
          </a:r>
          <a:endParaRPr lang="es-CO" dirty="0"/>
        </a:p>
      </dgm:t>
    </dgm:pt>
    <dgm:pt modelId="{F2F32BCB-B2F6-41FD-9DFC-4C3BAE14E2D3}" type="parTrans" cxnId="{CA39F36D-D80A-4BA8-A2B5-C497B5851484}">
      <dgm:prSet/>
      <dgm:spPr/>
      <dgm:t>
        <a:bodyPr/>
        <a:lstStyle/>
        <a:p>
          <a:endParaRPr lang="es-CO"/>
        </a:p>
      </dgm:t>
    </dgm:pt>
    <dgm:pt modelId="{6E492B7E-3C12-43C9-AD3F-CD272E58B56D}" type="sibTrans" cxnId="{CA39F36D-D80A-4BA8-A2B5-C497B5851484}">
      <dgm:prSet/>
      <dgm:spPr/>
      <dgm:t>
        <a:bodyPr/>
        <a:lstStyle/>
        <a:p>
          <a:endParaRPr lang="es-CO"/>
        </a:p>
      </dgm:t>
    </dgm:pt>
    <dgm:pt modelId="{2C921051-57DB-4FBC-8390-8CD2E8A7B34C}">
      <dgm:prSet/>
      <dgm:spPr/>
      <dgm:t>
        <a:bodyPr/>
        <a:lstStyle/>
        <a:p>
          <a:endParaRPr lang="es-CO"/>
        </a:p>
      </dgm:t>
    </dgm:pt>
    <dgm:pt modelId="{8521F75A-BF63-4FE8-905D-E1314591927B}" type="parTrans" cxnId="{50A477A9-626B-4323-8C04-16DDDB934CA6}">
      <dgm:prSet/>
      <dgm:spPr/>
      <dgm:t>
        <a:bodyPr/>
        <a:lstStyle/>
        <a:p>
          <a:endParaRPr lang="es-CO"/>
        </a:p>
      </dgm:t>
    </dgm:pt>
    <dgm:pt modelId="{42C4A378-A980-4905-9E3C-7AD7B9E4B81D}" type="sibTrans" cxnId="{50A477A9-626B-4323-8C04-16DDDB934CA6}">
      <dgm:prSet/>
      <dgm:spPr/>
      <dgm:t>
        <a:bodyPr/>
        <a:lstStyle/>
        <a:p>
          <a:endParaRPr lang="es-CO"/>
        </a:p>
      </dgm:t>
    </dgm:pt>
    <dgm:pt modelId="{E9AA5D1F-56F1-467F-A13F-D9E17DCA7527}">
      <dgm:prSet/>
      <dgm:spPr/>
      <dgm:t>
        <a:bodyPr/>
        <a:lstStyle/>
        <a:p>
          <a:endParaRPr lang="es-CO"/>
        </a:p>
      </dgm:t>
    </dgm:pt>
    <dgm:pt modelId="{3FB7C425-4D13-4862-9546-39EF9DD4A29E}" type="parTrans" cxnId="{2D77AB9D-7924-477C-91CA-1DB6EF9FD8DA}">
      <dgm:prSet/>
      <dgm:spPr/>
      <dgm:t>
        <a:bodyPr/>
        <a:lstStyle/>
        <a:p>
          <a:endParaRPr lang="es-CO"/>
        </a:p>
      </dgm:t>
    </dgm:pt>
    <dgm:pt modelId="{5E9D0D68-1E49-481A-8D5C-C77BA61E69D4}" type="sibTrans" cxnId="{2D77AB9D-7924-477C-91CA-1DB6EF9FD8DA}">
      <dgm:prSet/>
      <dgm:spPr/>
      <dgm:t>
        <a:bodyPr/>
        <a:lstStyle/>
        <a:p>
          <a:endParaRPr lang="es-CO"/>
        </a:p>
      </dgm:t>
    </dgm:pt>
    <dgm:pt modelId="{1CC973A7-A5E0-43F0-9BB9-6F71F0490F83}" type="pres">
      <dgm:prSet presAssocID="{6C5C4760-7A08-4F12-8795-18B67364D30A}" presName="hierChild1" presStyleCnt="0">
        <dgm:presLayoutVars>
          <dgm:chPref val="1"/>
          <dgm:dir/>
          <dgm:animOne val="branch"/>
          <dgm:animLvl val="lvl"/>
          <dgm:resizeHandles/>
        </dgm:presLayoutVars>
      </dgm:prSet>
      <dgm:spPr/>
    </dgm:pt>
    <dgm:pt modelId="{3C4FB12D-01A8-407D-BC23-E5C57CF6135E}" type="pres">
      <dgm:prSet presAssocID="{EFF5D000-D34F-43A9-8191-0E3F0CE22010}" presName="hierRoot1" presStyleCnt="0"/>
      <dgm:spPr/>
    </dgm:pt>
    <dgm:pt modelId="{E1FC73DC-E891-4E16-99A3-E961C5156F5A}" type="pres">
      <dgm:prSet presAssocID="{EFF5D000-D34F-43A9-8191-0E3F0CE22010}" presName="composite" presStyleCnt="0"/>
      <dgm:spPr/>
    </dgm:pt>
    <dgm:pt modelId="{E4EDDEE1-599D-48F9-9D81-185D74AEABF7}" type="pres">
      <dgm:prSet presAssocID="{EFF5D000-D34F-43A9-8191-0E3F0CE22010}" presName="image" presStyleLbl="node0"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38100">
          <a:solidFill>
            <a:srgbClr val="92D050"/>
          </a:solidFill>
        </a:ln>
      </dgm:spPr>
    </dgm:pt>
    <dgm:pt modelId="{56A62433-B4DF-45F6-812E-DAA4D9E57FE2}" type="pres">
      <dgm:prSet presAssocID="{EFF5D000-D34F-43A9-8191-0E3F0CE22010}" presName="text" presStyleLbl="revTx" presStyleIdx="0" presStyleCnt="8" custScaleX="440861" custScaleY="148593" custLinFactX="84044" custLinFactNeighborX="100000" custLinFactNeighborY="-12514">
        <dgm:presLayoutVars>
          <dgm:chPref val="3"/>
        </dgm:presLayoutVars>
      </dgm:prSet>
      <dgm:spPr/>
    </dgm:pt>
    <dgm:pt modelId="{EE10766F-E32B-4F1D-B444-C31CD48E2458}" type="pres">
      <dgm:prSet presAssocID="{EFF5D000-D34F-43A9-8191-0E3F0CE22010}" presName="hierChild2" presStyleCnt="0"/>
      <dgm:spPr/>
    </dgm:pt>
    <dgm:pt modelId="{4A6CF16C-95AB-4C1C-A4BC-3F904F1D190A}" type="pres">
      <dgm:prSet presAssocID="{1D6E01E9-FFB6-4747-98BC-6BD9CB57200B}" presName="Name10" presStyleLbl="parChTrans1D2" presStyleIdx="0" presStyleCnt="2"/>
      <dgm:spPr/>
    </dgm:pt>
    <dgm:pt modelId="{F177BBDA-3CA4-46D8-AEEC-422AA008D049}" type="pres">
      <dgm:prSet presAssocID="{322ED5BD-64B3-4BF9-A99C-794B9767191B}" presName="hierRoot2" presStyleCnt="0"/>
      <dgm:spPr/>
    </dgm:pt>
    <dgm:pt modelId="{8D04EBCF-A43B-4693-B9FA-F6BDF75BE34C}" type="pres">
      <dgm:prSet presAssocID="{322ED5BD-64B3-4BF9-A99C-794B9767191B}" presName="composite2" presStyleCnt="0"/>
      <dgm:spPr/>
    </dgm:pt>
    <dgm:pt modelId="{8229CD71-C2D8-47AC-A49D-7FE7C321EF52}" type="pres">
      <dgm:prSet presAssocID="{322ED5BD-64B3-4BF9-A99C-794B9767191B}"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A36DEDA7-B3E4-4CB1-B8BC-974608119982}" type="pres">
      <dgm:prSet presAssocID="{322ED5BD-64B3-4BF9-A99C-794B9767191B}" presName="text2" presStyleLbl="revTx" presStyleIdx="1" presStyleCnt="8">
        <dgm:presLayoutVars>
          <dgm:chPref val="3"/>
        </dgm:presLayoutVars>
      </dgm:prSet>
      <dgm:spPr/>
    </dgm:pt>
    <dgm:pt modelId="{D0586D60-9A0E-4865-A752-CCB8668FABC3}" type="pres">
      <dgm:prSet presAssocID="{322ED5BD-64B3-4BF9-A99C-794B9767191B}" presName="hierChild3" presStyleCnt="0"/>
      <dgm:spPr/>
    </dgm:pt>
    <dgm:pt modelId="{D9FBE689-8651-4115-A5C8-FC6FBC5791FE}" type="pres">
      <dgm:prSet presAssocID="{A9AF5084-B6FF-4D1D-BBCD-72901FAF7BC1}" presName="Name17" presStyleLbl="parChTrans1D3" presStyleIdx="0" presStyleCnt="5"/>
      <dgm:spPr/>
    </dgm:pt>
    <dgm:pt modelId="{12E1817E-384A-416B-92EA-4632425FD0DB}" type="pres">
      <dgm:prSet presAssocID="{1344283F-376F-471F-B9A5-C4D2150B07AC}" presName="hierRoot3" presStyleCnt="0"/>
      <dgm:spPr/>
    </dgm:pt>
    <dgm:pt modelId="{DEC9BB7D-1D0D-4472-84EF-59C14B74C58D}" type="pres">
      <dgm:prSet presAssocID="{1344283F-376F-471F-B9A5-C4D2150B07AC}" presName="composite3" presStyleCnt="0"/>
      <dgm:spPr/>
    </dgm:pt>
    <dgm:pt modelId="{AFFD3899-E7D4-4633-8B1E-45BB4553E015}" type="pres">
      <dgm:prSet presAssocID="{1344283F-376F-471F-B9A5-C4D2150B07AC}" presName="image3" presStyleLbl="node3" presStyleIdx="0"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4DC9E046-84E7-42AF-9E1B-36B77DD6741E}" type="pres">
      <dgm:prSet presAssocID="{1344283F-376F-471F-B9A5-C4D2150B07AC}" presName="text3" presStyleLbl="revTx" presStyleIdx="2" presStyleCnt="8">
        <dgm:presLayoutVars>
          <dgm:chPref val="3"/>
        </dgm:presLayoutVars>
      </dgm:prSet>
      <dgm:spPr/>
    </dgm:pt>
    <dgm:pt modelId="{0F0CAB27-62CA-4FE7-BEE0-0C62C2C40383}" type="pres">
      <dgm:prSet presAssocID="{1344283F-376F-471F-B9A5-C4D2150B07AC}" presName="hierChild4" presStyleCnt="0"/>
      <dgm:spPr/>
    </dgm:pt>
    <dgm:pt modelId="{B59EF91F-1603-4853-BE3B-24853D3F670C}" type="pres">
      <dgm:prSet presAssocID="{5A4AFFC8-34D0-4BEC-B514-A353BA09429B}" presName="Name17" presStyleLbl="parChTrans1D3" presStyleIdx="1" presStyleCnt="5"/>
      <dgm:spPr/>
    </dgm:pt>
    <dgm:pt modelId="{C7B18C5E-1F3F-49F5-B95D-4388BADC2EA6}" type="pres">
      <dgm:prSet presAssocID="{5A55BCD7-2D0C-4B18-8359-09DE43CAD3EA}" presName="hierRoot3" presStyleCnt="0"/>
      <dgm:spPr/>
    </dgm:pt>
    <dgm:pt modelId="{1B0E4CB7-D944-4F9C-90CA-23FBE9E8EE56}" type="pres">
      <dgm:prSet presAssocID="{5A55BCD7-2D0C-4B18-8359-09DE43CAD3EA}" presName="composite3" presStyleCnt="0"/>
      <dgm:spPr/>
    </dgm:pt>
    <dgm:pt modelId="{B370C12D-4072-47F5-8F95-DA8999998CAC}" type="pres">
      <dgm:prSet presAssocID="{5A55BCD7-2D0C-4B18-8359-09DE43CAD3EA}" presName="image3" presStyleLbl="node3" presStyleIdx="1"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5B83E1B2-B7EE-4F36-991F-A691CB2D1BCD}" type="pres">
      <dgm:prSet presAssocID="{5A55BCD7-2D0C-4B18-8359-09DE43CAD3EA}" presName="text3" presStyleLbl="revTx" presStyleIdx="3" presStyleCnt="8">
        <dgm:presLayoutVars>
          <dgm:chPref val="3"/>
        </dgm:presLayoutVars>
      </dgm:prSet>
      <dgm:spPr/>
    </dgm:pt>
    <dgm:pt modelId="{26875CC3-4B4B-4D95-BCC7-65267FDC5CDB}" type="pres">
      <dgm:prSet presAssocID="{5A55BCD7-2D0C-4B18-8359-09DE43CAD3EA}" presName="hierChild4" presStyleCnt="0"/>
      <dgm:spPr/>
    </dgm:pt>
    <dgm:pt modelId="{90373488-2779-4D35-B5AC-734C48F9AD8F}" type="pres">
      <dgm:prSet presAssocID="{8521F75A-BF63-4FE8-905D-E1314591927B}" presName="Name17" presStyleLbl="parChTrans1D3" presStyleIdx="2" presStyleCnt="5"/>
      <dgm:spPr/>
    </dgm:pt>
    <dgm:pt modelId="{693999C8-E9C3-494D-B84B-0A50426E19CF}" type="pres">
      <dgm:prSet presAssocID="{2C921051-57DB-4FBC-8390-8CD2E8A7B34C}" presName="hierRoot3" presStyleCnt="0"/>
      <dgm:spPr/>
    </dgm:pt>
    <dgm:pt modelId="{F7EB18E8-A43B-49D4-A0A4-741FE9855117}" type="pres">
      <dgm:prSet presAssocID="{2C921051-57DB-4FBC-8390-8CD2E8A7B34C}" presName="composite3" presStyleCnt="0"/>
      <dgm:spPr/>
    </dgm:pt>
    <dgm:pt modelId="{074FD550-DE52-4E44-A6E9-941B1E6E3953}" type="pres">
      <dgm:prSet presAssocID="{2C921051-57DB-4FBC-8390-8CD2E8A7B34C}" presName="image3" presStyleLbl="node3"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BD129DB2-E34A-4AEF-BA1F-8C9370FC575C}" type="pres">
      <dgm:prSet presAssocID="{2C921051-57DB-4FBC-8390-8CD2E8A7B34C}" presName="text3" presStyleLbl="revTx" presStyleIdx="4" presStyleCnt="8">
        <dgm:presLayoutVars>
          <dgm:chPref val="3"/>
        </dgm:presLayoutVars>
      </dgm:prSet>
      <dgm:spPr/>
    </dgm:pt>
    <dgm:pt modelId="{D61A62C6-CF9E-48FE-9EF9-0D4655048125}" type="pres">
      <dgm:prSet presAssocID="{2C921051-57DB-4FBC-8390-8CD2E8A7B34C}" presName="hierChild4" presStyleCnt="0"/>
      <dgm:spPr/>
    </dgm:pt>
    <dgm:pt modelId="{4BEF9410-F5C0-4278-B53F-625F6A80A9CB}" type="pres">
      <dgm:prSet presAssocID="{6F1CC993-6C6C-4F08-BB64-B67AA7E6FD49}" presName="Name10" presStyleLbl="parChTrans1D2" presStyleIdx="1" presStyleCnt="2"/>
      <dgm:spPr/>
    </dgm:pt>
    <dgm:pt modelId="{CF0FCE7B-D195-471B-BE94-1E27ED7D7C41}" type="pres">
      <dgm:prSet presAssocID="{835DBF41-A8C8-4F59-A349-50C0503F9950}" presName="hierRoot2" presStyleCnt="0"/>
      <dgm:spPr/>
    </dgm:pt>
    <dgm:pt modelId="{1A0CE856-F4A9-4B46-8C6B-352785E10291}" type="pres">
      <dgm:prSet presAssocID="{835DBF41-A8C8-4F59-A349-50C0503F9950}" presName="composite2" presStyleCnt="0"/>
      <dgm:spPr/>
    </dgm:pt>
    <dgm:pt modelId="{40A1D1BD-B7C1-44DE-8F44-8DD787A9E4B2}" type="pres">
      <dgm:prSet presAssocID="{835DBF41-A8C8-4F59-A349-50C0503F9950}" presName="image2" presStyleLbl="node2" presStyleIdx="1"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2B36850A-91E6-4C67-9C96-1D5E1DE33DE9}" type="pres">
      <dgm:prSet presAssocID="{835DBF41-A8C8-4F59-A349-50C0503F9950}" presName="text2" presStyleLbl="revTx" presStyleIdx="5" presStyleCnt="8">
        <dgm:presLayoutVars>
          <dgm:chPref val="3"/>
        </dgm:presLayoutVars>
      </dgm:prSet>
      <dgm:spPr/>
    </dgm:pt>
    <dgm:pt modelId="{B5A6D01E-8A13-40AA-B00D-8CF61F568B3F}" type="pres">
      <dgm:prSet presAssocID="{835DBF41-A8C8-4F59-A349-50C0503F9950}" presName="hierChild3" presStyleCnt="0"/>
      <dgm:spPr/>
    </dgm:pt>
    <dgm:pt modelId="{F4F9C5A9-5308-4B56-9AF8-DCC93F8B2523}" type="pres">
      <dgm:prSet presAssocID="{F2F32BCB-B2F6-41FD-9DFC-4C3BAE14E2D3}" presName="Name17" presStyleLbl="parChTrans1D3" presStyleIdx="3" presStyleCnt="5"/>
      <dgm:spPr/>
    </dgm:pt>
    <dgm:pt modelId="{981C7332-5650-48F2-975B-48356C41B799}" type="pres">
      <dgm:prSet presAssocID="{F9DBECEA-AE59-46AB-A89B-254A650E9A67}" presName="hierRoot3" presStyleCnt="0"/>
      <dgm:spPr/>
    </dgm:pt>
    <dgm:pt modelId="{C0EDF7FA-B623-4B41-96AF-B172D588E86B}" type="pres">
      <dgm:prSet presAssocID="{F9DBECEA-AE59-46AB-A89B-254A650E9A67}" presName="composite3" presStyleCnt="0"/>
      <dgm:spPr/>
    </dgm:pt>
    <dgm:pt modelId="{B2BF77CD-5A16-4E1A-854C-8CB501082E9B}" type="pres">
      <dgm:prSet presAssocID="{F9DBECEA-AE59-46AB-A89B-254A650E9A67}" presName="image3" presStyleLbl="node3" presStyleIdx="3"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38790CA9-2A6B-4D9B-9217-A180831DD20F}" type="pres">
      <dgm:prSet presAssocID="{F9DBECEA-AE59-46AB-A89B-254A650E9A67}" presName="text3" presStyleLbl="revTx" presStyleIdx="6" presStyleCnt="8">
        <dgm:presLayoutVars>
          <dgm:chPref val="3"/>
        </dgm:presLayoutVars>
      </dgm:prSet>
      <dgm:spPr/>
    </dgm:pt>
    <dgm:pt modelId="{84F25D3F-B5F6-49D5-BAC0-43A55C502546}" type="pres">
      <dgm:prSet presAssocID="{F9DBECEA-AE59-46AB-A89B-254A650E9A67}" presName="hierChild4" presStyleCnt="0"/>
      <dgm:spPr/>
    </dgm:pt>
    <dgm:pt modelId="{2AE4E082-3492-4EBD-AA1D-08B2AA2EDE97}" type="pres">
      <dgm:prSet presAssocID="{3FB7C425-4D13-4862-9546-39EF9DD4A29E}" presName="Name17" presStyleLbl="parChTrans1D3" presStyleIdx="4" presStyleCnt="5"/>
      <dgm:spPr/>
    </dgm:pt>
    <dgm:pt modelId="{91620E8F-FB25-448E-A8E8-A87833D483AA}" type="pres">
      <dgm:prSet presAssocID="{E9AA5D1F-56F1-467F-A13F-D9E17DCA7527}" presName="hierRoot3" presStyleCnt="0"/>
      <dgm:spPr/>
    </dgm:pt>
    <dgm:pt modelId="{B5C62C10-5B0A-43DE-8FC8-DFC53822703F}" type="pres">
      <dgm:prSet presAssocID="{E9AA5D1F-56F1-467F-A13F-D9E17DCA7527}" presName="composite3" presStyleCnt="0"/>
      <dgm:spPr/>
    </dgm:pt>
    <dgm:pt modelId="{E879AE1A-7E6A-4342-A9AF-A43C47C4C615}" type="pres">
      <dgm:prSet presAssocID="{E9AA5D1F-56F1-467F-A13F-D9E17DCA7527}" presName="image3" presStyleLbl="node3" presStyleIdx="4"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a:solidFill>
            <a:srgbClr val="92D050"/>
          </a:solidFill>
        </a:ln>
      </dgm:spPr>
    </dgm:pt>
    <dgm:pt modelId="{488948D5-B979-4927-9B0F-0B12BF501F75}" type="pres">
      <dgm:prSet presAssocID="{E9AA5D1F-56F1-467F-A13F-D9E17DCA7527}" presName="text3" presStyleLbl="revTx" presStyleIdx="7" presStyleCnt="8">
        <dgm:presLayoutVars>
          <dgm:chPref val="3"/>
        </dgm:presLayoutVars>
      </dgm:prSet>
      <dgm:spPr/>
    </dgm:pt>
    <dgm:pt modelId="{0B151AAC-FC36-472C-973E-857037AD23C6}" type="pres">
      <dgm:prSet presAssocID="{E9AA5D1F-56F1-467F-A13F-D9E17DCA7527}" presName="hierChild4" presStyleCnt="0"/>
      <dgm:spPr/>
    </dgm:pt>
  </dgm:ptLst>
  <dgm:cxnLst>
    <dgm:cxn modelId="{1D8A1600-3832-467D-9532-6C32BC5755BB}" type="presOf" srcId="{F9DBECEA-AE59-46AB-A89B-254A650E9A67}" destId="{38790CA9-2A6B-4D9B-9217-A180831DD20F}" srcOrd="0" destOrd="0" presId="urn:microsoft.com/office/officeart/2009/layout/CirclePictureHierarchy"/>
    <dgm:cxn modelId="{7EBFBE00-06EA-4126-B863-73944FC38C14}" type="presOf" srcId="{8521F75A-BF63-4FE8-905D-E1314591927B}" destId="{90373488-2779-4D35-B5AC-734C48F9AD8F}" srcOrd="0" destOrd="0" presId="urn:microsoft.com/office/officeart/2009/layout/CirclePictureHierarchy"/>
    <dgm:cxn modelId="{9AF7A70D-587F-4275-8BE5-80CBD146C408}" type="presOf" srcId="{1D6E01E9-FFB6-4747-98BC-6BD9CB57200B}" destId="{4A6CF16C-95AB-4C1C-A4BC-3F904F1D190A}" srcOrd="0" destOrd="0" presId="urn:microsoft.com/office/officeart/2009/layout/CirclePictureHierarchy"/>
    <dgm:cxn modelId="{16D7A312-C507-4FC3-A9D0-0AF98333F73B}" type="presOf" srcId="{5A4AFFC8-34D0-4BEC-B514-A353BA09429B}" destId="{B59EF91F-1603-4853-BE3B-24853D3F670C}" srcOrd="0" destOrd="0" presId="urn:microsoft.com/office/officeart/2009/layout/CirclePictureHierarchy"/>
    <dgm:cxn modelId="{A3B3FE27-4560-492D-BC8A-FA3012244FE9}" srcId="{322ED5BD-64B3-4BF9-A99C-794B9767191B}" destId="{5A55BCD7-2D0C-4B18-8359-09DE43CAD3EA}" srcOrd="1" destOrd="0" parTransId="{5A4AFFC8-34D0-4BEC-B514-A353BA09429B}" sibTransId="{E3C7D89D-B49A-4D85-BD40-42CA4E3C45AC}"/>
    <dgm:cxn modelId="{3816A72A-7F4E-47EE-8228-B4B7B698104E}" type="presOf" srcId="{E9AA5D1F-56F1-467F-A13F-D9E17DCA7527}" destId="{488948D5-B979-4927-9B0F-0B12BF501F75}" srcOrd="0" destOrd="0" presId="urn:microsoft.com/office/officeart/2009/layout/CirclePictureHierarchy"/>
    <dgm:cxn modelId="{BDFAF22A-6860-46F4-AEE4-B93EBBF10422}" type="presOf" srcId="{6C5C4760-7A08-4F12-8795-18B67364D30A}" destId="{1CC973A7-A5E0-43F0-9BB9-6F71F0490F83}" srcOrd="0" destOrd="0" presId="urn:microsoft.com/office/officeart/2009/layout/CirclePictureHierarchy"/>
    <dgm:cxn modelId="{016B4430-DEA0-412B-A6CF-BEF12D9431D2}" type="presOf" srcId="{322ED5BD-64B3-4BF9-A99C-794B9767191B}" destId="{A36DEDA7-B3E4-4CB1-B8BC-974608119982}" srcOrd="0" destOrd="0" presId="urn:microsoft.com/office/officeart/2009/layout/CirclePictureHierarchy"/>
    <dgm:cxn modelId="{3FAB1842-907A-4639-922A-3BCFFDDBE542}" type="presOf" srcId="{1344283F-376F-471F-B9A5-C4D2150B07AC}" destId="{4DC9E046-84E7-42AF-9E1B-36B77DD6741E}" srcOrd="0" destOrd="0" presId="urn:microsoft.com/office/officeart/2009/layout/CirclePictureHierarchy"/>
    <dgm:cxn modelId="{EA53EB4D-058D-4866-94CC-0BCBBC1CDAD4}" type="presOf" srcId="{A9AF5084-B6FF-4D1D-BBCD-72901FAF7BC1}" destId="{D9FBE689-8651-4115-A5C8-FC6FBC5791FE}" srcOrd="0" destOrd="0" presId="urn:microsoft.com/office/officeart/2009/layout/CirclePictureHierarchy"/>
    <dgm:cxn modelId="{CA39F36D-D80A-4BA8-A2B5-C497B5851484}" srcId="{835DBF41-A8C8-4F59-A349-50C0503F9950}" destId="{F9DBECEA-AE59-46AB-A89B-254A650E9A67}" srcOrd="0" destOrd="0" parTransId="{F2F32BCB-B2F6-41FD-9DFC-4C3BAE14E2D3}" sibTransId="{6E492B7E-3C12-43C9-AD3F-CD272E58B56D}"/>
    <dgm:cxn modelId="{4BA67C8B-D2B8-430A-B6CB-594C31EA8EBE}" type="presOf" srcId="{6F1CC993-6C6C-4F08-BB64-B67AA7E6FD49}" destId="{4BEF9410-F5C0-4278-B53F-625F6A80A9CB}" srcOrd="0" destOrd="0" presId="urn:microsoft.com/office/officeart/2009/layout/CirclePictureHierarchy"/>
    <dgm:cxn modelId="{6D55B398-78FE-4145-9142-F3D46D32D5AC}" type="presOf" srcId="{3FB7C425-4D13-4862-9546-39EF9DD4A29E}" destId="{2AE4E082-3492-4EBD-AA1D-08B2AA2EDE97}" srcOrd="0" destOrd="0" presId="urn:microsoft.com/office/officeart/2009/layout/CirclePictureHierarchy"/>
    <dgm:cxn modelId="{2D77AB9D-7924-477C-91CA-1DB6EF9FD8DA}" srcId="{835DBF41-A8C8-4F59-A349-50C0503F9950}" destId="{E9AA5D1F-56F1-467F-A13F-D9E17DCA7527}" srcOrd="1" destOrd="0" parTransId="{3FB7C425-4D13-4862-9546-39EF9DD4A29E}" sibTransId="{5E9D0D68-1E49-481A-8D5C-C77BA61E69D4}"/>
    <dgm:cxn modelId="{50A477A9-626B-4323-8C04-16DDDB934CA6}" srcId="{322ED5BD-64B3-4BF9-A99C-794B9767191B}" destId="{2C921051-57DB-4FBC-8390-8CD2E8A7B34C}" srcOrd="2" destOrd="0" parTransId="{8521F75A-BF63-4FE8-905D-E1314591927B}" sibTransId="{42C4A378-A980-4905-9E3C-7AD7B9E4B81D}"/>
    <dgm:cxn modelId="{3E886AAB-C2F8-4F46-979B-DF22DFF41AAF}" type="presOf" srcId="{EFF5D000-D34F-43A9-8191-0E3F0CE22010}" destId="{56A62433-B4DF-45F6-812E-DAA4D9E57FE2}" srcOrd="0" destOrd="0" presId="urn:microsoft.com/office/officeart/2009/layout/CirclePictureHierarchy"/>
    <dgm:cxn modelId="{F45A96BC-B931-4418-8379-9409C2B7CC8F}" srcId="{6C5C4760-7A08-4F12-8795-18B67364D30A}" destId="{EFF5D000-D34F-43A9-8191-0E3F0CE22010}" srcOrd="0" destOrd="0" parTransId="{93A028ED-3AD5-4B38-8B69-40BC698628E7}" sibTransId="{5288E9EA-DB07-45CB-81C6-04661967135C}"/>
    <dgm:cxn modelId="{57AFF5BC-7040-49E5-92F3-C3115F55AB43}" type="presOf" srcId="{F2F32BCB-B2F6-41FD-9DFC-4C3BAE14E2D3}" destId="{F4F9C5A9-5308-4B56-9AF8-DCC93F8B2523}" srcOrd="0" destOrd="0" presId="urn:microsoft.com/office/officeart/2009/layout/CirclePictureHierarchy"/>
    <dgm:cxn modelId="{0950CAC0-6AD6-4D50-8368-C5DB76F2C76B}" srcId="{EFF5D000-D34F-43A9-8191-0E3F0CE22010}" destId="{835DBF41-A8C8-4F59-A349-50C0503F9950}" srcOrd="1" destOrd="0" parTransId="{6F1CC993-6C6C-4F08-BB64-B67AA7E6FD49}" sibTransId="{CA012EA3-DF31-4B8B-B184-7F0BB2D02D4A}"/>
    <dgm:cxn modelId="{70E213C1-9847-41B4-BD58-D46A970B05CD}" type="presOf" srcId="{2C921051-57DB-4FBC-8390-8CD2E8A7B34C}" destId="{BD129DB2-E34A-4AEF-BA1F-8C9370FC575C}" srcOrd="0" destOrd="0" presId="urn:microsoft.com/office/officeart/2009/layout/CirclePictureHierarchy"/>
    <dgm:cxn modelId="{B0901DD5-3C08-4C61-A4AF-9EED3C56876A}" type="presOf" srcId="{5A55BCD7-2D0C-4B18-8359-09DE43CAD3EA}" destId="{5B83E1B2-B7EE-4F36-991F-A691CB2D1BCD}" srcOrd="0" destOrd="0" presId="urn:microsoft.com/office/officeart/2009/layout/CirclePictureHierarchy"/>
    <dgm:cxn modelId="{B14256DE-E07D-47A3-BCDB-29A31668956F}" srcId="{322ED5BD-64B3-4BF9-A99C-794B9767191B}" destId="{1344283F-376F-471F-B9A5-C4D2150B07AC}" srcOrd="0" destOrd="0" parTransId="{A9AF5084-B6FF-4D1D-BBCD-72901FAF7BC1}" sibTransId="{CC8082A6-6F76-41EE-A084-86C75A7280E6}"/>
    <dgm:cxn modelId="{7964F4DE-E30C-4D73-AC4C-472691F3277B}" type="presOf" srcId="{835DBF41-A8C8-4F59-A349-50C0503F9950}" destId="{2B36850A-91E6-4C67-9C96-1D5E1DE33DE9}" srcOrd="0" destOrd="0" presId="urn:microsoft.com/office/officeart/2009/layout/CirclePictureHierarchy"/>
    <dgm:cxn modelId="{627603E3-978B-450C-851F-AC98909905EE}" srcId="{EFF5D000-D34F-43A9-8191-0E3F0CE22010}" destId="{322ED5BD-64B3-4BF9-A99C-794B9767191B}" srcOrd="0" destOrd="0" parTransId="{1D6E01E9-FFB6-4747-98BC-6BD9CB57200B}" sibTransId="{7CDE366E-4C96-40BB-A320-95FB675FA960}"/>
    <dgm:cxn modelId="{D24DCF49-8998-4A6C-AE0C-260362D958B4}" type="presParOf" srcId="{1CC973A7-A5E0-43F0-9BB9-6F71F0490F83}" destId="{3C4FB12D-01A8-407D-BC23-E5C57CF6135E}" srcOrd="0" destOrd="0" presId="urn:microsoft.com/office/officeart/2009/layout/CirclePictureHierarchy"/>
    <dgm:cxn modelId="{D854A3A0-D6C6-49F5-B7F7-A87960D60A6E}" type="presParOf" srcId="{3C4FB12D-01A8-407D-BC23-E5C57CF6135E}" destId="{E1FC73DC-E891-4E16-99A3-E961C5156F5A}" srcOrd="0" destOrd="0" presId="urn:microsoft.com/office/officeart/2009/layout/CirclePictureHierarchy"/>
    <dgm:cxn modelId="{9D1416DD-5722-4879-9DCE-3F2048A7634B}" type="presParOf" srcId="{E1FC73DC-E891-4E16-99A3-E961C5156F5A}" destId="{E4EDDEE1-599D-48F9-9D81-185D74AEABF7}" srcOrd="0" destOrd="0" presId="urn:microsoft.com/office/officeart/2009/layout/CirclePictureHierarchy"/>
    <dgm:cxn modelId="{DCCAEEC1-FB7A-4302-B533-C3E58526E664}" type="presParOf" srcId="{E1FC73DC-E891-4E16-99A3-E961C5156F5A}" destId="{56A62433-B4DF-45F6-812E-DAA4D9E57FE2}" srcOrd="1" destOrd="0" presId="urn:microsoft.com/office/officeart/2009/layout/CirclePictureHierarchy"/>
    <dgm:cxn modelId="{C46D7EB9-A6E4-4127-B44C-D1F0252662ED}" type="presParOf" srcId="{3C4FB12D-01A8-407D-BC23-E5C57CF6135E}" destId="{EE10766F-E32B-4F1D-B444-C31CD48E2458}" srcOrd="1" destOrd="0" presId="urn:microsoft.com/office/officeart/2009/layout/CirclePictureHierarchy"/>
    <dgm:cxn modelId="{7285FCC3-8181-46C8-A457-5ECCCA64F0B5}" type="presParOf" srcId="{EE10766F-E32B-4F1D-B444-C31CD48E2458}" destId="{4A6CF16C-95AB-4C1C-A4BC-3F904F1D190A}" srcOrd="0" destOrd="0" presId="urn:microsoft.com/office/officeart/2009/layout/CirclePictureHierarchy"/>
    <dgm:cxn modelId="{12E8D4AE-E97D-4EFD-93F9-D8CE11FEFC70}" type="presParOf" srcId="{EE10766F-E32B-4F1D-B444-C31CD48E2458}" destId="{F177BBDA-3CA4-46D8-AEEC-422AA008D049}" srcOrd="1" destOrd="0" presId="urn:microsoft.com/office/officeart/2009/layout/CirclePictureHierarchy"/>
    <dgm:cxn modelId="{6407EE85-0738-4050-9C86-9C3FEA34D11B}" type="presParOf" srcId="{F177BBDA-3CA4-46D8-AEEC-422AA008D049}" destId="{8D04EBCF-A43B-4693-B9FA-F6BDF75BE34C}" srcOrd="0" destOrd="0" presId="urn:microsoft.com/office/officeart/2009/layout/CirclePictureHierarchy"/>
    <dgm:cxn modelId="{CF362B68-E083-485F-A8AE-78FE9B382916}" type="presParOf" srcId="{8D04EBCF-A43B-4693-B9FA-F6BDF75BE34C}" destId="{8229CD71-C2D8-47AC-A49D-7FE7C321EF52}" srcOrd="0" destOrd="0" presId="urn:microsoft.com/office/officeart/2009/layout/CirclePictureHierarchy"/>
    <dgm:cxn modelId="{2F75AFA6-57EF-4461-84A1-7C4293A19B3D}" type="presParOf" srcId="{8D04EBCF-A43B-4693-B9FA-F6BDF75BE34C}" destId="{A36DEDA7-B3E4-4CB1-B8BC-974608119982}" srcOrd="1" destOrd="0" presId="urn:microsoft.com/office/officeart/2009/layout/CirclePictureHierarchy"/>
    <dgm:cxn modelId="{14BC3880-EC6B-4D7C-A6A5-1A9FCDF8A9AE}" type="presParOf" srcId="{F177BBDA-3CA4-46D8-AEEC-422AA008D049}" destId="{D0586D60-9A0E-4865-A752-CCB8668FABC3}" srcOrd="1" destOrd="0" presId="urn:microsoft.com/office/officeart/2009/layout/CirclePictureHierarchy"/>
    <dgm:cxn modelId="{D7D88F7B-3DD8-40F1-B6FD-2A03A7239EAD}" type="presParOf" srcId="{D0586D60-9A0E-4865-A752-CCB8668FABC3}" destId="{D9FBE689-8651-4115-A5C8-FC6FBC5791FE}" srcOrd="0" destOrd="0" presId="urn:microsoft.com/office/officeart/2009/layout/CirclePictureHierarchy"/>
    <dgm:cxn modelId="{94485D18-6380-453B-882E-03E531EAE45B}" type="presParOf" srcId="{D0586D60-9A0E-4865-A752-CCB8668FABC3}" destId="{12E1817E-384A-416B-92EA-4632425FD0DB}" srcOrd="1" destOrd="0" presId="urn:microsoft.com/office/officeart/2009/layout/CirclePictureHierarchy"/>
    <dgm:cxn modelId="{718B00B4-7EE8-40BD-A285-A0A201C71723}" type="presParOf" srcId="{12E1817E-384A-416B-92EA-4632425FD0DB}" destId="{DEC9BB7D-1D0D-4472-84EF-59C14B74C58D}" srcOrd="0" destOrd="0" presId="urn:microsoft.com/office/officeart/2009/layout/CirclePictureHierarchy"/>
    <dgm:cxn modelId="{B7EEF5EA-CDA9-4C51-AADB-56FB68DA587D}" type="presParOf" srcId="{DEC9BB7D-1D0D-4472-84EF-59C14B74C58D}" destId="{AFFD3899-E7D4-4633-8B1E-45BB4553E015}" srcOrd="0" destOrd="0" presId="urn:microsoft.com/office/officeart/2009/layout/CirclePictureHierarchy"/>
    <dgm:cxn modelId="{DADE109E-C3C9-4236-8FFF-B19B26180B3C}" type="presParOf" srcId="{DEC9BB7D-1D0D-4472-84EF-59C14B74C58D}" destId="{4DC9E046-84E7-42AF-9E1B-36B77DD6741E}" srcOrd="1" destOrd="0" presId="urn:microsoft.com/office/officeart/2009/layout/CirclePictureHierarchy"/>
    <dgm:cxn modelId="{63CF2E2C-9A88-4DFE-8A16-C4BC33E04EEC}" type="presParOf" srcId="{12E1817E-384A-416B-92EA-4632425FD0DB}" destId="{0F0CAB27-62CA-4FE7-BEE0-0C62C2C40383}" srcOrd="1" destOrd="0" presId="urn:microsoft.com/office/officeart/2009/layout/CirclePictureHierarchy"/>
    <dgm:cxn modelId="{A47A4AAE-2601-47AC-9DCA-81C2A8F58727}" type="presParOf" srcId="{D0586D60-9A0E-4865-A752-CCB8668FABC3}" destId="{B59EF91F-1603-4853-BE3B-24853D3F670C}" srcOrd="2" destOrd="0" presId="urn:microsoft.com/office/officeart/2009/layout/CirclePictureHierarchy"/>
    <dgm:cxn modelId="{C2DB2119-F717-4389-955C-434CDBB42160}" type="presParOf" srcId="{D0586D60-9A0E-4865-A752-CCB8668FABC3}" destId="{C7B18C5E-1F3F-49F5-B95D-4388BADC2EA6}" srcOrd="3" destOrd="0" presId="urn:microsoft.com/office/officeart/2009/layout/CirclePictureHierarchy"/>
    <dgm:cxn modelId="{A3A5DE24-F285-4411-B56F-1DD2CCD9501F}" type="presParOf" srcId="{C7B18C5E-1F3F-49F5-B95D-4388BADC2EA6}" destId="{1B0E4CB7-D944-4F9C-90CA-23FBE9E8EE56}" srcOrd="0" destOrd="0" presId="urn:microsoft.com/office/officeart/2009/layout/CirclePictureHierarchy"/>
    <dgm:cxn modelId="{0C8C666B-292E-4DC8-A02C-9B2EDCBC0C98}" type="presParOf" srcId="{1B0E4CB7-D944-4F9C-90CA-23FBE9E8EE56}" destId="{B370C12D-4072-47F5-8F95-DA8999998CAC}" srcOrd="0" destOrd="0" presId="urn:microsoft.com/office/officeart/2009/layout/CirclePictureHierarchy"/>
    <dgm:cxn modelId="{B9ECC13E-8BE3-41E8-8A55-FC444B8756FA}" type="presParOf" srcId="{1B0E4CB7-D944-4F9C-90CA-23FBE9E8EE56}" destId="{5B83E1B2-B7EE-4F36-991F-A691CB2D1BCD}" srcOrd="1" destOrd="0" presId="urn:microsoft.com/office/officeart/2009/layout/CirclePictureHierarchy"/>
    <dgm:cxn modelId="{6BF3BDD5-4386-41C4-A73B-0EF30E298FEF}" type="presParOf" srcId="{C7B18C5E-1F3F-49F5-B95D-4388BADC2EA6}" destId="{26875CC3-4B4B-4D95-BCC7-65267FDC5CDB}" srcOrd="1" destOrd="0" presId="urn:microsoft.com/office/officeart/2009/layout/CirclePictureHierarchy"/>
    <dgm:cxn modelId="{40533D14-21F9-4AC3-8247-A6964249A3B1}" type="presParOf" srcId="{D0586D60-9A0E-4865-A752-CCB8668FABC3}" destId="{90373488-2779-4D35-B5AC-734C48F9AD8F}" srcOrd="4" destOrd="0" presId="urn:microsoft.com/office/officeart/2009/layout/CirclePictureHierarchy"/>
    <dgm:cxn modelId="{204EA00C-B999-4C6B-9DD1-499146F600D1}" type="presParOf" srcId="{D0586D60-9A0E-4865-A752-CCB8668FABC3}" destId="{693999C8-E9C3-494D-B84B-0A50426E19CF}" srcOrd="5" destOrd="0" presId="urn:microsoft.com/office/officeart/2009/layout/CirclePictureHierarchy"/>
    <dgm:cxn modelId="{E9F62E7B-EBA1-4765-A77A-8BD6205E7F7F}" type="presParOf" srcId="{693999C8-E9C3-494D-B84B-0A50426E19CF}" destId="{F7EB18E8-A43B-49D4-A0A4-741FE9855117}" srcOrd="0" destOrd="0" presId="urn:microsoft.com/office/officeart/2009/layout/CirclePictureHierarchy"/>
    <dgm:cxn modelId="{59215CC1-6F9D-449C-92DA-AF9ED3C1833F}" type="presParOf" srcId="{F7EB18E8-A43B-49D4-A0A4-741FE9855117}" destId="{074FD550-DE52-4E44-A6E9-941B1E6E3953}" srcOrd="0" destOrd="0" presId="urn:microsoft.com/office/officeart/2009/layout/CirclePictureHierarchy"/>
    <dgm:cxn modelId="{C0367FFE-0893-4F46-A60F-85DC93A0CA72}" type="presParOf" srcId="{F7EB18E8-A43B-49D4-A0A4-741FE9855117}" destId="{BD129DB2-E34A-4AEF-BA1F-8C9370FC575C}" srcOrd="1" destOrd="0" presId="urn:microsoft.com/office/officeart/2009/layout/CirclePictureHierarchy"/>
    <dgm:cxn modelId="{0B0F397A-F585-4A1C-BE9E-54811CFAE24F}" type="presParOf" srcId="{693999C8-E9C3-494D-B84B-0A50426E19CF}" destId="{D61A62C6-CF9E-48FE-9EF9-0D4655048125}" srcOrd="1" destOrd="0" presId="urn:microsoft.com/office/officeart/2009/layout/CirclePictureHierarchy"/>
    <dgm:cxn modelId="{E08F070E-6652-4395-A053-B1873A39B873}" type="presParOf" srcId="{EE10766F-E32B-4F1D-B444-C31CD48E2458}" destId="{4BEF9410-F5C0-4278-B53F-625F6A80A9CB}" srcOrd="2" destOrd="0" presId="urn:microsoft.com/office/officeart/2009/layout/CirclePictureHierarchy"/>
    <dgm:cxn modelId="{3B81704C-4F2F-41E6-9293-E57137400475}" type="presParOf" srcId="{EE10766F-E32B-4F1D-B444-C31CD48E2458}" destId="{CF0FCE7B-D195-471B-BE94-1E27ED7D7C41}" srcOrd="3" destOrd="0" presId="urn:microsoft.com/office/officeart/2009/layout/CirclePictureHierarchy"/>
    <dgm:cxn modelId="{6DB3589A-58DA-4216-B904-51CEBA2327E7}" type="presParOf" srcId="{CF0FCE7B-D195-471B-BE94-1E27ED7D7C41}" destId="{1A0CE856-F4A9-4B46-8C6B-352785E10291}" srcOrd="0" destOrd="0" presId="urn:microsoft.com/office/officeart/2009/layout/CirclePictureHierarchy"/>
    <dgm:cxn modelId="{F0DEC0AF-40B9-4461-A6FF-23441237B8B9}" type="presParOf" srcId="{1A0CE856-F4A9-4B46-8C6B-352785E10291}" destId="{40A1D1BD-B7C1-44DE-8F44-8DD787A9E4B2}" srcOrd="0" destOrd="0" presId="urn:microsoft.com/office/officeart/2009/layout/CirclePictureHierarchy"/>
    <dgm:cxn modelId="{3B7D25F5-8241-48EA-B489-4A36F74BCE0E}" type="presParOf" srcId="{1A0CE856-F4A9-4B46-8C6B-352785E10291}" destId="{2B36850A-91E6-4C67-9C96-1D5E1DE33DE9}" srcOrd="1" destOrd="0" presId="urn:microsoft.com/office/officeart/2009/layout/CirclePictureHierarchy"/>
    <dgm:cxn modelId="{D5621F1D-EA25-440C-8BB7-F84D2A9B3FD8}" type="presParOf" srcId="{CF0FCE7B-D195-471B-BE94-1E27ED7D7C41}" destId="{B5A6D01E-8A13-40AA-B00D-8CF61F568B3F}" srcOrd="1" destOrd="0" presId="urn:microsoft.com/office/officeart/2009/layout/CirclePictureHierarchy"/>
    <dgm:cxn modelId="{7C52E3DE-D9E5-407F-99B7-FBC19CE93488}" type="presParOf" srcId="{B5A6D01E-8A13-40AA-B00D-8CF61F568B3F}" destId="{F4F9C5A9-5308-4B56-9AF8-DCC93F8B2523}" srcOrd="0" destOrd="0" presId="urn:microsoft.com/office/officeart/2009/layout/CirclePictureHierarchy"/>
    <dgm:cxn modelId="{5A7F7995-37BA-457D-A71C-DB81CDBC693B}" type="presParOf" srcId="{B5A6D01E-8A13-40AA-B00D-8CF61F568B3F}" destId="{981C7332-5650-48F2-975B-48356C41B799}" srcOrd="1" destOrd="0" presId="urn:microsoft.com/office/officeart/2009/layout/CirclePictureHierarchy"/>
    <dgm:cxn modelId="{72BFF23E-169F-4AF3-91D4-BCF85AF62C98}" type="presParOf" srcId="{981C7332-5650-48F2-975B-48356C41B799}" destId="{C0EDF7FA-B623-4B41-96AF-B172D588E86B}" srcOrd="0" destOrd="0" presId="urn:microsoft.com/office/officeart/2009/layout/CirclePictureHierarchy"/>
    <dgm:cxn modelId="{56AF750F-75B1-42FE-BB9C-3AA2E9DE48DA}" type="presParOf" srcId="{C0EDF7FA-B623-4B41-96AF-B172D588E86B}" destId="{B2BF77CD-5A16-4E1A-854C-8CB501082E9B}" srcOrd="0" destOrd="0" presId="urn:microsoft.com/office/officeart/2009/layout/CirclePictureHierarchy"/>
    <dgm:cxn modelId="{75058F68-F239-468B-8B68-9DD70495B409}" type="presParOf" srcId="{C0EDF7FA-B623-4B41-96AF-B172D588E86B}" destId="{38790CA9-2A6B-4D9B-9217-A180831DD20F}" srcOrd="1" destOrd="0" presId="urn:microsoft.com/office/officeart/2009/layout/CirclePictureHierarchy"/>
    <dgm:cxn modelId="{82A351E2-3019-433C-A8BE-185861129350}" type="presParOf" srcId="{981C7332-5650-48F2-975B-48356C41B799}" destId="{84F25D3F-B5F6-49D5-BAC0-43A55C502546}" srcOrd="1" destOrd="0" presId="urn:microsoft.com/office/officeart/2009/layout/CirclePictureHierarchy"/>
    <dgm:cxn modelId="{DFD1FE71-5063-4962-BA42-B6C2D9767CF1}" type="presParOf" srcId="{B5A6D01E-8A13-40AA-B00D-8CF61F568B3F}" destId="{2AE4E082-3492-4EBD-AA1D-08B2AA2EDE97}" srcOrd="2" destOrd="0" presId="urn:microsoft.com/office/officeart/2009/layout/CirclePictureHierarchy"/>
    <dgm:cxn modelId="{157E1C1E-1A4A-461E-9596-95C1436E58E1}" type="presParOf" srcId="{B5A6D01E-8A13-40AA-B00D-8CF61F568B3F}" destId="{91620E8F-FB25-448E-A8E8-A87833D483AA}" srcOrd="3" destOrd="0" presId="urn:microsoft.com/office/officeart/2009/layout/CirclePictureHierarchy"/>
    <dgm:cxn modelId="{092BE141-15F1-45B1-955B-77E85E3D18C5}" type="presParOf" srcId="{91620E8F-FB25-448E-A8E8-A87833D483AA}" destId="{B5C62C10-5B0A-43DE-8FC8-DFC53822703F}" srcOrd="0" destOrd="0" presId="urn:microsoft.com/office/officeart/2009/layout/CirclePictureHierarchy"/>
    <dgm:cxn modelId="{91C70FB2-A702-464C-946E-2C053B7F8F05}" type="presParOf" srcId="{B5C62C10-5B0A-43DE-8FC8-DFC53822703F}" destId="{E879AE1A-7E6A-4342-A9AF-A43C47C4C615}" srcOrd="0" destOrd="0" presId="urn:microsoft.com/office/officeart/2009/layout/CirclePictureHierarchy"/>
    <dgm:cxn modelId="{97CC526A-DD57-4D56-AB2A-7BC002F5CF87}" type="presParOf" srcId="{B5C62C10-5B0A-43DE-8FC8-DFC53822703F}" destId="{488948D5-B979-4927-9B0F-0B12BF501F75}" srcOrd="1" destOrd="0" presId="urn:microsoft.com/office/officeart/2009/layout/CirclePictureHierarchy"/>
    <dgm:cxn modelId="{A7882224-94D1-4805-AA24-27D3178E7F6B}" type="presParOf" srcId="{91620E8F-FB25-448E-A8E8-A87833D483AA}" destId="{0B151AAC-FC36-472C-973E-857037AD23C6}" srcOrd="1" destOrd="0" presId="urn:microsoft.com/office/officeart/2009/layout/CirclePictureHierarchy"/>
  </dgm:cxnLst>
  <dgm:bg/>
  <dgm:whole>
    <a:ln w="31750">
      <a:solidFill>
        <a:schemeClr val="accent1">
          <a:shade val="80000"/>
          <a:hueOff val="0"/>
          <a:satOff val="0"/>
          <a:lumOff val="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7029-EAFF-4840-ACDD-4A459F23EB23}">
      <dsp:nvSpPr>
        <dsp:cNvPr id="0" name=""/>
        <dsp:cNvSpPr/>
      </dsp:nvSpPr>
      <dsp:spPr>
        <a:xfrm>
          <a:off x="5155638" y="1732533"/>
          <a:ext cx="385648" cy="91440"/>
        </a:xfrm>
        <a:custGeom>
          <a:avLst/>
          <a:gdLst/>
          <a:ahLst/>
          <a:cxnLst/>
          <a:rect l="0" t="0" r="0" b="0"/>
          <a:pathLst>
            <a:path>
              <a:moveTo>
                <a:pt x="0" y="45720"/>
              </a:moveTo>
              <a:lnTo>
                <a:pt x="0" y="90244"/>
              </a:lnTo>
              <a:lnTo>
                <a:pt x="385648" y="90244"/>
              </a:lnTo>
              <a:lnTo>
                <a:pt x="385648" y="1340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108870-779C-4F6F-9B34-A1256572DA0F}">
      <dsp:nvSpPr>
        <dsp:cNvPr id="0" name=""/>
        <dsp:cNvSpPr/>
      </dsp:nvSpPr>
      <dsp:spPr>
        <a:xfrm>
          <a:off x="4769989" y="1732533"/>
          <a:ext cx="385648" cy="91440"/>
        </a:xfrm>
        <a:custGeom>
          <a:avLst/>
          <a:gdLst/>
          <a:ahLst/>
          <a:cxnLst/>
          <a:rect l="0" t="0" r="0" b="0"/>
          <a:pathLst>
            <a:path>
              <a:moveTo>
                <a:pt x="385648" y="45720"/>
              </a:moveTo>
              <a:lnTo>
                <a:pt x="385648" y="90244"/>
              </a:lnTo>
              <a:lnTo>
                <a:pt x="0" y="90244"/>
              </a:lnTo>
              <a:lnTo>
                <a:pt x="0" y="1340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3B9052-A0A9-4E48-B9CF-50B378DC7865}">
      <dsp:nvSpPr>
        <dsp:cNvPr id="0" name=""/>
        <dsp:cNvSpPr/>
      </dsp:nvSpPr>
      <dsp:spPr>
        <a:xfrm>
          <a:off x="2894336" y="1363713"/>
          <a:ext cx="2261301" cy="91440"/>
        </a:xfrm>
        <a:custGeom>
          <a:avLst/>
          <a:gdLst/>
          <a:ahLst/>
          <a:cxnLst/>
          <a:rect l="0" t="0" r="0" b="0"/>
          <a:pathLst>
            <a:path>
              <a:moveTo>
                <a:pt x="0" y="45720"/>
              </a:moveTo>
              <a:lnTo>
                <a:pt x="0" y="90244"/>
              </a:lnTo>
              <a:lnTo>
                <a:pt x="2261301" y="90244"/>
              </a:lnTo>
              <a:lnTo>
                <a:pt x="2261301" y="1340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2F0986-68BB-464B-9707-02D382900F8E}">
      <dsp:nvSpPr>
        <dsp:cNvPr id="0" name=""/>
        <dsp:cNvSpPr/>
      </dsp:nvSpPr>
      <dsp:spPr>
        <a:xfrm>
          <a:off x="3227396" y="1732533"/>
          <a:ext cx="771296" cy="91440"/>
        </a:xfrm>
        <a:custGeom>
          <a:avLst/>
          <a:gdLst/>
          <a:ahLst/>
          <a:cxnLst/>
          <a:rect l="0" t="0" r="0" b="0"/>
          <a:pathLst>
            <a:path>
              <a:moveTo>
                <a:pt x="0" y="45720"/>
              </a:moveTo>
              <a:lnTo>
                <a:pt x="0" y="90244"/>
              </a:lnTo>
              <a:lnTo>
                <a:pt x="771296" y="90244"/>
              </a:lnTo>
              <a:lnTo>
                <a:pt x="771296" y="1340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E4E082-3492-4EBD-AA1D-08B2AA2EDE97}">
      <dsp:nvSpPr>
        <dsp:cNvPr id="0" name=""/>
        <dsp:cNvSpPr/>
      </dsp:nvSpPr>
      <dsp:spPr>
        <a:xfrm>
          <a:off x="3181676" y="1732533"/>
          <a:ext cx="91440" cy="91440"/>
        </a:xfrm>
        <a:custGeom>
          <a:avLst/>
          <a:gdLst/>
          <a:ahLst/>
          <a:cxnLst/>
          <a:rect l="0" t="0" r="0" b="0"/>
          <a:pathLst>
            <a:path>
              <a:moveTo>
                <a:pt x="45720" y="45720"/>
              </a:moveTo>
              <a:lnTo>
                <a:pt x="45720" y="1340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F9C5A9-5308-4B56-9AF8-DCC93F8B2523}">
      <dsp:nvSpPr>
        <dsp:cNvPr id="0" name=""/>
        <dsp:cNvSpPr/>
      </dsp:nvSpPr>
      <dsp:spPr>
        <a:xfrm>
          <a:off x="2456100" y="1732533"/>
          <a:ext cx="771296" cy="91440"/>
        </a:xfrm>
        <a:custGeom>
          <a:avLst/>
          <a:gdLst/>
          <a:ahLst/>
          <a:cxnLst/>
          <a:rect l="0" t="0" r="0" b="0"/>
          <a:pathLst>
            <a:path>
              <a:moveTo>
                <a:pt x="771296" y="45720"/>
              </a:moveTo>
              <a:lnTo>
                <a:pt x="771296" y="90244"/>
              </a:lnTo>
              <a:lnTo>
                <a:pt x="0" y="90244"/>
              </a:lnTo>
              <a:lnTo>
                <a:pt x="0" y="1340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EF9410-F5C0-4278-B53F-625F6A80A9CB}">
      <dsp:nvSpPr>
        <dsp:cNvPr id="0" name=""/>
        <dsp:cNvSpPr/>
      </dsp:nvSpPr>
      <dsp:spPr>
        <a:xfrm>
          <a:off x="2894336" y="1363713"/>
          <a:ext cx="333059" cy="91440"/>
        </a:xfrm>
        <a:custGeom>
          <a:avLst/>
          <a:gdLst/>
          <a:ahLst/>
          <a:cxnLst/>
          <a:rect l="0" t="0" r="0" b="0"/>
          <a:pathLst>
            <a:path>
              <a:moveTo>
                <a:pt x="0" y="45720"/>
              </a:moveTo>
              <a:lnTo>
                <a:pt x="0" y="90244"/>
              </a:lnTo>
              <a:lnTo>
                <a:pt x="333059" y="90244"/>
              </a:lnTo>
              <a:lnTo>
                <a:pt x="333059" y="1340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373488-2779-4D35-B5AC-734C48F9AD8F}">
      <dsp:nvSpPr>
        <dsp:cNvPr id="0" name=""/>
        <dsp:cNvSpPr/>
      </dsp:nvSpPr>
      <dsp:spPr>
        <a:xfrm>
          <a:off x="913506" y="1732533"/>
          <a:ext cx="771296" cy="91440"/>
        </a:xfrm>
        <a:custGeom>
          <a:avLst/>
          <a:gdLst/>
          <a:ahLst/>
          <a:cxnLst/>
          <a:rect l="0" t="0" r="0" b="0"/>
          <a:pathLst>
            <a:path>
              <a:moveTo>
                <a:pt x="0" y="45720"/>
              </a:moveTo>
              <a:lnTo>
                <a:pt x="0" y="90244"/>
              </a:lnTo>
              <a:lnTo>
                <a:pt x="771296" y="90244"/>
              </a:lnTo>
              <a:lnTo>
                <a:pt x="771296" y="1340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9EF91F-1603-4853-BE3B-24853D3F670C}">
      <dsp:nvSpPr>
        <dsp:cNvPr id="0" name=""/>
        <dsp:cNvSpPr/>
      </dsp:nvSpPr>
      <dsp:spPr>
        <a:xfrm>
          <a:off x="867786" y="1732533"/>
          <a:ext cx="91440" cy="91440"/>
        </a:xfrm>
        <a:custGeom>
          <a:avLst/>
          <a:gdLst/>
          <a:ahLst/>
          <a:cxnLst/>
          <a:rect l="0" t="0" r="0" b="0"/>
          <a:pathLst>
            <a:path>
              <a:moveTo>
                <a:pt x="45720" y="45720"/>
              </a:moveTo>
              <a:lnTo>
                <a:pt x="45720" y="1340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FBE689-8651-4115-A5C8-FC6FBC5791FE}">
      <dsp:nvSpPr>
        <dsp:cNvPr id="0" name=""/>
        <dsp:cNvSpPr/>
      </dsp:nvSpPr>
      <dsp:spPr>
        <a:xfrm>
          <a:off x="142210" y="1732533"/>
          <a:ext cx="771296" cy="91440"/>
        </a:xfrm>
        <a:custGeom>
          <a:avLst/>
          <a:gdLst/>
          <a:ahLst/>
          <a:cxnLst/>
          <a:rect l="0" t="0" r="0" b="0"/>
          <a:pathLst>
            <a:path>
              <a:moveTo>
                <a:pt x="771296" y="45720"/>
              </a:moveTo>
              <a:lnTo>
                <a:pt x="771296" y="90244"/>
              </a:lnTo>
              <a:lnTo>
                <a:pt x="0" y="90244"/>
              </a:lnTo>
              <a:lnTo>
                <a:pt x="0" y="1340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CF16C-95AB-4C1C-A4BC-3F904F1D190A}">
      <dsp:nvSpPr>
        <dsp:cNvPr id="0" name=""/>
        <dsp:cNvSpPr/>
      </dsp:nvSpPr>
      <dsp:spPr>
        <a:xfrm>
          <a:off x="913506" y="1363713"/>
          <a:ext cx="1980829" cy="91440"/>
        </a:xfrm>
        <a:custGeom>
          <a:avLst/>
          <a:gdLst/>
          <a:ahLst/>
          <a:cxnLst/>
          <a:rect l="0" t="0" r="0" b="0"/>
          <a:pathLst>
            <a:path>
              <a:moveTo>
                <a:pt x="1980829" y="45720"/>
              </a:moveTo>
              <a:lnTo>
                <a:pt x="1980829" y="90244"/>
              </a:lnTo>
              <a:lnTo>
                <a:pt x="0" y="90244"/>
              </a:lnTo>
              <a:lnTo>
                <a:pt x="0" y="1340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DDEE1-599D-48F9-9D81-185D74AEABF7}">
      <dsp:nvSpPr>
        <dsp:cNvPr id="0" name=""/>
        <dsp:cNvSpPr/>
      </dsp:nvSpPr>
      <dsp:spPr>
        <a:xfrm>
          <a:off x="2754101" y="1128962"/>
          <a:ext cx="280471" cy="2804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62433-B4DF-45F6-812E-DAA4D9E57FE2}">
      <dsp:nvSpPr>
        <dsp:cNvPr id="0" name=""/>
        <dsp:cNvSpPr/>
      </dsp:nvSpPr>
      <dsp:spPr>
        <a:xfrm>
          <a:off x="3328720" y="1182390"/>
          <a:ext cx="2479896" cy="5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CO" sz="1000" b="0" i="0" kern="1200" dirty="0">
              <a:hlinkClick xmlns:r="http://schemas.openxmlformats.org/officeDocument/2006/relationships" r:id="rId2"/>
            </a:rPr>
            <a:t>https://www.sistemamatriculas.gov.co/</a:t>
          </a:r>
          <a:endParaRPr lang="es-CO" sz="1000" kern="1200" dirty="0"/>
        </a:p>
      </dsp:txBody>
      <dsp:txXfrm>
        <a:off x="3328720" y="1182390"/>
        <a:ext cx="2479896" cy="55839"/>
      </dsp:txXfrm>
    </dsp:sp>
    <dsp:sp modelId="{8229CD71-C2D8-47AC-A49D-7FE7C321EF52}">
      <dsp:nvSpPr>
        <dsp:cNvPr id="0" name=""/>
        <dsp:cNvSpPr/>
      </dsp:nvSpPr>
      <dsp:spPr>
        <a:xfrm>
          <a:off x="773271" y="149778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DEDA7-B3E4-4CB1-B8BC-974608119982}">
      <dsp:nvSpPr>
        <dsp:cNvPr id="0" name=""/>
        <dsp:cNvSpPr/>
      </dsp:nvSpPr>
      <dsp:spPr>
        <a:xfrm>
          <a:off x="1053742" y="149708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 </a:t>
          </a:r>
          <a:endParaRPr lang="es-CO" sz="1000" kern="1200" dirty="0"/>
        </a:p>
      </dsp:txBody>
      <dsp:txXfrm>
        <a:off x="1053742" y="1497081"/>
        <a:ext cx="420707" cy="280471"/>
      </dsp:txXfrm>
    </dsp:sp>
    <dsp:sp modelId="{AFFD3899-E7D4-4633-8B1E-45BB4553E015}">
      <dsp:nvSpPr>
        <dsp:cNvPr id="0" name=""/>
        <dsp:cNvSpPr/>
      </dsp:nvSpPr>
      <dsp:spPr>
        <a:xfrm>
          <a:off x="1974" y="186660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9E046-84E7-42AF-9E1B-36B77DD6741E}">
      <dsp:nvSpPr>
        <dsp:cNvPr id="0" name=""/>
        <dsp:cNvSpPr/>
      </dsp:nvSpPr>
      <dsp:spPr>
        <a:xfrm>
          <a:off x="282446" y="186590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 </a:t>
          </a:r>
          <a:endParaRPr lang="es-CO" sz="1000" kern="1200" dirty="0"/>
        </a:p>
      </dsp:txBody>
      <dsp:txXfrm>
        <a:off x="282446" y="1865901"/>
        <a:ext cx="420707" cy="280471"/>
      </dsp:txXfrm>
    </dsp:sp>
    <dsp:sp modelId="{B370C12D-4072-47F5-8F95-DA8999998CAC}">
      <dsp:nvSpPr>
        <dsp:cNvPr id="0" name=""/>
        <dsp:cNvSpPr/>
      </dsp:nvSpPr>
      <dsp:spPr>
        <a:xfrm>
          <a:off x="773271" y="186660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3E1B2-B7EE-4F36-991F-A691CB2D1BCD}">
      <dsp:nvSpPr>
        <dsp:cNvPr id="0" name=""/>
        <dsp:cNvSpPr/>
      </dsp:nvSpPr>
      <dsp:spPr>
        <a:xfrm>
          <a:off x="1053742" y="186590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 </a:t>
          </a:r>
          <a:endParaRPr lang="es-CO" sz="1000" kern="1200" dirty="0"/>
        </a:p>
      </dsp:txBody>
      <dsp:txXfrm>
        <a:off x="1053742" y="1865901"/>
        <a:ext cx="420707" cy="280471"/>
      </dsp:txXfrm>
    </dsp:sp>
    <dsp:sp modelId="{074FD550-DE52-4E44-A6E9-941B1E6E3953}">
      <dsp:nvSpPr>
        <dsp:cNvPr id="0" name=""/>
        <dsp:cNvSpPr/>
      </dsp:nvSpPr>
      <dsp:spPr>
        <a:xfrm>
          <a:off x="1544567" y="186660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BD129DB2-E34A-4AEF-BA1F-8C9370FC575C}">
      <dsp:nvSpPr>
        <dsp:cNvPr id="0" name=""/>
        <dsp:cNvSpPr/>
      </dsp:nvSpPr>
      <dsp:spPr>
        <a:xfrm>
          <a:off x="1825039" y="186590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Nuevo</a:t>
          </a:r>
          <a:endParaRPr lang="es-CO" sz="1000" kern="1200" dirty="0"/>
        </a:p>
      </dsp:txBody>
      <dsp:txXfrm>
        <a:off x="1825039" y="1865901"/>
        <a:ext cx="420707" cy="280471"/>
      </dsp:txXfrm>
    </dsp:sp>
    <dsp:sp modelId="{40A1D1BD-B7C1-44DE-8F44-8DD787A9E4B2}">
      <dsp:nvSpPr>
        <dsp:cNvPr id="0" name=""/>
        <dsp:cNvSpPr/>
      </dsp:nvSpPr>
      <dsp:spPr>
        <a:xfrm>
          <a:off x="3087160" y="149778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6850A-91E6-4C67-9C96-1D5E1DE33DE9}">
      <dsp:nvSpPr>
        <dsp:cNvPr id="0" name=""/>
        <dsp:cNvSpPr/>
      </dsp:nvSpPr>
      <dsp:spPr>
        <a:xfrm>
          <a:off x="3367632" y="149708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 </a:t>
          </a:r>
          <a:endParaRPr lang="es-CO" sz="1000" kern="1200" dirty="0"/>
        </a:p>
      </dsp:txBody>
      <dsp:txXfrm>
        <a:off x="3367632" y="1497081"/>
        <a:ext cx="420707" cy="280471"/>
      </dsp:txXfrm>
    </dsp:sp>
    <dsp:sp modelId="{B2BF77CD-5A16-4E1A-854C-8CB501082E9B}">
      <dsp:nvSpPr>
        <dsp:cNvPr id="0" name=""/>
        <dsp:cNvSpPr/>
      </dsp:nvSpPr>
      <dsp:spPr>
        <a:xfrm>
          <a:off x="2315864" y="186660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790CA9-2A6B-4D9B-9217-A180831DD20F}">
      <dsp:nvSpPr>
        <dsp:cNvPr id="0" name=""/>
        <dsp:cNvSpPr/>
      </dsp:nvSpPr>
      <dsp:spPr>
        <a:xfrm>
          <a:off x="2596335" y="186590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 </a:t>
          </a:r>
          <a:endParaRPr lang="es-CO" sz="1000" kern="1200" dirty="0"/>
        </a:p>
      </dsp:txBody>
      <dsp:txXfrm>
        <a:off x="2596335" y="1865901"/>
        <a:ext cx="420707" cy="280471"/>
      </dsp:txXfrm>
    </dsp:sp>
    <dsp:sp modelId="{E879AE1A-7E6A-4342-A9AF-A43C47C4C615}">
      <dsp:nvSpPr>
        <dsp:cNvPr id="0" name=""/>
        <dsp:cNvSpPr/>
      </dsp:nvSpPr>
      <dsp:spPr>
        <a:xfrm>
          <a:off x="3087160" y="186660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948D5-B979-4927-9B0F-0B12BF501F75}">
      <dsp:nvSpPr>
        <dsp:cNvPr id="0" name=""/>
        <dsp:cNvSpPr/>
      </dsp:nvSpPr>
      <dsp:spPr>
        <a:xfrm>
          <a:off x="3367632" y="186590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s-CO" sz="1000" kern="1200"/>
        </a:p>
      </dsp:txBody>
      <dsp:txXfrm>
        <a:off x="3367632" y="1865901"/>
        <a:ext cx="420707" cy="280471"/>
      </dsp:txXfrm>
    </dsp:sp>
    <dsp:sp modelId="{C4EB07DD-5B0E-4E3B-BBE8-B41A3E2363AA}">
      <dsp:nvSpPr>
        <dsp:cNvPr id="0" name=""/>
        <dsp:cNvSpPr/>
      </dsp:nvSpPr>
      <dsp:spPr>
        <a:xfrm>
          <a:off x="3858457" y="186660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F7014-A4D6-4E84-A0BC-A50BA1F1C9EE}">
      <dsp:nvSpPr>
        <dsp:cNvPr id="0" name=""/>
        <dsp:cNvSpPr/>
      </dsp:nvSpPr>
      <dsp:spPr>
        <a:xfrm>
          <a:off x="4138928" y="186590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Nuevo</a:t>
          </a:r>
          <a:endParaRPr lang="es-CO" sz="1000" kern="1200" dirty="0"/>
        </a:p>
      </dsp:txBody>
      <dsp:txXfrm>
        <a:off x="4138928" y="1865901"/>
        <a:ext cx="420707" cy="280471"/>
      </dsp:txXfrm>
    </dsp:sp>
    <dsp:sp modelId="{61AA47D9-EDA2-47CC-BE91-B4C96C162790}">
      <dsp:nvSpPr>
        <dsp:cNvPr id="0" name=""/>
        <dsp:cNvSpPr/>
      </dsp:nvSpPr>
      <dsp:spPr>
        <a:xfrm>
          <a:off x="5015402" y="149778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241FC0-B27C-49FA-B923-DC39ED5992C9}">
      <dsp:nvSpPr>
        <dsp:cNvPr id="0" name=""/>
        <dsp:cNvSpPr/>
      </dsp:nvSpPr>
      <dsp:spPr>
        <a:xfrm>
          <a:off x="5295873" y="149708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Nuevo</a:t>
          </a:r>
          <a:endParaRPr lang="es-CO" sz="1000" kern="1200" dirty="0"/>
        </a:p>
      </dsp:txBody>
      <dsp:txXfrm>
        <a:off x="5295873" y="1497081"/>
        <a:ext cx="420707" cy="280471"/>
      </dsp:txXfrm>
    </dsp:sp>
    <dsp:sp modelId="{BA06926A-07D4-41BE-987B-3758D445C9A0}">
      <dsp:nvSpPr>
        <dsp:cNvPr id="0" name=""/>
        <dsp:cNvSpPr/>
      </dsp:nvSpPr>
      <dsp:spPr>
        <a:xfrm>
          <a:off x="4629754" y="186660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08B6A-AFA7-4E1A-9986-81DB590B8066}">
      <dsp:nvSpPr>
        <dsp:cNvPr id="0" name=""/>
        <dsp:cNvSpPr/>
      </dsp:nvSpPr>
      <dsp:spPr>
        <a:xfrm>
          <a:off x="4910225" y="186590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Nuevo</a:t>
          </a:r>
          <a:endParaRPr lang="es-CO" sz="1000" kern="1200" dirty="0"/>
        </a:p>
      </dsp:txBody>
      <dsp:txXfrm>
        <a:off x="4910225" y="1865901"/>
        <a:ext cx="420707" cy="280471"/>
      </dsp:txXfrm>
    </dsp:sp>
    <dsp:sp modelId="{C1FD737D-8AC1-4D6F-BB21-6ABD93A0921A}">
      <dsp:nvSpPr>
        <dsp:cNvPr id="0" name=""/>
        <dsp:cNvSpPr/>
      </dsp:nvSpPr>
      <dsp:spPr>
        <a:xfrm>
          <a:off x="5401050" y="1866602"/>
          <a:ext cx="280471" cy="280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ED38B-71EB-4317-BCAA-E5C88D570ADB}">
      <dsp:nvSpPr>
        <dsp:cNvPr id="0" name=""/>
        <dsp:cNvSpPr/>
      </dsp:nvSpPr>
      <dsp:spPr>
        <a:xfrm>
          <a:off x="5681522" y="1865901"/>
          <a:ext cx="420707" cy="280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Nuevo</a:t>
          </a:r>
          <a:endParaRPr lang="es-CO" sz="1000" kern="1200" dirty="0"/>
        </a:p>
      </dsp:txBody>
      <dsp:txXfrm>
        <a:off x="5681522" y="1865901"/>
        <a:ext cx="420707" cy="280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4E082-3492-4EBD-AA1D-08B2AA2EDE97}">
      <dsp:nvSpPr>
        <dsp:cNvPr id="0" name=""/>
        <dsp:cNvSpPr/>
      </dsp:nvSpPr>
      <dsp:spPr>
        <a:xfrm>
          <a:off x="4048184" y="1593687"/>
          <a:ext cx="549502" cy="125886"/>
        </a:xfrm>
        <a:custGeom>
          <a:avLst/>
          <a:gdLst/>
          <a:ahLst/>
          <a:cxnLst/>
          <a:rect l="0" t="0" r="0" b="0"/>
          <a:pathLst>
            <a:path>
              <a:moveTo>
                <a:pt x="0" y="0"/>
              </a:moveTo>
              <a:lnTo>
                <a:pt x="0" y="63442"/>
              </a:lnTo>
              <a:lnTo>
                <a:pt x="549502" y="63442"/>
              </a:lnTo>
              <a:lnTo>
                <a:pt x="549502" y="1258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F9C5A9-5308-4B56-9AF8-DCC93F8B2523}">
      <dsp:nvSpPr>
        <dsp:cNvPr id="0" name=""/>
        <dsp:cNvSpPr/>
      </dsp:nvSpPr>
      <dsp:spPr>
        <a:xfrm>
          <a:off x="3498681" y="1593687"/>
          <a:ext cx="549502" cy="125886"/>
        </a:xfrm>
        <a:custGeom>
          <a:avLst/>
          <a:gdLst/>
          <a:ahLst/>
          <a:cxnLst/>
          <a:rect l="0" t="0" r="0" b="0"/>
          <a:pathLst>
            <a:path>
              <a:moveTo>
                <a:pt x="549502" y="0"/>
              </a:moveTo>
              <a:lnTo>
                <a:pt x="549502" y="63442"/>
              </a:lnTo>
              <a:lnTo>
                <a:pt x="0" y="63442"/>
              </a:lnTo>
              <a:lnTo>
                <a:pt x="0" y="1258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EF9410-F5C0-4278-B53F-625F6A80A9CB}">
      <dsp:nvSpPr>
        <dsp:cNvPr id="0" name=""/>
        <dsp:cNvSpPr/>
      </dsp:nvSpPr>
      <dsp:spPr>
        <a:xfrm>
          <a:off x="2474607" y="972063"/>
          <a:ext cx="1573576" cy="221985"/>
        </a:xfrm>
        <a:custGeom>
          <a:avLst/>
          <a:gdLst/>
          <a:ahLst/>
          <a:cxnLst/>
          <a:rect l="0" t="0" r="0" b="0"/>
          <a:pathLst>
            <a:path>
              <a:moveTo>
                <a:pt x="0" y="0"/>
              </a:moveTo>
              <a:lnTo>
                <a:pt x="0" y="159541"/>
              </a:lnTo>
              <a:lnTo>
                <a:pt x="1573576" y="159541"/>
              </a:lnTo>
              <a:lnTo>
                <a:pt x="1573576" y="2219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373488-2779-4D35-B5AC-734C48F9AD8F}">
      <dsp:nvSpPr>
        <dsp:cNvPr id="0" name=""/>
        <dsp:cNvSpPr/>
      </dsp:nvSpPr>
      <dsp:spPr>
        <a:xfrm>
          <a:off x="1300670" y="1593687"/>
          <a:ext cx="1099005" cy="125886"/>
        </a:xfrm>
        <a:custGeom>
          <a:avLst/>
          <a:gdLst/>
          <a:ahLst/>
          <a:cxnLst/>
          <a:rect l="0" t="0" r="0" b="0"/>
          <a:pathLst>
            <a:path>
              <a:moveTo>
                <a:pt x="0" y="0"/>
              </a:moveTo>
              <a:lnTo>
                <a:pt x="0" y="63442"/>
              </a:lnTo>
              <a:lnTo>
                <a:pt x="1099005" y="63442"/>
              </a:lnTo>
              <a:lnTo>
                <a:pt x="1099005" y="1258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9EF91F-1603-4853-BE3B-24853D3F670C}">
      <dsp:nvSpPr>
        <dsp:cNvPr id="0" name=""/>
        <dsp:cNvSpPr/>
      </dsp:nvSpPr>
      <dsp:spPr>
        <a:xfrm>
          <a:off x="1254950" y="1593687"/>
          <a:ext cx="91440" cy="125886"/>
        </a:xfrm>
        <a:custGeom>
          <a:avLst/>
          <a:gdLst/>
          <a:ahLst/>
          <a:cxnLst/>
          <a:rect l="0" t="0" r="0" b="0"/>
          <a:pathLst>
            <a:path>
              <a:moveTo>
                <a:pt x="45720" y="0"/>
              </a:moveTo>
              <a:lnTo>
                <a:pt x="45720" y="1258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FBE689-8651-4115-A5C8-FC6FBC5791FE}">
      <dsp:nvSpPr>
        <dsp:cNvPr id="0" name=""/>
        <dsp:cNvSpPr/>
      </dsp:nvSpPr>
      <dsp:spPr>
        <a:xfrm>
          <a:off x="201664" y="1593687"/>
          <a:ext cx="1099005" cy="125886"/>
        </a:xfrm>
        <a:custGeom>
          <a:avLst/>
          <a:gdLst/>
          <a:ahLst/>
          <a:cxnLst/>
          <a:rect l="0" t="0" r="0" b="0"/>
          <a:pathLst>
            <a:path>
              <a:moveTo>
                <a:pt x="1099005" y="0"/>
              </a:moveTo>
              <a:lnTo>
                <a:pt x="1099005" y="63442"/>
              </a:lnTo>
              <a:lnTo>
                <a:pt x="0" y="63442"/>
              </a:lnTo>
              <a:lnTo>
                <a:pt x="0" y="1258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CF16C-95AB-4C1C-A4BC-3F904F1D190A}">
      <dsp:nvSpPr>
        <dsp:cNvPr id="0" name=""/>
        <dsp:cNvSpPr/>
      </dsp:nvSpPr>
      <dsp:spPr>
        <a:xfrm>
          <a:off x="1300670" y="972063"/>
          <a:ext cx="1173937" cy="221985"/>
        </a:xfrm>
        <a:custGeom>
          <a:avLst/>
          <a:gdLst/>
          <a:ahLst/>
          <a:cxnLst/>
          <a:rect l="0" t="0" r="0" b="0"/>
          <a:pathLst>
            <a:path>
              <a:moveTo>
                <a:pt x="1173937" y="0"/>
              </a:moveTo>
              <a:lnTo>
                <a:pt x="1173937" y="159541"/>
              </a:lnTo>
              <a:lnTo>
                <a:pt x="0" y="159541"/>
              </a:lnTo>
              <a:lnTo>
                <a:pt x="0" y="2219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DDEE1-599D-48F9-9D81-185D74AEABF7}">
      <dsp:nvSpPr>
        <dsp:cNvPr id="0" name=""/>
        <dsp:cNvSpPr/>
      </dsp:nvSpPr>
      <dsp:spPr>
        <a:xfrm>
          <a:off x="2274788" y="572425"/>
          <a:ext cx="399638" cy="3996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62433-B4DF-45F6-812E-DAA4D9E57FE2}">
      <dsp:nvSpPr>
        <dsp:cNvPr id="0" name=""/>
        <dsp:cNvSpPr/>
      </dsp:nvSpPr>
      <dsp:spPr>
        <a:xfrm>
          <a:off x="2756034" y="424317"/>
          <a:ext cx="2642774" cy="59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CO" sz="900" kern="1200" dirty="0">
              <a:hlinkClick xmlns:r="http://schemas.openxmlformats.org/officeDocument/2006/relationships" r:id="rId2"/>
            </a:rPr>
            <a:t>https://sistemamatriculasbogota.mineducacion.gov.co</a:t>
          </a:r>
          <a:endParaRPr lang="es-CO" sz="900" kern="1200" dirty="0"/>
        </a:p>
      </dsp:txBody>
      <dsp:txXfrm>
        <a:off x="2756034" y="424317"/>
        <a:ext cx="2642774" cy="593834"/>
      </dsp:txXfrm>
    </dsp:sp>
    <dsp:sp modelId="{8229CD71-C2D8-47AC-A49D-7FE7C321EF52}">
      <dsp:nvSpPr>
        <dsp:cNvPr id="0" name=""/>
        <dsp:cNvSpPr/>
      </dsp:nvSpPr>
      <dsp:spPr>
        <a:xfrm>
          <a:off x="1100850" y="1194048"/>
          <a:ext cx="399638" cy="3996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DEDA7-B3E4-4CB1-B8BC-974608119982}">
      <dsp:nvSpPr>
        <dsp:cNvPr id="0" name=""/>
        <dsp:cNvSpPr/>
      </dsp:nvSpPr>
      <dsp:spPr>
        <a:xfrm>
          <a:off x="1500489" y="1193049"/>
          <a:ext cx="599457" cy="39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 </a:t>
          </a:r>
          <a:endParaRPr lang="es-CO" sz="1800" kern="1200" dirty="0"/>
        </a:p>
      </dsp:txBody>
      <dsp:txXfrm>
        <a:off x="1500489" y="1193049"/>
        <a:ext cx="599457" cy="399638"/>
      </dsp:txXfrm>
    </dsp:sp>
    <dsp:sp modelId="{AFFD3899-E7D4-4633-8B1E-45BB4553E015}">
      <dsp:nvSpPr>
        <dsp:cNvPr id="0" name=""/>
        <dsp:cNvSpPr/>
      </dsp:nvSpPr>
      <dsp:spPr>
        <a:xfrm>
          <a:off x="1845" y="1719573"/>
          <a:ext cx="399638" cy="3996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9E046-84E7-42AF-9E1B-36B77DD6741E}">
      <dsp:nvSpPr>
        <dsp:cNvPr id="0" name=""/>
        <dsp:cNvSpPr/>
      </dsp:nvSpPr>
      <dsp:spPr>
        <a:xfrm>
          <a:off x="401483" y="1718574"/>
          <a:ext cx="599457" cy="39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 </a:t>
          </a:r>
          <a:endParaRPr lang="es-CO" sz="1800" kern="1200" dirty="0"/>
        </a:p>
      </dsp:txBody>
      <dsp:txXfrm>
        <a:off x="401483" y="1718574"/>
        <a:ext cx="599457" cy="399638"/>
      </dsp:txXfrm>
    </dsp:sp>
    <dsp:sp modelId="{B370C12D-4072-47F5-8F95-DA8999998CAC}">
      <dsp:nvSpPr>
        <dsp:cNvPr id="0" name=""/>
        <dsp:cNvSpPr/>
      </dsp:nvSpPr>
      <dsp:spPr>
        <a:xfrm>
          <a:off x="1100850" y="1719573"/>
          <a:ext cx="399638" cy="3996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3E1B2-B7EE-4F36-991F-A691CB2D1BCD}">
      <dsp:nvSpPr>
        <dsp:cNvPr id="0" name=""/>
        <dsp:cNvSpPr/>
      </dsp:nvSpPr>
      <dsp:spPr>
        <a:xfrm>
          <a:off x="1500489" y="1718574"/>
          <a:ext cx="599457" cy="39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 </a:t>
          </a:r>
          <a:endParaRPr lang="es-CO" sz="1800" kern="1200" dirty="0"/>
        </a:p>
      </dsp:txBody>
      <dsp:txXfrm>
        <a:off x="1500489" y="1718574"/>
        <a:ext cx="599457" cy="399638"/>
      </dsp:txXfrm>
    </dsp:sp>
    <dsp:sp modelId="{074FD550-DE52-4E44-A6E9-941B1E6E3953}">
      <dsp:nvSpPr>
        <dsp:cNvPr id="0" name=""/>
        <dsp:cNvSpPr/>
      </dsp:nvSpPr>
      <dsp:spPr>
        <a:xfrm>
          <a:off x="2199856" y="1719573"/>
          <a:ext cx="399638" cy="3996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29DB2-E34A-4AEF-BA1F-8C9370FC575C}">
      <dsp:nvSpPr>
        <dsp:cNvPr id="0" name=""/>
        <dsp:cNvSpPr/>
      </dsp:nvSpPr>
      <dsp:spPr>
        <a:xfrm>
          <a:off x="2599494" y="1718574"/>
          <a:ext cx="599457" cy="39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s-CO" sz="1800" kern="1200"/>
        </a:p>
      </dsp:txBody>
      <dsp:txXfrm>
        <a:off x="2599494" y="1718574"/>
        <a:ext cx="599457" cy="399638"/>
      </dsp:txXfrm>
    </dsp:sp>
    <dsp:sp modelId="{40A1D1BD-B7C1-44DE-8F44-8DD787A9E4B2}">
      <dsp:nvSpPr>
        <dsp:cNvPr id="0" name=""/>
        <dsp:cNvSpPr/>
      </dsp:nvSpPr>
      <dsp:spPr>
        <a:xfrm>
          <a:off x="3848364" y="1194048"/>
          <a:ext cx="399638" cy="3996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6850A-91E6-4C67-9C96-1D5E1DE33DE9}">
      <dsp:nvSpPr>
        <dsp:cNvPr id="0" name=""/>
        <dsp:cNvSpPr/>
      </dsp:nvSpPr>
      <dsp:spPr>
        <a:xfrm>
          <a:off x="4248003" y="1193049"/>
          <a:ext cx="599457" cy="39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 </a:t>
          </a:r>
          <a:endParaRPr lang="es-CO" sz="1800" kern="1200" dirty="0"/>
        </a:p>
      </dsp:txBody>
      <dsp:txXfrm>
        <a:off x="4248003" y="1193049"/>
        <a:ext cx="599457" cy="399638"/>
      </dsp:txXfrm>
    </dsp:sp>
    <dsp:sp modelId="{B2BF77CD-5A16-4E1A-854C-8CB501082E9B}">
      <dsp:nvSpPr>
        <dsp:cNvPr id="0" name=""/>
        <dsp:cNvSpPr/>
      </dsp:nvSpPr>
      <dsp:spPr>
        <a:xfrm>
          <a:off x="3298862" y="1719573"/>
          <a:ext cx="399638" cy="3996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790CA9-2A6B-4D9B-9217-A180831DD20F}">
      <dsp:nvSpPr>
        <dsp:cNvPr id="0" name=""/>
        <dsp:cNvSpPr/>
      </dsp:nvSpPr>
      <dsp:spPr>
        <a:xfrm>
          <a:off x="3698500" y="1718574"/>
          <a:ext cx="599457" cy="39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 </a:t>
          </a:r>
          <a:endParaRPr lang="es-CO" sz="1800" kern="1200" dirty="0"/>
        </a:p>
      </dsp:txBody>
      <dsp:txXfrm>
        <a:off x="3698500" y="1718574"/>
        <a:ext cx="599457" cy="399638"/>
      </dsp:txXfrm>
    </dsp:sp>
    <dsp:sp modelId="{E879AE1A-7E6A-4342-A9AF-A43C47C4C615}">
      <dsp:nvSpPr>
        <dsp:cNvPr id="0" name=""/>
        <dsp:cNvSpPr/>
      </dsp:nvSpPr>
      <dsp:spPr>
        <a:xfrm>
          <a:off x="4397867" y="1719573"/>
          <a:ext cx="399638" cy="3996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381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948D5-B979-4927-9B0F-0B12BF501F75}">
      <dsp:nvSpPr>
        <dsp:cNvPr id="0" name=""/>
        <dsp:cNvSpPr/>
      </dsp:nvSpPr>
      <dsp:spPr>
        <a:xfrm>
          <a:off x="4797506" y="1718574"/>
          <a:ext cx="599457" cy="39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s-CO" sz="1800" kern="1200"/>
        </a:p>
      </dsp:txBody>
      <dsp:txXfrm>
        <a:off x="4797506" y="1718574"/>
        <a:ext cx="599457" cy="399638"/>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34E3CD0-0912-D54D-99F1-5FF9CB7B0B82}" type="datetimeFigureOut">
              <a:rPr lang="es-CO" smtClean="0"/>
              <a:pPr/>
              <a:t>4/02/2019</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A46854C-106E-CE40-A693-94E4F3F3AA78}" type="slidenum">
              <a:rPr lang="es-CO" smtClean="0"/>
              <a:pPr/>
              <a:t>‹Nº›</a:t>
            </a:fld>
            <a:endParaRPr lang="es-CO" dirty="0"/>
          </a:p>
        </p:txBody>
      </p:sp>
    </p:spTree>
    <p:extLst>
      <p:ext uri="{BB962C8B-B14F-4D97-AF65-F5344CB8AC3E}">
        <p14:creationId xmlns:p14="http://schemas.microsoft.com/office/powerpoint/2010/main" val="302097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t>3</a:t>
            </a:fld>
            <a:endParaRPr lang="es-CO"/>
          </a:p>
        </p:txBody>
      </p:sp>
    </p:spTree>
    <p:extLst>
      <p:ext uri="{BB962C8B-B14F-4D97-AF65-F5344CB8AC3E}">
        <p14:creationId xmlns:p14="http://schemas.microsoft.com/office/powerpoint/2010/main" val="197343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4/02/2019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383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4/02/2019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57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4/02/2019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6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4/02/2019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9124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4/02/2019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5602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4/02/2019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224553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690E37E-05F4-674C-AD4E-2106243F5975}" type="datetimeFigureOut">
              <a:rPr lang="es-CO" smtClean="0"/>
              <a:t>4/02/2019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22446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90E37E-05F4-674C-AD4E-2106243F5975}" type="datetimeFigureOut">
              <a:rPr lang="es-CO" smtClean="0"/>
              <a:t>4/02/2019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08928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E37E-05F4-674C-AD4E-2106243F5975}" type="datetimeFigureOut">
              <a:rPr lang="es-CO" smtClean="0"/>
              <a:t>4/02/2019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0664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4/02/2019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0977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4/02/2019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099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690E37E-05F4-674C-AD4E-2106243F5975}" type="datetimeFigureOut">
              <a:rPr lang="es-CO" smtClean="0"/>
              <a:pPr/>
              <a:t>4/02/2019</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16F0B8E-66C2-2049-9E7A-AFFB689CC94E}" type="slidenum">
              <a:rPr lang="es-CO" smtClean="0"/>
              <a:pPr/>
              <a:t>‹Nº›</a:t>
            </a:fld>
            <a:endParaRPr lang="es-CO" dirty="0"/>
          </a:p>
        </p:txBody>
      </p:sp>
    </p:spTree>
    <p:extLst>
      <p:ext uri="{BB962C8B-B14F-4D97-AF65-F5344CB8AC3E}">
        <p14:creationId xmlns:p14="http://schemas.microsoft.com/office/powerpoint/2010/main" val="982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7" name="Imagen 6">
            <a:extLst>
              <a:ext uri="{FF2B5EF4-FFF2-40B4-BE49-F238E27FC236}">
                <a16:creationId xmlns:a16="http://schemas.microsoft.com/office/drawing/2014/main" id="{5E90E59F-664F-B247-BABD-CC1CDF8ED20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874962" y="2880442"/>
            <a:ext cx="5767388" cy="1097116"/>
          </a:xfrm>
          <a:prstGeom prst="rect">
            <a:avLst/>
          </a:prstGeom>
        </p:spPr>
      </p:pic>
      <p:sp>
        <p:nvSpPr>
          <p:cNvPr id="9" name="CuadroTexto 8">
            <a:extLst>
              <a:ext uri="{FF2B5EF4-FFF2-40B4-BE49-F238E27FC236}">
                <a16:creationId xmlns:a16="http://schemas.microsoft.com/office/drawing/2014/main" id="{F34CD10D-905D-3947-A650-33A2203D5DC4}"/>
              </a:ext>
            </a:extLst>
          </p:cNvPr>
          <p:cNvSpPr txBox="1"/>
          <p:nvPr/>
        </p:nvSpPr>
        <p:spPr>
          <a:xfrm>
            <a:off x="8334104" y="5360871"/>
            <a:ext cx="3272510" cy="1569660"/>
          </a:xfrm>
          <a:prstGeom prst="rect">
            <a:avLst/>
          </a:prstGeom>
          <a:noFill/>
        </p:spPr>
        <p:txBody>
          <a:bodyPr wrap="square" rtlCol="0">
            <a:spAutoFit/>
          </a:bodyPr>
          <a:lstStyle/>
          <a:p>
            <a:pPr algn="r"/>
            <a:r>
              <a:rPr lang="es-CO" sz="2400" b="1" dirty="0">
                <a:solidFill>
                  <a:srgbClr val="436CB7"/>
                </a:solidFill>
                <a:latin typeface="Arial" panose="020B0604020202020204" pitchFamily="34" charset="0"/>
                <a:cs typeface="Arial" panose="020B0604020202020204" pitchFamily="34" charset="0"/>
              </a:rPr>
              <a:t>SISTEMA INTEGRADO DE MATRICULA</a:t>
            </a:r>
          </a:p>
          <a:p>
            <a:pPr algn="r"/>
            <a:r>
              <a:rPr lang="es-CO" sz="2400" b="1" dirty="0">
                <a:solidFill>
                  <a:srgbClr val="436CB7"/>
                </a:solidFill>
                <a:latin typeface="Arial" panose="020B0604020202020204" pitchFamily="34" charset="0"/>
                <a:cs typeface="Arial" panose="020B0604020202020204" pitchFamily="34" charset="0"/>
              </a:rPr>
              <a:t>  SIMAT </a:t>
            </a:r>
          </a:p>
        </p:txBody>
      </p:sp>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Tree>
    <p:extLst>
      <p:ext uri="{BB962C8B-B14F-4D97-AF65-F5344CB8AC3E}">
        <p14:creationId xmlns:p14="http://schemas.microsoft.com/office/powerpoint/2010/main" val="37798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4.</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69575" y="270590"/>
            <a:ext cx="2476360" cy="400110"/>
          </a:xfrm>
          <a:prstGeom prst="rect">
            <a:avLst/>
          </a:prstGeom>
          <a:noFill/>
        </p:spPr>
        <p:txBody>
          <a:bodyPr wrap="square" rtlCol="0">
            <a:spAutoFit/>
          </a:bodyPr>
          <a:lstStyle/>
          <a:p>
            <a:r>
              <a:rPr lang="es-CO" sz="2000" b="1" dirty="0">
                <a:solidFill>
                  <a:srgbClr val="3F65AA"/>
                </a:solidFill>
                <a:latin typeface="Arial" panose="020B0604020202020204" pitchFamily="34" charset="0"/>
                <a:cs typeface="Arial" panose="020B0604020202020204" pitchFamily="34" charset="0"/>
              </a:rPr>
              <a:t>Estado Actual</a:t>
            </a:r>
          </a:p>
        </p:txBody>
      </p:sp>
      <p:sp>
        <p:nvSpPr>
          <p:cNvPr id="33" name="CuadroTexto 32">
            <a:extLst>
              <a:ext uri="{FF2B5EF4-FFF2-40B4-BE49-F238E27FC236}">
                <a16:creationId xmlns:a16="http://schemas.microsoft.com/office/drawing/2014/main" id="{7133557B-3854-E747-BCA1-E05F930ACA89}"/>
              </a:ext>
            </a:extLst>
          </p:cNvPr>
          <p:cNvSpPr txBox="1"/>
          <p:nvPr/>
        </p:nvSpPr>
        <p:spPr>
          <a:xfrm>
            <a:off x="434795" y="2067076"/>
            <a:ext cx="3406842" cy="1169551"/>
          </a:xfrm>
          <a:prstGeom prst="rect">
            <a:avLst/>
          </a:prstGeom>
          <a:noFill/>
        </p:spPr>
        <p:txBody>
          <a:bodyPr wrap="square" rtlCol="0">
            <a:spAutoFit/>
          </a:bodyPr>
          <a:lstStyle/>
          <a:p>
            <a:pPr algn="ctr"/>
            <a:r>
              <a:rPr lang="es-CO" sz="7000" b="1" dirty="0">
                <a:solidFill>
                  <a:srgbClr val="3F65AA"/>
                </a:solidFill>
                <a:latin typeface="Arial" panose="020B0604020202020204" pitchFamily="34" charset="0"/>
                <a:cs typeface="Arial" panose="020B0604020202020204" pitchFamily="34" charset="0"/>
              </a:rPr>
              <a:t>11,395</a:t>
            </a:r>
          </a:p>
        </p:txBody>
      </p:sp>
      <p:sp>
        <p:nvSpPr>
          <p:cNvPr id="19" name="CuadroTexto 18">
            <a:extLst>
              <a:ext uri="{FF2B5EF4-FFF2-40B4-BE49-F238E27FC236}">
                <a16:creationId xmlns:a16="http://schemas.microsoft.com/office/drawing/2014/main" id="{FF912CD4-EFE0-024A-A457-BA22D3C8D6FB}"/>
              </a:ext>
            </a:extLst>
          </p:cNvPr>
          <p:cNvSpPr txBox="1"/>
          <p:nvPr/>
        </p:nvSpPr>
        <p:spPr>
          <a:xfrm>
            <a:off x="742409" y="4076202"/>
            <a:ext cx="2476360" cy="584775"/>
          </a:xfrm>
          <a:prstGeom prst="rect">
            <a:avLst/>
          </a:prstGeom>
          <a:noFill/>
        </p:spPr>
        <p:txBody>
          <a:bodyPr wrap="square" rtlCol="0">
            <a:spAutoFit/>
          </a:bodyPr>
          <a:lstStyle/>
          <a:p>
            <a:pPr algn="ctr"/>
            <a:r>
              <a:rPr lang="es-CO" sz="1600" dirty="0">
                <a:solidFill>
                  <a:srgbClr val="3F65AA"/>
                </a:solidFill>
                <a:latin typeface="Arial" panose="020B0604020202020204" pitchFamily="34" charset="0"/>
                <a:cs typeface="Arial" panose="020B0604020202020204" pitchFamily="34" charset="0"/>
              </a:rPr>
              <a:t>Identificados Usuarios Simultáneos</a:t>
            </a:r>
            <a:endParaRPr lang="es-CO" sz="1600" b="1" dirty="0">
              <a:solidFill>
                <a:srgbClr val="3F65AA"/>
              </a:solidFill>
              <a:latin typeface="Arial" panose="020B0604020202020204" pitchFamily="34" charset="0"/>
              <a:cs typeface="Arial" panose="020B0604020202020204" pitchFamily="34" charset="0"/>
            </a:endParaRPr>
          </a:p>
        </p:txBody>
      </p:sp>
      <p:cxnSp>
        <p:nvCxnSpPr>
          <p:cNvPr id="20" name="Conector recto 19">
            <a:extLst>
              <a:ext uri="{FF2B5EF4-FFF2-40B4-BE49-F238E27FC236}">
                <a16:creationId xmlns:a16="http://schemas.microsoft.com/office/drawing/2014/main" id="{1A60064D-FBA5-A448-8F83-766F201E5B6F}"/>
              </a:ext>
            </a:extLst>
          </p:cNvPr>
          <p:cNvCxnSpPr>
            <a:cxnSpLocks/>
          </p:cNvCxnSpPr>
          <p:nvPr/>
        </p:nvCxnSpPr>
        <p:spPr>
          <a:xfrm>
            <a:off x="3975248" y="1778010"/>
            <a:ext cx="0" cy="4482013"/>
          </a:xfrm>
          <a:prstGeom prst="line">
            <a:avLst/>
          </a:prstGeom>
          <a:ln>
            <a:solidFill>
              <a:srgbClr val="3F65AA"/>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57379DCD-279E-48DF-888A-42F4A6A29119}"/>
              </a:ext>
            </a:extLst>
          </p:cNvPr>
          <p:cNvSpPr txBox="1"/>
          <p:nvPr/>
        </p:nvSpPr>
        <p:spPr>
          <a:xfrm>
            <a:off x="530592" y="1110165"/>
            <a:ext cx="10820111" cy="338554"/>
          </a:xfrm>
          <a:prstGeom prst="rect">
            <a:avLst/>
          </a:prstGeom>
          <a:noFill/>
        </p:spPr>
        <p:txBody>
          <a:bodyPr wrap="square" rtlCol="0">
            <a:spAutoFit/>
          </a:bodyPr>
          <a:lstStyle/>
          <a:p>
            <a:r>
              <a:rPr lang="es-CO" sz="1600" b="1" dirty="0">
                <a:solidFill>
                  <a:srgbClr val="3F65AA"/>
                </a:solidFill>
                <a:latin typeface="Arial" panose="020B0604020202020204" pitchFamily="34" charset="0"/>
                <a:cs typeface="Arial" panose="020B0604020202020204" pitchFamily="34" charset="0"/>
              </a:rPr>
              <a:t>Como resultado de los cambios en el Sistema de Matrículas – SIMAT:</a:t>
            </a:r>
          </a:p>
        </p:txBody>
      </p:sp>
      <p:pic>
        <p:nvPicPr>
          <p:cNvPr id="21" name="Imagen 20">
            <a:extLst>
              <a:ext uri="{FF2B5EF4-FFF2-40B4-BE49-F238E27FC236}">
                <a16:creationId xmlns:a16="http://schemas.microsoft.com/office/drawing/2014/main" id="{B65F5382-EA20-40EB-8120-3F7EE6CC0E2B}"/>
              </a:ext>
            </a:extLst>
          </p:cNvPr>
          <p:cNvPicPr>
            <a:picLocks noChangeAspect="1"/>
          </p:cNvPicPr>
          <p:nvPr/>
        </p:nvPicPr>
        <p:blipFill>
          <a:blip r:embed="rId2"/>
          <a:stretch>
            <a:fillRect/>
          </a:stretch>
        </p:blipFill>
        <p:spPr>
          <a:xfrm>
            <a:off x="1622409" y="3201471"/>
            <a:ext cx="752396" cy="674317"/>
          </a:xfrm>
          <a:prstGeom prst="rect">
            <a:avLst/>
          </a:prstGeom>
        </p:spPr>
      </p:pic>
      <p:grpSp>
        <p:nvGrpSpPr>
          <p:cNvPr id="13" name="Grupo 12">
            <a:extLst>
              <a:ext uri="{FF2B5EF4-FFF2-40B4-BE49-F238E27FC236}">
                <a16:creationId xmlns:a16="http://schemas.microsoft.com/office/drawing/2014/main" id="{3DE1DE20-D32B-4DD1-AC5C-23716C798F3E}"/>
              </a:ext>
            </a:extLst>
          </p:cNvPr>
          <p:cNvGrpSpPr/>
          <p:nvPr/>
        </p:nvGrpSpPr>
        <p:grpSpPr>
          <a:xfrm>
            <a:off x="5468816" y="5056748"/>
            <a:ext cx="4472626" cy="1467578"/>
            <a:chOff x="255684" y="3581652"/>
            <a:chExt cx="3590565" cy="949956"/>
          </a:xfrm>
        </p:grpSpPr>
        <p:sp>
          <p:nvSpPr>
            <p:cNvPr id="14" name="Rectángulo 13">
              <a:extLst>
                <a:ext uri="{FF2B5EF4-FFF2-40B4-BE49-F238E27FC236}">
                  <a16:creationId xmlns:a16="http://schemas.microsoft.com/office/drawing/2014/main" id="{69DB6F1D-D4E1-4D3E-974B-D05663D18B79}"/>
                </a:ext>
              </a:extLst>
            </p:cNvPr>
            <p:cNvSpPr/>
            <p:nvPr/>
          </p:nvSpPr>
          <p:spPr>
            <a:xfrm>
              <a:off x="255684" y="3581652"/>
              <a:ext cx="802438" cy="949956"/>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16" name="Rectángulo 15">
              <a:extLst>
                <a:ext uri="{FF2B5EF4-FFF2-40B4-BE49-F238E27FC236}">
                  <a16:creationId xmlns:a16="http://schemas.microsoft.com/office/drawing/2014/main" id="{D12E9B47-3FF5-4EAF-BE05-0EF4CE861D54}"/>
                </a:ext>
              </a:extLst>
            </p:cNvPr>
            <p:cNvSpPr/>
            <p:nvPr/>
          </p:nvSpPr>
          <p:spPr>
            <a:xfrm>
              <a:off x="836930" y="3581652"/>
              <a:ext cx="3009319" cy="949956"/>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17" name="CuadroTexto 50">
              <a:extLst>
                <a:ext uri="{FF2B5EF4-FFF2-40B4-BE49-F238E27FC236}">
                  <a16:creationId xmlns:a16="http://schemas.microsoft.com/office/drawing/2014/main" id="{A937B662-1449-44CA-958B-55ED73FE3674}"/>
                </a:ext>
              </a:extLst>
            </p:cNvPr>
            <p:cNvSpPr txBox="1"/>
            <p:nvPr/>
          </p:nvSpPr>
          <p:spPr>
            <a:xfrm>
              <a:off x="398667" y="3816803"/>
              <a:ext cx="342167" cy="41307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3</a:t>
              </a:r>
              <a:endParaRPr lang="es-CO" sz="2800" b="1" dirty="0">
                <a:solidFill>
                  <a:schemeClr val="bg1"/>
                </a:solidFill>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A517F61A-378F-4931-9063-70A00EB11307}"/>
                </a:ext>
              </a:extLst>
            </p:cNvPr>
            <p:cNvSpPr/>
            <p:nvPr/>
          </p:nvSpPr>
          <p:spPr>
            <a:xfrm>
              <a:off x="815668" y="3614850"/>
              <a:ext cx="2938821" cy="89650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1400" b="1" dirty="0">
                  <a:solidFill>
                    <a:schemeClr val="bg1"/>
                  </a:solidFill>
                  <a:latin typeface="Arial" panose="020B0604020202020204" pitchFamily="34" charset="0"/>
                  <a:cs typeface="Arial" panose="020B0604020202020204" pitchFamily="34" charset="0"/>
                </a:rPr>
                <a:t>Estabilización de la configuración de SIMAT</a:t>
              </a:r>
              <a:r>
                <a:rPr lang="es-CO" sz="1400" dirty="0">
                  <a:solidFill>
                    <a:schemeClr val="bg1"/>
                  </a:solidFill>
                  <a:latin typeface="Arial" panose="020B0604020202020204" pitchFamily="34" charset="0"/>
                  <a:cs typeface="Arial" panose="020B0604020202020204" pitchFamily="34" charset="0"/>
                </a:rPr>
                <a:t>, bajo el escenario de la separación de SIMAT Bogotá, lo cual mitigo la perdida de conexión de los usuarios al Sistema de Información en cortos periodos de tiempo. (Fallo más recurrentes) </a:t>
              </a:r>
            </a:p>
          </p:txBody>
        </p:sp>
      </p:grpSp>
      <p:grpSp>
        <p:nvGrpSpPr>
          <p:cNvPr id="22" name="Grupo 21">
            <a:extLst>
              <a:ext uri="{FF2B5EF4-FFF2-40B4-BE49-F238E27FC236}">
                <a16:creationId xmlns:a16="http://schemas.microsoft.com/office/drawing/2014/main" id="{E120C464-04A9-4225-B365-3C82564BA9E0}"/>
              </a:ext>
            </a:extLst>
          </p:cNvPr>
          <p:cNvGrpSpPr/>
          <p:nvPr/>
        </p:nvGrpSpPr>
        <p:grpSpPr>
          <a:xfrm>
            <a:off x="7100960" y="3160274"/>
            <a:ext cx="4520426" cy="1686096"/>
            <a:chOff x="255684" y="3581653"/>
            <a:chExt cx="3579392" cy="653457"/>
          </a:xfrm>
        </p:grpSpPr>
        <p:sp>
          <p:nvSpPr>
            <p:cNvPr id="23" name="Rectángulo 22">
              <a:extLst>
                <a:ext uri="{FF2B5EF4-FFF2-40B4-BE49-F238E27FC236}">
                  <a16:creationId xmlns:a16="http://schemas.microsoft.com/office/drawing/2014/main" id="{31F66447-D933-40A3-8BEA-12D153403B7A}"/>
                </a:ext>
              </a:extLst>
            </p:cNvPr>
            <p:cNvSpPr/>
            <p:nvPr/>
          </p:nvSpPr>
          <p:spPr>
            <a:xfrm>
              <a:off x="255684" y="3581653"/>
              <a:ext cx="801181" cy="653457"/>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24" name="Rectángulo 23">
              <a:extLst>
                <a:ext uri="{FF2B5EF4-FFF2-40B4-BE49-F238E27FC236}">
                  <a16:creationId xmlns:a16="http://schemas.microsoft.com/office/drawing/2014/main" id="{86F61227-04E0-4390-A723-F23509499A36}"/>
                </a:ext>
              </a:extLst>
            </p:cNvPr>
            <p:cNvSpPr/>
            <p:nvPr/>
          </p:nvSpPr>
          <p:spPr>
            <a:xfrm>
              <a:off x="836931" y="3581653"/>
              <a:ext cx="2998145" cy="653457"/>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26" name="CuadroTexto 50">
              <a:extLst>
                <a:ext uri="{FF2B5EF4-FFF2-40B4-BE49-F238E27FC236}">
                  <a16:creationId xmlns:a16="http://schemas.microsoft.com/office/drawing/2014/main" id="{CEE02666-08E3-405F-A52E-DD7164CD343E}"/>
                </a:ext>
              </a:extLst>
            </p:cNvPr>
            <p:cNvSpPr txBox="1"/>
            <p:nvPr/>
          </p:nvSpPr>
          <p:spPr>
            <a:xfrm>
              <a:off x="388264" y="3754712"/>
              <a:ext cx="342167" cy="2443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2</a:t>
              </a:r>
              <a:endParaRPr lang="es-CO" sz="2800" b="1" dirty="0">
                <a:solidFill>
                  <a:schemeClr val="bg1"/>
                </a:solidFill>
                <a:latin typeface="Arial" panose="020B0604020202020204" pitchFamily="34" charset="0"/>
                <a:cs typeface="Arial" panose="020B0604020202020204" pitchFamily="34" charset="0"/>
              </a:endParaRPr>
            </a:p>
          </p:txBody>
        </p:sp>
        <p:sp>
          <p:nvSpPr>
            <p:cNvPr id="27" name="Rectángulo 26">
              <a:extLst>
                <a:ext uri="{FF2B5EF4-FFF2-40B4-BE49-F238E27FC236}">
                  <a16:creationId xmlns:a16="http://schemas.microsoft.com/office/drawing/2014/main" id="{661A6AD7-5D0B-4D38-B647-E573D32EE6B3}"/>
                </a:ext>
              </a:extLst>
            </p:cNvPr>
            <p:cNvSpPr/>
            <p:nvPr/>
          </p:nvSpPr>
          <p:spPr>
            <a:xfrm>
              <a:off x="815667" y="3614850"/>
              <a:ext cx="2812509" cy="62026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s-CO" sz="1400" b="1" dirty="0">
                  <a:solidFill>
                    <a:schemeClr val="bg1"/>
                  </a:solidFill>
                  <a:latin typeface="Arial" panose="020B0604020202020204" pitchFamily="34" charset="0"/>
                  <a:cs typeface="Arial" panose="020B0604020202020204" pitchFamily="34" charset="0"/>
                </a:rPr>
                <a:t>Distribución de la capacidad de cómputo requerida para atender Bogotá y país</a:t>
              </a:r>
              <a:r>
                <a:rPr lang="es-CO" sz="1400" dirty="0">
                  <a:solidFill>
                    <a:schemeClr val="bg1"/>
                  </a:solidFill>
                  <a:latin typeface="Arial" panose="020B0604020202020204" pitchFamily="34" charset="0"/>
                  <a:cs typeface="Arial" panose="020B0604020202020204" pitchFamily="34" charset="0"/>
                </a:rPr>
                <a:t>, lo cual mitiga las </a:t>
              </a:r>
              <a:r>
                <a:rPr lang="es-ES" sz="1400" dirty="0">
                  <a:solidFill>
                    <a:schemeClr val="bg1"/>
                  </a:solidFill>
                  <a:latin typeface="Arial" panose="020B0604020202020204" pitchFamily="34" charset="0"/>
                  <a:cs typeface="Arial" panose="020B0604020202020204" pitchFamily="34" charset="0"/>
                </a:rPr>
                <a:t>interrupciones (Caída) durante la ejecución de los procesos realizados en el sistema de Información (Error 504 Gateway Time-</a:t>
              </a:r>
              <a:r>
                <a:rPr lang="es-ES" sz="1400" dirty="0" err="1">
                  <a:solidFill>
                    <a:schemeClr val="bg1"/>
                  </a:solidFill>
                  <a:latin typeface="Arial" panose="020B0604020202020204" pitchFamily="34" charset="0"/>
                  <a:cs typeface="Arial" panose="020B0604020202020204" pitchFamily="34" charset="0"/>
                </a:rPr>
                <a:t>Out</a:t>
              </a:r>
              <a:r>
                <a:rPr lang="es-ES" sz="1400" dirty="0">
                  <a:solidFill>
                    <a:schemeClr val="bg1"/>
                  </a:solidFill>
                  <a:latin typeface="Arial" panose="020B0604020202020204" pitchFamily="34" charset="0"/>
                  <a:cs typeface="Arial" panose="020B0604020202020204" pitchFamily="34" charset="0"/>
                </a:rPr>
                <a:t>)</a:t>
              </a:r>
              <a:r>
                <a:rPr lang="es-CO" sz="1400" dirty="0">
                  <a:solidFill>
                    <a:schemeClr val="bg1"/>
                  </a:solidFill>
                  <a:latin typeface="Arial" panose="020B0604020202020204" pitchFamily="34" charset="0"/>
                  <a:cs typeface="Arial" panose="020B0604020202020204" pitchFamily="34" charset="0"/>
                </a:rPr>
                <a:t> </a:t>
              </a:r>
              <a:endParaRPr lang="es-CO" sz="1400" dirty="0">
                <a:latin typeface="Arial" panose="020B0604020202020204" pitchFamily="34" charset="0"/>
              </a:endParaRPr>
            </a:p>
          </p:txBody>
        </p:sp>
      </p:grpSp>
      <p:grpSp>
        <p:nvGrpSpPr>
          <p:cNvPr id="28" name="Grupo 27">
            <a:extLst>
              <a:ext uri="{FF2B5EF4-FFF2-40B4-BE49-F238E27FC236}">
                <a16:creationId xmlns:a16="http://schemas.microsoft.com/office/drawing/2014/main" id="{C99F45AA-0C1B-49F5-81AD-EAF01DF56030}"/>
              </a:ext>
            </a:extLst>
          </p:cNvPr>
          <p:cNvGrpSpPr/>
          <p:nvPr/>
        </p:nvGrpSpPr>
        <p:grpSpPr>
          <a:xfrm>
            <a:off x="5294672" y="1676573"/>
            <a:ext cx="4424722" cy="1003482"/>
            <a:chOff x="255684" y="3580793"/>
            <a:chExt cx="3584195" cy="466404"/>
          </a:xfrm>
        </p:grpSpPr>
        <p:sp>
          <p:nvSpPr>
            <p:cNvPr id="29" name="Rectángulo 28">
              <a:extLst>
                <a:ext uri="{FF2B5EF4-FFF2-40B4-BE49-F238E27FC236}">
                  <a16:creationId xmlns:a16="http://schemas.microsoft.com/office/drawing/2014/main" id="{47E942AE-6C6A-47D8-85F1-F7F86153AB17}"/>
                </a:ext>
              </a:extLst>
            </p:cNvPr>
            <p:cNvSpPr/>
            <p:nvPr/>
          </p:nvSpPr>
          <p:spPr>
            <a:xfrm>
              <a:off x="255684" y="3581653"/>
              <a:ext cx="791313" cy="465544"/>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30" name="Rectángulo 29">
              <a:extLst>
                <a:ext uri="{FF2B5EF4-FFF2-40B4-BE49-F238E27FC236}">
                  <a16:creationId xmlns:a16="http://schemas.microsoft.com/office/drawing/2014/main" id="{5C14DB0B-6555-435B-8BE6-82FF5BB05519}"/>
                </a:ext>
              </a:extLst>
            </p:cNvPr>
            <p:cNvSpPr/>
            <p:nvPr/>
          </p:nvSpPr>
          <p:spPr>
            <a:xfrm>
              <a:off x="836931" y="3581651"/>
              <a:ext cx="3002948" cy="465546"/>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31" name="CuadroTexto 50">
              <a:extLst>
                <a:ext uri="{FF2B5EF4-FFF2-40B4-BE49-F238E27FC236}">
                  <a16:creationId xmlns:a16="http://schemas.microsoft.com/office/drawing/2014/main" id="{96BEF740-E4E5-43E1-BA97-DFD85E745507}"/>
                </a:ext>
              </a:extLst>
            </p:cNvPr>
            <p:cNvSpPr txBox="1"/>
            <p:nvPr/>
          </p:nvSpPr>
          <p:spPr>
            <a:xfrm>
              <a:off x="375222" y="3648992"/>
              <a:ext cx="342167" cy="2931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1</a:t>
              </a:r>
              <a:endParaRPr lang="es-CO" sz="2800" b="1" dirty="0">
                <a:solidFill>
                  <a:schemeClr val="bg1"/>
                </a:solidFill>
                <a:latin typeface="Arial" panose="020B0604020202020204" pitchFamily="34" charset="0"/>
                <a:cs typeface="Arial" panose="020B0604020202020204" pitchFamily="34" charset="0"/>
              </a:endParaRPr>
            </a:p>
          </p:txBody>
        </p:sp>
        <p:sp>
          <p:nvSpPr>
            <p:cNvPr id="32" name="Rectángulo 31">
              <a:extLst>
                <a:ext uri="{FF2B5EF4-FFF2-40B4-BE49-F238E27FC236}">
                  <a16:creationId xmlns:a16="http://schemas.microsoft.com/office/drawing/2014/main" id="{06A9B38B-C5C5-432B-8C16-52B6E6807B55}"/>
                </a:ext>
              </a:extLst>
            </p:cNvPr>
            <p:cNvSpPr/>
            <p:nvPr/>
          </p:nvSpPr>
          <p:spPr>
            <a:xfrm>
              <a:off x="815667" y="3580793"/>
              <a:ext cx="2925934" cy="44345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s-CO" sz="1400" b="1" dirty="0">
                  <a:solidFill>
                    <a:schemeClr val="bg1"/>
                  </a:solidFill>
                  <a:latin typeface="Arial" panose="020B0604020202020204" pitchFamily="34" charset="0"/>
                  <a:cs typeface="Arial" panose="020B0604020202020204" pitchFamily="34" charset="0"/>
                </a:rPr>
                <a:t>Ampliación d</a:t>
              </a:r>
              <a:r>
                <a:rPr lang="es-ES" sz="1400" b="1" dirty="0">
                  <a:solidFill>
                    <a:schemeClr val="bg1"/>
                  </a:solidFill>
                  <a:latin typeface="Arial" panose="020B0604020202020204" pitchFamily="34" charset="0"/>
                  <a:cs typeface="Arial" panose="020B0604020202020204" pitchFamily="34" charset="0"/>
                </a:rPr>
                <a:t>el límite de conexiones a 13,550</a:t>
              </a:r>
              <a:r>
                <a:rPr lang="es-CO" sz="1400" dirty="0">
                  <a:solidFill>
                    <a:schemeClr val="bg1"/>
                  </a:solidFill>
                  <a:latin typeface="Arial" panose="020B0604020202020204" pitchFamily="34" charset="0"/>
                  <a:cs typeface="Arial" panose="020B0604020202020204" pitchFamily="34" charset="0"/>
                </a:rPr>
                <a:t>, lo cual mitiga el error de </a:t>
              </a:r>
              <a:r>
                <a:rPr lang="es-ES" sz="1400" dirty="0">
                  <a:solidFill>
                    <a:schemeClr val="bg1"/>
                  </a:solidFill>
                  <a:latin typeface="Arial" panose="020B0604020202020204" pitchFamily="34" charset="0"/>
                  <a:cs typeface="Arial" panose="020B0604020202020204" pitchFamily="34" charset="0"/>
                </a:rPr>
                <a:t>restricciones en el ingreso al sistema de Información (Error 502 </a:t>
              </a:r>
              <a:r>
                <a:rPr lang="es-ES" sz="1400" dirty="0" err="1">
                  <a:solidFill>
                    <a:schemeClr val="bg1"/>
                  </a:solidFill>
                  <a:latin typeface="Arial" panose="020B0604020202020204" pitchFamily="34" charset="0"/>
                  <a:cs typeface="Arial" panose="020B0604020202020204" pitchFamily="34" charset="0"/>
                </a:rPr>
                <a:t>Bad</a:t>
              </a:r>
              <a:r>
                <a:rPr lang="es-ES" sz="1400" dirty="0">
                  <a:solidFill>
                    <a:schemeClr val="bg1"/>
                  </a:solidFill>
                  <a:latin typeface="Arial" panose="020B0604020202020204" pitchFamily="34" charset="0"/>
                  <a:cs typeface="Arial" panose="020B0604020202020204" pitchFamily="34" charset="0"/>
                </a:rPr>
                <a:t> Gateway)</a:t>
              </a:r>
              <a:endParaRPr lang="es-CO" sz="1400" dirty="0">
                <a:solidFill>
                  <a:schemeClr val="bg1"/>
                </a:solidFill>
                <a:latin typeface="Arial" panose="020B0604020202020204" pitchFamily="34" charset="0"/>
                <a:cs typeface="Arial" panose="020B0604020202020204" pitchFamily="34" charset="0"/>
              </a:endParaRPr>
            </a:p>
          </p:txBody>
        </p:sp>
      </p:grpSp>
      <p:pic>
        <p:nvPicPr>
          <p:cNvPr id="37" name="Imagen 36">
            <a:extLst>
              <a:ext uri="{FF2B5EF4-FFF2-40B4-BE49-F238E27FC236}">
                <a16:creationId xmlns:a16="http://schemas.microsoft.com/office/drawing/2014/main" id="{EC7A2020-7E27-487D-AB43-A508999550EF}"/>
              </a:ext>
            </a:extLst>
          </p:cNvPr>
          <p:cNvPicPr>
            <a:picLocks noChangeAspect="1"/>
          </p:cNvPicPr>
          <p:nvPr/>
        </p:nvPicPr>
        <p:blipFill>
          <a:blip r:embed="rId3"/>
          <a:stretch>
            <a:fillRect/>
          </a:stretch>
        </p:blipFill>
        <p:spPr>
          <a:xfrm>
            <a:off x="4183381" y="1768227"/>
            <a:ext cx="857654" cy="720429"/>
          </a:xfrm>
          <a:prstGeom prst="rect">
            <a:avLst/>
          </a:prstGeom>
        </p:spPr>
      </p:pic>
      <p:pic>
        <p:nvPicPr>
          <p:cNvPr id="38" name="Imagen 37">
            <a:extLst>
              <a:ext uri="{FF2B5EF4-FFF2-40B4-BE49-F238E27FC236}">
                <a16:creationId xmlns:a16="http://schemas.microsoft.com/office/drawing/2014/main" id="{12B06862-CE08-4B9D-B36C-EF10F66724FC}"/>
              </a:ext>
            </a:extLst>
          </p:cNvPr>
          <p:cNvPicPr>
            <a:picLocks noChangeAspect="1"/>
          </p:cNvPicPr>
          <p:nvPr/>
        </p:nvPicPr>
        <p:blipFill>
          <a:blip r:embed="rId4"/>
          <a:stretch>
            <a:fillRect/>
          </a:stretch>
        </p:blipFill>
        <p:spPr>
          <a:xfrm>
            <a:off x="6383911" y="3545450"/>
            <a:ext cx="545509" cy="545509"/>
          </a:xfrm>
          <a:prstGeom prst="rect">
            <a:avLst/>
          </a:prstGeom>
        </p:spPr>
      </p:pic>
      <p:pic>
        <p:nvPicPr>
          <p:cNvPr id="39" name="Imagen 38">
            <a:extLst>
              <a:ext uri="{FF2B5EF4-FFF2-40B4-BE49-F238E27FC236}">
                <a16:creationId xmlns:a16="http://schemas.microsoft.com/office/drawing/2014/main" id="{9F7B4220-8674-4B62-B63C-2CAA9420A412}"/>
              </a:ext>
            </a:extLst>
          </p:cNvPr>
          <p:cNvPicPr>
            <a:picLocks noChangeAspect="1"/>
          </p:cNvPicPr>
          <p:nvPr/>
        </p:nvPicPr>
        <p:blipFill>
          <a:blip r:embed="rId5"/>
          <a:stretch>
            <a:fillRect/>
          </a:stretch>
        </p:blipFill>
        <p:spPr>
          <a:xfrm>
            <a:off x="4223139" y="5384061"/>
            <a:ext cx="1112371" cy="669161"/>
          </a:xfrm>
          <a:prstGeom prst="rect">
            <a:avLst/>
          </a:prstGeom>
        </p:spPr>
      </p:pic>
    </p:spTree>
    <p:extLst>
      <p:ext uri="{BB962C8B-B14F-4D97-AF65-F5344CB8AC3E}">
        <p14:creationId xmlns:p14="http://schemas.microsoft.com/office/powerpoint/2010/main" val="147917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B8BA3C3-095C-CA41-B85A-3CF7123CAC75}"/>
              </a:ext>
            </a:extLst>
          </p:cNvPr>
          <p:cNvPicPr>
            <a:picLocks noChangeAspect="1"/>
          </p:cNvPicPr>
          <p:nvPr/>
        </p:nvPicPr>
        <p:blipFill>
          <a:blip r:embed="rId2"/>
          <a:stretch>
            <a:fillRect/>
          </a:stretch>
        </p:blipFill>
        <p:spPr>
          <a:xfrm>
            <a:off x="377062" y="1414761"/>
            <a:ext cx="3289300" cy="2476500"/>
          </a:xfrm>
          <a:prstGeom prst="ellipse">
            <a:avLst/>
          </a:prstGeom>
          <a:ln>
            <a:noFill/>
          </a:ln>
          <a:effectLst>
            <a:softEdge rad="112500"/>
          </a:effectLst>
        </p:spPr>
      </p:pic>
      <p:pic>
        <p:nvPicPr>
          <p:cNvPr id="9" name="Imagen 8">
            <a:extLst>
              <a:ext uri="{FF2B5EF4-FFF2-40B4-BE49-F238E27FC236}">
                <a16:creationId xmlns:a16="http://schemas.microsoft.com/office/drawing/2014/main" id="{756E8013-9863-034A-81A2-60D1D7EA9BB2}"/>
              </a:ext>
            </a:extLst>
          </p:cNvPr>
          <p:cNvPicPr>
            <a:picLocks noChangeAspect="1"/>
          </p:cNvPicPr>
          <p:nvPr/>
        </p:nvPicPr>
        <p:blipFill>
          <a:blip r:embed="rId3"/>
          <a:stretch>
            <a:fillRect/>
          </a:stretch>
        </p:blipFill>
        <p:spPr>
          <a:xfrm>
            <a:off x="3947449" y="1199826"/>
            <a:ext cx="1934057" cy="2906370"/>
          </a:xfrm>
          <a:prstGeom prst="ellipse">
            <a:avLst/>
          </a:prstGeom>
          <a:ln>
            <a:noFill/>
          </a:ln>
          <a:effectLst>
            <a:softEdge rad="112500"/>
          </a:effectLst>
        </p:spPr>
      </p:pic>
      <p:pic>
        <p:nvPicPr>
          <p:cNvPr id="11" name="Imagen 10">
            <a:extLst>
              <a:ext uri="{FF2B5EF4-FFF2-40B4-BE49-F238E27FC236}">
                <a16:creationId xmlns:a16="http://schemas.microsoft.com/office/drawing/2014/main" id="{1EC68A23-0129-404E-996F-D3731DDB7258}"/>
              </a:ext>
            </a:extLst>
          </p:cNvPr>
          <p:cNvPicPr>
            <a:picLocks noChangeAspect="1"/>
          </p:cNvPicPr>
          <p:nvPr/>
        </p:nvPicPr>
        <p:blipFill>
          <a:blip r:embed="rId4"/>
          <a:stretch>
            <a:fillRect/>
          </a:stretch>
        </p:blipFill>
        <p:spPr>
          <a:xfrm>
            <a:off x="7632860" y="297919"/>
            <a:ext cx="4165600" cy="1955800"/>
          </a:xfrm>
          <a:prstGeom prst="ellipse">
            <a:avLst/>
          </a:prstGeom>
          <a:ln>
            <a:noFill/>
          </a:ln>
          <a:effectLst>
            <a:softEdge rad="112500"/>
          </a:effectLst>
        </p:spPr>
      </p:pic>
      <p:pic>
        <p:nvPicPr>
          <p:cNvPr id="13" name="Imagen 12">
            <a:extLst>
              <a:ext uri="{FF2B5EF4-FFF2-40B4-BE49-F238E27FC236}">
                <a16:creationId xmlns:a16="http://schemas.microsoft.com/office/drawing/2014/main" id="{D28F2930-C734-B647-AAE9-0B952EB5E4B2}"/>
              </a:ext>
            </a:extLst>
          </p:cNvPr>
          <p:cNvPicPr>
            <a:picLocks noChangeAspect="1"/>
          </p:cNvPicPr>
          <p:nvPr/>
        </p:nvPicPr>
        <p:blipFill rotWithShape="1">
          <a:blip r:embed="rId5"/>
          <a:srcRect b="11125"/>
          <a:stretch/>
        </p:blipFill>
        <p:spPr>
          <a:xfrm>
            <a:off x="6518958" y="3643935"/>
            <a:ext cx="3289300" cy="2189705"/>
          </a:xfrm>
          <a:prstGeom prst="ellipse">
            <a:avLst/>
          </a:prstGeom>
          <a:ln>
            <a:noFill/>
          </a:ln>
          <a:effectLst>
            <a:softEdge rad="112500"/>
          </a:effectLst>
        </p:spPr>
      </p:pic>
      <p:sp>
        <p:nvSpPr>
          <p:cNvPr id="14" name="Rectángulo 13">
            <a:extLst>
              <a:ext uri="{FF2B5EF4-FFF2-40B4-BE49-F238E27FC236}">
                <a16:creationId xmlns:a16="http://schemas.microsoft.com/office/drawing/2014/main" id="{CD7DD65E-B64E-7642-9266-9ACAE158B5E8}"/>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5" name="CuadroTexto 14">
            <a:extLst>
              <a:ext uri="{FF2B5EF4-FFF2-40B4-BE49-F238E27FC236}">
                <a16:creationId xmlns:a16="http://schemas.microsoft.com/office/drawing/2014/main" id="{FBC56664-2555-3B42-8BA7-6118CA3D7FA6}"/>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5.</a:t>
            </a:r>
          </a:p>
        </p:txBody>
      </p:sp>
      <p:sp>
        <p:nvSpPr>
          <p:cNvPr id="16" name="CuadroTexto 15">
            <a:extLst>
              <a:ext uri="{FF2B5EF4-FFF2-40B4-BE49-F238E27FC236}">
                <a16:creationId xmlns:a16="http://schemas.microsoft.com/office/drawing/2014/main" id="{2ADEB21B-382D-D948-9963-CFF68FB63553}"/>
              </a:ext>
            </a:extLst>
          </p:cNvPr>
          <p:cNvSpPr txBox="1"/>
          <p:nvPr/>
        </p:nvSpPr>
        <p:spPr>
          <a:xfrm>
            <a:off x="969575" y="270590"/>
            <a:ext cx="2476360" cy="400110"/>
          </a:xfrm>
          <a:prstGeom prst="rect">
            <a:avLst/>
          </a:prstGeom>
          <a:noFill/>
        </p:spPr>
        <p:txBody>
          <a:bodyPr wrap="square" rtlCol="0">
            <a:spAutoFit/>
          </a:bodyPr>
          <a:lstStyle/>
          <a:p>
            <a:r>
              <a:rPr lang="es-CO" sz="2000" b="1" dirty="0">
                <a:solidFill>
                  <a:srgbClr val="3F65AA"/>
                </a:solidFill>
                <a:latin typeface="Arial" panose="020B0604020202020204" pitchFamily="34" charset="0"/>
                <a:cs typeface="Arial" panose="020B0604020202020204" pitchFamily="34" charset="0"/>
              </a:rPr>
              <a:t>Estado Actual</a:t>
            </a:r>
          </a:p>
        </p:txBody>
      </p:sp>
      <p:cxnSp>
        <p:nvCxnSpPr>
          <p:cNvPr id="18" name="Conector recto de flecha 17">
            <a:extLst>
              <a:ext uri="{FF2B5EF4-FFF2-40B4-BE49-F238E27FC236}">
                <a16:creationId xmlns:a16="http://schemas.microsoft.com/office/drawing/2014/main" id="{F8FE0025-D37E-9E44-B092-201485F3B455}"/>
              </a:ext>
            </a:extLst>
          </p:cNvPr>
          <p:cNvCxnSpPr/>
          <p:nvPr/>
        </p:nvCxnSpPr>
        <p:spPr>
          <a:xfrm>
            <a:off x="5981680" y="3277802"/>
            <a:ext cx="821802" cy="694481"/>
          </a:xfrm>
          <a:prstGeom prst="straightConnector1">
            <a:avLst/>
          </a:prstGeom>
          <a:ln w="4762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57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6.</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828883" cy="338554"/>
          </a:xfrm>
          <a:prstGeom prst="rect">
            <a:avLst/>
          </a:prstGeom>
          <a:noFill/>
        </p:spPr>
        <p:txBody>
          <a:bodyPr wrap="square" rtlCol="0">
            <a:spAutoFit/>
          </a:bodyPr>
          <a:lstStyle/>
          <a:p>
            <a:r>
              <a:rPr lang="es-CO" sz="1600" dirty="0">
                <a:solidFill>
                  <a:srgbClr val="3F65AA"/>
                </a:solidFill>
                <a:latin typeface="Arial" panose="020B0604020202020204" pitchFamily="34" charset="0"/>
                <a:cs typeface="Arial" panose="020B0604020202020204" pitchFamily="34" charset="0"/>
              </a:rPr>
              <a:t>Reporte Matrícula 2019 total Colombia por sector</a:t>
            </a:r>
            <a:endParaRPr lang="es-CO" sz="1600" b="1" dirty="0">
              <a:solidFill>
                <a:srgbClr val="3F65AA"/>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4004EC0F-EB2E-405C-B047-D2B19DA55AC3}"/>
              </a:ext>
            </a:extLst>
          </p:cNvPr>
          <p:cNvSpPr txBox="1"/>
          <p:nvPr/>
        </p:nvSpPr>
        <p:spPr>
          <a:xfrm>
            <a:off x="978042" y="5444040"/>
            <a:ext cx="10473983" cy="1015663"/>
          </a:xfrm>
          <a:prstGeom prst="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p:spPr>
        <p:txBody>
          <a:bodyPr wrap="square" rtlCol="0">
            <a:spAutoFit/>
          </a:bodyPr>
          <a:lstStyle/>
          <a:p>
            <a:pPr algn="just"/>
            <a:r>
              <a:rPr lang="es-ES" sz="1200" dirty="0">
                <a:latin typeface="Arial" panose="020B0604020202020204" pitchFamily="34" charset="0"/>
                <a:cs typeface="Arial" panose="020B0604020202020204" pitchFamily="34" charset="0"/>
              </a:rPr>
              <a:t>La matrícula oficial en dic se incrementa un 111,6% y lo corrido de enero se incrementó en 21,3%, mientras la no oficial se incrementó 181,9% y  4,8% respectivamente. </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Entre el 21 y 22 de enero cuando se presenta los incidentes. en SIMAT la matrícula oficial solo aumentó 35.602 y la no oficial 910. Con los ajustes realizados por Tecnología entre el 22 y 23 de enero la matrícula aumentó a 108.539 y 12.666 respectivamente.</a:t>
            </a:r>
          </a:p>
        </p:txBody>
      </p:sp>
      <p:graphicFrame>
        <p:nvGraphicFramePr>
          <p:cNvPr id="21" name="Gráfico 20">
            <a:extLst>
              <a:ext uri="{FF2B5EF4-FFF2-40B4-BE49-F238E27FC236}">
                <a16:creationId xmlns:a16="http://schemas.microsoft.com/office/drawing/2014/main" id="{D93890A9-9596-4544-A9BE-84E4DB9D7304}"/>
              </a:ext>
            </a:extLst>
          </p:cNvPr>
          <p:cNvGraphicFramePr>
            <a:graphicFrameLocks/>
          </p:cNvGraphicFramePr>
          <p:nvPr>
            <p:extLst/>
          </p:nvPr>
        </p:nvGraphicFramePr>
        <p:xfrm>
          <a:off x="978042" y="738029"/>
          <a:ext cx="10295183" cy="448097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ector recto 3">
            <a:extLst>
              <a:ext uri="{FF2B5EF4-FFF2-40B4-BE49-F238E27FC236}">
                <a16:creationId xmlns:a16="http://schemas.microsoft.com/office/drawing/2014/main" id="{D5ED436F-AB04-D44B-A8F8-AF0E079A02BA}"/>
              </a:ext>
            </a:extLst>
          </p:cNvPr>
          <p:cNvCxnSpPr>
            <a:cxnSpLocks/>
          </p:cNvCxnSpPr>
          <p:nvPr/>
        </p:nvCxnSpPr>
        <p:spPr>
          <a:xfrm>
            <a:off x="7407797" y="1840375"/>
            <a:ext cx="0" cy="2106592"/>
          </a:xfrm>
          <a:prstGeom prst="line">
            <a:avLst/>
          </a:prstGeom>
        </p:spPr>
        <p:style>
          <a:lnRef idx="1">
            <a:schemeClr val="accent2"/>
          </a:lnRef>
          <a:fillRef idx="0">
            <a:schemeClr val="accent2"/>
          </a:fillRef>
          <a:effectRef idx="0">
            <a:schemeClr val="accent2"/>
          </a:effectRef>
          <a:fontRef idx="minor">
            <a:schemeClr val="tx1"/>
          </a:fontRef>
        </p:style>
      </p:cxnSp>
      <p:sp>
        <p:nvSpPr>
          <p:cNvPr id="9" name="CuadroTexto 8">
            <a:extLst>
              <a:ext uri="{FF2B5EF4-FFF2-40B4-BE49-F238E27FC236}">
                <a16:creationId xmlns:a16="http://schemas.microsoft.com/office/drawing/2014/main" id="{237FCC6B-68CD-9F41-B854-512557D96CD5}"/>
              </a:ext>
            </a:extLst>
          </p:cNvPr>
          <p:cNvSpPr txBox="1"/>
          <p:nvPr/>
        </p:nvSpPr>
        <p:spPr>
          <a:xfrm>
            <a:off x="7224093" y="4629873"/>
            <a:ext cx="367408" cy="307777"/>
          </a:xfrm>
          <a:prstGeom prst="rect">
            <a:avLst/>
          </a:prstGeom>
          <a:noFill/>
        </p:spPr>
        <p:txBody>
          <a:bodyPr wrap="none" rtlCol="0">
            <a:spAutoFit/>
          </a:bodyPr>
          <a:lstStyle/>
          <a:p>
            <a:r>
              <a:rPr lang="es-CO" sz="1400" dirty="0">
                <a:solidFill>
                  <a:srgbClr val="FF0000"/>
                </a:solidFill>
              </a:rPr>
              <a:t>17</a:t>
            </a:r>
          </a:p>
        </p:txBody>
      </p:sp>
    </p:spTree>
    <p:extLst>
      <p:ext uri="{BB962C8B-B14F-4D97-AF65-F5344CB8AC3E}">
        <p14:creationId xmlns:p14="http://schemas.microsoft.com/office/powerpoint/2010/main" val="214184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adroTexto 44">
            <a:extLst>
              <a:ext uri="{FF2B5EF4-FFF2-40B4-BE49-F238E27FC236}">
                <a16:creationId xmlns:a16="http://schemas.microsoft.com/office/drawing/2014/main" id="{0B09C4B9-25F6-5847-9312-AD938D5CC4FF}"/>
              </a:ext>
            </a:extLst>
          </p:cNvPr>
          <p:cNvSpPr txBox="1"/>
          <p:nvPr/>
        </p:nvSpPr>
        <p:spPr>
          <a:xfrm>
            <a:off x="7146596" y="5212908"/>
            <a:ext cx="2533963" cy="1600438"/>
          </a:xfrm>
          <a:prstGeom prst="rect">
            <a:avLst/>
          </a:prstGeom>
          <a:noFill/>
        </p:spPr>
        <p:txBody>
          <a:bodyPr wrap="square" rtlCol="0">
            <a:spAutoFit/>
          </a:bodyPr>
          <a:lstStyle/>
          <a:p>
            <a:pPr algn="ctr"/>
            <a:r>
              <a:rPr lang="es-ES" sz="1400" b="1" dirty="0">
                <a:solidFill>
                  <a:srgbClr val="3F65AA"/>
                </a:solidFill>
                <a:latin typeface="Arial" panose="020B0604020202020204" pitchFamily="34" charset="0"/>
                <a:cs typeface="Arial" panose="020B0604020202020204" pitchFamily="34" charset="0"/>
              </a:rPr>
              <a:t>F</a:t>
            </a:r>
            <a:r>
              <a:rPr lang="es-CO" sz="1400" b="1" dirty="0">
                <a:solidFill>
                  <a:srgbClr val="3F65AA"/>
                </a:solidFill>
                <a:latin typeface="Arial" panose="020B0604020202020204" pitchFamily="34" charset="0"/>
                <a:cs typeface="Arial" panose="020B0604020202020204" pitchFamily="34" charset="0"/>
              </a:rPr>
              <a:t>ASE 3 – Estabilización, maduración </a:t>
            </a:r>
            <a:r>
              <a:rPr lang="es-CO" sz="1400" dirty="0">
                <a:solidFill>
                  <a:srgbClr val="3F65AA"/>
                </a:solidFill>
                <a:latin typeface="Arial" panose="020B0604020202020204" pitchFamily="34" charset="0"/>
                <a:cs typeface="Arial" panose="020B0604020202020204" pitchFamily="34" charset="0"/>
              </a:rPr>
              <a:t>y uso de una versión optimizada.</a:t>
            </a:r>
          </a:p>
          <a:p>
            <a:pPr algn="ctr"/>
            <a:r>
              <a:rPr lang="es-CO" sz="1400" b="1" dirty="0">
                <a:solidFill>
                  <a:srgbClr val="3F65AA"/>
                </a:solidFill>
                <a:latin typeface="Arial" panose="020B0604020202020204" pitchFamily="34" charset="0"/>
                <a:cs typeface="Arial" panose="020B0604020202020204" pitchFamily="34" charset="0"/>
              </a:rPr>
              <a:t>Preparación para el diseño y construcción </a:t>
            </a:r>
            <a:r>
              <a:rPr lang="es-CO" sz="1400" dirty="0">
                <a:solidFill>
                  <a:srgbClr val="3F65AA"/>
                </a:solidFill>
                <a:latin typeface="Arial" panose="020B0604020202020204" pitchFamily="34" charset="0"/>
                <a:cs typeface="Arial" panose="020B0604020202020204" pitchFamily="34" charset="0"/>
              </a:rPr>
              <a:t>del nuevo Sistema Integrado de matrículas</a:t>
            </a:r>
          </a:p>
        </p:txBody>
      </p:sp>
      <p:sp>
        <p:nvSpPr>
          <p:cNvPr id="43" name="CuadroTexto 42">
            <a:extLst>
              <a:ext uri="{FF2B5EF4-FFF2-40B4-BE49-F238E27FC236}">
                <a16:creationId xmlns:a16="http://schemas.microsoft.com/office/drawing/2014/main" id="{F27C61D4-34D9-6F48-8F0B-1F4A028F6853}"/>
              </a:ext>
            </a:extLst>
          </p:cNvPr>
          <p:cNvSpPr txBox="1"/>
          <p:nvPr/>
        </p:nvSpPr>
        <p:spPr>
          <a:xfrm>
            <a:off x="7028330" y="1291492"/>
            <a:ext cx="2402847" cy="523220"/>
          </a:xfrm>
          <a:prstGeom prst="rect">
            <a:avLst/>
          </a:prstGeom>
          <a:noFill/>
        </p:spPr>
        <p:txBody>
          <a:bodyPr wrap="square" rtlCol="0">
            <a:spAutoFit/>
          </a:bodyPr>
          <a:lstStyle/>
          <a:p>
            <a:pPr algn="ctr"/>
            <a:r>
              <a:rPr lang="es-ES" sz="1400" b="1" dirty="0">
                <a:solidFill>
                  <a:srgbClr val="3F65AA"/>
                </a:solidFill>
                <a:latin typeface="Arial" panose="020B0604020202020204" pitchFamily="34" charset="0"/>
                <a:cs typeface="Arial" panose="020B0604020202020204" pitchFamily="34" charset="0"/>
              </a:rPr>
              <a:t>F</a:t>
            </a:r>
            <a:r>
              <a:rPr lang="es-CO" sz="1400" b="1" dirty="0">
                <a:solidFill>
                  <a:srgbClr val="3F65AA"/>
                </a:solidFill>
                <a:latin typeface="Arial" panose="020B0604020202020204" pitchFamily="34" charset="0"/>
                <a:cs typeface="Arial" panose="020B0604020202020204" pitchFamily="34" charset="0"/>
              </a:rPr>
              <a:t>ASE 1- </a:t>
            </a:r>
            <a:r>
              <a:rPr lang="es-CO" sz="1400" dirty="0">
                <a:solidFill>
                  <a:srgbClr val="3F65AA"/>
                </a:solidFill>
                <a:latin typeface="Arial" panose="020B0604020202020204" pitchFamily="34" charset="0"/>
                <a:cs typeface="Arial" panose="020B0604020202020204" pitchFamily="34" charset="0"/>
              </a:rPr>
              <a:t> Mejoras Funcionales del Sistema </a:t>
            </a:r>
          </a:p>
        </p:txBody>
      </p:sp>
      <p:sp>
        <p:nvSpPr>
          <p:cNvPr id="47" name="CuadroTexto 46">
            <a:extLst>
              <a:ext uri="{FF2B5EF4-FFF2-40B4-BE49-F238E27FC236}">
                <a16:creationId xmlns:a16="http://schemas.microsoft.com/office/drawing/2014/main" id="{529F8FB4-8D79-F241-9B1F-B84CF81138AE}"/>
              </a:ext>
            </a:extLst>
          </p:cNvPr>
          <p:cNvSpPr txBox="1"/>
          <p:nvPr/>
        </p:nvSpPr>
        <p:spPr>
          <a:xfrm>
            <a:off x="3938807" y="3318021"/>
            <a:ext cx="2533963" cy="738664"/>
          </a:xfrm>
          <a:prstGeom prst="rect">
            <a:avLst/>
          </a:prstGeom>
          <a:noFill/>
        </p:spPr>
        <p:txBody>
          <a:bodyPr wrap="square" rtlCol="0">
            <a:spAutoFit/>
          </a:bodyPr>
          <a:lstStyle/>
          <a:p>
            <a:pPr algn="ctr"/>
            <a:r>
              <a:rPr lang="es-CO" sz="1400" b="1" dirty="0">
                <a:solidFill>
                  <a:srgbClr val="3F65AA"/>
                </a:solidFill>
                <a:latin typeface="Arial" panose="020B0604020202020204" pitchFamily="34" charset="0"/>
                <a:cs typeface="Arial" panose="020B0604020202020204" pitchFamily="34" charset="0"/>
              </a:rPr>
              <a:t>FASE 4 – </a:t>
            </a:r>
            <a:r>
              <a:rPr lang="es-CO" sz="1400" dirty="0">
                <a:solidFill>
                  <a:srgbClr val="3F65AA"/>
                </a:solidFill>
                <a:latin typeface="Arial" panose="020B0604020202020204" pitchFamily="34" charset="0"/>
                <a:cs typeface="Arial" panose="020B0604020202020204" pitchFamily="34" charset="0"/>
              </a:rPr>
              <a:t>Diseño del nuevo Sistema Integrado de Matrículas.  RFI y EM.</a:t>
            </a:r>
          </a:p>
        </p:txBody>
      </p:sp>
      <p:sp>
        <p:nvSpPr>
          <p:cNvPr id="38" name="CuadroTexto 37">
            <a:extLst>
              <a:ext uri="{FF2B5EF4-FFF2-40B4-BE49-F238E27FC236}">
                <a16:creationId xmlns:a16="http://schemas.microsoft.com/office/drawing/2014/main" id="{A225911D-156E-4CE6-9DFE-9C39D94A49DF}"/>
              </a:ext>
            </a:extLst>
          </p:cNvPr>
          <p:cNvSpPr txBox="1"/>
          <p:nvPr/>
        </p:nvSpPr>
        <p:spPr>
          <a:xfrm>
            <a:off x="9729541" y="3351382"/>
            <a:ext cx="2533963" cy="738664"/>
          </a:xfrm>
          <a:prstGeom prst="rect">
            <a:avLst/>
          </a:prstGeom>
          <a:noFill/>
        </p:spPr>
        <p:txBody>
          <a:bodyPr wrap="square" rtlCol="0">
            <a:spAutoFit/>
          </a:bodyPr>
          <a:lstStyle/>
          <a:p>
            <a:pPr algn="ctr"/>
            <a:r>
              <a:rPr lang="es-ES" sz="1400" b="1" dirty="0">
                <a:solidFill>
                  <a:srgbClr val="3F65AA"/>
                </a:solidFill>
                <a:latin typeface="Arial" panose="020B0604020202020204" pitchFamily="34" charset="0"/>
                <a:cs typeface="Arial" panose="020B0604020202020204" pitchFamily="34" charset="0"/>
              </a:rPr>
              <a:t>F</a:t>
            </a:r>
            <a:r>
              <a:rPr lang="es-CO" sz="1400" b="1" dirty="0">
                <a:solidFill>
                  <a:srgbClr val="3F65AA"/>
                </a:solidFill>
                <a:latin typeface="Arial" panose="020B0604020202020204" pitchFamily="34" charset="0"/>
                <a:cs typeface="Arial" panose="020B0604020202020204" pitchFamily="34" charset="0"/>
              </a:rPr>
              <a:t>ASE 2 – </a:t>
            </a:r>
            <a:r>
              <a:rPr lang="es-CO" sz="1400" dirty="0">
                <a:solidFill>
                  <a:srgbClr val="3F65AA"/>
                </a:solidFill>
                <a:latin typeface="Arial" panose="020B0604020202020204" pitchFamily="34" charset="0"/>
                <a:cs typeface="Arial" panose="020B0604020202020204" pitchFamily="34" charset="0"/>
              </a:rPr>
              <a:t>Optimización a nivel de tecnología y a nivel de cómputo del Sistema</a:t>
            </a:r>
            <a:r>
              <a:rPr lang="es-CO" sz="1400" b="1" dirty="0">
                <a:solidFill>
                  <a:srgbClr val="3F65AA"/>
                </a:solidFill>
                <a:latin typeface="Arial" panose="020B0604020202020204" pitchFamily="34" charset="0"/>
                <a:cs typeface="Arial" panose="020B0604020202020204" pitchFamily="34" charset="0"/>
              </a:rPr>
              <a:t> </a:t>
            </a:r>
          </a:p>
        </p:txBody>
      </p:sp>
      <p:sp>
        <p:nvSpPr>
          <p:cNvPr id="66" name="Elipse 65">
            <a:extLst>
              <a:ext uri="{FF2B5EF4-FFF2-40B4-BE49-F238E27FC236}">
                <a16:creationId xmlns:a16="http://schemas.microsoft.com/office/drawing/2014/main" id="{DC4D0577-F889-1A42-8EEC-C473D8E32B9C}"/>
              </a:ext>
            </a:extLst>
          </p:cNvPr>
          <p:cNvSpPr/>
          <p:nvPr/>
        </p:nvSpPr>
        <p:spPr>
          <a:xfrm>
            <a:off x="6480273" y="1934888"/>
            <a:ext cx="3204618" cy="3204618"/>
          </a:xfrm>
          <a:prstGeom prst="ellipse">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latin typeface="Arial" panose="020B0604020202020204" pitchFamily="34" charset="0"/>
            </a:endParaRPr>
          </a:p>
        </p:txBody>
      </p:sp>
      <p:sp>
        <p:nvSpPr>
          <p:cNvPr id="50" name="Rectángulo 49">
            <a:extLst>
              <a:ext uri="{FF2B5EF4-FFF2-40B4-BE49-F238E27FC236}">
                <a16:creationId xmlns:a16="http://schemas.microsoft.com/office/drawing/2014/main" id="{B849A813-B92F-414A-9F55-A1D79C8643D7}"/>
              </a:ext>
            </a:extLst>
          </p:cNvPr>
          <p:cNvSpPr/>
          <p:nvPr/>
        </p:nvSpPr>
        <p:spPr>
          <a:xfrm>
            <a:off x="15807" y="1364597"/>
            <a:ext cx="3923000" cy="2640855"/>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7.</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1080715" y="237331"/>
            <a:ext cx="2476360" cy="400110"/>
          </a:xfrm>
          <a:prstGeom prst="rect">
            <a:avLst/>
          </a:prstGeom>
          <a:noFill/>
        </p:spPr>
        <p:txBody>
          <a:bodyPr wrap="square" rtlCol="0">
            <a:spAutoFit/>
          </a:bodyPr>
          <a:lstStyle/>
          <a:p>
            <a:r>
              <a:rPr lang="es-CO" sz="2000" dirty="0">
                <a:solidFill>
                  <a:srgbClr val="3F65AA"/>
                </a:solidFill>
                <a:latin typeface="Arial" panose="020B0604020202020204" pitchFamily="34" charset="0"/>
                <a:cs typeface="Arial" panose="020B0604020202020204" pitchFamily="34" charset="0"/>
              </a:rPr>
              <a:t>Qué sigue</a:t>
            </a:r>
            <a:endParaRPr lang="es-CO" sz="2000" b="1" dirty="0">
              <a:solidFill>
                <a:srgbClr val="3F65AA"/>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D4211EAE-0013-F941-8237-E6E2EB02C1EB}"/>
              </a:ext>
            </a:extLst>
          </p:cNvPr>
          <p:cNvSpPr txBox="1"/>
          <p:nvPr/>
        </p:nvSpPr>
        <p:spPr>
          <a:xfrm>
            <a:off x="185258" y="2041697"/>
            <a:ext cx="3494664" cy="954107"/>
          </a:xfrm>
          <a:prstGeom prst="rect">
            <a:avLst/>
          </a:prstGeom>
          <a:noFill/>
        </p:spPr>
        <p:txBody>
          <a:bodyPr wrap="square" rtlCol="0">
            <a:spAutoFit/>
          </a:bodyPr>
          <a:lstStyle/>
          <a:p>
            <a:r>
              <a:rPr lang="es-CO" sz="1400" b="1" dirty="0">
                <a:solidFill>
                  <a:schemeClr val="bg1"/>
                </a:solidFill>
                <a:latin typeface="Arial" panose="020B0604020202020204" pitchFamily="34" charset="0"/>
                <a:cs typeface="Arial" panose="020B0604020202020204" pitchFamily="34" charset="0"/>
              </a:rPr>
              <a:t>Se referencia la hoja de ruta de los escenarios de mejora en el corto, mediano y largo plazo.</a:t>
            </a:r>
          </a:p>
          <a:p>
            <a:r>
              <a:rPr lang="es-CO" sz="1400" b="1" dirty="0">
                <a:solidFill>
                  <a:schemeClr val="bg1"/>
                </a:solidFill>
                <a:latin typeface="Arial" panose="020B0604020202020204" pitchFamily="34" charset="0"/>
                <a:cs typeface="Arial" panose="020B0604020202020204" pitchFamily="34" charset="0"/>
              </a:rPr>
              <a:t>F1 – F3</a:t>
            </a:r>
          </a:p>
        </p:txBody>
      </p:sp>
      <p:sp>
        <p:nvSpPr>
          <p:cNvPr id="8" name="CuadroTexto 7">
            <a:extLst>
              <a:ext uri="{FF2B5EF4-FFF2-40B4-BE49-F238E27FC236}">
                <a16:creationId xmlns:a16="http://schemas.microsoft.com/office/drawing/2014/main" id="{84280AB9-062E-8F45-988E-253196073646}"/>
              </a:ext>
            </a:extLst>
          </p:cNvPr>
          <p:cNvSpPr txBox="1"/>
          <p:nvPr/>
        </p:nvSpPr>
        <p:spPr>
          <a:xfrm>
            <a:off x="176540" y="1508599"/>
            <a:ext cx="3655056" cy="461665"/>
          </a:xfrm>
          <a:prstGeom prst="rect">
            <a:avLst/>
          </a:prstGeom>
          <a:noFill/>
        </p:spPr>
        <p:txBody>
          <a:bodyPr wrap="square" rtlCol="0">
            <a:spAutoFit/>
          </a:bodyPr>
          <a:lstStyle/>
          <a:p>
            <a:r>
              <a:rPr lang="es-CO" sz="2400" dirty="0">
                <a:solidFill>
                  <a:schemeClr val="bg1"/>
                </a:solidFill>
                <a:latin typeface="Arial" panose="020B0604020202020204" pitchFamily="34" charset="0"/>
                <a:cs typeface="Arial" panose="020B0604020202020204" pitchFamily="34" charset="0"/>
              </a:rPr>
              <a:t>Mejoramiento SIMAT</a:t>
            </a:r>
            <a:endParaRPr lang="es-CO" sz="2400" b="1" dirty="0">
              <a:solidFill>
                <a:schemeClr val="bg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flipV="1">
            <a:off x="7261709" y="1761540"/>
            <a:ext cx="198268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30" name="Rectángulo 29">
            <a:extLst>
              <a:ext uri="{FF2B5EF4-FFF2-40B4-BE49-F238E27FC236}">
                <a16:creationId xmlns:a16="http://schemas.microsoft.com/office/drawing/2014/main" id="{01A42F46-55F7-904E-BB12-CDCF3A56616A}"/>
              </a:ext>
            </a:extLst>
          </p:cNvPr>
          <p:cNvSpPr/>
          <p:nvPr/>
        </p:nvSpPr>
        <p:spPr>
          <a:xfrm>
            <a:off x="10760149" y="170121"/>
            <a:ext cx="1431849" cy="321688"/>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2" name="Elipse 1">
            <a:extLst>
              <a:ext uri="{FF2B5EF4-FFF2-40B4-BE49-F238E27FC236}">
                <a16:creationId xmlns:a16="http://schemas.microsoft.com/office/drawing/2014/main" id="{B124488C-169A-EE47-B337-D97CC3723294}"/>
              </a:ext>
            </a:extLst>
          </p:cNvPr>
          <p:cNvSpPr/>
          <p:nvPr/>
        </p:nvSpPr>
        <p:spPr>
          <a:xfrm>
            <a:off x="7254406" y="2777701"/>
            <a:ext cx="1645782" cy="164578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32" name="Elipse 31">
            <a:extLst>
              <a:ext uri="{FF2B5EF4-FFF2-40B4-BE49-F238E27FC236}">
                <a16:creationId xmlns:a16="http://schemas.microsoft.com/office/drawing/2014/main" id="{15AB3B62-90C1-4A45-B4C3-3CCBD5550C39}"/>
              </a:ext>
            </a:extLst>
          </p:cNvPr>
          <p:cNvSpPr/>
          <p:nvPr/>
        </p:nvSpPr>
        <p:spPr>
          <a:xfrm>
            <a:off x="6723417" y="2246712"/>
            <a:ext cx="2707760" cy="270776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latin typeface="Arial" panose="020B0604020202020204" pitchFamily="34" charset="0"/>
            </a:endParaRPr>
          </a:p>
        </p:txBody>
      </p:sp>
      <p:sp>
        <p:nvSpPr>
          <p:cNvPr id="34" name="Elipse 33">
            <a:extLst>
              <a:ext uri="{FF2B5EF4-FFF2-40B4-BE49-F238E27FC236}">
                <a16:creationId xmlns:a16="http://schemas.microsoft.com/office/drawing/2014/main" id="{82765EFC-45C6-4348-8B20-0798595AF34F}"/>
              </a:ext>
            </a:extLst>
          </p:cNvPr>
          <p:cNvSpPr/>
          <p:nvPr/>
        </p:nvSpPr>
        <p:spPr>
          <a:xfrm>
            <a:off x="7717120" y="1825203"/>
            <a:ext cx="720354" cy="720354"/>
          </a:xfrm>
          <a:prstGeom prst="ellipse">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35" name="Elipse 34">
            <a:extLst>
              <a:ext uri="{FF2B5EF4-FFF2-40B4-BE49-F238E27FC236}">
                <a16:creationId xmlns:a16="http://schemas.microsoft.com/office/drawing/2014/main" id="{42018456-841C-7445-8121-C4C29CA3D6AA}"/>
              </a:ext>
            </a:extLst>
          </p:cNvPr>
          <p:cNvSpPr/>
          <p:nvPr/>
        </p:nvSpPr>
        <p:spPr>
          <a:xfrm>
            <a:off x="7717120" y="4547138"/>
            <a:ext cx="720354" cy="720354"/>
          </a:xfrm>
          <a:prstGeom prst="ellipse">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36" name="Elipse 35">
            <a:extLst>
              <a:ext uri="{FF2B5EF4-FFF2-40B4-BE49-F238E27FC236}">
                <a16:creationId xmlns:a16="http://schemas.microsoft.com/office/drawing/2014/main" id="{CE8C7857-6241-9B48-B32C-4DEE73B8E88C}"/>
              </a:ext>
            </a:extLst>
          </p:cNvPr>
          <p:cNvSpPr/>
          <p:nvPr/>
        </p:nvSpPr>
        <p:spPr>
          <a:xfrm>
            <a:off x="6356154" y="3242877"/>
            <a:ext cx="720354" cy="720354"/>
          </a:xfrm>
          <a:prstGeom prst="ellipse">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37" name="Elipse 36">
            <a:extLst>
              <a:ext uri="{FF2B5EF4-FFF2-40B4-BE49-F238E27FC236}">
                <a16:creationId xmlns:a16="http://schemas.microsoft.com/office/drawing/2014/main" id="{375607A6-F740-B94D-ABD3-9D9D1ABF156B}"/>
              </a:ext>
            </a:extLst>
          </p:cNvPr>
          <p:cNvSpPr/>
          <p:nvPr/>
        </p:nvSpPr>
        <p:spPr>
          <a:xfrm>
            <a:off x="9063910" y="3242877"/>
            <a:ext cx="720354" cy="720354"/>
          </a:xfrm>
          <a:prstGeom prst="ellipse">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40" name="Imagen 39">
            <a:extLst>
              <a:ext uri="{FF2B5EF4-FFF2-40B4-BE49-F238E27FC236}">
                <a16:creationId xmlns:a16="http://schemas.microsoft.com/office/drawing/2014/main" id="{E2B45D85-35D3-9F49-834B-946C4B629C2E}"/>
              </a:ext>
            </a:extLst>
          </p:cNvPr>
          <p:cNvPicPr>
            <a:picLocks noChangeAspect="1"/>
          </p:cNvPicPr>
          <p:nvPr/>
        </p:nvPicPr>
        <p:blipFill>
          <a:blip r:embed="rId2">
            <a:biLevel thresh="25000"/>
          </a:blip>
          <a:stretch>
            <a:fillRect/>
          </a:stretch>
        </p:blipFill>
        <p:spPr>
          <a:xfrm>
            <a:off x="7872083" y="4662921"/>
            <a:ext cx="410428" cy="442830"/>
          </a:xfrm>
          <a:prstGeom prst="rect">
            <a:avLst/>
          </a:prstGeom>
        </p:spPr>
      </p:pic>
      <p:sp>
        <p:nvSpPr>
          <p:cNvPr id="44" name="Rectángulo 43">
            <a:extLst>
              <a:ext uri="{FF2B5EF4-FFF2-40B4-BE49-F238E27FC236}">
                <a16:creationId xmlns:a16="http://schemas.microsoft.com/office/drawing/2014/main" id="{59693507-9234-6F4F-BD84-08DA2CE44E31}"/>
              </a:ext>
            </a:extLst>
          </p:cNvPr>
          <p:cNvSpPr/>
          <p:nvPr/>
        </p:nvSpPr>
        <p:spPr>
          <a:xfrm flipV="1">
            <a:off x="7324308" y="6812279"/>
            <a:ext cx="2236381"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46" name="Rectángulo 45">
            <a:extLst>
              <a:ext uri="{FF2B5EF4-FFF2-40B4-BE49-F238E27FC236}">
                <a16:creationId xmlns:a16="http://schemas.microsoft.com/office/drawing/2014/main" id="{D97846CE-B743-EE42-84E3-534040C432F7}"/>
              </a:ext>
            </a:extLst>
          </p:cNvPr>
          <p:cNvSpPr/>
          <p:nvPr/>
        </p:nvSpPr>
        <p:spPr>
          <a:xfrm>
            <a:off x="4329614" y="4081677"/>
            <a:ext cx="1848778"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48" name="Rectángulo 47">
            <a:extLst>
              <a:ext uri="{FF2B5EF4-FFF2-40B4-BE49-F238E27FC236}">
                <a16:creationId xmlns:a16="http://schemas.microsoft.com/office/drawing/2014/main" id="{5A6B7AE7-3EBB-3540-BDB6-522D0B83FD91}"/>
              </a:ext>
            </a:extLst>
          </p:cNvPr>
          <p:cNvSpPr/>
          <p:nvPr/>
        </p:nvSpPr>
        <p:spPr>
          <a:xfrm>
            <a:off x="9962166" y="4113776"/>
            <a:ext cx="2102493"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3" name="Bocadillo: rectángulo con esquinas redondeadas 2">
            <a:extLst>
              <a:ext uri="{FF2B5EF4-FFF2-40B4-BE49-F238E27FC236}">
                <a16:creationId xmlns:a16="http://schemas.microsoft.com/office/drawing/2014/main" id="{6C49F81A-F307-4603-90F5-DE01B47BF5AB}"/>
              </a:ext>
            </a:extLst>
          </p:cNvPr>
          <p:cNvSpPr/>
          <p:nvPr/>
        </p:nvSpPr>
        <p:spPr>
          <a:xfrm>
            <a:off x="7390112" y="336899"/>
            <a:ext cx="1527752" cy="618839"/>
          </a:xfrm>
          <a:prstGeom prst="wedgeRoundRectCallout">
            <a:avLst>
              <a:gd name="adj1" fmla="val -20125"/>
              <a:gd name="adj2" fmla="val 88345"/>
              <a:gd name="adj3" fmla="val 16667"/>
            </a:avLst>
          </a:prstGeom>
          <a:solidFill>
            <a:srgbClr val="6F9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latin typeface="Arial" panose="020B0604020202020204" pitchFamily="34" charset="0"/>
                <a:cs typeface="Arial" panose="020B0604020202020204" pitchFamily="34" charset="0"/>
              </a:rPr>
              <a:t>Estabilización en el uso de la variable país</a:t>
            </a:r>
          </a:p>
        </p:txBody>
      </p:sp>
      <p:sp>
        <p:nvSpPr>
          <p:cNvPr id="33" name="Bocadillo: rectángulo con esquinas redondeadas 32">
            <a:extLst>
              <a:ext uri="{FF2B5EF4-FFF2-40B4-BE49-F238E27FC236}">
                <a16:creationId xmlns:a16="http://schemas.microsoft.com/office/drawing/2014/main" id="{1776FFEE-5F45-4ECB-A7F5-0DD0D77CB238}"/>
              </a:ext>
            </a:extLst>
          </p:cNvPr>
          <p:cNvSpPr/>
          <p:nvPr/>
        </p:nvSpPr>
        <p:spPr>
          <a:xfrm>
            <a:off x="5716397" y="581787"/>
            <a:ext cx="1527752" cy="618839"/>
          </a:xfrm>
          <a:prstGeom prst="wedgeRoundRectCallout">
            <a:avLst>
              <a:gd name="adj1" fmla="val 32341"/>
              <a:gd name="adj2" fmla="val 86730"/>
              <a:gd name="adj3" fmla="val 16667"/>
            </a:avLst>
          </a:prstGeom>
          <a:solidFill>
            <a:srgbClr val="6F9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latin typeface="Arial" panose="020B0604020202020204" pitchFamily="34" charset="0"/>
                <a:cs typeface="Arial" panose="020B0604020202020204" pitchFamily="34" charset="0"/>
              </a:rPr>
              <a:t>Fortalecimiento de SIMAT estrategias</a:t>
            </a:r>
          </a:p>
        </p:txBody>
      </p:sp>
      <p:sp>
        <p:nvSpPr>
          <p:cNvPr id="42" name="Bocadillo: rectángulo con esquinas redondeadas 41">
            <a:extLst>
              <a:ext uri="{FF2B5EF4-FFF2-40B4-BE49-F238E27FC236}">
                <a16:creationId xmlns:a16="http://schemas.microsoft.com/office/drawing/2014/main" id="{5E708AC4-58E7-4382-ACA3-6531FBF595E7}"/>
              </a:ext>
            </a:extLst>
          </p:cNvPr>
          <p:cNvSpPr/>
          <p:nvPr/>
        </p:nvSpPr>
        <p:spPr>
          <a:xfrm>
            <a:off x="9182090" y="603766"/>
            <a:ext cx="1527752" cy="618839"/>
          </a:xfrm>
          <a:prstGeom prst="wedgeRoundRectCallout">
            <a:avLst>
              <a:gd name="adj1" fmla="val -31469"/>
              <a:gd name="adj2" fmla="val 85115"/>
              <a:gd name="adj3" fmla="val 16667"/>
            </a:avLst>
          </a:prstGeom>
          <a:solidFill>
            <a:srgbClr val="6F9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latin typeface="Arial" panose="020B0604020202020204" pitchFamily="34" charset="0"/>
                <a:cs typeface="Arial" panose="020B0604020202020204" pitchFamily="34" charset="0"/>
              </a:rPr>
              <a:t>Evolución y  estabilización en el  Core de SIMAT</a:t>
            </a:r>
          </a:p>
        </p:txBody>
      </p:sp>
      <p:pic>
        <p:nvPicPr>
          <p:cNvPr id="49" name="Imagen 48">
            <a:extLst>
              <a:ext uri="{FF2B5EF4-FFF2-40B4-BE49-F238E27FC236}">
                <a16:creationId xmlns:a16="http://schemas.microsoft.com/office/drawing/2014/main" id="{96976B58-630B-473D-B5AE-01E83A959850}"/>
              </a:ext>
            </a:extLst>
          </p:cNvPr>
          <p:cNvPicPr>
            <a:picLocks noChangeAspect="1"/>
          </p:cNvPicPr>
          <p:nvPr/>
        </p:nvPicPr>
        <p:blipFill>
          <a:blip r:embed="rId3">
            <a:biLevel thresh="25000"/>
          </a:blip>
          <a:stretch>
            <a:fillRect/>
          </a:stretch>
        </p:blipFill>
        <p:spPr>
          <a:xfrm>
            <a:off x="7823583" y="1934888"/>
            <a:ext cx="507428" cy="406782"/>
          </a:xfrm>
          <a:prstGeom prst="rect">
            <a:avLst/>
          </a:prstGeom>
        </p:spPr>
      </p:pic>
      <p:pic>
        <p:nvPicPr>
          <p:cNvPr id="55" name="Imagen 54">
            <a:extLst>
              <a:ext uri="{FF2B5EF4-FFF2-40B4-BE49-F238E27FC236}">
                <a16:creationId xmlns:a16="http://schemas.microsoft.com/office/drawing/2014/main" id="{3B4356EE-9FC0-4784-9D2C-38584F6D44D1}"/>
              </a:ext>
            </a:extLst>
          </p:cNvPr>
          <p:cNvPicPr>
            <a:picLocks noChangeAspect="1"/>
          </p:cNvPicPr>
          <p:nvPr/>
        </p:nvPicPr>
        <p:blipFill>
          <a:blip r:embed="rId4">
            <a:biLevel thresh="25000"/>
          </a:blip>
          <a:stretch>
            <a:fillRect/>
          </a:stretch>
        </p:blipFill>
        <p:spPr>
          <a:xfrm>
            <a:off x="7677949" y="3109958"/>
            <a:ext cx="783022" cy="783022"/>
          </a:xfrm>
          <a:prstGeom prst="rect">
            <a:avLst/>
          </a:prstGeom>
        </p:spPr>
      </p:pic>
      <p:pic>
        <p:nvPicPr>
          <p:cNvPr id="56" name="Imagen 55">
            <a:extLst>
              <a:ext uri="{FF2B5EF4-FFF2-40B4-BE49-F238E27FC236}">
                <a16:creationId xmlns:a16="http://schemas.microsoft.com/office/drawing/2014/main" id="{6B60537C-72A8-4700-A9BD-7391BAED6082}"/>
              </a:ext>
            </a:extLst>
          </p:cNvPr>
          <p:cNvPicPr>
            <a:picLocks noChangeAspect="1"/>
          </p:cNvPicPr>
          <p:nvPr/>
        </p:nvPicPr>
        <p:blipFill>
          <a:blip r:embed="rId5">
            <a:biLevel thresh="25000"/>
          </a:blip>
          <a:stretch>
            <a:fillRect/>
          </a:stretch>
        </p:blipFill>
        <p:spPr>
          <a:xfrm>
            <a:off x="9201583" y="3408113"/>
            <a:ext cx="478976" cy="429271"/>
          </a:xfrm>
          <a:prstGeom prst="rect">
            <a:avLst/>
          </a:prstGeom>
        </p:spPr>
      </p:pic>
      <p:pic>
        <p:nvPicPr>
          <p:cNvPr id="57" name="Imagen 56">
            <a:extLst>
              <a:ext uri="{FF2B5EF4-FFF2-40B4-BE49-F238E27FC236}">
                <a16:creationId xmlns:a16="http://schemas.microsoft.com/office/drawing/2014/main" id="{5B93753E-B042-4300-B854-D1B337D5D288}"/>
              </a:ext>
            </a:extLst>
          </p:cNvPr>
          <p:cNvPicPr>
            <a:picLocks noChangeAspect="1"/>
          </p:cNvPicPr>
          <p:nvPr/>
        </p:nvPicPr>
        <p:blipFill>
          <a:blip r:embed="rId6">
            <a:biLevel thresh="25000"/>
          </a:blip>
          <a:stretch>
            <a:fillRect/>
          </a:stretch>
        </p:blipFill>
        <p:spPr>
          <a:xfrm>
            <a:off x="6452133" y="3373261"/>
            <a:ext cx="493476" cy="414520"/>
          </a:xfrm>
          <a:prstGeom prst="rect">
            <a:avLst/>
          </a:prstGeom>
        </p:spPr>
      </p:pic>
      <p:sp>
        <p:nvSpPr>
          <p:cNvPr id="31" name="CuadroTexto 30">
            <a:extLst>
              <a:ext uri="{FF2B5EF4-FFF2-40B4-BE49-F238E27FC236}">
                <a16:creationId xmlns:a16="http://schemas.microsoft.com/office/drawing/2014/main" id="{69816C21-4B15-4746-AB7F-6E59CC9549E1}"/>
              </a:ext>
            </a:extLst>
          </p:cNvPr>
          <p:cNvSpPr txBox="1"/>
          <p:nvPr/>
        </p:nvSpPr>
        <p:spPr>
          <a:xfrm>
            <a:off x="10712300" y="176404"/>
            <a:ext cx="1479699" cy="276999"/>
          </a:xfrm>
          <a:prstGeom prst="rect">
            <a:avLst/>
          </a:prstGeom>
          <a:noFill/>
        </p:spPr>
        <p:txBody>
          <a:bodyPr wrap="square" rtlCol="0">
            <a:spAutoFit/>
          </a:bodyPr>
          <a:lstStyle/>
          <a:p>
            <a:pPr algn="ctr"/>
            <a:r>
              <a:rPr lang="es-CO" sz="1200" b="1" dirty="0">
                <a:solidFill>
                  <a:srgbClr val="E3ECF8"/>
                </a:solidFill>
                <a:latin typeface="Arial" panose="020B0604020202020204" pitchFamily="34" charset="0"/>
                <a:cs typeface="Arial" panose="020B0604020202020204" pitchFamily="34" charset="0"/>
              </a:rPr>
              <a:t>Mineducación</a:t>
            </a:r>
          </a:p>
        </p:txBody>
      </p:sp>
      <p:grpSp>
        <p:nvGrpSpPr>
          <p:cNvPr id="5" name="Grupo 4">
            <a:extLst>
              <a:ext uri="{FF2B5EF4-FFF2-40B4-BE49-F238E27FC236}">
                <a16:creationId xmlns:a16="http://schemas.microsoft.com/office/drawing/2014/main" id="{B4450409-8740-0843-BF3A-4A6AB2E354BE}"/>
              </a:ext>
            </a:extLst>
          </p:cNvPr>
          <p:cNvGrpSpPr/>
          <p:nvPr/>
        </p:nvGrpSpPr>
        <p:grpSpPr>
          <a:xfrm>
            <a:off x="535244" y="4408318"/>
            <a:ext cx="2936031" cy="2464502"/>
            <a:chOff x="535244" y="4408318"/>
            <a:chExt cx="2936031" cy="2464502"/>
          </a:xfrm>
        </p:grpSpPr>
        <p:sp>
          <p:nvSpPr>
            <p:cNvPr id="10" name="Forma libre 9">
              <a:extLst>
                <a:ext uri="{FF2B5EF4-FFF2-40B4-BE49-F238E27FC236}">
                  <a16:creationId xmlns:a16="http://schemas.microsoft.com/office/drawing/2014/main" id="{956E5D4D-A835-0940-9753-284E12BCA56F}"/>
                </a:ext>
              </a:extLst>
            </p:cNvPr>
            <p:cNvSpPr/>
            <p:nvPr/>
          </p:nvSpPr>
          <p:spPr>
            <a:xfrm>
              <a:off x="535244" y="4408318"/>
              <a:ext cx="1036056" cy="1189846"/>
            </a:xfrm>
            <a:custGeom>
              <a:avLst/>
              <a:gdLst>
                <a:gd name="connsiteX0" fmla="*/ 0 w 1036056"/>
                <a:gd name="connsiteY0" fmla="*/ 103606 h 1189846"/>
                <a:gd name="connsiteX1" fmla="*/ 103606 w 1036056"/>
                <a:gd name="connsiteY1" fmla="*/ 0 h 1189846"/>
                <a:gd name="connsiteX2" fmla="*/ 932450 w 1036056"/>
                <a:gd name="connsiteY2" fmla="*/ 0 h 1189846"/>
                <a:gd name="connsiteX3" fmla="*/ 1036056 w 1036056"/>
                <a:gd name="connsiteY3" fmla="*/ 103606 h 1189846"/>
                <a:gd name="connsiteX4" fmla="*/ 1036056 w 1036056"/>
                <a:gd name="connsiteY4" fmla="*/ 1086240 h 1189846"/>
                <a:gd name="connsiteX5" fmla="*/ 932450 w 1036056"/>
                <a:gd name="connsiteY5" fmla="*/ 1189846 h 1189846"/>
                <a:gd name="connsiteX6" fmla="*/ 103606 w 1036056"/>
                <a:gd name="connsiteY6" fmla="*/ 1189846 h 1189846"/>
                <a:gd name="connsiteX7" fmla="*/ 0 w 1036056"/>
                <a:gd name="connsiteY7" fmla="*/ 1086240 h 1189846"/>
                <a:gd name="connsiteX8" fmla="*/ 0 w 1036056"/>
                <a:gd name="connsiteY8" fmla="*/ 103606 h 118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56" h="1189846">
                  <a:moveTo>
                    <a:pt x="0" y="103606"/>
                  </a:moveTo>
                  <a:cubicBezTo>
                    <a:pt x="0" y="46386"/>
                    <a:pt x="46386" y="0"/>
                    <a:pt x="103606" y="0"/>
                  </a:cubicBezTo>
                  <a:lnTo>
                    <a:pt x="932450" y="0"/>
                  </a:lnTo>
                  <a:cubicBezTo>
                    <a:pt x="989670" y="0"/>
                    <a:pt x="1036056" y="46386"/>
                    <a:pt x="1036056" y="103606"/>
                  </a:cubicBezTo>
                  <a:lnTo>
                    <a:pt x="1036056" y="1086240"/>
                  </a:lnTo>
                  <a:cubicBezTo>
                    <a:pt x="1036056" y="1143460"/>
                    <a:pt x="989670" y="1189846"/>
                    <a:pt x="932450" y="1189846"/>
                  </a:cubicBezTo>
                  <a:lnTo>
                    <a:pt x="103606" y="1189846"/>
                  </a:lnTo>
                  <a:cubicBezTo>
                    <a:pt x="46386" y="1189846"/>
                    <a:pt x="0" y="1143460"/>
                    <a:pt x="0" y="1086240"/>
                  </a:cubicBezTo>
                  <a:lnTo>
                    <a:pt x="0" y="103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95" tIns="87495" rIns="87495" bIns="87495" numCol="1" spcCol="1270" anchor="ctr" anchorCtr="0">
              <a:noAutofit/>
            </a:bodyPr>
            <a:lstStyle/>
            <a:p>
              <a:pPr marL="0" lvl="0" indent="0" algn="ctr" defTabSz="666750">
                <a:lnSpc>
                  <a:spcPct val="90000"/>
                </a:lnSpc>
                <a:spcBef>
                  <a:spcPct val="0"/>
                </a:spcBef>
                <a:spcAft>
                  <a:spcPct val="35000"/>
                </a:spcAft>
                <a:buNone/>
              </a:pPr>
              <a:r>
                <a:rPr lang="es-ES" sz="1500" b="1" kern="1200" dirty="0"/>
                <a:t>Fase 1</a:t>
              </a:r>
            </a:p>
            <a:p>
              <a:pPr marL="0" lvl="0" indent="0" algn="ctr" defTabSz="666750">
                <a:lnSpc>
                  <a:spcPct val="90000"/>
                </a:lnSpc>
                <a:spcBef>
                  <a:spcPct val="0"/>
                </a:spcBef>
                <a:spcAft>
                  <a:spcPct val="35000"/>
                </a:spcAft>
                <a:buNone/>
              </a:pPr>
              <a:r>
                <a:rPr lang="es-ES" sz="1500" kern="1200" dirty="0"/>
                <a:t>Ene – Jun</a:t>
              </a:r>
            </a:p>
            <a:p>
              <a:pPr marL="0" lvl="0" indent="0" algn="ctr" defTabSz="666750">
                <a:lnSpc>
                  <a:spcPct val="90000"/>
                </a:lnSpc>
                <a:spcBef>
                  <a:spcPct val="0"/>
                </a:spcBef>
                <a:spcAft>
                  <a:spcPct val="35000"/>
                </a:spcAft>
                <a:buNone/>
              </a:pPr>
              <a:r>
                <a:rPr lang="es-ES" sz="1500" kern="1200" dirty="0"/>
                <a:t>2019</a:t>
              </a:r>
            </a:p>
          </p:txBody>
        </p:sp>
        <p:sp>
          <p:nvSpPr>
            <p:cNvPr id="11" name="Forma libre 10">
              <a:extLst>
                <a:ext uri="{FF2B5EF4-FFF2-40B4-BE49-F238E27FC236}">
                  <a16:creationId xmlns:a16="http://schemas.microsoft.com/office/drawing/2014/main" id="{BD6FF91A-F974-AA49-818E-A294A3EF9873}"/>
                </a:ext>
              </a:extLst>
            </p:cNvPr>
            <p:cNvSpPr/>
            <p:nvPr/>
          </p:nvSpPr>
          <p:spPr>
            <a:xfrm>
              <a:off x="1894246" y="5567835"/>
              <a:ext cx="219644" cy="256942"/>
            </a:xfrm>
            <a:custGeom>
              <a:avLst/>
              <a:gdLst>
                <a:gd name="connsiteX0" fmla="*/ 0 w 219644"/>
                <a:gd name="connsiteY0" fmla="*/ 51388 h 256942"/>
                <a:gd name="connsiteX1" fmla="*/ 109822 w 219644"/>
                <a:gd name="connsiteY1" fmla="*/ 51388 h 256942"/>
                <a:gd name="connsiteX2" fmla="*/ 109822 w 219644"/>
                <a:gd name="connsiteY2" fmla="*/ 0 h 256942"/>
                <a:gd name="connsiteX3" fmla="*/ 219644 w 219644"/>
                <a:gd name="connsiteY3" fmla="*/ 128471 h 256942"/>
                <a:gd name="connsiteX4" fmla="*/ 109822 w 219644"/>
                <a:gd name="connsiteY4" fmla="*/ 256942 h 256942"/>
                <a:gd name="connsiteX5" fmla="*/ 109822 w 219644"/>
                <a:gd name="connsiteY5" fmla="*/ 205554 h 256942"/>
                <a:gd name="connsiteX6" fmla="*/ 0 w 219644"/>
                <a:gd name="connsiteY6" fmla="*/ 205554 h 256942"/>
                <a:gd name="connsiteX7" fmla="*/ 0 w 219644"/>
                <a:gd name="connsiteY7" fmla="*/ 51388 h 25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644" h="256942">
                  <a:moveTo>
                    <a:pt x="0" y="51388"/>
                  </a:moveTo>
                  <a:lnTo>
                    <a:pt x="109822" y="51388"/>
                  </a:lnTo>
                  <a:lnTo>
                    <a:pt x="109822" y="0"/>
                  </a:lnTo>
                  <a:lnTo>
                    <a:pt x="219644" y="128471"/>
                  </a:lnTo>
                  <a:lnTo>
                    <a:pt x="109822" y="256942"/>
                  </a:lnTo>
                  <a:lnTo>
                    <a:pt x="109822" y="205554"/>
                  </a:lnTo>
                  <a:lnTo>
                    <a:pt x="0" y="205554"/>
                  </a:lnTo>
                  <a:lnTo>
                    <a:pt x="0" y="513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1388" rIns="65893" bIns="51388" numCol="1" spcCol="1270" anchor="ctr" anchorCtr="0">
              <a:noAutofit/>
            </a:bodyPr>
            <a:lstStyle/>
            <a:p>
              <a:pPr marL="0" lvl="0" indent="0" algn="ctr" defTabSz="488950">
                <a:lnSpc>
                  <a:spcPct val="90000"/>
                </a:lnSpc>
                <a:spcBef>
                  <a:spcPct val="0"/>
                </a:spcBef>
                <a:spcAft>
                  <a:spcPct val="35000"/>
                </a:spcAft>
                <a:buNone/>
              </a:pPr>
              <a:endParaRPr lang="es-ES" sz="1100" kern="1200"/>
            </a:p>
          </p:txBody>
        </p:sp>
        <p:sp>
          <p:nvSpPr>
            <p:cNvPr id="12" name="Forma libre 11">
              <a:extLst>
                <a:ext uri="{FF2B5EF4-FFF2-40B4-BE49-F238E27FC236}">
                  <a16:creationId xmlns:a16="http://schemas.microsoft.com/office/drawing/2014/main" id="{E8C7A788-BCB1-754D-8C40-8FD7B565C20F}"/>
                </a:ext>
              </a:extLst>
            </p:cNvPr>
            <p:cNvSpPr/>
            <p:nvPr/>
          </p:nvSpPr>
          <p:spPr>
            <a:xfrm>
              <a:off x="535244" y="5673156"/>
              <a:ext cx="1036056" cy="1189846"/>
            </a:xfrm>
            <a:custGeom>
              <a:avLst/>
              <a:gdLst>
                <a:gd name="connsiteX0" fmla="*/ 0 w 1036056"/>
                <a:gd name="connsiteY0" fmla="*/ 103606 h 1189846"/>
                <a:gd name="connsiteX1" fmla="*/ 103606 w 1036056"/>
                <a:gd name="connsiteY1" fmla="*/ 0 h 1189846"/>
                <a:gd name="connsiteX2" fmla="*/ 932450 w 1036056"/>
                <a:gd name="connsiteY2" fmla="*/ 0 h 1189846"/>
                <a:gd name="connsiteX3" fmla="*/ 1036056 w 1036056"/>
                <a:gd name="connsiteY3" fmla="*/ 103606 h 1189846"/>
                <a:gd name="connsiteX4" fmla="*/ 1036056 w 1036056"/>
                <a:gd name="connsiteY4" fmla="*/ 1086240 h 1189846"/>
                <a:gd name="connsiteX5" fmla="*/ 932450 w 1036056"/>
                <a:gd name="connsiteY5" fmla="*/ 1189846 h 1189846"/>
                <a:gd name="connsiteX6" fmla="*/ 103606 w 1036056"/>
                <a:gd name="connsiteY6" fmla="*/ 1189846 h 1189846"/>
                <a:gd name="connsiteX7" fmla="*/ 0 w 1036056"/>
                <a:gd name="connsiteY7" fmla="*/ 1086240 h 1189846"/>
                <a:gd name="connsiteX8" fmla="*/ 0 w 1036056"/>
                <a:gd name="connsiteY8" fmla="*/ 103606 h 118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56" h="1189846">
                  <a:moveTo>
                    <a:pt x="0" y="103606"/>
                  </a:moveTo>
                  <a:cubicBezTo>
                    <a:pt x="0" y="46386"/>
                    <a:pt x="46386" y="0"/>
                    <a:pt x="103606" y="0"/>
                  </a:cubicBezTo>
                  <a:lnTo>
                    <a:pt x="932450" y="0"/>
                  </a:lnTo>
                  <a:cubicBezTo>
                    <a:pt x="989670" y="0"/>
                    <a:pt x="1036056" y="46386"/>
                    <a:pt x="1036056" y="103606"/>
                  </a:cubicBezTo>
                  <a:lnTo>
                    <a:pt x="1036056" y="1086240"/>
                  </a:lnTo>
                  <a:cubicBezTo>
                    <a:pt x="1036056" y="1143460"/>
                    <a:pt x="989670" y="1189846"/>
                    <a:pt x="932450" y="1189846"/>
                  </a:cubicBezTo>
                  <a:lnTo>
                    <a:pt x="103606" y="1189846"/>
                  </a:lnTo>
                  <a:cubicBezTo>
                    <a:pt x="46386" y="1189846"/>
                    <a:pt x="0" y="1143460"/>
                    <a:pt x="0" y="1086240"/>
                  </a:cubicBezTo>
                  <a:lnTo>
                    <a:pt x="0" y="103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95" tIns="87495" rIns="87495" bIns="87495" numCol="1" spcCol="1270" anchor="ctr" anchorCtr="0">
              <a:noAutofit/>
            </a:bodyPr>
            <a:lstStyle/>
            <a:p>
              <a:pPr marL="0" lvl="0" indent="0" algn="ctr" defTabSz="666750">
                <a:lnSpc>
                  <a:spcPct val="90000"/>
                </a:lnSpc>
                <a:spcBef>
                  <a:spcPct val="0"/>
                </a:spcBef>
                <a:spcAft>
                  <a:spcPct val="35000"/>
                </a:spcAft>
                <a:buNone/>
              </a:pPr>
              <a:r>
                <a:rPr lang="es-ES" sz="1500" b="1" kern="1200" dirty="0"/>
                <a:t>Fase 2</a:t>
              </a:r>
            </a:p>
            <a:p>
              <a:pPr marL="0" lvl="0" indent="0" algn="ctr" defTabSz="666750">
                <a:lnSpc>
                  <a:spcPct val="90000"/>
                </a:lnSpc>
                <a:spcBef>
                  <a:spcPct val="0"/>
                </a:spcBef>
                <a:spcAft>
                  <a:spcPct val="35000"/>
                </a:spcAft>
                <a:buNone/>
              </a:pPr>
              <a:r>
                <a:rPr lang="es-ES" sz="1500" b="1" kern="1200" dirty="0"/>
                <a:t>Ene – Jun</a:t>
              </a:r>
            </a:p>
            <a:p>
              <a:pPr marL="0" lvl="0" indent="0" algn="ctr" defTabSz="666750">
                <a:lnSpc>
                  <a:spcPct val="90000"/>
                </a:lnSpc>
                <a:spcBef>
                  <a:spcPct val="0"/>
                </a:spcBef>
                <a:spcAft>
                  <a:spcPct val="35000"/>
                </a:spcAft>
                <a:buNone/>
              </a:pPr>
              <a:r>
                <a:rPr lang="es-ES" sz="1500" b="1" kern="1200" dirty="0"/>
                <a:t>2019</a:t>
              </a:r>
            </a:p>
          </p:txBody>
        </p:sp>
        <p:sp>
          <p:nvSpPr>
            <p:cNvPr id="14" name="Forma libre 13">
              <a:extLst>
                <a:ext uri="{FF2B5EF4-FFF2-40B4-BE49-F238E27FC236}">
                  <a16:creationId xmlns:a16="http://schemas.microsoft.com/office/drawing/2014/main" id="{512926E5-49B8-014C-9CCC-C22E99EBF7BD}"/>
                </a:ext>
              </a:extLst>
            </p:cNvPr>
            <p:cNvSpPr/>
            <p:nvPr/>
          </p:nvSpPr>
          <p:spPr>
            <a:xfrm>
              <a:off x="2435219" y="4423483"/>
              <a:ext cx="1036056" cy="1189846"/>
            </a:xfrm>
            <a:custGeom>
              <a:avLst/>
              <a:gdLst>
                <a:gd name="connsiteX0" fmla="*/ 0 w 1036056"/>
                <a:gd name="connsiteY0" fmla="*/ 103606 h 1189846"/>
                <a:gd name="connsiteX1" fmla="*/ 103606 w 1036056"/>
                <a:gd name="connsiteY1" fmla="*/ 0 h 1189846"/>
                <a:gd name="connsiteX2" fmla="*/ 932450 w 1036056"/>
                <a:gd name="connsiteY2" fmla="*/ 0 h 1189846"/>
                <a:gd name="connsiteX3" fmla="*/ 1036056 w 1036056"/>
                <a:gd name="connsiteY3" fmla="*/ 103606 h 1189846"/>
                <a:gd name="connsiteX4" fmla="*/ 1036056 w 1036056"/>
                <a:gd name="connsiteY4" fmla="*/ 1086240 h 1189846"/>
                <a:gd name="connsiteX5" fmla="*/ 932450 w 1036056"/>
                <a:gd name="connsiteY5" fmla="*/ 1189846 h 1189846"/>
                <a:gd name="connsiteX6" fmla="*/ 103606 w 1036056"/>
                <a:gd name="connsiteY6" fmla="*/ 1189846 h 1189846"/>
                <a:gd name="connsiteX7" fmla="*/ 0 w 1036056"/>
                <a:gd name="connsiteY7" fmla="*/ 1086240 h 1189846"/>
                <a:gd name="connsiteX8" fmla="*/ 0 w 1036056"/>
                <a:gd name="connsiteY8" fmla="*/ 103606 h 118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56" h="1189846">
                  <a:moveTo>
                    <a:pt x="0" y="103606"/>
                  </a:moveTo>
                  <a:cubicBezTo>
                    <a:pt x="0" y="46386"/>
                    <a:pt x="46386" y="0"/>
                    <a:pt x="103606" y="0"/>
                  </a:cubicBezTo>
                  <a:lnTo>
                    <a:pt x="932450" y="0"/>
                  </a:lnTo>
                  <a:cubicBezTo>
                    <a:pt x="989670" y="0"/>
                    <a:pt x="1036056" y="46386"/>
                    <a:pt x="1036056" y="103606"/>
                  </a:cubicBezTo>
                  <a:lnTo>
                    <a:pt x="1036056" y="1086240"/>
                  </a:lnTo>
                  <a:cubicBezTo>
                    <a:pt x="1036056" y="1143460"/>
                    <a:pt x="989670" y="1189846"/>
                    <a:pt x="932450" y="1189846"/>
                  </a:cubicBezTo>
                  <a:lnTo>
                    <a:pt x="103606" y="1189846"/>
                  </a:lnTo>
                  <a:cubicBezTo>
                    <a:pt x="46386" y="1189846"/>
                    <a:pt x="0" y="1143460"/>
                    <a:pt x="0" y="1086240"/>
                  </a:cubicBezTo>
                  <a:lnTo>
                    <a:pt x="0" y="103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95" tIns="87495" rIns="87495" bIns="87495" numCol="1" spcCol="1270" anchor="ctr" anchorCtr="0">
              <a:noAutofit/>
            </a:bodyPr>
            <a:lstStyle/>
            <a:p>
              <a:pPr marL="0" lvl="0" indent="0" algn="ctr" defTabSz="666750">
                <a:lnSpc>
                  <a:spcPct val="90000"/>
                </a:lnSpc>
                <a:spcBef>
                  <a:spcPct val="0"/>
                </a:spcBef>
                <a:spcAft>
                  <a:spcPct val="35000"/>
                </a:spcAft>
                <a:buNone/>
              </a:pPr>
              <a:r>
                <a:rPr lang="es-ES" sz="1500" b="1" kern="1200" dirty="0"/>
                <a:t>Fase 3</a:t>
              </a:r>
            </a:p>
            <a:p>
              <a:pPr marL="0" lvl="0" indent="0" algn="ctr" defTabSz="666750">
                <a:lnSpc>
                  <a:spcPct val="90000"/>
                </a:lnSpc>
                <a:spcBef>
                  <a:spcPct val="0"/>
                </a:spcBef>
                <a:spcAft>
                  <a:spcPct val="35000"/>
                </a:spcAft>
                <a:buNone/>
              </a:pPr>
              <a:r>
                <a:rPr lang="es-ES" sz="1500" b="1" kern="1200" dirty="0"/>
                <a:t>Julio – Diciembre</a:t>
              </a:r>
            </a:p>
            <a:p>
              <a:pPr marL="0" lvl="0" indent="0" algn="ctr" defTabSz="666750">
                <a:lnSpc>
                  <a:spcPct val="90000"/>
                </a:lnSpc>
                <a:spcBef>
                  <a:spcPct val="0"/>
                </a:spcBef>
                <a:spcAft>
                  <a:spcPct val="35000"/>
                </a:spcAft>
                <a:buNone/>
              </a:pPr>
              <a:r>
                <a:rPr lang="es-ES" sz="1500" b="1" kern="1200" dirty="0"/>
                <a:t>2019</a:t>
              </a:r>
            </a:p>
          </p:txBody>
        </p:sp>
        <p:sp>
          <p:nvSpPr>
            <p:cNvPr id="17" name="Forma libre 16">
              <a:extLst>
                <a:ext uri="{FF2B5EF4-FFF2-40B4-BE49-F238E27FC236}">
                  <a16:creationId xmlns:a16="http://schemas.microsoft.com/office/drawing/2014/main" id="{298C1DAA-4073-0748-8646-5C3E80EA793A}"/>
                </a:ext>
              </a:extLst>
            </p:cNvPr>
            <p:cNvSpPr/>
            <p:nvPr/>
          </p:nvSpPr>
          <p:spPr>
            <a:xfrm>
              <a:off x="2435219" y="5682974"/>
              <a:ext cx="1036056" cy="1189846"/>
            </a:xfrm>
            <a:custGeom>
              <a:avLst/>
              <a:gdLst>
                <a:gd name="connsiteX0" fmla="*/ 0 w 1036056"/>
                <a:gd name="connsiteY0" fmla="*/ 103606 h 1189846"/>
                <a:gd name="connsiteX1" fmla="*/ 103606 w 1036056"/>
                <a:gd name="connsiteY1" fmla="*/ 0 h 1189846"/>
                <a:gd name="connsiteX2" fmla="*/ 932450 w 1036056"/>
                <a:gd name="connsiteY2" fmla="*/ 0 h 1189846"/>
                <a:gd name="connsiteX3" fmla="*/ 1036056 w 1036056"/>
                <a:gd name="connsiteY3" fmla="*/ 103606 h 1189846"/>
                <a:gd name="connsiteX4" fmla="*/ 1036056 w 1036056"/>
                <a:gd name="connsiteY4" fmla="*/ 1086240 h 1189846"/>
                <a:gd name="connsiteX5" fmla="*/ 932450 w 1036056"/>
                <a:gd name="connsiteY5" fmla="*/ 1189846 h 1189846"/>
                <a:gd name="connsiteX6" fmla="*/ 103606 w 1036056"/>
                <a:gd name="connsiteY6" fmla="*/ 1189846 h 1189846"/>
                <a:gd name="connsiteX7" fmla="*/ 0 w 1036056"/>
                <a:gd name="connsiteY7" fmla="*/ 1086240 h 1189846"/>
                <a:gd name="connsiteX8" fmla="*/ 0 w 1036056"/>
                <a:gd name="connsiteY8" fmla="*/ 103606 h 118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56" h="1189846">
                  <a:moveTo>
                    <a:pt x="0" y="103606"/>
                  </a:moveTo>
                  <a:cubicBezTo>
                    <a:pt x="0" y="46386"/>
                    <a:pt x="46386" y="0"/>
                    <a:pt x="103606" y="0"/>
                  </a:cubicBezTo>
                  <a:lnTo>
                    <a:pt x="932450" y="0"/>
                  </a:lnTo>
                  <a:cubicBezTo>
                    <a:pt x="989670" y="0"/>
                    <a:pt x="1036056" y="46386"/>
                    <a:pt x="1036056" y="103606"/>
                  </a:cubicBezTo>
                  <a:lnTo>
                    <a:pt x="1036056" y="1086240"/>
                  </a:lnTo>
                  <a:cubicBezTo>
                    <a:pt x="1036056" y="1143460"/>
                    <a:pt x="989670" y="1189846"/>
                    <a:pt x="932450" y="1189846"/>
                  </a:cubicBezTo>
                  <a:lnTo>
                    <a:pt x="103606" y="1189846"/>
                  </a:lnTo>
                  <a:cubicBezTo>
                    <a:pt x="46386" y="1189846"/>
                    <a:pt x="0" y="1143460"/>
                    <a:pt x="0" y="1086240"/>
                  </a:cubicBezTo>
                  <a:lnTo>
                    <a:pt x="0" y="103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95" tIns="87495" rIns="87495" bIns="87495" numCol="1" spcCol="1270" anchor="ctr" anchorCtr="0">
              <a:noAutofit/>
            </a:bodyPr>
            <a:lstStyle/>
            <a:p>
              <a:pPr marL="0" lvl="0" indent="0" algn="ctr" defTabSz="666750">
                <a:lnSpc>
                  <a:spcPct val="90000"/>
                </a:lnSpc>
                <a:spcBef>
                  <a:spcPct val="0"/>
                </a:spcBef>
                <a:spcAft>
                  <a:spcPct val="35000"/>
                </a:spcAft>
                <a:buNone/>
              </a:pPr>
              <a:r>
                <a:rPr lang="es-ES" sz="1500" b="1" kern="1200" dirty="0"/>
                <a:t>Fase 4</a:t>
              </a:r>
            </a:p>
            <a:p>
              <a:pPr lvl="0" algn="ctr" defTabSz="666750">
                <a:lnSpc>
                  <a:spcPct val="90000"/>
                </a:lnSpc>
                <a:spcBef>
                  <a:spcPct val="0"/>
                </a:spcBef>
                <a:spcAft>
                  <a:spcPct val="35000"/>
                </a:spcAft>
              </a:pPr>
              <a:r>
                <a:rPr lang="es-ES" sz="1500" b="1" dirty="0"/>
                <a:t>Julio – Diciembre</a:t>
              </a:r>
            </a:p>
            <a:p>
              <a:pPr lvl="0" algn="ctr" defTabSz="666750">
                <a:lnSpc>
                  <a:spcPct val="90000"/>
                </a:lnSpc>
                <a:spcBef>
                  <a:spcPct val="0"/>
                </a:spcBef>
                <a:spcAft>
                  <a:spcPct val="35000"/>
                </a:spcAft>
              </a:pPr>
              <a:r>
                <a:rPr lang="es-ES" sz="1500" b="1" dirty="0"/>
                <a:t>2019</a:t>
              </a:r>
              <a:endParaRPr lang="es-ES" sz="1500" b="1" kern="1200" dirty="0"/>
            </a:p>
          </p:txBody>
        </p:sp>
      </p:grpSp>
      <p:sp>
        <p:nvSpPr>
          <p:cNvPr id="51" name="Forma libre 50">
            <a:extLst>
              <a:ext uri="{FF2B5EF4-FFF2-40B4-BE49-F238E27FC236}">
                <a16:creationId xmlns:a16="http://schemas.microsoft.com/office/drawing/2014/main" id="{87DE6CCF-6681-5D4E-A714-CFDFE25F667C}"/>
              </a:ext>
            </a:extLst>
          </p:cNvPr>
          <p:cNvSpPr/>
          <p:nvPr/>
        </p:nvSpPr>
        <p:spPr>
          <a:xfrm>
            <a:off x="4137199" y="4408318"/>
            <a:ext cx="1036056" cy="1189846"/>
          </a:xfrm>
          <a:custGeom>
            <a:avLst/>
            <a:gdLst>
              <a:gd name="connsiteX0" fmla="*/ 0 w 1036056"/>
              <a:gd name="connsiteY0" fmla="*/ 103606 h 1189846"/>
              <a:gd name="connsiteX1" fmla="*/ 103606 w 1036056"/>
              <a:gd name="connsiteY1" fmla="*/ 0 h 1189846"/>
              <a:gd name="connsiteX2" fmla="*/ 932450 w 1036056"/>
              <a:gd name="connsiteY2" fmla="*/ 0 h 1189846"/>
              <a:gd name="connsiteX3" fmla="*/ 1036056 w 1036056"/>
              <a:gd name="connsiteY3" fmla="*/ 103606 h 1189846"/>
              <a:gd name="connsiteX4" fmla="*/ 1036056 w 1036056"/>
              <a:gd name="connsiteY4" fmla="*/ 1086240 h 1189846"/>
              <a:gd name="connsiteX5" fmla="*/ 932450 w 1036056"/>
              <a:gd name="connsiteY5" fmla="*/ 1189846 h 1189846"/>
              <a:gd name="connsiteX6" fmla="*/ 103606 w 1036056"/>
              <a:gd name="connsiteY6" fmla="*/ 1189846 h 1189846"/>
              <a:gd name="connsiteX7" fmla="*/ 0 w 1036056"/>
              <a:gd name="connsiteY7" fmla="*/ 1086240 h 1189846"/>
              <a:gd name="connsiteX8" fmla="*/ 0 w 1036056"/>
              <a:gd name="connsiteY8" fmla="*/ 103606 h 118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56" h="1189846">
                <a:moveTo>
                  <a:pt x="0" y="103606"/>
                </a:moveTo>
                <a:cubicBezTo>
                  <a:pt x="0" y="46386"/>
                  <a:pt x="46386" y="0"/>
                  <a:pt x="103606" y="0"/>
                </a:cubicBezTo>
                <a:lnTo>
                  <a:pt x="932450" y="0"/>
                </a:lnTo>
                <a:cubicBezTo>
                  <a:pt x="989670" y="0"/>
                  <a:pt x="1036056" y="46386"/>
                  <a:pt x="1036056" y="103606"/>
                </a:cubicBezTo>
                <a:lnTo>
                  <a:pt x="1036056" y="1086240"/>
                </a:lnTo>
                <a:cubicBezTo>
                  <a:pt x="1036056" y="1143460"/>
                  <a:pt x="989670" y="1189846"/>
                  <a:pt x="932450" y="1189846"/>
                </a:cubicBezTo>
                <a:lnTo>
                  <a:pt x="103606" y="1189846"/>
                </a:lnTo>
                <a:cubicBezTo>
                  <a:pt x="46386" y="1189846"/>
                  <a:pt x="0" y="1143460"/>
                  <a:pt x="0" y="1086240"/>
                </a:cubicBezTo>
                <a:lnTo>
                  <a:pt x="0" y="103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95" tIns="87495" rIns="87495" bIns="87495" numCol="1" spcCol="1270" anchor="ctr" anchorCtr="0">
            <a:noAutofit/>
          </a:bodyPr>
          <a:lstStyle/>
          <a:p>
            <a:pPr marL="0" lvl="0" indent="0" algn="ctr" defTabSz="666750">
              <a:lnSpc>
                <a:spcPct val="90000"/>
              </a:lnSpc>
              <a:spcBef>
                <a:spcPct val="0"/>
              </a:spcBef>
              <a:spcAft>
                <a:spcPct val="35000"/>
              </a:spcAft>
              <a:buNone/>
            </a:pPr>
            <a:r>
              <a:rPr lang="es-ES" sz="1500" b="1" kern="1200" dirty="0"/>
              <a:t>Fase 5</a:t>
            </a:r>
          </a:p>
          <a:p>
            <a:pPr marL="0" lvl="0" indent="0" algn="ctr" defTabSz="666750">
              <a:lnSpc>
                <a:spcPct val="90000"/>
              </a:lnSpc>
              <a:spcBef>
                <a:spcPct val="0"/>
              </a:spcBef>
              <a:spcAft>
                <a:spcPct val="35000"/>
              </a:spcAft>
              <a:buNone/>
            </a:pPr>
            <a:r>
              <a:rPr lang="es-ES" sz="1500" b="1" kern="1200" dirty="0"/>
              <a:t>Ene – Diciembre</a:t>
            </a:r>
          </a:p>
          <a:p>
            <a:pPr marL="0" lvl="0" indent="0" algn="ctr" defTabSz="666750">
              <a:lnSpc>
                <a:spcPct val="90000"/>
              </a:lnSpc>
              <a:spcBef>
                <a:spcPct val="0"/>
              </a:spcBef>
              <a:spcAft>
                <a:spcPct val="35000"/>
              </a:spcAft>
              <a:buNone/>
            </a:pPr>
            <a:r>
              <a:rPr lang="es-ES" sz="1500" b="1" kern="1200" dirty="0"/>
              <a:t>2020</a:t>
            </a:r>
          </a:p>
        </p:txBody>
      </p:sp>
      <p:sp>
        <p:nvSpPr>
          <p:cNvPr id="18" name="CuadroTexto 17">
            <a:extLst>
              <a:ext uri="{FF2B5EF4-FFF2-40B4-BE49-F238E27FC236}">
                <a16:creationId xmlns:a16="http://schemas.microsoft.com/office/drawing/2014/main" id="{6A039CAD-0105-8C49-94E4-53445A1A1A93}"/>
              </a:ext>
            </a:extLst>
          </p:cNvPr>
          <p:cNvSpPr txBox="1"/>
          <p:nvPr/>
        </p:nvSpPr>
        <p:spPr>
          <a:xfrm>
            <a:off x="5203790" y="4743273"/>
            <a:ext cx="1473480" cy="646331"/>
          </a:xfrm>
          <a:prstGeom prst="rect">
            <a:avLst/>
          </a:prstGeom>
          <a:noFill/>
        </p:spPr>
        <p:txBody>
          <a:bodyPr wrap="none" rtlCol="0">
            <a:spAutoFit/>
          </a:bodyPr>
          <a:lstStyle/>
          <a:p>
            <a:r>
              <a:rPr lang="es-CO" sz="1200" b="1" dirty="0">
                <a:solidFill>
                  <a:srgbClr val="3F65AA"/>
                </a:solidFill>
                <a:latin typeface="Arial" panose="020B0604020202020204" pitchFamily="34" charset="0"/>
                <a:cs typeface="Arial" panose="020B0604020202020204" pitchFamily="34" charset="0"/>
              </a:rPr>
              <a:t>VF</a:t>
            </a:r>
          </a:p>
          <a:p>
            <a:r>
              <a:rPr lang="es-CO" sz="1200" b="1" dirty="0">
                <a:solidFill>
                  <a:srgbClr val="3F65AA"/>
                </a:solidFill>
                <a:latin typeface="Arial" panose="020B0604020202020204" pitchFamily="34" charset="0"/>
                <a:cs typeface="Arial" panose="020B0604020202020204" pitchFamily="34" charset="0"/>
              </a:rPr>
              <a:t>Licitación</a:t>
            </a:r>
          </a:p>
          <a:p>
            <a:r>
              <a:rPr lang="es-CO" sz="1200" b="1" dirty="0">
                <a:solidFill>
                  <a:srgbClr val="3F65AA"/>
                </a:solidFill>
                <a:latin typeface="Arial" panose="020B0604020202020204" pitchFamily="34" charset="0"/>
                <a:cs typeface="Arial" panose="020B0604020202020204" pitchFamily="34" charset="0"/>
              </a:rPr>
              <a:t>Para Implementar</a:t>
            </a:r>
            <a:endParaRPr lang="es-CO" sz="1600" dirty="0"/>
          </a:p>
        </p:txBody>
      </p:sp>
      <p:sp>
        <p:nvSpPr>
          <p:cNvPr id="52" name="Forma libre 51">
            <a:extLst>
              <a:ext uri="{FF2B5EF4-FFF2-40B4-BE49-F238E27FC236}">
                <a16:creationId xmlns:a16="http://schemas.microsoft.com/office/drawing/2014/main" id="{73861475-629D-A944-92E8-FE8523B15D3E}"/>
              </a:ext>
            </a:extLst>
          </p:cNvPr>
          <p:cNvSpPr/>
          <p:nvPr/>
        </p:nvSpPr>
        <p:spPr>
          <a:xfrm>
            <a:off x="4112215" y="5672961"/>
            <a:ext cx="1036056" cy="1189846"/>
          </a:xfrm>
          <a:custGeom>
            <a:avLst/>
            <a:gdLst>
              <a:gd name="connsiteX0" fmla="*/ 0 w 1036056"/>
              <a:gd name="connsiteY0" fmla="*/ 103606 h 1189846"/>
              <a:gd name="connsiteX1" fmla="*/ 103606 w 1036056"/>
              <a:gd name="connsiteY1" fmla="*/ 0 h 1189846"/>
              <a:gd name="connsiteX2" fmla="*/ 932450 w 1036056"/>
              <a:gd name="connsiteY2" fmla="*/ 0 h 1189846"/>
              <a:gd name="connsiteX3" fmla="*/ 1036056 w 1036056"/>
              <a:gd name="connsiteY3" fmla="*/ 103606 h 1189846"/>
              <a:gd name="connsiteX4" fmla="*/ 1036056 w 1036056"/>
              <a:gd name="connsiteY4" fmla="*/ 1086240 h 1189846"/>
              <a:gd name="connsiteX5" fmla="*/ 932450 w 1036056"/>
              <a:gd name="connsiteY5" fmla="*/ 1189846 h 1189846"/>
              <a:gd name="connsiteX6" fmla="*/ 103606 w 1036056"/>
              <a:gd name="connsiteY6" fmla="*/ 1189846 h 1189846"/>
              <a:gd name="connsiteX7" fmla="*/ 0 w 1036056"/>
              <a:gd name="connsiteY7" fmla="*/ 1086240 h 1189846"/>
              <a:gd name="connsiteX8" fmla="*/ 0 w 1036056"/>
              <a:gd name="connsiteY8" fmla="*/ 103606 h 118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56" h="1189846">
                <a:moveTo>
                  <a:pt x="0" y="103606"/>
                </a:moveTo>
                <a:cubicBezTo>
                  <a:pt x="0" y="46386"/>
                  <a:pt x="46386" y="0"/>
                  <a:pt x="103606" y="0"/>
                </a:cubicBezTo>
                <a:lnTo>
                  <a:pt x="932450" y="0"/>
                </a:lnTo>
                <a:cubicBezTo>
                  <a:pt x="989670" y="0"/>
                  <a:pt x="1036056" y="46386"/>
                  <a:pt x="1036056" y="103606"/>
                </a:cubicBezTo>
                <a:lnTo>
                  <a:pt x="1036056" y="1086240"/>
                </a:lnTo>
                <a:cubicBezTo>
                  <a:pt x="1036056" y="1143460"/>
                  <a:pt x="989670" y="1189846"/>
                  <a:pt x="932450" y="1189846"/>
                </a:cubicBezTo>
                <a:lnTo>
                  <a:pt x="103606" y="1189846"/>
                </a:lnTo>
                <a:cubicBezTo>
                  <a:pt x="46386" y="1189846"/>
                  <a:pt x="0" y="1143460"/>
                  <a:pt x="0" y="1086240"/>
                </a:cubicBezTo>
                <a:lnTo>
                  <a:pt x="0" y="103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95" tIns="87495" rIns="87495" bIns="87495" numCol="1" spcCol="1270" anchor="ctr" anchorCtr="0">
            <a:noAutofit/>
          </a:bodyPr>
          <a:lstStyle/>
          <a:p>
            <a:pPr marL="0" lvl="0" indent="0" algn="ctr" defTabSz="666750">
              <a:lnSpc>
                <a:spcPct val="90000"/>
              </a:lnSpc>
              <a:spcBef>
                <a:spcPct val="0"/>
              </a:spcBef>
              <a:spcAft>
                <a:spcPct val="35000"/>
              </a:spcAft>
              <a:buNone/>
            </a:pPr>
            <a:r>
              <a:rPr lang="es-ES" sz="1500" b="1" kern="1200" dirty="0"/>
              <a:t>Fase 6</a:t>
            </a:r>
          </a:p>
          <a:p>
            <a:pPr marL="0" lvl="0" indent="0" algn="ctr" defTabSz="666750">
              <a:lnSpc>
                <a:spcPct val="90000"/>
              </a:lnSpc>
              <a:spcBef>
                <a:spcPct val="0"/>
              </a:spcBef>
              <a:spcAft>
                <a:spcPct val="35000"/>
              </a:spcAft>
              <a:buNone/>
            </a:pPr>
            <a:r>
              <a:rPr lang="es-ES" sz="1500" b="1" kern="1200" dirty="0"/>
              <a:t>Nov</a:t>
            </a:r>
          </a:p>
          <a:p>
            <a:pPr marL="0" lvl="0" indent="0" algn="ctr" defTabSz="666750">
              <a:lnSpc>
                <a:spcPct val="90000"/>
              </a:lnSpc>
              <a:spcBef>
                <a:spcPct val="0"/>
              </a:spcBef>
              <a:spcAft>
                <a:spcPct val="35000"/>
              </a:spcAft>
              <a:buNone/>
            </a:pPr>
            <a:r>
              <a:rPr lang="es-ES" sz="1500" b="1" kern="1200" dirty="0"/>
              <a:t>2021</a:t>
            </a:r>
          </a:p>
        </p:txBody>
      </p:sp>
      <p:sp>
        <p:nvSpPr>
          <p:cNvPr id="53" name="CuadroTexto 52">
            <a:extLst>
              <a:ext uri="{FF2B5EF4-FFF2-40B4-BE49-F238E27FC236}">
                <a16:creationId xmlns:a16="http://schemas.microsoft.com/office/drawing/2014/main" id="{8A1858E0-94F0-C648-BF84-74E8E749DA4B}"/>
              </a:ext>
            </a:extLst>
          </p:cNvPr>
          <p:cNvSpPr txBox="1"/>
          <p:nvPr/>
        </p:nvSpPr>
        <p:spPr>
          <a:xfrm>
            <a:off x="5246621" y="5919548"/>
            <a:ext cx="1600179" cy="646331"/>
          </a:xfrm>
          <a:prstGeom prst="rect">
            <a:avLst/>
          </a:prstGeom>
          <a:noFill/>
        </p:spPr>
        <p:txBody>
          <a:bodyPr wrap="square" rtlCol="0">
            <a:spAutoFit/>
          </a:bodyPr>
          <a:lstStyle/>
          <a:p>
            <a:r>
              <a:rPr lang="es-CO" sz="1200" b="1" dirty="0">
                <a:solidFill>
                  <a:srgbClr val="3F65AA"/>
                </a:solidFill>
                <a:latin typeface="Arial" panose="020B0604020202020204" pitchFamily="34" charset="0"/>
                <a:cs typeface="Arial" panose="020B0604020202020204" pitchFamily="34" charset="0"/>
              </a:rPr>
              <a:t>Pruebas y </a:t>
            </a:r>
          </a:p>
          <a:p>
            <a:r>
              <a:rPr lang="es-CO" sz="1200" b="1" dirty="0">
                <a:solidFill>
                  <a:srgbClr val="3F65AA"/>
                </a:solidFill>
                <a:latin typeface="Arial" panose="020B0604020202020204" pitchFamily="34" charset="0"/>
                <a:cs typeface="Arial" panose="020B0604020202020204" pitchFamily="34" charset="0"/>
              </a:rPr>
              <a:t>Certificación</a:t>
            </a:r>
            <a:endParaRPr lang="es-CO" sz="1600" b="1" dirty="0">
              <a:solidFill>
                <a:srgbClr val="3F65AA"/>
              </a:solidFill>
              <a:latin typeface="Arial" panose="020B0604020202020204" pitchFamily="34" charset="0"/>
              <a:cs typeface="Arial" panose="020B0604020202020204" pitchFamily="34" charset="0"/>
            </a:endParaRPr>
          </a:p>
          <a:p>
            <a:r>
              <a:rPr lang="es-CO" sz="1200" b="1" dirty="0">
                <a:solidFill>
                  <a:srgbClr val="3F65AA"/>
                </a:solidFill>
                <a:latin typeface="Arial" panose="020B0604020202020204" pitchFamily="34" charset="0"/>
                <a:cs typeface="Arial" panose="020B0604020202020204" pitchFamily="34" charset="0"/>
              </a:rPr>
              <a:t>Capacitación</a:t>
            </a:r>
            <a:endParaRPr lang="es-CO" sz="1600" b="1" dirty="0"/>
          </a:p>
        </p:txBody>
      </p:sp>
      <p:sp>
        <p:nvSpPr>
          <p:cNvPr id="54" name="CuadroTexto 53">
            <a:extLst>
              <a:ext uri="{FF2B5EF4-FFF2-40B4-BE49-F238E27FC236}">
                <a16:creationId xmlns:a16="http://schemas.microsoft.com/office/drawing/2014/main" id="{77522564-3133-6045-9CAD-348A657D0A4A}"/>
              </a:ext>
            </a:extLst>
          </p:cNvPr>
          <p:cNvSpPr txBox="1"/>
          <p:nvPr/>
        </p:nvSpPr>
        <p:spPr>
          <a:xfrm>
            <a:off x="139842" y="3117966"/>
            <a:ext cx="3655056" cy="400110"/>
          </a:xfrm>
          <a:prstGeom prst="rect">
            <a:avLst/>
          </a:prstGeom>
          <a:noFill/>
        </p:spPr>
        <p:txBody>
          <a:bodyPr wrap="square" rtlCol="0">
            <a:spAutoFit/>
          </a:bodyPr>
          <a:lstStyle/>
          <a:p>
            <a:r>
              <a:rPr lang="es-CO" sz="2000" dirty="0">
                <a:solidFill>
                  <a:schemeClr val="bg1"/>
                </a:solidFill>
                <a:latin typeface="Arial" panose="020B0604020202020204" pitchFamily="34" charset="0"/>
                <a:cs typeface="Arial" panose="020B0604020202020204" pitchFamily="34" charset="0"/>
              </a:rPr>
              <a:t>Nuevo SIMAT</a:t>
            </a:r>
          </a:p>
        </p:txBody>
      </p:sp>
      <p:sp>
        <p:nvSpPr>
          <p:cNvPr id="58" name="CuadroTexto 57">
            <a:extLst>
              <a:ext uri="{FF2B5EF4-FFF2-40B4-BE49-F238E27FC236}">
                <a16:creationId xmlns:a16="http://schemas.microsoft.com/office/drawing/2014/main" id="{6FA2A37C-38C4-D34D-AF4B-965AA84C4585}"/>
              </a:ext>
            </a:extLst>
          </p:cNvPr>
          <p:cNvSpPr txBox="1"/>
          <p:nvPr/>
        </p:nvSpPr>
        <p:spPr>
          <a:xfrm>
            <a:off x="217888" y="3539963"/>
            <a:ext cx="3494664" cy="307777"/>
          </a:xfrm>
          <a:prstGeom prst="rect">
            <a:avLst/>
          </a:prstGeom>
          <a:noFill/>
        </p:spPr>
        <p:txBody>
          <a:bodyPr wrap="square" rtlCol="0">
            <a:spAutoFit/>
          </a:bodyPr>
          <a:lstStyle/>
          <a:p>
            <a:r>
              <a:rPr lang="es-CO" sz="1400" b="1" dirty="0">
                <a:solidFill>
                  <a:schemeClr val="bg1"/>
                </a:solidFill>
                <a:latin typeface="Arial" panose="020B0604020202020204" pitchFamily="34" charset="0"/>
                <a:cs typeface="Arial" panose="020B0604020202020204" pitchFamily="34" charset="0"/>
              </a:rPr>
              <a:t>F4 – F6</a:t>
            </a:r>
          </a:p>
        </p:txBody>
      </p:sp>
    </p:spTree>
    <p:extLst>
      <p:ext uri="{BB962C8B-B14F-4D97-AF65-F5344CB8AC3E}">
        <p14:creationId xmlns:p14="http://schemas.microsoft.com/office/powerpoint/2010/main" val="19066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3" grpId="0"/>
      <p:bldP spid="47" grpId="0"/>
      <p:bldP spid="38" grpId="0"/>
      <p:bldP spid="66" grpId="0" animBg="1"/>
      <p:bldP spid="50" grpId="0" animBg="1"/>
      <p:bldP spid="9" grpId="0" animBg="1"/>
      <p:bldP spid="2" grpId="0" animBg="1"/>
      <p:bldP spid="32" grpId="0" animBg="1"/>
      <p:bldP spid="34" grpId="0" animBg="1"/>
      <p:bldP spid="35" grpId="0" animBg="1"/>
      <p:bldP spid="36" grpId="0" animBg="1"/>
      <p:bldP spid="37" grpId="0" animBg="1"/>
      <p:bldP spid="46" grpId="0" animBg="1"/>
      <p:bldP spid="48" grpId="0" animBg="1"/>
      <p:bldP spid="3" grpId="0" animBg="1"/>
      <p:bldP spid="33" grpId="0" animBg="1"/>
      <p:bldP spid="42" grpId="0" animBg="1"/>
      <p:bldP spid="51" grpId="0" animBg="1"/>
      <p:bldP spid="18" grpId="0"/>
      <p:bldP spid="52"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id="{292378DE-4BCF-804A-84D6-8BDC94475975}"/>
              </a:ext>
            </a:extLst>
          </p:cNvPr>
          <p:cNvSpPr txBox="1"/>
          <p:nvPr/>
        </p:nvSpPr>
        <p:spPr>
          <a:xfrm>
            <a:off x="3050719" y="3105834"/>
            <a:ext cx="5649238" cy="646331"/>
          </a:xfrm>
          <a:prstGeom prst="rect">
            <a:avLst/>
          </a:prstGeom>
          <a:noFill/>
        </p:spPr>
        <p:txBody>
          <a:bodyPr wrap="square" rtlCol="0">
            <a:spAutoFit/>
          </a:bodyPr>
          <a:lstStyle/>
          <a:p>
            <a:r>
              <a:rPr lang="es-CO" sz="3600" b="1" dirty="0">
                <a:solidFill>
                  <a:schemeClr val="bg1"/>
                </a:solidFill>
                <a:latin typeface="Arial" panose="020B0604020202020204" pitchFamily="34" charset="0"/>
                <a:cs typeface="Arial" panose="020B0604020202020204" pitchFamily="34" charset="0"/>
              </a:rPr>
              <a:t>#</a:t>
            </a:r>
            <a:r>
              <a:rPr lang="es-CO" sz="3600" dirty="0">
                <a:solidFill>
                  <a:schemeClr val="bg1"/>
                </a:solidFill>
                <a:latin typeface="Arial" panose="020B0604020202020204" pitchFamily="34" charset="0"/>
                <a:cs typeface="Arial" panose="020B0604020202020204" pitchFamily="34" charset="0"/>
              </a:rPr>
              <a:t>La</a:t>
            </a:r>
            <a:r>
              <a:rPr lang="es-CO" sz="3600" b="1" dirty="0">
                <a:solidFill>
                  <a:schemeClr val="bg1"/>
                </a:solidFill>
                <a:latin typeface="Arial" panose="020B0604020202020204" pitchFamily="34" charset="0"/>
                <a:cs typeface="Arial" panose="020B0604020202020204" pitchFamily="34" charset="0"/>
              </a:rPr>
              <a:t>Educación</a:t>
            </a:r>
            <a:r>
              <a:rPr lang="es-CO" sz="3600" dirty="0">
                <a:solidFill>
                  <a:schemeClr val="bg1"/>
                </a:solidFill>
                <a:latin typeface="Arial" panose="020B0604020202020204" pitchFamily="34" charset="0"/>
                <a:cs typeface="Arial" panose="020B0604020202020204" pitchFamily="34" charset="0"/>
              </a:rPr>
              <a:t>EsDeTodos</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783E4CE-C240-214C-B75F-411C5AD6F77D}"/>
              </a:ext>
            </a:extLst>
          </p:cNvPr>
          <p:cNvSpPr txBox="1"/>
          <p:nvPr/>
        </p:nvSpPr>
        <p:spPr>
          <a:xfrm>
            <a:off x="2807530" y="5133108"/>
            <a:ext cx="1634695"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47593BC-1CD9-E14C-95B1-3BC5BDD65AC9}"/>
              </a:ext>
            </a:extLst>
          </p:cNvPr>
          <p:cNvSpPr txBox="1"/>
          <p:nvPr/>
        </p:nvSpPr>
        <p:spPr>
          <a:xfrm>
            <a:off x="5203397"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1D60EC01-DBCD-EA43-A971-889D5C4E215C}"/>
              </a:ext>
            </a:extLst>
          </p:cNvPr>
          <p:cNvSpPr txBox="1"/>
          <p:nvPr/>
        </p:nvSpPr>
        <p:spPr>
          <a:xfrm>
            <a:off x="7783568"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EFC1ADE-26D0-3F45-8E27-92EB9D75682A}"/>
              </a:ext>
            </a:extLst>
          </p:cNvPr>
          <p:cNvPicPr>
            <a:picLocks noChangeAspect="1"/>
          </p:cNvPicPr>
          <p:nvPr/>
        </p:nvPicPr>
        <p:blipFill>
          <a:blip r:embed="rId2"/>
          <a:stretch>
            <a:fillRect/>
          </a:stretch>
        </p:blipFill>
        <p:spPr>
          <a:xfrm>
            <a:off x="2488403" y="5209824"/>
            <a:ext cx="304800" cy="215900"/>
          </a:xfrm>
          <a:prstGeom prst="rect">
            <a:avLst/>
          </a:prstGeom>
        </p:spPr>
      </p:pic>
      <p:pic>
        <p:nvPicPr>
          <p:cNvPr id="5" name="Imagen 4">
            <a:extLst>
              <a:ext uri="{FF2B5EF4-FFF2-40B4-BE49-F238E27FC236}">
                <a16:creationId xmlns:a16="http://schemas.microsoft.com/office/drawing/2014/main" id="{074F8FDD-5177-254D-91A5-090B38923318}"/>
              </a:ext>
            </a:extLst>
          </p:cNvPr>
          <p:cNvPicPr>
            <a:picLocks noChangeAspect="1"/>
          </p:cNvPicPr>
          <p:nvPr/>
        </p:nvPicPr>
        <p:blipFill>
          <a:blip r:embed="rId3"/>
          <a:stretch>
            <a:fillRect/>
          </a:stretch>
        </p:blipFill>
        <p:spPr>
          <a:xfrm>
            <a:off x="4978280" y="5203474"/>
            <a:ext cx="266700" cy="228600"/>
          </a:xfrm>
          <a:prstGeom prst="rect">
            <a:avLst/>
          </a:prstGeom>
        </p:spPr>
      </p:pic>
      <p:pic>
        <p:nvPicPr>
          <p:cNvPr id="13" name="Imagen 12">
            <a:extLst>
              <a:ext uri="{FF2B5EF4-FFF2-40B4-BE49-F238E27FC236}">
                <a16:creationId xmlns:a16="http://schemas.microsoft.com/office/drawing/2014/main" id="{B4582D57-FC4C-E748-B2B6-6C8AAB9599ED}"/>
              </a:ext>
            </a:extLst>
          </p:cNvPr>
          <p:cNvPicPr>
            <a:picLocks noChangeAspect="1"/>
          </p:cNvPicPr>
          <p:nvPr/>
        </p:nvPicPr>
        <p:blipFill>
          <a:blip r:embed="rId4"/>
          <a:stretch>
            <a:fillRect/>
          </a:stretch>
        </p:blipFill>
        <p:spPr>
          <a:xfrm>
            <a:off x="7569144" y="5197124"/>
            <a:ext cx="228600" cy="241300"/>
          </a:xfrm>
          <a:prstGeom prst="rect">
            <a:avLst/>
          </a:prstGeom>
        </p:spPr>
      </p:pic>
      <p:pic>
        <p:nvPicPr>
          <p:cNvPr id="4" name="Imagen 3">
            <a:extLst>
              <a:ext uri="{FF2B5EF4-FFF2-40B4-BE49-F238E27FC236}">
                <a16:creationId xmlns:a16="http://schemas.microsoft.com/office/drawing/2014/main" id="{3539ACF9-627C-EB48-80D5-8211035E69E9}"/>
              </a:ext>
            </a:extLst>
          </p:cNvPr>
          <p:cNvPicPr>
            <a:picLocks noChangeAspect="1"/>
          </p:cNvPicPr>
          <p:nvPr/>
        </p:nvPicPr>
        <p:blipFill>
          <a:blip r:embed="rId5"/>
          <a:stretch>
            <a:fillRect/>
          </a:stretch>
        </p:blipFill>
        <p:spPr>
          <a:xfrm>
            <a:off x="-7088" y="803257"/>
            <a:ext cx="3200937" cy="609702"/>
          </a:xfrm>
          <a:prstGeom prst="rect">
            <a:avLst/>
          </a:prstGeom>
        </p:spPr>
      </p:pic>
    </p:spTree>
    <p:extLst>
      <p:ext uri="{BB962C8B-B14F-4D97-AF65-F5344CB8AC3E}">
        <p14:creationId xmlns:p14="http://schemas.microsoft.com/office/powerpoint/2010/main" val="2343845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1B0EA0C9-8FCA-6340-BE73-D7E8F21E92F9}"/>
              </a:ext>
            </a:extLst>
          </p:cNvPr>
          <p:cNvGraphicFramePr>
            <a:graphicFrameLocks/>
          </p:cNvGraphicFramePr>
          <p:nvPr>
            <p:extLst>
              <p:ext uri="{D42A27DB-BD31-4B8C-83A1-F6EECF244321}">
                <p14:modId xmlns:p14="http://schemas.microsoft.com/office/powerpoint/2010/main" val="3040885302"/>
              </p:ext>
            </p:extLst>
          </p:nvPr>
        </p:nvGraphicFramePr>
        <p:xfrm>
          <a:off x="2528425" y="972273"/>
          <a:ext cx="7981388" cy="5243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014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0D0B25C-0859-4449-B9C7-D78F86429FA5}"/>
              </a:ext>
            </a:extLst>
          </p:cNvPr>
          <p:cNvSpPr/>
          <p:nvPr/>
        </p:nvSpPr>
        <p:spPr>
          <a:xfrm>
            <a:off x="-7088" y="42072"/>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id="{E8FD72E6-DD9B-5E48-9BFE-283B7E98C7B4}"/>
              </a:ext>
            </a:extLst>
          </p:cNvPr>
          <p:cNvSpPr txBox="1"/>
          <p:nvPr/>
        </p:nvSpPr>
        <p:spPr>
          <a:xfrm>
            <a:off x="571986" y="3288567"/>
            <a:ext cx="3194137" cy="646331"/>
          </a:xfrm>
          <a:prstGeom prst="rect">
            <a:avLst/>
          </a:prstGeom>
          <a:noFill/>
        </p:spPr>
        <p:txBody>
          <a:bodyPr wrap="square" rtlCol="0">
            <a:spAutoFit/>
          </a:bodyPr>
          <a:lstStyle/>
          <a:p>
            <a:r>
              <a:rPr lang="es-CO" sz="3600" dirty="0">
                <a:solidFill>
                  <a:schemeClr val="bg1"/>
                </a:solidFill>
                <a:latin typeface="Arial" panose="020B0604020202020204" pitchFamily="34" charset="0"/>
                <a:cs typeface="Arial" panose="020B0604020202020204" pitchFamily="34" charset="0"/>
              </a:rPr>
              <a:t>Contenido</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70384673-F29E-9E41-AA5C-3DC9D9A43280}"/>
              </a:ext>
            </a:extLst>
          </p:cNvPr>
          <p:cNvSpPr txBox="1"/>
          <p:nvPr/>
        </p:nvSpPr>
        <p:spPr>
          <a:xfrm>
            <a:off x="3411384" y="1021267"/>
            <a:ext cx="4565010" cy="707886"/>
          </a:xfrm>
          <a:prstGeom prst="rect">
            <a:avLst/>
          </a:prstGeom>
          <a:noFill/>
        </p:spPr>
        <p:txBody>
          <a:bodyPr wrap="square" rtlCol="0">
            <a:spAutoFit/>
          </a:bodyPr>
          <a:lstStyle/>
          <a:p>
            <a:r>
              <a:rPr lang="es-CO" sz="2000" b="1" dirty="0">
                <a:solidFill>
                  <a:schemeClr val="bg1"/>
                </a:solidFill>
                <a:latin typeface="Arial" panose="020B0604020202020204" pitchFamily="34" charset="0"/>
                <a:cs typeface="Arial" panose="020B0604020202020204" pitchFamily="34" charset="0"/>
              </a:rPr>
              <a:t>1.      Qué pasó</a:t>
            </a:r>
            <a:endParaRPr lang="es-CO" sz="2000" b="1" dirty="0">
              <a:solidFill>
                <a:srgbClr val="3F65AA"/>
              </a:solidFill>
              <a:latin typeface="Arial" panose="020B0604020202020204" pitchFamily="34" charset="0"/>
              <a:cs typeface="Arial" panose="020B0604020202020204" pitchFamily="34" charset="0"/>
            </a:endParaRPr>
          </a:p>
          <a:p>
            <a:endParaRPr lang="es-CO" sz="2000" b="1" dirty="0">
              <a:solidFill>
                <a:schemeClr val="bg1"/>
              </a:solidFill>
              <a:latin typeface="Arial" panose="020B0604020202020204" pitchFamily="34" charset="0"/>
              <a:cs typeface="Arial" panose="020B0604020202020204" pitchFamily="34" charset="0"/>
            </a:endParaRPr>
          </a:p>
        </p:txBody>
      </p:sp>
      <p:cxnSp>
        <p:nvCxnSpPr>
          <p:cNvPr id="12" name="Conector recto 11">
            <a:extLst>
              <a:ext uri="{FF2B5EF4-FFF2-40B4-BE49-F238E27FC236}">
                <a16:creationId xmlns:a16="http://schemas.microsoft.com/office/drawing/2014/main" id="{00CA5B2E-9B93-D749-8537-30C99D8E2240}"/>
              </a:ext>
            </a:extLst>
          </p:cNvPr>
          <p:cNvCxnSpPr>
            <a:cxnSpLocks/>
          </p:cNvCxnSpPr>
          <p:nvPr/>
        </p:nvCxnSpPr>
        <p:spPr>
          <a:xfrm>
            <a:off x="2918334" y="2472478"/>
            <a:ext cx="1" cy="23556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25010642-4C9F-D04E-B556-F64103285FC2}"/>
              </a:ext>
            </a:extLst>
          </p:cNvPr>
          <p:cNvSpPr txBox="1"/>
          <p:nvPr/>
        </p:nvSpPr>
        <p:spPr>
          <a:xfrm>
            <a:off x="3938964" y="1522612"/>
            <a:ext cx="3898750" cy="954107"/>
          </a:xfrm>
          <a:prstGeom prst="rect">
            <a:avLst/>
          </a:prstGeom>
          <a:noFill/>
        </p:spPr>
        <p:txBody>
          <a:bodyPr wrap="square" rtlCol="0">
            <a:spAutoFit/>
          </a:bodyPr>
          <a:lstStyle/>
          <a:p>
            <a:r>
              <a:rPr lang="es-CO" sz="1400" dirty="0">
                <a:solidFill>
                  <a:schemeClr val="bg1"/>
                </a:solidFill>
                <a:latin typeface="Arial" panose="020B0604020202020204" pitchFamily="34" charset="0"/>
                <a:cs typeface="Arial" panose="020B0604020202020204" pitchFamily="34" charset="0"/>
              </a:rPr>
              <a:t>Describe la secuencia de eventos acontecidos durante el proceso de gestion de matricula en la vigencia 2019.</a:t>
            </a:r>
          </a:p>
          <a:p>
            <a:endParaRPr lang="es-CO" sz="1400" dirty="0">
              <a:solidFill>
                <a:schemeClr val="bg1"/>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CCDBA80E-CCA9-4A4D-BE3D-BB91B79BC0B9}"/>
              </a:ext>
            </a:extLst>
          </p:cNvPr>
          <p:cNvSpPr txBox="1"/>
          <p:nvPr/>
        </p:nvSpPr>
        <p:spPr>
          <a:xfrm>
            <a:off x="3411384" y="2366397"/>
            <a:ext cx="4565010" cy="400110"/>
          </a:xfrm>
          <a:prstGeom prst="rect">
            <a:avLst/>
          </a:prstGeom>
          <a:noFill/>
        </p:spPr>
        <p:txBody>
          <a:bodyPr wrap="square" rtlCol="0">
            <a:spAutoFit/>
          </a:bodyPr>
          <a:lstStyle/>
          <a:p>
            <a:r>
              <a:rPr lang="es-CO" sz="2000" b="1" dirty="0">
                <a:solidFill>
                  <a:schemeClr val="bg1"/>
                </a:solidFill>
                <a:latin typeface="Arial" panose="020B0604020202020204" pitchFamily="34" charset="0"/>
                <a:cs typeface="Arial" panose="020B0604020202020204" pitchFamily="34" charset="0"/>
              </a:rPr>
              <a:t>2.      Qué se hizo</a:t>
            </a:r>
          </a:p>
        </p:txBody>
      </p:sp>
      <p:sp>
        <p:nvSpPr>
          <p:cNvPr id="20" name="CuadroTexto 19">
            <a:extLst>
              <a:ext uri="{FF2B5EF4-FFF2-40B4-BE49-F238E27FC236}">
                <a16:creationId xmlns:a16="http://schemas.microsoft.com/office/drawing/2014/main" id="{F2B3827E-B9B3-D84B-BFBE-528B1B2E1FC3}"/>
              </a:ext>
            </a:extLst>
          </p:cNvPr>
          <p:cNvSpPr txBox="1"/>
          <p:nvPr/>
        </p:nvSpPr>
        <p:spPr>
          <a:xfrm>
            <a:off x="3938964" y="2822393"/>
            <a:ext cx="3432326" cy="954107"/>
          </a:xfrm>
          <a:prstGeom prst="rect">
            <a:avLst/>
          </a:prstGeom>
          <a:noFill/>
        </p:spPr>
        <p:txBody>
          <a:bodyPr wrap="square" rtlCol="0">
            <a:spAutoFit/>
          </a:bodyPr>
          <a:lstStyle/>
          <a:p>
            <a:r>
              <a:rPr lang="es-CO" sz="1400" dirty="0">
                <a:solidFill>
                  <a:schemeClr val="bg1"/>
                </a:solidFill>
                <a:latin typeface="Arial" panose="020B0604020202020204" pitchFamily="34" charset="0"/>
                <a:cs typeface="Arial" panose="020B0604020202020204" pitchFamily="34" charset="0"/>
              </a:rPr>
              <a:t>Describe las acciones tomadas para remediar la afectación en el Servicio de Sistema Integrado de Matrículas</a:t>
            </a:r>
          </a:p>
          <a:p>
            <a:endParaRPr lang="es-CO" sz="1400" dirty="0">
              <a:solidFill>
                <a:schemeClr val="bg1"/>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5F133A60-056A-BC4D-BD24-4F265596E4DF}"/>
              </a:ext>
            </a:extLst>
          </p:cNvPr>
          <p:cNvSpPr txBox="1"/>
          <p:nvPr/>
        </p:nvSpPr>
        <p:spPr>
          <a:xfrm>
            <a:off x="3411384" y="3611732"/>
            <a:ext cx="4565010" cy="400110"/>
          </a:xfrm>
          <a:prstGeom prst="rect">
            <a:avLst/>
          </a:prstGeom>
          <a:noFill/>
        </p:spPr>
        <p:txBody>
          <a:bodyPr wrap="square" rtlCol="0">
            <a:spAutoFit/>
          </a:bodyPr>
          <a:lstStyle/>
          <a:p>
            <a:r>
              <a:rPr lang="es-CO" sz="2000" b="1" dirty="0">
                <a:solidFill>
                  <a:schemeClr val="bg1"/>
                </a:solidFill>
                <a:latin typeface="Arial" panose="020B0604020202020204" pitchFamily="34" charset="0"/>
                <a:cs typeface="Arial" panose="020B0604020202020204" pitchFamily="34" charset="0"/>
              </a:rPr>
              <a:t>3.      Estado actual</a:t>
            </a:r>
          </a:p>
        </p:txBody>
      </p:sp>
      <p:sp>
        <p:nvSpPr>
          <p:cNvPr id="22" name="CuadroTexto 21">
            <a:extLst>
              <a:ext uri="{FF2B5EF4-FFF2-40B4-BE49-F238E27FC236}">
                <a16:creationId xmlns:a16="http://schemas.microsoft.com/office/drawing/2014/main" id="{454932F1-0073-7B42-A6C1-A35A40A58ADB}"/>
              </a:ext>
            </a:extLst>
          </p:cNvPr>
          <p:cNvSpPr txBox="1"/>
          <p:nvPr/>
        </p:nvSpPr>
        <p:spPr>
          <a:xfrm>
            <a:off x="3938964" y="4062517"/>
            <a:ext cx="3212284" cy="738664"/>
          </a:xfrm>
          <a:prstGeom prst="rect">
            <a:avLst/>
          </a:prstGeom>
          <a:noFill/>
        </p:spPr>
        <p:txBody>
          <a:bodyPr wrap="square" rtlCol="0">
            <a:spAutoFit/>
          </a:bodyPr>
          <a:lstStyle/>
          <a:p>
            <a:r>
              <a:rPr lang="es-CO" sz="1400" dirty="0">
                <a:solidFill>
                  <a:schemeClr val="bg1"/>
                </a:solidFill>
                <a:latin typeface="Arial" panose="020B0604020202020204" pitchFamily="34" charset="0"/>
                <a:cs typeface="Arial" panose="020B0604020202020204" pitchFamily="34" charset="0"/>
              </a:rPr>
              <a:t>Estatus del sistema de información una vez ejecutados las actividades de remediación.</a:t>
            </a:r>
          </a:p>
        </p:txBody>
      </p:sp>
      <p:pic>
        <p:nvPicPr>
          <p:cNvPr id="4" name="Imagen 3">
            <a:extLst>
              <a:ext uri="{FF2B5EF4-FFF2-40B4-BE49-F238E27FC236}">
                <a16:creationId xmlns:a16="http://schemas.microsoft.com/office/drawing/2014/main" id="{138FBAFA-4997-B948-8567-31FBAE1C713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07023" y="1156495"/>
            <a:ext cx="4170038" cy="4967177"/>
          </a:xfrm>
          <a:prstGeom prst="rect">
            <a:avLst/>
          </a:prstGeom>
        </p:spPr>
      </p:pic>
      <p:sp>
        <p:nvSpPr>
          <p:cNvPr id="13" name="CuadroTexto 12">
            <a:extLst>
              <a:ext uri="{FF2B5EF4-FFF2-40B4-BE49-F238E27FC236}">
                <a16:creationId xmlns:a16="http://schemas.microsoft.com/office/drawing/2014/main" id="{2E199855-8441-4EAF-BAD0-2C4379814D53}"/>
              </a:ext>
            </a:extLst>
          </p:cNvPr>
          <p:cNvSpPr txBox="1"/>
          <p:nvPr/>
        </p:nvSpPr>
        <p:spPr>
          <a:xfrm>
            <a:off x="3411384" y="5013429"/>
            <a:ext cx="4565010" cy="400110"/>
          </a:xfrm>
          <a:prstGeom prst="rect">
            <a:avLst/>
          </a:prstGeom>
          <a:noFill/>
        </p:spPr>
        <p:txBody>
          <a:bodyPr wrap="square" rtlCol="0">
            <a:spAutoFit/>
          </a:bodyPr>
          <a:lstStyle/>
          <a:p>
            <a:r>
              <a:rPr lang="es-CO" sz="2000" b="1" dirty="0">
                <a:solidFill>
                  <a:schemeClr val="bg1"/>
                </a:solidFill>
                <a:latin typeface="Arial" panose="020B0604020202020204" pitchFamily="34" charset="0"/>
                <a:cs typeface="Arial" panose="020B0604020202020204" pitchFamily="34" charset="0"/>
              </a:rPr>
              <a:t>4.      Qué sigue</a:t>
            </a:r>
          </a:p>
        </p:txBody>
      </p:sp>
      <p:sp>
        <p:nvSpPr>
          <p:cNvPr id="14" name="CuadroTexto 13">
            <a:extLst>
              <a:ext uri="{FF2B5EF4-FFF2-40B4-BE49-F238E27FC236}">
                <a16:creationId xmlns:a16="http://schemas.microsoft.com/office/drawing/2014/main" id="{9F66EB32-62E0-4A02-BF8F-B5F13D29FE5F}"/>
              </a:ext>
            </a:extLst>
          </p:cNvPr>
          <p:cNvSpPr txBox="1"/>
          <p:nvPr/>
        </p:nvSpPr>
        <p:spPr>
          <a:xfrm>
            <a:off x="3938964" y="5458899"/>
            <a:ext cx="3810445" cy="738664"/>
          </a:xfrm>
          <a:prstGeom prst="rect">
            <a:avLst/>
          </a:prstGeom>
          <a:noFill/>
        </p:spPr>
        <p:txBody>
          <a:bodyPr wrap="square" rtlCol="0">
            <a:spAutoFit/>
          </a:bodyPr>
          <a:lstStyle/>
          <a:p>
            <a:r>
              <a:rPr lang="es-ES" sz="1400" dirty="0">
                <a:solidFill>
                  <a:schemeClr val="bg1"/>
                </a:solidFill>
                <a:latin typeface="Arial" panose="020B0604020202020204" pitchFamily="34" charset="0"/>
                <a:cs typeface="Arial" panose="020B0604020202020204" pitchFamily="34" charset="0"/>
              </a:rPr>
              <a:t>D</a:t>
            </a:r>
            <a:r>
              <a:rPr lang="es-CO" sz="1400" dirty="0">
                <a:solidFill>
                  <a:schemeClr val="bg1"/>
                </a:solidFill>
                <a:latin typeface="Arial" panose="020B0604020202020204" pitchFamily="34" charset="0"/>
                <a:cs typeface="Arial" panose="020B0604020202020204" pitchFamily="34" charset="0"/>
              </a:rPr>
              <a:t>escribe las acciones de mejora por fases que se proyectan sobre el Sistema Integrado de Matrículas.</a:t>
            </a:r>
          </a:p>
        </p:txBody>
      </p:sp>
    </p:spTree>
    <p:extLst>
      <p:ext uri="{BB962C8B-B14F-4D97-AF65-F5344CB8AC3E}">
        <p14:creationId xmlns:p14="http://schemas.microsoft.com/office/powerpoint/2010/main" val="118024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700C3C-0BF3-5544-9382-A5B9BB82E3A1}"/>
              </a:ext>
            </a:extLst>
          </p:cNvPr>
          <p:cNvSpPr txBox="1"/>
          <p:nvPr/>
        </p:nvSpPr>
        <p:spPr>
          <a:xfrm>
            <a:off x="3641162" y="787054"/>
            <a:ext cx="1653203" cy="2215991"/>
          </a:xfrm>
          <a:prstGeom prst="rect">
            <a:avLst/>
          </a:prstGeom>
          <a:noFill/>
        </p:spPr>
        <p:txBody>
          <a:bodyPr wrap="square" rtlCol="0">
            <a:spAutoFit/>
          </a:bodyPr>
          <a:lstStyle/>
          <a:p>
            <a:r>
              <a:rPr lang="es-CO" sz="13800" b="1" dirty="0">
                <a:solidFill>
                  <a:srgbClr val="3F65AA"/>
                </a:solidFill>
                <a:latin typeface="Arial" panose="020B0604020202020204" pitchFamily="34" charset="0"/>
                <a:cs typeface="Arial" panose="020B0604020202020204" pitchFamily="34" charset="0"/>
              </a:rPr>
              <a:t>1.</a:t>
            </a:r>
          </a:p>
        </p:txBody>
      </p:sp>
      <p:sp>
        <p:nvSpPr>
          <p:cNvPr id="27" name="Rectángulo 26">
            <a:extLst>
              <a:ext uri="{FF2B5EF4-FFF2-40B4-BE49-F238E27FC236}">
                <a16:creationId xmlns:a16="http://schemas.microsoft.com/office/drawing/2014/main" id="{1EFE5F46-1483-6E42-AFD1-2C024A1BE0EE}"/>
              </a:ext>
            </a:extLst>
          </p:cNvPr>
          <p:cNvSpPr/>
          <p:nvPr/>
        </p:nvSpPr>
        <p:spPr>
          <a:xfrm>
            <a:off x="5543106" y="-7088"/>
            <a:ext cx="6648894" cy="6865088"/>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26" name="CuadroTexto 25">
            <a:extLst>
              <a:ext uri="{FF2B5EF4-FFF2-40B4-BE49-F238E27FC236}">
                <a16:creationId xmlns:a16="http://schemas.microsoft.com/office/drawing/2014/main" id="{D4211EAE-0013-F941-8237-E6E2EB02C1EB}"/>
              </a:ext>
            </a:extLst>
          </p:cNvPr>
          <p:cNvSpPr txBox="1"/>
          <p:nvPr/>
        </p:nvSpPr>
        <p:spPr>
          <a:xfrm>
            <a:off x="613458" y="2818747"/>
            <a:ext cx="4568142" cy="1323439"/>
          </a:xfrm>
          <a:prstGeom prst="rect">
            <a:avLst/>
          </a:prstGeom>
          <a:noFill/>
        </p:spPr>
        <p:txBody>
          <a:bodyPr wrap="square" rtlCol="0">
            <a:spAutoFit/>
          </a:bodyPr>
          <a:lstStyle/>
          <a:p>
            <a:pPr algn="just"/>
            <a:r>
              <a:rPr lang="es-CO" sz="1600" dirty="0">
                <a:solidFill>
                  <a:srgbClr val="3F65AA"/>
                </a:solidFill>
                <a:latin typeface="Arial" panose="020B0604020202020204" pitchFamily="34" charset="0"/>
                <a:cs typeface="Arial" panose="020B0604020202020204" pitchFamily="34" charset="0"/>
              </a:rPr>
              <a:t>SIMAT, es el Sistema integrado de gestión y gobierno sobre las instituciones oficiales y no oficiales que permite organizar y controlar el proceso de matrícula nacional en todas sus etapas. </a:t>
            </a:r>
          </a:p>
        </p:txBody>
      </p:sp>
      <p:cxnSp>
        <p:nvCxnSpPr>
          <p:cNvPr id="32" name="Conector recto 31">
            <a:extLst>
              <a:ext uri="{FF2B5EF4-FFF2-40B4-BE49-F238E27FC236}">
                <a16:creationId xmlns:a16="http://schemas.microsoft.com/office/drawing/2014/main" id="{CF5412A4-136E-ED4F-88A8-0A11FD1F133E}"/>
              </a:ext>
            </a:extLst>
          </p:cNvPr>
          <p:cNvCxnSpPr>
            <a:cxnSpLocks/>
          </p:cNvCxnSpPr>
          <p:nvPr/>
        </p:nvCxnSpPr>
        <p:spPr>
          <a:xfrm flipH="1">
            <a:off x="5536020" y="4525002"/>
            <a:ext cx="22044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CF0A85E7-F503-CA46-87E1-DCD887D04A46}"/>
              </a:ext>
            </a:extLst>
          </p:cNvPr>
          <p:cNvSpPr txBox="1"/>
          <p:nvPr/>
        </p:nvSpPr>
        <p:spPr>
          <a:xfrm>
            <a:off x="6223589" y="4063889"/>
            <a:ext cx="1708299" cy="369332"/>
          </a:xfrm>
          <a:prstGeom prst="rect">
            <a:avLst/>
          </a:prstGeom>
          <a:noFill/>
        </p:spPr>
        <p:txBody>
          <a:bodyPr wrap="square" rtlCol="0">
            <a:spAutoFit/>
          </a:bodyPr>
          <a:lstStyle/>
          <a:p>
            <a:r>
              <a:rPr lang="es-CO" b="1" dirty="0">
                <a:solidFill>
                  <a:srgbClr val="E3ECF8"/>
                </a:solidFill>
                <a:latin typeface="Arial" panose="020B0604020202020204" pitchFamily="34" charset="0"/>
                <a:cs typeface="Arial" panose="020B0604020202020204" pitchFamily="34" charset="0"/>
              </a:rPr>
              <a:t>Qué pasó</a:t>
            </a:r>
          </a:p>
        </p:txBody>
      </p:sp>
      <p:cxnSp>
        <p:nvCxnSpPr>
          <p:cNvPr id="38" name="Conector recto 37">
            <a:extLst>
              <a:ext uri="{FF2B5EF4-FFF2-40B4-BE49-F238E27FC236}">
                <a16:creationId xmlns:a16="http://schemas.microsoft.com/office/drawing/2014/main" id="{026FDF06-326F-3D4F-A592-A1FB1667274E}"/>
              </a:ext>
            </a:extLst>
          </p:cNvPr>
          <p:cNvCxnSpPr>
            <a:cxnSpLocks/>
          </p:cNvCxnSpPr>
          <p:nvPr/>
        </p:nvCxnSpPr>
        <p:spPr>
          <a:xfrm flipH="1">
            <a:off x="5536020" y="5141692"/>
            <a:ext cx="22044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BDBC73FC-5C86-3A48-AF92-9BAC6683C51E}"/>
              </a:ext>
            </a:extLst>
          </p:cNvPr>
          <p:cNvSpPr txBox="1"/>
          <p:nvPr/>
        </p:nvSpPr>
        <p:spPr>
          <a:xfrm>
            <a:off x="6223589" y="4680579"/>
            <a:ext cx="1708299" cy="369332"/>
          </a:xfrm>
          <a:prstGeom prst="rect">
            <a:avLst/>
          </a:prstGeom>
          <a:noFill/>
        </p:spPr>
        <p:txBody>
          <a:bodyPr wrap="square" rtlCol="0">
            <a:spAutoFit/>
          </a:bodyPr>
          <a:lstStyle/>
          <a:p>
            <a:r>
              <a:rPr lang="es-CO" b="1" dirty="0">
                <a:solidFill>
                  <a:srgbClr val="E3ECF8"/>
                </a:solidFill>
                <a:latin typeface="Arial" panose="020B0604020202020204" pitchFamily="34" charset="0"/>
                <a:cs typeface="Arial" panose="020B0604020202020204" pitchFamily="34" charset="0"/>
              </a:rPr>
              <a:t>Qué se hizo</a:t>
            </a:r>
          </a:p>
        </p:txBody>
      </p:sp>
      <p:cxnSp>
        <p:nvCxnSpPr>
          <p:cNvPr id="40" name="Conector recto 39">
            <a:extLst>
              <a:ext uri="{FF2B5EF4-FFF2-40B4-BE49-F238E27FC236}">
                <a16:creationId xmlns:a16="http://schemas.microsoft.com/office/drawing/2014/main" id="{8D137E97-41CF-6C4E-BBFF-57E74B23789D}"/>
              </a:ext>
            </a:extLst>
          </p:cNvPr>
          <p:cNvCxnSpPr>
            <a:cxnSpLocks/>
          </p:cNvCxnSpPr>
          <p:nvPr/>
        </p:nvCxnSpPr>
        <p:spPr>
          <a:xfrm flipH="1">
            <a:off x="5536020" y="5807998"/>
            <a:ext cx="22044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89AC425F-A6BB-7348-B6DF-4A3026FD4B97}"/>
              </a:ext>
            </a:extLst>
          </p:cNvPr>
          <p:cNvSpPr txBox="1"/>
          <p:nvPr/>
        </p:nvSpPr>
        <p:spPr>
          <a:xfrm>
            <a:off x="6223589" y="5346885"/>
            <a:ext cx="1708299" cy="369332"/>
          </a:xfrm>
          <a:prstGeom prst="rect">
            <a:avLst/>
          </a:prstGeom>
          <a:noFill/>
        </p:spPr>
        <p:txBody>
          <a:bodyPr wrap="square" rtlCol="0">
            <a:spAutoFit/>
          </a:bodyPr>
          <a:lstStyle/>
          <a:p>
            <a:r>
              <a:rPr lang="es-CO" b="1" dirty="0">
                <a:solidFill>
                  <a:srgbClr val="E3ECF8"/>
                </a:solidFill>
                <a:latin typeface="Arial" panose="020B0604020202020204" pitchFamily="34" charset="0"/>
                <a:cs typeface="Arial" panose="020B0604020202020204" pitchFamily="34" charset="0"/>
              </a:rPr>
              <a:t>Estado actual</a:t>
            </a:r>
          </a:p>
        </p:txBody>
      </p:sp>
      <p:cxnSp>
        <p:nvCxnSpPr>
          <p:cNvPr id="11" name="Conector recto 10">
            <a:extLst>
              <a:ext uri="{FF2B5EF4-FFF2-40B4-BE49-F238E27FC236}">
                <a16:creationId xmlns:a16="http://schemas.microsoft.com/office/drawing/2014/main" id="{5BF2F9D4-D884-4872-9580-D0DD6223CB77}"/>
              </a:ext>
            </a:extLst>
          </p:cNvPr>
          <p:cNvCxnSpPr>
            <a:cxnSpLocks/>
          </p:cNvCxnSpPr>
          <p:nvPr/>
        </p:nvCxnSpPr>
        <p:spPr>
          <a:xfrm flipH="1">
            <a:off x="5549076" y="6421954"/>
            <a:ext cx="22044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AB26C672-56D4-4206-AE63-DCBC59680BFD}"/>
              </a:ext>
            </a:extLst>
          </p:cNvPr>
          <p:cNvSpPr txBox="1"/>
          <p:nvPr/>
        </p:nvSpPr>
        <p:spPr>
          <a:xfrm>
            <a:off x="6236645" y="5960841"/>
            <a:ext cx="1708299" cy="369332"/>
          </a:xfrm>
          <a:prstGeom prst="rect">
            <a:avLst/>
          </a:prstGeom>
          <a:noFill/>
        </p:spPr>
        <p:txBody>
          <a:bodyPr wrap="square" rtlCol="0">
            <a:spAutoFit/>
          </a:bodyPr>
          <a:lstStyle/>
          <a:p>
            <a:r>
              <a:rPr lang="es-CO" b="1" dirty="0">
                <a:solidFill>
                  <a:srgbClr val="E3ECF8"/>
                </a:solidFill>
                <a:latin typeface="Arial" panose="020B0604020202020204" pitchFamily="34" charset="0"/>
                <a:cs typeface="Arial" panose="020B0604020202020204" pitchFamily="34" charset="0"/>
              </a:rPr>
              <a:t>Qué sigue</a:t>
            </a:r>
          </a:p>
        </p:txBody>
      </p:sp>
    </p:spTree>
    <p:extLst>
      <p:ext uri="{BB962C8B-B14F-4D97-AF65-F5344CB8AC3E}">
        <p14:creationId xmlns:p14="http://schemas.microsoft.com/office/powerpoint/2010/main" val="96895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370F1A6-B03C-3B4A-B4D7-FF4876B34831}"/>
              </a:ext>
            </a:extLst>
          </p:cNvPr>
          <p:cNvSpPr txBox="1"/>
          <p:nvPr/>
        </p:nvSpPr>
        <p:spPr>
          <a:xfrm>
            <a:off x="1650670" y="91699"/>
            <a:ext cx="10295069" cy="461665"/>
          </a:xfrm>
          <a:prstGeom prst="rect">
            <a:avLst/>
          </a:prstGeom>
          <a:noFill/>
        </p:spPr>
        <p:txBody>
          <a:bodyPr wrap="square" rtlCol="0">
            <a:spAutoFit/>
          </a:bodyPr>
          <a:lstStyle/>
          <a:p>
            <a:r>
              <a:rPr lang="es-CO" sz="2400" b="1" dirty="0">
                <a:solidFill>
                  <a:srgbClr val="3F65AA"/>
                </a:solidFill>
                <a:latin typeface="Arial" panose="020B0604020202020204" pitchFamily="34" charset="0"/>
                <a:cs typeface="Arial" panose="020B0604020202020204" pitchFamily="34" charset="0"/>
              </a:rPr>
              <a:t>Arquitectura de Referencia</a:t>
            </a:r>
          </a:p>
        </p:txBody>
      </p:sp>
      <p:sp>
        <p:nvSpPr>
          <p:cNvPr id="10" name="Rectángulo 9">
            <a:extLst>
              <a:ext uri="{FF2B5EF4-FFF2-40B4-BE49-F238E27FC236}">
                <a16:creationId xmlns:a16="http://schemas.microsoft.com/office/drawing/2014/main" id="{F21BEE7C-5577-CA4F-A187-CF1AB4A0B577}"/>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id="{72BE683C-05D3-B849-A65B-BA73D598E378}"/>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grpSp>
        <p:nvGrpSpPr>
          <p:cNvPr id="8" name="Grupo 7">
            <a:extLst>
              <a:ext uri="{FF2B5EF4-FFF2-40B4-BE49-F238E27FC236}">
                <a16:creationId xmlns:a16="http://schemas.microsoft.com/office/drawing/2014/main" id="{C9CAF0D3-66AC-6248-A62C-901EC0CE90F1}"/>
              </a:ext>
            </a:extLst>
          </p:cNvPr>
          <p:cNvGrpSpPr/>
          <p:nvPr/>
        </p:nvGrpSpPr>
        <p:grpSpPr>
          <a:xfrm>
            <a:off x="5974240" y="1459617"/>
            <a:ext cx="1368152" cy="307777"/>
            <a:chOff x="3347864" y="1543496"/>
            <a:chExt cx="1368152" cy="349588"/>
          </a:xfrm>
        </p:grpSpPr>
        <p:pic>
          <p:nvPicPr>
            <p:cNvPr id="9" name="Imagen 8">
              <a:extLst>
                <a:ext uri="{FF2B5EF4-FFF2-40B4-BE49-F238E27FC236}">
                  <a16:creationId xmlns:a16="http://schemas.microsoft.com/office/drawing/2014/main" id="{049B0F42-7803-7A4F-BF38-22B70A2EEA65}"/>
                </a:ext>
              </a:extLst>
            </p:cNvPr>
            <p:cNvPicPr>
              <a:picLocks noChangeAspect="1"/>
            </p:cNvPicPr>
            <p:nvPr/>
          </p:nvPicPr>
          <p:blipFill rotWithShape="1">
            <a:blip r:embed="rId2">
              <a:extLst>
                <a:ext uri="{28A0092B-C50C-407E-A947-70E740481C1C}">
                  <a14:useLocalDpi xmlns:a14="http://schemas.microsoft.com/office/drawing/2010/main" val="0"/>
                </a:ext>
              </a:extLst>
            </a:blip>
            <a:srcRect b="29000"/>
            <a:stretch/>
          </p:blipFill>
          <p:spPr>
            <a:xfrm>
              <a:off x="3347864" y="1543496"/>
              <a:ext cx="1368152" cy="307777"/>
            </a:xfrm>
            <a:prstGeom prst="rect">
              <a:avLst/>
            </a:prstGeom>
          </p:spPr>
        </p:pic>
        <p:sp>
          <p:nvSpPr>
            <p:cNvPr id="12" name="CuadroTexto 11">
              <a:extLst>
                <a:ext uri="{FF2B5EF4-FFF2-40B4-BE49-F238E27FC236}">
                  <a16:creationId xmlns:a16="http://schemas.microsoft.com/office/drawing/2014/main" id="{3AC28422-F1E9-BC44-A680-57FE0BCCEADC}"/>
                </a:ext>
              </a:extLst>
            </p:cNvPr>
            <p:cNvSpPr txBox="1"/>
            <p:nvPr/>
          </p:nvSpPr>
          <p:spPr>
            <a:xfrm>
              <a:off x="3851920" y="1543496"/>
              <a:ext cx="522707" cy="349588"/>
            </a:xfrm>
            <a:prstGeom prst="rect">
              <a:avLst/>
            </a:prstGeom>
            <a:noFill/>
          </p:spPr>
          <p:txBody>
            <a:bodyPr wrap="none" rtlCol="0">
              <a:spAutoFit/>
            </a:bodyPr>
            <a:lstStyle/>
            <a:p>
              <a:r>
                <a:rPr lang="es-CO" sz="1400" dirty="0"/>
                <a:t>Web</a:t>
              </a:r>
            </a:p>
          </p:txBody>
        </p:sp>
      </p:grpSp>
      <p:sp>
        <p:nvSpPr>
          <p:cNvPr id="13" name="Rectángulo 12">
            <a:extLst>
              <a:ext uri="{FF2B5EF4-FFF2-40B4-BE49-F238E27FC236}">
                <a16:creationId xmlns:a16="http://schemas.microsoft.com/office/drawing/2014/main" id="{B6F5A828-8A78-6340-9D97-B9801804F2C2}"/>
              </a:ext>
            </a:extLst>
          </p:cNvPr>
          <p:cNvSpPr/>
          <p:nvPr/>
        </p:nvSpPr>
        <p:spPr>
          <a:xfrm>
            <a:off x="3808780" y="1895628"/>
            <a:ext cx="1656184" cy="432048"/>
          </a:xfrm>
          <a:prstGeom prst="rect">
            <a:avLst/>
          </a:prstGeom>
          <a:solidFill>
            <a:srgbClr val="D236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Seguridad Lógica</a:t>
            </a:r>
          </a:p>
        </p:txBody>
      </p:sp>
      <p:sp>
        <p:nvSpPr>
          <p:cNvPr id="14" name="Rectángulo 13">
            <a:extLst>
              <a:ext uri="{FF2B5EF4-FFF2-40B4-BE49-F238E27FC236}">
                <a16:creationId xmlns:a16="http://schemas.microsoft.com/office/drawing/2014/main" id="{CD9FC3F3-87B8-F841-89A1-5B429DE4F0AB}"/>
              </a:ext>
            </a:extLst>
          </p:cNvPr>
          <p:cNvSpPr/>
          <p:nvPr/>
        </p:nvSpPr>
        <p:spPr>
          <a:xfrm>
            <a:off x="5552178" y="1895628"/>
            <a:ext cx="2196244" cy="432048"/>
          </a:xfrm>
          <a:prstGeom prst="rect">
            <a:avLst/>
          </a:prstGeom>
          <a:solidFill>
            <a:srgbClr val="D236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Seguridad de Autenticación (SSO)</a:t>
            </a:r>
          </a:p>
        </p:txBody>
      </p:sp>
      <p:sp>
        <p:nvSpPr>
          <p:cNvPr id="15" name="Rectángulo 14">
            <a:extLst>
              <a:ext uri="{FF2B5EF4-FFF2-40B4-BE49-F238E27FC236}">
                <a16:creationId xmlns:a16="http://schemas.microsoft.com/office/drawing/2014/main" id="{4B96838D-1024-F942-901F-18D9865FEEAE}"/>
              </a:ext>
            </a:extLst>
          </p:cNvPr>
          <p:cNvSpPr/>
          <p:nvPr/>
        </p:nvSpPr>
        <p:spPr>
          <a:xfrm>
            <a:off x="7824723" y="1895628"/>
            <a:ext cx="1656184" cy="4320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bg1"/>
                </a:solidFill>
              </a:rPr>
              <a:t>Seguridad Física</a:t>
            </a:r>
          </a:p>
        </p:txBody>
      </p:sp>
      <p:sp>
        <p:nvSpPr>
          <p:cNvPr id="16" name="Rectángulo 15">
            <a:extLst>
              <a:ext uri="{FF2B5EF4-FFF2-40B4-BE49-F238E27FC236}">
                <a16:creationId xmlns:a16="http://schemas.microsoft.com/office/drawing/2014/main" id="{6E9585E7-47C8-C145-A699-A242868C8CE8}"/>
              </a:ext>
            </a:extLst>
          </p:cNvPr>
          <p:cNvSpPr/>
          <p:nvPr/>
        </p:nvSpPr>
        <p:spPr>
          <a:xfrm>
            <a:off x="6834875" y="2504865"/>
            <a:ext cx="2669516" cy="81118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bg1"/>
                </a:solidFill>
              </a:rPr>
              <a:t>Áreas de Negocio Internas</a:t>
            </a:r>
          </a:p>
        </p:txBody>
      </p:sp>
      <p:sp>
        <p:nvSpPr>
          <p:cNvPr id="17" name="Rectángulo 16">
            <a:extLst>
              <a:ext uri="{FF2B5EF4-FFF2-40B4-BE49-F238E27FC236}">
                <a16:creationId xmlns:a16="http://schemas.microsoft.com/office/drawing/2014/main" id="{89FF7C01-4217-6F44-B8C0-23A36DB9F38B}"/>
              </a:ext>
            </a:extLst>
          </p:cNvPr>
          <p:cNvSpPr/>
          <p:nvPr/>
        </p:nvSpPr>
        <p:spPr>
          <a:xfrm>
            <a:off x="3798736" y="2508852"/>
            <a:ext cx="2967729" cy="8145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CO" sz="1400" dirty="0">
              <a:solidFill>
                <a:schemeClr val="tx1"/>
              </a:solidFill>
            </a:endParaRPr>
          </a:p>
          <a:p>
            <a:pPr algn="ctr"/>
            <a:r>
              <a:rPr lang="es-CO" sz="1400" b="1" dirty="0">
                <a:solidFill>
                  <a:schemeClr val="tx1"/>
                </a:solidFill>
              </a:rPr>
              <a:t>Áreas de Negocio Externas</a:t>
            </a:r>
          </a:p>
        </p:txBody>
      </p:sp>
      <p:sp>
        <p:nvSpPr>
          <p:cNvPr id="18" name="Rectángulo 17">
            <a:extLst>
              <a:ext uri="{FF2B5EF4-FFF2-40B4-BE49-F238E27FC236}">
                <a16:creationId xmlns:a16="http://schemas.microsoft.com/office/drawing/2014/main" id="{FF373A6B-389A-3A41-A9DE-66E7229C4FC2}"/>
              </a:ext>
            </a:extLst>
          </p:cNvPr>
          <p:cNvSpPr/>
          <p:nvPr/>
        </p:nvSpPr>
        <p:spPr>
          <a:xfrm>
            <a:off x="3808781" y="3452358"/>
            <a:ext cx="442215" cy="2623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solidFill>
                  <a:schemeClr val="bg1"/>
                </a:solidFill>
              </a:rPr>
              <a:t>CMS</a:t>
            </a:r>
          </a:p>
        </p:txBody>
      </p:sp>
      <p:sp>
        <p:nvSpPr>
          <p:cNvPr id="19" name="Rectángulo 18">
            <a:extLst>
              <a:ext uri="{FF2B5EF4-FFF2-40B4-BE49-F238E27FC236}">
                <a16:creationId xmlns:a16="http://schemas.microsoft.com/office/drawing/2014/main" id="{A928E132-8192-1848-B767-262CC96FA014}"/>
              </a:ext>
            </a:extLst>
          </p:cNvPr>
          <p:cNvSpPr/>
          <p:nvPr/>
        </p:nvSpPr>
        <p:spPr>
          <a:xfrm>
            <a:off x="4301719" y="3450541"/>
            <a:ext cx="515144" cy="26600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rPr>
              <a:t>CRM</a:t>
            </a:r>
          </a:p>
        </p:txBody>
      </p:sp>
      <p:sp>
        <p:nvSpPr>
          <p:cNvPr id="20" name="Rectángulo 19">
            <a:extLst>
              <a:ext uri="{FF2B5EF4-FFF2-40B4-BE49-F238E27FC236}">
                <a16:creationId xmlns:a16="http://schemas.microsoft.com/office/drawing/2014/main" id="{EFA458C4-0011-B848-AE88-E1FDDFD346D8}"/>
              </a:ext>
            </a:extLst>
          </p:cNvPr>
          <p:cNvSpPr/>
          <p:nvPr/>
        </p:nvSpPr>
        <p:spPr>
          <a:xfrm>
            <a:off x="4865187" y="3457916"/>
            <a:ext cx="463692" cy="2623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rPr>
              <a:t>LMS</a:t>
            </a:r>
          </a:p>
        </p:txBody>
      </p:sp>
      <p:sp>
        <p:nvSpPr>
          <p:cNvPr id="21" name="Rectángulo 20">
            <a:extLst>
              <a:ext uri="{FF2B5EF4-FFF2-40B4-BE49-F238E27FC236}">
                <a16:creationId xmlns:a16="http://schemas.microsoft.com/office/drawing/2014/main" id="{94150126-D2BF-5C40-89AA-73AF3957FF02}"/>
              </a:ext>
            </a:extLst>
          </p:cNvPr>
          <p:cNvSpPr/>
          <p:nvPr/>
        </p:nvSpPr>
        <p:spPr>
          <a:xfrm>
            <a:off x="5400887" y="3449935"/>
            <a:ext cx="361830" cy="2623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rPr>
              <a:t>GP</a:t>
            </a:r>
          </a:p>
        </p:txBody>
      </p:sp>
      <p:sp>
        <p:nvSpPr>
          <p:cNvPr id="22" name="Rectángulo 21">
            <a:extLst>
              <a:ext uri="{FF2B5EF4-FFF2-40B4-BE49-F238E27FC236}">
                <a16:creationId xmlns:a16="http://schemas.microsoft.com/office/drawing/2014/main" id="{0B21BBD2-EC3B-1B42-A7E9-F7F1B76B57F1}"/>
              </a:ext>
            </a:extLst>
          </p:cNvPr>
          <p:cNvSpPr/>
          <p:nvPr/>
        </p:nvSpPr>
        <p:spPr>
          <a:xfrm>
            <a:off x="5823082" y="3457916"/>
            <a:ext cx="506627" cy="2623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rPr>
              <a:t>BPM</a:t>
            </a:r>
          </a:p>
        </p:txBody>
      </p:sp>
      <p:sp>
        <p:nvSpPr>
          <p:cNvPr id="23" name="Rectángulo 22">
            <a:extLst>
              <a:ext uri="{FF2B5EF4-FFF2-40B4-BE49-F238E27FC236}">
                <a16:creationId xmlns:a16="http://schemas.microsoft.com/office/drawing/2014/main" id="{D3FB5BEA-E8D8-FF47-8CF6-2A71723B2058}"/>
              </a:ext>
            </a:extLst>
          </p:cNvPr>
          <p:cNvSpPr/>
          <p:nvPr/>
        </p:nvSpPr>
        <p:spPr>
          <a:xfrm>
            <a:off x="6409406" y="3449935"/>
            <a:ext cx="480171" cy="2623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rPr>
              <a:t>SGD</a:t>
            </a:r>
          </a:p>
        </p:txBody>
      </p:sp>
      <p:sp>
        <p:nvSpPr>
          <p:cNvPr id="24" name="Rectángulo 23">
            <a:extLst>
              <a:ext uri="{FF2B5EF4-FFF2-40B4-BE49-F238E27FC236}">
                <a16:creationId xmlns:a16="http://schemas.microsoft.com/office/drawing/2014/main" id="{CC75A93A-FFB4-604E-9DC0-81EB12064EA5}"/>
              </a:ext>
            </a:extLst>
          </p:cNvPr>
          <p:cNvSpPr/>
          <p:nvPr/>
        </p:nvSpPr>
        <p:spPr>
          <a:xfrm>
            <a:off x="6961584" y="3457916"/>
            <a:ext cx="503560" cy="262378"/>
          </a:xfrm>
          <a:prstGeom prst="rect">
            <a:avLst/>
          </a:prstGeom>
          <a:solidFill>
            <a:srgbClr val="9C2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solidFill>
                  <a:schemeClr val="bg1"/>
                </a:solidFill>
              </a:rPr>
              <a:t>DWH</a:t>
            </a:r>
          </a:p>
        </p:txBody>
      </p:sp>
      <p:sp>
        <p:nvSpPr>
          <p:cNvPr id="25" name="Rectángulo 24">
            <a:extLst>
              <a:ext uri="{FF2B5EF4-FFF2-40B4-BE49-F238E27FC236}">
                <a16:creationId xmlns:a16="http://schemas.microsoft.com/office/drawing/2014/main" id="{950E79E3-CD44-8C48-A2A0-F2D13293FDE6}"/>
              </a:ext>
            </a:extLst>
          </p:cNvPr>
          <p:cNvSpPr/>
          <p:nvPr/>
        </p:nvSpPr>
        <p:spPr>
          <a:xfrm>
            <a:off x="8074876" y="3456699"/>
            <a:ext cx="356426" cy="262378"/>
          </a:xfrm>
          <a:prstGeom prst="rect">
            <a:avLst/>
          </a:prstGeom>
          <a:solidFill>
            <a:srgbClr val="9C2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rPr>
              <a:t>BI</a:t>
            </a:r>
          </a:p>
        </p:txBody>
      </p:sp>
      <p:sp>
        <p:nvSpPr>
          <p:cNvPr id="26" name="Rectángulo 25">
            <a:extLst>
              <a:ext uri="{FF2B5EF4-FFF2-40B4-BE49-F238E27FC236}">
                <a16:creationId xmlns:a16="http://schemas.microsoft.com/office/drawing/2014/main" id="{DA353C5F-A994-5246-BC43-CF0D2510A0D2}"/>
              </a:ext>
            </a:extLst>
          </p:cNvPr>
          <p:cNvSpPr/>
          <p:nvPr/>
        </p:nvSpPr>
        <p:spPr>
          <a:xfrm>
            <a:off x="7536264" y="3449564"/>
            <a:ext cx="467492" cy="262378"/>
          </a:xfrm>
          <a:prstGeom prst="rect">
            <a:avLst/>
          </a:prstGeom>
          <a:solidFill>
            <a:srgbClr val="9C28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rPr>
              <a:t>ERP</a:t>
            </a:r>
          </a:p>
        </p:txBody>
      </p:sp>
      <p:sp>
        <p:nvSpPr>
          <p:cNvPr id="27" name="Rectángulo redondeado 23">
            <a:extLst>
              <a:ext uri="{FF2B5EF4-FFF2-40B4-BE49-F238E27FC236}">
                <a16:creationId xmlns:a16="http://schemas.microsoft.com/office/drawing/2014/main" id="{82B9E847-3053-F849-A78D-8D4B1C117FEF}"/>
              </a:ext>
            </a:extLst>
          </p:cNvPr>
          <p:cNvSpPr/>
          <p:nvPr/>
        </p:nvSpPr>
        <p:spPr>
          <a:xfrm>
            <a:off x="3807892" y="3889776"/>
            <a:ext cx="5673015" cy="288032"/>
          </a:xfrm>
          <a:prstGeom prst="roundRect">
            <a:avLst/>
          </a:prstGeom>
          <a:solidFill>
            <a:schemeClr val="bg1">
              <a:lumMod val="65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BPM – SOA – Orquestación de Servicios</a:t>
            </a:r>
          </a:p>
        </p:txBody>
      </p:sp>
      <p:sp>
        <p:nvSpPr>
          <p:cNvPr id="28" name="Rectángulo redondeado 24">
            <a:extLst>
              <a:ext uri="{FF2B5EF4-FFF2-40B4-BE49-F238E27FC236}">
                <a16:creationId xmlns:a16="http://schemas.microsoft.com/office/drawing/2014/main" id="{41680F1A-4221-1149-9560-7392E3ADD473}"/>
              </a:ext>
            </a:extLst>
          </p:cNvPr>
          <p:cNvSpPr/>
          <p:nvPr/>
        </p:nvSpPr>
        <p:spPr>
          <a:xfrm>
            <a:off x="3807892" y="4310532"/>
            <a:ext cx="5673015" cy="288032"/>
          </a:xfrm>
          <a:prstGeom prst="roundRect">
            <a:avLst/>
          </a:prstGeom>
          <a:solidFill>
            <a:schemeClr val="bg1">
              <a:lumMod val="65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Enterprise Data </a:t>
            </a:r>
            <a:r>
              <a:rPr lang="es-CO" sz="2000" dirty="0" err="1">
                <a:solidFill>
                  <a:schemeClr val="tx1"/>
                </a:solidFill>
              </a:rPr>
              <a:t>Service</a:t>
            </a:r>
            <a:r>
              <a:rPr lang="es-CO" sz="2000" dirty="0">
                <a:solidFill>
                  <a:schemeClr val="tx1"/>
                </a:solidFill>
              </a:rPr>
              <a:t> </a:t>
            </a:r>
          </a:p>
        </p:txBody>
      </p:sp>
      <p:sp>
        <p:nvSpPr>
          <p:cNvPr id="29" name="Rectángulo 28">
            <a:extLst>
              <a:ext uri="{FF2B5EF4-FFF2-40B4-BE49-F238E27FC236}">
                <a16:creationId xmlns:a16="http://schemas.microsoft.com/office/drawing/2014/main" id="{693C0A4B-F660-2E4F-884A-9F9C90D17EC7}"/>
              </a:ext>
            </a:extLst>
          </p:cNvPr>
          <p:cNvSpPr/>
          <p:nvPr/>
        </p:nvSpPr>
        <p:spPr>
          <a:xfrm>
            <a:off x="3808780" y="5082888"/>
            <a:ext cx="567212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Conectividad</a:t>
            </a:r>
          </a:p>
        </p:txBody>
      </p:sp>
      <p:sp>
        <p:nvSpPr>
          <p:cNvPr id="30" name="Multidocumento 31">
            <a:extLst>
              <a:ext uri="{FF2B5EF4-FFF2-40B4-BE49-F238E27FC236}">
                <a16:creationId xmlns:a16="http://schemas.microsoft.com/office/drawing/2014/main" id="{D5C99BC5-1D58-1849-B08B-B2D6C87B8529}"/>
              </a:ext>
            </a:extLst>
          </p:cNvPr>
          <p:cNvSpPr/>
          <p:nvPr/>
        </p:nvSpPr>
        <p:spPr>
          <a:xfrm>
            <a:off x="6962220" y="4663328"/>
            <a:ext cx="694381" cy="311445"/>
          </a:xfrm>
          <a:prstGeom prst="flowChartMulti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t>XML</a:t>
            </a:r>
          </a:p>
        </p:txBody>
      </p:sp>
      <p:grpSp>
        <p:nvGrpSpPr>
          <p:cNvPr id="31" name="Grupo 30">
            <a:extLst>
              <a:ext uri="{FF2B5EF4-FFF2-40B4-BE49-F238E27FC236}">
                <a16:creationId xmlns:a16="http://schemas.microsoft.com/office/drawing/2014/main" id="{DC954DF9-7480-164F-BCA4-15650D468880}"/>
              </a:ext>
            </a:extLst>
          </p:cNvPr>
          <p:cNvGrpSpPr/>
          <p:nvPr/>
        </p:nvGrpSpPr>
        <p:grpSpPr>
          <a:xfrm>
            <a:off x="3941193" y="4681804"/>
            <a:ext cx="688103" cy="276999"/>
            <a:chOff x="2096566" y="4350355"/>
            <a:chExt cx="688103" cy="276999"/>
          </a:xfrm>
        </p:grpSpPr>
        <p:pic>
          <p:nvPicPr>
            <p:cNvPr id="32" name="Imagen 31">
              <a:extLst>
                <a:ext uri="{FF2B5EF4-FFF2-40B4-BE49-F238E27FC236}">
                  <a16:creationId xmlns:a16="http://schemas.microsoft.com/office/drawing/2014/main" id="{15979625-4A74-BA41-A9B3-7302533CF5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566" y="4350355"/>
              <a:ext cx="688103" cy="273900"/>
            </a:xfrm>
            <a:prstGeom prst="rect">
              <a:avLst/>
            </a:prstGeom>
          </p:spPr>
        </p:pic>
        <p:sp>
          <p:nvSpPr>
            <p:cNvPr id="33" name="CuadroTexto 32">
              <a:extLst>
                <a:ext uri="{FF2B5EF4-FFF2-40B4-BE49-F238E27FC236}">
                  <a16:creationId xmlns:a16="http://schemas.microsoft.com/office/drawing/2014/main" id="{A8A368CB-0D04-F84A-A70B-674FC96BDC55}"/>
                </a:ext>
              </a:extLst>
            </p:cNvPr>
            <p:cNvSpPr txBox="1"/>
            <p:nvPr/>
          </p:nvSpPr>
          <p:spPr>
            <a:xfrm>
              <a:off x="2168587" y="4350355"/>
              <a:ext cx="544060" cy="276999"/>
            </a:xfrm>
            <a:prstGeom prst="rect">
              <a:avLst/>
            </a:prstGeom>
            <a:noFill/>
          </p:spPr>
          <p:txBody>
            <a:bodyPr wrap="none" rtlCol="0">
              <a:spAutoFit/>
            </a:bodyPr>
            <a:lstStyle/>
            <a:p>
              <a:r>
                <a:rPr lang="es-CO" sz="1200" dirty="0"/>
                <a:t>Datos</a:t>
              </a:r>
            </a:p>
          </p:txBody>
        </p:sp>
      </p:grpSp>
      <p:grpSp>
        <p:nvGrpSpPr>
          <p:cNvPr id="34" name="Grupo 33">
            <a:extLst>
              <a:ext uri="{FF2B5EF4-FFF2-40B4-BE49-F238E27FC236}">
                <a16:creationId xmlns:a16="http://schemas.microsoft.com/office/drawing/2014/main" id="{6321A412-4B73-024C-92C9-9937FFC3E964}"/>
              </a:ext>
            </a:extLst>
          </p:cNvPr>
          <p:cNvGrpSpPr/>
          <p:nvPr/>
        </p:nvGrpSpPr>
        <p:grpSpPr>
          <a:xfrm>
            <a:off x="4668930" y="4697150"/>
            <a:ext cx="688103" cy="287434"/>
            <a:chOff x="2824303" y="4365702"/>
            <a:chExt cx="688103" cy="287434"/>
          </a:xfrm>
        </p:grpSpPr>
        <p:pic>
          <p:nvPicPr>
            <p:cNvPr id="35" name="Imagen 34">
              <a:extLst>
                <a:ext uri="{FF2B5EF4-FFF2-40B4-BE49-F238E27FC236}">
                  <a16:creationId xmlns:a16="http://schemas.microsoft.com/office/drawing/2014/main" id="{1EBAD871-1BD3-F64C-8DA0-7D5F52862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03" y="4365702"/>
              <a:ext cx="688103" cy="273900"/>
            </a:xfrm>
            <a:prstGeom prst="rect">
              <a:avLst/>
            </a:prstGeom>
          </p:spPr>
        </p:pic>
        <p:sp>
          <p:nvSpPr>
            <p:cNvPr id="36" name="CuadroTexto 35">
              <a:extLst>
                <a:ext uri="{FF2B5EF4-FFF2-40B4-BE49-F238E27FC236}">
                  <a16:creationId xmlns:a16="http://schemas.microsoft.com/office/drawing/2014/main" id="{B1D732D2-3CA5-0147-9656-DAE61CF0F899}"/>
                </a:ext>
              </a:extLst>
            </p:cNvPr>
            <p:cNvSpPr txBox="1"/>
            <p:nvPr/>
          </p:nvSpPr>
          <p:spPr>
            <a:xfrm>
              <a:off x="2949164" y="4376137"/>
              <a:ext cx="510653" cy="276999"/>
            </a:xfrm>
            <a:prstGeom prst="rect">
              <a:avLst/>
            </a:prstGeom>
            <a:noFill/>
          </p:spPr>
          <p:txBody>
            <a:bodyPr wrap="none" rtlCol="0">
              <a:spAutoFit/>
            </a:bodyPr>
            <a:lstStyle/>
            <a:p>
              <a:r>
                <a:rPr lang="es-CO" sz="1200" dirty="0"/>
                <a:t>DWH</a:t>
              </a:r>
            </a:p>
          </p:txBody>
        </p:sp>
      </p:grpSp>
      <p:sp>
        <p:nvSpPr>
          <p:cNvPr id="37" name="Multidocumento 36">
            <a:extLst>
              <a:ext uri="{FF2B5EF4-FFF2-40B4-BE49-F238E27FC236}">
                <a16:creationId xmlns:a16="http://schemas.microsoft.com/office/drawing/2014/main" id="{F4975CD9-7BF7-2747-96EE-2C7F1D0DC6C8}"/>
              </a:ext>
            </a:extLst>
          </p:cNvPr>
          <p:cNvSpPr/>
          <p:nvPr/>
        </p:nvSpPr>
        <p:spPr>
          <a:xfrm>
            <a:off x="8047274" y="4673140"/>
            <a:ext cx="694381" cy="311445"/>
          </a:xfrm>
          <a:prstGeom prst="flowChartMultidocumen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t>SQL</a:t>
            </a:r>
          </a:p>
        </p:txBody>
      </p:sp>
      <p:sp>
        <p:nvSpPr>
          <p:cNvPr id="38" name="Rectángulo 37">
            <a:extLst>
              <a:ext uri="{FF2B5EF4-FFF2-40B4-BE49-F238E27FC236}">
                <a16:creationId xmlns:a16="http://schemas.microsoft.com/office/drawing/2014/main" id="{01346967-C594-FF4B-8703-0601CE6A046C}"/>
              </a:ext>
            </a:extLst>
          </p:cNvPr>
          <p:cNvSpPr/>
          <p:nvPr/>
        </p:nvSpPr>
        <p:spPr>
          <a:xfrm>
            <a:off x="3801203" y="5681532"/>
            <a:ext cx="1856592" cy="432048"/>
          </a:xfrm>
          <a:prstGeom prst="rect">
            <a:avLst/>
          </a:prstGeom>
          <a:solidFill>
            <a:srgbClr val="3EA0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bg1"/>
                </a:solidFill>
              </a:rPr>
              <a:t>Servidores de Aplicaciones</a:t>
            </a:r>
          </a:p>
        </p:txBody>
      </p:sp>
      <p:sp>
        <p:nvSpPr>
          <p:cNvPr id="39" name="Rectángulo 38">
            <a:extLst>
              <a:ext uri="{FF2B5EF4-FFF2-40B4-BE49-F238E27FC236}">
                <a16:creationId xmlns:a16="http://schemas.microsoft.com/office/drawing/2014/main" id="{041A3653-BE27-1247-A715-E9D98F9D1545}"/>
              </a:ext>
            </a:extLst>
          </p:cNvPr>
          <p:cNvSpPr/>
          <p:nvPr/>
        </p:nvSpPr>
        <p:spPr>
          <a:xfrm>
            <a:off x="5797519" y="5681532"/>
            <a:ext cx="1811181" cy="432048"/>
          </a:xfrm>
          <a:prstGeom prst="rect">
            <a:avLst/>
          </a:prstGeom>
          <a:solidFill>
            <a:srgbClr val="3EA0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bg1"/>
                </a:solidFill>
              </a:rPr>
              <a:t>Servidores de Bases de Datos</a:t>
            </a:r>
          </a:p>
        </p:txBody>
      </p:sp>
      <p:sp>
        <p:nvSpPr>
          <p:cNvPr id="40" name="Rectángulo 39">
            <a:extLst>
              <a:ext uri="{FF2B5EF4-FFF2-40B4-BE49-F238E27FC236}">
                <a16:creationId xmlns:a16="http://schemas.microsoft.com/office/drawing/2014/main" id="{7858B979-971A-8B4A-BDE6-994B524F767E}"/>
              </a:ext>
            </a:extLst>
          </p:cNvPr>
          <p:cNvSpPr/>
          <p:nvPr/>
        </p:nvSpPr>
        <p:spPr>
          <a:xfrm>
            <a:off x="7748422" y="5660280"/>
            <a:ext cx="1732484" cy="432048"/>
          </a:xfrm>
          <a:prstGeom prst="rect">
            <a:avLst/>
          </a:prstGeom>
          <a:solidFill>
            <a:srgbClr val="3EA0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bg1"/>
                </a:solidFill>
              </a:rPr>
              <a:t>Servidores de Recursos</a:t>
            </a:r>
          </a:p>
        </p:txBody>
      </p:sp>
      <p:sp>
        <p:nvSpPr>
          <p:cNvPr id="41" name="Rectángulo 40">
            <a:extLst>
              <a:ext uri="{FF2B5EF4-FFF2-40B4-BE49-F238E27FC236}">
                <a16:creationId xmlns:a16="http://schemas.microsoft.com/office/drawing/2014/main" id="{0DB2BF36-E6CB-E142-9510-3FA84384A38C}"/>
              </a:ext>
            </a:extLst>
          </p:cNvPr>
          <p:cNvSpPr/>
          <p:nvPr/>
        </p:nvSpPr>
        <p:spPr>
          <a:xfrm>
            <a:off x="3808780" y="6278594"/>
            <a:ext cx="5672126"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tx1"/>
                </a:solidFill>
              </a:rPr>
              <a:t>Data Center</a:t>
            </a:r>
          </a:p>
        </p:txBody>
      </p:sp>
      <p:sp>
        <p:nvSpPr>
          <p:cNvPr id="42" name="CuadroTexto 41">
            <a:extLst>
              <a:ext uri="{FF2B5EF4-FFF2-40B4-BE49-F238E27FC236}">
                <a16:creationId xmlns:a16="http://schemas.microsoft.com/office/drawing/2014/main" id="{7E8925C9-AC0B-104D-AA53-D3AB96AF01A9}"/>
              </a:ext>
            </a:extLst>
          </p:cNvPr>
          <p:cNvSpPr txBox="1"/>
          <p:nvPr/>
        </p:nvSpPr>
        <p:spPr>
          <a:xfrm>
            <a:off x="1954976" y="1428573"/>
            <a:ext cx="1537216" cy="523220"/>
          </a:xfrm>
          <a:prstGeom prst="rect">
            <a:avLst/>
          </a:prstGeom>
          <a:noFill/>
        </p:spPr>
        <p:txBody>
          <a:bodyPr wrap="square" rtlCol="0">
            <a:spAutoFit/>
          </a:bodyPr>
          <a:lstStyle/>
          <a:p>
            <a:r>
              <a:rPr lang="es-CO" sz="1200" dirty="0"/>
              <a:t>Nivel de Presentación</a:t>
            </a:r>
          </a:p>
          <a:p>
            <a:endParaRPr lang="es-CO" sz="1600" dirty="0"/>
          </a:p>
        </p:txBody>
      </p:sp>
      <p:sp>
        <p:nvSpPr>
          <p:cNvPr id="43" name="CuadroTexto 42">
            <a:extLst>
              <a:ext uri="{FF2B5EF4-FFF2-40B4-BE49-F238E27FC236}">
                <a16:creationId xmlns:a16="http://schemas.microsoft.com/office/drawing/2014/main" id="{DBB7835B-BA57-D54F-8A9D-8EE0991BCB45}"/>
              </a:ext>
            </a:extLst>
          </p:cNvPr>
          <p:cNvSpPr txBox="1"/>
          <p:nvPr/>
        </p:nvSpPr>
        <p:spPr>
          <a:xfrm>
            <a:off x="1988286" y="1958926"/>
            <a:ext cx="1348574" cy="276999"/>
          </a:xfrm>
          <a:prstGeom prst="rect">
            <a:avLst/>
          </a:prstGeom>
          <a:noFill/>
        </p:spPr>
        <p:txBody>
          <a:bodyPr wrap="square" rtlCol="0">
            <a:spAutoFit/>
          </a:bodyPr>
          <a:lstStyle/>
          <a:p>
            <a:r>
              <a:rPr lang="es-CO" sz="1200" dirty="0"/>
              <a:t>Nivel de Seguridad</a:t>
            </a:r>
            <a:endParaRPr lang="es-CO" sz="1600" dirty="0"/>
          </a:p>
        </p:txBody>
      </p:sp>
      <p:sp>
        <p:nvSpPr>
          <p:cNvPr id="44" name="CuadroTexto 43">
            <a:extLst>
              <a:ext uri="{FF2B5EF4-FFF2-40B4-BE49-F238E27FC236}">
                <a16:creationId xmlns:a16="http://schemas.microsoft.com/office/drawing/2014/main" id="{F9812B99-58C3-4B41-9C17-E0F881695A93}"/>
              </a:ext>
            </a:extLst>
          </p:cNvPr>
          <p:cNvSpPr txBox="1"/>
          <p:nvPr/>
        </p:nvSpPr>
        <p:spPr>
          <a:xfrm>
            <a:off x="1988287" y="2498241"/>
            <a:ext cx="1468607" cy="461665"/>
          </a:xfrm>
          <a:prstGeom prst="rect">
            <a:avLst/>
          </a:prstGeom>
          <a:noFill/>
        </p:spPr>
        <p:txBody>
          <a:bodyPr wrap="square" rtlCol="0">
            <a:spAutoFit/>
          </a:bodyPr>
          <a:lstStyle/>
          <a:p>
            <a:r>
              <a:rPr lang="es-CO" sz="1200" dirty="0"/>
              <a:t>Nivel de Sistemas de</a:t>
            </a:r>
          </a:p>
          <a:p>
            <a:r>
              <a:rPr lang="es-CO" sz="1200" dirty="0"/>
              <a:t>Información</a:t>
            </a:r>
            <a:endParaRPr lang="es-CO" sz="1600" dirty="0"/>
          </a:p>
        </p:txBody>
      </p:sp>
      <p:sp>
        <p:nvSpPr>
          <p:cNvPr id="45" name="CuadroTexto 44">
            <a:extLst>
              <a:ext uri="{FF2B5EF4-FFF2-40B4-BE49-F238E27FC236}">
                <a16:creationId xmlns:a16="http://schemas.microsoft.com/office/drawing/2014/main" id="{A117C22B-5D26-3442-B1E2-EDF1263216F7}"/>
              </a:ext>
            </a:extLst>
          </p:cNvPr>
          <p:cNvSpPr txBox="1"/>
          <p:nvPr/>
        </p:nvSpPr>
        <p:spPr>
          <a:xfrm>
            <a:off x="2020350" y="3427236"/>
            <a:ext cx="1598771" cy="276999"/>
          </a:xfrm>
          <a:prstGeom prst="rect">
            <a:avLst/>
          </a:prstGeom>
          <a:noFill/>
        </p:spPr>
        <p:txBody>
          <a:bodyPr wrap="square" rtlCol="0">
            <a:spAutoFit/>
          </a:bodyPr>
          <a:lstStyle/>
          <a:p>
            <a:r>
              <a:rPr lang="es-CO" sz="1200" dirty="0"/>
              <a:t>Nivel de Componentes</a:t>
            </a:r>
            <a:endParaRPr lang="es-CO" sz="1600" dirty="0"/>
          </a:p>
        </p:txBody>
      </p:sp>
      <p:sp>
        <p:nvSpPr>
          <p:cNvPr id="46" name="CuadroTexto 45">
            <a:extLst>
              <a:ext uri="{FF2B5EF4-FFF2-40B4-BE49-F238E27FC236}">
                <a16:creationId xmlns:a16="http://schemas.microsoft.com/office/drawing/2014/main" id="{CB78EA28-F16C-E840-9098-3B37CB4A2FB1}"/>
              </a:ext>
            </a:extLst>
          </p:cNvPr>
          <p:cNvSpPr txBox="1"/>
          <p:nvPr/>
        </p:nvSpPr>
        <p:spPr>
          <a:xfrm>
            <a:off x="2040712" y="3741285"/>
            <a:ext cx="1311513" cy="461665"/>
          </a:xfrm>
          <a:prstGeom prst="rect">
            <a:avLst/>
          </a:prstGeom>
          <a:noFill/>
        </p:spPr>
        <p:txBody>
          <a:bodyPr wrap="square" rtlCol="0">
            <a:spAutoFit/>
          </a:bodyPr>
          <a:lstStyle/>
          <a:p>
            <a:r>
              <a:rPr lang="es-CO" sz="1200" dirty="0"/>
              <a:t>Nivel de Servicios </a:t>
            </a:r>
          </a:p>
          <a:p>
            <a:r>
              <a:rPr lang="es-CO" sz="1200" dirty="0"/>
              <a:t>del Negocio</a:t>
            </a:r>
            <a:endParaRPr lang="es-CO" sz="1600" dirty="0"/>
          </a:p>
        </p:txBody>
      </p:sp>
      <p:sp>
        <p:nvSpPr>
          <p:cNvPr id="47" name="CuadroTexto 46">
            <a:extLst>
              <a:ext uri="{FF2B5EF4-FFF2-40B4-BE49-F238E27FC236}">
                <a16:creationId xmlns:a16="http://schemas.microsoft.com/office/drawing/2014/main" id="{AD1DC0A6-D295-3E46-90C0-25DB5EC7A413}"/>
              </a:ext>
            </a:extLst>
          </p:cNvPr>
          <p:cNvSpPr txBox="1"/>
          <p:nvPr/>
        </p:nvSpPr>
        <p:spPr>
          <a:xfrm>
            <a:off x="2040712" y="4336955"/>
            <a:ext cx="1467709" cy="461665"/>
          </a:xfrm>
          <a:prstGeom prst="rect">
            <a:avLst/>
          </a:prstGeom>
          <a:noFill/>
        </p:spPr>
        <p:txBody>
          <a:bodyPr wrap="square" rtlCol="0">
            <a:spAutoFit/>
          </a:bodyPr>
          <a:lstStyle/>
          <a:p>
            <a:r>
              <a:rPr lang="es-CO" sz="1200" dirty="0"/>
              <a:t>Nivel de Persistencia</a:t>
            </a:r>
          </a:p>
          <a:p>
            <a:r>
              <a:rPr lang="es-CO" sz="1200" dirty="0"/>
              <a:t>de Datos</a:t>
            </a:r>
            <a:endParaRPr lang="es-CO" sz="1600" dirty="0"/>
          </a:p>
        </p:txBody>
      </p:sp>
      <p:sp>
        <p:nvSpPr>
          <p:cNvPr id="48" name="CuadroTexto 47">
            <a:extLst>
              <a:ext uri="{FF2B5EF4-FFF2-40B4-BE49-F238E27FC236}">
                <a16:creationId xmlns:a16="http://schemas.microsoft.com/office/drawing/2014/main" id="{E5385D95-9A64-9142-AE0E-3D419746BB54}"/>
              </a:ext>
            </a:extLst>
          </p:cNvPr>
          <p:cNvSpPr txBox="1"/>
          <p:nvPr/>
        </p:nvSpPr>
        <p:spPr>
          <a:xfrm>
            <a:off x="2062363" y="5000262"/>
            <a:ext cx="1206099" cy="461665"/>
          </a:xfrm>
          <a:prstGeom prst="rect">
            <a:avLst/>
          </a:prstGeom>
          <a:noFill/>
        </p:spPr>
        <p:txBody>
          <a:bodyPr wrap="square" rtlCol="0">
            <a:spAutoFit/>
          </a:bodyPr>
          <a:lstStyle/>
          <a:p>
            <a:r>
              <a:rPr lang="es-CO" sz="1200" dirty="0"/>
              <a:t>Nivel de </a:t>
            </a:r>
          </a:p>
          <a:p>
            <a:r>
              <a:rPr lang="es-CO" sz="1200" dirty="0"/>
              <a:t>Comunicaciones</a:t>
            </a:r>
            <a:endParaRPr lang="es-CO" sz="1600" dirty="0"/>
          </a:p>
        </p:txBody>
      </p:sp>
      <p:sp>
        <p:nvSpPr>
          <p:cNvPr id="49" name="CuadroTexto 48">
            <a:extLst>
              <a:ext uri="{FF2B5EF4-FFF2-40B4-BE49-F238E27FC236}">
                <a16:creationId xmlns:a16="http://schemas.microsoft.com/office/drawing/2014/main" id="{3778AD9D-0A1F-3348-81E0-F510219EF571}"/>
              </a:ext>
            </a:extLst>
          </p:cNvPr>
          <p:cNvSpPr txBox="1"/>
          <p:nvPr/>
        </p:nvSpPr>
        <p:spPr>
          <a:xfrm>
            <a:off x="2059269" y="5593823"/>
            <a:ext cx="841256" cy="461665"/>
          </a:xfrm>
          <a:prstGeom prst="rect">
            <a:avLst/>
          </a:prstGeom>
          <a:noFill/>
        </p:spPr>
        <p:txBody>
          <a:bodyPr wrap="square" rtlCol="0">
            <a:spAutoFit/>
          </a:bodyPr>
          <a:lstStyle/>
          <a:p>
            <a:r>
              <a:rPr lang="es-CO" sz="1200" dirty="0"/>
              <a:t>Nivel de </a:t>
            </a:r>
          </a:p>
          <a:p>
            <a:r>
              <a:rPr lang="es-CO" sz="1200" dirty="0"/>
              <a:t>Servidores</a:t>
            </a:r>
            <a:endParaRPr lang="es-CO" sz="1600" dirty="0"/>
          </a:p>
        </p:txBody>
      </p:sp>
      <p:sp>
        <p:nvSpPr>
          <p:cNvPr id="50" name="CuadroTexto 49">
            <a:extLst>
              <a:ext uri="{FF2B5EF4-FFF2-40B4-BE49-F238E27FC236}">
                <a16:creationId xmlns:a16="http://schemas.microsoft.com/office/drawing/2014/main" id="{0D4D16CD-AF91-2446-A98D-5416D7A2E0EF}"/>
              </a:ext>
            </a:extLst>
          </p:cNvPr>
          <p:cNvSpPr txBox="1"/>
          <p:nvPr/>
        </p:nvSpPr>
        <p:spPr>
          <a:xfrm>
            <a:off x="2059270" y="6261565"/>
            <a:ext cx="995401" cy="461665"/>
          </a:xfrm>
          <a:prstGeom prst="rect">
            <a:avLst/>
          </a:prstGeom>
          <a:noFill/>
        </p:spPr>
        <p:txBody>
          <a:bodyPr wrap="square" rtlCol="0">
            <a:spAutoFit/>
          </a:bodyPr>
          <a:lstStyle/>
          <a:p>
            <a:r>
              <a:rPr lang="es-CO" sz="1200" dirty="0"/>
              <a:t>Nivel de </a:t>
            </a:r>
          </a:p>
          <a:p>
            <a:r>
              <a:rPr lang="es-CO" sz="1200" dirty="0"/>
              <a:t>Instalaciones</a:t>
            </a:r>
            <a:endParaRPr lang="es-CO" sz="1600" dirty="0"/>
          </a:p>
        </p:txBody>
      </p:sp>
      <p:cxnSp>
        <p:nvCxnSpPr>
          <p:cNvPr id="51" name="Conector recto 50">
            <a:extLst>
              <a:ext uri="{FF2B5EF4-FFF2-40B4-BE49-F238E27FC236}">
                <a16:creationId xmlns:a16="http://schemas.microsoft.com/office/drawing/2014/main" id="{ADD7543D-2A97-134A-9F36-B287520C22E6}"/>
              </a:ext>
            </a:extLst>
          </p:cNvPr>
          <p:cNvCxnSpPr>
            <a:cxnSpLocks/>
          </p:cNvCxnSpPr>
          <p:nvPr/>
        </p:nvCxnSpPr>
        <p:spPr>
          <a:xfrm>
            <a:off x="1988287" y="1797324"/>
            <a:ext cx="756462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66EC0B8E-03AD-1C4F-928B-FD763E563D2E}"/>
              </a:ext>
            </a:extLst>
          </p:cNvPr>
          <p:cNvCxnSpPr>
            <a:cxnSpLocks/>
          </p:cNvCxnSpPr>
          <p:nvPr/>
        </p:nvCxnSpPr>
        <p:spPr>
          <a:xfrm>
            <a:off x="1988287" y="2434363"/>
            <a:ext cx="756462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22024513-10F5-4046-90EB-2098F56CE0F6}"/>
              </a:ext>
            </a:extLst>
          </p:cNvPr>
          <p:cNvCxnSpPr>
            <a:cxnSpLocks/>
          </p:cNvCxnSpPr>
          <p:nvPr/>
        </p:nvCxnSpPr>
        <p:spPr>
          <a:xfrm>
            <a:off x="1988286" y="3369806"/>
            <a:ext cx="756462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9DCA7B91-7EAA-F04A-9F04-0B857D8C47B2}"/>
              </a:ext>
            </a:extLst>
          </p:cNvPr>
          <p:cNvCxnSpPr>
            <a:cxnSpLocks/>
          </p:cNvCxnSpPr>
          <p:nvPr/>
        </p:nvCxnSpPr>
        <p:spPr>
          <a:xfrm>
            <a:off x="2020350" y="3760448"/>
            <a:ext cx="756462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707041A8-9307-C74B-B676-E5A147C6AD2C}"/>
              </a:ext>
            </a:extLst>
          </p:cNvPr>
          <p:cNvCxnSpPr>
            <a:cxnSpLocks/>
          </p:cNvCxnSpPr>
          <p:nvPr/>
        </p:nvCxnSpPr>
        <p:spPr>
          <a:xfrm>
            <a:off x="1988286" y="4259188"/>
            <a:ext cx="756462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CA7B85AA-54BF-2542-9E0D-B814DBD5477A}"/>
              </a:ext>
            </a:extLst>
          </p:cNvPr>
          <p:cNvCxnSpPr>
            <a:cxnSpLocks/>
          </p:cNvCxnSpPr>
          <p:nvPr/>
        </p:nvCxnSpPr>
        <p:spPr>
          <a:xfrm>
            <a:off x="1988286" y="5033468"/>
            <a:ext cx="756462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598006CE-27F2-6A45-9246-B8419E7DA04D}"/>
              </a:ext>
            </a:extLst>
          </p:cNvPr>
          <p:cNvCxnSpPr>
            <a:cxnSpLocks/>
          </p:cNvCxnSpPr>
          <p:nvPr/>
        </p:nvCxnSpPr>
        <p:spPr>
          <a:xfrm>
            <a:off x="1988286" y="5593822"/>
            <a:ext cx="756462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3E528C3B-5426-FC40-B88E-9E93B82CF218}"/>
              </a:ext>
            </a:extLst>
          </p:cNvPr>
          <p:cNvCxnSpPr>
            <a:cxnSpLocks/>
          </p:cNvCxnSpPr>
          <p:nvPr/>
        </p:nvCxnSpPr>
        <p:spPr>
          <a:xfrm>
            <a:off x="1988286" y="6179184"/>
            <a:ext cx="756462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ectángulo 58">
            <a:extLst>
              <a:ext uri="{FF2B5EF4-FFF2-40B4-BE49-F238E27FC236}">
                <a16:creationId xmlns:a16="http://schemas.microsoft.com/office/drawing/2014/main" id="{F96A44FF-CEF0-4C48-8E34-064E6523FA98}"/>
              </a:ext>
            </a:extLst>
          </p:cNvPr>
          <p:cNvSpPr/>
          <p:nvPr/>
        </p:nvSpPr>
        <p:spPr>
          <a:xfrm>
            <a:off x="8483488" y="3448419"/>
            <a:ext cx="460400" cy="26237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rPr>
              <a:t>BSC</a:t>
            </a:r>
          </a:p>
        </p:txBody>
      </p:sp>
      <p:sp>
        <p:nvSpPr>
          <p:cNvPr id="60" name="Rectángulo 59">
            <a:extLst>
              <a:ext uri="{FF2B5EF4-FFF2-40B4-BE49-F238E27FC236}">
                <a16:creationId xmlns:a16="http://schemas.microsoft.com/office/drawing/2014/main" id="{3B403265-6500-4848-9F52-72BA4496EE75}"/>
              </a:ext>
            </a:extLst>
          </p:cNvPr>
          <p:cNvSpPr/>
          <p:nvPr/>
        </p:nvSpPr>
        <p:spPr>
          <a:xfrm>
            <a:off x="9027893" y="3448419"/>
            <a:ext cx="464123" cy="2623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solidFill>
              </a:rPr>
              <a:t>GIS</a:t>
            </a:r>
          </a:p>
        </p:txBody>
      </p:sp>
      <p:sp>
        <p:nvSpPr>
          <p:cNvPr id="61" name="Rectángulo redondeado 71">
            <a:extLst>
              <a:ext uri="{FF2B5EF4-FFF2-40B4-BE49-F238E27FC236}">
                <a16:creationId xmlns:a16="http://schemas.microsoft.com/office/drawing/2014/main" id="{8547F01F-A063-EF4B-9457-ECF3B1135B4A}"/>
              </a:ext>
            </a:extLst>
          </p:cNvPr>
          <p:cNvSpPr/>
          <p:nvPr/>
        </p:nvSpPr>
        <p:spPr>
          <a:xfrm>
            <a:off x="3813198" y="1087799"/>
            <a:ext cx="2791807" cy="288032"/>
          </a:xfrm>
          <a:prstGeom prst="roundRect">
            <a:avLst/>
          </a:prstGeom>
          <a:solidFill>
            <a:srgbClr val="A592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rPr>
              <a:t>Portales ( Institucional y CA)</a:t>
            </a:r>
          </a:p>
        </p:txBody>
      </p:sp>
      <p:sp>
        <p:nvSpPr>
          <p:cNvPr id="62" name="Rectángulo redondeado 72">
            <a:extLst>
              <a:ext uri="{FF2B5EF4-FFF2-40B4-BE49-F238E27FC236}">
                <a16:creationId xmlns:a16="http://schemas.microsoft.com/office/drawing/2014/main" id="{07A06D34-5FE8-B04B-81BE-3CD40225A6FC}"/>
              </a:ext>
            </a:extLst>
          </p:cNvPr>
          <p:cNvSpPr/>
          <p:nvPr/>
        </p:nvSpPr>
        <p:spPr>
          <a:xfrm>
            <a:off x="6827028" y="1087799"/>
            <a:ext cx="2757950" cy="288032"/>
          </a:xfrm>
          <a:prstGeom prst="roundRect">
            <a:avLst/>
          </a:prstGeom>
          <a:solidFill>
            <a:srgbClr val="A592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bg1"/>
                </a:solidFill>
              </a:rPr>
              <a:t>Servicios para dispositivos Móviles</a:t>
            </a:r>
          </a:p>
        </p:txBody>
      </p:sp>
      <p:sp>
        <p:nvSpPr>
          <p:cNvPr id="63" name="Elipse 62">
            <a:extLst>
              <a:ext uri="{FF2B5EF4-FFF2-40B4-BE49-F238E27FC236}">
                <a16:creationId xmlns:a16="http://schemas.microsoft.com/office/drawing/2014/main" id="{FD6EA5A1-1BDD-1F47-B041-05326621509F}"/>
              </a:ext>
            </a:extLst>
          </p:cNvPr>
          <p:cNvSpPr/>
          <p:nvPr/>
        </p:nvSpPr>
        <p:spPr>
          <a:xfrm>
            <a:off x="3456894" y="2461318"/>
            <a:ext cx="6284567" cy="2603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0960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ppt_x"/>
                                          </p:val>
                                        </p:tav>
                                        <p:tav tm="100000">
                                          <p:val>
                                            <p:strVal val="#ppt_x"/>
                                          </p:val>
                                        </p:tav>
                                      </p:tavLst>
                                    </p:anim>
                                    <p:anim calcmode="lin" valueType="num">
                                      <p:cBhvr additive="base">
                                        <p:cTn id="9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fade">
                                      <p:cBhvr>
                                        <p:cTn id="113" dur="1000"/>
                                        <p:tgtEl>
                                          <p:spTgt spid="55"/>
                                        </p:tgtEl>
                                      </p:cBhvr>
                                    </p:animEffect>
                                    <p:anim calcmode="lin" valueType="num">
                                      <p:cBhvr>
                                        <p:cTn id="114" dur="1000" fill="hold"/>
                                        <p:tgtEl>
                                          <p:spTgt spid="55"/>
                                        </p:tgtEl>
                                        <p:attrNameLst>
                                          <p:attrName>ppt_x</p:attrName>
                                        </p:attrNameLst>
                                      </p:cBhvr>
                                      <p:tavLst>
                                        <p:tav tm="0">
                                          <p:val>
                                            <p:strVal val="#ppt_x"/>
                                          </p:val>
                                        </p:tav>
                                        <p:tav tm="100000">
                                          <p:val>
                                            <p:strVal val="#ppt_x"/>
                                          </p:val>
                                        </p:tav>
                                      </p:tavLst>
                                    </p:anim>
                                    <p:anim calcmode="lin" valueType="num">
                                      <p:cBhvr>
                                        <p:cTn id="11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1000"/>
                                        <p:tgtEl>
                                          <p:spTgt spid="27"/>
                                        </p:tgtEl>
                                      </p:cBhvr>
                                    </p:animEffect>
                                    <p:anim calcmode="lin" valueType="num">
                                      <p:cBhvr>
                                        <p:cTn id="121" dur="1000" fill="hold"/>
                                        <p:tgtEl>
                                          <p:spTgt spid="27"/>
                                        </p:tgtEl>
                                        <p:attrNameLst>
                                          <p:attrName>ppt_x</p:attrName>
                                        </p:attrNameLst>
                                      </p:cBhvr>
                                      <p:tavLst>
                                        <p:tav tm="0">
                                          <p:val>
                                            <p:strVal val="#ppt_x"/>
                                          </p:val>
                                        </p:tav>
                                        <p:tav tm="100000">
                                          <p:val>
                                            <p:strVal val="#ppt_x"/>
                                          </p:val>
                                        </p:tav>
                                      </p:tavLst>
                                    </p:anim>
                                    <p:anim calcmode="lin" valueType="num">
                                      <p:cBhvr>
                                        <p:cTn id="1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down)">
                                      <p:cBhvr>
                                        <p:cTn id="138" dur="500"/>
                                        <p:tgtEl>
                                          <p:spTgt spid="31"/>
                                        </p:tgtEl>
                                      </p:cBhvr>
                                    </p:animEffect>
                                  </p:childTnLst>
                                </p:cTn>
                              </p:par>
                              <p:par>
                                <p:cTn id="139" presetID="22" presetClass="entr" presetSubtype="4" fill="hold" nodeType="with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down)">
                                      <p:cBhvr>
                                        <p:cTn id="141" dur="500"/>
                                        <p:tgtEl>
                                          <p:spTgt spid="34"/>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wipe(down)">
                                      <p:cBhvr>
                                        <p:cTn id="146" dur="500"/>
                                        <p:tgtEl>
                                          <p:spTgt spid="30"/>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37"/>
                                        </p:tgtEl>
                                        <p:attrNameLst>
                                          <p:attrName>style.visibility</p:attrName>
                                        </p:attrNameLst>
                                      </p:cBhvr>
                                      <p:to>
                                        <p:strVal val="visible"/>
                                      </p:to>
                                    </p:set>
                                    <p:animEffect transition="in" filter="wipe(down)">
                                      <p:cBhvr>
                                        <p:cTn id="149" dur="500"/>
                                        <p:tgtEl>
                                          <p:spTgt spid="37"/>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38"/>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39"/>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40"/>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50"/>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6" presetClass="entr" presetSubtype="16" fill="hold" grpId="0" nodeType="clickEffect">
                                  <p:stCondLst>
                                    <p:cond delay="0"/>
                                  </p:stCondLst>
                                  <p:childTnLst>
                                    <p:set>
                                      <p:cBhvr>
                                        <p:cTn id="173" dur="1" fill="hold">
                                          <p:stCondLst>
                                            <p:cond delay="0"/>
                                          </p:stCondLst>
                                        </p:cTn>
                                        <p:tgtEl>
                                          <p:spTgt spid="41"/>
                                        </p:tgtEl>
                                        <p:attrNameLst>
                                          <p:attrName>style.visibility</p:attrName>
                                        </p:attrNameLst>
                                      </p:cBhvr>
                                      <p:to>
                                        <p:strVal val="visible"/>
                                      </p:to>
                                    </p:set>
                                    <p:animEffect transition="in" filter="circle(in)">
                                      <p:cBhvr>
                                        <p:cTn id="174" dur="2000"/>
                                        <p:tgtEl>
                                          <p:spTgt spid="41"/>
                                        </p:tgtEl>
                                      </p:cBhvr>
                                    </p:animEffec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7" grpId="0" animBg="1"/>
      <p:bldP spid="38" grpId="0" animBg="1"/>
      <p:bldP spid="39" grpId="0" animBg="1"/>
      <p:bldP spid="40" grpId="0" animBg="1"/>
      <p:bldP spid="41" grpId="0" animBg="1"/>
      <p:bldP spid="45" grpId="0"/>
      <p:bldP spid="46" grpId="0"/>
      <p:bldP spid="47" grpId="0"/>
      <p:bldP spid="50" grpId="0"/>
      <p:bldP spid="59" grpId="0" animBg="1"/>
      <p:bldP spid="60" grpId="0" animBg="1"/>
      <p:bldP spid="61" grpId="0" animBg="1"/>
      <p:bldP spid="62"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1127118" y="225493"/>
            <a:ext cx="2476360" cy="461665"/>
          </a:xfrm>
          <a:prstGeom prst="rect">
            <a:avLst/>
          </a:prstGeom>
          <a:noFill/>
        </p:spPr>
        <p:txBody>
          <a:bodyPr wrap="square" rtlCol="0">
            <a:spAutoFit/>
          </a:bodyPr>
          <a:lstStyle/>
          <a:p>
            <a:r>
              <a:rPr lang="es-CO" sz="2400" b="1" dirty="0">
                <a:solidFill>
                  <a:srgbClr val="3F65AA"/>
                </a:solidFill>
                <a:latin typeface="Arial" panose="020B0604020202020204" pitchFamily="34" charset="0"/>
                <a:cs typeface="Arial" panose="020B0604020202020204" pitchFamily="34" charset="0"/>
              </a:rPr>
              <a:t>Qué pasó</a:t>
            </a:r>
          </a:p>
        </p:txBody>
      </p:sp>
      <p:sp>
        <p:nvSpPr>
          <p:cNvPr id="33" name="CuadroTexto 32">
            <a:extLst>
              <a:ext uri="{FF2B5EF4-FFF2-40B4-BE49-F238E27FC236}">
                <a16:creationId xmlns:a16="http://schemas.microsoft.com/office/drawing/2014/main" id="{7133557B-3854-E747-BCA1-E05F930ACA89}"/>
              </a:ext>
            </a:extLst>
          </p:cNvPr>
          <p:cNvSpPr txBox="1"/>
          <p:nvPr/>
        </p:nvSpPr>
        <p:spPr>
          <a:xfrm>
            <a:off x="530586" y="2497976"/>
            <a:ext cx="3406842" cy="1169551"/>
          </a:xfrm>
          <a:prstGeom prst="rect">
            <a:avLst/>
          </a:prstGeom>
          <a:noFill/>
        </p:spPr>
        <p:txBody>
          <a:bodyPr wrap="square" rtlCol="0">
            <a:spAutoFit/>
          </a:bodyPr>
          <a:lstStyle/>
          <a:p>
            <a:pPr algn="ctr"/>
            <a:r>
              <a:rPr lang="es-CO" sz="7000" b="1" dirty="0">
                <a:solidFill>
                  <a:srgbClr val="3F65AA"/>
                </a:solidFill>
                <a:latin typeface="Arial" panose="020B0604020202020204" pitchFamily="34" charset="0"/>
                <a:cs typeface="Arial" panose="020B0604020202020204" pitchFamily="34" charset="0"/>
              </a:rPr>
              <a:t>53,000</a:t>
            </a:r>
          </a:p>
        </p:txBody>
      </p:sp>
      <p:sp>
        <p:nvSpPr>
          <p:cNvPr id="67" name="Rectángulo 66">
            <a:extLst>
              <a:ext uri="{FF2B5EF4-FFF2-40B4-BE49-F238E27FC236}">
                <a16:creationId xmlns:a16="http://schemas.microsoft.com/office/drawing/2014/main" id="{0791ACEF-153A-E743-9554-0F2B516E485A}"/>
              </a:ext>
            </a:extLst>
          </p:cNvPr>
          <p:cNvSpPr/>
          <p:nvPr/>
        </p:nvSpPr>
        <p:spPr>
          <a:xfrm>
            <a:off x="4496476" y="2375987"/>
            <a:ext cx="3923000" cy="2640855"/>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8" name="CuadroTexto 67">
            <a:extLst>
              <a:ext uri="{FF2B5EF4-FFF2-40B4-BE49-F238E27FC236}">
                <a16:creationId xmlns:a16="http://schemas.microsoft.com/office/drawing/2014/main" id="{75BACAFF-8B65-B540-84C0-E8A916B295E8}"/>
              </a:ext>
            </a:extLst>
          </p:cNvPr>
          <p:cNvSpPr txBox="1"/>
          <p:nvPr/>
        </p:nvSpPr>
        <p:spPr>
          <a:xfrm>
            <a:off x="4802600" y="3143185"/>
            <a:ext cx="3426021" cy="1977464"/>
          </a:xfrm>
          <a:prstGeom prst="rect">
            <a:avLst/>
          </a:prstGeom>
          <a:noFill/>
        </p:spPr>
        <p:txBody>
          <a:bodyPr wrap="square" rtlCol="0">
            <a:spAutoFit/>
          </a:bodyPr>
          <a:lstStyle/>
          <a:p>
            <a:pPr marL="342900" indent="-342900" algn="just">
              <a:buAutoNum type="arabicPeriod"/>
            </a:pPr>
            <a:r>
              <a:rPr lang="es-ES" sz="1400" dirty="0">
                <a:solidFill>
                  <a:schemeClr val="bg1"/>
                </a:solidFill>
                <a:latin typeface="Arial" panose="020B0604020202020204" pitchFamily="34" charset="0"/>
                <a:cs typeface="Arial" panose="020B0604020202020204" pitchFamily="34" charset="0"/>
              </a:rPr>
              <a:t>Restricciones en el ingreso al sistema de Información (Error 502 </a:t>
            </a:r>
            <a:r>
              <a:rPr lang="es-ES" sz="1400" dirty="0" err="1">
                <a:solidFill>
                  <a:schemeClr val="bg1"/>
                </a:solidFill>
                <a:latin typeface="Arial" panose="020B0604020202020204" pitchFamily="34" charset="0"/>
                <a:cs typeface="Arial" panose="020B0604020202020204" pitchFamily="34" charset="0"/>
              </a:rPr>
              <a:t>Bad</a:t>
            </a:r>
            <a:r>
              <a:rPr lang="es-ES" sz="1400" dirty="0">
                <a:solidFill>
                  <a:schemeClr val="bg1"/>
                </a:solidFill>
                <a:latin typeface="Arial" panose="020B0604020202020204" pitchFamily="34" charset="0"/>
                <a:cs typeface="Arial" panose="020B0604020202020204" pitchFamily="34" charset="0"/>
              </a:rPr>
              <a:t> Gateway).</a:t>
            </a:r>
          </a:p>
          <a:p>
            <a:pPr marL="342900" indent="-342900" algn="just">
              <a:buAutoNum type="arabicPeriod"/>
            </a:pPr>
            <a:endParaRPr lang="es-ES" sz="1400" dirty="0">
              <a:solidFill>
                <a:schemeClr val="bg1"/>
              </a:solidFill>
              <a:latin typeface="Arial" panose="020B0604020202020204" pitchFamily="34" charset="0"/>
              <a:cs typeface="Arial" panose="020B0604020202020204" pitchFamily="34" charset="0"/>
            </a:endParaRPr>
          </a:p>
          <a:p>
            <a:pPr algn="just"/>
            <a:r>
              <a:rPr lang="es-ES" sz="1400" dirty="0">
                <a:solidFill>
                  <a:schemeClr val="bg1"/>
                </a:solidFill>
                <a:latin typeface="Arial" panose="020B0604020202020204" pitchFamily="34" charset="0"/>
                <a:cs typeface="Arial" panose="020B0604020202020204" pitchFamily="34" charset="0"/>
              </a:rPr>
              <a:t>2. Interrupción (Caída) durante la ejecución de los procesos realizados en el sistema de Información (Error 504 Gateway Time-</a:t>
            </a:r>
            <a:r>
              <a:rPr lang="es-ES" sz="1400" dirty="0" err="1">
                <a:solidFill>
                  <a:schemeClr val="bg1"/>
                </a:solidFill>
                <a:latin typeface="Arial" panose="020B0604020202020204" pitchFamily="34" charset="0"/>
                <a:cs typeface="Arial" panose="020B0604020202020204" pitchFamily="34" charset="0"/>
              </a:rPr>
              <a:t>Out</a:t>
            </a:r>
            <a:r>
              <a:rPr lang="es-ES" sz="1400" dirty="0">
                <a:solidFill>
                  <a:schemeClr val="bg1"/>
                </a:solidFill>
                <a:latin typeface="Arial" panose="020B0604020202020204" pitchFamily="34" charset="0"/>
                <a:cs typeface="Arial" panose="020B0604020202020204" pitchFamily="34" charset="0"/>
              </a:rPr>
              <a:t>).</a:t>
            </a:r>
            <a:endParaRPr lang="es-CO" sz="1400" dirty="0">
              <a:solidFill>
                <a:schemeClr val="bg1"/>
              </a:solidFill>
              <a:latin typeface="Arial" panose="020B0604020202020204" pitchFamily="34" charset="0"/>
              <a:cs typeface="Arial" panose="020B0604020202020204" pitchFamily="34" charset="0"/>
            </a:endParaRPr>
          </a:p>
          <a:p>
            <a:pPr algn="ctr"/>
            <a:endParaRPr lang="es-CO" sz="1050" dirty="0">
              <a:solidFill>
                <a:schemeClr val="bg1"/>
              </a:solidFill>
              <a:latin typeface="Arial" panose="020B0604020202020204" pitchFamily="34" charset="0"/>
              <a:cs typeface="Arial" panose="020B0604020202020204" pitchFamily="34" charset="0"/>
            </a:endParaRPr>
          </a:p>
        </p:txBody>
      </p:sp>
      <p:sp>
        <p:nvSpPr>
          <p:cNvPr id="69" name="CuadroTexto 68">
            <a:extLst>
              <a:ext uri="{FF2B5EF4-FFF2-40B4-BE49-F238E27FC236}">
                <a16:creationId xmlns:a16="http://schemas.microsoft.com/office/drawing/2014/main" id="{9EA4A1C2-887A-5849-BEC2-737D50E6963B}"/>
              </a:ext>
            </a:extLst>
          </p:cNvPr>
          <p:cNvSpPr txBox="1"/>
          <p:nvPr/>
        </p:nvSpPr>
        <p:spPr>
          <a:xfrm>
            <a:off x="4723023" y="2497976"/>
            <a:ext cx="3406842" cy="523220"/>
          </a:xfrm>
          <a:prstGeom prst="rect">
            <a:avLst/>
          </a:prstGeom>
          <a:noFill/>
        </p:spPr>
        <p:txBody>
          <a:bodyPr wrap="square" rtlCol="0">
            <a:spAutoFit/>
          </a:bodyPr>
          <a:lstStyle/>
          <a:p>
            <a:pPr algn="ctr"/>
            <a:r>
              <a:rPr lang="es-CO" sz="2800" b="1" dirty="0">
                <a:solidFill>
                  <a:schemeClr val="bg1"/>
                </a:solidFill>
                <a:latin typeface="Arial" panose="020B0604020202020204" pitchFamily="34" charset="0"/>
                <a:cs typeface="Arial" panose="020B0604020202020204" pitchFamily="34" charset="0"/>
              </a:rPr>
              <a:t>EVENTOS</a:t>
            </a:r>
            <a:endParaRPr lang="es-CO" sz="7000" b="1" dirty="0">
              <a:solidFill>
                <a:schemeClr val="bg1"/>
              </a:solidFill>
              <a:latin typeface="Arial" panose="020B0604020202020204" pitchFamily="34" charset="0"/>
              <a:cs typeface="Arial" panose="020B0604020202020204" pitchFamily="34" charset="0"/>
            </a:endParaRPr>
          </a:p>
        </p:txBody>
      </p:sp>
      <p:cxnSp>
        <p:nvCxnSpPr>
          <p:cNvPr id="71" name="Conector recto 70">
            <a:extLst>
              <a:ext uri="{FF2B5EF4-FFF2-40B4-BE49-F238E27FC236}">
                <a16:creationId xmlns:a16="http://schemas.microsoft.com/office/drawing/2014/main" id="{F77E14BA-0ABD-6540-9667-5FBE4C99B624}"/>
              </a:ext>
            </a:extLst>
          </p:cNvPr>
          <p:cNvCxnSpPr>
            <a:cxnSpLocks/>
          </p:cNvCxnSpPr>
          <p:nvPr/>
        </p:nvCxnSpPr>
        <p:spPr>
          <a:xfrm>
            <a:off x="8732456" y="2119017"/>
            <a:ext cx="0" cy="4482013"/>
          </a:xfrm>
          <a:prstGeom prst="line">
            <a:avLst/>
          </a:prstGeom>
          <a:ln>
            <a:solidFill>
              <a:srgbClr val="3F65AA"/>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FF912CD4-EFE0-024A-A457-BA22D3C8D6FB}"/>
              </a:ext>
            </a:extLst>
          </p:cNvPr>
          <p:cNvSpPr txBox="1"/>
          <p:nvPr/>
        </p:nvSpPr>
        <p:spPr>
          <a:xfrm>
            <a:off x="838200" y="4507102"/>
            <a:ext cx="2476360" cy="1538883"/>
          </a:xfrm>
          <a:prstGeom prst="rect">
            <a:avLst/>
          </a:prstGeom>
          <a:noFill/>
        </p:spPr>
        <p:txBody>
          <a:bodyPr wrap="square" rtlCol="0">
            <a:spAutoFit/>
          </a:bodyPr>
          <a:lstStyle/>
          <a:p>
            <a:pPr algn="ctr"/>
            <a:r>
              <a:rPr lang="es-CO" sz="1600" b="1" dirty="0">
                <a:solidFill>
                  <a:srgbClr val="3F65AA"/>
                </a:solidFill>
                <a:latin typeface="Arial" panose="020B0604020202020204" pitchFamily="34" charset="0"/>
                <a:cs typeface="Arial" panose="020B0604020202020204" pitchFamily="34" charset="0"/>
              </a:rPr>
              <a:t>Usuarios en SIMAT </a:t>
            </a:r>
            <a:r>
              <a:rPr lang="es-CO" sz="1600" dirty="0">
                <a:solidFill>
                  <a:srgbClr val="3F65AA"/>
                </a:solidFill>
                <a:latin typeface="Arial" panose="020B0604020202020204" pitchFamily="34" charset="0"/>
                <a:cs typeface="Arial" panose="020B0604020202020204" pitchFamily="34" charset="0"/>
              </a:rPr>
              <a:t>(</a:t>
            </a:r>
            <a:r>
              <a:rPr lang="es-CO" sz="1400" dirty="0">
                <a:solidFill>
                  <a:srgbClr val="3F65AA"/>
                </a:solidFill>
                <a:latin typeface="Arial" panose="020B0604020202020204" pitchFamily="34" charset="0"/>
                <a:cs typeface="Arial" panose="020B0604020202020204" pitchFamily="34" charset="0"/>
              </a:rPr>
              <a:t>Administradores, Secretarías, Establecimientos y Sedes)</a:t>
            </a:r>
          </a:p>
          <a:p>
            <a:pPr algn="ctr"/>
            <a:r>
              <a:rPr lang="es-CO" sz="2000" b="1" dirty="0">
                <a:solidFill>
                  <a:srgbClr val="3F65AA"/>
                </a:solidFill>
                <a:latin typeface="Arial" panose="020B0604020202020204" pitchFamily="34" charset="0"/>
                <a:cs typeface="Arial" panose="020B0604020202020204" pitchFamily="34" charset="0"/>
              </a:rPr>
              <a:t>9,813</a:t>
            </a:r>
            <a:endParaRPr lang="es-CO" sz="1400" dirty="0">
              <a:solidFill>
                <a:srgbClr val="3F65AA"/>
              </a:solidFill>
              <a:latin typeface="Arial" panose="020B0604020202020204" pitchFamily="34" charset="0"/>
              <a:cs typeface="Arial" panose="020B0604020202020204" pitchFamily="34" charset="0"/>
            </a:endParaRPr>
          </a:p>
          <a:p>
            <a:pPr algn="ctr"/>
            <a:r>
              <a:rPr lang="es-CO" sz="1400" dirty="0">
                <a:solidFill>
                  <a:srgbClr val="3F65AA"/>
                </a:solidFill>
                <a:latin typeface="Arial" panose="020B0604020202020204" pitchFamily="34" charset="0"/>
                <a:cs typeface="Arial" panose="020B0604020202020204" pitchFamily="34" charset="0"/>
              </a:rPr>
              <a:t>Usuarios Simultáneos</a:t>
            </a:r>
            <a:endParaRPr lang="es-CO" sz="1600" dirty="0">
              <a:solidFill>
                <a:srgbClr val="3F65AA"/>
              </a:solidFill>
              <a:latin typeface="Arial" panose="020B0604020202020204" pitchFamily="34" charset="0"/>
              <a:cs typeface="Arial" panose="020B0604020202020204" pitchFamily="34" charset="0"/>
            </a:endParaRPr>
          </a:p>
        </p:txBody>
      </p:sp>
      <p:cxnSp>
        <p:nvCxnSpPr>
          <p:cNvPr id="20" name="Conector recto 19">
            <a:extLst>
              <a:ext uri="{FF2B5EF4-FFF2-40B4-BE49-F238E27FC236}">
                <a16:creationId xmlns:a16="http://schemas.microsoft.com/office/drawing/2014/main" id="{1A60064D-FBA5-A448-8F83-766F201E5B6F}"/>
              </a:ext>
            </a:extLst>
          </p:cNvPr>
          <p:cNvCxnSpPr>
            <a:cxnSpLocks/>
          </p:cNvCxnSpPr>
          <p:nvPr/>
        </p:nvCxnSpPr>
        <p:spPr>
          <a:xfrm>
            <a:off x="4018788" y="2119017"/>
            <a:ext cx="0" cy="4482013"/>
          </a:xfrm>
          <a:prstGeom prst="line">
            <a:avLst/>
          </a:prstGeom>
          <a:ln>
            <a:solidFill>
              <a:srgbClr val="3F65AA"/>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57379DCD-279E-48DF-888A-42F4A6A29119}"/>
              </a:ext>
            </a:extLst>
          </p:cNvPr>
          <p:cNvSpPr txBox="1"/>
          <p:nvPr/>
        </p:nvSpPr>
        <p:spPr>
          <a:xfrm>
            <a:off x="489021" y="976812"/>
            <a:ext cx="10820111" cy="584775"/>
          </a:xfrm>
          <a:prstGeom prst="rect">
            <a:avLst/>
          </a:prstGeom>
          <a:noFill/>
        </p:spPr>
        <p:txBody>
          <a:bodyPr wrap="square" rtlCol="0">
            <a:spAutoFit/>
          </a:bodyPr>
          <a:lstStyle/>
          <a:p>
            <a:r>
              <a:rPr lang="es-CO" sz="1600" b="1" dirty="0">
                <a:solidFill>
                  <a:srgbClr val="3F65AA"/>
                </a:solidFill>
                <a:latin typeface="Arial" panose="020B0604020202020204" pitchFamily="34" charset="0"/>
                <a:cs typeface="Arial" panose="020B0604020202020204" pitchFamily="34" charset="0"/>
              </a:rPr>
              <a:t>SIMAT</a:t>
            </a:r>
            <a:r>
              <a:rPr lang="es-CO" sz="1600" dirty="0">
                <a:solidFill>
                  <a:srgbClr val="3F65AA"/>
                </a:solidFill>
                <a:latin typeface="Arial" panose="020B0604020202020204" pitchFamily="34" charset="0"/>
                <a:cs typeface="Arial" panose="020B0604020202020204" pitchFamily="34" charset="0"/>
              </a:rPr>
              <a:t> es un sistema </a:t>
            </a:r>
            <a:r>
              <a:rPr lang="es-CO" sz="1600" b="1" dirty="0">
                <a:solidFill>
                  <a:srgbClr val="3F65AA"/>
                </a:solidFill>
                <a:latin typeface="Arial" panose="020B0604020202020204" pitchFamily="34" charset="0"/>
                <a:cs typeface="Arial" panose="020B0604020202020204" pitchFamily="34" charset="0"/>
              </a:rPr>
              <a:t>construido desde el año 2003 </a:t>
            </a:r>
            <a:r>
              <a:rPr lang="es-CO" sz="1600" dirty="0">
                <a:solidFill>
                  <a:srgbClr val="3F65AA"/>
                </a:solidFill>
                <a:latin typeface="Arial" panose="020B0604020202020204" pitchFamily="34" charset="0"/>
                <a:cs typeface="Arial" panose="020B0604020202020204" pitchFamily="34" charset="0"/>
              </a:rPr>
              <a:t>con necesidades, conceptos y tecnología de la época lo cual impone un límite en su capacidad de escalar técnicamente.</a:t>
            </a:r>
            <a:endParaRPr lang="es-CO" sz="1600" b="1" dirty="0">
              <a:solidFill>
                <a:srgbClr val="3F65AA"/>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D40DB7BE-6239-450F-9F32-F0ACC0F3F3AC}"/>
              </a:ext>
            </a:extLst>
          </p:cNvPr>
          <p:cNvSpPr txBox="1"/>
          <p:nvPr/>
        </p:nvSpPr>
        <p:spPr>
          <a:xfrm>
            <a:off x="8989833" y="2783686"/>
            <a:ext cx="3003693" cy="2062103"/>
          </a:xfrm>
          <a:prstGeom prst="rect">
            <a:avLst/>
          </a:prstGeom>
          <a:noFill/>
        </p:spPr>
        <p:txBody>
          <a:bodyPr wrap="square" rtlCol="0">
            <a:spAutoFit/>
          </a:bodyPr>
          <a:lstStyle/>
          <a:p>
            <a:pPr marL="342900" indent="-342900" algn="just">
              <a:buAutoNum type="arabicPeriod"/>
            </a:pPr>
            <a:r>
              <a:rPr lang="es-ES" sz="1600" b="1" dirty="0">
                <a:solidFill>
                  <a:srgbClr val="3F65AA"/>
                </a:solidFill>
                <a:latin typeface="Arial" panose="020B0604020202020204" pitchFamily="34" charset="0"/>
                <a:cs typeface="Arial" panose="020B0604020202020204" pitchFamily="34" charset="0"/>
              </a:rPr>
              <a:t>Se alcanzó el límite máximo de conexiones al Sistema de Información.</a:t>
            </a:r>
          </a:p>
          <a:p>
            <a:pPr marL="342900" indent="-342900" algn="just">
              <a:buAutoNum type="arabicPeriod"/>
            </a:pPr>
            <a:endParaRPr lang="es-ES" sz="1600" b="1" dirty="0">
              <a:solidFill>
                <a:srgbClr val="3F65AA"/>
              </a:solidFill>
              <a:latin typeface="Arial" panose="020B0604020202020204" pitchFamily="34" charset="0"/>
              <a:cs typeface="Arial" panose="020B0604020202020204" pitchFamily="34" charset="0"/>
            </a:endParaRPr>
          </a:p>
          <a:p>
            <a:pPr algn="just"/>
            <a:r>
              <a:rPr lang="es-ES" sz="1600" b="1" dirty="0">
                <a:solidFill>
                  <a:srgbClr val="3F65AA"/>
                </a:solidFill>
                <a:latin typeface="Arial" panose="020B0604020202020204" pitchFamily="34" charset="0"/>
                <a:cs typeface="Arial" panose="020B0604020202020204" pitchFamily="34" charset="0"/>
              </a:rPr>
              <a:t>2. La demanda de acceso simultáneo de usuarios generó lentitud en las respuestas del sistema.</a:t>
            </a:r>
            <a:endParaRPr lang="es-CO" sz="1600" b="1" dirty="0">
              <a:solidFill>
                <a:srgbClr val="3F65AA"/>
              </a:solidFill>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9B65C522-9406-44FF-9DEF-1ECCA1EAD533}"/>
              </a:ext>
            </a:extLst>
          </p:cNvPr>
          <p:cNvSpPr txBox="1"/>
          <p:nvPr/>
        </p:nvSpPr>
        <p:spPr>
          <a:xfrm>
            <a:off x="8989833" y="2379428"/>
            <a:ext cx="2476360" cy="338554"/>
          </a:xfrm>
          <a:prstGeom prst="rect">
            <a:avLst/>
          </a:prstGeom>
          <a:noFill/>
        </p:spPr>
        <p:txBody>
          <a:bodyPr wrap="square" rtlCol="0">
            <a:spAutoFit/>
          </a:bodyPr>
          <a:lstStyle/>
          <a:p>
            <a:r>
              <a:rPr lang="es-ES" sz="1600" b="1" dirty="0">
                <a:solidFill>
                  <a:srgbClr val="FF0000"/>
                </a:solidFill>
                <a:latin typeface="Arial" panose="020B0604020202020204" pitchFamily="34" charset="0"/>
                <a:cs typeface="Arial" panose="020B0604020202020204" pitchFamily="34" charset="0"/>
              </a:rPr>
              <a:t>Causas</a:t>
            </a:r>
            <a:endParaRPr lang="es-CO" sz="1600" b="1" dirty="0">
              <a:solidFill>
                <a:srgbClr val="FF0000"/>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A9321A2B-F681-4B12-AB2B-CDE1C47F5B32}"/>
              </a:ext>
            </a:extLst>
          </p:cNvPr>
          <p:cNvPicPr>
            <a:picLocks noChangeAspect="1"/>
          </p:cNvPicPr>
          <p:nvPr/>
        </p:nvPicPr>
        <p:blipFill>
          <a:blip r:embed="rId2"/>
          <a:stretch>
            <a:fillRect/>
          </a:stretch>
        </p:blipFill>
        <p:spPr>
          <a:xfrm>
            <a:off x="1622011" y="3631531"/>
            <a:ext cx="908737" cy="728492"/>
          </a:xfrm>
          <a:prstGeom prst="rect">
            <a:avLst/>
          </a:prstGeom>
        </p:spPr>
      </p:pic>
    </p:spTree>
    <p:extLst>
      <p:ext uri="{BB962C8B-B14F-4D97-AF65-F5344CB8AC3E}">
        <p14:creationId xmlns:p14="http://schemas.microsoft.com/office/powerpoint/2010/main" val="126161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443DE7B-CD2E-3943-B58B-A6233B20AA46}"/>
              </a:ext>
            </a:extLst>
          </p:cNvPr>
          <p:cNvPicPr>
            <a:picLocks noChangeAspect="1"/>
          </p:cNvPicPr>
          <p:nvPr/>
        </p:nvPicPr>
        <p:blipFill>
          <a:blip r:embed="rId2"/>
          <a:stretch>
            <a:fillRect/>
          </a:stretch>
        </p:blipFill>
        <p:spPr>
          <a:xfrm>
            <a:off x="493531" y="2039123"/>
            <a:ext cx="3462199" cy="2428707"/>
          </a:xfrm>
          <a:prstGeom prst="rect">
            <a:avLst/>
          </a:prstGeom>
        </p:spPr>
      </p:pic>
      <p:sp>
        <p:nvSpPr>
          <p:cNvPr id="15" name="CuadroTexto 14">
            <a:extLst>
              <a:ext uri="{FF2B5EF4-FFF2-40B4-BE49-F238E27FC236}">
                <a16:creationId xmlns:a16="http://schemas.microsoft.com/office/drawing/2014/main" id="{DE958E09-E967-7E41-9075-79728790F2B8}"/>
              </a:ext>
            </a:extLst>
          </p:cNvPr>
          <p:cNvSpPr txBox="1"/>
          <p:nvPr/>
        </p:nvSpPr>
        <p:spPr>
          <a:xfrm>
            <a:off x="139842" y="5521923"/>
            <a:ext cx="5129349" cy="1077218"/>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solidFill>
                  <a:srgbClr val="3F65AA"/>
                </a:solidFill>
                <a:latin typeface="Arial" panose="020B0604020202020204" pitchFamily="34" charset="0"/>
                <a:cs typeface="Arial" panose="020B0604020202020204" pitchFamily="34" charset="0"/>
              </a:rPr>
              <a:t>Se genera pérdida de conexión de los usuarios al Sistema de Informacin en cortos periodos de tiempo. (Fallos más recurrentes)</a:t>
            </a:r>
          </a:p>
          <a:p>
            <a:r>
              <a:rPr lang="es-CO" sz="1600" dirty="0">
                <a:solidFill>
                  <a:srgbClr val="3F65AA"/>
                </a:solidFill>
                <a:latin typeface="Arial" panose="020B0604020202020204" pitchFamily="34" charset="0"/>
                <a:cs typeface="Arial" panose="020B0604020202020204" pitchFamily="34" charset="0"/>
              </a:rPr>
              <a:t> </a:t>
            </a:r>
          </a:p>
        </p:txBody>
      </p:sp>
      <p:sp>
        <p:nvSpPr>
          <p:cNvPr id="18" name="CuadroTexto 17">
            <a:extLst>
              <a:ext uri="{FF2B5EF4-FFF2-40B4-BE49-F238E27FC236}">
                <a16:creationId xmlns:a16="http://schemas.microsoft.com/office/drawing/2014/main" id="{86DF738B-3455-A244-AF6F-318A85921D3E}"/>
              </a:ext>
            </a:extLst>
          </p:cNvPr>
          <p:cNvSpPr txBox="1"/>
          <p:nvPr/>
        </p:nvSpPr>
        <p:spPr>
          <a:xfrm>
            <a:off x="283130" y="5066121"/>
            <a:ext cx="2476360" cy="338554"/>
          </a:xfrm>
          <a:prstGeom prst="rect">
            <a:avLst/>
          </a:prstGeom>
          <a:noFill/>
        </p:spPr>
        <p:txBody>
          <a:bodyPr wrap="square" rtlCol="0">
            <a:spAutoFit/>
          </a:bodyPr>
          <a:lstStyle/>
          <a:p>
            <a:r>
              <a:rPr lang="es-ES" sz="1600" b="1" dirty="0">
                <a:solidFill>
                  <a:srgbClr val="FF0000"/>
                </a:solidFill>
                <a:latin typeface="Arial" panose="020B0604020202020204" pitchFamily="34" charset="0"/>
                <a:cs typeface="Arial" panose="020B0604020202020204" pitchFamily="34" charset="0"/>
              </a:rPr>
              <a:t>Dificultades</a:t>
            </a:r>
            <a:endParaRPr lang="es-CO" sz="1600" b="1" dirty="0">
              <a:solidFill>
                <a:srgbClr val="FF0000"/>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0120C609-8353-E74C-BF6F-F93B064C58B3}"/>
              </a:ext>
            </a:extLst>
          </p:cNvPr>
          <p:cNvPicPr>
            <a:picLocks noChangeAspect="1"/>
          </p:cNvPicPr>
          <p:nvPr/>
        </p:nvPicPr>
        <p:blipFill>
          <a:blip r:embed="rId3"/>
          <a:stretch>
            <a:fillRect/>
          </a:stretch>
        </p:blipFill>
        <p:spPr>
          <a:xfrm>
            <a:off x="5008028" y="2428137"/>
            <a:ext cx="2979295" cy="1695289"/>
          </a:xfrm>
          <a:prstGeom prst="rect">
            <a:avLst/>
          </a:prstGeom>
        </p:spPr>
      </p:pic>
      <p:pic>
        <p:nvPicPr>
          <p:cNvPr id="11" name="Imagen 10">
            <a:extLst>
              <a:ext uri="{FF2B5EF4-FFF2-40B4-BE49-F238E27FC236}">
                <a16:creationId xmlns:a16="http://schemas.microsoft.com/office/drawing/2014/main" id="{F3FEEB83-838D-3F45-9A54-80060060163E}"/>
              </a:ext>
            </a:extLst>
          </p:cNvPr>
          <p:cNvPicPr>
            <a:picLocks noChangeAspect="1"/>
          </p:cNvPicPr>
          <p:nvPr/>
        </p:nvPicPr>
        <p:blipFill rotWithShape="1">
          <a:blip r:embed="rId4"/>
          <a:srcRect l="33245" r="31491"/>
          <a:stretch/>
        </p:blipFill>
        <p:spPr>
          <a:xfrm>
            <a:off x="9132425" y="2383526"/>
            <a:ext cx="1643606" cy="1739900"/>
          </a:xfrm>
          <a:prstGeom prst="rect">
            <a:avLst/>
          </a:prstGeom>
        </p:spPr>
      </p:pic>
      <p:sp>
        <p:nvSpPr>
          <p:cNvPr id="21" name="Rectángulo 20">
            <a:extLst>
              <a:ext uri="{FF2B5EF4-FFF2-40B4-BE49-F238E27FC236}">
                <a16:creationId xmlns:a16="http://schemas.microsoft.com/office/drawing/2014/main" id="{7B34BFE0-44AA-0E4A-931A-55B3E3C3683F}"/>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22" name="CuadroTexto 21">
            <a:extLst>
              <a:ext uri="{FF2B5EF4-FFF2-40B4-BE49-F238E27FC236}">
                <a16:creationId xmlns:a16="http://schemas.microsoft.com/office/drawing/2014/main" id="{2AE891B2-76A8-B047-B83B-BD893FA03904}"/>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23" name="CuadroTexto 22">
            <a:extLst>
              <a:ext uri="{FF2B5EF4-FFF2-40B4-BE49-F238E27FC236}">
                <a16:creationId xmlns:a16="http://schemas.microsoft.com/office/drawing/2014/main" id="{37C97C12-1B97-BF46-91F5-44CA93BD6212}"/>
              </a:ext>
            </a:extLst>
          </p:cNvPr>
          <p:cNvSpPr txBox="1"/>
          <p:nvPr/>
        </p:nvSpPr>
        <p:spPr>
          <a:xfrm>
            <a:off x="1127118" y="225493"/>
            <a:ext cx="2828612" cy="830997"/>
          </a:xfrm>
          <a:prstGeom prst="rect">
            <a:avLst/>
          </a:prstGeom>
          <a:noFill/>
        </p:spPr>
        <p:txBody>
          <a:bodyPr wrap="square" rtlCol="0">
            <a:spAutoFit/>
          </a:bodyPr>
          <a:lstStyle/>
          <a:p>
            <a:r>
              <a:rPr lang="es-CO" sz="2400" b="1" dirty="0">
                <a:solidFill>
                  <a:srgbClr val="3F65AA"/>
                </a:solidFill>
                <a:latin typeface="Arial" panose="020B0604020202020204" pitchFamily="34" charset="0"/>
                <a:cs typeface="Arial" panose="020B0604020202020204" pitchFamily="34" charset="0"/>
              </a:rPr>
              <a:t>Comportamiento del Sistema</a:t>
            </a:r>
          </a:p>
        </p:txBody>
      </p:sp>
    </p:spTree>
    <p:extLst>
      <p:ext uri="{BB962C8B-B14F-4D97-AF65-F5344CB8AC3E}">
        <p14:creationId xmlns:p14="http://schemas.microsoft.com/office/powerpoint/2010/main" val="11421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2.</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1106905" y="197412"/>
            <a:ext cx="2476360" cy="400110"/>
          </a:xfrm>
          <a:prstGeom prst="rect">
            <a:avLst/>
          </a:prstGeom>
          <a:noFill/>
        </p:spPr>
        <p:txBody>
          <a:bodyPr wrap="square" rtlCol="0">
            <a:spAutoFit/>
          </a:bodyPr>
          <a:lstStyle/>
          <a:p>
            <a:r>
              <a:rPr lang="es-CO" sz="2000" b="1" dirty="0">
                <a:solidFill>
                  <a:srgbClr val="3F65AA"/>
                </a:solidFill>
                <a:latin typeface="Arial" panose="020B0604020202020204" pitchFamily="34" charset="0"/>
                <a:cs typeface="Arial" panose="020B0604020202020204" pitchFamily="34" charset="0"/>
              </a:rPr>
              <a:t>Qué se hizo?</a:t>
            </a:r>
          </a:p>
        </p:txBody>
      </p:sp>
      <p:sp>
        <p:nvSpPr>
          <p:cNvPr id="25" name="CuadroTexto 24">
            <a:extLst>
              <a:ext uri="{FF2B5EF4-FFF2-40B4-BE49-F238E27FC236}">
                <a16:creationId xmlns:a16="http://schemas.microsoft.com/office/drawing/2014/main" id="{57379DCD-279E-48DF-888A-42F4A6A29119}"/>
              </a:ext>
            </a:extLst>
          </p:cNvPr>
          <p:cNvSpPr txBox="1"/>
          <p:nvPr/>
        </p:nvSpPr>
        <p:spPr>
          <a:xfrm>
            <a:off x="838200" y="917169"/>
            <a:ext cx="10820111" cy="646331"/>
          </a:xfrm>
          <a:prstGeom prst="rect">
            <a:avLst/>
          </a:prstGeom>
          <a:noFill/>
        </p:spPr>
        <p:txBody>
          <a:bodyPr wrap="square" rtlCol="0">
            <a:spAutoFit/>
          </a:bodyPr>
          <a:lstStyle/>
          <a:p>
            <a:r>
              <a:rPr lang="es-CO" dirty="0">
                <a:solidFill>
                  <a:srgbClr val="3F65AA"/>
                </a:solidFill>
                <a:latin typeface="Arial" panose="020B0604020202020204" pitchFamily="34" charset="0"/>
                <a:cs typeface="Arial" panose="020B0604020202020204" pitchFamily="34" charset="0"/>
              </a:rPr>
              <a:t>Aumentar la capacidad del Sistema de Matrículas SIMAT – en la cantidad de usuarios concurrentes y evitar las caídas por tiempo de ejecución de los procesos.</a:t>
            </a:r>
            <a:endParaRPr lang="es-CO" b="1" dirty="0">
              <a:solidFill>
                <a:srgbClr val="3F65AA"/>
              </a:solidFill>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22DFAFBE-4510-4E48-8C6B-33E00482D23C}"/>
              </a:ext>
            </a:extLst>
          </p:cNvPr>
          <p:cNvGrpSpPr/>
          <p:nvPr/>
        </p:nvGrpSpPr>
        <p:grpSpPr>
          <a:xfrm>
            <a:off x="7559749" y="2696855"/>
            <a:ext cx="4503745" cy="746194"/>
            <a:chOff x="255684" y="3581653"/>
            <a:chExt cx="3672803" cy="382420"/>
          </a:xfrm>
        </p:grpSpPr>
        <p:sp>
          <p:nvSpPr>
            <p:cNvPr id="29" name="Rectángulo 28">
              <a:extLst>
                <a:ext uri="{FF2B5EF4-FFF2-40B4-BE49-F238E27FC236}">
                  <a16:creationId xmlns:a16="http://schemas.microsoft.com/office/drawing/2014/main" id="{F8EF22F3-DC0F-4E57-A0DC-1FC80933C39D}"/>
                </a:ext>
              </a:extLst>
            </p:cNvPr>
            <p:cNvSpPr/>
            <p:nvPr/>
          </p:nvSpPr>
          <p:spPr>
            <a:xfrm>
              <a:off x="255684" y="3581653"/>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30" name="Rectángulo 29">
              <a:extLst>
                <a:ext uri="{FF2B5EF4-FFF2-40B4-BE49-F238E27FC236}">
                  <a16:creationId xmlns:a16="http://schemas.microsoft.com/office/drawing/2014/main" id="{C8FE6DEB-73AA-4838-9C9E-6FA8CC8399CD}"/>
                </a:ext>
              </a:extLst>
            </p:cNvPr>
            <p:cNvSpPr/>
            <p:nvPr/>
          </p:nvSpPr>
          <p:spPr>
            <a:xfrm>
              <a:off x="836930" y="3581653"/>
              <a:ext cx="3004604"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31" name="CuadroTexto 50">
              <a:extLst>
                <a:ext uri="{FF2B5EF4-FFF2-40B4-BE49-F238E27FC236}">
                  <a16:creationId xmlns:a16="http://schemas.microsoft.com/office/drawing/2014/main" id="{152B7A5B-569D-4F2A-BD99-919DE959497F}"/>
                </a:ext>
              </a:extLst>
            </p:cNvPr>
            <p:cNvSpPr txBox="1"/>
            <p:nvPr/>
          </p:nvSpPr>
          <p:spPr>
            <a:xfrm>
              <a:off x="381742" y="3608887"/>
              <a:ext cx="342167" cy="2681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3</a:t>
              </a:r>
              <a:endParaRPr lang="es-CO" sz="2800" b="1" dirty="0">
                <a:solidFill>
                  <a:schemeClr val="bg1"/>
                </a:solidFill>
                <a:latin typeface="Arial" panose="020B0604020202020204" pitchFamily="34" charset="0"/>
                <a:cs typeface="Arial" panose="020B0604020202020204" pitchFamily="34" charset="0"/>
              </a:endParaRPr>
            </a:p>
          </p:txBody>
        </p:sp>
        <p:sp>
          <p:nvSpPr>
            <p:cNvPr id="32" name="Rectángulo 31">
              <a:extLst>
                <a:ext uri="{FF2B5EF4-FFF2-40B4-BE49-F238E27FC236}">
                  <a16:creationId xmlns:a16="http://schemas.microsoft.com/office/drawing/2014/main" id="{71ACF879-D5D8-455E-B77C-B309A4DD2E1F}"/>
                </a:ext>
              </a:extLst>
            </p:cNvPr>
            <p:cNvSpPr/>
            <p:nvPr/>
          </p:nvSpPr>
          <p:spPr>
            <a:xfrm>
              <a:off x="815667" y="3614850"/>
              <a:ext cx="3112820" cy="268147"/>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1400" b="1" dirty="0">
                  <a:solidFill>
                    <a:schemeClr val="bg1"/>
                  </a:solidFill>
                  <a:latin typeface="Arial" panose="020B0604020202020204" pitchFamily="34" charset="0"/>
                  <a:cs typeface="Arial" panose="020B0604020202020204" pitchFamily="34" charset="0"/>
                </a:rPr>
                <a:t>Estandarizar la Memoria en los servidores </a:t>
              </a:r>
            </a:p>
            <a:p>
              <a:pPr algn="ctr"/>
              <a:r>
                <a:rPr lang="es-CO" sz="1400" b="1" dirty="0">
                  <a:solidFill>
                    <a:schemeClr val="bg1"/>
                  </a:solidFill>
                  <a:latin typeface="Arial" panose="020B0604020202020204" pitchFamily="34" charset="0"/>
                  <a:cs typeface="Arial" panose="020B0604020202020204" pitchFamily="34" charset="0"/>
                </a:rPr>
                <a:t> 24 GB – 32 GB</a:t>
              </a:r>
              <a:endParaRPr lang="es-CO" sz="1400" b="1" dirty="0">
                <a:latin typeface="Arial" panose="020B0604020202020204" pitchFamily="34" charset="0"/>
              </a:endParaRPr>
            </a:p>
          </p:txBody>
        </p:sp>
      </p:grpSp>
      <p:grpSp>
        <p:nvGrpSpPr>
          <p:cNvPr id="50" name="Grupo 49">
            <a:extLst>
              <a:ext uri="{FF2B5EF4-FFF2-40B4-BE49-F238E27FC236}">
                <a16:creationId xmlns:a16="http://schemas.microsoft.com/office/drawing/2014/main" id="{D2028063-4988-474D-9E72-CACA2491893F}"/>
              </a:ext>
            </a:extLst>
          </p:cNvPr>
          <p:cNvGrpSpPr/>
          <p:nvPr/>
        </p:nvGrpSpPr>
        <p:grpSpPr>
          <a:xfrm>
            <a:off x="3734221" y="1724275"/>
            <a:ext cx="4109897" cy="620175"/>
            <a:chOff x="255684" y="3538307"/>
            <a:chExt cx="3652977" cy="489612"/>
          </a:xfrm>
        </p:grpSpPr>
        <p:sp>
          <p:nvSpPr>
            <p:cNvPr id="51" name="Rectángulo 50">
              <a:extLst>
                <a:ext uri="{FF2B5EF4-FFF2-40B4-BE49-F238E27FC236}">
                  <a16:creationId xmlns:a16="http://schemas.microsoft.com/office/drawing/2014/main" id="{0756394F-B0A7-4F12-A45A-56FD9B6DBB83}"/>
                </a:ext>
              </a:extLst>
            </p:cNvPr>
            <p:cNvSpPr/>
            <p:nvPr/>
          </p:nvSpPr>
          <p:spPr>
            <a:xfrm>
              <a:off x="255684" y="3581653"/>
              <a:ext cx="801181" cy="427387"/>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52" name="Rectángulo 51">
              <a:extLst>
                <a:ext uri="{FF2B5EF4-FFF2-40B4-BE49-F238E27FC236}">
                  <a16:creationId xmlns:a16="http://schemas.microsoft.com/office/drawing/2014/main" id="{38B9C9FC-D719-4DFF-B38D-3D6631018B40}"/>
                </a:ext>
              </a:extLst>
            </p:cNvPr>
            <p:cNvSpPr/>
            <p:nvPr/>
          </p:nvSpPr>
          <p:spPr>
            <a:xfrm>
              <a:off x="836930" y="3581653"/>
              <a:ext cx="3071731" cy="428372"/>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53" name="CuadroTexto 50">
              <a:extLst>
                <a:ext uri="{FF2B5EF4-FFF2-40B4-BE49-F238E27FC236}">
                  <a16:creationId xmlns:a16="http://schemas.microsoft.com/office/drawing/2014/main" id="{5AEA1F0E-EFBE-482C-B603-B581B05F659F}"/>
                </a:ext>
              </a:extLst>
            </p:cNvPr>
            <p:cNvSpPr txBox="1"/>
            <p:nvPr/>
          </p:nvSpPr>
          <p:spPr>
            <a:xfrm>
              <a:off x="381742" y="3538307"/>
              <a:ext cx="342167" cy="41306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1</a:t>
              </a:r>
              <a:endParaRPr lang="es-CO" sz="2800" b="1" dirty="0">
                <a:solidFill>
                  <a:schemeClr val="bg1"/>
                </a:solidFill>
                <a:latin typeface="Arial" panose="020B0604020202020204" pitchFamily="34" charset="0"/>
                <a:cs typeface="Arial" panose="020B0604020202020204" pitchFamily="34" charset="0"/>
              </a:endParaRPr>
            </a:p>
          </p:txBody>
        </p:sp>
        <p:sp>
          <p:nvSpPr>
            <p:cNvPr id="54" name="Rectángulo 53">
              <a:extLst>
                <a:ext uri="{FF2B5EF4-FFF2-40B4-BE49-F238E27FC236}">
                  <a16:creationId xmlns:a16="http://schemas.microsoft.com/office/drawing/2014/main" id="{40E8C6E0-A392-4195-B1DB-5B2EA54EBAAB}"/>
                </a:ext>
              </a:extLst>
            </p:cNvPr>
            <p:cNvSpPr/>
            <p:nvPr/>
          </p:nvSpPr>
          <p:spPr>
            <a:xfrm>
              <a:off x="815667" y="3614850"/>
              <a:ext cx="2931075" cy="41306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400" b="1" dirty="0">
                  <a:solidFill>
                    <a:schemeClr val="bg1"/>
                  </a:solidFill>
                  <a:latin typeface="Arial" panose="020B0604020202020204" pitchFamily="34" charset="0"/>
                  <a:cs typeface="Arial" panose="020B0604020202020204" pitchFamily="34" charset="0"/>
                </a:rPr>
                <a:t>Ampliar el Canal de comunicaciones</a:t>
              </a:r>
              <a:endParaRPr lang="es-CO" sz="1400" b="1" dirty="0">
                <a:latin typeface="Arial" panose="020B0604020202020204" pitchFamily="34" charset="0"/>
              </a:endParaRPr>
            </a:p>
            <a:p>
              <a:pPr algn="ctr"/>
              <a:r>
                <a:rPr lang="es-CO" sz="1400" b="1" dirty="0">
                  <a:solidFill>
                    <a:schemeClr val="bg1"/>
                  </a:solidFill>
                  <a:latin typeface="Arial" panose="020B0604020202020204" pitchFamily="34" charset="0"/>
                  <a:cs typeface="Arial" panose="020B0604020202020204" pitchFamily="34" charset="0"/>
                </a:rPr>
                <a:t>128 MB – 160 MB</a:t>
              </a:r>
              <a:endParaRPr lang="es-CO" sz="1400" b="1" dirty="0">
                <a:latin typeface="Arial" panose="020B0604020202020204" pitchFamily="34" charset="0"/>
              </a:endParaRPr>
            </a:p>
          </p:txBody>
        </p:sp>
      </p:grpSp>
      <p:grpSp>
        <p:nvGrpSpPr>
          <p:cNvPr id="55" name="Grupo 54">
            <a:extLst>
              <a:ext uri="{FF2B5EF4-FFF2-40B4-BE49-F238E27FC236}">
                <a16:creationId xmlns:a16="http://schemas.microsoft.com/office/drawing/2014/main" id="{B8ABE395-B572-440F-B424-12AA29DF543E}"/>
              </a:ext>
            </a:extLst>
          </p:cNvPr>
          <p:cNvGrpSpPr/>
          <p:nvPr/>
        </p:nvGrpSpPr>
        <p:grpSpPr>
          <a:xfrm>
            <a:off x="107861" y="2755420"/>
            <a:ext cx="4858943" cy="927755"/>
            <a:chOff x="255684" y="3581653"/>
            <a:chExt cx="3585850" cy="430671"/>
          </a:xfrm>
        </p:grpSpPr>
        <p:sp>
          <p:nvSpPr>
            <p:cNvPr id="56" name="Rectángulo 55">
              <a:extLst>
                <a:ext uri="{FF2B5EF4-FFF2-40B4-BE49-F238E27FC236}">
                  <a16:creationId xmlns:a16="http://schemas.microsoft.com/office/drawing/2014/main" id="{31A7C35D-36CF-4870-8297-F16F42C088E0}"/>
                </a:ext>
              </a:extLst>
            </p:cNvPr>
            <p:cNvSpPr/>
            <p:nvPr/>
          </p:nvSpPr>
          <p:spPr>
            <a:xfrm>
              <a:off x="255684" y="3581653"/>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57" name="Rectángulo 56">
              <a:extLst>
                <a:ext uri="{FF2B5EF4-FFF2-40B4-BE49-F238E27FC236}">
                  <a16:creationId xmlns:a16="http://schemas.microsoft.com/office/drawing/2014/main" id="{A5F0AD38-126B-456B-A0D4-F937E9F96781}"/>
                </a:ext>
              </a:extLst>
            </p:cNvPr>
            <p:cNvSpPr/>
            <p:nvPr/>
          </p:nvSpPr>
          <p:spPr>
            <a:xfrm>
              <a:off x="836930" y="3581653"/>
              <a:ext cx="3004604"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58" name="CuadroTexto 50">
              <a:extLst>
                <a:ext uri="{FF2B5EF4-FFF2-40B4-BE49-F238E27FC236}">
                  <a16:creationId xmlns:a16="http://schemas.microsoft.com/office/drawing/2014/main" id="{2AB95C7C-C27D-44C1-8388-9858DFFA1615}"/>
                </a:ext>
              </a:extLst>
            </p:cNvPr>
            <p:cNvSpPr txBox="1"/>
            <p:nvPr/>
          </p:nvSpPr>
          <p:spPr>
            <a:xfrm>
              <a:off x="384060" y="3599255"/>
              <a:ext cx="342167" cy="41306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2</a:t>
              </a:r>
              <a:endParaRPr lang="es-CO" sz="2800" b="1" dirty="0">
                <a:solidFill>
                  <a:schemeClr val="bg1"/>
                </a:solidFill>
                <a:latin typeface="Arial" panose="020B0604020202020204" pitchFamily="34" charset="0"/>
                <a:cs typeface="Arial" panose="020B0604020202020204" pitchFamily="34" charset="0"/>
              </a:endParaRPr>
            </a:p>
          </p:txBody>
        </p:sp>
        <p:sp>
          <p:nvSpPr>
            <p:cNvPr id="59" name="Rectángulo 58">
              <a:extLst>
                <a:ext uri="{FF2B5EF4-FFF2-40B4-BE49-F238E27FC236}">
                  <a16:creationId xmlns:a16="http://schemas.microsoft.com/office/drawing/2014/main" id="{F0FD6ADB-30C2-41A8-89E8-2DB2B4385B36}"/>
                </a:ext>
              </a:extLst>
            </p:cNvPr>
            <p:cNvSpPr/>
            <p:nvPr/>
          </p:nvSpPr>
          <p:spPr>
            <a:xfrm>
              <a:off x="815667" y="3614850"/>
              <a:ext cx="2979030" cy="242883"/>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400" b="1" dirty="0">
                  <a:solidFill>
                    <a:schemeClr val="bg1"/>
                  </a:solidFill>
                  <a:latin typeface="Arial" panose="020B0604020202020204" pitchFamily="34" charset="0"/>
                  <a:cs typeface="Arial" panose="020B0604020202020204" pitchFamily="34" charset="0"/>
                </a:rPr>
                <a:t>Adicionar  5 Servidores (VM) para el Sistema </a:t>
              </a:r>
            </a:p>
            <a:p>
              <a:pPr algn="ctr"/>
              <a:r>
                <a:rPr lang="es-ES" sz="1400" b="1" dirty="0">
                  <a:solidFill>
                    <a:schemeClr val="bg1"/>
                  </a:solidFill>
                  <a:latin typeface="Arial" panose="020B0604020202020204" pitchFamily="34" charset="0"/>
                  <a:cs typeface="Arial" panose="020B0604020202020204" pitchFamily="34" charset="0"/>
                </a:rPr>
                <a:t>Matrícula País</a:t>
              </a:r>
              <a:endParaRPr lang="es-CO" sz="1400" b="1" dirty="0">
                <a:latin typeface="Arial" panose="020B0604020202020204" pitchFamily="34" charset="0"/>
              </a:endParaRPr>
            </a:p>
          </p:txBody>
        </p:sp>
      </p:grpSp>
      <p:grpSp>
        <p:nvGrpSpPr>
          <p:cNvPr id="74" name="Grupo 73">
            <a:extLst>
              <a:ext uri="{FF2B5EF4-FFF2-40B4-BE49-F238E27FC236}">
                <a16:creationId xmlns:a16="http://schemas.microsoft.com/office/drawing/2014/main" id="{272823BC-C540-4621-8EA7-B701BB3F0AB2}"/>
              </a:ext>
            </a:extLst>
          </p:cNvPr>
          <p:cNvGrpSpPr/>
          <p:nvPr/>
        </p:nvGrpSpPr>
        <p:grpSpPr>
          <a:xfrm>
            <a:off x="7559749" y="5333483"/>
            <a:ext cx="4464072" cy="703902"/>
            <a:chOff x="255684" y="3581653"/>
            <a:chExt cx="3638326" cy="382420"/>
          </a:xfrm>
        </p:grpSpPr>
        <p:sp>
          <p:nvSpPr>
            <p:cNvPr id="75" name="Rectángulo 74">
              <a:extLst>
                <a:ext uri="{FF2B5EF4-FFF2-40B4-BE49-F238E27FC236}">
                  <a16:creationId xmlns:a16="http://schemas.microsoft.com/office/drawing/2014/main" id="{90CEEB65-8B9E-4F82-BEE4-07CCB6A96183}"/>
                </a:ext>
              </a:extLst>
            </p:cNvPr>
            <p:cNvSpPr/>
            <p:nvPr/>
          </p:nvSpPr>
          <p:spPr>
            <a:xfrm>
              <a:off x="255684" y="3581653"/>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76" name="Rectángulo 75">
              <a:extLst>
                <a:ext uri="{FF2B5EF4-FFF2-40B4-BE49-F238E27FC236}">
                  <a16:creationId xmlns:a16="http://schemas.microsoft.com/office/drawing/2014/main" id="{2416C2CF-0724-4E38-8C76-2EA4073D4202}"/>
                </a:ext>
              </a:extLst>
            </p:cNvPr>
            <p:cNvSpPr/>
            <p:nvPr/>
          </p:nvSpPr>
          <p:spPr>
            <a:xfrm>
              <a:off x="836930" y="3581653"/>
              <a:ext cx="3004604"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77" name="CuadroTexto 50">
              <a:extLst>
                <a:ext uri="{FF2B5EF4-FFF2-40B4-BE49-F238E27FC236}">
                  <a16:creationId xmlns:a16="http://schemas.microsoft.com/office/drawing/2014/main" id="{208E36BE-2D55-4DEB-87E1-CD961DCB9E02}"/>
                </a:ext>
              </a:extLst>
            </p:cNvPr>
            <p:cNvSpPr txBox="1"/>
            <p:nvPr/>
          </p:nvSpPr>
          <p:spPr>
            <a:xfrm>
              <a:off x="384665" y="3609668"/>
              <a:ext cx="342167" cy="2842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6</a:t>
              </a:r>
              <a:endParaRPr lang="es-CO" sz="2800" b="1" dirty="0">
                <a:solidFill>
                  <a:schemeClr val="bg1"/>
                </a:solidFill>
                <a:latin typeface="Arial" panose="020B0604020202020204" pitchFamily="34" charset="0"/>
                <a:cs typeface="Arial" panose="020B0604020202020204" pitchFamily="34" charset="0"/>
              </a:endParaRPr>
            </a:p>
          </p:txBody>
        </p:sp>
        <p:sp>
          <p:nvSpPr>
            <p:cNvPr id="78" name="Rectángulo 77">
              <a:extLst>
                <a:ext uri="{FF2B5EF4-FFF2-40B4-BE49-F238E27FC236}">
                  <a16:creationId xmlns:a16="http://schemas.microsoft.com/office/drawing/2014/main" id="{A1B709C6-BE59-4EF4-9901-DCF350B7AADB}"/>
                </a:ext>
              </a:extLst>
            </p:cNvPr>
            <p:cNvSpPr/>
            <p:nvPr/>
          </p:nvSpPr>
          <p:spPr>
            <a:xfrm>
              <a:off x="815667" y="3614850"/>
              <a:ext cx="3078343" cy="31770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600" b="1" dirty="0">
                  <a:solidFill>
                    <a:schemeClr val="bg1"/>
                  </a:solidFill>
                  <a:latin typeface="Arial" panose="020B0604020202020204" pitchFamily="34" charset="0"/>
                  <a:cs typeface="Arial" panose="020B0604020202020204" pitchFamily="34" charset="0"/>
                </a:rPr>
                <a:t>Ampliar la capacidad de conexiones</a:t>
              </a:r>
              <a:r>
                <a:rPr lang="es-CO" sz="1600" b="1" dirty="0">
                  <a:solidFill>
                    <a:schemeClr val="bg1"/>
                  </a:solidFill>
                  <a:latin typeface="Arial" panose="020B0604020202020204" pitchFamily="34" charset="0"/>
                  <a:cs typeface="Arial" panose="020B0604020202020204" pitchFamily="34" charset="0"/>
                </a:rPr>
                <a:t> </a:t>
              </a:r>
            </a:p>
            <a:p>
              <a:pPr algn="ctr"/>
              <a:r>
                <a:rPr lang="es-CO" sz="1600" b="1" dirty="0">
                  <a:solidFill>
                    <a:schemeClr val="bg1"/>
                  </a:solidFill>
                  <a:latin typeface="Arial" panose="020B0604020202020204" pitchFamily="34" charset="0"/>
                  <a:cs typeface="Arial" panose="020B0604020202020204" pitchFamily="34" charset="0"/>
                </a:rPr>
                <a:t> 6.400  - 13.550</a:t>
              </a:r>
              <a:endParaRPr lang="es-CO" sz="1600" b="1" dirty="0">
                <a:latin typeface="Arial" panose="020B0604020202020204" pitchFamily="34" charset="0"/>
              </a:endParaRPr>
            </a:p>
          </p:txBody>
        </p:sp>
      </p:grpSp>
      <p:grpSp>
        <p:nvGrpSpPr>
          <p:cNvPr id="79" name="Grupo 78">
            <a:extLst>
              <a:ext uri="{FF2B5EF4-FFF2-40B4-BE49-F238E27FC236}">
                <a16:creationId xmlns:a16="http://schemas.microsoft.com/office/drawing/2014/main" id="{B530D157-CAD8-4B75-896F-DEF9AEC67DA0}"/>
              </a:ext>
            </a:extLst>
          </p:cNvPr>
          <p:cNvGrpSpPr/>
          <p:nvPr/>
        </p:nvGrpSpPr>
        <p:grpSpPr>
          <a:xfrm>
            <a:off x="3722340" y="4014156"/>
            <a:ext cx="4598705" cy="711952"/>
            <a:chOff x="255684" y="3581653"/>
            <a:chExt cx="3687924" cy="382420"/>
          </a:xfrm>
        </p:grpSpPr>
        <p:sp>
          <p:nvSpPr>
            <p:cNvPr id="80" name="Rectángulo 79">
              <a:extLst>
                <a:ext uri="{FF2B5EF4-FFF2-40B4-BE49-F238E27FC236}">
                  <a16:creationId xmlns:a16="http://schemas.microsoft.com/office/drawing/2014/main" id="{F02F65E0-AF9E-4394-AF21-5AD098111371}"/>
                </a:ext>
              </a:extLst>
            </p:cNvPr>
            <p:cNvSpPr/>
            <p:nvPr/>
          </p:nvSpPr>
          <p:spPr>
            <a:xfrm>
              <a:off x="255684" y="3581653"/>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81" name="Rectángulo 80">
              <a:extLst>
                <a:ext uri="{FF2B5EF4-FFF2-40B4-BE49-F238E27FC236}">
                  <a16:creationId xmlns:a16="http://schemas.microsoft.com/office/drawing/2014/main" id="{79BE940E-9722-4D52-9847-E478F325861B}"/>
                </a:ext>
              </a:extLst>
            </p:cNvPr>
            <p:cNvSpPr/>
            <p:nvPr/>
          </p:nvSpPr>
          <p:spPr>
            <a:xfrm>
              <a:off x="836930" y="3581653"/>
              <a:ext cx="3004604"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82" name="CuadroTexto 50">
              <a:extLst>
                <a:ext uri="{FF2B5EF4-FFF2-40B4-BE49-F238E27FC236}">
                  <a16:creationId xmlns:a16="http://schemas.microsoft.com/office/drawing/2014/main" id="{6938893A-8F11-40F3-91D2-C40FA66AAD32}"/>
                </a:ext>
              </a:extLst>
            </p:cNvPr>
            <p:cNvSpPr txBox="1"/>
            <p:nvPr/>
          </p:nvSpPr>
          <p:spPr>
            <a:xfrm>
              <a:off x="383772" y="3611003"/>
              <a:ext cx="342167" cy="2810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4</a:t>
              </a:r>
              <a:endParaRPr lang="es-CO" sz="2800" b="1" dirty="0">
                <a:solidFill>
                  <a:schemeClr val="bg1"/>
                </a:solidFill>
                <a:latin typeface="Arial" panose="020B0604020202020204" pitchFamily="34" charset="0"/>
                <a:cs typeface="Arial" panose="020B0604020202020204" pitchFamily="34" charset="0"/>
              </a:endParaRPr>
            </a:p>
          </p:txBody>
        </p:sp>
        <p:sp>
          <p:nvSpPr>
            <p:cNvPr id="83" name="Rectángulo 82">
              <a:extLst>
                <a:ext uri="{FF2B5EF4-FFF2-40B4-BE49-F238E27FC236}">
                  <a16:creationId xmlns:a16="http://schemas.microsoft.com/office/drawing/2014/main" id="{D8311860-C454-4D3D-AE3D-B4CD20105B7C}"/>
                </a:ext>
              </a:extLst>
            </p:cNvPr>
            <p:cNvSpPr/>
            <p:nvPr/>
          </p:nvSpPr>
          <p:spPr>
            <a:xfrm>
              <a:off x="815667" y="3614850"/>
              <a:ext cx="3127941" cy="28104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400" b="1" dirty="0">
                  <a:solidFill>
                    <a:schemeClr val="bg1"/>
                  </a:solidFill>
                  <a:latin typeface="Arial" panose="020B0604020202020204" pitchFamily="34" charset="0"/>
                  <a:cs typeface="Arial" panose="020B0604020202020204" pitchFamily="34" charset="0"/>
                </a:rPr>
                <a:t>Preparar 7 Servidores (VM) para el Sistema </a:t>
              </a:r>
            </a:p>
            <a:p>
              <a:pPr algn="ctr"/>
              <a:r>
                <a:rPr lang="es-ES" sz="1400" b="1" dirty="0">
                  <a:solidFill>
                    <a:schemeClr val="bg1"/>
                  </a:solidFill>
                  <a:latin typeface="Arial" panose="020B0604020202020204" pitchFamily="34" charset="0"/>
                  <a:cs typeface="Arial" panose="020B0604020202020204" pitchFamily="34" charset="0"/>
                </a:rPr>
                <a:t>Matrícula Bogotá</a:t>
              </a:r>
              <a:endParaRPr lang="es-CO" sz="1400" b="1" dirty="0">
                <a:latin typeface="Arial" panose="020B0604020202020204" pitchFamily="34" charset="0"/>
              </a:endParaRPr>
            </a:p>
          </p:txBody>
        </p:sp>
      </p:grpSp>
      <p:grpSp>
        <p:nvGrpSpPr>
          <p:cNvPr id="84" name="Grupo 83">
            <a:extLst>
              <a:ext uri="{FF2B5EF4-FFF2-40B4-BE49-F238E27FC236}">
                <a16:creationId xmlns:a16="http://schemas.microsoft.com/office/drawing/2014/main" id="{74884CEA-6418-4968-827F-1B03B8A86C5D}"/>
              </a:ext>
            </a:extLst>
          </p:cNvPr>
          <p:cNvGrpSpPr/>
          <p:nvPr/>
        </p:nvGrpSpPr>
        <p:grpSpPr>
          <a:xfrm>
            <a:off x="137478" y="5430340"/>
            <a:ext cx="4318743" cy="734931"/>
            <a:chOff x="255684" y="3581653"/>
            <a:chExt cx="3585850" cy="382420"/>
          </a:xfrm>
        </p:grpSpPr>
        <p:sp>
          <p:nvSpPr>
            <p:cNvPr id="85" name="Rectángulo 84">
              <a:extLst>
                <a:ext uri="{FF2B5EF4-FFF2-40B4-BE49-F238E27FC236}">
                  <a16:creationId xmlns:a16="http://schemas.microsoft.com/office/drawing/2014/main" id="{51535238-A993-4411-A88E-391424EB1078}"/>
                </a:ext>
              </a:extLst>
            </p:cNvPr>
            <p:cNvSpPr/>
            <p:nvPr/>
          </p:nvSpPr>
          <p:spPr>
            <a:xfrm>
              <a:off x="255684" y="3581653"/>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86" name="Rectángulo 85">
              <a:extLst>
                <a:ext uri="{FF2B5EF4-FFF2-40B4-BE49-F238E27FC236}">
                  <a16:creationId xmlns:a16="http://schemas.microsoft.com/office/drawing/2014/main" id="{A34BCE70-3BB6-407A-8E73-464E7B7E6959}"/>
                </a:ext>
              </a:extLst>
            </p:cNvPr>
            <p:cNvSpPr/>
            <p:nvPr/>
          </p:nvSpPr>
          <p:spPr>
            <a:xfrm>
              <a:off x="836930" y="3581653"/>
              <a:ext cx="3004604"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sz="2000" dirty="0">
                <a:solidFill>
                  <a:srgbClr val="3F65AA"/>
                </a:solidFill>
                <a:latin typeface="Arial" panose="020B0604020202020204" pitchFamily="34" charset="0"/>
              </a:endParaRPr>
            </a:p>
          </p:txBody>
        </p:sp>
        <p:sp>
          <p:nvSpPr>
            <p:cNvPr id="87" name="CuadroTexto 50">
              <a:extLst>
                <a:ext uri="{FF2B5EF4-FFF2-40B4-BE49-F238E27FC236}">
                  <a16:creationId xmlns:a16="http://schemas.microsoft.com/office/drawing/2014/main" id="{2DB0A7A1-D507-4736-B4F4-AA62445F502A}"/>
                </a:ext>
              </a:extLst>
            </p:cNvPr>
            <p:cNvSpPr txBox="1"/>
            <p:nvPr/>
          </p:nvSpPr>
          <p:spPr>
            <a:xfrm>
              <a:off x="375224" y="3588143"/>
              <a:ext cx="342167" cy="2722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5</a:t>
              </a:r>
              <a:endParaRPr lang="es-CO" sz="2800" b="1" dirty="0">
                <a:solidFill>
                  <a:schemeClr val="bg1"/>
                </a:solidFill>
                <a:latin typeface="Arial" panose="020B0604020202020204" pitchFamily="34" charset="0"/>
                <a:cs typeface="Arial" panose="020B0604020202020204" pitchFamily="34" charset="0"/>
              </a:endParaRPr>
            </a:p>
          </p:txBody>
        </p:sp>
        <p:sp>
          <p:nvSpPr>
            <p:cNvPr id="88" name="Rectángulo 87">
              <a:extLst>
                <a:ext uri="{FF2B5EF4-FFF2-40B4-BE49-F238E27FC236}">
                  <a16:creationId xmlns:a16="http://schemas.microsoft.com/office/drawing/2014/main" id="{4E0D14BE-C77A-4164-869F-20A571D4D232}"/>
                </a:ext>
              </a:extLst>
            </p:cNvPr>
            <p:cNvSpPr/>
            <p:nvPr/>
          </p:nvSpPr>
          <p:spPr>
            <a:xfrm>
              <a:off x="815667" y="3614850"/>
              <a:ext cx="2789985" cy="272257"/>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1400" b="1" dirty="0">
                  <a:solidFill>
                    <a:schemeClr val="bg1"/>
                  </a:solidFill>
                  <a:latin typeface="Arial" panose="020B0604020202020204" pitchFamily="34" charset="0"/>
                  <a:cs typeface="Arial" panose="020B0604020202020204" pitchFamily="34" charset="0"/>
                </a:rPr>
                <a:t>Separar el Sistema de Matrícula para </a:t>
              </a:r>
            </a:p>
            <a:p>
              <a:pPr algn="ctr"/>
              <a:r>
                <a:rPr lang="es-CO" sz="1400" b="1" dirty="0">
                  <a:solidFill>
                    <a:schemeClr val="bg1"/>
                  </a:solidFill>
                  <a:latin typeface="Arial" panose="020B0604020202020204" pitchFamily="34" charset="0"/>
                  <a:cs typeface="Arial" panose="020B0604020202020204" pitchFamily="34" charset="0"/>
                </a:rPr>
                <a:t>Bogotá</a:t>
              </a:r>
              <a:endParaRPr lang="es-CO" sz="1400" b="1" dirty="0">
                <a:latin typeface="Arial" panose="020B0604020202020204" pitchFamily="34" charset="0"/>
              </a:endParaRPr>
            </a:p>
          </p:txBody>
        </p:sp>
      </p:grpSp>
    </p:spTree>
    <p:extLst>
      <p:ext uri="{BB962C8B-B14F-4D97-AF65-F5344CB8AC3E}">
        <p14:creationId xmlns:p14="http://schemas.microsoft.com/office/powerpoint/2010/main" val="426091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FAF19-53DC-0F4F-846E-9252829BB6AC}"/>
              </a:ext>
            </a:extLst>
          </p:cNvPr>
          <p:cNvSpPr>
            <a:spLocks noGrp="1"/>
          </p:cNvSpPr>
          <p:nvPr>
            <p:ph type="title"/>
          </p:nvPr>
        </p:nvSpPr>
        <p:spPr>
          <a:xfrm>
            <a:off x="969575" y="264606"/>
            <a:ext cx="3513881" cy="424732"/>
          </a:xfrm>
          <a:noFill/>
        </p:spPr>
        <p:txBody>
          <a:bodyPr wrap="square" rtlCol="0">
            <a:spAutoFit/>
          </a:bodyPr>
          <a:lstStyle/>
          <a:p>
            <a:pPr defTabSz="457200"/>
            <a:r>
              <a:rPr lang="es-CO" sz="2400" b="1" dirty="0">
                <a:solidFill>
                  <a:srgbClr val="3F65AA"/>
                </a:solidFill>
                <a:latin typeface="Arial" panose="020B0604020202020204" pitchFamily="34" charset="0"/>
                <a:ea typeface="+mn-ea"/>
                <a:cs typeface="Arial" panose="020B0604020202020204" pitchFamily="34" charset="0"/>
              </a:rPr>
              <a:t>Seguimiento al código</a:t>
            </a:r>
          </a:p>
        </p:txBody>
      </p:sp>
      <p:sp>
        <p:nvSpPr>
          <p:cNvPr id="3" name="Marcador de contenido 2">
            <a:extLst>
              <a:ext uri="{FF2B5EF4-FFF2-40B4-BE49-F238E27FC236}">
                <a16:creationId xmlns:a16="http://schemas.microsoft.com/office/drawing/2014/main" id="{97D763ED-29DB-274E-B259-5418904C8A9F}"/>
              </a:ext>
            </a:extLst>
          </p:cNvPr>
          <p:cNvSpPr>
            <a:spLocks noGrp="1"/>
          </p:cNvSpPr>
          <p:nvPr>
            <p:ph idx="1"/>
          </p:nvPr>
        </p:nvSpPr>
        <p:spPr>
          <a:xfrm>
            <a:off x="618280" y="1003822"/>
            <a:ext cx="11049001" cy="5570597"/>
          </a:xfrm>
        </p:spPr>
        <p:txBody>
          <a:bodyPr>
            <a:normAutofit fontScale="47500" lnSpcReduction="20000"/>
          </a:bodyPr>
          <a:lstStyle/>
          <a:p>
            <a:pPr marL="0" indent="0">
              <a:lnSpc>
                <a:spcPct val="120000"/>
              </a:lnSpc>
              <a:buNone/>
            </a:pPr>
            <a:r>
              <a:rPr lang="es-CO" dirty="0"/>
              <a:t>import java.sql.*; </a:t>
            </a:r>
          </a:p>
          <a:p>
            <a:pPr marL="0" indent="0">
              <a:lnSpc>
                <a:spcPct val="120000"/>
              </a:lnSpc>
              <a:buNone/>
            </a:pPr>
            <a:r>
              <a:rPr lang="es-CO" dirty="0"/>
              <a:t>import sqlj.runtime.*;</a:t>
            </a:r>
          </a:p>
          <a:p>
            <a:pPr marL="0" indent="0">
              <a:lnSpc>
                <a:spcPct val="120000"/>
              </a:lnSpc>
              <a:buNone/>
            </a:pPr>
            <a:r>
              <a:rPr lang="es-CO" dirty="0"/>
              <a:t> import sqlj.runtime.ref.*; </a:t>
            </a:r>
          </a:p>
          <a:p>
            <a:pPr marL="0" indent="0">
              <a:lnSpc>
                <a:spcPct val="120000"/>
              </a:lnSpc>
              <a:buNone/>
            </a:pPr>
            <a:r>
              <a:rPr lang="es-CO" dirty="0"/>
              <a:t>#sql iterator App_Cursor1 (String empno, String firstnme) ; // 1 #sql iterator App_Cursor2 (String) ; class App { /********************** ** Controlador de registro ** **********************/ static { try { Class.forName("com.ibm.db2.jdbc.app.DB2Driver").</a:t>
            </a:r>
          </a:p>
          <a:p>
            <a:pPr marL="0" indent="0">
              <a:lnSpc>
                <a:spcPct val="120000"/>
              </a:lnSpc>
              <a:buNone/>
            </a:pPr>
            <a:r>
              <a:rPr lang="es-CO" dirty="0"/>
              <a:t>newInstance(); } catch (Exception e) { e.printStackTrace(); } } /******************** ** Main ** ********************/ public static void main(String argv[]) { try { App_Cursor1 cursor1; App_Cursor2 cursor2; String str1 = null; String str2 = null; long count1; // El URL es jdbc:db2:nombredb String url = "jdbc:db2:sample"; DefaultContext ctx = DefaultContext.getDefaultContext(); if (ctx == null) { try { // Conectar con id/contraseña predeterminados. Connection con = DriverManager.getConnection(url); con.setAutoCommit(false); ctx = new DefaultContext(con); } catch (SQLException e) { System.out.println("Error: no se ha podido obtener un contexto predeterminado"); System.err.println(e) ; System.exit(1); }</a:t>
            </a:r>
          </a:p>
          <a:p>
            <a:pPr marL="0" indent="0">
              <a:lnSpc>
                <a:spcPct val="120000"/>
              </a:lnSpc>
              <a:buNone/>
            </a:pPr>
            <a:r>
              <a:rPr lang="es-CO" dirty="0"/>
              <a:t> DefaultContext.setDefaultContext(ctx); } // Recuperar datos de la base de datos. System.out.println("Recuperar algunos datos de la base de datos."); #sql cursor1 = {SELECT empno, firstnme FROM employee}; // </a:t>
            </a:r>
            <a:r>
              <a:rPr lang="es-CO" b="1" baseline="30000" dirty="0"/>
              <a:t>2</a:t>
            </a:r>
            <a:r>
              <a:rPr lang="es-CO" dirty="0"/>
              <a:t> // Visualizar el conjunto de resultados. // cursor1.next() devuelve false cuando no hay más filas. System.out.println("Resultados recibidos:"); while (cursor1.next()) // </a:t>
            </a:r>
            <a:r>
              <a:rPr lang="es-CO" b="1" baseline="30000" dirty="0"/>
              <a:t>3</a:t>
            </a:r>
            <a:r>
              <a:rPr lang="es-CO" dirty="0"/>
              <a:t> </a:t>
            </a:r>
            <a:r>
              <a:rPr lang="es-CO" dirty="0">
                <a:highlight>
                  <a:srgbClr val="FFFF00"/>
                </a:highlight>
              </a:rPr>
              <a:t>{ str1 = cursor1.empno(); // </a:t>
            </a:r>
            <a:r>
              <a:rPr lang="es-CO" b="1" baseline="30000" dirty="0">
                <a:highlight>
                  <a:srgbClr val="FFFF00"/>
                </a:highlight>
              </a:rPr>
              <a:t>4</a:t>
            </a:r>
            <a:r>
              <a:rPr lang="es-CO" dirty="0">
                <a:highlight>
                  <a:srgbClr val="FFFF00"/>
                </a:highlight>
              </a:rPr>
              <a:t> str2 = cursor1.firstnme()</a:t>
            </a:r>
            <a:r>
              <a:rPr lang="es-CO" dirty="0"/>
              <a:t>; System.out.print (" empno= " + str1); System.out.print (" firstname= " + str2); System.out.println(""); } </a:t>
            </a:r>
          </a:p>
          <a:p>
            <a:pPr marL="0" indent="0">
              <a:lnSpc>
                <a:spcPct val="120000"/>
              </a:lnSpc>
              <a:buNone/>
            </a:pPr>
            <a:r>
              <a:rPr lang="es-CO" dirty="0"/>
              <a:t>cursor1.close(); // </a:t>
            </a:r>
            <a:r>
              <a:rPr lang="es-CO" b="1" baseline="30000" dirty="0"/>
              <a:t>9</a:t>
            </a:r>
            <a:r>
              <a:rPr lang="es-CO" dirty="0"/>
              <a:t> // Recuperar el número de estudiante de la base de datos. #sql { SELECT count(*) into :count1 FROM employee }; // </a:t>
            </a:r>
            <a:r>
              <a:rPr lang="es-CO" b="1" baseline="30000" dirty="0"/>
              <a:t>5</a:t>
            </a:r>
            <a:r>
              <a:rPr lang="es-CO" dirty="0"/>
              <a:t> if (1 == count1) System.out.println ("Hay una fila en la tabla de empleados"); else System.out.println ("Hay " + count1 + " filas en la tabla de estudiantes"); // Actualizar la base de datos. System.out.println("Actualizar la base de datos."); #sql { UPDATE student SET firstnme = 'SHILI' WHERE empno = '000010' }; // Recuperar los datos actualizados de la base de datos. System.out.println("Recuperar los datos actualizados de la base de datos."); str1 = "000010"; #sql cursor2 = {SELECT firstnme FROM student WHERE empno = :str1}; </a:t>
            </a:r>
          </a:p>
          <a:p>
            <a:pPr marL="0" indent="0">
              <a:lnSpc>
                <a:spcPct val="120000"/>
              </a:lnSpc>
              <a:buNone/>
            </a:pPr>
            <a:r>
              <a:rPr lang="es-CO" dirty="0"/>
              <a:t>// </a:t>
            </a:r>
            <a:r>
              <a:rPr lang="es-CO" b="1" baseline="30000" dirty="0"/>
              <a:t>6</a:t>
            </a:r>
            <a:r>
              <a:rPr lang="es-CO" dirty="0"/>
              <a:t> // Visualizar el conjunto de resultados. // cursor2.next() devuelve false cuando no hay más filas. System.out.println("Resultados recibidos:"); while (true) { #sql { FETCH :cursor2 INTO :str2 }; // </a:t>
            </a:r>
            <a:r>
              <a:rPr lang="es-CO" b="1" baseline="30000" dirty="0"/>
              <a:t>7</a:t>
            </a:r>
            <a:r>
              <a:rPr lang="es-CO" dirty="0"/>
              <a:t> if (cursor2.endFetch()) break; // </a:t>
            </a:r>
            <a:r>
              <a:rPr lang="es-CO" b="1" baseline="30000" dirty="0"/>
              <a:t>8</a:t>
            </a:r>
            <a:r>
              <a:rPr lang="es-CO" dirty="0"/>
              <a:t> System.out.print (" empno= " + str1); System.out.print (" firstname= " + str2); System.out.println(""); } cursor2.close(); // </a:t>
            </a:r>
            <a:r>
              <a:rPr lang="es-CO" b="1" baseline="30000" dirty="0"/>
              <a:t>9</a:t>
            </a:r>
            <a:r>
              <a:rPr lang="es-CO" dirty="0"/>
              <a:t> // Retrotraer la actualización. System.out.println("Retrotraer la actualización."); #sql { ROLLBACK work }; System.out.println("Retrotracción terminada."); } catch( Exception e ) { e.printStackTrace(); } } }</a:t>
            </a:r>
          </a:p>
        </p:txBody>
      </p:sp>
      <p:sp>
        <p:nvSpPr>
          <p:cNvPr id="4" name="Rectángulo 3">
            <a:extLst>
              <a:ext uri="{FF2B5EF4-FFF2-40B4-BE49-F238E27FC236}">
                <a16:creationId xmlns:a16="http://schemas.microsoft.com/office/drawing/2014/main" id="{B04DC58C-CC55-5C40-9093-250007374075}"/>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5" name="CuadroTexto 4">
            <a:extLst>
              <a:ext uri="{FF2B5EF4-FFF2-40B4-BE49-F238E27FC236}">
                <a16:creationId xmlns:a16="http://schemas.microsoft.com/office/drawing/2014/main" id="{30469439-8E9D-9848-A44C-6F95F2AFC35D}"/>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6914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3.</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4" y="153254"/>
            <a:ext cx="3275930" cy="707886"/>
          </a:xfrm>
          <a:prstGeom prst="rect">
            <a:avLst/>
          </a:prstGeom>
          <a:noFill/>
        </p:spPr>
        <p:txBody>
          <a:bodyPr wrap="square" rtlCol="0">
            <a:spAutoFit/>
          </a:bodyPr>
          <a:lstStyle/>
          <a:p>
            <a:r>
              <a:rPr lang="es-CO" sz="2000" b="1" dirty="0">
                <a:solidFill>
                  <a:srgbClr val="3F65AA"/>
                </a:solidFill>
                <a:latin typeface="Arial" panose="020B0604020202020204" pitchFamily="34" charset="0"/>
                <a:cs typeface="Arial" panose="020B0604020202020204" pitchFamily="34" charset="0"/>
              </a:rPr>
              <a:t>Acciones en Tecnología Ejecutadas</a:t>
            </a:r>
          </a:p>
        </p:txBody>
      </p:sp>
      <p:graphicFrame>
        <p:nvGraphicFramePr>
          <p:cNvPr id="36" name="Diagrama 35">
            <a:extLst>
              <a:ext uri="{FF2B5EF4-FFF2-40B4-BE49-F238E27FC236}">
                <a16:creationId xmlns:a16="http://schemas.microsoft.com/office/drawing/2014/main" id="{846D5865-0CC2-41F0-9C75-7DC503D14118}"/>
              </a:ext>
            </a:extLst>
          </p:cNvPr>
          <p:cNvGraphicFramePr/>
          <p:nvPr>
            <p:extLst/>
          </p:nvPr>
        </p:nvGraphicFramePr>
        <p:xfrm>
          <a:off x="5643154" y="381565"/>
          <a:ext cx="6104204" cy="3276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7" name="Diagrama 36">
            <a:extLst>
              <a:ext uri="{FF2B5EF4-FFF2-40B4-BE49-F238E27FC236}">
                <a16:creationId xmlns:a16="http://schemas.microsoft.com/office/drawing/2014/main" id="{4DCE82BE-DD87-411F-85D4-C836F26640CB}"/>
              </a:ext>
            </a:extLst>
          </p:cNvPr>
          <p:cNvGraphicFramePr/>
          <p:nvPr>
            <p:extLst/>
          </p:nvPr>
        </p:nvGraphicFramePr>
        <p:xfrm>
          <a:off x="6348548" y="3882895"/>
          <a:ext cx="5398809" cy="25935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 name="Rectángulo 40">
            <a:extLst>
              <a:ext uri="{FF2B5EF4-FFF2-40B4-BE49-F238E27FC236}">
                <a16:creationId xmlns:a16="http://schemas.microsoft.com/office/drawing/2014/main" id="{C27FB75C-C91E-4D47-ACB2-950DD598EAFA}"/>
              </a:ext>
            </a:extLst>
          </p:cNvPr>
          <p:cNvSpPr/>
          <p:nvPr/>
        </p:nvSpPr>
        <p:spPr>
          <a:xfrm>
            <a:off x="1083114" y="1334656"/>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42" name="Rectángulo 41">
            <a:extLst>
              <a:ext uri="{FF2B5EF4-FFF2-40B4-BE49-F238E27FC236}">
                <a16:creationId xmlns:a16="http://schemas.microsoft.com/office/drawing/2014/main" id="{2B84F163-BF38-488C-ADB8-4DDF978D95D4}"/>
              </a:ext>
            </a:extLst>
          </p:cNvPr>
          <p:cNvSpPr/>
          <p:nvPr/>
        </p:nvSpPr>
        <p:spPr>
          <a:xfrm>
            <a:off x="1664360" y="1334656"/>
            <a:ext cx="3004604" cy="375472"/>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43" name="CuadroTexto 42">
            <a:extLst>
              <a:ext uri="{FF2B5EF4-FFF2-40B4-BE49-F238E27FC236}">
                <a16:creationId xmlns:a16="http://schemas.microsoft.com/office/drawing/2014/main" id="{E542F577-E8C8-4EDA-B7BC-4459DACCB164}"/>
              </a:ext>
            </a:extLst>
          </p:cNvPr>
          <p:cNvSpPr txBox="1"/>
          <p:nvPr/>
        </p:nvSpPr>
        <p:spPr>
          <a:xfrm>
            <a:off x="1209172" y="1291310"/>
            <a:ext cx="342167" cy="461665"/>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1</a:t>
            </a:r>
            <a:endParaRPr lang="es-CO" sz="2400" b="1" dirty="0">
              <a:solidFill>
                <a:schemeClr val="bg1"/>
              </a:solidFill>
              <a:latin typeface="Arial" panose="020B0604020202020204" pitchFamily="34" charset="0"/>
              <a:cs typeface="Arial" panose="020B0604020202020204" pitchFamily="34" charset="0"/>
            </a:endParaRPr>
          </a:p>
        </p:txBody>
      </p:sp>
      <p:sp>
        <p:nvSpPr>
          <p:cNvPr id="44" name="Rectángulo 43">
            <a:extLst>
              <a:ext uri="{FF2B5EF4-FFF2-40B4-BE49-F238E27FC236}">
                <a16:creationId xmlns:a16="http://schemas.microsoft.com/office/drawing/2014/main" id="{9EBCF0D8-FB47-4106-9704-497EE833F204}"/>
              </a:ext>
            </a:extLst>
          </p:cNvPr>
          <p:cNvSpPr/>
          <p:nvPr/>
        </p:nvSpPr>
        <p:spPr>
          <a:xfrm>
            <a:off x="1643097" y="1390819"/>
            <a:ext cx="2977097" cy="276999"/>
          </a:xfrm>
          <a:prstGeom prst="rect">
            <a:avLst/>
          </a:prstGeom>
        </p:spPr>
        <p:txBody>
          <a:bodyPr wrap="none">
            <a:spAutoFit/>
          </a:bodyPr>
          <a:lstStyle/>
          <a:p>
            <a:r>
              <a:rPr lang="es-ES" sz="1200" dirty="0">
                <a:solidFill>
                  <a:schemeClr val="bg1"/>
                </a:solidFill>
                <a:latin typeface="Arial" panose="020B0604020202020204" pitchFamily="34" charset="0"/>
                <a:cs typeface="Arial" panose="020B0604020202020204" pitchFamily="34" charset="0"/>
              </a:rPr>
              <a:t>Ampliación del Canal de comunicaciones</a:t>
            </a:r>
            <a:endParaRPr lang="es-CO" sz="1200" dirty="0">
              <a:latin typeface="Arial" panose="020B0604020202020204" pitchFamily="34" charset="0"/>
            </a:endParaRPr>
          </a:p>
        </p:txBody>
      </p:sp>
      <p:sp>
        <p:nvSpPr>
          <p:cNvPr id="45" name="Rectángulo 44">
            <a:extLst>
              <a:ext uri="{FF2B5EF4-FFF2-40B4-BE49-F238E27FC236}">
                <a16:creationId xmlns:a16="http://schemas.microsoft.com/office/drawing/2014/main" id="{0CCD6536-9976-4D9E-A1E5-41B93870D342}"/>
              </a:ext>
            </a:extLst>
          </p:cNvPr>
          <p:cNvSpPr/>
          <p:nvPr/>
        </p:nvSpPr>
        <p:spPr>
          <a:xfrm>
            <a:off x="1083114" y="1877738"/>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46" name="Rectángulo 45">
            <a:extLst>
              <a:ext uri="{FF2B5EF4-FFF2-40B4-BE49-F238E27FC236}">
                <a16:creationId xmlns:a16="http://schemas.microsoft.com/office/drawing/2014/main" id="{DF013949-1D2D-460D-BA32-2AF6B739677E}"/>
              </a:ext>
            </a:extLst>
          </p:cNvPr>
          <p:cNvSpPr/>
          <p:nvPr/>
        </p:nvSpPr>
        <p:spPr>
          <a:xfrm>
            <a:off x="1664360" y="1877738"/>
            <a:ext cx="3004604"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48" name="Rectángulo 47">
            <a:extLst>
              <a:ext uri="{FF2B5EF4-FFF2-40B4-BE49-F238E27FC236}">
                <a16:creationId xmlns:a16="http://schemas.microsoft.com/office/drawing/2014/main" id="{305F27AB-F00E-4B30-B8D7-C5773043DC09}"/>
              </a:ext>
            </a:extLst>
          </p:cNvPr>
          <p:cNvSpPr/>
          <p:nvPr/>
        </p:nvSpPr>
        <p:spPr>
          <a:xfrm>
            <a:off x="1643097" y="1933901"/>
            <a:ext cx="3022238" cy="276999"/>
          </a:xfrm>
          <a:prstGeom prst="rect">
            <a:avLst/>
          </a:prstGeom>
        </p:spPr>
        <p:txBody>
          <a:bodyPr wrap="none">
            <a:spAutoFit/>
          </a:bodyPr>
          <a:lstStyle/>
          <a:p>
            <a:r>
              <a:rPr lang="es-ES" sz="1200" dirty="0">
                <a:solidFill>
                  <a:schemeClr val="bg1"/>
                </a:solidFill>
                <a:latin typeface="Arial" panose="020B0604020202020204" pitchFamily="34" charset="0"/>
                <a:cs typeface="Arial" panose="020B0604020202020204" pitchFamily="34" charset="0"/>
              </a:rPr>
              <a:t>Adición de 5 Servidores(VM) SIMAT País </a:t>
            </a:r>
            <a:endParaRPr lang="es-CO" sz="1200" dirty="0">
              <a:latin typeface="Arial" panose="020B0604020202020204" pitchFamily="34" charset="0"/>
            </a:endParaRPr>
          </a:p>
        </p:txBody>
      </p:sp>
      <p:sp>
        <p:nvSpPr>
          <p:cNvPr id="49" name="Rectángulo 48">
            <a:extLst>
              <a:ext uri="{FF2B5EF4-FFF2-40B4-BE49-F238E27FC236}">
                <a16:creationId xmlns:a16="http://schemas.microsoft.com/office/drawing/2014/main" id="{F8EF22F3-DC0F-4E57-A0DC-1FC80933C39D}"/>
              </a:ext>
            </a:extLst>
          </p:cNvPr>
          <p:cNvSpPr/>
          <p:nvPr/>
        </p:nvSpPr>
        <p:spPr>
          <a:xfrm>
            <a:off x="1083114" y="2427768"/>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50" name="Rectángulo 49">
            <a:extLst>
              <a:ext uri="{FF2B5EF4-FFF2-40B4-BE49-F238E27FC236}">
                <a16:creationId xmlns:a16="http://schemas.microsoft.com/office/drawing/2014/main" id="{C8FE6DEB-73AA-4838-9C9E-6FA8CC8399CD}"/>
              </a:ext>
            </a:extLst>
          </p:cNvPr>
          <p:cNvSpPr/>
          <p:nvPr/>
        </p:nvSpPr>
        <p:spPr>
          <a:xfrm>
            <a:off x="1664360" y="2427768"/>
            <a:ext cx="3004604"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51" name="CuadroTexto 50">
            <a:extLst>
              <a:ext uri="{FF2B5EF4-FFF2-40B4-BE49-F238E27FC236}">
                <a16:creationId xmlns:a16="http://schemas.microsoft.com/office/drawing/2014/main" id="{152B7A5B-569D-4F2A-BD99-919DE959497F}"/>
              </a:ext>
            </a:extLst>
          </p:cNvPr>
          <p:cNvSpPr txBox="1"/>
          <p:nvPr/>
        </p:nvSpPr>
        <p:spPr>
          <a:xfrm>
            <a:off x="1209172" y="2384422"/>
            <a:ext cx="342167" cy="461665"/>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3</a:t>
            </a:r>
            <a:endParaRPr lang="es-CO" sz="2400" b="1" dirty="0">
              <a:solidFill>
                <a:schemeClr val="bg1"/>
              </a:solidFill>
              <a:latin typeface="Arial" panose="020B0604020202020204" pitchFamily="34" charset="0"/>
              <a:cs typeface="Arial" panose="020B0604020202020204" pitchFamily="34" charset="0"/>
            </a:endParaRPr>
          </a:p>
        </p:txBody>
      </p:sp>
      <p:sp>
        <p:nvSpPr>
          <p:cNvPr id="52" name="Rectángulo 51">
            <a:extLst>
              <a:ext uri="{FF2B5EF4-FFF2-40B4-BE49-F238E27FC236}">
                <a16:creationId xmlns:a16="http://schemas.microsoft.com/office/drawing/2014/main" id="{71ACF879-D5D8-455E-B77C-B309A4DD2E1F}"/>
              </a:ext>
            </a:extLst>
          </p:cNvPr>
          <p:cNvSpPr/>
          <p:nvPr/>
        </p:nvSpPr>
        <p:spPr>
          <a:xfrm>
            <a:off x="1643097" y="2483931"/>
            <a:ext cx="3203121" cy="276999"/>
          </a:xfrm>
          <a:prstGeom prst="rect">
            <a:avLst/>
          </a:prstGeom>
        </p:spPr>
        <p:txBody>
          <a:bodyPr wrap="none">
            <a:spAutoFit/>
          </a:bodyPr>
          <a:lstStyle/>
          <a:p>
            <a:r>
              <a:rPr lang="es-CO" sz="1200" dirty="0">
                <a:solidFill>
                  <a:schemeClr val="bg1"/>
                </a:solidFill>
                <a:latin typeface="Arial" panose="020B0604020202020204" pitchFamily="34" charset="0"/>
                <a:cs typeface="Arial" panose="020B0604020202020204" pitchFamily="34" charset="0"/>
              </a:rPr>
              <a:t>Estandarización Memoria en los servidores </a:t>
            </a:r>
            <a:endParaRPr lang="es-CO" sz="1200" dirty="0">
              <a:latin typeface="Arial" panose="020B0604020202020204" pitchFamily="34" charset="0"/>
            </a:endParaRPr>
          </a:p>
        </p:txBody>
      </p:sp>
      <p:sp>
        <p:nvSpPr>
          <p:cNvPr id="53" name="Rectángulo 52">
            <a:extLst>
              <a:ext uri="{FF2B5EF4-FFF2-40B4-BE49-F238E27FC236}">
                <a16:creationId xmlns:a16="http://schemas.microsoft.com/office/drawing/2014/main" id="{8870E33D-00BE-4FF0-B48E-2EC527FD8C3B}"/>
              </a:ext>
            </a:extLst>
          </p:cNvPr>
          <p:cNvSpPr/>
          <p:nvPr/>
        </p:nvSpPr>
        <p:spPr>
          <a:xfrm>
            <a:off x="1074405" y="2957850"/>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54" name="Rectángulo 53">
            <a:extLst>
              <a:ext uri="{FF2B5EF4-FFF2-40B4-BE49-F238E27FC236}">
                <a16:creationId xmlns:a16="http://schemas.microsoft.com/office/drawing/2014/main" id="{649675BD-50C1-4ED7-A436-DD93EEA4E6A9}"/>
              </a:ext>
            </a:extLst>
          </p:cNvPr>
          <p:cNvSpPr/>
          <p:nvPr/>
        </p:nvSpPr>
        <p:spPr>
          <a:xfrm>
            <a:off x="1655651" y="2957850"/>
            <a:ext cx="2996400"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55" name="CuadroTexto 54">
            <a:extLst>
              <a:ext uri="{FF2B5EF4-FFF2-40B4-BE49-F238E27FC236}">
                <a16:creationId xmlns:a16="http://schemas.microsoft.com/office/drawing/2014/main" id="{EE09F5A6-552E-4803-B100-EFE19340AF1A}"/>
              </a:ext>
            </a:extLst>
          </p:cNvPr>
          <p:cNvSpPr txBox="1"/>
          <p:nvPr/>
        </p:nvSpPr>
        <p:spPr>
          <a:xfrm>
            <a:off x="1200463" y="2914504"/>
            <a:ext cx="342167" cy="461665"/>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4</a:t>
            </a:r>
            <a:endParaRPr lang="es-CO" sz="2400" b="1" dirty="0">
              <a:solidFill>
                <a:schemeClr val="bg1"/>
              </a:solidFill>
              <a:latin typeface="Arial" panose="020B0604020202020204" pitchFamily="34" charset="0"/>
              <a:cs typeface="Arial" panose="020B0604020202020204" pitchFamily="34" charset="0"/>
            </a:endParaRPr>
          </a:p>
        </p:txBody>
      </p:sp>
      <p:sp>
        <p:nvSpPr>
          <p:cNvPr id="56" name="Rectángulo 55">
            <a:extLst>
              <a:ext uri="{FF2B5EF4-FFF2-40B4-BE49-F238E27FC236}">
                <a16:creationId xmlns:a16="http://schemas.microsoft.com/office/drawing/2014/main" id="{646339B7-2217-43B2-96D5-C932D8D53008}"/>
              </a:ext>
            </a:extLst>
          </p:cNvPr>
          <p:cNvSpPr/>
          <p:nvPr/>
        </p:nvSpPr>
        <p:spPr>
          <a:xfrm>
            <a:off x="1634388" y="3014013"/>
            <a:ext cx="2560316" cy="276999"/>
          </a:xfrm>
          <a:prstGeom prst="rect">
            <a:avLst/>
          </a:prstGeom>
        </p:spPr>
        <p:txBody>
          <a:bodyPr wrap="none">
            <a:spAutoFit/>
          </a:bodyPr>
          <a:lstStyle/>
          <a:p>
            <a:r>
              <a:rPr lang="es-ES" sz="1200" dirty="0">
                <a:solidFill>
                  <a:schemeClr val="bg1"/>
                </a:solidFill>
                <a:latin typeface="Arial" panose="020B0604020202020204" pitchFamily="34" charset="0"/>
                <a:cs typeface="Arial" panose="020B0604020202020204" pitchFamily="34" charset="0"/>
              </a:rPr>
              <a:t>Ampliación del Pool de conexiones</a:t>
            </a:r>
            <a:endParaRPr lang="es-CO" sz="1200" dirty="0">
              <a:latin typeface="Arial" panose="020B0604020202020204" pitchFamily="34" charset="0"/>
            </a:endParaRPr>
          </a:p>
        </p:txBody>
      </p:sp>
      <p:sp>
        <p:nvSpPr>
          <p:cNvPr id="57" name="Rectángulo 56">
            <a:extLst>
              <a:ext uri="{FF2B5EF4-FFF2-40B4-BE49-F238E27FC236}">
                <a16:creationId xmlns:a16="http://schemas.microsoft.com/office/drawing/2014/main" id="{B090949D-1B39-4998-81DE-F0DFCC21D95E}"/>
              </a:ext>
            </a:extLst>
          </p:cNvPr>
          <p:cNvSpPr/>
          <p:nvPr/>
        </p:nvSpPr>
        <p:spPr>
          <a:xfrm>
            <a:off x="1083114" y="3926764"/>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58" name="Rectángulo 57">
            <a:extLst>
              <a:ext uri="{FF2B5EF4-FFF2-40B4-BE49-F238E27FC236}">
                <a16:creationId xmlns:a16="http://schemas.microsoft.com/office/drawing/2014/main" id="{A2B80F59-22EB-4940-8DF8-7AAF2F59798D}"/>
              </a:ext>
            </a:extLst>
          </p:cNvPr>
          <p:cNvSpPr/>
          <p:nvPr/>
        </p:nvSpPr>
        <p:spPr>
          <a:xfrm>
            <a:off x="1664359" y="3926764"/>
            <a:ext cx="2987691"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59" name="CuadroTexto 58">
            <a:extLst>
              <a:ext uri="{FF2B5EF4-FFF2-40B4-BE49-F238E27FC236}">
                <a16:creationId xmlns:a16="http://schemas.microsoft.com/office/drawing/2014/main" id="{34B05D1E-1EC9-46A2-9C7B-146970D4E3A4}"/>
              </a:ext>
            </a:extLst>
          </p:cNvPr>
          <p:cNvSpPr txBox="1"/>
          <p:nvPr/>
        </p:nvSpPr>
        <p:spPr>
          <a:xfrm>
            <a:off x="1209172" y="3883418"/>
            <a:ext cx="342167" cy="461665"/>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6</a:t>
            </a:r>
            <a:endParaRPr lang="es-CO" sz="2400" b="1" dirty="0">
              <a:solidFill>
                <a:schemeClr val="bg1"/>
              </a:solidFill>
              <a:latin typeface="Arial" panose="020B0604020202020204" pitchFamily="34" charset="0"/>
              <a:cs typeface="Arial" panose="020B0604020202020204" pitchFamily="34" charset="0"/>
            </a:endParaRPr>
          </a:p>
        </p:txBody>
      </p:sp>
      <p:sp>
        <p:nvSpPr>
          <p:cNvPr id="60" name="Rectángulo 59">
            <a:extLst>
              <a:ext uri="{FF2B5EF4-FFF2-40B4-BE49-F238E27FC236}">
                <a16:creationId xmlns:a16="http://schemas.microsoft.com/office/drawing/2014/main" id="{2D0D2ACE-076F-4659-84E6-976AF179E9CB}"/>
              </a:ext>
            </a:extLst>
          </p:cNvPr>
          <p:cNvSpPr/>
          <p:nvPr/>
        </p:nvSpPr>
        <p:spPr>
          <a:xfrm>
            <a:off x="1643097" y="3982927"/>
            <a:ext cx="1988301" cy="276999"/>
          </a:xfrm>
          <a:prstGeom prst="rect">
            <a:avLst/>
          </a:prstGeom>
        </p:spPr>
        <p:txBody>
          <a:bodyPr wrap="none">
            <a:spAutoFit/>
          </a:bodyPr>
          <a:lstStyle/>
          <a:p>
            <a:r>
              <a:rPr lang="es-CO" sz="1200" dirty="0">
                <a:solidFill>
                  <a:schemeClr val="bg1"/>
                </a:solidFill>
                <a:latin typeface="Arial" panose="020B0604020202020204" pitchFamily="34" charset="0"/>
                <a:cs typeface="Arial" panose="020B0604020202020204" pitchFamily="34" charset="0"/>
              </a:rPr>
              <a:t>Separación SIMAT Bogotá</a:t>
            </a:r>
            <a:endParaRPr lang="es-CO" sz="1200" dirty="0">
              <a:latin typeface="Arial" panose="020B0604020202020204" pitchFamily="34" charset="0"/>
            </a:endParaRPr>
          </a:p>
        </p:txBody>
      </p:sp>
      <p:sp>
        <p:nvSpPr>
          <p:cNvPr id="61" name="CuadroTexto 60">
            <a:extLst>
              <a:ext uri="{FF2B5EF4-FFF2-40B4-BE49-F238E27FC236}">
                <a16:creationId xmlns:a16="http://schemas.microsoft.com/office/drawing/2014/main" id="{F0F60F15-5C56-40BA-ADFC-556B51FE8250}"/>
              </a:ext>
            </a:extLst>
          </p:cNvPr>
          <p:cNvSpPr txBox="1"/>
          <p:nvPr/>
        </p:nvSpPr>
        <p:spPr>
          <a:xfrm>
            <a:off x="1165570" y="1827403"/>
            <a:ext cx="342167" cy="461665"/>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2</a:t>
            </a:r>
            <a:endParaRPr lang="es-CO" sz="2400" b="1" dirty="0">
              <a:solidFill>
                <a:schemeClr val="bg1"/>
              </a:solidFill>
              <a:latin typeface="Arial" panose="020B0604020202020204" pitchFamily="34" charset="0"/>
              <a:cs typeface="Arial" panose="020B0604020202020204" pitchFamily="34" charset="0"/>
            </a:endParaRPr>
          </a:p>
        </p:txBody>
      </p:sp>
      <p:sp>
        <p:nvSpPr>
          <p:cNvPr id="62" name="Rectángulo 61">
            <a:extLst>
              <a:ext uri="{FF2B5EF4-FFF2-40B4-BE49-F238E27FC236}">
                <a16:creationId xmlns:a16="http://schemas.microsoft.com/office/drawing/2014/main" id="{508A0E3D-DD3C-4952-9D38-DCD6A21AB99A}"/>
              </a:ext>
            </a:extLst>
          </p:cNvPr>
          <p:cNvSpPr/>
          <p:nvPr/>
        </p:nvSpPr>
        <p:spPr>
          <a:xfrm>
            <a:off x="1078754" y="3452152"/>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63" name="Rectángulo 62">
            <a:extLst>
              <a:ext uri="{FF2B5EF4-FFF2-40B4-BE49-F238E27FC236}">
                <a16:creationId xmlns:a16="http://schemas.microsoft.com/office/drawing/2014/main" id="{1891A7E3-EACE-4FBC-8096-34607A36091C}"/>
              </a:ext>
            </a:extLst>
          </p:cNvPr>
          <p:cNvSpPr/>
          <p:nvPr/>
        </p:nvSpPr>
        <p:spPr>
          <a:xfrm>
            <a:off x="1659999" y="3452152"/>
            <a:ext cx="3000255"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64" name="CuadroTexto 63">
            <a:extLst>
              <a:ext uri="{FF2B5EF4-FFF2-40B4-BE49-F238E27FC236}">
                <a16:creationId xmlns:a16="http://schemas.microsoft.com/office/drawing/2014/main" id="{CEE9BF7C-6118-4B5D-BFDD-936C08EB4184}"/>
              </a:ext>
            </a:extLst>
          </p:cNvPr>
          <p:cNvSpPr txBox="1"/>
          <p:nvPr/>
        </p:nvSpPr>
        <p:spPr>
          <a:xfrm>
            <a:off x="1204812" y="3408806"/>
            <a:ext cx="342167" cy="461665"/>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5</a:t>
            </a:r>
            <a:endParaRPr lang="es-CO" sz="2400" b="1" dirty="0">
              <a:solidFill>
                <a:schemeClr val="bg1"/>
              </a:solidFill>
              <a:latin typeface="Arial" panose="020B0604020202020204" pitchFamily="34" charset="0"/>
              <a:cs typeface="Arial" panose="020B0604020202020204" pitchFamily="34" charset="0"/>
            </a:endParaRPr>
          </a:p>
        </p:txBody>
      </p:sp>
      <p:sp>
        <p:nvSpPr>
          <p:cNvPr id="65" name="Rectángulo 64">
            <a:extLst>
              <a:ext uri="{FF2B5EF4-FFF2-40B4-BE49-F238E27FC236}">
                <a16:creationId xmlns:a16="http://schemas.microsoft.com/office/drawing/2014/main" id="{667C533D-3C52-4234-B8BF-1EF93BF7C239}"/>
              </a:ext>
            </a:extLst>
          </p:cNvPr>
          <p:cNvSpPr/>
          <p:nvPr/>
        </p:nvSpPr>
        <p:spPr>
          <a:xfrm>
            <a:off x="1638737" y="3508315"/>
            <a:ext cx="3021518" cy="276999"/>
          </a:xfrm>
          <a:prstGeom prst="rect">
            <a:avLst/>
          </a:prstGeom>
        </p:spPr>
        <p:txBody>
          <a:bodyPr wrap="square">
            <a:spAutoFit/>
          </a:bodyPr>
          <a:lstStyle/>
          <a:p>
            <a:r>
              <a:rPr lang="es-CO" sz="1200" dirty="0">
                <a:solidFill>
                  <a:schemeClr val="bg1"/>
                </a:solidFill>
                <a:latin typeface="Arial" panose="020B0604020202020204" pitchFamily="34" charset="0"/>
                <a:cs typeface="Arial" panose="020B0604020202020204" pitchFamily="34" charset="0"/>
              </a:rPr>
              <a:t>Adición 7 Servidores(VM) SIMAT Bogotá</a:t>
            </a:r>
            <a:endParaRPr lang="es-CO" sz="1200" dirty="0">
              <a:latin typeface="Arial" panose="020B0604020202020204" pitchFamily="34" charset="0"/>
            </a:endParaRPr>
          </a:p>
        </p:txBody>
      </p:sp>
      <p:sp>
        <p:nvSpPr>
          <p:cNvPr id="31" name="CuadroTexto 30">
            <a:extLst>
              <a:ext uri="{FF2B5EF4-FFF2-40B4-BE49-F238E27FC236}">
                <a16:creationId xmlns:a16="http://schemas.microsoft.com/office/drawing/2014/main" id="{307121F1-8DC6-8840-8A38-51293CCE019A}"/>
              </a:ext>
            </a:extLst>
          </p:cNvPr>
          <p:cNvSpPr txBox="1"/>
          <p:nvPr/>
        </p:nvSpPr>
        <p:spPr>
          <a:xfrm>
            <a:off x="489021" y="5091687"/>
            <a:ext cx="5129349" cy="1600438"/>
          </a:xfrm>
          <a:prstGeom prst="rect">
            <a:avLst/>
          </a:prstGeom>
          <a:noFill/>
        </p:spPr>
        <p:txBody>
          <a:bodyPr wrap="square" rtlCol="0">
            <a:spAutoFit/>
          </a:bodyPr>
          <a:lstStyle/>
          <a:p>
            <a:pPr marL="285750" indent="-285750" algn="just">
              <a:buFont typeface="Arial" panose="020B0604020202020204" pitchFamily="34" charset="0"/>
              <a:buChar char="•"/>
            </a:pPr>
            <a:r>
              <a:rPr lang="es-CO" sz="1400" dirty="0">
                <a:solidFill>
                  <a:srgbClr val="3F65AA"/>
                </a:solidFill>
                <a:latin typeface="Arial" panose="020B0604020202020204" pitchFamily="34" charset="0"/>
                <a:cs typeface="Arial" panose="020B0604020202020204" pitchFamily="34" charset="0"/>
              </a:rPr>
              <a:t>Se valida cada uno de los componentes que intervienen en el sistema de Información detectando la falla.</a:t>
            </a:r>
          </a:p>
          <a:p>
            <a:pPr marL="285750" indent="-285750" algn="just">
              <a:buFont typeface="Arial" panose="020B0604020202020204" pitchFamily="34" charset="0"/>
              <a:buChar char="•"/>
            </a:pPr>
            <a:r>
              <a:rPr lang="es-CO" sz="1400" dirty="0">
                <a:solidFill>
                  <a:srgbClr val="3F65AA"/>
                </a:solidFill>
                <a:latin typeface="Arial" panose="020B0604020202020204" pitchFamily="34" charset="0"/>
                <a:cs typeface="Arial" panose="020B0604020202020204" pitchFamily="34" charset="0"/>
              </a:rPr>
              <a:t>Se aplica la solución para SIMAT – Bogotá</a:t>
            </a:r>
          </a:p>
          <a:p>
            <a:pPr marL="285750" indent="-285750" algn="just">
              <a:buFont typeface="Arial" panose="020B0604020202020204" pitchFamily="34" charset="0"/>
              <a:buChar char="•"/>
            </a:pPr>
            <a:r>
              <a:rPr lang="es-ES" sz="1400" dirty="0">
                <a:solidFill>
                  <a:srgbClr val="3F65AA"/>
                </a:solidFill>
                <a:latin typeface="Arial" panose="020B0604020202020204" pitchFamily="34" charset="0"/>
                <a:cs typeface="Arial" panose="020B0604020202020204" pitchFamily="34" charset="0"/>
              </a:rPr>
              <a:t>S</a:t>
            </a:r>
            <a:r>
              <a:rPr lang="es-CO" sz="1400" dirty="0">
                <a:solidFill>
                  <a:srgbClr val="3F65AA"/>
                </a:solidFill>
                <a:latin typeface="Arial" panose="020B0604020202020204" pitchFamily="34" charset="0"/>
                <a:cs typeface="Arial" panose="020B0604020202020204" pitchFamily="34" charset="0"/>
              </a:rPr>
              <a:t>e realiza seguimiento al Sistema de Información, siendo conformes los resultados. </a:t>
            </a:r>
          </a:p>
          <a:p>
            <a:pPr marL="285750" indent="-285750" algn="just">
              <a:buFont typeface="Arial" panose="020B0604020202020204" pitchFamily="34" charset="0"/>
              <a:buChar char="•"/>
            </a:pPr>
            <a:r>
              <a:rPr lang="es-ES" sz="1400" dirty="0">
                <a:solidFill>
                  <a:srgbClr val="3F65AA"/>
                </a:solidFill>
                <a:latin typeface="Arial" panose="020B0604020202020204" pitchFamily="34" charset="0"/>
                <a:cs typeface="Arial" panose="020B0604020202020204" pitchFamily="34" charset="0"/>
              </a:rPr>
              <a:t>S</a:t>
            </a:r>
            <a:r>
              <a:rPr lang="es-CO" sz="1400" dirty="0">
                <a:solidFill>
                  <a:srgbClr val="3F65AA"/>
                </a:solidFill>
                <a:latin typeface="Arial" panose="020B0604020202020204" pitchFamily="34" charset="0"/>
                <a:cs typeface="Arial" panose="020B0604020202020204" pitchFamily="34" charset="0"/>
              </a:rPr>
              <a:t>e aplica la solución para SIMAT - País</a:t>
            </a:r>
          </a:p>
          <a:p>
            <a:r>
              <a:rPr lang="es-CO" sz="1400" dirty="0">
                <a:solidFill>
                  <a:srgbClr val="3F65AA"/>
                </a:solidFill>
                <a:latin typeface="Arial" panose="020B0604020202020204" pitchFamily="34" charset="0"/>
                <a:cs typeface="Arial" panose="020B0604020202020204" pitchFamily="34" charset="0"/>
              </a:rPr>
              <a:t> </a:t>
            </a:r>
          </a:p>
        </p:txBody>
      </p:sp>
      <p:sp>
        <p:nvSpPr>
          <p:cNvPr id="32" name="CuadroTexto 31">
            <a:extLst>
              <a:ext uri="{FF2B5EF4-FFF2-40B4-BE49-F238E27FC236}">
                <a16:creationId xmlns:a16="http://schemas.microsoft.com/office/drawing/2014/main" id="{F56D791D-81B9-E446-B6BA-3DCC28B544A5}"/>
              </a:ext>
            </a:extLst>
          </p:cNvPr>
          <p:cNvSpPr txBox="1"/>
          <p:nvPr/>
        </p:nvSpPr>
        <p:spPr>
          <a:xfrm>
            <a:off x="396208" y="4575613"/>
            <a:ext cx="2476360" cy="338554"/>
          </a:xfrm>
          <a:prstGeom prst="rect">
            <a:avLst/>
          </a:prstGeom>
          <a:noFill/>
        </p:spPr>
        <p:txBody>
          <a:bodyPr wrap="square" rtlCol="0">
            <a:spAutoFit/>
          </a:bodyPr>
          <a:lstStyle/>
          <a:p>
            <a:r>
              <a:rPr lang="es-ES" sz="1600" b="1" dirty="0">
                <a:solidFill>
                  <a:srgbClr val="FF0000"/>
                </a:solidFill>
                <a:latin typeface="Arial" panose="020B0604020202020204" pitchFamily="34" charset="0"/>
                <a:cs typeface="Arial" panose="020B0604020202020204" pitchFamily="34" charset="0"/>
              </a:rPr>
              <a:t>Acciones</a:t>
            </a:r>
            <a:endParaRPr lang="es-CO"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7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8420</TotalTime>
  <Words>1687</Words>
  <Application>Microsoft Office PowerPoint</Application>
  <PresentationFormat>Panorámica</PresentationFormat>
  <Paragraphs>219</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Seguimiento al código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Nelson Quijano Ramos</cp:lastModifiedBy>
  <cp:revision>190</cp:revision>
  <dcterms:created xsi:type="dcterms:W3CDTF">2018-12-12T16:12:35Z</dcterms:created>
  <dcterms:modified xsi:type="dcterms:W3CDTF">2019-02-04T16:38:20Z</dcterms:modified>
</cp:coreProperties>
</file>