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7" r:id="rId2"/>
    <p:sldId id="263" r:id="rId3"/>
    <p:sldId id="274" r:id="rId4"/>
    <p:sldId id="259" r:id="rId5"/>
    <p:sldId id="281" r:id="rId6"/>
    <p:sldId id="296" r:id="rId7"/>
    <p:sldId id="260" r:id="rId8"/>
    <p:sldId id="289" r:id="rId9"/>
    <p:sldId id="290" r:id="rId10"/>
    <p:sldId id="291" r:id="rId11"/>
    <p:sldId id="294" r:id="rId12"/>
    <p:sldId id="268" r:id="rId13"/>
    <p:sldId id="287" r:id="rId14"/>
    <p:sldId id="284" r:id="rId15"/>
    <p:sldId id="283" r:id="rId16"/>
    <p:sldId id="261" r:id="rId17"/>
    <p:sldId id="295" r:id="rId18"/>
    <p:sldId id="275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43866"/>
    <a:srgbClr val="6F91C8"/>
    <a:srgbClr val="F59433"/>
    <a:srgbClr val="3F65AA"/>
    <a:srgbClr val="436CB7"/>
    <a:srgbClr val="E6A2A2"/>
    <a:srgbClr val="E3ECF8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93651" autoAdjust="0"/>
  </p:normalViewPr>
  <p:slideViewPr>
    <p:cSldViewPr snapToGrid="0" snapToObjects="1">
      <p:cViewPr varScale="1">
        <p:scale>
          <a:sx n="90" d="100"/>
          <a:sy n="90" d="100"/>
        </p:scale>
        <p:origin x="1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936CA-767B-4189-B939-1AEB10A426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3E5C226-FC65-41E1-92AE-EA5C53BCAD99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05 febrero </a:t>
          </a:r>
        </a:p>
      </dgm:t>
    </dgm:pt>
    <dgm:pt modelId="{0ADDE883-DCEB-4933-9AA1-A0E1D92624DF}" type="parTrans" cxnId="{ADC446DD-4192-4579-9E87-908017D6E2D1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A5DDC-9929-4A48-B6E5-55CFD4B8BD82}" type="sibTrans" cxnId="{ADC446DD-4192-4579-9E87-908017D6E2D1}">
      <dgm:prSet/>
      <dgm:spPr>
        <a:solidFill>
          <a:srgbClr val="C00000"/>
        </a:solidFill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183EA-5517-4813-A4FD-795DE9447315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Solicitud a las  ETC, de aplicar zonificación </a:t>
          </a:r>
        </a:p>
      </dgm:t>
    </dgm:pt>
    <dgm:pt modelId="{57833879-EA22-43E5-8F74-DACBC479AAEF}" type="parTrans" cxnId="{504A5A55-31CC-4B91-833B-BA0466BECC26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5FABD-A3E9-430E-A88F-B901DB962AAF}" type="sibTrans" cxnId="{504A5A55-31CC-4B91-833B-BA0466BECC26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BAB2F-93BB-4976-B087-B1D6FF9E97FD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20 febrero </a:t>
          </a:r>
        </a:p>
      </dgm:t>
    </dgm:pt>
    <dgm:pt modelId="{BE91AE67-6A15-4581-8589-5412E87BB979}" type="parTrans" cxnId="{27A49978-6677-4635-9DB2-4F3200D554AE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478BE-3F94-485B-BFC6-7A3D54062B00}" type="sibTrans" cxnId="{27A49978-6677-4635-9DB2-4F3200D554AE}">
      <dgm:prSet/>
      <dgm:spPr>
        <a:solidFill>
          <a:srgbClr val="C00000"/>
        </a:solidFill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51421-8A7F-404F-A5A7-298492BAA4F4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28 febrero</a:t>
          </a:r>
        </a:p>
      </dgm:t>
    </dgm:pt>
    <dgm:pt modelId="{2FE6360D-8437-4586-B335-324DEF72FC03}" type="parTrans" cxnId="{654EF8B2-E4F5-4F00-B26B-0F2A7D8FA663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98187F-BFD9-43E3-9E74-7DBAE0D79460}" type="sibTrans" cxnId="{654EF8B2-E4F5-4F00-B26B-0F2A7D8FA663}">
      <dgm:prSet/>
      <dgm:spPr>
        <a:solidFill>
          <a:srgbClr val="C00000"/>
        </a:solidFill>
      </dgm:spPr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1C6A5-4A98-416C-9FD5-252C769FDB6C}">
      <dgm:prSet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Entrega por parte de las ETC</a:t>
          </a:r>
        </a:p>
      </dgm:t>
    </dgm:pt>
    <dgm:pt modelId="{28738787-7229-45F7-9C2A-66CB207F16D2}" type="parTrans" cxnId="{0F097ACD-8185-4D05-8A45-80EEF4B787CB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F6904-4A1D-4C95-B405-A86890F647FA}" type="sibTrans" cxnId="{0F097ACD-8185-4D05-8A45-80EEF4B787CB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5B650-1690-46EC-A6FD-B6D6A4C826B9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Confirmación a la ETC de la zonificación solicitada-</a:t>
          </a:r>
        </a:p>
      </dgm:t>
    </dgm:pt>
    <dgm:pt modelId="{89CDFB3A-7927-4F8F-A88F-F17F28187081}" type="parTrans" cxnId="{DC309704-9352-4C8D-942E-97CD3C809AF5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31833-7B9C-4512-ABAD-B8244A4A182A}" type="sibTrans" cxnId="{DC309704-9352-4C8D-942E-97CD3C809AF5}">
      <dgm:prSet/>
      <dgm:spPr/>
      <dgm:t>
        <a:bodyPr/>
        <a:lstStyle/>
        <a:p>
          <a:endParaRPr lang="es-CO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59549-F7FF-4BE3-B4FD-DBAF74AB0830}" type="pres">
      <dgm:prSet presAssocID="{7CD936CA-767B-4189-B939-1AEB10A4262C}" presName="Name0" presStyleCnt="0">
        <dgm:presLayoutVars>
          <dgm:dir/>
          <dgm:animLvl val="lvl"/>
          <dgm:resizeHandles val="exact"/>
        </dgm:presLayoutVars>
      </dgm:prSet>
      <dgm:spPr/>
    </dgm:pt>
    <dgm:pt modelId="{8A98E118-C9F8-44C9-88B5-6BFADDE1FE8E}" type="pres">
      <dgm:prSet presAssocID="{7CD936CA-767B-4189-B939-1AEB10A4262C}" presName="tSp" presStyleCnt="0"/>
      <dgm:spPr/>
    </dgm:pt>
    <dgm:pt modelId="{1BA7DFA0-7ED5-431D-AE36-768D7ED5A7FA}" type="pres">
      <dgm:prSet presAssocID="{7CD936CA-767B-4189-B939-1AEB10A4262C}" presName="bSp" presStyleCnt="0"/>
      <dgm:spPr/>
    </dgm:pt>
    <dgm:pt modelId="{153916D0-509E-44A3-B01B-F1EC76EEC4BE}" type="pres">
      <dgm:prSet presAssocID="{7CD936CA-767B-4189-B939-1AEB10A4262C}" presName="process" presStyleCnt="0"/>
      <dgm:spPr/>
    </dgm:pt>
    <dgm:pt modelId="{659CAC82-5049-4E39-AAA0-6969A2EEEB41}" type="pres">
      <dgm:prSet presAssocID="{B3E5C226-FC65-41E1-92AE-EA5C53BCAD99}" presName="composite1" presStyleCnt="0"/>
      <dgm:spPr/>
    </dgm:pt>
    <dgm:pt modelId="{3DDB02C7-13A7-40B2-8899-3A62610A6AFE}" type="pres">
      <dgm:prSet presAssocID="{B3E5C226-FC65-41E1-92AE-EA5C53BCAD99}" presName="dummyNode1" presStyleLbl="node1" presStyleIdx="0" presStyleCnt="3"/>
      <dgm:spPr/>
    </dgm:pt>
    <dgm:pt modelId="{6E78F225-D31C-4204-9020-3497022E0059}" type="pres">
      <dgm:prSet presAssocID="{B3E5C226-FC65-41E1-92AE-EA5C53BCAD99}" presName="childNode1" presStyleLbl="bgAcc1" presStyleIdx="0" presStyleCnt="3" custScaleX="143777" custScaleY="37383" custLinFactNeighborX="-134" custLinFactNeighborY="-9779">
        <dgm:presLayoutVars>
          <dgm:bulletEnabled val="1"/>
        </dgm:presLayoutVars>
      </dgm:prSet>
      <dgm:spPr/>
    </dgm:pt>
    <dgm:pt modelId="{FA2B31EB-0D55-4C2E-863B-A4A2F1275C22}" type="pres">
      <dgm:prSet presAssocID="{B3E5C226-FC65-41E1-92AE-EA5C53BCAD99}" presName="childNode1tx" presStyleLbl="bgAcc1" presStyleIdx="0" presStyleCnt="3">
        <dgm:presLayoutVars>
          <dgm:bulletEnabled val="1"/>
        </dgm:presLayoutVars>
      </dgm:prSet>
      <dgm:spPr/>
    </dgm:pt>
    <dgm:pt modelId="{FC3FD827-5B51-4068-8015-184AD2571F12}" type="pres">
      <dgm:prSet presAssocID="{B3E5C226-FC65-41E1-92AE-EA5C53BCAD99}" presName="parentNode1" presStyleLbl="node1" presStyleIdx="0" presStyleCnt="3" custScaleX="62430" custScaleY="41006" custLinFactNeighborX="-21630" custLinFactNeighborY="-61231">
        <dgm:presLayoutVars>
          <dgm:chMax val="1"/>
          <dgm:bulletEnabled val="1"/>
        </dgm:presLayoutVars>
      </dgm:prSet>
      <dgm:spPr/>
    </dgm:pt>
    <dgm:pt modelId="{DDAC69AF-52E0-4C20-877B-3161B2916DB4}" type="pres">
      <dgm:prSet presAssocID="{B3E5C226-FC65-41E1-92AE-EA5C53BCAD99}" presName="connSite1" presStyleCnt="0"/>
      <dgm:spPr/>
    </dgm:pt>
    <dgm:pt modelId="{2C9A6AA9-E9CB-4296-9D77-37D07E60C8F9}" type="pres">
      <dgm:prSet presAssocID="{BCFA5DDC-9929-4A48-B6E5-55CFD4B8BD82}" presName="Name9" presStyleLbl="sibTrans2D1" presStyleIdx="0" presStyleCnt="2" custAng="20373254" custScaleX="87247" custLinFactNeighborX="-3368" custLinFactNeighborY="-3477"/>
      <dgm:spPr/>
    </dgm:pt>
    <dgm:pt modelId="{238951C1-84C4-4A15-A30A-178ECAA2E93F}" type="pres">
      <dgm:prSet presAssocID="{575BAB2F-93BB-4976-B087-B1D6FF9E97FD}" presName="composite2" presStyleCnt="0"/>
      <dgm:spPr/>
    </dgm:pt>
    <dgm:pt modelId="{5238BE39-11B6-4ACC-B59B-F1C4E6E1C70B}" type="pres">
      <dgm:prSet presAssocID="{575BAB2F-93BB-4976-B087-B1D6FF9E97FD}" presName="dummyNode2" presStyleLbl="node1" presStyleIdx="0" presStyleCnt="3"/>
      <dgm:spPr/>
    </dgm:pt>
    <dgm:pt modelId="{62E25A9C-BDE6-4C73-81E7-56BF1F08A9D2}" type="pres">
      <dgm:prSet presAssocID="{575BAB2F-93BB-4976-B087-B1D6FF9E97FD}" presName="childNode2" presStyleLbl="bgAcc1" presStyleIdx="1" presStyleCnt="3" custScaleX="119072" custScaleY="39773" custLinFactNeighborX="-3643" custLinFactNeighborY="-10891">
        <dgm:presLayoutVars>
          <dgm:bulletEnabled val="1"/>
        </dgm:presLayoutVars>
      </dgm:prSet>
      <dgm:spPr/>
    </dgm:pt>
    <dgm:pt modelId="{B22F2D8E-C325-462B-A677-99CDCFAECC1B}" type="pres">
      <dgm:prSet presAssocID="{575BAB2F-93BB-4976-B087-B1D6FF9E97FD}" presName="childNode2tx" presStyleLbl="bgAcc1" presStyleIdx="1" presStyleCnt="3">
        <dgm:presLayoutVars>
          <dgm:bulletEnabled val="1"/>
        </dgm:presLayoutVars>
      </dgm:prSet>
      <dgm:spPr/>
    </dgm:pt>
    <dgm:pt modelId="{E0FC6029-DA4B-444E-A259-7D0C8DBBFADE}" type="pres">
      <dgm:prSet presAssocID="{575BAB2F-93BB-4976-B087-B1D6FF9E97FD}" presName="parentNode2" presStyleLbl="node1" presStyleIdx="1" presStyleCnt="3" custScaleX="59123" custScaleY="37997" custLinFactNeighborX="-27800" custLinFactNeighborY="-13220">
        <dgm:presLayoutVars>
          <dgm:chMax val="0"/>
          <dgm:bulletEnabled val="1"/>
        </dgm:presLayoutVars>
      </dgm:prSet>
      <dgm:spPr/>
    </dgm:pt>
    <dgm:pt modelId="{6B9FF63B-9ABE-4539-AA6A-A365BD8C7C2F}" type="pres">
      <dgm:prSet presAssocID="{575BAB2F-93BB-4976-B087-B1D6FF9E97FD}" presName="connSite2" presStyleCnt="0"/>
      <dgm:spPr/>
    </dgm:pt>
    <dgm:pt modelId="{491E9523-0A3F-4784-BCA1-DC79DB7240A0}" type="pres">
      <dgm:prSet presAssocID="{D99478BE-3F94-485B-BFC6-7A3D54062B00}" presName="Name18" presStyleLbl="sibTrans2D1" presStyleIdx="1" presStyleCnt="2" custAng="1333307" custScaleX="72796" custScaleY="94268" custLinFactNeighborX="8426" custLinFactNeighborY="4495"/>
      <dgm:spPr/>
    </dgm:pt>
    <dgm:pt modelId="{0D6B175E-2061-40C4-951A-3A5286F5B932}" type="pres">
      <dgm:prSet presAssocID="{2A551421-8A7F-404F-A5A7-298492BAA4F4}" presName="composite1" presStyleCnt="0"/>
      <dgm:spPr/>
    </dgm:pt>
    <dgm:pt modelId="{4D295CAD-2739-4366-9481-6BDCBCD3E122}" type="pres">
      <dgm:prSet presAssocID="{2A551421-8A7F-404F-A5A7-298492BAA4F4}" presName="dummyNode1" presStyleLbl="node1" presStyleIdx="1" presStyleCnt="3"/>
      <dgm:spPr/>
    </dgm:pt>
    <dgm:pt modelId="{BDEDD33B-072C-4999-9550-FA9BC9D10A77}" type="pres">
      <dgm:prSet presAssocID="{2A551421-8A7F-404F-A5A7-298492BAA4F4}" presName="childNode1" presStyleLbl="bgAcc1" presStyleIdx="2" presStyleCnt="3" custScaleX="132219" custScaleY="40853" custLinFactNeighborX="-5562" custLinFactNeighborY="-12493">
        <dgm:presLayoutVars>
          <dgm:bulletEnabled val="1"/>
        </dgm:presLayoutVars>
      </dgm:prSet>
      <dgm:spPr/>
    </dgm:pt>
    <dgm:pt modelId="{3F628B62-C512-4254-9168-AE346EE6ECAD}" type="pres">
      <dgm:prSet presAssocID="{2A551421-8A7F-404F-A5A7-298492BAA4F4}" presName="childNode1tx" presStyleLbl="bgAcc1" presStyleIdx="2" presStyleCnt="3">
        <dgm:presLayoutVars>
          <dgm:bulletEnabled val="1"/>
        </dgm:presLayoutVars>
      </dgm:prSet>
      <dgm:spPr/>
    </dgm:pt>
    <dgm:pt modelId="{7B6F23A4-8A01-4A22-A455-B5F0B6D4696B}" type="pres">
      <dgm:prSet presAssocID="{2A551421-8A7F-404F-A5A7-298492BAA4F4}" presName="parentNode1" presStyleLbl="node1" presStyleIdx="2" presStyleCnt="3" custScaleX="67200" custScaleY="38897" custLinFactNeighborX="-17262" custLinFactNeighborY="-63839">
        <dgm:presLayoutVars>
          <dgm:chMax val="1"/>
          <dgm:bulletEnabled val="1"/>
        </dgm:presLayoutVars>
      </dgm:prSet>
      <dgm:spPr/>
    </dgm:pt>
    <dgm:pt modelId="{B4839BD5-B8CF-4B79-A2BB-BB9D80AADD7C}" type="pres">
      <dgm:prSet presAssocID="{2A551421-8A7F-404F-A5A7-298492BAA4F4}" presName="connSite1" presStyleCnt="0"/>
      <dgm:spPr/>
    </dgm:pt>
  </dgm:ptLst>
  <dgm:cxnLst>
    <dgm:cxn modelId="{46261604-4C42-4A3F-9832-9670AE754D50}" type="presOf" srcId="{948183EA-5517-4813-A4FD-795DE9447315}" destId="{FA2B31EB-0D55-4C2E-863B-A4A2F1275C22}" srcOrd="1" destOrd="0" presId="urn:microsoft.com/office/officeart/2005/8/layout/hProcess4"/>
    <dgm:cxn modelId="{DC309704-9352-4C8D-942E-97CD3C809AF5}" srcId="{2A551421-8A7F-404F-A5A7-298492BAA4F4}" destId="{2825B650-1690-46EC-A6FD-B6D6A4C826B9}" srcOrd="0" destOrd="0" parTransId="{89CDFB3A-7927-4F8F-A88F-F17F28187081}" sibTransId="{5F931833-7B9C-4512-ABAD-B8244A4A182A}"/>
    <dgm:cxn modelId="{52C3E718-3B32-489C-A537-5A43ED8280C8}" type="presOf" srcId="{BCFA5DDC-9929-4A48-B6E5-55CFD4B8BD82}" destId="{2C9A6AA9-E9CB-4296-9D77-37D07E60C8F9}" srcOrd="0" destOrd="0" presId="urn:microsoft.com/office/officeart/2005/8/layout/hProcess4"/>
    <dgm:cxn modelId="{C0BBF226-95BA-4A6E-93E6-1629D26F08D8}" type="presOf" srcId="{2A551421-8A7F-404F-A5A7-298492BAA4F4}" destId="{7B6F23A4-8A01-4A22-A455-B5F0B6D4696B}" srcOrd="0" destOrd="0" presId="urn:microsoft.com/office/officeart/2005/8/layout/hProcess4"/>
    <dgm:cxn modelId="{EDE14B27-9AF8-4458-BD7A-FB8EEC2DCC38}" type="presOf" srcId="{3461C6A5-4A98-416C-9FD5-252C769FDB6C}" destId="{62E25A9C-BDE6-4C73-81E7-56BF1F08A9D2}" srcOrd="0" destOrd="0" presId="urn:microsoft.com/office/officeart/2005/8/layout/hProcess4"/>
    <dgm:cxn modelId="{BE56FB4D-B56D-49F6-AB19-C562E86D6CD4}" type="presOf" srcId="{3461C6A5-4A98-416C-9FD5-252C769FDB6C}" destId="{B22F2D8E-C325-462B-A677-99CDCFAECC1B}" srcOrd="1" destOrd="0" presId="urn:microsoft.com/office/officeart/2005/8/layout/hProcess4"/>
    <dgm:cxn modelId="{504A5A55-31CC-4B91-833B-BA0466BECC26}" srcId="{B3E5C226-FC65-41E1-92AE-EA5C53BCAD99}" destId="{948183EA-5517-4813-A4FD-795DE9447315}" srcOrd="0" destOrd="0" parTransId="{57833879-EA22-43E5-8F74-DACBC479AAEF}" sibTransId="{E0F5FABD-A3E9-430E-A88F-B901DB962AAF}"/>
    <dgm:cxn modelId="{27A49978-6677-4635-9DB2-4F3200D554AE}" srcId="{7CD936CA-767B-4189-B939-1AEB10A4262C}" destId="{575BAB2F-93BB-4976-B087-B1D6FF9E97FD}" srcOrd="1" destOrd="0" parTransId="{BE91AE67-6A15-4581-8589-5412E87BB979}" sibTransId="{D99478BE-3F94-485B-BFC6-7A3D54062B00}"/>
    <dgm:cxn modelId="{B6C43983-F175-4C94-89DF-CD90432D4275}" type="presOf" srcId="{7CD936CA-767B-4189-B939-1AEB10A4262C}" destId="{CAA59549-F7FF-4BE3-B4FD-DBAF74AB0830}" srcOrd="0" destOrd="0" presId="urn:microsoft.com/office/officeart/2005/8/layout/hProcess4"/>
    <dgm:cxn modelId="{C8F33B8F-928A-4669-AC20-EF47B99595CA}" type="presOf" srcId="{575BAB2F-93BB-4976-B087-B1D6FF9E97FD}" destId="{E0FC6029-DA4B-444E-A259-7D0C8DBBFADE}" srcOrd="0" destOrd="0" presId="urn:microsoft.com/office/officeart/2005/8/layout/hProcess4"/>
    <dgm:cxn modelId="{6FA3AD8F-52BB-47B2-A5E9-4501FAA120CE}" type="presOf" srcId="{2825B650-1690-46EC-A6FD-B6D6A4C826B9}" destId="{3F628B62-C512-4254-9168-AE346EE6ECAD}" srcOrd="1" destOrd="0" presId="urn:microsoft.com/office/officeart/2005/8/layout/hProcess4"/>
    <dgm:cxn modelId="{8E1F13A1-440C-47BB-83A0-5B80CF321750}" type="presOf" srcId="{2825B650-1690-46EC-A6FD-B6D6A4C826B9}" destId="{BDEDD33B-072C-4999-9550-FA9BC9D10A77}" srcOrd="0" destOrd="0" presId="urn:microsoft.com/office/officeart/2005/8/layout/hProcess4"/>
    <dgm:cxn modelId="{85A5CEB0-11BE-4E9E-8C26-0692D095CD7F}" type="presOf" srcId="{D99478BE-3F94-485B-BFC6-7A3D54062B00}" destId="{491E9523-0A3F-4784-BCA1-DC79DB7240A0}" srcOrd="0" destOrd="0" presId="urn:microsoft.com/office/officeart/2005/8/layout/hProcess4"/>
    <dgm:cxn modelId="{654EF8B2-E4F5-4F00-B26B-0F2A7D8FA663}" srcId="{7CD936CA-767B-4189-B939-1AEB10A4262C}" destId="{2A551421-8A7F-404F-A5A7-298492BAA4F4}" srcOrd="2" destOrd="0" parTransId="{2FE6360D-8437-4586-B335-324DEF72FC03}" sibTransId="{9498187F-BFD9-43E3-9E74-7DBAE0D79460}"/>
    <dgm:cxn modelId="{062549B4-64A2-4656-AF32-D7358714ADE6}" type="presOf" srcId="{948183EA-5517-4813-A4FD-795DE9447315}" destId="{6E78F225-D31C-4204-9020-3497022E0059}" srcOrd="0" destOrd="0" presId="urn:microsoft.com/office/officeart/2005/8/layout/hProcess4"/>
    <dgm:cxn modelId="{0F097ACD-8185-4D05-8A45-80EEF4B787CB}" srcId="{575BAB2F-93BB-4976-B087-B1D6FF9E97FD}" destId="{3461C6A5-4A98-416C-9FD5-252C769FDB6C}" srcOrd="0" destOrd="0" parTransId="{28738787-7229-45F7-9C2A-66CB207F16D2}" sibTransId="{F5EF6904-4A1D-4C95-B405-A86890F647FA}"/>
    <dgm:cxn modelId="{ADC446DD-4192-4579-9E87-908017D6E2D1}" srcId="{7CD936CA-767B-4189-B939-1AEB10A4262C}" destId="{B3E5C226-FC65-41E1-92AE-EA5C53BCAD99}" srcOrd="0" destOrd="0" parTransId="{0ADDE883-DCEB-4933-9AA1-A0E1D92624DF}" sibTransId="{BCFA5DDC-9929-4A48-B6E5-55CFD4B8BD82}"/>
    <dgm:cxn modelId="{936FCEF0-1AED-4589-8120-2C5989C9165D}" type="presOf" srcId="{B3E5C226-FC65-41E1-92AE-EA5C53BCAD99}" destId="{FC3FD827-5B51-4068-8015-184AD2571F12}" srcOrd="0" destOrd="0" presId="urn:microsoft.com/office/officeart/2005/8/layout/hProcess4"/>
    <dgm:cxn modelId="{47E4836B-8D78-4593-B884-BEE98B78844F}" type="presParOf" srcId="{CAA59549-F7FF-4BE3-B4FD-DBAF74AB0830}" destId="{8A98E118-C9F8-44C9-88B5-6BFADDE1FE8E}" srcOrd="0" destOrd="0" presId="urn:microsoft.com/office/officeart/2005/8/layout/hProcess4"/>
    <dgm:cxn modelId="{D29D91F7-A79B-4D89-AB68-8039FA46F8BF}" type="presParOf" srcId="{CAA59549-F7FF-4BE3-B4FD-DBAF74AB0830}" destId="{1BA7DFA0-7ED5-431D-AE36-768D7ED5A7FA}" srcOrd="1" destOrd="0" presId="urn:microsoft.com/office/officeart/2005/8/layout/hProcess4"/>
    <dgm:cxn modelId="{7BF04369-662A-4C49-9C37-B457B47D2851}" type="presParOf" srcId="{CAA59549-F7FF-4BE3-B4FD-DBAF74AB0830}" destId="{153916D0-509E-44A3-B01B-F1EC76EEC4BE}" srcOrd="2" destOrd="0" presId="urn:microsoft.com/office/officeart/2005/8/layout/hProcess4"/>
    <dgm:cxn modelId="{4F7787A6-10CE-4135-9649-D174087CA2AF}" type="presParOf" srcId="{153916D0-509E-44A3-B01B-F1EC76EEC4BE}" destId="{659CAC82-5049-4E39-AAA0-6969A2EEEB41}" srcOrd="0" destOrd="0" presId="urn:microsoft.com/office/officeart/2005/8/layout/hProcess4"/>
    <dgm:cxn modelId="{DA57C9F7-8027-4A1C-8DF9-BBCF9D7ACB18}" type="presParOf" srcId="{659CAC82-5049-4E39-AAA0-6969A2EEEB41}" destId="{3DDB02C7-13A7-40B2-8899-3A62610A6AFE}" srcOrd="0" destOrd="0" presId="urn:microsoft.com/office/officeart/2005/8/layout/hProcess4"/>
    <dgm:cxn modelId="{24962007-3502-4026-9161-591845AE3CEC}" type="presParOf" srcId="{659CAC82-5049-4E39-AAA0-6969A2EEEB41}" destId="{6E78F225-D31C-4204-9020-3497022E0059}" srcOrd="1" destOrd="0" presId="urn:microsoft.com/office/officeart/2005/8/layout/hProcess4"/>
    <dgm:cxn modelId="{66AF5B5B-5563-4B51-BF40-2D36101C1BF3}" type="presParOf" srcId="{659CAC82-5049-4E39-AAA0-6969A2EEEB41}" destId="{FA2B31EB-0D55-4C2E-863B-A4A2F1275C22}" srcOrd="2" destOrd="0" presId="urn:microsoft.com/office/officeart/2005/8/layout/hProcess4"/>
    <dgm:cxn modelId="{30BA17D1-06A1-462B-80FE-9F0C47E7E65A}" type="presParOf" srcId="{659CAC82-5049-4E39-AAA0-6969A2EEEB41}" destId="{FC3FD827-5B51-4068-8015-184AD2571F12}" srcOrd="3" destOrd="0" presId="urn:microsoft.com/office/officeart/2005/8/layout/hProcess4"/>
    <dgm:cxn modelId="{2B470BFE-E6FF-4F2F-9615-879B38E7831E}" type="presParOf" srcId="{659CAC82-5049-4E39-AAA0-6969A2EEEB41}" destId="{DDAC69AF-52E0-4C20-877B-3161B2916DB4}" srcOrd="4" destOrd="0" presId="urn:microsoft.com/office/officeart/2005/8/layout/hProcess4"/>
    <dgm:cxn modelId="{EA1A4FC2-E9FB-4468-A7F1-9F0235B4106A}" type="presParOf" srcId="{153916D0-509E-44A3-B01B-F1EC76EEC4BE}" destId="{2C9A6AA9-E9CB-4296-9D77-37D07E60C8F9}" srcOrd="1" destOrd="0" presId="urn:microsoft.com/office/officeart/2005/8/layout/hProcess4"/>
    <dgm:cxn modelId="{1725555F-82B3-4AAD-B3D8-0040395F6ACE}" type="presParOf" srcId="{153916D0-509E-44A3-B01B-F1EC76EEC4BE}" destId="{238951C1-84C4-4A15-A30A-178ECAA2E93F}" srcOrd="2" destOrd="0" presId="urn:microsoft.com/office/officeart/2005/8/layout/hProcess4"/>
    <dgm:cxn modelId="{D34EF33B-46A5-41B7-988C-0C3BDCD29E26}" type="presParOf" srcId="{238951C1-84C4-4A15-A30A-178ECAA2E93F}" destId="{5238BE39-11B6-4ACC-B59B-F1C4E6E1C70B}" srcOrd="0" destOrd="0" presId="urn:microsoft.com/office/officeart/2005/8/layout/hProcess4"/>
    <dgm:cxn modelId="{4B9543DE-054A-43D5-A0C6-A4BD07B889C6}" type="presParOf" srcId="{238951C1-84C4-4A15-A30A-178ECAA2E93F}" destId="{62E25A9C-BDE6-4C73-81E7-56BF1F08A9D2}" srcOrd="1" destOrd="0" presId="urn:microsoft.com/office/officeart/2005/8/layout/hProcess4"/>
    <dgm:cxn modelId="{2783AC63-B729-422A-BA55-CBDC7170EC5F}" type="presParOf" srcId="{238951C1-84C4-4A15-A30A-178ECAA2E93F}" destId="{B22F2D8E-C325-462B-A677-99CDCFAECC1B}" srcOrd="2" destOrd="0" presId="urn:microsoft.com/office/officeart/2005/8/layout/hProcess4"/>
    <dgm:cxn modelId="{67C3E4E6-516B-4B95-B888-45CA65F5EB4E}" type="presParOf" srcId="{238951C1-84C4-4A15-A30A-178ECAA2E93F}" destId="{E0FC6029-DA4B-444E-A259-7D0C8DBBFADE}" srcOrd="3" destOrd="0" presId="urn:microsoft.com/office/officeart/2005/8/layout/hProcess4"/>
    <dgm:cxn modelId="{484BBDBB-EF95-45C6-971E-52984C7D644E}" type="presParOf" srcId="{238951C1-84C4-4A15-A30A-178ECAA2E93F}" destId="{6B9FF63B-9ABE-4539-AA6A-A365BD8C7C2F}" srcOrd="4" destOrd="0" presId="urn:microsoft.com/office/officeart/2005/8/layout/hProcess4"/>
    <dgm:cxn modelId="{D9D13BC8-8852-4D68-93B3-09ACC9F6DF8A}" type="presParOf" srcId="{153916D0-509E-44A3-B01B-F1EC76EEC4BE}" destId="{491E9523-0A3F-4784-BCA1-DC79DB7240A0}" srcOrd="3" destOrd="0" presId="urn:microsoft.com/office/officeart/2005/8/layout/hProcess4"/>
    <dgm:cxn modelId="{BE209A9A-8C52-4586-9544-C1E92F9CB6E3}" type="presParOf" srcId="{153916D0-509E-44A3-B01B-F1EC76EEC4BE}" destId="{0D6B175E-2061-40C4-951A-3A5286F5B932}" srcOrd="4" destOrd="0" presId="urn:microsoft.com/office/officeart/2005/8/layout/hProcess4"/>
    <dgm:cxn modelId="{5B99E293-5D17-46BB-A52B-861E3D27D4FC}" type="presParOf" srcId="{0D6B175E-2061-40C4-951A-3A5286F5B932}" destId="{4D295CAD-2739-4366-9481-6BDCBCD3E122}" srcOrd="0" destOrd="0" presId="urn:microsoft.com/office/officeart/2005/8/layout/hProcess4"/>
    <dgm:cxn modelId="{8FA721EC-73CD-4119-9435-609DAD0726BA}" type="presParOf" srcId="{0D6B175E-2061-40C4-951A-3A5286F5B932}" destId="{BDEDD33B-072C-4999-9550-FA9BC9D10A77}" srcOrd="1" destOrd="0" presId="urn:microsoft.com/office/officeart/2005/8/layout/hProcess4"/>
    <dgm:cxn modelId="{94A812AE-3097-4A82-A62A-7BA1211084EF}" type="presParOf" srcId="{0D6B175E-2061-40C4-951A-3A5286F5B932}" destId="{3F628B62-C512-4254-9168-AE346EE6ECAD}" srcOrd="2" destOrd="0" presId="urn:microsoft.com/office/officeart/2005/8/layout/hProcess4"/>
    <dgm:cxn modelId="{AEB5B142-0B98-4EFD-8451-F9EF481413E1}" type="presParOf" srcId="{0D6B175E-2061-40C4-951A-3A5286F5B932}" destId="{7B6F23A4-8A01-4A22-A455-B5F0B6D4696B}" srcOrd="3" destOrd="0" presId="urn:microsoft.com/office/officeart/2005/8/layout/hProcess4"/>
    <dgm:cxn modelId="{4EF25DD2-20AA-4244-9D1D-6ADBD8409700}" type="presParOf" srcId="{0D6B175E-2061-40C4-951A-3A5286F5B932}" destId="{B4839BD5-B8CF-4B79-A2BB-BB9D80AADD7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A3538-8C01-45DC-A56B-EDC58B6AE78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296B24-142D-45E2-913C-C74A8675539A}">
      <dgm:prSet phldrT="[Texto]"/>
      <dgm:spPr>
        <a:solidFill>
          <a:srgbClr val="E43866"/>
        </a:solidFill>
      </dgm:spPr>
      <dgm:t>
        <a:bodyPr/>
        <a:lstStyle/>
        <a:p>
          <a:r>
            <a:rPr lang="es-CO" dirty="0"/>
            <a:t>APLICACIÓN PRUEBA PILOTO JUNIO</a:t>
          </a:r>
        </a:p>
      </dgm:t>
    </dgm:pt>
    <dgm:pt modelId="{3CBB95C6-8CF2-4330-93A0-D802DE1162AC}" type="parTrans" cxnId="{6353F63E-8725-400B-86AE-3F59E49D20E3}">
      <dgm:prSet/>
      <dgm:spPr/>
      <dgm:t>
        <a:bodyPr/>
        <a:lstStyle/>
        <a:p>
          <a:endParaRPr lang="es-CO"/>
        </a:p>
      </dgm:t>
    </dgm:pt>
    <dgm:pt modelId="{AE8FB47E-037D-4F29-8271-164F99F52E71}" type="sibTrans" cxnId="{6353F63E-8725-400B-86AE-3F59E49D20E3}">
      <dgm:prSet/>
      <dgm:spPr/>
      <dgm:t>
        <a:bodyPr/>
        <a:lstStyle/>
        <a:p>
          <a:endParaRPr lang="es-CO"/>
        </a:p>
      </dgm:t>
    </dgm:pt>
    <dgm:pt modelId="{64A1F301-267A-41D4-BCA6-8A52DE2F327E}">
      <dgm:prSet phldrT="[Texto]"/>
      <dgm:spPr>
        <a:solidFill>
          <a:srgbClr val="6F91C8"/>
        </a:solidFill>
      </dgm:spPr>
      <dgm:t>
        <a:bodyPr/>
        <a:lstStyle/>
        <a:p>
          <a:r>
            <a:rPr lang="es-CO" dirty="0"/>
            <a:t>LEVANTAMIENTO DE REQUERIMIENTOS  15 DE FEBRERO</a:t>
          </a:r>
        </a:p>
      </dgm:t>
    </dgm:pt>
    <dgm:pt modelId="{50F34BED-57F3-4F51-99FD-FD57EE397A75}" type="parTrans" cxnId="{A9BE5D94-0788-4B4E-A917-53AB539D6323}">
      <dgm:prSet/>
      <dgm:spPr/>
      <dgm:t>
        <a:bodyPr/>
        <a:lstStyle/>
        <a:p>
          <a:endParaRPr lang="es-CO"/>
        </a:p>
      </dgm:t>
    </dgm:pt>
    <dgm:pt modelId="{A4BFACDC-11EC-4D02-A469-A6A75AA224DD}" type="sibTrans" cxnId="{A9BE5D94-0788-4B4E-A917-53AB539D6323}">
      <dgm:prSet/>
      <dgm:spPr/>
      <dgm:t>
        <a:bodyPr/>
        <a:lstStyle/>
        <a:p>
          <a:endParaRPr lang="es-CO"/>
        </a:p>
      </dgm:t>
    </dgm:pt>
    <dgm:pt modelId="{10DEFEDC-749A-45C6-8C90-6AECBA5CF673}">
      <dgm:prSet phldrT="[Texto]"/>
      <dgm:spPr>
        <a:solidFill>
          <a:srgbClr val="6F91C8"/>
        </a:solidFill>
      </dgm:spPr>
      <dgm:t>
        <a:bodyPr/>
        <a:lstStyle/>
        <a:p>
          <a:r>
            <a:rPr lang="es-CO" dirty="0"/>
            <a:t>DESARROLLO DE REQUERIMIENTOS   15 DE MAYO </a:t>
          </a:r>
        </a:p>
      </dgm:t>
    </dgm:pt>
    <dgm:pt modelId="{B135CF87-B8BE-40B2-9DAE-6B7DCB71DEDA}" type="parTrans" cxnId="{5B899C87-D72B-41E6-BE78-3207AE986F9D}">
      <dgm:prSet/>
      <dgm:spPr/>
      <dgm:t>
        <a:bodyPr/>
        <a:lstStyle/>
        <a:p>
          <a:endParaRPr lang="es-CO"/>
        </a:p>
      </dgm:t>
    </dgm:pt>
    <dgm:pt modelId="{12269078-865F-4C5A-A03E-E2965C71CCAB}" type="sibTrans" cxnId="{5B899C87-D72B-41E6-BE78-3207AE986F9D}">
      <dgm:prSet/>
      <dgm:spPr/>
      <dgm:t>
        <a:bodyPr/>
        <a:lstStyle/>
        <a:p>
          <a:endParaRPr lang="es-CO"/>
        </a:p>
      </dgm:t>
    </dgm:pt>
    <dgm:pt modelId="{0E758397-EFA6-43C5-9A53-E2592DD05EB6}">
      <dgm:prSet phldrT="[Texto]"/>
      <dgm:spPr>
        <a:solidFill>
          <a:srgbClr val="6F91C8"/>
        </a:solidFill>
      </dgm:spPr>
      <dgm:t>
        <a:bodyPr/>
        <a:lstStyle/>
        <a:p>
          <a:r>
            <a:rPr lang="es-CO" dirty="0"/>
            <a:t>PRUEBAS Y AJUSTES </a:t>
          </a:r>
        </a:p>
        <a:p>
          <a:r>
            <a:rPr lang="es-CO" dirty="0"/>
            <a:t>30 DE MAYO</a:t>
          </a:r>
        </a:p>
      </dgm:t>
    </dgm:pt>
    <dgm:pt modelId="{7563E1E6-5BFE-449C-851D-4CB23E466A62}" type="parTrans" cxnId="{7137E27C-BD23-4226-B306-6713843E7EC4}">
      <dgm:prSet/>
      <dgm:spPr/>
      <dgm:t>
        <a:bodyPr/>
        <a:lstStyle/>
        <a:p>
          <a:endParaRPr lang="es-CO"/>
        </a:p>
      </dgm:t>
    </dgm:pt>
    <dgm:pt modelId="{75EAC321-D609-4241-BFD6-2471630BEC77}" type="sibTrans" cxnId="{7137E27C-BD23-4226-B306-6713843E7EC4}">
      <dgm:prSet/>
      <dgm:spPr/>
      <dgm:t>
        <a:bodyPr/>
        <a:lstStyle/>
        <a:p>
          <a:endParaRPr lang="es-CO"/>
        </a:p>
      </dgm:t>
    </dgm:pt>
    <dgm:pt modelId="{E2A4D716-3A58-471C-934F-864A67F9AF56}" type="pres">
      <dgm:prSet presAssocID="{589A3538-8C01-45DC-A56B-EDC58B6AE78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0FE545-2FFB-4E65-B9A4-F92FAFDF6133}" type="pres">
      <dgm:prSet presAssocID="{F0296B24-142D-45E2-913C-C74A8675539A}" presName="centerShape" presStyleLbl="node0" presStyleIdx="0" presStyleCnt="1"/>
      <dgm:spPr/>
    </dgm:pt>
    <dgm:pt modelId="{C670B405-5BF5-4155-ABCE-D7B285FFF30F}" type="pres">
      <dgm:prSet presAssocID="{50F34BED-57F3-4F51-99FD-FD57EE397A75}" presName="parTrans" presStyleLbl="bgSibTrans2D1" presStyleIdx="0" presStyleCnt="3"/>
      <dgm:spPr/>
    </dgm:pt>
    <dgm:pt modelId="{71EC8C3B-206B-460D-87DC-36B7D0B7108A}" type="pres">
      <dgm:prSet presAssocID="{64A1F301-267A-41D4-BCA6-8A52DE2F327E}" presName="node" presStyleLbl="node1" presStyleIdx="0" presStyleCnt="3">
        <dgm:presLayoutVars>
          <dgm:bulletEnabled val="1"/>
        </dgm:presLayoutVars>
      </dgm:prSet>
      <dgm:spPr/>
    </dgm:pt>
    <dgm:pt modelId="{39B4E9DD-AC70-4B90-A3D1-050383E9F5B6}" type="pres">
      <dgm:prSet presAssocID="{B135CF87-B8BE-40B2-9DAE-6B7DCB71DEDA}" presName="parTrans" presStyleLbl="bgSibTrans2D1" presStyleIdx="1" presStyleCnt="3"/>
      <dgm:spPr/>
    </dgm:pt>
    <dgm:pt modelId="{5B6D2E24-6B59-49DA-9550-1AEC1CE04AB2}" type="pres">
      <dgm:prSet presAssocID="{10DEFEDC-749A-45C6-8C90-6AECBA5CF673}" presName="node" presStyleLbl="node1" presStyleIdx="1" presStyleCnt="3">
        <dgm:presLayoutVars>
          <dgm:bulletEnabled val="1"/>
        </dgm:presLayoutVars>
      </dgm:prSet>
      <dgm:spPr/>
    </dgm:pt>
    <dgm:pt modelId="{68B50132-7701-4B5F-B730-7625A9420D10}" type="pres">
      <dgm:prSet presAssocID="{7563E1E6-5BFE-449C-851D-4CB23E466A62}" presName="parTrans" presStyleLbl="bgSibTrans2D1" presStyleIdx="2" presStyleCnt="3"/>
      <dgm:spPr/>
    </dgm:pt>
    <dgm:pt modelId="{C6497612-BED5-4F6E-8538-2382C44D2E5B}" type="pres">
      <dgm:prSet presAssocID="{0E758397-EFA6-43C5-9A53-E2592DD05EB6}" presName="node" presStyleLbl="node1" presStyleIdx="2" presStyleCnt="3">
        <dgm:presLayoutVars>
          <dgm:bulletEnabled val="1"/>
        </dgm:presLayoutVars>
      </dgm:prSet>
      <dgm:spPr/>
    </dgm:pt>
  </dgm:ptLst>
  <dgm:cxnLst>
    <dgm:cxn modelId="{3A6CAE10-E753-4DF9-AA0F-CAA58378873A}" type="presOf" srcId="{10DEFEDC-749A-45C6-8C90-6AECBA5CF673}" destId="{5B6D2E24-6B59-49DA-9550-1AEC1CE04AB2}" srcOrd="0" destOrd="0" presId="urn:microsoft.com/office/officeart/2005/8/layout/radial4"/>
    <dgm:cxn modelId="{F2BBEE1D-C776-4846-83D6-C89760AA22C8}" type="presOf" srcId="{0E758397-EFA6-43C5-9A53-E2592DD05EB6}" destId="{C6497612-BED5-4F6E-8538-2382C44D2E5B}" srcOrd="0" destOrd="0" presId="urn:microsoft.com/office/officeart/2005/8/layout/radial4"/>
    <dgm:cxn modelId="{6353F63E-8725-400B-86AE-3F59E49D20E3}" srcId="{589A3538-8C01-45DC-A56B-EDC58B6AE785}" destId="{F0296B24-142D-45E2-913C-C74A8675539A}" srcOrd="0" destOrd="0" parTransId="{3CBB95C6-8CF2-4330-93A0-D802DE1162AC}" sibTransId="{AE8FB47E-037D-4F29-8271-164F99F52E71}"/>
    <dgm:cxn modelId="{291A645F-8B35-42E4-A996-3CD599BD2C55}" type="presOf" srcId="{64A1F301-267A-41D4-BCA6-8A52DE2F327E}" destId="{71EC8C3B-206B-460D-87DC-36B7D0B7108A}" srcOrd="0" destOrd="0" presId="urn:microsoft.com/office/officeart/2005/8/layout/radial4"/>
    <dgm:cxn modelId="{7137E27C-BD23-4226-B306-6713843E7EC4}" srcId="{F0296B24-142D-45E2-913C-C74A8675539A}" destId="{0E758397-EFA6-43C5-9A53-E2592DD05EB6}" srcOrd="2" destOrd="0" parTransId="{7563E1E6-5BFE-449C-851D-4CB23E466A62}" sibTransId="{75EAC321-D609-4241-BFD6-2471630BEC77}"/>
    <dgm:cxn modelId="{5B899C87-D72B-41E6-BE78-3207AE986F9D}" srcId="{F0296B24-142D-45E2-913C-C74A8675539A}" destId="{10DEFEDC-749A-45C6-8C90-6AECBA5CF673}" srcOrd="1" destOrd="0" parTransId="{B135CF87-B8BE-40B2-9DAE-6B7DCB71DEDA}" sibTransId="{12269078-865F-4C5A-A03E-E2965C71CCAB}"/>
    <dgm:cxn modelId="{A9BE5D94-0788-4B4E-A917-53AB539D6323}" srcId="{F0296B24-142D-45E2-913C-C74A8675539A}" destId="{64A1F301-267A-41D4-BCA6-8A52DE2F327E}" srcOrd="0" destOrd="0" parTransId="{50F34BED-57F3-4F51-99FD-FD57EE397A75}" sibTransId="{A4BFACDC-11EC-4D02-A469-A6A75AA224DD}"/>
    <dgm:cxn modelId="{F546689E-6DE3-4CD5-BECA-38CD25036931}" type="presOf" srcId="{F0296B24-142D-45E2-913C-C74A8675539A}" destId="{D80FE545-2FFB-4E65-B9A4-F92FAFDF6133}" srcOrd="0" destOrd="0" presId="urn:microsoft.com/office/officeart/2005/8/layout/radial4"/>
    <dgm:cxn modelId="{398DD4A3-A6C5-41C0-A92E-DB228D82A5BC}" type="presOf" srcId="{B135CF87-B8BE-40B2-9DAE-6B7DCB71DEDA}" destId="{39B4E9DD-AC70-4B90-A3D1-050383E9F5B6}" srcOrd="0" destOrd="0" presId="urn:microsoft.com/office/officeart/2005/8/layout/radial4"/>
    <dgm:cxn modelId="{DDC2B0C1-22FE-4773-AB79-0F7EC6F5F543}" type="presOf" srcId="{589A3538-8C01-45DC-A56B-EDC58B6AE785}" destId="{E2A4D716-3A58-471C-934F-864A67F9AF56}" srcOrd="0" destOrd="0" presId="urn:microsoft.com/office/officeart/2005/8/layout/radial4"/>
    <dgm:cxn modelId="{C9E808D7-E5A5-4B39-B2A4-6F0BF94AFC1E}" type="presOf" srcId="{7563E1E6-5BFE-449C-851D-4CB23E466A62}" destId="{68B50132-7701-4B5F-B730-7625A9420D10}" srcOrd="0" destOrd="0" presId="urn:microsoft.com/office/officeart/2005/8/layout/radial4"/>
    <dgm:cxn modelId="{6C35BBE8-6059-4CA6-A7AB-CAFC857B05BB}" type="presOf" srcId="{50F34BED-57F3-4F51-99FD-FD57EE397A75}" destId="{C670B405-5BF5-4155-ABCE-D7B285FFF30F}" srcOrd="0" destOrd="0" presId="urn:microsoft.com/office/officeart/2005/8/layout/radial4"/>
    <dgm:cxn modelId="{E15AEC2A-C67F-4F26-BBC2-E1EFF0E36F89}" type="presParOf" srcId="{E2A4D716-3A58-471C-934F-864A67F9AF56}" destId="{D80FE545-2FFB-4E65-B9A4-F92FAFDF6133}" srcOrd="0" destOrd="0" presId="urn:microsoft.com/office/officeart/2005/8/layout/radial4"/>
    <dgm:cxn modelId="{726FDAEC-0120-4375-A423-98E657F0562F}" type="presParOf" srcId="{E2A4D716-3A58-471C-934F-864A67F9AF56}" destId="{C670B405-5BF5-4155-ABCE-D7B285FFF30F}" srcOrd="1" destOrd="0" presId="urn:microsoft.com/office/officeart/2005/8/layout/radial4"/>
    <dgm:cxn modelId="{634DCA82-70B4-4E49-8B65-BE0D1CEDC5AE}" type="presParOf" srcId="{E2A4D716-3A58-471C-934F-864A67F9AF56}" destId="{71EC8C3B-206B-460D-87DC-36B7D0B7108A}" srcOrd="2" destOrd="0" presId="urn:microsoft.com/office/officeart/2005/8/layout/radial4"/>
    <dgm:cxn modelId="{51830EFD-3479-4CDF-86DC-01E4417E5CFE}" type="presParOf" srcId="{E2A4D716-3A58-471C-934F-864A67F9AF56}" destId="{39B4E9DD-AC70-4B90-A3D1-050383E9F5B6}" srcOrd="3" destOrd="0" presId="urn:microsoft.com/office/officeart/2005/8/layout/radial4"/>
    <dgm:cxn modelId="{D23980B8-2D0B-4E4B-AF73-EC4042FE6CE3}" type="presParOf" srcId="{E2A4D716-3A58-471C-934F-864A67F9AF56}" destId="{5B6D2E24-6B59-49DA-9550-1AEC1CE04AB2}" srcOrd="4" destOrd="0" presId="urn:microsoft.com/office/officeart/2005/8/layout/radial4"/>
    <dgm:cxn modelId="{E6B6FCBD-5E62-4172-9BC4-DAF25152BED1}" type="presParOf" srcId="{E2A4D716-3A58-471C-934F-864A67F9AF56}" destId="{68B50132-7701-4B5F-B730-7625A9420D10}" srcOrd="5" destOrd="0" presId="urn:microsoft.com/office/officeart/2005/8/layout/radial4"/>
    <dgm:cxn modelId="{0AFD9D18-C1D3-4016-B6BB-BC8CAD2E16D9}" type="presParOf" srcId="{E2A4D716-3A58-471C-934F-864A67F9AF56}" destId="{C6497612-BED5-4F6E-8538-2382C44D2E5B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8F225-D31C-4204-9020-3497022E0059}">
      <dsp:nvSpPr>
        <dsp:cNvPr id="0" name=""/>
        <dsp:cNvSpPr/>
      </dsp:nvSpPr>
      <dsp:spPr>
        <a:xfrm>
          <a:off x="1931" y="2610701"/>
          <a:ext cx="3807311" cy="816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Solicitud a las  ETC, de aplicar zonificación </a:t>
          </a:r>
        </a:p>
      </dsp:txBody>
      <dsp:txXfrm>
        <a:off x="20721" y="2629491"/>
        <a:ext cx="3769731" cy="603942"/>
      </dsp:txXfrm>
    </dsp:sp>
    <dsp:sp modelId="{2C9A6AA9-E9CB-4296-9D77-37D07E60C8F9}">
      <dsp:nvSpPr>
        <dsp:cNvPr id="0" name=""/>
        <dsp:cNvSpPr/>
      </dsp:nvSpPr>
      <dsp:spPr>
        <a:xfrm rot="20373254">
          <a:off x="1767321" y="1178912"/>
          <a:ext cx="3487715" cy="3997519"/>
        </a:xfrm>
        <a:prstGeom prst="leftCircularArrow">
          <a:avLst>
            <a:gd name="adj1" fmla="val 2045"/>
            <a:gd name="adj2" fmla="val 245266"/>
            <a:gd name="adj3" fmla="val 2647185"/>
            <a:gd name="adj4" fmla="val 9650897"/>
            <a:gd name="adj5" fmla="val 2386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FD827-5B51-4068-8015-184AD2571F12}">
      <dsp:nvSpPr>
        <dsp:cNvPr id="0" name=""/>
        <dsp:cNvSpPr/>
      </dsp:nvSpPr>
      <dsp:spPr>
        <a:xfrm>
          <a:off x="1106594" y="3559510"/>
          <a:ext cx="1469500" cy="383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05 febrero </a:t>
          </a:r>
        </a:p>
      </dsp:txBody>
      <dsp:txXfrm>
        <a:off x="1117836" y="3570752"/>
        <a:ext cx="1447016" cy="361350"/>
      </dsp:txXfrm>
    </dsp:sp>
    <dsp:sp modelId="{62E25A9C-BDE6-4C73-81E7-56BF1F08A9D2}">
      <dsp:nvSpPr>
        <dsp:cNvPr id="0" name=""/>
        <dsp:cNvSpPr/>
      </dsp:nvSpPr>
      <dsp:spPr>
        <a:xfrm>
          <a:off x="4105619" y="2560314"/>
          <a:ext cx="3153106" cy="86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Entrega por parte de las ETC</a:t>
          </a:r>
        </a:p>
      </dsp:txBody>
      <dsp:txXfrm>
        <a:off x="4125610" y="2766451"/>
        <a:ext cx="3113124" cy="642554"/>
      </dsp:txXfrm>
    </dsp:sp>
    <dsp:sp modelId="{491E9523-0A3F-4784-BCA1-DC79DB7240A0}">
      <dsp:nvSpPr>
        <dsp:cNvPr id="0" name=""/>
        <dsp:cNvSpPr/>
      </dsp:nvSpPr>
      <dsp:spPr>
        <a:xfrm rot="1333307">
          <a:off x="6261872" y="804008"/>
          <a:ext cx="3117918" cy="4037583"/>
        </a:xfrm>
        <a:prstGeom prst="circularArrow">
          <a:avLst>
            <a:gd name="adj1" fmla="val 1909"/>
            <a:gd name="adj2" fmla="val 228201"/>
            <a:gd name="adj3" fmla="val 19181184"/>
            <a:gd name="adj4" fmla="val 12160407"/>
            <a:gd name="adj5" fmla="val 222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C6029-DA4B-444E-A259-7D0C8DBBFADE}">
      <dsp:nvSpPr>
        <dsp:cNvPr id="0" name=""/>
        <dsp:cNvSpPr/>
      </dsp:nvSpPr>
      <dsp:spPr>
        <a:xfrm>
          <a:off x="4869789" y="1838895"/>
          <a:ext cx="1391659" cy="355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20 febrero </a:t>
          </a:r>
        </a:p>
      </dsp:txBody>
      <dsp:txXfrm>
        <a:off x="4880206" y="1849312"/>
        <a:ext cx="1370825" cy="334834"/>
      </dsp:txXfrm>
    </dsp:sp>
    <dsp:sp modelId="{BDEDD33B-072C-4999-9550-FA9BC9D10A77}">
      <dsp:nvSpPr>
        <dsp:cNvPr id="0" name=""/>
        <dsp:cNvSpPr/>
      </dsp:nvSpPr>
      <dsp:spPr>
        <a:xfrm>
          <a:off x="7638916" y="2513530"/>
          <a:ext cx="3501248" cy="892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Confirmación a la ETC de la zonificación solicitada-</a:t>
          </a:r>
        </a:p>
      </dsp:txBody>
      <dsp:txXfrm>
        <a:off x="7659450" y="2534064"/>
        <a:ext cx="3460180" cy="660002"/>
      </dsp:txXfrm>
    </dsp:sp>
    <dsp:sp modelId="{7B6F23A4-8A01-4A22-A455-B5F0B6D4696B}">
      <dsp:nvSpPr>
        <dsp:cNvPr id="0" name=""/>
        <dsp:cNvSpPr/>
      </dsp:nvSpPr>
      <dsp:spPr>
        <a:xfrm>
          <a:off x="8780962" y="3544969"/>
          <a:ext cx="1581778" cy="364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28 febrero</a:t>
          </a:r>
        </a:p>
      </dsp:txBody>
      <dsp:txXfrm>
        <a:off x="8791626" y="3555633"/>
        <a:ext cx="1560450" cy="342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FE545-2FFB-4E65-B9A4-F92FAFDF6133}">
      <dsp:nvSpPr>
        <dsp:cNvPr id="0" name=""/>
        <dsp:cNvSpPr/>
      </dsp:nvSpPr>
      <dsp:spPr>
        <a:xfrm>
          <a:off x="3671729" y="2758984"/>
          <a:ext cx="2314891" cy="2314891"/>
        </a:xfrm>
        <a:prstGeom prst="ellipse">
          <a:avLst/>
        </a:prstGeom>
        <a:solidFill>
          <a:srgbClr val="E438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APLICACIÓN PRUEBA PILOTO JUNIO</a:t>
          </a:r>
        </a:p>
      </dsp:txBody>
      <dsp:txXfrm>
        <a:off x="4010737" y="3097992"/>
        <a:ext cx="1636875" cy="1636875"/>
      </dsp:txXfrm>
    </dsp:sp>
    <dsp:sp modelId="{C670B405-5BF5-4155-ABCE-D7B285FFF30F}">
      <dsp:nvSpPr>
        <dsp:cNvPr id="0" name=""/>
        <dsp:cNvSpPr/>
      </dsp:nvSpPr>
      <dsp:spPr>
        <a:xfrm rot="12900000">
          <a:off x="2181952" y="2354378"/>
          <a:ext cx="1774975" cy="659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C8C3B-206B-460D-87DC-36B7D0B7108A}">
      <dsp:nvSpPr>
        <dsp:cNvPr id="0" name=""/>
        <dsp:cNvSpPr/>
      </dsp:nvSpPr>
      <dsp:spPr>
        <a:xfrm>
          <a:off x="1242879" y="1295549"/>
          <a:ext cx="2199146" cy="1759317"/>
        </a:xfrm>
        <a:prstGeom prst="roundRect">
          <a:avLst>
            <a:gd name="adj" fmla="val 10000"/>
          </a:avLst>
        </a:prstGeom>
        <a:solidFill>
          <a:srgbClr val="6F91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LEVANTAMIENTO DE REQUERIMIENTOS  15 DE FEBRERO</a:t>
          </a:r>
        </a:p>
      </dsp:txBody>
      <dsp:txXfrm>
        <a:off x="1294408" y="1347078"/>
        <a:ext cx="2096088" cy="1656259"/>
      </dsp:txXfrm>
    </dsp:sp>
    <dsp:sp modelId="{39B4E9DD-AC70-4B90-A3D1-050383E9F5B6}">
      <dsp:nvSpPr>
        <dsp:cNvPr id="0" name=""/>
        <dsp:cNvSpPr/>
      </dsp:nvSpPr>
      <dsp:spPr>
        <a:xfrm rot="16200000">
          <a:off x="3941687" y="1438318"/>
          <a:ext cx="1774975" cy="659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D2E24-6B59-49DA-9550-1AEC1CE04AB2}">
      <dsp:nvSpPr>
        <dsp:cNvPr id="0" name=""/>
        <dsp:cNvSpPr/>
      </dsp:nvSpPr>
      <dsp:spPr>
        <a:xfrm>
          <a:off x="3729601" y="1044"/>
          <a:ext cx="2199146" cy="1759317"/>
        </a:xfrm>
        <a:prstGeom prst="roundRect">
          <a:avLst>
            <a:gd name="adj" fmla="val 10000"/>
          </a:avLst>
        </a:prstGeom>
        <a:solidFill>
          <a:srgbClr val="6F91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DESARROLLO DE REQUERIMIENTOS   15 DE MAYO </a:t>
          </a:r>
        </a:p>
      </dsp:txBody>
      <dsp:txXfrm>
        <a:off x="3781130" y="52573"/>
        <a:ext cx="2096088" cy="1656259"/>
      </dsp:txXfrm>
    </dsp:sp>
    <dsp:sp modelId="{68B50132-7701-4B5F-B730-7625A9420D10}">
      <dsp:nvSpPr>
        <dsp:cNvPr id="0" name=""/>
        <dsp:cNvSpPr/>
      </dsp:nvSpPr>
      <dsp:spPr>
        <a:xfrm rot="19500000">
          <a:off x="5701421" y="2354378"/>
          <a:ext cx="1774975" cy="6597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97612-BED5-4F6E-8538-2382C44D2E5B}">
      <dsp:nvSpPr>
        <dsp:cNvPr id="0" name=""/>
        <dsp:cNvSpPr/>
      </dsp:nvSpPr>
      <dsp:spPr>
        <a:xfrm>
          <a:off x="6216323" y="1295549"/>
          <a:ext cx="2199146" cy="1759317"/>
        </a:xfrm>
        <a:prstGeom prst="roundRect">
          <a:avLst>
            <a:gd name="adj" fmla="val 10000"/>
          </a:avLst>
        </a:prstGeom>
        <a:solidFill>
          <a:srgbClr val="6F91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PRUEBAS Y AJUSTES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30 DE MAYO</a:t>
          </a:r>
        </a:p>
      </dsp:txBody>
      <dsp:txXfrm>
        <a:off x="6267852" y="1347078"/>
        <a:ext cx="2096088" cy="165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30/01/19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61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976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8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5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37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83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30/01/19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30/01/19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7498081" y="5090107"/>
            <a:ext cx="479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la Excelencia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27AF52-39C3-E647-8F55-F0278B8E943E}"/>
              </a:ext>
            </a:extLst>
          </p:cNvPr>
          <p:cNvSpPr/>
          <p:nvPr/>
        </p:nvSpPr>
        <p:spPr>
          <a:xfrm>
            <a:off x="10406178" y="5657443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de 2019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338538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860E74BA-122E-41C3-8005-A1B329D31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0095" y1="28659" x2="71994" y2="43598"/>
                        <a14:backgroundMark x1="71994" y1="43598" x2="71044" y2="60366"/>
                        <a14:backgroundMark x1="71044" y1="60366" x2="89873" y2="78659"/>
                        <a14:backgroundMark x1="89873" y1="78659" x2="91614" y2="82927"/>
                        <a14:backgroundMark x1="74525" y1="39634" x2="73259" y2="43293"/>
                        <a14:backgroundMark x1="29905" y1="56707" x2="31804" y2="75305"/>
                        <a14:backgroundMark x1="31804" y1="75305" x2="32120" y2="67073"/>
                      </a14:backgroundRemoval>
                    </a14:imgEffect>
                  </a14:imgLayer>
                </a14:imgProps>
              </a:ext>
            </a:extLst>
          </a:blip>
          <a:srcRect l="29981" t="17044" r="29212" b="16586"/>
          <a:stretch/>
        </p:blipFill>
        <p:spPr>
          <a:xfrm>
            <a:off x="689029" y="1430338"/>
            <a:ext cx="4955312" cy="443589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0EACB2D-7BED-4245-A63C-313AF8E170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3" b="92988" l="9810" r="89715">
                        <a14:foregroundMark x1="31962" y1="75305" x2="26899" y2="88415"/>
                        <a14:foregroundMark x1="26899" y1="88415" x2="21677" y2="75915"/>
                        <a14:foregroundMark x1="21677" y1="75915" x2="21519" y2="59756"/>
                        <a14:foregroundMark x1="21519" y1="59756" x2="16456" y2="48171"/>
                        <a14:foregroundMark x1="16456" y1="48171" x2="20886" y2="33841"/>
                        <a14:foregroundMark x1="20886" y1="33841" x2="24484" y2="35963"/>
                        <a14:foregroundMark x1="31447" y1="29050" x2="32753" y2="24695"/>
                        <a14:foregroundMark x1="39567" y1="22205" x2="41930" y2="21341"/>
                        <a14:foregroundMark x1="32753" y1="24695" x2="36383" y2="23368"/>
                        <a14:foregroundMark x1="41930" y1="21341" x2="47894" y2="25938"/>
                        <a14:foregroundMark x1="57682" y1="16726" x2="60127" y2="5183"/>
                        <a14:foregroundMark x1="60127" y1="5183" x2="68196" y2="13110"/>
                        <a14:foregroundMark x1="68196" y1="13110" x2="76741" y2="14634"/>
                        <a14:foregroundMark x1="76741" y1="14634" x2="80864" y2="36081"/>
                        <a14:foregroundMark x1="83070" y1="47561" x2="83070" y2="58527"/>
                        <a14:foregroundMark x1="82569" y1="64740" x2="77955" y2="74139"/>
                        <a14:foregroundMark x1="82959" y1="63945" x2="82691" y2="64490"/>
                        <a14:foregroundMark x1="72108" y1="72227" x2="71195" y2="71761"/>
                        <a14:foregroundMark x1="58310" y1="48830" x2="57120" y2="49085"/>
                        <a14:foregroundMark x1="58947" y1="48694" x2="58729" y2="48741"/>
                        <a14:foregroundMark x1="59798" y1="48511" x2="59287" y2="48621"/>
                        <a14:foregroundMark x1="60371" y1="48389" x2="60139" y2="48438"/>
                        <a14:foregroundMark x1="62814" y1="47866" x2="60815" y2="48294"/>
                        <a14:foregroundMark x1="65519" y1="47287" x2="62814" y2="47866"/>
                        <a14:foregroundMark x1="45530" y1="70244" x2="45095" y2="71037"/>
                        <a14:foregroundMark x1="47551" y1="66552" x2="46328" y2="68785"/>
                        <a14:foregroundMark x1="55617" y1="51829" x2="50518" y2="61136"/>
                        <a14:foregroundMark x1="55716" y1="51647" x2="55617" y2="51829"/>
                        <a14:foregroundMark x1="55893" y1="51325" x2="55794" y2="51506"/>
                        <a14:foregroundMark x1="57120" y1="49085" x2="57422" y2="48533"/>
                        <a14:foregroundMark x1="38894" y1="71713" x2="36709" y2="71951"/>
                        <a14:foregroundMark x1="34832" y1="74333" x2="30222" y2="80183"/>
                        <a14:foregroundMark x1="36709" y1="71951" x2="36481" y2="72241"/>
                        <a14:foregroundMark x1="25316" y1="92988" x2="25316" y2="92988"/>
                        <a14:backgroundMark x1="68829" y1="70427" x2="71835" y2="55793"/>
                        <a14:backgroundMark x1="71835" y1="55793" x2="66456" y2="50915"/>
                        <a14:backgroundMark x1="72785" y1="57317" x2="72785" y2="57317"/>
                        <a14:backgroundMark x1="73101" y1="60366" x2="70411" y2="65854"/>
                        <a14:backgroundMark x1="73101" y1="55488" x2="73259" y2="55488"/>
                        <a14:backgroundMark x1="72785" y1="56402" x2="72785" y2="56402"/>
                        <a14:backgroundMark x1="72152" y1="55793" x2="72152" y2="55793"/>
                        <a14:backgroundMark x1="71361" y1="55793" x2="71361" y2="55793"/>
                        <a14:backgroundMark x1="72785" y1="56707" x2="71203" y2="55183"/>
                        <a14:backgroundMark x1="72785" y1="55793" x2="71203" y2="55183"/>
                        <a14:backgroundMark x1="71835" y1="63720" x2="68513" y2="69512"/>
                        <a14:backgroundMark x1="48892" y1="64024" x2="47785" y2="66159"/>
                        <a14:backgroundMark x1="50158" y1="62805" x2="49684" y2="64024"/>
                        <a14:backgroundMark x1="39557" y1="72561" x2="43987" y2="72256"/>
                        <a14:backgroundMark x1="39557" y1="71341" x2="39557" y2="71341"/>
                        <a14:backgroundMark x1="44462" y1="73476" x2="44778" y2="73476"/>
                        <a14:backgroundMark x1="44778" y1="72256" x2="44778" y2="72256"/>
                        <a14:backgroundMark x1="43987" y1="71646" x2="43987" y2="71646"/>
                        <a14:backgroundMark x1="44778" y1="71646" x2="43513" y2="71341"/>
                        <a14:backgroundMark x1="37025" y1="73476" x2="35127" y2="75000"/>
                        <a14:backgroundMark x1="31013" y1="28354" x2="25633" y2="37805"/>
                        <a14:backgroundMark x1="25633" y1="37805" x2="24525" y2="34451"/>
                        <a14:backgroundMark x1="31171" y1="30793" x2="31013" y2="28354"/>
                        <a14:backgroundMark x1="24367" y1="36890" x2="24367" y2="32927"/>
                        <a14:backgroundMark x1="57753" y1="51829" x2="56804" y2="53049"/>
                        <a14:backgroundMark x1="56646" y1="52439" x2="56804" y2="50305"/>
                        <a14:backgroundMark x1="56171" y1="51524" x2="56962" y2="50000"/>
                        <a14:backgroundMark x1="55696" y1="51829" x2="55696" y2="51829"/>
                        <a14:backgroundMark x1="55696" y1="51524" x2="55696" y2="50915"/>
                        <a14:backgroundMark x1="55854" y1="51220" x2="55854" y2="51220"/>
                        <a14:backgroundMark x1="56013" y1="51829" x2="56013" y2="51829"/>
                        <a14:backgroundMark x1="61076" y1="49085" x2="60759" y2="49085"/>
                        <a14:backgroundMark x1="60127" y1="48476" x2="60127" y2="48476"/>
                        <a14:backgroundMark x1="59494" y1="48476" x2="59494" y2="48476"/>
                        <a14:backgroundMark x1="59019" y1="48476" x2="59335" y2="48476"/>
                        <a14:backgroundMark x1="59810" y1="48476" x2="60127" y2="48476"/>
                        <a14:backgroundMark x1="60601" y1="48476" x2="60601" y2="48476"/>
                        <a14:backgroundMark x1="60759" y1="48476" x2="60759" y2="48476"/>
                        <a14:backgroundMark x1="60443" y1="47866" x2="60443" y2="47866"/>
                        <a14:backgroundMark x1="60443" y1="48171" x2="60759" y2="48171"/>
                        <a14:backgroundMark x1="59810" y1="48476" x2="59810" y2="48476"/>
                        <a14:backgroundMark x1="58544" y1="48476" x2="58703" y2="48780"/>
                        <a14:backgroundMark x1="72943" y1="55793" x2="72943" y2="55793"/>
                        <a14:backgroundMark x1="72785" y1="55488" x2="72943" y2="54573"/>
                        <a14:backgroundMark x1="73259" y1="56098" x2="70570" y2="55183"/>
                        <a14:backgroundMark x1="78165" y1="74695" x2="73418" y2="76524"/>
                        <a14:backgroundMark x1="83070" y1="64329" x2="83386" y2="63415"/>
                        <a14:backgroundMark x1="83386" y1="62500" x2="82753" y2="60976"/>
                        <a14:backgroundMark x1="83070" y1="60976" x2="82595" y2="63720"/>
                        <a14:backgroundMark x1="82911" y1="59756" x2="82911" y2="59756"/>
                        <a14:backgroundMark x1="83228" y1="60061" x2="83228" y2="60061"/>
                        <a14:backgroundMark x1="83386" y1="59146" x2="83386" y2="59146"/>
                        <a14:backgroundMark x1="83228" y1="59756" x2="82911" y2="60061"/>
                        <a14:backgroundMark x1="83228" y1="58841" x2="82437" y2="59756"/>
                        <a14:backgroundMark x1="81329" y1="60366" x2="80854" y2="60366"/>
                        <a14:backgroundMark x1="84019" y1="45427" x2="82753" y2="44512"/>
                        <a14:backgroundMark x1="83703" y1="45427" x2="81329" y2="37500"/>
                        <a14:backgroundMark x1="81013" y1="35976" x2="82595" y2="43902"/>
                        <a14:backgroundMark x1="82278" y1="44817" x2="82911" y2="45427"/>
                        <a14:backgroundMark x1="82595" y1="45122" x2="82278" y2="42988"/>
                        <a14:backgroundMark x1="50633" y1="61280" x2="49051" y2="65244"/>
                        <a14:backgroundMark x1="47627" y1="64939" x2="47785" y2="66463"/>
                        <a14:backgroundMark x1="45570" y1="72866" x2="44620" y2="70732"/>
                        <a14:backgroundMark x1="45570" y1="73476" x2="45570" y2="72256"/>
                        <a14:backgroundMark x1="39399" y1="71037" x2="40190" y2="72866"/>
                        <a14:backgroundMark x1="57437" y1="16463" x2="53797" y2="27744"/>
                        <a14:backgroundMark x1="53797" y1="27744" x2="48259" y2="18598"/>
                        <a14:backgroundMark x1="48259" y1="18598" x2="55380" y2="20732"/>
                        <a14:backgroundMark x1="51899" y1="24695" x2="49842" y2="25000"/>
                        <a14:backgroundMark x1="47627" y1="26829" x2="50633" y2="25915"/>
                        <a14:backgroundMark x1="47785" y1="24695" x2="47627" y2="26524"/>
                        <a14:backgroundMark x1="48576" y1="25305" x2="48259" y2="26220"/>
                        <a14:backgroundMark x1="39082" y1="21951" x2="35601" y2="20732"/>
                        <a14:backgroundMark x1="39241" y1="21341" x2="36076" y2="22561"/>
                      </a14:backgroundRemoval>
                    </a14:imgEffect>
                  </a14:imgLayer>
                </a14:imgProps>
              </a:ext>
            </a:extLst>
          </a:blip>
          <a:srcRect l="14111" t="3172" r="11809" b="2971"/>
          <a:stretch/>
        </p:blipFill>
        <p:spPr>
          <a:xfrm>
            <a:off x="6782626" y="1564964"/>
            <a:ext cx="4920179" cy="41666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09F4C4-A6F6-4700-9DC5-016F3CDCFC26}"/>
              </a:ext>
            </a:extLst>
          </p:cNvPr>
          <p:cNvSpPr txBox="1"/>
          <p:nvPr/>
        </p:nvSpPr>
        <p:spPr>
          <a:xfrm>
            <a:off x="861792" y="124977"/>
            <a:ext cx="1121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ZONIFICACIÓN MUNICIPAL RURAL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E7DD3E40-1CF6-4E24-899C-69E7B35F0023}"/>
              </a:ext>
            </a:extLst>
          </p:cNvPr>
          <p:cNvSpPr txBox="1"/>
          <p:nvPr/>
        </p:nvSpPr>
        <p:spPr>
          <a:xfrm>
            <a:off x="2314640" y="769939"/>
            <a:ext cx="187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CIENEGA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27FF3D7-4333-4371-8286-0104275820E2}"/>
              </a:ext>
            </a:extLst>
          </p:cNvPr>
          <p:cNvSpPr txBox="1"/>
          <p:nvPr/>
        </p:nvSpPr>
        <p:spPr>
          <a:xfrm>
            <a:off x="8421651" y="739846"/>
            <a:ext cx="238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SOACHA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2FC24BC-73F1-4551-BA77-E9C664BE9B9E}"/>
              </a:ext>
            </a:extLst>
          </p:cNvPr>
          <p:cNvCxnSpPr>
            <a:cxnSpLocks/>
          </p:cNvCxnSpPr>
          <p:nvPr/>
        </p:nvCxnSpPr>
        <p:spPr>
          <a:xfrm flipH="1" flipV="1">
            <a:off x="1419816" y="3144085"/>
            <a:ext cx="1937699" cy="632455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B9819D-6FFF-42BB-A64B-5A8837FAE3CF}"/>
              </a:ext>
            </a:extLst>
          </p:cNvPr>
          <p:cNvSpPr txBox="1"/>
          <p:nvPr/>
        </p:nvSpPr>
        <p:spPr>
          <a:xfrm>
            <a:off x="-39459" y="2659275"/>
            <a:ext cx="181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ZONA URBANA Y RURAL PLANA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027E9A7-AA2A-4EC4-BF4B-B2B3ECB2EE18}"/>
              </a:ext>
            </a:extLst>
          </p:cNvPr>
          <p:cNvSpPr/>
          <p:nvPr/>
        </p:nvSpPr>
        <p:spPr>
          <a:xfrm rot="20022098">
            <a:off x="3147354" y="2338081"/>
            <a:ext cx="1207416" cy="12887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F94526-B399-4AEB-8F44-CDBEF7F98669}"/>
              </a:ext>
            </a:extLst>
          </p:cNvPr>
          <p:cNvSpPr txBox="1"/>
          <p:nvPr/>
        </p:nvSpPr>
        <p:spPr>
          <a:xfrm>
            <a:off x="4287404" y="1489942"/>
            <a:ext cx="179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ZONA RURAL SIERRA NEVADA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8474FF5-A1E0-4ED7-8BDF-88C3AABF9EAB}"/>
              </a:ext>
            </a:extLst>
          </p:cNvPr>
          <p:cNvCxnSpPr>
            <a:cxnSpLocks/>
          </p:cNvCxnSpPr>
          <p:nvPr/>
        </p:nvCxnSpPr>
        <p:spPr>
          <a:xfrm flipV="1">
            <a:off x="3548396" y="2141545"/>
            <a:ext cx="959065" cy="94186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A01D373-3A9A-433B-802A-18E9ABD777A8}"/>
              </a:ext>
            </a:extLst>
          </p:cNvPr>
          <p:cNvSpPr txBox="1"/>
          <p:nvPr/>
        </p:nvSpPr>
        <p:spPr>
          <a:xfrm>
            <a:off x="47342" y="99079"/>
            <a:ext cx="78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42707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38619"/>
            <a:ext cx="1045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ZONIFICACIÓN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46636" y="122478"/>
            <a:ext cx="77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DD0D22-EFB9-4BE7-A346-E2CE5D989EDE}"/>
              </a:ext>
            </a:extLst>
          </p:cNvPr>
          <p:cNvSpPr/>
          <p:nvPr/>
        </p:nvSpPr>
        <p:spPr>
          <a:xfrm>
            <a:off x="1052123" y="855429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538C120-A610-423F-9E6F-E0BD884A3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640526"/>
              </p:ext>
            </p:extLst>
          </p:nvPr>
        </p:nvGraphicFramePr>
        <p:xfrm>
          <a:off x="580202" y="371475"/>
          <a:ext cx="11292930" cy="646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9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4801"/>
          <a:stretch/>
        </p:blipFill>
        <p:spPr>
          <a:xfrm>
            <a:off x="669243" y="1554664"/>
            <a:ext cx="6434526" cy="47485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50049"/>
            <a:ext cx="736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DE LA PLATAFORMA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7109509" y="2351419"/>
            <a:ext cx="933449" cy="704850"/>
          </a:xfrm>
          <a:prstGeom prst="rightArrow">
            <a:avLst/>
          </a:prstGeom>
          <a:solidFill>
            <a:srgbClr val="C00000"/>
          </a:solidFill>
          <a:ln w="28575">
            <a:solidFill>
              <a:srgbClr val="F59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8171335" y="1626963"/>
            <a:ext cx="3624425" cy="2431435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9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aspirante registra su zona de interés.</a:t>
            </a:r>
          </a:p>
          <a:p>
            <a:pPr algn="just"/>
            <a:endParaRPr lang="es-CO" sz="19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9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reporta una vacante, el BANEX informará por correo electrónico a los aspirantes inscritos según zonas.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7103769" y="5307127"/>
            <a:ext cx="933449" cy="704850"/>
          </a:xfrm>
          <a:prstGeom prst="rightArrow">
            <a:avLst/>
          </a:prstGeom>
          <a:solidFill>
            <a:srgbClr val="C00000"/>
          </a:solidFill>
          <a:ln w="28575">
            <a:solidFill>
              <a:srgbClr val="F59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8171335" y="4560579"/>
            <a:ext cx="3624425" cy="2185214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9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información detallada de la vacante, el candidato </a:t>
            </a:r>
            <a:r>
              <a:rPr lang="es-CO" sz="19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 por sede </a:t>
            </a:r>
            <a:r>
              <a:rPr lang="es-CO" sz="19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institución educativa.</a:t>
            </a:r>
          </a:p>
          <a:p>
            <a:pPr algn="just"/>
            <a:r>
              <a:rPr lang="es-CO" sz="1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400" i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no impide que por necesidad del servicio la Entidad Territorial pueda ubicar al docente posteriormente en otra sede y/o institución educativa.)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-1" y="122478"/>
            <a:ext cx="82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DD0D22-EFB9-4BE7-A346-E2CE5D989EDE}"/>
              </a:ext>
            </a:extLst>
          </p:cNvPr>
          <p:cNvSpPr/>
          <p:nvPr/>
        </p:nvSpPr>
        <p:spPr>
          <a:xfrm>
            <a:off x="1052123" y="855429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B5FF535-B02C-4306-BD5A-D090EA4310E6}"/>
              </a:ext>
            </a:extLst>
          </p:cNvPr>
          <p:cNvSpPr txBox="1">
            <a:spLocks noChangeArrowheads="1"/>
          </p:cNvSpPr>
          <p:nvPr/>
        </p:nvSpPr>
        <p:spPr>
          <a:xfrm>
            <a:off x="4383113" y="700768"/>
            <a:ext cx="6891727" cy="65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Nuevo proceso: El aspirante aplica a una vacante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-1" y="106902"/>
            <a:ext cx="86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3" y="110390"/>
            <a:ext cx="10653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TABLAS DE PONDERADORES</a:t>
            </a:r>
            <a:endParaRPr lang="es-CO" sz="3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12124"/>
              </p:ext>
            </p:extLst>
          </p:nvPr>
        </p:nvGraphicFramePr>
        <p:xfrm>
          <a:off x="1672394" y="1947856"/>
          <a:ext cx="8843210" cy="3732850"/>
        </p:xfrm>
        <a:graphic>
          <a:graphicData uri="http://schemas.openxmlformats.org/drawingml/2006/table">
            <a:tbl>
              <a:tblPr/>
              <a:tblGrid>
                <a:gridCol w="510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Criterios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Puntaje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Mínimo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Máximo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ES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Educación Formal Mínima</a:t>
                      </a:r>
                      <a:endParaRPr lang="es-ES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CO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CO" sz="2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ES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Programas acreditados en alta calidad</a:t>
                      </a:r>
                      <a:endParaRPr lang="es-ES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CO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CO" sz="2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ES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Una Especialización</a:t>
                      </a:r>
                      <a:endParaRPr lang="es-ES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CO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s-CO" sz="2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ES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Una Maestría – Doctorado</a:t>
                      </a:r>
                      <a:endParaRPr lang="es-ES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s-CO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CO" sz="2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Experiencia Docente (4 puntos por año de experiencia)</a:t>
                      </a:r>
                      <a:endParaRPr lang="es-CO" sz="2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s-ES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Quintiles Superiores Saber Pro</a:t>
                      </a:r>
                      <a:endParaRPr lang="es-ES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CO" sz="2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CO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es-ES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 PUNTAJE</a:t>
                      </a:r>
                      <a:r>
                        <a:rPr lang="es-CO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s-CO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2971800" y="971640"/>
            <a:ext cx="602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-  A </a:t>
            </a:r>
          </a:p>
          <a:p>
            <a:pPr algn="ctr"/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Ciudades mayores a 100 mil habitantes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C0CFB0-4888-413A-9CC0-BA71A369A455}"/>
              </a:ext>
            </a:extLst>
          </p:cNvPr>
          <p:cNvSpPr/>
          <p:nvPr/>
        </p:nvSpPr>
        <p:spPr>
          <a:xfrm>
            <a:off x="1052123" y="742045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74D2847-3255-4E75-830C-4F9C431E9797}"/>
              </a:ext>
            </a:extLst>
          </p:cNvPr>
          <p:cNvGrpSpPr/>
          <p:nvPr/>
        </p:nvGrpSpPr>
        <p:grpSpPr>
          <a:xfrm>
            <a:off x="1672394" y="5825925"/>
            <a:ext cx="8843210" cy="974229"/>
            <a:chOff x="1672394" y="5825925"/>
            <a:chExt cx="8843210" cy="974229"/>
          </a:xfrm>
        </p:grpSpPr>
        <p:sp>
          <p:nvSpPr>
            <p:cNvPr id="23" name="Flecha: a la derecha con muesca 22">
              <a:extLst>
                <a:ext uri="{FF2B5EF4-FFF2-40B4-BE49-F238E27FC236}">
                  <a16:creationId xmlns:a16="http://schemas.microsoft.com/office/drawing/2014/main" id="{6577E8D6-567D-43B4-8CF0-6CDEC104E313}"/>
                </a:ext>
              </a:extLst>
            </p:cNvPr>
            <p:cNvSpPr/>
            <p:nvPr/>
          </p:nvSpPr>
          <p:spPr>
            <a:xfrm>
              <a:off x="1672394" y="5825925"/>
              <a:ext cx="8843210" cy="974229"/>
            </a:xfrm>
            <a:prstGeom prst="notchedRightArrow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FE77B71-6A1F-4919-ACD2-0AA4B59A07CE}"/>
                </a:ext>
              </a:extLst>
            </p:cNvPr>
            <p:cNvSpPr txBox="1"/>
            <p:nvPr/>
          </p:nvSpPr>
          <p:spPr>
            <a:xfrm>
              <a:off x="4168657" y="6191157"/>
              <a:ext cx="3329157" cy="24376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i="0" u="none" strike="noStrike" kern="1200" dirty="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3 candidatos preseleccionados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86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-1" y="106902"/>
            <a:ext cx="86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97087" y="168403"/>
            <a:ext cx="1065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TABLAS DE PONDERADORES</a:t>
            </a:r>
            <a:endParaRPr lang="es-CO" sz="3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2084241" y="753178"/>
            <a:ext cx="802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- B </a:t>
            </a:r>
          </a:p>
          <a:p>
            <a:pPr algn="ctr"/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 hasta 100 mil habitantes o áreas rurales)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C0CFB0-4888-413A-9CC0-BA71A369A455}"/>
              </a:ext>
            </a:extLst>
          </p:cNvPr>
          <p:cNvSpPr/>
          <p:nvPr/>
        </p:nvSpPr>
        <p:spPr>
          <a:xfrm>
            <a:off x="1052123" y="882725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1BC3553F-1BC1-4ADD-AE7C-975DB6509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61675"/>
              </p:ext>
            </p:extLst>
          </p:nvPr>
        </p:nvGraphicFramePr>
        <p:xfrm>
          <a:off x="868300" y="1690325"/>
          <a:ext cx="10000684" cy="3980150"/>
        </p:xfrm>
        <a:graphic>
          <a:graphicData uri="http://schemas.openxmlformats.org/drawingml/2006/table">
            <a:tbl>
              <a:tblPr/>
              <a:tblGrid>
                <a:gridCol w="7520375">
                  <a:extLst>
                    <a:ext uri="{9D8B030D-6E8A-4147-A177-3AD203B41FA5}">
                      <a16:colId xmlns:a16="http://schemas.microsoft.com/office/drawing/2014/main" val="2895852121"/>
                    </a:ext>
                  </a:extLst>
                </a:gridCol>
                <a:gridCol w="1188607">
                  <a:extLst>
                    <a:ext uri="{9D8B030D-6E8A-4147-A177-3AD203B41FA5}">
                      <a16:colId xmlns:a16="http://schemas.microsoft.com/office/drawing/2014/main" val="1668582699"/>
                    </a:ext>
                  </a:extLst>
                </a:gridCol>
                <a:gridCol w="1291702">
                  <a:extLst>
                    <a:ext uri="{9D8B030D-6E8A-4147-A177-3AD203B41FA5}">
                      <a16:colId xmlns:a16="http://schemas.microsoft.com/office/drawing/2014/main" val="2667075826"/>
                    </a:ext>
                  </a:extLst>
                </a:gridCol>
              </a:tblGrid>
              <a:tr h="2763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Criterios 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Puntaje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91778"/>
                  </a:ext>
                </a:extLst>
              </a:tr>
              <a:tr h="2763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Máximo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23487"/>
                  </a:ext>
                </a:extLst>
              </a:tr>
              <a:tr h="3061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Educación Formal Mínima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71078"/>
                  </a:ext>
                </a:extLst>
              </a:tr>
              <a:tr h="3061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Programas acreditados en alta calidad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25919"/>
                  </a:ext>
                </a:extLst>
              </a:tr>
              <a:tr h="3061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Una Especialización </a:t>
                      </a:r>
                      <a:r>
                        <a:rPr lang="es-CO" sz="2000" b="0" i="0" u="none" strike="noStrike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</a:rPr>
                        <a:t>ó 2 años de experiencia adicional como equivalente.</a:t>
                      </a:r>
                      <a:endParaRPr lang="es-CO" sz="2000" b="0" i="0" u="none" strike="noStrike" dirty="0">
                        <a:solidFill>
                          <a:srgbClr val="2F55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520028"/>
                  </a:ext>
                </a:extLst>
              </a:tr>
              <a:tr h="3061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Una Maestría – Doctorado </a:t>
                      </a:r>
                      <a:r>
                        <a:rPr lang="es-CO" sz="2000" b="0" i="0" u="none" strike="noStrike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</a:rPr>
                        <a:t>ó 3 años de experiencia adicional como equivalente.</a:t>
                      </a:r>
                      <a:endParaRPr lang="es-CO" sz="2000" b="0" i="0" u="none" strike="noStrike" dirty="0">
                        <a:solidFill>
                          <a:srgbClr val="2F55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3607"/>
                  </a:ext>
                </a:extLst>
              </a:tr>
              <a:tr h="6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</a:rPr>
                        <a:t>Experiencia Docente en la zona en la que aplica (12 puntos por año de experiencia docente)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95093"/>
                  </a:ext>
                </a:extLst>
              </a:tr>
              <a:tr h="6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</a:rPr>
                        <a:t>Experiencia Docente en otras zonas (6 puntos por año de experiencia docente)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34829"/>
                  </a:ext>
                </a:extLst>
              </a:tr>
              <a:tr h="3061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Quintiles Superiores Saber Pro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265472"/>
                  </a:ext>
                </a:extLst>
              </a:tr>
              <a:tr h="30616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TOTAL PUNTAJE 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8346"/>
                  </a:ext>
                </a:extLst>
              </a:tr>
            </a:tbl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0D7A7966-9C4D-4FF1-A356-87DA70506D36}"/>
              </a:ext>
            </a:extLst>
          </p:cNvPr>
          <p:cNvGrpSpPr/>
          <p:nvPr/>
        </p:nvGrpSpPr>
        <p:grpSpPr>
          <a:xfrm>
            <a:off x="1672394" y="5684666"/>
            <a:ext cx="8843210" cy="974229"/>
            <a:chOff x="1672394" y="5825925"/>
            <a:chExt cx="8843210" cy="974229"/>
          </a:xfrm>
        </p:grpSpPr>
        <p:sp>
          <p:nvSpPr>
            <p:cNvPr id="27" name="Flecha: a la derecha con muesca 26">
              <a:extLst>
                <a:ext uri="{FF2B5EF4-FFF2-40B4-BE49-F238E27FC236}">
                  <a16:creationId xmlns:a16="http://schemas.microsoft.com/office/drawing/2014/main" id="{BCC2918B-33B4-49EF-9995-2C431D2D7A2D}"/>
                </a:ext>
              </a:extLst>
            </p:cNvPr>
            <p:cNvSpPr/>
            <p:nvPr/>
          </p:nvSpPr>
          <p:spPr>
            <a:xfrm>
              <a:off x="1672394" y="5825925"/>
              <a:ext cx="8843210" cy="974229"/>
            </a:xfrm>
            <a:prstGeom prst="notchedRightArrow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0EC12D7-36FF-4123-A63D-EF953C43E13E}"/>
                </a:ext>
              </a:extLst>
            </p:cNvPr>
            <p:cNvSpPr txBox="1"/>
            <p:nvPr/>
          </p:nvSpPr>
          <p:spPr>
            <a:xfrm>
              <a:off x="4168657" y="6191157"/>
              <a:ext cx="3329157" cy="24376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i="0" u="none" strike="noStrike" kern="1200" dirty="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3 candidatos preseleccionados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47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-1" y="106902"/>
            <a:ext cx="86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3" y="110390"/>
            <a:ext cx="1065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TABLAS DE PONDERADORES</a:t>
            </a:r>
            <a:endParaRPr lang="es-CO" sz="3200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348903" y="898367"/>
            <a:ext cx="620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- C </a:t>
            </a:r>
            <a:r>
              <a:rPr lang="mr-IN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ÁREAS DIFÍCIL ACCESO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C0CFB0-4888-413A-9CC0-BA71A369A455}"/>
              </a:ext>
            </a:extLst>
          </p:cNvPr>
          <p:cNvSpPr/>
          <p:nvPr/>
        </p:nvSpPr>
        <p:spPr>
          <a:xfrm>
            <a:off x="1052123" y="774437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1BC3553F-1BC1-4ADD-AE7C-975DB6509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29243"/>
              </p:ext>
            </p:extLst>
          </p:nvPr>
        </p:nvGraphicFramePr>
        <p:xfrm>
          <a:off x="212355" y="1360032"/>
          <a:ext cx="8113078" cy="4474590"/>
        </p:xfrm>
        <a:graphic>
          <a:graphicData uri="http://schemas.openxmlformats.org/drawingml/2006/table">
            <a:tbl>
              <a:tblPr/>
              <a:tblGrid>
                <a:gridCol w="6526070">
                  <a:extLst>
                    <a:ext uri="{9D8B030D-6E8A-4147-A177-3AD203B41FA5}">
                      <a16:colId xmlns:a16="http://schemas.microsoft.com/office/drawing/2014/main" val="2895852121"/>
                    </a:ext>
                  </a:extLst>
                </a:gridCol>
                <a:gridCol w="759655">
                  <a:extLst>
                    <a:ext uri="{9D8B030D-6E8A-4147-A177-3AD203B41FA5}">
                      <a16:colId xmlns:a16="http://schemas.microsoft.com/office/drawing/2014/main" val="1668582699"/>
                    </a:ext>
                  </a:extLst>
                </a:gridCol>
                <a:gridCol w="827353">
                  <a:extLst>
                    <a:ext uri="{9D8B030D-6E8A-4147-A177-3AD203B41FA5}">
                      <a16:colId xmlns:a16="http://schemas.microsoft.com/office/drawing/2014/main" val="2667075826"/>
                    </a:ext>
                  </a:extLst>
                </a:gridCol>
              </a:tblGrid>
              <a:tr h="2282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Criterios 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Puntaje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91778"/>
                  </a:ext>
                </a:extLst>
              </a:tr>
              <a:tr h="368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Máximo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23487"/>
                  </a:ext>
                </a:extLst>
              </a:tr>
              <a:tr h="228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Educación Formal Mínima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71078"/>
                  </a:ext>
                </a:extLst>
              </a:tr>
              <a:tr h="228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Programas acreditados en alta calidad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25919"/>
                  </a:ext>
                </a:extLst>
              </a:tr>
              <a:tr h="228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Una Especialización </a:t>
                      </a:r>
                      <a:r>
                        <a:rPr lang="es-CO" sz="1600" b="1" i="0" u="none" strike="noStrike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</a:rPr>
                        <a:t>ó 2 años de experiencia adicional como equivalente adicional.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520028"/>
                  </a:ext>
                </a:extLst>
              </a:tr>
              <a:tr h="228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Una Maestría – Doctorado </a:t>
                      </a:r>
                      <a:r>
                        <a:rPr lang="es-CO" sz="1600" b="1" i="0" u="none" strike="noStrike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</a:rPr>
                        <a:t>ó 3 años de experiencia adicional como equivalente.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3607"/>
                  </a:ext>
                </a:extLst>
              </a:tr>
              <a:tr h="6123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Experiencia Docente en la zona en la que aplica (12 puntos por año de experiencia docente)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95093"/>
                  </a:ext>
                </a:extLst>
              </a:tr>
              <a:tr h="4880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Experiencia Docente en otras zonas  (6 puntos por año de experiencia docente)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34829"/>
                  </a:ext>
                </a:extLst>
              </a:tr>
              <a:tr h="7480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kern="1200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ARRAIGO. Haber nacido o ser residente durante un (1) año anterior a la fecha de la inscripción o durante un período mínimo de tres (3) años consecutivos en cualquier época, en la respectiva </a:t>
                      </a:r>
                      <a:r>
                        <a:rPr lang="es-CO" sz="1600" b="1" i="0" u="none" strike="noStrike" dirty="0">
                          <a:solidFill>
                            <a:srgbClr val="F59433"/>
                          </a:solidFill>
                          <a:effectLst/>
                          <a:latin typeface="Calibri" panose="020F0502020204030204" pitchFamily="34" charset="0"/>
                        </a:rPr>
                        <a:t>zona en donde se ubica la vacante.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49557"/>
                  </a:ext>
                </a:extLst>
              </a:tr>
              <a:tr h="228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Quintiles Superiores Saber Pro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kern="120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265472"/>
                  </a:ext>
                </a:extLst>
              </a:tr>
              <a:tr h="228272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TOTAL PUNTAJE </a:t>
                      </a: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71" marR="7871" marT="7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8346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125097" y="1764084"/>
            <a:ext cx="3901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s-ES" dirty="0">
                <a:solidFill>
                  <a:srgbClr val="3F65AA"/>
                </a:solidFill>
              </a:rPr>
              <a:t>Dos o más medios de transporte para un desplazamiento hasta el perímetro urbano.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>
                <a:solidFill>
                  <a:srgbClr val="3F65AA"/>
                </a:solidFill>
              </a:rPr>
              <a:t>No existan vías de comunicación que permitan el tránsito motorizado durante la mayor parte del año lectivo.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>
                <a:solidFill>
                  <a:srgbClr val="3F65AA"/>
                </a:solidFill>
              </a:rPr>
              <a:t>El servicio público de transporte terrestre, fluvial o marítimo, tenga una sola frecuencia, ida o vuelta, diaria.</a:t>
            </a:r>
          </a:p>
          <a:p>
            <a:endParaRPr lang="es-ES_tradnl" sz="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9B173AA-DFB3-C64D-93DF-2115F5E77435}"/>
              </a:ext>
            </a:extLst>
          </p:cNvPr>
          <p:cNvSpPr/>
          <p:nvPr/>
        </p:nvSpPr>
        <p:spPr>
          <a:xfrm>
            <a:off x="8481846" y="1015059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521 de 2010</a:t>
            </a:r>
            <a:endParaRPr lang="es-AR" sz="2000" dirty="0"/>
          </a:p>
        </p:txBody>
      </p:sp>
      <p:sp>
        <p:nvSpPr>
          <p:cNvPr id="4" name="Flecha derecha 3"/>
          <p:cNvSpPr/>
          <p:nvPr/>
        </p:nvSpPr>
        <p:spPr>
          <a:xfrm>
            <a:off x="6628335" y="876630"/>
            <a:ext cx="1768222" cy="436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EB074E3-F3CF-4891-BBA5-3673D9C6456C}"/>
              </a:ext>
            </a:extLst>
          </p:cNvPr>
          <p:cNvGrpSpPr/>
          <p:nvPr/>
        </p:nvGrpSpPr>
        <p:grpSpPr>
          <a:xfrm>
            <a:off x="212355" y="5834622"/>
            <a:ext cx="8113078" cy="974229"/>
            <a:chOff x="1672394" y="5825925"/>
            <a:chExt cx="8843210" cy="974229"/>
          </a:xfrm>
        </p:grpSpPr>
        <p:sp>
          <p:nvSpPr>
            <p:cNvPr id="26" name="Flecha: a la derecha con muesca 25">
              <a:extLst>
                <a:ext uri="{FF2B5EF4-FFF2-40B4-BE49-F238E27FC236}">
                  <a16:creationId xmlns:a16="http://schemas.microsoft.com/office/drawing/2014/main" id="{B2FA321E-3932-4E3B-A9A9-6280990FB7B5}"/>
                </a:ext>
              </a:extLst>
            </p:cNvPr>
            <p:cNvSpPr/>
            <p:nvPr/>
          </p:nvSpPr>
          <p:spPr>
            <a:xfrm>
              <a:off x="1672394" y="5825925"/>
              <a:ext cx="8843210" cy="974229"/>
            </a:xfrm>
            <a:prstGeom prst="notchedRightArrow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6ABD871-C1CA-4166-9FA4-6833833B9E6E}"/>
                </a:ext>
              </a:extLst>
            </p:cNvPr>
            <p:cNvSpPr txBox="1"/>
            <p:nvPr/>
          </p:nvSpPr>
          <p:spPr>
            <a:xfrm>
              <a:off x="3733317" y="6191157"/>
              <a:ext cx="3764496" cy="2274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i="0" u="none" strike="noStrike" kern="1200" dirty="0">
                  <a:solidFill>
                    <a:srgbClr val="2F5597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3 candidatos preseleccionados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65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3"/>
          <a:srcRect t="13611"/>
          <a:stretch/>
        </p:blipFill>
        <p:spPr>
          <a:xfrm>
            <a:off x="414865" y="1627523"/>
            <a:ext cx="6710900" cy="495328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</p:pic>
      <p:sp>
        <p:nvSpPr>
          <p:cNvPr id="67" name="Flecha derecha 66"/>
          <p:cNvSpPr/>
          <p:nvPr/>
        </p:nvSpPr>
        <p:spPr>
          <a:xfrm>
            <a:off x="7136130" y="2203297"/>
            <a:ext cx="933449" cy="704850"/>
          </a:xfrm>
          <a:prstGeom prst="rightArrow">
            <a:avLst/>
          </a:prstGeom>
          <a:solidFill>
            <a:srgbClr val="C00000"/>
          </a:solidFill>
          <a:ln w="19050">
            <a:solidFill>
              <a:srgbClr val="F59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8069579" y="1425835"/>
            <a:ext cx="3490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candidato deberá cargar en la plataforma los documentos (formato PDF), que correspondan a lo que reportó en el sistema.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50049"/>
            <a:ext cx="736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DE LA PLATAFORMA</a:t>
            </a:r>
          </a:p>
        </p:txBody>
      </p:sp>
      <p:sp>
        <p:nvSpPr>
          <p:cNvPr id="71" name="Flecha derecha 70"/>
          <p:cNvSpPr/>
          <p:nvPr/>
        </p:nvSpPr>
        <p:spPr>
          <a:xfrm>
            <a:off x="7136130" y="4669132"/>
            <a:ext cx="933449" cy="704850"/>
          </a:xfrm>
          <a:prstGeom prst="rightArrow">
            <a:avLst/>
          </a:prstGeom>
          <a:solidFill>
            <a:srgbClr val="C00000"/>
          </a:solidFill>
          <a:ln w="19050">
            <a:solidFill>
              <a:srgbClr val="F59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8079944" y="4167325"/>
            <a:ext cx="3490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ETC podrán hacer uso de la documentación para su revisión, verificación y soporte del candidato.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36213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44520" y="80014"/>
            <a:ext cx="76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60CC13-5EEB-4CD0-9BC5-E87790DB4240}"/>
              </a:ext>
            </a:extLst>
          </p:cNvPr>
          <p:cNvSpPr/>
          <p:nvPr/>
        </p:nvSpPr>
        <p:spPr>
          <a:xfrm>
            <a:off x="5805116" y="3566310"/>
            <a:ext cx="1046922" cy="3271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/>
              <a:t>Cargar documentos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30483FB-B562-40E5-B9C1-3C366A05C1EE}"/>
              </a:ext>
            </a:extLst>
          </p:cNvPr>
          <p:cNvSpPr/>
          <p:nvPr/>
        </p:nvSpPr>
        <p:spPr>
          <a:xfrm>
            <a:off x="1031488" y="772680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0BFF90-898B-4FBD-9CB6-E37C1564CD6E}"/>
              </a:ext>
            </a:extLst>
          </p:cNvPr>
          <p:cNvSpPr txBox="1">
            <a:spLocks noChangeArrowheads="1"/>
          </p:cNvSpPr>
          <p:nvPr/>
        </p:nvSpPr>
        <p:spPr>
          <a:xfrm>
            <a:off x="4765635" y="657978"/>
            <a:ext cx="6891727" cy="65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Nuevo proceso: El aspirante carga documentos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3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44520" y="129157"/>
            <a:ext cx="82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3" y="153255"/>
            <a:ext cx="1051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A ENTIDADES TERRITORIALES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>
            <a:off x="967934" y="862650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B4E5EBA-E952-41F4-A260-80605B18F227}"/>
              </a:ext>
            </a:extLst>
          </p:cNvPr>
          <p:cNvSpPr/>
          <p:nvPr/>
        </p:nvSpPr>
        <p:spPr>
          <a:xfrm>
            <a:off x="817813" y="1420077"/>
            <a:ext cx="814827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A97C58-B47D-4A7E-BCD8-7AB3AF8C8E83}"/>
              </a:ext>
            </a:extLst>
          </p:cNvPr>
          <p:cNvSpPr txBox="1"/>
          <p:nvPr/>
        </p:nvSpPr>
        <p:spPr>
          <a:xfrm>
            <a:off x="957517" y="1376731"/>
            <a:ext cx="34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C7371F9-ADAD-41C2-9919-C088A979DB72}"/>
              </a:ext>
            </a:extLst>
          </p:cNvPr>
          <p:cNvSpPr/>
          <p:nvPr/>
        </p:nvSpPr>
        <p:spPr>
          <a:xfrm>
            <a:off x="813254" y="2781184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65B1672-A281-4CF1-852C-FEF2104B84F1}"/>
              </a:ext>
            </a:extLst>
          </p:cNvPr>
          <p:cNvSpPr txBox="1"/>
          <p:nvPr/>
        </p:nvSpPr>
        <p:spPr>
          <a:xfrm>
            <a:off x="967934" y="2726003"/>
            <a:ext cx="34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A99BA56-38C5-47E5-B997-6CB3721CD23D}"/>
              </a:ext>
            </a:extLst>
          </p:cNvPr>
          <p:cNvSpPr/>
          <p:nvPr/>
        </p:nvSpPr>
        <p:spPr>
          <a:xfrm>
            <a:off x="804168" y="4016222"/>
            <a:ext cx="801181" cy="382420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FB1C0D6-769E-4042-A55B-6BF88E228293}"/>
              </a:ext>
            </a:extLst>
          </p:cNvPr>
          <p:cNvSpPr/>
          <p:nvPr/>
        </p:nvSpPr>
        <p:spPr>
          <a:xfrm>
            <a:off x="1385414" y="1417394"/>
            <a:ext cx="9625486" cy="766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E7E882-99CC-4FC3-AD13-0EDC12C6FE74}"/>
              </a:ext>
            </a:extLst>
          </p:cNvPr>
          <p:cNvSpPr txBox="1"/>
          <p:nvPr/>
        </p:nvSpPr>
        <p:spPr>
          <a:xfrm>
            <a:off x="930226" y="3972876"/>
            <a:ext cx="34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CB5EE37-DE9A-4A48-8406-715C72E4A6D0}"/>
              </a:ext>
            </a:extLst>
          </p:cNvPr>
          <p:cNvSpPr/>
          <p:nvPr/>
        </p:nvSpPr>
        <p:spPr>
          <a:xfrm>
            <a:off x="1439388" y="1417394"/>
            <a:ext cx="9625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</a:t>
            </a:r>
            <a:r>
              <a:rPr lang="es-CO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“Banco de la Excelencia para uso de las Entidades Territoriales”.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3555E71-6C4E-422D-8DF1-984839F35002}"/>
              </a:ext>
            </a:extLst>
          </p:cNvPr>
          <p:cNvSpPr/>
          <p:nvPr/>
        </p:nvSpPr>
        <p:spPr>
          <a:xfrm>
            <a:off x="1387686" y="2779426"/>
            <a:ext cx="9623213" cy="641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25E13F5-1B36-48F0-A451-F96B5ACF93A1}"/>
              </a:ext>
            </a:extLst>
          </p:cNvPr>
          <p:cNvSpPr/>
          <p:nvPr/>
        </p:nvSpPr>
        <p:spPr>
          <a:xfrm>
            <a:off x="1412704" y="2765384"/>
            <a:ext cx="960046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</a:t>
            </a:r>
            <a:r>
              <a:rPr lang="es-CO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“Banco de la Excelencia para uso de Aspirantes”.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A368590-997E-424A-8FF2-379FB500FD97}"/>
              </a:ext>
            </a:extLst>
          </p:cNvPr>
          <p:cNvSpPr/>
          <p:nvPr/>
        </p:nvSpPr>
        <p:spPr>
          <a:xfrm>
            <a:off x="1362661" y="3989715"/>
            <a:ext cx="965108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88D1F62-A5DD-4AF4-B18A-E11CF1785CE6}"/>
              </a:ext>
            </a:extLst>
          </p:cNvPr>
          <p:cNvSpPr/>
          <p:nvPr/>
        </p:nvSpPr>
        <p:spPr>
          <a:xfrm>
            <a:off x="1385414" y="3996033"/>
            <a:ext cx="9651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 de </a:t>
            </a:r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Entidades Territoriales Certificadas en el proceso de provisión (explicación de guías).</a:t>
            </a:r>
          </a:p>
        </p:txBody>
      </p:sp>
    </p:spTree>
    <p:extLst>
      <p:ext uri="{BB962C8B-B14F-4D97-AF65-F5344CB8AC3E}">
        <p14:creationId xmlns:p14="http://schemas.microsoft.com/office/powerpoint/2010/main" val="125392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209915" y="153255"/>
            <a:ext cx="57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3" y="153255"/>
            <a:ext cx="1009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>
            <a:off x="1052123" y="837901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00427D1-FBAC-4D58-AE13-AEC4FC818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129459"/>
              </p:ext>
            </p:extLst>
          </p:nvPr>
        </p:nvGraphicFramePr>
        <p:xfrm>
          <a:off x="1268730" y="1263014"/>
          <a:ext cx="9658350" cy="507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55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0D0B25C-0859-4449-B9C7-D78F86429FA5}"/>
              </a:ext>
            </a:extLst>
          </p:cNvPr>
          <p:cNvSpPr/>
          <p:nvPr/>
        </p:nvSpPr>
        <p:spPr>
          <a:xfrm>
            <a:off x="-46075" y="-81516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FD72E6-DD9B-5E48-9BFE-283B7E98C7B4}"/>
              </a:ext>
            </a:extLst>
          </p:cNvPr>
          <p:cNvSpPr txBox="1"/>
          <p:nvPr/>
        </p:nvSpPr>
        <p:spPr>
          <a:xfrm>
            <a:off x="211902" y="3242732"/>
            <a:ext cx="234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384673-F29E-9E41-AA5C-3DC9D9A43280}"/>
              </a:ext>
            </a:extLst>
          </p:cNvPr>
          <p:cNvSpPr txBox="1"/>
          <p:nvPr/>
        </p:nvSpPr>
        <p:spPr>
          <a:xfrm>
            <a:off x="2789743" y="474344"/>
            <a:ext cx="5719190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Banco Nacional de la Excelencia?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Debilidades del Banco Nacional de la Excelencia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de Mejora para el  Banco Nacional de la Excelencia</a:t>
            </a: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3.1 Vacante Geolocalizada</a:t>
            </a:r>
          </a:p>
          <a:p>
            <a:pPr>
              <a:lnSpc>
                <a:spcPct val="150000"/>
              </a:lnSpc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3.2 El aspirante aplica a una vacante</a:t>
            </a:r>
          </a:p>
          <a:p>
            <a:pPr>
              <a:lnSpc>
                <a:spcPct val="150000"/>
              </a:lnSpc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3.3 Tablas ponderadas (A, B y C)</a:t>
            </a:r>
          </a:p>
          <a:p>
            <a:pPr>
              <a:lnSpc>
                <a:spcPct val="150000"/>
              </a:lnSpc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3.4 El aspirante carga documentos</a:t>
            </a:r>
          </a:p>
          <a:p>
            <a:pPr>
              <a:lnSpc>
                <a:spcPct val="150000"/>
              </a:lnSpc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5 Acompañamiento a entidades 	territoriales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Cronograma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CA5B2E-9B93-D749-8537-30C99D8E2240}"/>
              </a:ext>
            </a:extLst>
          </p:cNvPr>
          <p:cNvCxnSpPr>
            <a:cxnSpLocks/>
          </p:cNvCxnSpPr>
          <p:nvPr/>
        </p:nvCxnSpPr>
        <p:spPr>
          <a:xfrm>
            <a:off x="2498031" y="523292"/>
            <a:ext cx="0" cy="5497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38FBAFA-4997-B948-8567-31FBAE1C7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933" y="1334529"/>
            <a:ext cx="3620480" cy="41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78042" y="153253"/>
            <a:ext cx="1072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BANCO NACIONAL  DE LA EXCELENCIA?</a:t>
            </a:r>
            <a:endParaRPr lang="es-CO" sz="2800" b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918772" y="1765965"/>
            <a:ext cx="4513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sistema de información del Sector Educativo Oficial creado por el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490 de 2016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regulado por las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Resoluciones 06312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19135 de 2016.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>
            <a:off x="918773" y="1373005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5177540" y="3744422"/>
            <a:ext cx="59250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Banco de la Excelencia </a:t>
            </a: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un papel protagónico 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hora de preseleccionar docentes en una vacante definitiva, hasta que se surtan las listas de elegibles derivadas del  concurso público regulado por la Comisión Nacional del Servicio Civil, a través del cual se proveerá la vacante en carrera docente, lo cual puede tardar más de 2 años.</a:t>
            </a:r>
            <a:endParaRPr lang="es-CO" sz="20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44938" y="89247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84780" y="65604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E5E676-AE6B-49BF-BBCB-D6B4A00D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40" y="3976734"/>
            <a:ext cx="2631376" cy="237465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3E2ADE2-2A60-414D-AF8F-C3E85398C73F}"/>
              </a:ext>
            </a:extLst>
          </p:cNvPr>
          <p:cNvSpPr/>
          <p:nvPr/>
        </p:nvSpPr>
        <p:spPr>
          <a:xfrm>
            <a:off x="6096000" y="1766328"/>
            <a:ext cx="4513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como propósito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ofertar las vacantes definitivas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cargos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contribuir con un proceso de selección objetivo.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3" y="153253"/>
            <a:ext cx="1096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DEBILIDADES DEL BANCO NACIONAL DE LA EXCELENCIA</a:t>
            </a:r>
            <a:endParaRPr lang="es-CO" sz="2800" b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3043237" y="1352391"/>
            <a:ext cx="86439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Demora en la provisión de docentes (hasta 90 días), para cubrir provisionalmente una vacante definitiva.</a:t>
            </a:r>
          </a:p>
          <a:p>
            <a:pPr marL="514350" indent="-514350" algn="just">
              <a:buAutoNum type="arabicPeriod"/>
            </a:pPr>
            <a:endParaRPr lang="es-CO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único docente preseleccionado, en algunos casos, no cuenta con la idoneidad para ejercer el empleo, (docentes con problemas médicos, condiciones personales que no le permiten ceñirse a un horario de trabajo o a un lugar específico).</a:t>
            </a:r>
          </a:p>
          <a:p>
            <a:pPr marL="514350" indent="-514350" algn="just">
              <a:buAutoNum type="arabicPeriod"/>
            </a:pPr>
            <a:endParaRPr lang="es-CO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documentación falsa o inexistente en las Secretarías de Educación al momento de su vinculación.</a:t>
            </a:r>
          </a:p>
          <a:p>
            <a:pPr marL="514350" indent="-514350" algn="just">
              <a:buAutoNum type="arabicPeriod"/>
            </a:pPr>
            <a:endParaRPr lang="es-CO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Carencia de geolocalización de las vacantes que genera docentes vinculados y solicitan traslados o se retiran en muy poco tiempo por las condiciones de la zona a la que fueron vinculados.</a:t>
            </a:r>
          </a:p>
          <a:p>
            <a:pPr marL="514350" indent="-514350" algn="just">
              <a:buAutoNum type="arabicPeriod"/>
            </a:pPr>
            <a:endParaRPr lang="es-CO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Parámetros estándarizados en ponderación de hojas de vida (excepto Catatumbo).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>
            <a:off x="1033073" y="1125355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EF323A-DF01-584A-B946-ACADD8AFD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72139"/>
            <a:ext cx="2871787" cy="49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0C330-30E0-4D33-A3F5-12729CCB0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881"/>
            <a:ext cx="10515600" cy="954107"/>
          </a:xfrm>
        </p:spPr>
        <p:txBody>
          <a:bodyPr/>
          <a:lstStyle/>
          <a:p>
            <a:pPr marL="0" indent="0">
              <a:buNone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Para mejorar el aporte del Banco de la Excelencia se avanza en: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0CA382-F266-4FC6-9E7C-C09BCE1711A3}"/>
              </a:ext>
            </a:extLst>
          </p:cNvPr>
          <p:cNvSpPr txBox="1"/>
          <p:nvPr/>
        </p:nvSpPr>
        <p:spPr>
          <a:xfrm>
            <a:off x="994858" y="325537"/>
            <a:ext cx="1119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DE MEJORA PARA EL  BANCO DE LA EXCELENCIA</a:t>
            </a:r>
            <a:endParaRPr lang="es-CO" sz="2800" b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D265A0-C2FE-4EC2-929D-4A1A747155FF}"/>
              </a:ext>
            </a:extLst>
          </p:cNvPr>
          <p:cNvSpPr/>
          <p:nvPr/>
        </p:nvSpPr>
        <p:spPr>
          <a:xfrm>
            <a:off x="1015902" y="818593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8DE922-D925-43AB-A40D-12493B3C17CD}"/>
              </a:ext>
            </a:extLst>
          </p:cNvPr>
          <p:cNvSpPr txBox="1"/>
          <p:nvPr/>
        </p:nvSpPr>
        <p:spPr>
          <a:xfrm>
            <a:off x="2156346" y="1757695"/>
            <a:ext cx="687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de la Plataforma 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D47A0C-A78E-414B-8622-8BD01AEE84D5}"/>
              </a:ext>
            </a:extLst>
          </p:cNvPr>
          <p:cNvSpPr/>
          <p:nvPr/>
        </p:nvSpPr>
        <p:spPr>
          <a:xfrm>
            <a:off x="152400" y="15240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7DA584-569D-46CC-916D-3113C1F4D694}"/>
              </a:ext>
            </a:extLst>
          </p:cNvPr>
          <p:cNvSpPr txBox="1"/>
          <p:nvPr/>
        </p:nvSpPr>
        <p:spPr>
          <a:xfrm>
            <a:off x="292242" y="1825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355AD89-3745-4A39-A61E-CF00A019086E}"/>
              </a:ext>
            </a:extLst>
          </p:cNvPr>
          <p:cNvSpPr/>
          <p:nvPr/>
        </p:nvSpPr>
        <p:spPr>
          <a:xfrm>
            <a:off x="3545427" y="3746690"/>
            <a:ext cx="68751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a la reglamentación actual.</a:t>
            </a:r>
          </a:p>
          <a:p>
            <a:pPr algn="just"/>
            <a:endParaRPr lang="es-CO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AC8C9E6-C5DF-4658-B9A6-56DF37EA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0622"/>
            <a:ext cx="1055448" cy="11387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2757A1-B343-4472-A83C-B5EC85ED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70" y="3532623"/>
            <a:ext cx="952731" cy="95273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9A5D856-98F9-4130-AE99-0D25F578C413}"/>
              </a:ext>
            </a:extLst>
          </p:cNvPr>
          <p:cNvSpPr/>
          <p:nvPr/>
        </p:nvSpPr>
        <p:spPr>
          <a:xfrm>
            <a:off x="4715314" y="5049822"/>
            <a:ext cx="7331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a las Entidades Territoriales Certificadas en el proceso de provisión de vacantes y en el uso del Banco de la Excelencia.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A30448-5ECB-4664-B3E4-63FC1841C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760" y="5302210"/>
            <a:ext cx="1188458" cy="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0CA382-F266-4FC6-9E7C-C09BCE1711A3}"/>
              </a:ext>
            </a:extLst>
          </p:cNvPr>
          <p:cNvSpPr txBox="1"/>
          <p:nvPr/>
        </p:nvSpPr>
        <p:spPr>
          <a:xfrm>
            <a:off x="994858" y="325537"/>
            <a:ext cx="1119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DE MEJORA PARA EL  BANCO DE LA EXCELENCIA</a:t>
            </a:r>
            <a:endParaRPr lang="es-CO" sz="2800" b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D265A0-C2FE-4EC2-929D-4A1A747155FF}"/>
              </a:ext>
            </a:extLst>
          </p:cNvPr>
          <p:cNvSpPr/>
          <p:nvPr/>
        </p:nvSpPr>
        <p:spPr>
          <a:xfrm>
            <a:off x="1015902" y="818593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D47A0C-A78E-414B-8622-8BD01AEE84D5}"/>
              </a:ext>
            </a:extLst>
          </p:cNvPr>
          <p:cNvSpPr/>
          <p:nvPr/>
        </p:nvSpPr>
        <p:spPr>
          <a:xfrm>
            <a:off x="152400" y="15240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7DA584-569D-46CC-916D-3113C1F4D694}"/>
              </a:ext>
            </a:extLst>
          </p:cNvPr>
          <p:cNvSpPr txBox="1"/>
          <p:nvPr/>
        </p:nvSpPr>
        <p:spPr>
          <a:xfrm>
            <a:off x="292242" y="1825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91" name="Grupo 90">
            <a:extLst>
              <a:ext uri="{FF2B5EF4-FFF2-40B4-BE49-F238E27FC236}">
                <a16:creationId xmlns:a16="http://schemas.microsoft.com/office/drawing/2014/main" id="{68AABD94-53E8-4729-87EB-A1BEF953012B}"/>
              </a:ext>
            </a:extLst>
          </p:cNvPr>
          <p:cNvGrpSpPr/>
          <p:nvPr/>
        </p:nvGrpSpPr>
        <p:grpSpPr>
          <a:xfrm>
            <a:off x="2468879" y="1252864"/>
            <a:ext cx="8465675" cy="2684836"/>
            <a:chOff x="1885950" y="1252864"/>
            <a:chExt cx="7126216" cy="2684836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7CFAD37-873B-448D-885C-74300B143CAB}"/>
                </a:ext>
              </a:extLst>
            </p:cNvPr>
            <p:cNvSpPr txBox="1"/>
            <p:nvPr/>
          </p:nvSpPr>
          <p:spPr>
            <a:xfrm>
              <a:off x="1885950" y="1252864"/>
              <a:ext cx="7079204" cy="23247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355AD89-3745-4A39-A61E-CF00A019086E}"/>
                </a:ext>
              </a:extLst>
            </p:cNvPr>
            <p:cNvSpPr/>
            <p:nvPr/>
          </p:nvSpPr>
          <p:spPr>
            <a:xfrm>
              <a:off x="2212657" y="1252864"/>
              <a:ext cx="23260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BANEX ACTUAL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5D3C2AF-54BD-4DD9-BF3C-8A72DC05BF0C}"/>
                </a:ext>
              </a:extLst>
            </p:cNvPr>
            <p:cNvSpPr/>
            <p:nvPr/>
          </p:nvSpPr>
          <p:spPr>
            <a:xfrm>
              <a:off x="2212658" y="1629376"/>
              <a:ext cx="67995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Única tabla de ponderación.</a:t>
              </a:r>
            </a:p>
            <a:p>
              <a:pPr algn="just"/>
              <a:endParaRPr lang="es-CO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Se muestran l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vacantes por ETC</a:t>
              </a:r>
            </a:p>
            <a:p>
              <a:pPr algn="just"/>
              <a:endParaRPr lang="es-ES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El BANEX escoge al candidato.</a:t>
              </a:r>
            </a:p>
            <a:p>
              <a:pPr algn="just"/>
              <a:endParaRPr lang="es-ES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Se envía un candidato a la ETC por ciclo.</a:t>
              </a:r>
            </a:p>
            <a:p>
              <a:pPr algn="just"/>
              <a:endParaRPr lang="es-ES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El candidato entrega documentos a la ETC, con posterioridad.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409C77DB-6C5E-4C01-B590-BA37664410D5}"/>
              </a:ext>
            </a:extLst>
          </p:cNvPr>
          <p:cNvGrpSpPr/>
          <p:nvPr/>
        </p:nvGrpSpPr>
        <p:grpSpPr>
          <a:xfrm>
            <a:off x="2468880" y="4028014"/>
            <a:ext cx="8409826" cy="2504450"/>
            <a:chOff x="1885950" y="3960953"/>
            <a:chExt cx="7079204" cy="3302368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E2E6FA5-33B0-4643-945A-D1ABAD2DA107}"/>
                </a:ext>
              </a:extLst>
            </p:cNvPr>
            <p:cNvSpPr txBox="1"/>
            <p:nvPr/>
          </p:nvSpPr>
          <p:spPr>
            <a:xfrm>
              <a:off x="1885950" y="3990689"/>
              <a:ext cx="7079204" cy="30942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731E94E-B9DB-4607-8CE7-47CE798AC40A}"/>
                </a:ext>
              </a:extLst>
            </p:cNvPr>
            <p:cNvSpPr/>
            <p:nvPr/>
          </p:nvSpPr>
          <p:spPr>
            <a:xfrm>
              <a:off x="2232790" y="3960953"/>
              <a:ext cx="28764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BANEX MODIFICADO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D8B7F64-8545-466F-BDEF-A96AA097A35E}"/>
                </a:ext>
              </a:extLst>
            </p:cNvPr>
            <p:cNvSpPr/>
            <p:nvPr/>
          </p:nvSpPr>
          <p:spPr>
            <a:xfrm>
              <a:off x="2212657" y="4339444"/>
              <a:ext cx="5585460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Tres tablas de ponderación con enfoque territorial</a:t>
              </a:r>
            </a:p>
            <a:p>
              <a:pPr marL="342900" indent="-342900" algn="just">
                <a:buAutoNum type="arabicPeriod"/>
              </a:pPr>
              <a:endParaRPr lang="es-ES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muestran vacantes al aspirante por sede.</a:t>
              </a:r>
            </a:p>
            <a:p>
              <a:pPr algn="just"/>
              <a:endParaRPr lang="es-ES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CO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Los aspirantes aplican cuando existan vacantes.</a:t>
              </a:r>
            </a:p>
            <a:p>
              <a:pPr algn="just"/>
              <a:endParaRPr lang="es-ES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Se envía 3 preseleccionados a la ETC.</a:t>
              </a:r>
            </a:p>
            <a:p>
              <a:pPr algn="just"/>
              <a:endParaRPr lang="es-ES" sz="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El Aspirante sube a la plataforma sus documentos.</a:t>
              </a:r>
              <a:endParaRPr lang="es-C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A4098B4A-6C7E-4888-97AC-080EB79B4F37}"/>
              </a:ext>
            </a:extLst>
          </p:cNvPr>
          <p:cNvGrpSpPr/>
          <p:nvPr/>
        </p:nvGrpSpPr>
        <p:grpSpPr>
          <a:xfrm>
            <a:off x="2487655" y="3724013"/>
            <a:ext cx="7129009" cy="285850"/>
            <a:chOff x="1836145" y="3621143"/>
            <a:chExt cx="7129009" cy="285850"/>
          </a:xfrm>
        </p:grpSpPr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0E3F967E-9B41-48D3-8E40-CC8784E57999}"/>
                </a:ext>
              </a:extLst>
            </p:cNvPr>
            <p:cNvSpPr/>
            <p:nvPr/>
          </p:nvSpPr>
          <p:spPr>
            <a:xfrm rot="5400000">
              <a:off x="2503170" y="3566160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Flecha: a la derecha 20">
              <a:extLst>
                <a:ext uri="{FF2B5EF4-FFF2-40B4-BE49-F238E27FC236}">
                  <a16:creationId xmlns:a16="http://schemas.microsoft.com/office/drawing/2014/main" id="{E48F1C2C-EF5E-496B-B0E5-C54B77DE37E7}"/>
                </a:ext>
              </a:extLst>
            </p:cNvPr>
            <p:cNvSpPr/>
            <p:nvPr/>
          </p:nvSpPr>
          <p:spPr>
            <a:xfrm rot="5400000">
              <a:off x="4371379" y="3573325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Flecha: a la derecha 22">
              <a:extLst>
                <a:ext uri="{FF2B5EF4-FFF2-40B4-BE49-F238E27FC236}">
                  <a16:creationId xmlns:a16="http://schemas.microsoft.com/office/drawing/2014/main" id="{EAB5C54A-8C89-450B-8B34-99F4A8FC8D8C}"/>
                </a:ext>
              </a:extLst>
            </p:cNvPr>
            <p:cNvSpPr/>
            <p:nvPr/>
          </p:nvSpPr>
          <p:spPr>
            <a:xfrm rot="5400000">
              <a:off x="3745932" y="3569280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Flecha: a la derecha 25">
              <a:extLst>
                <a:ext uri="{FF2B5EF4-FFF2-40B4-BE49-F238E27FC236}">
                  <a16:creationId xmlns:a16="http://schemas.microsoft.com/office/drawing/2014/main" id="{CC9435F7-CA84-47EA-8D50-0CBAA5263F23}"/>
                </a:ext>
              </a:extLst>
            </p:cNvPr>
            <p:cNvSpPr/>
            <p:nvPr/>
          </p:nvSpPr>
          <p:spPr>
            <a:xfrm rot="5400000">
              <a:off x="1898671" y="3558617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Flecha: a la derecha 26">
              <a:extLst>
                <a:ext uri="{FF2B5EF4-FFF2-40B4-BE49-F238E27FC236}">
                  <a16:creationId xmlns:a16="http://schemas.microsoft.com/office/drawing/2014/main" id="{6497099A-B217-4903-825C-95EB6A1E0C88}"/>
                </a:ext>
              </a:extLst>
            </p:cNvPr>
            <p:cNvSpPr/>
            <p:nvPr/>
          </p:nvSpPr>
          <p:spPr>
            <a:xfrm rot="5400000">
              <a:off x="3130266" y="3561580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0A6EFA5C-C8BE-4018-9997-2454BFC0FEAC}"/>
                </a:ext>
              </a:extLst>
            </p:cNvPr>
            <p:cNvSpPr/>
            <p:nvPr/>
          </p:nvSpPr>
          <p:spPr>
            <a:xfrm rot="5400000">
              <a:off x="5580990" y="3580868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7" name="Flecha: a la derecha 76">
              <a:extLst>
                <a:ext uri="{FF2B5EF4-FFF2-40B4-BE49-F238E27FC236}">
                  <a16:creationId xmlns:a16="http://schemas.microsoft.com/office/drawing/2014/main" id="{17273E8A-56F9-4CED-9C87-89443B1A88C7}"/>
                </a:ext>
              </a:extLst>
            </p:cNvPr>
            <p:cNvSpPr/>
            <p:nvPr/>
          </p:nvSpPr>
          <p:spPr>
            <a:xfrm rot="5400000">
              <a:off x="7449199" y="3588033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lecha: a la derecha 77">
              <a:extLst>
                <a:ext uri="{FF2B5EF4-FFF2-40B4-BE49-F238E27FC236}">
                  <a16:creationId xmlns:a16="http://schemas.microsoft.com/office/drawing/2014/main" id="{45690F77-19FA-4B5E-9941-8B66539F0009}"/>
                </a:ext>
              </a:extLst>
            </p:cNvPr>
            <p:cNvSpPr/>
            <p:nvPr/>
          </p:nvSpPr>
          <p:spPr>
            <a:xfrm rot="5400000">
              <a:off x="6823752" y="3583988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9" name="Flecha: a la derecha 78">
              <a:extLst>
                <a:ext uri="{FF2B5EF4-FFF2-40B4-BE49-F238E27FC236}">
                  <a16:creationId xmlns:a16="http://schemas.microsoft.com/office/drawing/2014/main" id="{98BA0998-E252-409B-897D-E156AD11D550}"/>
                </a:ext>
              </a:extLst>
            </p:cNvPr>
            <p:cNvSpPr/>
            <p:nvPr/>
          </p:nvSpPr>
          <p:spPr>
            <a:xfrm rot="5400000">
              <a:off x="4976491" y="3573325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0" name="Flecha: a la derecha 79">
              <a:extLst>
                <a:ext uri="{FF2B5EF4-FFF2-40B4-BE49-F238E27FC236}">
                  <a16:creationId xmlns:a16="http://schemas.microsoft.com/office/drawing/2014/main" id="{53871839-F1FC-44AB-A570-A7BB124F117F}"/>
                </a:ext>
              </a:extLst>
            </p:cNvPr>
            <p:cNvSpPr/>
            <p:nvPr/>
          </p:nvSpPr>
          <p:spPr>
            <a:xfrm rot="5400000">
              <a:off x="6208086" y="3576288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2" name="Flecha: a la derecha 81">
              <a:extLst>
                <a:ext uri="{FF2B5EF4-FFF2-40B4-BE49-F238E27FC236}">
                  <a16:creationId xmlns:a16="http://schemas.microsoft.com/office/drawing/2014/main" id="{4B7A10F9-1090-40F8-B547-3C2C7726E96B}"/>
                </a:ext>
              </a:extLst>
            </p:cNvPr>
            <p:cNvSpPr/>
            <p:nvPr/>
          </p:nvSpPr>
          <p:spPr>
            <a:xfrm rot="5400000">
              <a:off x="8651168" y="3593007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5" name="Flecha: a la derecha 84">
              <a:extLst>
                <a:ext uri="{FF2B5EF4-FFF2-40B4-BE49-F238E27FC236}">
                  <a16:creationId xmlns:a16="http://schemas.microsoft.com/office/drawing/2014/main" id="{2D96FD56-595D-4EE8-807F-B1750C9F33D2}"/>
                </a:ext>
              </a:extLst>
            </p:cNvPr>
            <p:cNvSpPr/>
            <p:nvPr/>
          </p:nvSpPr>
          <p:spPr>
            <a:xfrm rot="5400000">
              <a:off x="8046669" y="3585464"/>
              <a:ext cx="251460" cy="376512"/>
            </a:xfrm>
            <a:prstGeom prst="rightArrow">
              <a:avLst/>
            </a:prstGeom>
            <a:solidFill>
              <a:srgbClr val="E43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87" name="Imagen 86">
            <a:extLst>
              <a:ext uri="{FF2B5EF4-FFF2-40B4-BE49-F238E27FC236}">
                <a16:creationId xmlns:a16="http://schemas.microsoft.com/office/drawing/2014/main" id="{F120396D-E76F-4982-9CB1-10E91768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45" y="2030399"/>
            <a:ext cx="752396" cy="674317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12D101BD-F02A-4972-9E4A-36E7B3F9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98" y="4663524"/>
            <a:ext cx="908737" cy="7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8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47342" y="99079"/>
            <a:ext cx="78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4" y="127836"/>
            <a:ext cx="736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DE LA PLATAFORMA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101312" y="625202"/>
            <a:ext cx="6358327" cy="65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Nuevo proceso: Vacante Geolocalizada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640300-9BCA-46FF-AAD4-BBCDA1B9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543050"/>
            <a:ext cx="6842326" cy="52158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8224846" y="1952124"/>
            <a:ext cx="35290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ETC carga la vacante a nivel de sede de Institución Educativa </a:t>
            </a:r>
          </a:p>
          <a:p>
            <a:pPr algn="just"/>
            <a:r>
              <a:rPr lang="es-CO" sz="1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400" i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no impide que por necesidad del servicio la Entidad Territorial pueda ubicar al docente posteriormente en otra sede y/o institución educativa)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ETC delimita zonas geográficas según su particularidad, para el registro de aspirantes.</a:t>
            </a:r>
            <a:endParaRPr lang="es-CO" sz="1600" i="1" dirty="0">
              <a:solidFill>
                <a:srgbClr val="3F6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6929446" y="2219933"/>
            <a:ext cx="1143000" cy="882291"/>
          </a:xfrm>
          <a:prstGeom prst="rightArrow">
            <a:avLst/>
          </a:prstGeom>
          <a:solidFill>
            <a:srgbClr val="C00000"/>
          </a:solidFill>
          <a:ln w="28575">
            <a:solidFill>
              <a:srgbClr val="F59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0AC317-9BF8-403F-A77F-71F3386474A0}"/>
              </a:ext>
            </a:extLst>
          </p:cNvPr>
          <p:cNvSpPr/>
          <p:nvPr/>
        </p:nvSpPr>
        <p:spPr>
          <a:xfrm>
            <a:off x="1052123" y="841781"/>
            <a:ext cx="273882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9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09F4C4-A6F6-4700-9DC5-016F3CDCFC26}"/>
              </a:ext>
            </a:extLst>
          </p:cNvPr>
          <p:cNvSpPr txBox="1"/>
          <p:nvPr/>
        </p:nvSpPr>
        <p:spPr>
          <a:xfrm>
            <a:off x="940831" y="112038"/>
            <a:ext cx="1011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ZONIFICACIÓN DEPARTAMENTAL VIGENTE</a:t>
            </a:r>
          </a:p>
        </p:txBody>
      </p:sp>
      <p:grpSp>
        <p:nvGrpSpPr>
          <p:cNvPr id="6" name="2 Grupo">
            <a:extLst>
              <a:ext uri="{FF2B5EF4-FFF2-40B4-BE49-F238E27FC236}">
                <a16:creationId xmlns:a16="http://schemas.microsoft.com/office/drawing/2014/main" id="{AF6F51E6-39A9-466C-A2E1-22E59202EE61}"/>
              </a:ext>
            </a:extLst>
          </p:cNvPr>
          <p:cNvGrpSpPr/>
          <p:nvPr/>
        </p:nvGrpSpPr>
        <p:grpSpPr>
          <a:xfrm>
            <a:off x="772245" y="1481618"/>
            <a:ext cx="5003804" cy="4458592"/>
            <a:chOff x="4248224" y="5388119"/>
            <a:chExt cx="1422022" cy="1458206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5C3CCE-ABB7-4EAC-B28C-08A8C8A6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686" y="5927257"/>
              <a:ext cx="166445" cy="119407"/>
            </a:xfrm>
            <a:custGeom>
              <a:avLst/>
              <a:gdLst>
                <a:gd name="T0" fmla="*/ 46 w 46"/>
                <a:gd name="T1" fmla="*/ 33 h 33"/>
                <a:gd name="T2" fmla="*/ 37 w 46"/>
                <a:gd name="T3" fmla="*/ 16 h 33"/>
                <a:gd name="T4" fmla="*/ 14 w 46"/>
                <a:gd name="T5" fmla="*/ 0 h 33"/>
                <a:gd name="T6" fmla="*/ 7 w 46"/>
                <a:gd name="T7" fmla="*/ 5 h 33"/>
                <a:gd name="T8" fmla="*/ 0 w 46"/>
                <a:gd name="T9" fmla="*/ 10 h 33"/>
                <a:gd name="T10" fmla="*/ 8 w 46"/>
                <a:gd name="T11" fmla="*/ 23 h 33"/>
                <a:gd name="T12" fmla="*/ 29 w 46"/>
                <a:gd name="T13" fmla="*/ 31 h 33"/>
                <a:gd name="T14" fmla="*/ 46 w 46"/>
                <a:gd name="T15" fmla="*/ 33 h 33"/>
                <a:gd name="T16" fmla="*/ 46 w 46"/>
                <a:gd name="T17" fmla="*/ 33 h 33"/>
                <a:gd name="T18" fmla="*/ 46 w 46"/>
                <a:gd name="T19" fmla="*/ 33 h 33"/>
                <a:gd name="T20" fmla="*/ 46 w 46"/>
                <a:gd name="T21" fmla="*/ 33 h 33"/>
                <a:gd name="T22" fmla="*/ 46 w 46"/>
                <a:gd name="T23" fmla="*/ 33 h 33"/>
                <a:gd name="T24" fmla="*/ 46 w 46"/>
                <a:gd name="T25" fmla="*/ 33 h 33"/>
                <a:gd name="T26" fmla="*/ 46 w 46"/>
                <a:gd name="T27" fmla="*/ 33 h 33"/>
                <a:gd name="T28" fmla="*/ 46 w 46"/>
                <a:gd name="T29" fmla="*/ 33 h 33"/>
                <a:gd name="T30" fmla="*/ 46 w 46"/>
                <a:gd name="T31" fmla="*/ 33 h 33"/>
                <a:gd name="T32" fmla="*/ 46 w 46"/>
                <a:gd name="T33" fmla="*/ 33 h 33"/>
                <a:gd name="T34" fmla="*/ 46 w 46"/>
                <a:gd name="T35" fmla="*/ 33 h 33"/>
                <a:gd name="T36" fmla="*/ 46 w 46"/>
                <a:gd name="T37" fmla="*/ 33 h 33"/>
                <a:gd name="T38" fmla="*/ 46 w 46"/>
                <a:gd name="T39" fmla="*/ 33 h 33"/>
                <a:gd name="T40" fmla="*/ 46 w 46"/>
                <a:gd name="T41" fmla="*/ 33 h 33"/>
                <a:gd name="T42" fmla="*/ 46 w 46"/>
                <a:gd name="T43" fmla="*/ 33 h 33"/>
                <a:gd name="T44" fmla="*/ 46 w 46"/>
                <a:gd name="T45" fmla="*/ 33 h 33"/>
                <a:gd name="T46" fmla="*/ 46 w 46"/>
                <a:gd name="T47" fmla="*/ 33 h 33"/>
                <a:gd name="T48" fmla="*/ 46 w 46"/>
                <a:gd name="T49" fmla="*/ 33 h 33"/>
                <a:gd name="T50" fmla="*/ 46 w 46"/>
                <a:gd name="T51" fmla="*/ 33 h 33"/>
                <a:gd name="T52" fmla="*/ 46 w 46"/>
                <a:gd name="T53" fmla="*/ 33 h 33"/>
                <a:gd name="T54" fmla="*/ 46 w 46"/>
                <a:gd name="T5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33">
                  <a:moveTo>
                    <a:pt x="46" y="33"/>
                  </a:moveTo>
                  <a:lnTo>
                    <a:pt x="37" y="16"/>
                  </a:lnTo>
                  <a:lnTo>
                    <a:pt x="14" y="0"/>
                  </a:lnTo>
                  <a:lnTo>
                    <a:pt x="7" y="5"/>
                  </a:lnTo>
                  <a:lnTo>
                    <a:pt x="0" y="10"/>
                  </a:lnTo>
                  <a:lnTo>
                    <a:pt x="8" y="23"/>
                  </a:lnTo>
                  <a:lnTo>
                    <a:pt x="29" y="31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328">
              <a:extLst>
                <a:ext uri="{FF2B5EF4-FFF2-40B4-BE49-F238E27FC236}">
                  <a16:creationId xmlns:a16="http://schemas.microsoft.com/office/drawing/2014/main" id="{CCBBBC5E-BB77-450B-B072-426650AA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618" y="6227584"/>
              <a:ext cx="61512" cy="90459"/>
            </a:xfrm>
            <a:custGeom>
              <a:avLst/>
              <a:gdLst>
                <a:gd name="T0" fmla="*/ 17 w 17"/>
                <a:gd name="T1" fmla="*/ 13 h 25"/>
                <a:gd name="T2" fmla="*/ 17 w 17"/>
                <a:gd name="T3" fmla="*/ 2 h 25"/>
                <a:gd name="T4" fmla="*/ 2 w 17"/>
                <a:gd name="T5" fmla="*/ 0 h 25"/>
                <a:gd name="T6" fmla="*/ 0 w 17"/>
                <a:gd name="T7" fmla="*/ 12 h 25"/>
                <a:gd name="T8" fmla="*/ 3 w 17"/>
                <a:gd name="T9" fmla="*/ 25 h 25"/>
                <a:gd name="T10" fmla="*/ 16 w 17"/>
                <a:gd name="T11" fmla="*/ 20 h 25"/>
                <a:gd name="T12" fmla="*/ 17 w 17"/>
                <a:gd name="T13" fmla="*/ 13 h 25"/>
                <a:gd name="T14" fmla="*/ 17 w 17"/>
                <a:gd name="T15" fmla="*/ 13 h 25"/>
                <a:gd name="T16" fmla="*/ 17 w 17"/>
                <a:gd name="T17" fmla="*/ 13 h 25"/>
                <a:gd name="T18" fmla="*/ 17 w 17"/>
                <a:gd name="T19" fmla="*/ 13 h 25"/>
                <a:gd name="T20" fmla="*/ 17 w 17"/>
                <a:gd name="T21" fmla="*/ 13 h 25"/>
                <a:gd name="T22" fmla="*/ 17 w 17"/>
                <a:gd name="T23" fmla="*/ 13 h 25"/>
                <a:gd name="T24" fmla="*/ 17 w 17"/>
                <a:gd name="T25" fmla="*/ 13 h 25"/>
                <a:gd name="T26" fmla="*/ 17 w 17"/>
                <a:gd name="T27" fmla="*/ 13 h 25"/>
                <a:gd name="T28" fmla="*/ 17 w 17"/>
                <a:gd name="T29" fmla="*/ 13 h 25"/>
                <a:gd name="T30" fmla="*/ 17 w 17"/>
                <a:gd name="T31" fmla="*/ 13 h 25"/>
                <a:gd name="T32" fmla="*/ 17 w 17"/>
                <a:gd name="T33" fmla="*/ 13 h 25"/>
                <a:gd name="T34" fmla="*/ 17 w 17"/>
                <a:gd name="T35" fmla="*/ 13 h 25"/>
                <a:gd name="T36" fmla="*/ 17 w 17"/>
                <a:gd name="T37" fmla="*/ 13 h 25"/>
                <a:gd name="T38" fmla="*/ 17 w 17"/>
                <a:gd name="T39" fmla="*/ 13 h 25"/>
                <a:gd name="T40" fmla="*/ 17 w 17"/>
                <a:gd name="T41" fmla="*/ 13 h 25"/>
                <a:gd name="T42" fmla="*/ 17 w 17"/>
                <a:gd name="T43" fmla="*/ 13 h 25"/>
                <a:gd name="T44" fmla="*/ 17 w 17"/>
                <a:gd name="T45" fmla="*/ 13 h 25"/>
                <a:gd name="T46" fmla="*/ 17 w 17"/>
                <a:gd name="T47" fmla="*/ 13 h 25"/>
                <a:gd name="T48" fmla="*/ 17 w 17"/>
                <a:gd name="T49" fmla="*/ 13 h 25"/>
                <a:gd name="T50" fmla="*/ 17 w 17"/>
                <a:gd name="T51" fmla="*/ 13 h 25"/>
                <a:gd name="T52" fmla="*/ 17 w 17"/>
                <a:gd name="T5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5">
                  <a:moveTo>
                    <a:pt x="17" y="13"/>
                  </a:moveTo>
                  <a:lnTo>
                    <a:pt x="17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3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329">
              <a:extLst>
                <a:ext uri="{FF2B5EF4-FFF2-40B4-BE49-F238E27FC236}">
                  <a16:creationId xmlns:a16="http://schemas.microsoft.com/office/drawing/2014/main" id="{0C4FBFB3-CE9E-4F25-A043-293D900C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131" y="6198636"/>
              <a:ext cx="79604" cy="86841"/>
            </a:xfrm>
            <a:custGeom>
              <a:avLst/>
              <a:gdLst>
                <a:gd name="T0" fmla="*/ 0 w 22"/>
                <a:gd name="T1" fmla="*/ 10 h 24"/>
                <a:gd name="T2" fmla="*/ 0 w 22"/>
                <a:gd name="T3" fmla="*/ 21 h 24"/>
                <a:gd name="T4" fmla="*/ 5 w 22"/>
                <a:gd name="T5" fmla="*/ 20 h 24"/>
                <a:gd name="T6" fmla="*/ 13 w 22"/>
                <a:gd name="T7" fmla="*/ 24 h 24"/>
                <a:gd name="T8" fmla="*/ 22 w 22"/>
                <a:gd name="T9" fmla="*/ 23 h 24"/>
                <a:gd name="T10" fmla="*/ 21 w 22"/>
                <a:gd name="T11" fmla="*/ 19 h 24"/>
                <a:gd name="T12" fmla="*/ 8 w 22"/>
                <a:gd name="T13" fmla="*/ 10 h 24"/>
                <a:gd name="T14" fmla="*/ 6 w 22"/>
                <a:gd name="T15" fmla="*/ 0 h 24"/>
                <a:gd name="T16" fmla="*/ 0 w 22"/>
                <a:gd name="T17" fmla="*/ 1 h 24"/>
                <a:gd name="T18" fmla="*/ 0 w 22"/>
                <a:gd name="T19" fmla="*/ 10 h 24"/>
                <a:gd name="T20" fmla="*/ 0 w 22"/>
                <a:gd name="T21" fmla="*/ 10 h 24"/>
                <a:gd name="T22" fmla="*/ 0 w 22"/>
                <a:gd name="T23" fmla="*/ 10 h 24"/>
                <a:gd name="T24" fmla="*/ 0 w 22"/>
                <a:gd name="T25" fmla="*/ 10 h 24"/>
                <a:gd name="T26" fmla="*/ 0 w 22"/>
                <a:gd name="T27" fmla="*/ 10 h 24"/>
                <a:gd name="T28" fmla="*/ 0 w 22"/>
                <a:gd name="T29" fmla="*/ 10 h 24"/>
                <a:gd name="T30" fmla="*/ 0 w 22"/>
                <a:gd name="T31" fmla="*/ 10 h 24"/>
                <a:gd name="T32" fmla="*/ 0 w 22"/>
                <a:gd name="T33" fmla="*/ 10 h 24"/>
                <a:gd name="T34" fmla="*/ 0 w 22"/>
                <a:gd name="T35" fmla="*/ 10 h 24"/>
                <a:gd name="T36" fmla="*/ 0 w 22"/>
                <a:gd name="T37" fmla="*/ 10 h 24"/>
                <a:gd name="T38" fmla="*/ 0 w 22"/>
                <a:gd name="T39" fmla="*/ 10 h 24"/>
                <a:gd name="T40" fmla="*/ 0 w 22"/>
                <a:gd name="T41" fmla="*/ 10 h 24"/>
                <a:gd name="T42" fmla="*/ 0 w 22"/>
                <a:gd name="T43" fmla="*/ 10 h 24"/>
                <a:gd name="T44" fmla="*/ 0 w 22"/>
                <a:gd name="T45" fmla="*/ 10 h 24"/>
                <a:gd name="T46" fmla="*/ 0 w 22"/>
                <a:gd name="T47" fmla="*/ 10 h 24"/>
                <a:gd name="T48" fmla="*/ 0 w 22"/>
                <a:gd name="T49" fmla="*/ 10 h 24"/>
                <a:gd name="T50" fmla="*/ 0 w 22"/>
                <a:gd name="T51" fmla="*/ 10 h 24"/>
                <a:gd name="T52" fmla="*/ 0 w 22"/>
                <a:gd name="T53" fmla="*/ 10 h 24"/>
                <a:gd name="T54" fmla="*/ 0 w 22"/>
                <a:gd name="T55" fmla="*/ 10 h 24"/>
                <a:gd name="T56" fmla="*/ 0 w 22"/>
                <a:gd name="T57" fmla="*/ 10 h 24"/>
                <a:gd name="T58" fmla="*/ 0 w 22"/>
                <a:gd name="T5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24">
                  <a:moveTo>
                    <a:pt x="0" y="10"/>
                  </a:moveTo>
                  <a:lnTo>
                    <a:pt x="0" y="21"/>
                  </a:lnTo>
                  <a:lnTo>
                    <a:pt x="5" y="20"/>
                  </a:lnTo>
                  <a:lnTo>
                    <a:pt x="13" y="24"/>
                  </a:lnTo>
                  <a:lnTo>
                    <a:pt x="22" y="23"/>
                  </a:lnTo>
                  <a:lnTo>
                    <a:pt x="21" y="19"/>
                  </a:lnTo>
                  <a:lnTo>
                    <a:pt x="8" y="1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330">
              <a:extLst>
                <a:ext uri="{FF2B5EF4-FFF2-40B4-BE49-F238E27FC236}">
                  <a16:creationId xmlns:a16="http://schemas.microsoft.com/office/drawing/2014/main" id="{1293693D-BDAE-4169-8A85-09A94368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474" y="6299950"/>
              <a:ext cx="61512" cy="83223"/>
            </a:xfrm>
            <a:custGeom>
              <a:avLst/>
              <a:gdLst>
                <a:gd name="T0" fmla="*/ 17 w 17"/>
                <a:gd name="T1" fmla="*/ 16 h 23"/>
                <a:gd name="T2" fmla="*/ 17 w 17"/>
                <a:gd name="T3" fmla="*/ 11 h 23"/>
                <a:gd name="T4" fmla="*/ 16 w 17"/>
                <a:gd name="T5" fmla="*/ 1 h 23"/>
                <a:gd name="T6" fmla="*/ 13 w 17"/>
                <a:gd name="T7" fmla="*/ 0 h 23"/>
                <a:gd name="T8" fmla="*/ 0 w 17"/>
                <a:gd name="T9" fmla="*/ 5 h 23"/>
                <a:gd name="T10" fmla="*/ 1 w 17"/>
                <a:gd name="T11" fmla="*/ 23 h 23"/>
                <a:gd name="T12" fmla="*/ 9 w 17"/>
                <a:gd name="T13" fmla="*/ 19 h 23"/>
                <a:gd name="T14" fmla="*/ 17 w 17"/>
                <a:gd name="T15" fmla="*/ 16 h 23"/>
                <a:gd name="T16" fmla="*/ 17 w 17"/>
                <a:gd name="T17" fmla="*/ 16 h 23"/>
                <a:gd name="T18" fmla="*/ 17 w 17"/>
                <a:gd name="T19" fmla="*/ 16 h 23"/>
                <a:gd name="T20" fmla="*/ 17 w 17"/>
                <a:gd name="T21" fmla="*/ 16 h 23"/>
                <a:gd name="T22" fmla="*/ 17 w 17"/>
                <a:gd name="T23" fmla="*/ 16 h 23"/>
                <a:gd name="T24" fmla="*/ 17 w 17"/>
                <a:gd name="T25" fmla="*/ 16 h 23"/>
                <a:gd name="T26" fmla="*/ 17 w 17"/>
                <a:gd name="T27" fmla="*/ 16 h 23"/>
                <a:gd name="T28" fmla="*/ 17 w 17"/>
                <a:gd name="T29" fmla="*/ 16 h 23"/>
                <a:gd name="T30" fmla="*/ 17 w 17"/>
                <a:gd name="T31" fmla="*/ 16 h 23"/>
                <a:gd name="T32" fmla="*/ 17 w 17"/>
                <a:gd name="T33" fmla="*/ 16 h 23"/>
                <a:gd name="T34" fmla="*/ 17 w 17"/>
                <a:gd name="T35" fmla="*/ 16 h 23"/>
                <a:gd name="T36" fmla="*/ 17 w 17"/>
                <a:gd name="T37" fmla="*/ 16 h 23"/>
                <a:gd name="T38" fmla="*/ 17 w 17"/>
                <a:gd name="T39" fmla="*/ 16 h 23"/>
                <a:gd name="T40" fmla="*/ 17 w 17"/>
                <a:gd name="T41" fmla="*/ 16 h 23"/>
                <a:gd name="T42" fmla="*/ 17 w 17"/>
                <a:gd name="T43" fmla="*/ 16 h 23"/>
                <a:gd name="T44" fmla="*/ 17 w 17"/>
                <a:gd name="T45" fmla="*/ 16 h 23"/>
                <a:gd name="T46" fmla="*/ 17 w 17"/>
                <a:gd name="T47" fmla="*/ 16 h 23"/>
                <a:gd name="T48" fmla="*/ 17 w 17"/>
                <a:gd name="T49" fmla="*/ 16 h 23"/>
                <a:gd name="T50" fmla="*/ 17 w 17"/>
                <a:gd name="T51" fmla="*/ 16 h 23"/>
                <a:gd name="T52" fmla="*/ 17 w 17"/>
                <a:gd name="T53" fmla="*/ 16 h 23"/>
                <a:gd name="T54" fmla="*/ 17 w 17"/>
                <a:gd name="T5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" h="23">
                  <a:moveTo>
                    <a:pt x="17" y="16"/>
                  </a:moveTo>
                  <a:lnTo>
                    <a:pt x="17" y="1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0" y="5"/>
                  </a:lnTo>
                  <a:lnTo>
                    <a:pt x="1" y="23"/>
                  </a:lnTo>
                  <a:lnTo>
                    <a:pt x="9" y="19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331">
              <a:extLst>
                <a:ext uri="{FF2B5EF4-FFF2-40B4-BE49-F238E27FC236}">
                  <a16:creationId xmlns:a16="http://schemas.microsoft.com/office/drawing/2014/main" id="{C87D9C16-D329-47A8-A31C-319E6B37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406" y="5985152"/>
              <a:ext cx="94077" cy="115788"/>
            </a:xfrm>
            <a:custGeom>
              <a:avLst/>
              <a:gdLst>
                <a:gd name="T0" fmla="*/ 26 w 26"/>
                <a:gd name="T1" fmla="*/ 0 h 32"/>
                <a:gd name="T2" fmla="*/ 13 w 26"/>
                <a:gd name="T3" fmla="*/ 0 h 32"/>
                <a:gd name="T4" fmla="*/ 10 w 26"/>
                <a:gd name="T5" fmla="*/ 4 h 32"/>
                <a:gd name="T6" fmla="*/ 0 w 26"/>
                <a:gd name="T7" fmla="*/ 14 h 32"/>
                <a:gd name="T8" fmla="*/ 2 w 26"/>
                <a:gd name="T9" fmla="*/ 26 h 32"/>
                <a:gd name="T10" fmla="*/ 10 w 26"/>
                <a:gd name="T11" fmla="*/ 31 h 32"/>
                <a:gd name="T12" fmla="*/ 17 w 26"/>
                <a:gd name="T13" fmla="*/ 32 h 32"/>
                <a:gd name="T14" fmla="*/ 19 w 26"/>
                <a:gd name="T15" fmla="*/ 31 h 32"/>
                <a:gd name="T16" fmla="*/ 24 w 26"/>
                <a:gd name="T17" fmla="*/ 23 h 32"/>
                <a:gd name="T18" fmla="*/ 26 w 26"/>
                <a:gd name="T19" fmla="*/ 0 h 32"/>
                <a:gd name="T20" fmla="*/ 26 w 26"/>
                <a:gd name="T21" fmla="*/ 0 h 32"/>
                <a:gd name="T22" fmla="*/ 26 w 26"/>
                <a:gd name="T23" fmla="*/ 0 h 32"/>
                <a:gd name="T24" fmla="*/ 26 w 26"/>
                <a:gd name="T25" fmla="*/ 0 h 32"/>
                <a:gd name="T26" fmla="*/ 26 w 26"/>
                <a:gd name="T27" fmla="*/ 0 h 32"/>
                <a:gd name="T28" fmla="*/ 26 w 26"/>
                <a:gd name="T29" fmla="*/ 0 h 32"/>
                <a:gd name="T30" fmla="*/ 26 w 26"/>
                <a:gd name="T31" fmla="*/ 0 h 32"/>
                <a:gd name="T32" fmla="*/ 26 w 26"/>
                <a:gd name="T33" fmla="*/ 0 h 32"/>
                <a:gd name="T34" fmla="*/ 26 w 26"/>
                <a:gd name="T35" fmla="*/ 0 h 32"/>
                <a:gd name="T36" fmla="*/ 26 w 26"/>
                <a:gd name="T37" fmla="*/ 0 h 32"/>
                <a:gd name="T38" fmla="*/ 26 w 26"/>
                <a:gd name="T39" fmla="*/ 0 h 32"/>
                <a:gd name="T40" fmla="*/ 26 w 26"/>
                <a:gd name="T41" fmla="*/ 0 h 32"/>
                <a:gd name="T42" fmla="*/ 26 w 26"/>
                <a:gd name="T43" fmla="*/ 0 h 32"/>
                <a:gd name="T44" fmla="*/ 26 w 26"/>
                <a:gd name="T45" fmla="*/ 0 h 32"/>
                <a:gd name="T46" fmla="*/ 26 w 26"/>
                <a:gd name="T47" fmla="*/ 0 h 32"/>
                <a:gd name="T48" fmla="*/ 26 w 26"/>
                <a:gd name="T49" fmla="*/ 0 h 32"/>
                <a:gd name="T50" fmla="*/ 26 w 26"/>
                <a:gd name="T51" fmla="*/ 0 h 32"/>
                <a:gd name="T52" fmla="*/ 26 w 26"/>
                <a:gd name="T53" fmla="*/ 0 h 32"/>
                <a:gd name="T54" fmla="*/ 26 w 26"/>
                <a:gd name="T55" fmla="*/ 0 h 32"/>
                <a:gd name="T56" fmla="*/ 26 w 26"/>
                <a:gd name="T57" fmla="*/ 0 h 32"/>
                <a:gd name="T58" fmla="*/ 26 w 26"/>
                <a:gd name="T5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32">
                  <a:moveTo>
                    <a:pt x="26" y="0"/>
                  </a:moveTo>
                  <a:lnTo>
                    <a:pt x="13" y="0"/>
                  </a:lnTo>
                  <a:lnTo>
                    <a:pt x="10" y="4"/>
                  </a:lnTo>
                  <a:lnTo>
                    <a:pt x="0" y="14"/>
                  </a:lnTo>
                  <a:lnTo>
                    <a:pt x="2" y="26"/>
                  </a:lnTo>
                  <a:lnTo>
                    <a:pt x="10" y="31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4" y="2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332">
              <a:extLst>
                <a:ext uri="{FF2B5EF4-FFF2-40B4-BE49-F238E27FC236}">
                  <a16:creationId xmlns:a16="http://schemas.microsoft.com/office/drawing/2014/main" id="{14988CF7-AA2F-4686-868F-C3936E12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841" y="6155216"/>
              <a:ext cx="108552" cy="112170"/>
            </a:xfrm>
            <a:custGeom>
              <a:avLst/>
              <a:gdLst>
                <a:gd name="T0" fmla="*/ 13 w 30"/>
                <a:gd name="T1" fmla="*/ 13 h 31"/>
                <a:gd name="T2" fmla="*/ 5 w 30"/>
                <a:gd name="T3" fmla="*/ 10 h 31"/>
                <a:gd name="T4" fmla="*/ 0 w 30"/>
                <a:gd name="T5" fmla="*/ 12 h 31"/>
                <a:gd name="T6" fmla="*/ 2 w 30"/>
                <a:gd name="T7" fmla="*/ 22 h 31"/>
                <a:gd name="T8" fmla="*/ 15 w 30"/>
                <a:gd name="T9" fmla="*/ 31 h 31"/>
                <a:gd name="T10" fmla="*/ 17 w 30"/>
                <a:gd name="T11" fmla="*/ 27 h 31"/>
                <a:gd name="T12" fmla="*/ 18 w 30"/>
                <a:gd name="T13" fmla="*/ 21 h 31"/>
                <a:gd name="T14" fmla="*/ 21 w 30"/>
                <a:gd name="T15" fmla="*/ 16 h 31"/>
                <a:gd name="T16" fmla="*/ 30 w 30"/>
                <a:gd name="T17" fmla="*/ 12 h 31"/>
                <a:gd name="T18" fmla="*/ 27 w 30"/>
                <a:gd name="T19" fmla="*/ 0 h 31"/>
                <a:gd name="T20" fmla="*/ 13 w 30"/>
                <a:gd name="T21" fmla="*/ 13 h 31"/>
                <a:gd name="T22" fmla="*/ 13 w 30"/>
                <a:gd name="T23" fmla="*/ 13 h 31"/>
                <a:gd name="T24" fmla="*/ 13 w 30"/>
                <a:gd name="T25" fmla="*/ 13 h 31"/>
                <a:gd name="T26" fmla="*/ 13 w 30"/>
                <a:gd name="T27" fmla="*/ 13 h 31"/>
                <a:gd name="T28" fmla="*/ 13 w 30"/>
                <a:gd name="T29" fmla="*/ 13 h 31"/>
                <a:gd name="T30" fmla="*/ 13 w 30"/>
                <a:gd name="T31" fmla="*/ 13 h 31"/>
                <a:gd name="T32" fmla="*/ 13 w 30"/>
                <a:gd name="T33" fmla="*/ 13 h 31"/>
                <a:gd name="T34" fmla="*/ 13 w 30"/>
                <a:gd name="T35" fmla="*/ 13 h 31"/>
                <a:gd name="T36" fmla="*/ 13 w 30"/>
                <a:gd name="T37" fmla="*/ 13 h 31"/>
                <a:gd name="T38" fmla="*/ 13 w 30"/>
                <a:gd name="T39" fmla="*/ 13 h 31"/>
                <a:gd name="T40" fmla="*/ 13 w 30"/>
                <a:gd name="T41" fmla="*/ 13 h 31"/>
                <a:gd name="T42" fmla="*/ 13 w 30"/>
                <a:gd name="T43" fmla="*/ 13 h 31"/>
                <a:gd name="T44" fmla="*/ 13 w 30"/>
                <a:gd name="T45" fmla="*/ 13 h 31"/>
                <a:gd name="T46" fmla="*/ 13 w 30"/>
                <a:gd name="T47" fmla="*/ 13 h 31"/>
                <a:gd name="T48" fmla="*/ 13 w 30"/>
                <a:gd name="T49" fmla="*/ 13 h 31"/>
                <a:gd name="T50" fmla="*/ 13 w 30"/>
                <a:gd name="T51" fmla="*/ 13 h 31"/>
                <a:gd name="T52" fmla="*/ 13 w 30"/>
                <a:gd name="T53" fmla="*/ 13 h 31"/>
                <a:gd name="T54" fmla="*/ 13 w 30"/>
                <a:gd name="T55" fmla="*/ 13 h 31"/>
                <a:gd name="T56" fmla="*/ 13 w 30"/>
                <a:gd name="T57" fmla="*/ 13 h 31"/>
                <a:gd name="T58" fmla="*/ 13 w 30"/>
                <a:gd name="T59" fmla="*/ 13 h 31"/>
                <a:gd name="T60" fmla="*/ 13 w 30"/>
                <a:gd name="T6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31">
                  <a:moveTo>
                    <a:pt x="13" y="13"/>
                  </a:moveTo>
                  <a:lnTo>
                    <a:pt x="5" y="1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18" y="21"/>
                  </a:lnTo>
                  <a:lnTo>
                    <a:pt x="21" y="16"/>
                  </a:lnTo>
                  <a:lnTo>
                    <a:pt x="30" y="12"/>
                  </a:lnTo>
                  <a:lnTo>
                    <a:pt x="27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333">
              <a:extLst>
                <a:ext uri="{FF2B5EF4-FFF2-40B4-BE49-F238E27FC236}">
                  <a16:creationId xmlns:a16="http://schemas.microsoft.com/office/drawing/2014/main" id="{40426640-B683-45E8-A83B-D9F133064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643" y="6307187"/>
              <a:ext cx="79604" cy="155591"/>
            </a:xfrm>
            <a:custGeom>
              <a:avLst/>
              <a:gdLst>
                <a:gd name="T0" fmla="*/ 7 w 22"/>
                <a:gd name="T1" fmla="*/ 18 h 43"/>
                <a:gd name="T2" fmla="*/ 0 w 22"/>
                <a:gd name="T3" fmla="*/ 21 h 43"/>
                <a:gd name="T4" fmla="*/ 2 w 22"/>
                <a:gd name="T5" fmla="*/ 33 h 43"/>
                <a:gd name="T6" fmla="*/ 8 w 22"/>
                <a:gd name="T7" fmla="*/ 33 h 43"/>
                <a:gd name="T8" fmla="*/ 16 w 22"/>
                <a:gd name="T9" fmla="*/ 43 h 43"/>
                <a:gd name="T10" fmla="*/ 21 w 22"/>
                <a:gd name="T11" fmla="*/ 42 h 43"/>
                <a:gd name="T12" fmla="*/ 22 w 22"/>
                <a:gd name="T13" fmla="*/ 22 h 43"/>
                <a:gd name="T14" fmla="*/ 16 w 22"/>
                <a:gd name="T15" fmla="*/ 6 h 43"/>
                <a:gd name="T16" fmla="*/ 8 w 22"/>
                <a:gd name="T17" fmla="*/ 0 h 43"/>
                <a:gd name="T18" fmla="*/ 7 w 22"/>
                <a:gd name="T19" fmla="*/ 18 h 43"/>
                <a:gd name="T20" fmla="*/ 7 w 22"/>
                <a:gd name="T21" fmla="*/ 18 h 43"/>
                <a:gd name="T22" fmla="*/ 7 w 22"/>
                <a:gd name="T23" fmla="*/ 18 h 43"/>
                <a:gd name="T24" fmla="*/ 7 w 22"/>
                <a:gd name="T25" fmla="*/ 18 h 43"/>
                <a:gd name="T26" fmla="*/ 7 w 22"/>
                <a:gd name="T27" fmla="*/ 18 h 43"/>
                <a:gd name="T28" fmla="*/ 7 w 22"/>
                <a:gd name="T29" fmla="*/ 18 h 43"/>
                <a:gd name="T30" fmla="*/ 7 w 22"/>
                <a:gd name="T31" fmla="*/ 18 h 43"/>
                <a:gd name="T32" fmla="*/ 7 w 22"/>
                <a:gd name="T33" fmla="*/ 18 h 43"/>
                <a:gd name="T34" fmla="*/ 7 w 22"/>
                <a:gd name="T35" fmla="*/ 18 h 43"/>
                <a:gd name="T36" fmla="*/ 7 w 22"/>
                <a:gd name="T37" fmla="*/ 18 h 43"/>
                <a:gd name="T38" fmla="*/ 7 w 22"/>
                <a:gd name="T39" fmla="*/ 18 h 43"/>
                <a:gd name="T40" fmla="*/ 7 w 22"/>
                <a:gd name="T41" fmla="*/ 18 h 43"/>
                <a:gd name="T42" fmla="*/ 7 w 22"/>
                <a:gd name="T43" fmla="*/ 18 h 43"/>
                <a:gd name="T44" fmla="*/ 7 w 22"/>
                <a:gd name="T45" fmla="*/ 18 h 43"/>
                <a:gd name="T46" fmla="*/ 7 w 22"/>
                <a:gd name="T47" fmla="*/ 18 h 43"/>
                <a:gd name="T48" fmla="*/ 7 w 22"/>
                <a:gd name="T49" fmla="*/ 18 h 43"/>
                <a:gd name="T50" fmla="*/ 7 w 22"/>
                <a:gd name="T51" fmla="*/ 18 h 43"/>
                <a:gd name="T52" fmla="*/ 7 w 22"/>
                <a:gd name="T53" fmla="*/ 18 h 43"/>
                <a:gd name="T54" fmla="*/ 7 w 22"/>
                <a:gd name="T55" fmla="*/ 18 h 43"/>
                <a:gd name="T56" fmla="*/ 7 w 22"/>
                <a:gd name="T57" fmla="*/ 18 h 43"/>
                <a:gd name="T58" fmla="*/ 7 w 22"/>
                <a:gd name="T5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43">
                  <a:moveTo>
                    <a:pt x="7" y="18"/>
                  </a:moveTo>
                  <a:lnTo>
                    <a:pt x="0" y="21"/>
                  </a:lnTo>
                  <a:lnTo>
                    <a:pt x="2" y="33"/>
                  </a:lnTo>
                  <a:lnTo>
                    <a:pt x="8" y="33"/>
                  </a:lnTo>
                  <a:lnTo>
                    <a:pt x="16" y="43"/>
                  </a:lnTo>
                  <a:lnTo>
                    <a:pt x="21" y="42"/>
                  </a:lnTo>
                  <a:lnTo>
                    <a:pt x="22" y="22"/>
                  </a:lnTo>
                  <a:lnTo>
                    <a:pt x="16" y="6"/>
                  </a:lnTo>
                  <a:lnTo>
                    <a:pt x="8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334">
              <a:extLst>
                <a:ext uri="{FF2B5EF4-FFF2-40B4-BE49-F238E27FC236}">
                  <a16:creationId xmlns:a16="http://schemas.microsoft.com/office/drawing/2014/main" id="{BBD89B86-46A5-4E63-8C96-2A3307F0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986" y="6281859"/>
              <a:ext cx="79604" cy="101314"/>
            </a:xfrm>
            <a:custGeom>
              <a:avLst/>
              <a:gdLst>
                <a:gd name="T0" fmla="*/ 22 w 22"/>
                <a:gd name="T1" fmla="*/ 7 h 28"/>
                <a:gd name="T2" fmla="*/ 19 w 22"/>
                <a:gd name="T3" fmla="*/ 0 h 28"/>
                <a:gd name="T4" fmla="*/ 14 w 22"/>
                <a:gd name="T5" fmla="*/ 11 h 28"/>
                <a:gd name="T6" fmla="*/ 7 w 22"/>
                <a:gd name="T7" fmla="*/ 12 h 28"/>
                <a:gd name="T8" fmla="*/ 0 w 22"/>
                <a:gd name="T9" fmla="*/ 16 h 28"/>
                <a:gd name="T10" fmla="*/ 0 w 22"/>
                <a:gd name="T11" fmla="*/ 21 h 28"/>
                <a:gd name="T12" fmla="*/ 1 w 22"/>
                <a:gd name="T13" fmla="*/ 27 h 28"/>
                <a:gd name="T14" fmla="*/ 14 w 22"/>
                <a:gd name="T15" fmla="*/ 28 h 28"/>
                <a:gd name="T16" fmla="*/ 21 w 22"/>
                <a:gd name="T17" fmla="*/ 25 h 28"/>
                <a:gd name="T18" fmla="*/ 22 w 22"/>
                <a:gd name="T19" fmla="*/ 7 h 28"/>
                <a:gd name="T20" fmla="*/ 22 w 22"/>
                <a:gd name="T21" fmla="*/ 7 h 28"/>
                <a:gd name="T22" fmla="*/ 22 w 22"/>
                <a:gd name="T23" fmla="*/ 7 h 28"/>
                <a:gd name="T24" fmla="*/ 22 w 22"/>
                <a:gd name="T25" fmla="*/ 7 h 28"/>
                <a:gd name="T26" fmla="*/ 22 w 22"/>
                <a:gd name="T27" fmla="*/ 7 h 28"/>
                <a:gd name="T28" fmla="*/ 22 w 22"/>
                <a:gd name="T29" fmla="*/ 7 h 28"/>
                <a:gd name="T30" fmla="*/ 22 w 22"/>
                <a:gd name="T31" fmla="*/ 7 h 28"/>
                <a:gd name="T32" fmla="*/ 22 w 22"/>
                <a:gd name="T33" fmla="*/ 7 h 28"/>
                <a:gd name="T34" fmla="*/ 22 w 22"/>
                <a:gd name="T35" fmla="*/ 7 h 28"/>
                <a:gd name="T36" fmla="*/ 22 w 22"/>
                <a:gd name="T37" fmla="*/ 7 h 28"/>
                <a:gd name="T38" fmla="*/ 22 w 22"/>
                <a:gd name="T39" fmla="*/ 7 h 28"/>
                <a:gd name="T40" fmla="*/ 22 w 22"/>
                <a:gd name="T41" fmla="*/ 7 h 28"/>
                <a:gd name="T42" fmla="*/ 22 w 22"/>
                <a:gd name="T43" fmla="*/ 7 h 28"/>
                <a:gd name="T44" fmla="*/ 22 w 22"/>
                <a:gd name="T45" fmla="*/ 7 h 28"/>
                <a:gd name="T46" fmla="*/ 22 w 22"/>
                <a:gd name="T47" fmla="*/ 7 h 28"/>
                <a:gd name="T48" fmla="*/ 22 w 22"/>
                <a:gd name="T49" fmla="*/ 7 h 28"/>
                <a:gd name="T50" fmla="*/ 22 w 22"/>
                <a:gd name="T51" fmla="*/ 7 h 28"/>
                <a:gd name="T52" fmla="*/ 22 w 22"/>
                <a:gd name="T53" fmla="*/ 7 h 28"/>
                <a:gd name="T54" fmla="*/ 22 w 22"/>
                <a:gd name="T55" fmla="*/ 7 h 28"/>
                <a:gd name="T56" fmla="*/ 22 w 22"/>
                <a:gd name="T57" fmla="*/ 7 h 28"/>
                <a:gd name="T58" fmla="*/ 22 w 22"/>
                <a:gd name="T5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28">
                  <a:moveTo>
                    <a:pt x="22" y="7"/>
                  </a:moveTo>
                  <a:lnTo>
                    <a:pt x="19" y="0"/>
                  </a:lnTo>
                  <a:lnTo>
                    <a:pt x="14" y="11"/>
                  </a:lnTo>
                  <a:lnTo>
                    <a:pt x="7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14" y="28"/>
                  </a:lnTo>
                  <a:lnTo>
                    <a:pt x="21" y="25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335">
              <a:extLst>
                <a:ext uri="{FF2B5EF4-FFF2-40B4-BE49-F238E27FC236}">
                  <a16:creationId xmlns:a16="http://schemas.microsoft.com/office/drawing/2014/main" id="{B5F4AF03-4B3E-4DE8-AC06-474F45E8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513" y="6271004"/>
              <a:ext cx="83223" cy="68750"/>
            </a:xfrm>
            <a:custGeom>
              <a:avLst/>
              <a:gdLst>
                <a:gd name="T0" fmla="*/ 14 w 23"/>
                <a:gd name="T1" fmla="*/ 4 h 19"/>
                <a:gd name="T2" fmla="*/ 6 w 23"/>
                <a:gd name="T3" fmla="*/ 0 h 19"/>
                <a:gd name="T4" fmla="*/ 1 w 23"/>
                <a:gd name="T5" fmla="*/ 1 h 19"/>
                <a:gd name="T6" fmla="*/ 0 w 23"/>
                <a:gd name="T7" fmla="*/ 8 h 19"/>
                <a:gd name="T8" fmla="*/ 3 w 23"/>
                <a:gd name="T9" fmla="*/ 9 h 19"/>
                <a:gd name="T10" fmla="*/ 4 w 23"/>
                <a:gd name="T11" fmla="*/ 19 h 19"/>
                <a:gd name="T12" fmla="*/ 11 w 23"/>
                <a:gd name="T13" fmla="*/ 15 h 19"/>
                <a:gd name="T14" fmla="*/ 18 w 23"/>
                <a:gd name="T15" fmla="*/ 14 h 19"/>
                <a:gd name="T16" fmla="*/ 23 w 23"/>
                <a:gd name="T17" fmla="*/ 3 h 19"/>
                <a:gd name="T18" fmla="*/ 14 w 23"/>
                <a:gd name="T19" fmla="*/ 4 h 19"/>
                <a:gd name="T20" fmla="*/ 14 w 23"/>
                <a:gd name="T21" fmla="*/ 4 h 19"/>
                <a:gd name="T22" fmla="*/ 14 w 23"/>
                <a:gd name="T23" fmla="*/ 4 h 19"/>
                <a:gd name="T24" fmla="*/ 14 w 23"/>
                <a:gd name="T25" fmla="*/ 4 h 19"/>
                <a:gd name="T26" fmla="*/ 14 w 23"/>
                <a:gd name="T27" fmla="*/ 4 h 19"/>
                <a:gd name="T28" fmla="*/ 14 w 23"/>
                <a:gd name="T29" fmla="*/ 4 h 19"/>
                <a:gd name="T30" fmla="*/ 14 w 23"/>
                <a:gd name="T31" fmla="*/ 4 h 19"/>
                <a:gd name="T32" fmla="*/ 14 w 23"/>
                <a:gd name="T33" fmla="*/ 4 h 19"/>
                <a:gd name="T34" fmla="*/ 14 w 23"/>
                <a:gd name="T35" fmla="*/ 4 h 19"/>
                <a:gd name="T36" fmla="*/ 14 w 23"/>
                <a:gd name="T37" fmla="*/ 4 h 19"/>
                <a:gd name="T38" fmla="*/ 14 w 23"/>
                <a:gd name="T39" fmla="*/ 4 h 19"/>
                <a:gd name="T40" fmla="*/ 14 w 23"/>
                <a:gd name="T41" fmla="*/ 4 h 19"/>
                <a:gd name="T42" fmla="*/ 14 w 23"/>
                <a:gd name="T43" fmla="*/ 4 h 19"/>
                <a:gd name="T44" fmla="*/ 14 w 23"/>
                <a:gd name="T45" fmla="*/ 4 h 19"/>
                <a:gd name="T46" fmla="*/ 14 w 23"/>
                <a:gd name="T47" fmla="*/ 4 h 19"/>
                <a:gd name="T48" fmla="*/ 14 w 23"/>
                <a:gd name="T49" fmla="*/ 4 h 19"/>
                <a:gd name="T50" fmla="*/ 14 w 23"/>
                <a:gd name="T51" fmla="*/ 4 h 19"/>
                <a:gd name="T52" fmla="*/ 14 w 23"/>
                <a:gd name="T53" fmla="*/ 4 h 19"/>
                <a:gd name="T54" fmla="*/ 14 w 23"/>
                <a:gd name="T55" fmla="*/ 4 h 19"/>
                <a:gd name="T56" fmla="*/ 14 w 23"/>
                <a:gd name="T57" fmla="*/ 4 h 19"/>
                <a:gd name="T58" fmla="*/ 14 w 23"/>
                <a:gd name="T5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9">
                  <a:moveTo>
                    <a:pt x="14" y="4"/>
                  </a:move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19"/>
                  </a:lnTo>
                  <a:lnTo>
                    <a:pt x="11" y="15"/>
                  </a:lnTo>
                  <a:lnTo>
                    <a:pt x="18" y="14"/>
                  </a:lnTo>
                  <a:lnTo>
                    <a:pt x="2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336">
              <a:extLst>
                <a:ext uri="{FF2B5EF4-FFF2-40B4-BE49-F238E27FC236}">
                  <a16:creationId xmlns:a16="http://schemas.microsoft.com/office/drawing/2014/main" id="{F147E852-65EF-4146-BDF7-E466AB1BC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92" y="6357845"/>
              <a:ext cx="72368" cy="65131"/>
            </a:xfrm>
            <a:custGeom>
              <a:avLst/>
              <a:gdLst>
                <a:gd name="T0" fmla="*/ 8 w 20"/>
                <a:gd name="T1" fmla="*/ 3 h 18"/>
                <a:gd name="T2" fmla="*/ 0 w 20"/>
                <a:gd name="T3" fmla="*/ 7 h 18"/>
                <a:gd name="T4" fmla="*/ 3 w 20"/>
                <a:gd name="T5" fmla="*/ 10 h 18"/>
                <a:gd name="T6" fmla="*/ 9 w 20"/>
                <a:gd name="T7" fmla="*/ 13 h 18"/>
                <a:gd name="T8" fmla="*/ 12 w 20"/>
                <a:gd name="T9" fmla="*/ 18 h 18"/>
                <a:gd name="T10" fmla="*/ 20 w 20"/>
                <a:gd name="T11" fmla="*/ 17 h 18"/>
                <a:gd name="T12" fmla="*/ 17 w 20"/>
                <a:gd name="T13" fmla="*/ 6 h 18"/>
                <a:gd name="T14" fmla="*/ 16 w 20"/>
                <a:gd name="T15" fmla="*/ 0 h 18"/>
                <a:gd name="T16" fmla="*/ 8 w 20"/>
                <a:gd name="T17" fmla="*/ 3 h 18"/>
                <a:gd name="T18" fmla="*/ 8 w 20"/>
                <a:gd name="T19" fmla="*/ 3 h 18"/>
                <a:gd name="T20" fmla="*/ 8 w 20"/>
                <a:gd name="T21" fmla="*/ 3 h 18"/>
                <a:gd name="T22" fmla="*/ 8 w 20"/>
                <a:gd name="T23" fmla="*/ 3 h 18"/>
                <a:gd name="T24" fmla="*/ 8 w 20"/>
                <a:gd name="T25" fmla="*/ 3 h 18"/>
                <a:gd name="T26" fmla="*/ 8 w 20"/>
                <a:gd name="T27" fmla="*/ 3 h 18"/>
                <a:gd name="T28" fmla="*/ 8 w 20"/>
                <a:gd name="T29" fmla="*/ 3 h 18"/>
                <a:gd name="T30" fmla="*/ 8 w 20"/>
                <a:gd name="T31" fmla="*/ 3 h 18"/>
                <a:gd name="T32" fmla="*/ 8 w 20"/>
                <a:gd name="T33" fmla="*/ 3 h 18"/>
                <a:gd name="T34" fmla="*/ 8 w 20"/>
                <a:gd name="T35" fmla="*/ 3 h 18"/>
                <a:gd name="T36" fmla="*/ 8 w 20"/>
                <a:gd name="T37" fmla="*/ 3 h 18"/>
                <a:gd name="T38" fmla="*/ 8 w 20"/>
                <a:gd name="T39" fmla="*/ 3 h 18"/>
                <a:gd name="T40" fmla="*/ 8 w 20"/>
                <a:gd name="T41" fmla="*/ 3 h 18"/>
                <a:gd name="T42" fmla="*/ 8 w 20"/>
                <a:gd name="T43" fmla="*/ 3 h 18"/>
                <a:gd name="T44" fmla="*/ 8 w 20"/>
                <a:gd name="T45" fmla="*/ 3 h 18"/>
                <a:gd name="T46" fmla="*/ 8 w 20"/>
                <a:gd name="T47" fmla="*/ 3 h 18"/>
                <a:gd name="T48" fmla="*/ 8 w 20"/>
                <a:gd name="T49" fmla="*/ 3 h 18"/>
                <a:gd name="T50" fmla="*/ 8 w 20"/>
                <a:gd name="T51" fmla="*/ 3 h 18"/>
                <a:gd name="T52" fmla="*/ 8 w 20"/>
                <a:gd name="T53" fmla="*/ 3 h 18"/>
                <a:gd name="T54" fmla="*/ 8 w 20"/>
                <a:gd name="T55" fmla="*/ 3 h 18"/>
                <a:gd name="T56" fmla="*/ 8 w 20"/>
                <a:gd name="T5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18">
                  <a:moveTo>
                    <a:pt x="8" y="3"/>
                  </a:moveTo>
                  <a:lnTo>
                    <a:pt x="0" y="7"/>
                  </a:lnTo>
                  <a:lnTo>
                    <a:pt x="3" y="10"/>
                  </a:lnTo>
                  <a:lnTo>
                    <a:pt x="9" y="13"/>
                  </a:lnTo>
                  <a:lnTo>
                    <a:pt x="12" y="18"/>
                  </a:lnTo>
                  <a:lnTo>
                    <a:pt x="20" y="17"/>
                  </a:lnTo>
                  <a:lnTo>
                    <a:pt x="17" y="6"/>
                  </a:lnTo>
                  <a:lnTo>
                    <a:pt x="16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337">
              <a:extLst>
                <a:ext uri="{FF2B5EF4-FFF2-40B4-BE49-F238E27FC236}">
                  <a16:creationId xmlns:a16="http://schemas.microsoft.com/office/drawing/2014/main" id="{95A46140-3134-4809-B3B6-EE83BBE7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156" y="5985152"/>
              <a:ext cx="90459" cy="155591"/>
            </a:xfrm>
            <a:custGeom>
              <a:avLst/>
              <a:gdLst>
                <a:gd name="T0" fmla="*/ 24 w 25"/>
                <a:gd name="T1" fmla="*/ 27 h 43"/>
                <a:gd name="T2" fmla="*/ 25 w 25"/>
                <a:gd name="T3" fmla="*/ 22 h 43"/>
                <a:gd name="T4" fmla="*/ 23 w 25"/>
                <a:gd name="T5" fmla="*/ 17 h 43"/>
                <a:gd name="T6" fmla="*/ 11 w 25"/>
                <a:gd name="T7" fmla="*/ 2 h 43"/>
                <a:gd name="T8" fmla="*/ 7 w 25"/>
                <a:gd name="T9" fmla="*/ 0 h 43"/>
                <a:gd name="T10" fmla="*/ 5 w 25"/>
                <a:gd name="T11" fmla="*/ 23 h 43"/>
                <a:gd name="T12" fmla="*/ 0 w 25"/>
                <a:gd name="T13" fmla="*/ 31 h 43"/>
                <a:gd name="T14" fmla="*/ 12 w 25"/>
                <a:gd name="T15" fmla="*/ 43 h 43"/>
                <a:gd name="T16" fmla="*/ 22 w 25"/>
                <a:gd name="T17" fmla="*/ 41 h 43"/>
                <a:gd name="T18" fmla="*/ 24 w 25"/>
                <a:gd name="T19" fmla="*/ 27 h 43"/>
                <a:gd name="T20" fmla="*/ 24 w 25"/>
                <a:gd name="T21" fmla="*/ 27 h 43"/>
                <a:gd name="T22" fmla="*/ 24 w 25"/>
                <a:gd name="T23" fmla="*/ 27 h 43"/>
                <a:gd name="T24" fmla="*/ 24 w 25"/>
                <a:gd name="T25" fmla="*/ 27 h 43"/>
                <a:gd name="T26" fmla="*/ 24 w 25"/>
                <a:gd name="T27" fmla="*/ 27 h 43"/>
                <a:gd name="T28" fmla="*/ 24 w 25"/>
                <a:gd name="T29" fmla="*/ 27 h 43"/>
                <a:gd name="T30" fmla="*/ 24 w 25"/>
                <a:gd name="T31" fmla="*/ 27 h 43"/>
                <a:gd name="T32" fmla="*/ 24 w 25"/>
                <a:gd name="T33" fmla="*/ 27 h 43"/>
                <a:gd name="T34" fmla="*/ 24 w 25"/>
                <a:gd name="T35" fmla="*/ 27 h 43"/>
                <a:gd name="T36" fmla="*/ 24 w 25"/>
                <a:gd name="T37" fmla="*/ 27 h 43"/>
                <a:gd name="T38" fmla="*/ 24 w 25"/>
                <a:gd name="T39" fmla="*/ 27 h 43"/>
                <a:gd name="T40" fmla="*/ 24 w 25"/>
                <a:gd name="T41" fmla="*/ 27 h 43"/>
                <a:gd name="T42" fmla="*/ 24 w 25"/>
                <a:gd name="T43" fmla="*/ 27 h 43"/>
                <a:gd name="T44" fmla="*/ 24 w 25"/>
                <a:gd name="T45" fmla="*/ 27 h 43"/>
                <a:gd name="T46" fmla="*/ 24 w 25"/>
                <a:gd name="T47" fmla="*/ 27 h 43"/>
                <a:gd name="T48" fmla="*/ 24 w 25"/>
                <a:gd name="T49" fmla="*/ 27 h 43"/>
                <a:gd name="T50" fmla="*/ 24 w 25"/>
                <a:gd name="T51" fmla="*/ 27 h 43"/>
                <a:gd name="T52" fmla="*/ 24 w 25"/>
                <a:gd name="T53" fmla="*/ 27 h 43"/>
                <a:gd name="T54" fmla="*/ 24 w 25"/>
                <a:gd name="T55" fmla="*/ 27 h 43"/>
                <a:gd name="T56" fmla="*/ 24 w 25"/>
                <a:gd name="T57" fmla="*/ 27 h 43"/>
                <a:gd name="T58" fmla="*/ 24 w 25"/>
                <a:gd name="T59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43">
                  <a:moveTo>
                    <a:pt x="24" y="27"/>
                  </a:moveTo>
                  <a:lnTo>
                    <a:pt x="25" y="22"/>
                  </a:lnTo>
                  <a:lnTo>
                    <a:pt x="23" y="17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3"/>
                  </a:lnTo>
                  <a:lnTo>
                    <a:pt x="0" y="31"/>
                  </a:lnTo>
                  <a:lnTo>
                    <a:pt x="12" y="43"/>
                  </a:lnTo>
                  <a:lnTo>
                    <a:pt x="22" y="41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338">
              <a:extLst>
                <a:ext uri="{FF2B5EF4-FFF2-40B4-BE49-F238E27FC236}">
                  <a16:creationId xmlns:a16="http://schemas.microsoft.com/office/drawing/2014/main" id="{D7271370-F52F-4080-A106-E6ECE3A4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329" y="6535145"/>
              <a:ext cx="220721" cy="115788"/>
            </a:xfrm>
            <a:custGeom>
              <a:avLst/>
              <a:gdLst>
                <a:gd name="T0" fmla="*/ 10 w 61"/>
                <a:gd name="T1" fmla="*/ 8 h 32"/>
                <a:gd name="T2" fmla="*/ 6 w 61"/>
                <a:gd name="T3" fmla="*/ 0 h 32"/>
                <a:gd name="T4" fmla="*/ 1 w 61"/>
                <a:gd name="T5" fmla="*/ 5 h 32"/>
                <a:gd name="T6" fmla="*/ 0 w 61"/>
                <a:gd name="T7" fmla="*/ 21 h 32"/>
                <a:gd name="T8" fmla="*/ 3 w 61"/>
                <a:gd name="T9" fmla="*/ 26 h 32"/>
                <a:gd name="T10" fmla="*/ 6 w 61"/>
                <a:gd name="T11" fmla="*/ 24 h 32"/>
                <a:gd name="T12" fmla="*/ 24 w 61"/>
                <a:gd name="T13" fmla="*/ 23 h 32"/>
                <a:gd name="T14" fmla="*/ 31 w 61"/>
                <a:gd name="T15" fmla="*/ 27 h 32"/>
                <a:gd name="T16" fmla="*/ 32 w 61"/>
                <a:gd name="T17" fmla="*/ 32 h 32"/>
                <a:gd name="T18" fmla="*/ 52 w 61"/>
                <a:gd name="T19" fmla="*/ 29 h 32"/>
                <a:gd name="T20" fmla="*/ 61 w 61"/>
                <a:gd name="T21" fmla="*/ 23 h 32"/>
                <a:gd name="T22" fmla="*/ 49 w 61"/>
                <a:gd name="T23" fmla="*/ 24 h 32"/>
                <a:gd name="T24" fmla="*/ 10 w 61"/>
                <a:gd name="T25" fmla="*/ 8 h 32"/>
                <a:gd name="T26" fmla="*/ 10 w 61"/>
                <a:gd name="T27" fmla="*/ 8 h 32"/>
                <a:gd name="T28" fmla="*/ 10 w 61"/>
                <a:gd name="T29" fmla="*/ 8 h 32"/>
                <a:gd name="T30" fmla="*/ 10 w 61"/>
                <a:gd name="T31" fmla="*/ 8 h 32"/>
                <a:gd name="T32" fmla="*/ 10 w 61"/>
                <a:gd name="T33" fmla="*/ 8 h 32"/>
                <a:gd name="T34" fmla="*/ 10 w 61"/>
                <a:gd name="T35" fmla="*/ 8 h 32"/>
                <a:gd name="T36" fmla="*/ 10 w 61"/>
                <a:gd name="T37" fmla="*/ 8 h 32"/>
                <a:gd name="T38" fmla="*/ 10 w 61"/>
                <a:gd name="T39" fmla="*/ 8 h 32"/>
                <a:gd name="T40" fmla="*/ 10 w 61"/>
                <a:gd name="T41" fmla="*/ 8 h 32"/>
                <a:gd name="T42" fmla="*/ 10 w 61"/>
                <a:gd name="T43" fmla="*/ 8 h 32"/>
                <a:gd name="T44" fmla="*/ 10 w 61"/>
                <a:gd name="T45" fmla="*/ 8 h 32"/>
                <a:gd name="T46" fmla="*/ 10 w 61"/>
                <a:gd name="T47" fmla="*/ 8 h 32"/>
                <a:gd name="T48" fmla="*/ 10 w 61"/>
                <a:gd name="T49" fmla="*/ 8 h 32"/>
                <a:gd name="T50" fmla="*/ 10 w 61"/>
                <a:gd name="T51" fmla="*/ 8 h 32"/>
                <a:gd name="T52" fmla="*/ 10 w 61"/>
                <a:gd name="T53" fmla="*/ 8 h 32"/>
                <a:gd name="T54" fmla="*/ 10 w 61"/>
                <a:gd name="T55" fmla="*/ 8 h 32"/>
                <a:gd name="T56" fmla="*/ 10 w 61"/>
                <a:gd name="T57" fmla="*/ 8 h 32"/>
                <a:gd name="T58" fmla="*/ 10 w 61"/>
                <a:gd name="T59" fmla="*/ 8 h 32"/>
                <a:gd name="T60" fmla="*/ 10 w 61"/>
                <a:gd name="T61" fmla="*/ 8 h 32"/>
                <a:gd name="T62" fmla="*/ 10 w 61"/>
                <a:gd name="T63" fmla="*/ 8 h 32"/>
                <a:gd name="T64" fmla="*/ 10 w 61"/>
                <a:gd name="T6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32">
                  <a:moveTo>
                    <a:pt x="10" y="8"/>
                  </a:moveTo>
                  <a:lnTo>
                    <a:pt x="6" y="0"/>
                  </a:lnTo>
                  <a:lnTo>
                    <a:pt x="1" y="5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6" y="24"/>
                  </a:lnTo>
                  <a:lnTo>
                    <a:pt x="24" y="23"/>
                  </a:lnTo>
                  <a:lnTo>
                    <a:pt x="31" y="27"/>
                  </a:lnTo>
                  <a:lnTo>
                    <a:pt x="32" y="32"/>
                  </a:lnTo>
                  <a:lnTo>
                    <a:pt x="52" y="29"/>
                  </a:lnTo>
                  <a:lnTo>
                    <a:pt x="61" y="23"/>
                  </a:lnTo>
                  <a:lnTo>
                    <a:pt x="49" y="2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339">
              <a:extLst>
                <a:ext uri="{FF2B5EF4-FFF2-40B4-BE49-F238E27FC236}">
                  <a16:creationId xmlns:a16="http://schemas.microsoft.com/office/drawing/2014/main" id="{CEB9E1DA-4B07-4A9B-B5CA-BE8021BE8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565" y="6477250"/>
              <a:ext cx="57893" cy="39802"/>
            </a:xfrm>
            <a:custGeom>
              <a:avLst/>
              <a:gdLst>
                <a:gd name="T0" fmla="*/ 16 w 16"/>
                <a:gd name="T1" fmla="*/ 3 h 11"/>
                <a:gd name="T2" fmla="*/ 16 w 16"/>
                <a:gd name="T3" fmla="*/ 0 h 11"/>
                <a:gd name="T4" fmla="*/ 1 w 16"/>
                <a:gd name="T5" fmla="*/ 1 h 11"/>
                <a:gd name="T6" fmla="*/ 0 w 16"/>
                <a:gd name="T7" fmla="*/ 7 h 11"/>
                <a:gd name="T8" fmla="*/ 4 w 16"/>
                <a:gd name="T9" fmla="*/ 11 h 11"/>
                <a:gd name="T10" fmla="*/ 4 w 16"/>
                <a:gd name="T11" fmla="*/ 11 h 11"/>
                <a:gd name="T12" fmla="*/ 7 w 16"/>
                <a:gd name="T13" fmla="*/ 11 h 11"/>
                <a:gd name="T14" fmla="*/ 16 w 16"/>
                <a:gd name="T15" fmla="*/ 3 h 11"/>
                <a:gd name="T16" fmla="*/ 16 w 16"/>
                <a:gd name="T17" fmla="*/ 3 h 11"/>
                <a:gd name="T18" fmla="*/ 16 w 16"/>
                <a:gd name="T19" fmla="*/ 3 h 11"/>
                <a:gd name="T20" fmla="*/ 16 w 16"/>
                <a:gd name="T21" fmla="*/ 3 h 11"/>
                <a:gd name="T22" fmla="*/ 16 w 16"/>
                <a:gd name="T23" fmla="*/ 3 h 11"/>
                <a:gd name="T24" fmla="*/ 16 w 16"/>
                <a:gd name="T25" fmla="*/ 3 h 11"/>
                <a:gd name="T26" fmla="*/ 16 w 16"/>
                <a:gd name="T27" fmla="*/ 3 h 11"/>
                <a:gd name="T28" fmla="*/ 16 w 16"/>
                <a:gd name="T29" fmla="*/ 3 h 11"/>
                <a:gd name="T30" fmla="*/ 16 w 16"/>
                <a:gd name="T31" fmla="*/ 3 h 11"/>
                <a:gd name="T32" fmla="*/ 16 w 16"/>
                <a:gd name="T33" fmla="*/ 3 h 11"/>
                <a:gd name="T34" fmla="*/ 16 w 16"/>
                <a:gd name="T35" fmla="*/ 3 h 11"/>
                <a:gd name="T36" fmla="*/ 16 w 16"/>
                <a:gd name="T37" fmla="*/ 3 h 11"/>
                <a:gd name="T38" fmla="*/ 16 w 16"/>
                <a:gd name="T39" fmla="*/ 3 h 11"/>
                <a:gd name="T40" fmla="*/ 16 w 16"/>
                <a:gd name="T41" fmla="*/ 3 h 11"/>
                <a:gd name="T42" fmla="*/ 16 w 16"/>
                <a:gd name="T43" fmla="*/ 3 h 11"/>
                <a:gd name="T44" fmla="*/ 16 w 16"/>
                <a:gd name="T45" fmla="*/ 3 h 11"/>
                <a:gd name="T46" fmla="*/ 16 w 16"/>
                <a:gd name="T47" fmla="*/ 3 h 11"/>
                <a:gd name="T48" fmla="*/ 16 w 16"/>
                <a:gd name="T49" fmla="*/ 3 h 11"/>
                <a:gd name="T50" fmla="*/ 16 w 16"/>
                <a:gd name="T51" fmla="*/ 3 h 11"/>
                <a:gd name="T52" fmla="*/ 16 w 16"/>
                <a:gd name="T53" fmla="*/ 3 h 11"/>
                <a:gd name="T54" fmla="*/ 16 w 16"/>
                <a:gd name="T5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11">
                  <a:moveTo>
                    <a:pt x="16" y="3"/>
                  </a:moveTo>
                  <a:lnTo>
                    <a:pt x="16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340">
              <a:extLst>
                <a:ext uri="{FF2B5EF4-FFF2-40B4-BE49-F238E27FC236}">
                  <a16:creationId xmlns:a16="http://schemas.microsoft.com/office/drawing/2014/main" id="{20F436FD-3052-4D78-B067-E9A17C3E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743" y="6408502"/>
              <a:ext cx="311180" cy="166445"/>
            </a:xfrm>
            <a:custGeom>
              <a:avLst/>
              <a:gdLst>
                <a:gd name="T0" fmla="*/ 80 w 86"/>
                <a:gd name="T1" fmla="*/ 29 h 46"/>
                <a:gd name="T2" fmla="*/ 85 w 86"/>
                <a:gd name="T3" fmla="*/ 26 h 46"/>
                <a:gd name="T4" fmla="*/ 79 w 86"/>
                <a:gd name="T5" fmla="*/ 26 h 46"/>
                <a:gd name="T6" fmla="*/ 69 w 86"/>
                <a:gd name="T7" fmla="*/ 21 h 46"/>
                <a:gd name="T8" fmla="*/ 67 w 86"/>
                <a:gd name="T9" fmla="*/ 15 h 46"/>
                <a:gd name="T10" fmla="*/ 71 w 86"/>
                <a:gd name="T11" fmla="*/ 12 h 46"/>
                <a:gd name="T12" fmla="*/ 50 w 86"/>
                <a:gd name="T13" fmla="*/ 0 h 46"/>
                <a:gd name="T14" fmla="*/ 23 w 86"/>
                <a:gd name="T15" fmla="*/ 7 h 46"/>
                <a:gd name="T16" fmla="*/ 0 w 86"/>
                <a:gd name="T17" fmla="*/ 12 h 46"/>
                <a:gd name="T18" fmla="*/ 35 w 86"/>
                <a:gd name="T19" fmla="*/ 26 h 46"/>
                <a:gd name="T20" fmla="*/ 46 w 86"/>
                <a:gd name="T21" fmla="*/ 34 h 46"/>
                <a:gd name="T22" fmla="*/ 65 w 86"/>
                <a:gd name="T23" fmla="*/ 26 h 46"/>
                <a:gd name="T24" fmla="*/ 80 w 86"/>
                <a:gd name="T25" fmla="*/ 29 h 46"/>
                <a:gd name="T26" fmla="*/ 86 w 86"/>
                <a:gd name="T27" fmla="*/ 46 h 46"/>
                <a:gd name="T28" fmla="*/ 80 w 86"/>
                <a:gd name="T29" fmla="*/ 29 h 46"/>
                <a:gd name="T30" fmla="*/ 80 w 86"/>
                <a:gd name="T31" fmla="*/ 29 h 46"/>
                <a:gd name="T32" fmla="*/ 80 w 86"/>
                <a:gd name="T33" fmla="*/ 29 h 46"/>
                <a:gd name="T34" fmla="*/ 80 w 86"/>
                <a:gd name="T35" fmla="*/ 29 h 46"/>
                <a:gd name="T36" fmla="*/ 80 w 86"/>
                <a:gd name="T37" fmla="*/ 29 h 46"/>
                <a:gd name="T38" fmla="*/ 80 w 86"/>
                <a:gd name="T39" fmla="*/ 29 h 46"/>
                <a:gd name="T40" fmla="*/ 80 w 86"/>
                <a:gd name="T41" fmla="*/ 29 h 46"/>
                <a:gd name="T42" fmla="*/ 80 w 86"/>
                <a:gd name="T43" fmla="*/ 29 h 46"/>
                <a:gd name="T44" fmla="*/ 80 w 86"/>
                <a:gd name="T45" fmla="*/ 29 h 46"/>
                <a:gd name="T46" fmla="*/ 80 w 86"/>
                <a:gd name="T47" fmla="*/ 29 h 46"/>
                <a:gd name="T48" fmla="*/ 80 w 86"/>
                <a:gd name="T49" fmla="*/ 29 h 46"/>
                <a:gd name="T50" fmla="*/ 80 w 86"/>
                <a:gd name="T51" fmla="*/ 29 h 46"/>
                <a:gd name="T52" fmla="*/ 80 w 86"/>
                <a:gd name="T53" fmla="*/ 29 h 46"/>
                <a:gd name="T54" fmla="*/ 80 w 86"/>
                <a:gd name="T55" fmla="*/ 29 h 46"/>
                <a:gd name="T56" fmla="*/ 80 w 86"/>
                <a:gd name="T57" fmla="*/ 29 h 46"/>
                <a:gd name="T58" fmla="*/ 80 w 86"/>
                <a:gd name="T59" fmla="*/ 29 h 46"/>
                <a:gd name="T60" fmla="*/ 80 w 86"/>
                <a:gd name="T61" fmla="*/ 29 h 46"/>
                <a:gd name="T62" fmla="*/ 80 w 86"/>
                <a:gd name="T63" fmla="*/ 29 h 46"/>
                <a:gd name="T64" fmla="*/ 80 w 86"/>
                <a:gd name="T65" fmla="*/ 29 h 46"/>
                <a:gd name="T66" fmla="*/ 80 w 86"/>
                <a:gd name="T67" fmla="*/ 29 h 46"/>
                <a:gd name="T68" fmla="*/ 80 w 86"/>
                <a:gd name="T69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46">
                  <a:moveTo>
                    <a:pt x="80" y="29"/>
                  </a:moveTo>
                  <a:lnTo>
                    <a:pt x="85" y="26"/>
                  </a:lnTo>
                  <a:lnTo>
                    <a:pt x="79" y="26"/>
                  </a:lnTo>
                  <a:lnTo>
                    <a:pt x="69" y="21"/>
                  </a:lnTo>
                  <a:lnTo>
                    <a:pt x="67" y="15"/>
                  </a:lnTo>
                  <a:lnTo>
                    <a:pt x="71" y="12"/>
                  </a:lnTo>
                  <a:lnTo>
                    <a:pt x="50" y="0"/>
                  </a:lnTo>
                  <a:lnTo>
                    <a:pt x="23" y="7"/>
                  </a:lnTo>
                  <a:lnTo>
                    <a:pt x="0" y="12"/>
                  </a:lnTo>
                  <a:lnTo>
                    <a:pt x="35" y="26"/>
                  </a:lnTo>
                  <a:lnTo>
                    <a:pt x="46" y="34"/>
                  </a:lnTo>
                  <a:lnTo>
                    <a:pt x="65" y="26"/>
                  </a:lnTo>
                  <a:lnTo>
                    <a:pt x="80" y="29"/>
                  </a:lnTo>
                  <a:lnTo>
                    <a:pt x="86" y="4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341">
              <a:extLst>
                <a:ext uri="{FF2B5EF4-FFF2-40B4-BE49-F238E27FC236}">
                  <a16:creationId xmlns:a16="http://schemas.microsoft.com/office/drawing/2014/main" id="{E2CBD5B2-9D54-4609-8D4C-5903A21C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381" y="6470014"/>
              <a:ext cx="39802" cy="36184"/>
            </a:xfrm>
            <a:custGeom>
              <a:avLst/>
              <a:gdLst>
                <a:gd name="T0" fmla="*/ 5 w 11"/>
                <a:gd name="T1" fmla="*/ 0 h 10"/>
                <a:gd name="T2" fmla="*/ 1 w 11"/>
                <a:gd name="T3" fmla="*/ 1 h 10"/>
                <a:gd name="T4" fmla="*/ 0 w 11"/>
                <a:gd name="T5" fmla="*/ 7 h 10"/>
                <a:gd name="T6" fmla="*/ 6 w 11"/>
                <a:gd name="T7" fmla="*/ 10 h 10"/>
                <a:gd name="T8" fmla="*/ 10 w 11"/>
                <a:gd name="T9" fmla="*/ 9 h 10"/>
                <a:gd name="T10" fmla="*/ 11 w 11"/>
                <a:gd name="T11" fmla="*/ 3 h 10"/>
                <a:gd name="T12" fmla="*/ 5 w 11"/>
                <a:gd name="T13" fmla="*/ 0 h 10"/>
                <a:gd name="T14" fmla="*/ 5 w 11"/>
                <a:gd name="T15" fmla="*/ 0 h 10"/>
                <a:gd name="T16" fmla="*/ 5 w 11"/>
                <a:gd name="T17" fmla="*/ 0 h 10"/>
                <a:gd name="T18" fmla="*/ 5 w 11"/>
                <a:gd name="T19" fmla="*/ 0 h 10"/>
                <a:gd name="T20" fmla="*/ 5 w 11"/>
                <a:gd name="T21" fmla="*/ 0 h 10"/>
                <a:gd name="T22" fmla="*/ 5 w 11"/>
                <a:gd name="T23" fmla="*/ 0 h 10"/>
                <a:gd name="T24" fmla="*/ 5 w 11"/>
                <a:gd name="T25" fmla="*/ 0 h 10"/>
                <a:gd name="T26" fmla="*/ 5 w 11"/>
                <a:gd name="T27" fmla="*/ 0 h 10"/>
                <a:gd name="T28" fmla="*/ 5 w 11"/>
                <a:gd name="T29" fmla="*/ 0 h 10"/>
                <a:gd name="T30" fmla="*/ 5 w 11"/>
                <a:gd name="T31" fmla="*/ 0 h 10"/>
                <a:gd name="T32" fmla="*/ 5 w 11"/>
                <a:gd name="T33" fmla="*/ 0 h 10"/>
                <a:gd name="T34" fmla="*/ 5 w 11"/>
                <a:gd name="T35" fmla="*/ 0 h 10"/>
                <a:gd name="T36" fmla="*/ 5 w 11"/>
                <a:gd name="T37" fmla="*/ 0 h 10"/>
                <a:gd name="T38" fmla="*/ 5 w 11"/>
                <a:gd name="T39" fmla="*/ 0 h 10"/>
                <a:gd name="T40" fmla="*/ 5 w 11"/>
                <a:gd name="T41" fmla="*/ 0 h 10"/>
                <a:gd name="T42" fmla="*/ 5 w 11"/>
                <a:gd name="T43" fmla="*/ 0 h 10"/>
                <a:gd name="T44" fmla="*/ 5 w 11"/>
                <a:gd name="T45" fmla="*/ 0 h 10"/>
                <a:gd name="T46" fmla="*/ 5 w 11"/>
                <a:gd name="T47" fmla="*/ 0 h 10"/>
                <a:gd name="T48" fmla="*/ 5 w 11"/>
                <a:gd name="T49" fmla="*/ 0 h 10"/>
                <a:gd name="T50" fmla="*/ 5 w 11"/>
                <a:gd name="T51" fmla="*/ 0 h 10"/>
                <a:gd name="T52" fmla="*/ 5 w 11"/>
                <a:gd name="T5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1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342">
              <a:extLst>
                <a:ext uri="{FF2B5EF4-FFF2-40B4-BE49-F238E27FC236}">
                  <a16:creationId xmlns:a16="http://schemas.microsoft.com/office/drawing/2014/main" id="{832B5B93-14AF-406B-BFBB-C926FBB8B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304" y="6466396"/>
              <a:ext cx="61512" cy="104932"/>
            </a:xfrm>
            <a:custGeom>
              <a:avLst/>
              <a:gdLst>
                <a:gd name="T0" fmla="*/ 4 w 17"/>
                <a:gd name="T1" fmla="*/ 2 h 29"/>
                <a:gd name="T2" fmla="*/ 16 w 17"/>
                <a:gd name="T3" fmla="*/ 0 h 29"/>
                <a:gd name="T4" fmla="*/ 4 w 17"/>
                <a:gd name="T5" fmla="*/ 2 h 29"/>
                <a:gd name="T6" fmla="*/ 0 w 17"/>
                <a:gd name="T7" fmla="*/ 10 h 29"/>
                <a:gd name="T8" fmla="*/ 9 w 17"/>
                <a:gd name="T9" fmla="*/ 28 h 29"/>
                <a:gd name="T10" fmla="*/ 16 w 17"/>
                <a:gd name="T11" fmla="*/ 29 h 29"/>
                <a:gd name="T12" fmla="*/ 17 w 17"/>
                <a:gd name="T13" fmla="*/ 20 h 29"/>
                <a:gd name="T14" fmla="*/ 11 w 17"/>
                <a:gd name="T15" fmla="*/ 19 h 29"/>
                <a:gd name="T16" fmla="*/ 4 w 17"/>
                <a:gd name="T17" fmla="*/ 2 h 29"/>
                <a:gd name="T18" fmla="*/ 4 w 17"/>
                <a:gd name="T19" fmla="*/ 2 h 29"/>
                <a:gd name="T20" fmla="*/ 4 w 17"/>
                <a:gd name="T21" fmla="*/ 2 h 29"/>
                <a:gd name="T22" fmla="*/ 4 w 17"/>
                <a:gd name="T23" fmla="*/ 2 h 29"/>
                <a:gd name="T24" fmla="*/ 4 w 17"/>
                <a:gd name="T25" fmla="*/ 2 h 29"/>
                <a:gd name="T26" fmla="*/ 4 w 17"/>
                <a:gd name="T27" fmla="*/ 2 h 29"/>
                <a:gd name="T28" fmla="*/ 4 w 17"/>
                <a:gd name="T29" fmla="*/ 2 h 29"/>
                <a:gd name="T30" fmla="*/ 4 w 17"/>
                <a:gd name="T31" fmla="*/ 2 h 29"/>
                <a:gd name="T32" fmla="*/ 4 w 17"/>
                <a:gd name="T33" fmla="*/ 2 h 29"/>
                <a:gd name="T34" fmla="*/ 4 w 17"/>
                <a:gd name="T35" fmla="*/ 2 h 29"/>
                <a:gd name="T36" fmla="*/ 4 w 17"/>
                <a:gd name="T37" fmla="*/ 2 h 29"/>
                <a:gd name="T38" fmla="*/ 4 w 17"/>
                <a:gd name="T39" fmla="*/ 2 h 29"/>
                <a:gd name="T40" fmla="*/ 4 w 17"/>
                <a:gd name="T41" fmla="*/ 2 h 29"/>
                <a:gd name="T42" fmla="*/ 4 w 17"/>
                <a:gd name="T43" fmla="*/ 2 h 29"/>
                <a:gd name="T44" fmla="*/ 4 w 17"/>
                <a:gd name="T45" fmla="*/ 2 h 29"/>
                <a:gd name="T46" fmla="*/ 4 w 17"/>
                <a:gd name="T47" fmla="*/ 2 h 29"/>
                <a:gd name="T48" fmla="*/ 4 w 17"/>
                <a:gd name="T49" fmla="*/ 2 h 29"/>
                <a:gd name="T50" fmla="*/ 4 w 17"/>
                <a:gd name="T51" fmla="*/ 2 h 29"/>
                <a:gd name="T52" fmla="*/ 4 w 17"/>
                <a:gd name="T53" fmla="*/ 2 h 29"/>
                <a:gd name="T54" fmla="*/ 4 w 17"/>
                <a:gd name="T55" fmla="*/ 2 h 29"/>
                <a:gd name="T56" fmla="*/ 4 w 17"/>
                <a:gd name="T5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29">
                  <a:moveTo>
                    <a:pt x="4" y="2"/>
                  </a:moveTo>
                  <a:lnTo>
                    <a:pt x="16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9" y="28"/>
                  </a:lnTo>
                  <a:lnTo>
                    <a:pt x="16" y="29"/>
                  </a:lnTo>
                  <a:lnTo>
                    <a:pt x="17" y="20"/>
                  </a:lnTo>
                  <a:lnTo>
                    <a:pt x="11" y="19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343">
              <a:extLst>
                <a:ext uri="{FF2B5EF4-FFF2-40B4-BE49-F238E27FC236}">
                  <a16:creationId xmlns:a16="http://schemas.microsoft.com/office/drawing/2014/main" id="{1E5CF9B6-7A21-4C80-84F8-508A86F71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777" y="6455541"/>
              <a:ext cx="130261" cy="83223"/>
            </a:xfrm>
            <a:custGeom>
              <a:avLst/>
              <a:gdLst>
                <a:gd name="T0" fmla="*/ 23 w 36"/>
                <a:gd name="T1" fmla="*/ 5 h 23"/>
                <a:gd name="T2" fmla="*/ 22 w 36"/>
                <a:gd name="T3" fmla="*/ 0 h 23"/>
                <a:gd name="T4" fmla="*/ 19 w 36"/>
                <a:gd name="T5" fmla="*/ 0 h 23"/>
                <a:gd name="T6" fmla="*/ 12 w 36"/>
                <a:gd name="T7" fmla="*/ 3 h 23"/>
                <a:gd name="T8" fmla="*/ 0 w 36"/>
                <a:gd name="T9" fmla="*/ 5 h 23"/>
                <a:gd name="T10" fmla="*/ 7 w 36"/>
                <a:gd name="T11" fmla="*/ 22 h 23"/>
                <a:gd name="T12" fmla="*/ 13 w 36"/>
                <a:gd name="T13" fmla="*/ 23 h 23"/>
                <a:gd name="T14" fmla="*/ 18 w 36"/>
                <a:gd name="T15" fmla="*/ 21 h 23"/>
                <a:gd name="T16" fmla="*/ 26 w 36"/>
                <a:gd name="T17" fmla="*/ 23 h 23"/>
                <a:gd name="T18" fmla="*/ 30 w 36"/>
                <a:gd name="T19" fmla="*/ 19 h 23"/>
                <a:gd name="T20" fmla="*/ 36 w 36"/>
                <a:gd name="T21" fmla="*/ 17 h 23"/>
                <a:gd name="T22" fmla="*/ 32 w 36"/>
                <a:gd name="T23" fmla="*/ 13 h 23"/>
                <a:gd name="T24" fmla="*/ 28 w 36"/>
                <a:gd name="T25" fmla="*/ 14 h 23"/>
                <a:gd name="T26" fmla="*/ 22 w 36"/>
                <a:gd name="T27" fmla="*/ 11 h 23"/>
                <a:gd name="T28" fmla="*/ 23 w 36"/>
                <a:gd name="T29" fmla="*/ 5 h 23"/>
                <a:gd name="T30" fmla="*/ 23 w 36"/>
                <a:gd name="T31" fmla="*/ 5 h 23"/>
                <a:gd name="T32" fmla="*/ 23 w 36"/>
                <a:gd name="T33" fmla="*/ 5 h 23"/>
                <a:gd name="T34" fmla="*/ 23 w 36"/>
                <a:gd name="T35" fmla="*/ 5 h 23"/>
                <a:gd name="T36" fmla="*/ 23 w 36"/>
                <a:gd name="T37" fmla="*/ 5 h 23"/>
                <a:gd name="T38" fmla="*/ 23 w 36"/>
                <a:gd name="T39" fmla="*/ 5 h 23"/>
                <a:gd name="T40" fmla="*/ 23 w 36"/>
                <a:gd name="T41" fmla="*/ 5 h 23"/>
                <a:gd name="T42" fmla="*/ 23 w 36"/>
                <a:gd name="T43" fmla="*/ 5 h 23"/>
                <a:gd name="T44" fmla="*/ 23 w 36"/>
                <a:gd name="T45" fmla="*/ 5 h 23"/>
                <a:gd name="T46" fmla="*/ 23 w 36"/>
                <a:gd name="T47" fmla="*/ 5 h 23"/>
                <a:gd name="T48" fmla="*/ 23 w 36"/>
                <a:gd name="T49" fmla="*/ 5 h 23"/>
                <a:gd name="T50" fmla="*/ 23 w 36"/>
                <a:gd name="T51" fmla="*/ 5 h 23"/>
                <a:gd name="T52" fmla="*/ 23 w 36"/>
                <a:gd name="T53" fmla="*/ 5 h 23"/>
                <a:gd name="T54" fmla="*/ 23 w 36"/>
                <a:gd name="T55" fmla="*/ 5 h 23"/>
                <a:gd name="T56" fmla="*/ 23 w 36"/>
                <a:gd name="T57" fmla="*/ 5 h 23"/>
                <a:gd name="T58" fmla="*/ 23 w 36"/>
                <a:gd name="T59" fmla="*/ 5 h 23"/>
                <a:gd name="T60" fmla="*/ 23 w 36"/>
                <a:gd name="T61" fmla="*/ 5 h 23"/>
                <a:gd name="T62" fmla="*/ 23 w 36"/>
                <a:gd name="T63" fmla="*/ 5 h 23"/>
                <a:gd name="T64" fmla="*/ 23 w 36"/>
                <a:gd name="T65" fmla="*/ 5 h 23"/>
                <a:gd name="T66" fmla="*/ 23 w 36"/>
                <a:gd name="T67" fmla="*/ 5 h 23"/>
                <a:gd name="T68" fmla="*/ 23 w 36"/>
                <a:gd name="T6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23">
                  <a:moveTo>
                    <a:pt x="23" y="5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0" y="5"/>
                  </a:lnTo>
                  <a:lnTo>
                    <a:pt x="7" y="22"/>
                  </a:lnTo>
                  <a:lnTo>
                    <a:pt x="13" y="23"/>
                  </a:lnTo>
                  <a:lnTo>
                    <a:pt x="18" y="21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36" y="17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2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344">
              <a:extLst>
                <a:ext uri="{FF2B5EF4-FFF2-40B4-BE49-F238E27FC236}">
                  <a16:creationId xmlns:a16="http://schemas.microsoft.com/office/drawing/2014/main" id="{640EF164-EF56-4AE2-9F57-B86949E0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040" y="6517053"/>
              <a:ext cx="209866" cy="104932"/>
            </a:xfrm>
            <a:custGeom>
              <a:avLst/>
              <a:gdLst>
                <a:gd name="T0" fmla="*/ 45 w 58"/>
                <a:gd name="T1" fmla="*/ 13 h 29"/>
                <a:gd name="T2" fmla="*/ 29 w 58"/>
                <a:gd name="T3" fmla="*/ 6 h 29"/>
                <a:gd name="T4" fmla="*/ 13 w 58"/>
                <a:gd name="T5" fmla="*/ 6 h 29"/>
                <a:gd name="T6" fmla="*/ 3 w 58"/>
                <a:gd name="T7" fmla="*/ 0 h 29"/>
                <a:gd name="T8" fmla="*/ 0 w 58"/>
                <a:gd name="T9" fmla="*/ 0 h 29"/>
                <a:gd name="T10" fmla="*/ 0 w 58"/>
                <a:gd name="T11" fmla="*/ 5 h 29"/>
                <a:gd name="T12" fmla="*/ 4 w 58"/>
                <a:gd name="T13" fmla="*/ 13 h 29"/>
                <a:gd name="T14" fmla="*/ 43 w 58"/>
                <a:gd name="T15" fmla="*/ 29 h 29"/>
                <a:gd name="T16" fmla="*/ 55 w 58"/>
                <a:gd name="T17" fmla="*/ 28 h 29"/>
                <a:gd name="T18" fmla="*/ 58 w 58"/>
                <a:gd name="T19" fmla="*/ 28 h 29"/>
                <a:gd name="T20" fmla="*/ 58 w 58"/>
                <a:gd name="T21" fmla="*/ 25 h 29"/>
                <a:gd name="T22" fmla="*/ 49 w 58"/>
                <a:gd name="T23" fmla="*/ 23 h 29"/>
                <a:gd name="T24" fmla="*/ 45 w 58"/>
                <a:gd name="T25" fmla="*/ 13 h 29"/>
                <a:gd name="T26" fmla="*/ 45 w 58"/>
                <a:gd name="T27" fmla="*/ 13 h 29"/>
                <a:gd name="T28" fmla="*/ 45 w 58"/>
                <a:gd name="T29" fmla="*/ 13 h 29"/>
                <a:gd name="T30" fmla="*/ 45 w 58"/>
                <a:gd name="T31" fmla="*/ 13 h 29"/>
                <a:gd name="T32" fmla="*/ 45 w 58"/>
                <a:gd name="T33" fmla="*/ 13 h 29"/>
                <a:gd name="T34" fmla="*/ 45 w 58"/>
                <a:gd name="T35" fmla="*/ 13 h 29"/>
                <a:gd name="T36" fmla="*/ 45 w 58"/>
                <a:gd name="T37" fmla="*/ 13 h 29"/>
                <a:gd name="T38" fmla="*/ 45 w 58"/>
                <a:gd name="T39" fmla="*/ 13 h 29"/>
                <a:gd name="T40" fmla="*/ 45 w 58"/>
                <a:gd name="T41" fmla="*/ 13 h 29"/>
                <a:gd name="T42" fmla="*/ 45 w 58"/>
                <a:gd name="T43" fmla="*/ 13 h 29"/>
                <a:gd name="T44" fmla="*/ 45 w 58"/>
                <a:gd name="T45" fmla="*/ 13 h 29"/>
                <a:gd name="T46" fmla="*/ 45 w 58"/>
                <a:gd name="T47" fmla="*/ 13 h 29"/>
                <a:gd name="T48" fmla="*/ 45 w 58"/>
                <a:gd name="T49" fmla="*/ 13 h 29"/>
                <a:gd name="T50" fmla="*/ 45 w 58"/>
                <a:gd name="T51" fmla="*/ 13 h 29"/>
                <a:gd name="T52" fmla="*/ 45 w 58"/>
                <a:gd name="T53" fmla="*/ 13 h 29"/>
                <a:gd name="T54" fmla="*/ 45 w 58"/>
                <a:gd name="T55" fmla="*/ 13 h 29"/>
                <a:gd name="T56" fmla="*/ 45 w 58"/>
                <a:gd name="T57" fmla="*/ 13 h 29"/>
                <a:gd name="T58" fmla="*/ 45 w 58"/>
                <a:gd name="T59" fmla="*/ 13 h 29"/>
                <a:gd name="T60" fmla="*/ 45 w 58"/>
                <a:gd name="T61" fmla="*/ 13 h 29"/>
                <a:gd name="T62" fmla="*/ 45 w 58"/>
                <a:gd name="T63" fmla="*/ 13 h 29"/>
                <a:gd name="T64" fmla="*/ 45 w 58"/>
                <a:gd name="T65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29">
                  <a:moveTo>
                    <a:pt x="45" y="13"/>
                  </a:moveTo>
                  <a:lnTo>
                    <a:pt x="29" y="6"/>
                  </a:lnTo>
                  <a:lnTo>
                    <a:pt x="1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13"/>
                  </a:lnTo>
                  <a:lnTo>
                    <a:pt x="43" y="29"/>
                  </a:lnTo>
                  <a:lnTo>
                    <a:pt x="55" y="28"/>
                  </a:lnTo>
                  <a:lnTo>
                    <a:pt x="58" y="28"/>
                  </a:lnTo>
                  <a:lnTo>
                    <a:pt x="58" y="25"/>
                  </a:lnTo>
                  <a:lnTo>
                    <a:pt x="49" y="2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345">
              <a:extLst>
                <a:ext uri="{FF2B5EF4-FFF2-40B4-BE49-F238E27FC236}">
                  <a16:creationId xmlns:a16="http://schemas.microsoft.com/office/drawing/2014/main" id="{2197202A-F1A4-4500-8576-91C51109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197" y="6517053"/>
              <a:ext cx="387166" cy="329272"/>
            </a:xfrm>
            <a:custGeom>
              <a:avLst/>
              <a:gdLst>
                <a:gd name="T0" fmla="*/ 79 w 107"/>
                <a:gd name="T1" fmla="*/ 28 h 91"/>
                <a:gd name="T2" fmla="*/ 82 w 107"/>
                <a:gd name="T3" fmla="*/ 28 h 91"/>
                <a:gd name="T4" fmla="*/ 83 w 107"/>
                <a:gd name="T5" fmla="*/ 33 h 91"/>
                <a:gd name="T6" fmla="*/ 102 w 107"/>
                <a:gd name="T7" fmla="*/ 49 h 91"/>
                <a:gd name="T8" fmla="*/ 106 w 107"/>
                <a:gd name="T9" fmla="*/ 80 h 91"/>
                <a:gd name="T10" fmla="*/ 107 w 107"/>
                <a:gd name="T11" fmla="*/ 91 h 91"/>
                <a:gd name="T12" fmla="*/ 94 w 107"/>
                <a:gd name="T13" fmla="*/ 91 h 91"/>
                <a:gd name="T14" fmla="*/ 90 w 107"/>
                <a:gd name="T15" fmla="*/ 77 h 91"/>
                <a:gd name="T16" fmla="*/ 69 w 107"/>
                <a:gd name="T17" fmla="*/ 80 h 91"/>
                <a:gd name="T18" fmla="*/ 43 w 107"/>
                <a:gd name="T19" fmla="*/ 73 h 91"/>
                <a:gd name="T20" fmla="*/ 33 w 107"/>
                <a:gd name="T21" fmla="*/ 77 h 91"/>
                <a:gd name="T22" fmla="*/ 13 w 107"/>
                <a:gd name="T23" fmla="*/ 73 h 91"/>
                <a:gd name="T24" fmla="*/ 12 w 107"/>
                <a:gd name="T25" fmla="*/ 58 h 91"/>
                <a:gd name="T26" fmla="*/ 14 w 107"/>
                <a:gd name="T27" fmla="*/ 46 h 91"/>
                <a:gd name="T28" fmla="*/ 18 w 107"/>
                <a:gd name="T29" fmla="*/ 38 h 91"/>
                <a:gd name="T30" fmla="*/ 15 w 107"/>
                <a:gd name="T31" fmla="*/ 32 h 91"/>
                <a:gd name="T32" fmla="*/ 5 w 107"/>
                <a:gd name="T33" fmla="*/ 29 h 91"/>
                <a:gd name="T34" fmla="*/ 0 w 107"/>
                <a:gd name="T35" fmla="*/ 21 h 91"/>
                <a:gd name="T36" fmla="*/ 0 w 107"/>
                <a:gd name="T37" fmla="*/ 15 h 91"/>
                <a:gd name="T38" fmla="*/ 1 w 107"/>
                <a:gd name="T39" fmla="*/ 6 h 91"/>
                <a:gd name="T40" fmla="*/ 6 w 107"/>
                <a:gd name="T41" fmla="*/ 4 h 91"/>
                <a:gd name="T42" fmla="*/ 14 w 107"/>
                <a:gd name="T43" fmla="*/ 6 h 91"/>
                <a:gd name="T44" fmla="*/ 18 w 107"/>
                <a:gd name="T45" fmla="*/ 2 h 91"/>
                <a:gd name="T46" fmla="*/ 24 w 107"/>
                <a:gd name="T47" fmla="*/ 0 h 91"/>
                <a:gd name="T48" fmla="*/ 24 w 107"/>
                <a:gd name="T49" fmla="*/ 5 h 91"/>
                <a:gd name="T50" fmla="*/ 19 w 107"/>
                <a:gd name="T51" fmla="*/ 10 h 91"/>
                <a:gd name="T52" fmla="*/ 18 w 107"/>
                <a:gd name="T53" fmla="*/ 26 h 91"/>
                <a:gd name="T54" fmla="*/ 21 w 107"/>
                <a:gd name="T55" fmla="*/ 31 h 91"/>
                <a:gd name="T56" fmla="*/ 24 w 107"/>
                <a:gd name="T57" fmla="*/ 29 h 91"/>
                <a:gd name="T58" fmla="*/ 42 w 107"/>
                <a:gd name="T59" fmla="*/ 28 h 91"/>
                <a:gd name="T60" fmla="*/ 49 w 107"/>
                <a:gd name="T61" fmla="*/ 32 h 91"/>
                <a:gd name="T62" fmla="*/ 50 w 107"/>
                <a:gd name="T63" fmla="*/ 37 h 91"/>
                <a:gd name="T64" fmla="*/ 70 w 107"/>
                <a:gd name="T65" fmla="*/ 34 h 91"/>
                <a:gd name="T66" fmla="*/ 79 w 107"/>
                <a:gd name="T67" fmla="*/ 28 h 91"/>
                <a:gd name="T68" fmla="*/ 79 w 107"/>
                <a:gd name="T69" fmla="*/ 28 h 91"/>
                <a:gd name="T70" fmla="*/ 79 w 107"/>
                <a:gd name="T71" fmla="*/ 28 h 91"/>
                <a:gd name="T72" fmla="*/ 79 w 107"/>
                <a:gd name="T73" fmla="*/ 28 h 91"/>
                <a:gd name="T74" fmla="*/ 79 w 107"/>
                <a:gd name="T75" fmla="*/ 28 h 91"/>
                <a:gd name="T76" fmla="*/ 79 w 107"/>
                <a:gd name="T77" fmla="*/ 28 h 91"/>
                <a:gd name="T78" fmla="*/ 79 w 107"/>
                <a:gd name="T79" fmla="*/ 28 h 91"/>
                <a:gd name="T80" fmla="*/ 79 w 107"/>
                <a:gd name="T81" fmla="*/ 28 h 91"/>
                <a:gd name="T82" fmla="*/ 79 w 107"/>
                <a:gd name="T83" fmla="*/ 28 h 91"/>
                <a:gd name="T84" fmla="*/ 79 w 107"/>
                <a:gd name="T85" fmla="*/ 28 h 91"/>
                <a:gd name="T86" fmla="*/ 79 w 107"/>
                <a:gd name="T87" fmla="*/ 28 h 91"/>
                <a:gd name="T88" fmla="*/ 79 w 107"/>
                <a:gd name="T89" fmla="*/ 28 h 91"/>
                <a:gd name="T90" fmla="*/ 79 w 107"/>
                <a:gd name="T91" fmla="*/ 28 h 91"/>
                <a:gd name="T92" fmla="*/ 79 w 107"/>
                <a:gd name="T93" fmla="*/ 28 h 91"/>
                <a:gd name="T94" fmla="*/ 79 w 107"/>
                <a:gd name="T95" fmla="*/ 28 h 91"/>
                <a:gd name="T96" fmla="*/ 79 w 107"/>
                <a:gd name="T97" fmla="*/ 28 h 91"/>
                <a:gd name="T98" fmla="*/ 79 w 107"/>
                <a:gd name="T99" fmla="*/ 28 h 91"/>
                <a:gd name="T100" fmla="*/ 79 w 107"/>
                <a:gd name="T101" fmla="*/ 28 h 91"/>
                <a:gd name="T102" fmla="*/ 79 w 107"/>
                <a:gd name="T103" fmla="*/ 28 h 91"/>
                <a:gd name="T104" fmla="*/ 79 w 107"/>
                <a:gd name="T105" fmla="*/ 28 h 91"/>
                <a:gd name="T106" fmla="*/ 79 w 107"/>
                <a:gd name="T107" fmla="*/ 2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91">
                  <a:moveTo>
                    <a:pt x="79" y="28"/>
                  </a:moveTo>
                  <a:lnTo>
                    <a:pt x="82" y="28"/>
                  </a:lnTo>
                  <a:lnTo>
                    <a:pt x="83" y="33"/>
                  </a:lnTo>
                  <a:lnTo>
                    <a:pt x="102" y="49"/>
                  </a:lnTo>
                  <a:lnTo>
                    <a:pt x="106" y="80"/>
                  </a:lnTo>
                  <a:lnTo>
                    <a:pt x="107" y="91"/>
                  </a:lnTo>
                  <a:lnTo>
                    <a:pt x="94" y="91"/>
                  </a:lnTo>
                  <a:lnTo>
                    <a:pt x="90" y="77"/>
                  </a:lnTo>
                  <a:lnTo>
                    <a:pt x="69" y="80"/>
                  </a:lnTo>
                  <a:lnTo>
                    <a:pt x="43" y="73"/>
                  </a:lnTo>
                  <a:lnTo>
                    <a:pt x="33" y="77"/>
                  </a:lnTo>
                  <a:lnTo>
                    <a:pt x="13" y="73"/>
                  </a:lnTo>
                  <a:lnTo>
                    <a:pt x="12" y="58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15" y="32"/>
                  </a:lnTo>
                  <a:lnTo>
                    <a:pt x="5" y="29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6"/>
                  </a:lnTo>
                  <a:lnTo>
                    <a:pt x="6" y="4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26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42" y="28"/>
                  </a:lnTo>
                  <a:lnTo>
                    <a:pt x="49" y="32"/>
                  </a:lnTo>
                  <a:lnTo>
                    <a:pt x="50" y="37"/>
                  </a:lnTo>
                  <a:lnTo>
                    <a:pt x="70" y="34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346">
              <a:extLst>
                <a:ext uri="{FF2B5EF4-FFF2-40B4-BE49-F238E27FC236}">
                  <a16:creationId xmlns:a16="http://schemas.microsoft.com/office/drawing/2014/main" id="{CF2FB7EF-6ED1-48AF-BAAC-4692F85E5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895" y="6488107"/>
              <a:ext cx="224339" cy="119407"/>
            </a:xfrm>
            <a:custGeom>
              <a:avLst/>
              <a:gdLst>
                <a:gd name="T0" fmla="*/ 49 w 62"/>
                <a:gd name="T1" fmla="*/ 7 h 33"/>
                <a:gd name="T2" fmla="*/ 15 w 62"/>
                <a:gd name="T3" fmla="*/ 4 h 33"/>
                <a:gd name="T4" fmla="*/ 9 w 62"/>
                <a:gd name="T5" fmla="*/ 0 h 33"/>
                <a:gd name="T6" fmla="*/ 0 w 62"/>
                <a:gd name="T7" fmla="*/ 8 h 33"/>
                <a:gd name="T8" fmla="*/ 10 w 62"/>
                <a:gd name="T9" fmla="*/ 14 h 33"/>
                <a:gd name="T10" fmla="*/ 26 w 62"/>
                <a:gd name="T11" fmla="*/ 14 h 33"/>
                <a:gd name="T12" fmla="*/ 42 w 62"/>
                <a:gd name="T13" fmla="*/ 21 h 33"/>
                <a:gd name="T14" fmla="*/ 46 w 62"/>
                <a:gd name="T15" fmla="*/ 31 h 33"/>
                <a:gd name="T16" fmla="*/ 55 w 62"/>
                <a:gd name="T17" fmla="*/ 33 h 33"/>
                <a:gd name="T18" fmla="*/ 62 w 62"/>
                <a:gd name="T19" fmla="*/ 19 h 33"/>
                <a:gd name="T20" fmla="*/ 49 w 62"/>
                <a:gd name="T21" fmla="*/ 7 h 33"/>
                <a:gd name="T22" fmla="*/ 49 w 62"/>
                <a:gd name="T23" fmla="*/ 7 h 33"/>
                <a:gd name="T24" fmla="*/ 49 w 62"/>
                <a:gd name="T25" fmla="*/ 7 h 33"/>
                <a:gd name="T26" fmla="*/ 49 w 62"/>
                <a:gd name="T27" fmla="*/ 7 h 33"/>
                <a:gd name="T28" fmla="*/ 49 w 62"/>
                <a:gd name="T29" fmla="*/ 7 h 33"/>
                <a:gd name="T30" fmla="*/ 49 w 62"/>
                <a:gd name="T31" fmla="*/ 7 h 33"/>
                <a:gd name="T32" fmla="*/ 49 w 62"/>
                <a:gd name="T33" fmla="*/ 7 h 33"/>
                <a:gd name="T34" fmla="*/ 49 w 62"/>
                <a:gd name="T35" fmla="*/ 7 h 33"/>
                <a:gd name="T36" fmla="*/ 49 w 62"/>
                <a:gd name="T37" fmla="*/ 7 h 33"/>
                <a:gd name="T38" fmla="*/ 49 w 62"/>
                <a:gd name="T39" fmla="*/ 7 h 33"/>
                <a:gd name="T40" fmla="*/ 49 w 62"/>
                <a:gd name="T41" fmla="*/ 7 h 33"/>
                <a:gd name="T42" fmla="*/ 49 w 62"/>
                <a:gd name="T43" fmla="*/ 7 h 33"/>
                <a:gd name="T44" fmla="*/ 49 w 62"/>
                <a:gd name="T45" fmla="*/ 7 h 33"/>
                <a:gd name="T46" fmla="*/ 49 w 62"/>
                <a:gd name="T47" fmla="*/ 7 h 33"/>
                <a:gd name="T48" fmla="*/ 49 w 62"/>
                <a:gd name="T49" fmla="*/ 7 h 33"/>
                <a:gd name="T50" fmla="*/ 49 w 62"/>
                <a:gd name="T51" fmla="*/ 7 h 33"/>
                <a:gd name="T52" fmla="*/ 49 w 62"/>
                <a:gd name="T53" fmla="*/ 7 h 33"/>
                <a:gd name="T54" fmla="*/ 49 w 62"/>
                <a:gd name="T55" fmla="*/ 7 h 33"/>
                <a:gd name="T56" fmla="*/ 49 w 62"/>
                <a:gd name="T57" fmla="*/ 7 h 33"/>
                <a:gd name="T58" fmla="*/ 49 w 62"/>
                <a:gd name="T59" fmla="*/ 7 h 33"/>
                <a:gd name="T60" fmla="*/ 49 w 62"/>
                <a:gd name="T61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33">
                  <a:moveTo>
                    <a:pt x="49" y="7"/>
                  </a:moveTo>
                  <a:lnTo>
                    <a:pt x="15" y="4"/>
                  </a:lnTo>
                  <a:lnTo>
                    <a:pt x="9" y="0"/>
                  </a:lnTo>
                  <a:lnTo>
                    <a:pt x="0" y="8"/>
                  </a:lnTo>
                  <a:lnTo>
                    <a:pt x="10" y="14"/>
                  </a:lnTo>
                  <a:lnTo>
                    <a:pt x="26" y="14"/>
                  </a:lnTo>
                  <a:lnTo>
                    <a:pt x="42" y="21"/>
                  </a:lnTo>
                  <a:lnTo>
                    <a:pt x="46" y="31"/>
                  </a:lnTo>
                  <a:lnTo>
                    <a:pt x="55" y="33"/>
                  </a:lnTo>
                  <a:lnTo>
                    <a:pt x="62" y="1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347">
              <a:extLst>
                <a:ext uri="{FF2B5EF4-FFF2-40B4-BE49-F238E27FC236}">
                  <a16:creationId xmlns:a16="http://schemas.microsoft.com/office/drawing/2014/main" id="{71DE6B25-9E17-431F-96D2-93A559CE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379" y="5579895"/>
              <a:ext cx="159209" cy="271378"/>
            </a:xfrm>
            <a:custGeom>
              <a:avLst/>
              <a:gdLst>
                <a:gd name="T0" fmla="*/ 44 w 44"/>
                <a:gd name="T1" fmla="*/ 26 h 75"/>
                <a:gd name="T2" fmla="*/ 22 w 44"/>
                <a:gd name="T3" fmla="*/ 14 h 75"/>
                <a:gd name="T4" fmla="*/ 18 w 44"/>
                <a:gd name="T5" fmla="*/ 0 h 75"/>
                <a:gd name="T6" fmla="*/ 3 w 44"/>
                <a:gd name="T7" fmla="*/ 27 h 75"/>
                <a:gd name="T8" fmla="*/ 0 w 44"/>
                <a:gd name="T9" fmla="*/ 42 h 75"/>
                <a:gd name="T10" fmla="*/ 3 w 44"/>
                <a:gd name="T11" fmla="*/ 57 h 75"/>
                <a:gd name="T12" fmla="*/ 12 w 44"/>
                <a:gd name="T13" fmla="*/ 75 h 75"/>
                <a:gd name="T14" fmla="*/ 22 w 44"/>
                <a:gd name="T15" fmla="*/ 72 h 75"/>
                <a:gd name="T16" fmla="*/ 41 w 44"/>
                <a:gd name="T17" fmla="*/ 69 h 75"/>
                <a:gd name="T18" fmla="*/ 44 w 44"/>
                <a:gd name="T19" fmla="*/ 26 h 75"/>
                <a:gd name="T20" fmla="*/ 44 w 44"/>
                <a:gd name="T21" fmla="*/ 26 h 75"/>
                <a:gd name="T22" fmla="*/ 44 w 44"/>
                <a:gd name="T23" fmla="*/ 26 h 75"/>
                <a:gd name="T24" fmla="*/ 44 w 44"/>
                <a:gd name="T25" fmla="*/ 26 h 75"/>
                <a:gd name="T26" fmla="*/ 44 w 44"/>
                <a:gd name="T27" fmla="*/ 26 h 75"/>
                <a:gd name="T28" fmla="*/ 44 w 44"/>
                <a:gd name="T29" fmla="*/ 26 h 75"/>
                <a:gd name="T30" fmla="*/ 44 w 44"/>
                <a:gd name="T31" fmla="*/ 26 h 75"/>
                <a:gd name="T32" fmla="*/ 44 w 44"/>
                <a:gd name="T33" fmla="*/ 26 h 75"/>
                <a:gd name="T34" fmla="*/ 44 w 44"/>
                <a:gd name="T35" fmla="*/ 26 h 75"/>
                <a:gd name="T36" fmla="*/ 44 w 44"/>
                <a:gd name="T37" fmla="*/ 26 h 75"/>
                <a:gd name="T38" fmla="*/ 44 w 44"/>
                <a:gd name="T39" fmla="*/ 26 h 75"/>
                <a:gd name="T40" fmla="*/ 44 w 44"/>
                <a:gd name="T41" fmla="*/ 26 h 75"/>
                <a:gd name="T42" fmla="*/ 44 w 44"/>
                <a:gd name="T43" fmla="*/ 26 h 75"/>
                <a:gd name="T44" fmla="*/ 44 w 44"/>
                <a:gd name="T45" fmla="*/ 26 h 75"/>
                <a:gd name="T46" fmla="*/ 44 w 44"/>
                <a:gd name="T47" fmla="*/ 26 h 75"/>
                <a:gd name="T48" fmla="*/ 44 w 44"/>
                <a:gd name="T49" fmla="*/ 26 h 75"/>
                <a:gd name="T50" fmla="*/ 44 w 44"/>
                <a:gd name="T51" fmla="*/ 26 h 75"/>
                <a:gd name="T52" fmla="*/ 44 w 44"/>
                <a:gd name="T53" fmla="*/ 26 h 75"/>
                <a:gd name="T54" fmla="*/ 44 w 44"/>
                <a:gd name="T55" fmla="*/ 26 h 75"/>
                <a:gd name="T56" fmla="*/ 44 w 44"/>
                <a:gd name="T57" fmla="*/ 26 h 75"/>
                <a:gd name="T58" fmla="*/ 44 w 44"/>
                <a:gd name="T59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75">
                  <a:moveTo>
                    <a:pt x="44" y="26"/>
                  </a:moveTo>
                  <a:lnTo>
                    <a:pt x="22" y="14"/>
                  </a:lnTo>
                  <a:lnTo>
                    <a:pt x="18" y="0"/>
                  </a:lnTo>
                  <a:lnTo>
                    <a:pt x="3" y="27"/>
                  </a:lnTo>
                  <a:lnTo>
                    <a:pt x="0" y="42"/>
                  </a:lnTo>
                  <a:lnTo>
                    <a:pt x="3" y="57"/>
                  </a:lnTo>
                  <a:lnTo>
                    <a:pt x="12" y="75"/>
                  </a:lnTo>
                  <a:lnTo>
                    <a:pt x="22" y="72"/>
                  </a:lnTo>
                  <a:lnTo>
                    <a:pt x="41" y="69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348">
              <a:extLst>
                <a:ext uri="{FF2B5EF4-FFF2-40B4-BE49-F238E27FC236}">
                  <a16:creationId xmlns:a16="http://schemas.microsoft.com/office/drawing/2014/main" id="{3F0C20D1-D4DB-4BF9-ADFC-92AFC659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510" y="5503909"/>
              <a:ext cx="133880" cy="170064"/>
            </a:xfrm>
            <a:custGeom>
              <a:avLst/>
              <a:gdLst>
                <a:gd name="T0" fmla="*/ 26 w 37"/>
                <a:gd name="T1" fmla="*/ 47 h 47"/>
                <a:gd name="T2" fmla="*/ 31 w 37"/>
                <a:gd name="T3" fmla="*/ 46 h 47"/>
                <a:gd name="T4" fmla="*/ 36 w 37"/>
                <a:gd name="T5" fmla="*/ 37 h 47"/>
                <a:gd name="T6" fmla="*/ 37 w 37"/>
                <a:gd name="T7" fmla="*/ 14 h 47"/>
                <a:gd name="T8" fmla="*/ 32 w 37"/>
                <a:gd name="T9" fmla="*/ 3 h 47"/>
                <a:gd name="T10" fmla="*/ 24 w 37"/>
                <a:gd name="T11" fmla="*/ 10 h 47"/>
                <a:gd name="T12" fmla="*/ 11 w 37"/>
                <a:gd name="T13" fmla="*/ 0 h 47"/>
                <a:gd name="T14" fmla="*/ 4 w 37"/>
                <a:gd name="T15" fmla="*/ 9 h 47"/>
                <a:gd name="T16" fmla="*/ 0 w 37"/>
                <a:gd name="T17" fmla="*/ 21 h 47"/>
                <a:gd name="T18" fmla="*/ 4 w 37"/>
                <a:gd name="T19" fmla="*/ 35 h 47"/>
                <a:gd name="T20" fmla="*/ 26 w 37"/>
                <a:gd name="T21" fmla="*/ 47 h 47"/>
                <a:gd name="T22" fmla="*/ 26 w 37"/>
                <a:gd name="T23" fmla="*/ 47 h 47"/>
                <a:gd name="T24" fmla="*/ 26 w 37"/>
                <a:gd name="T25" fmla="*/ 47 h 47"/>
                <a:gd name="T26" fmla="*/ 26 w 37"/>
                <a:gd name="T27" fmla="*/ 47 h 47"/>
                <a:gd name="T28" fmla="*/ 26 w 37"/>
                <a:gd name="T29" fmla="*/ 47 h 47"/>
                <a:gd name="T30" fmla="*/ 26 w 37"/>
                <a:gd name="T31" fmla="*/ 47 h 47"/>
                <a:gd name="T32" fmla="*/ 26 w 37"/>
                <a:gd name="T33" fmla="*/ 47 h 47"/>
                <a:gd name="T34" fmla="*/ 26 w 37"/>
                <a:gd name="T35" fmla="*/ 47 h 47"/>
                <a:gd name="T36" fmla="*/ 26 w 37"/>
                <a:gd name="T37" fmla="*/ 47 h 47"/>
                <a:gd name="T38" fmla="*/ 26 w 37"/>
                <a:gd name="T39" fmla="*/ 47 h 47"/>
                <a:gd name="T40" fmla="*/ 26 w 37"/>
                <a:gd name="T41" fmla="*/ 47 h 47"/>
                <a:gd name="T42" fmla="*/ 26 w 37"/>
                <a:gd name="T43" fmla="*/ 47 h 47"/>
                <a:gd name="T44" fmla="*/ 26 w 37"/>
                <a:gd name="T45" fmla="*/ 47 h 47"/>
                <a:gd name="T46" fmla="*/ 26 w 37"/>
                <a:gd name="T47" fmla="*/ 47 h 47"/>
                <a:gd name="T48" fmla="*/ 26 w 37"/>
                <a:gd name="T49" fmla="*/ 47 h 47"/>
                <a:gd name="T50" fmla="*/ 26 w 37"/>
                <a:gd name="T51" fmla="*/ 47 h 47"/>
                <a:gd name="T52" fmla="*/ 26 w 37"/>
                <a:gd name="T53" fmla="*/ 47 h 47"/>
                <a:gd name="T54" fmla="*/ 26 w 37"/>
                <a:gd name="T55" fmla="*/ 47 h 47"/>
                <a:gd name="T56" fmla="*/ 26 w 37"/>
                <a:gd name="T57" fmla="*/ 47 h 47"/>
                <a:gd name="T58" fmla="*/ 26 w 37"/>
                <a:gd name="T59" fmla="*/ 47 h 47"/>
                <a:gd name="T60" fmla="*/ 26 w 37"/>
                <a:gd name="T6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7">
                  <a:moveTo>
                    <a:pt x="26" y="47"/>
                  </a:moveTo>
                  <a:lnTo>
                    <a:pt x="31" y="46"/>
                  </a:lnTo>
                  <a:lnTo>
                    <a:pt x="36" y="37"/>
                  </a:lnTo>
                  <a:lnTo>
                    <a:pt x="37" y="14"/>
                  </a:lnTo>
                  <a:lnTo>
                    <a:pt x="32" y="3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4" y="9"/>
                  </a:lnTo>
                  <a:lnTo>
                    <a:pt x="0" y="21"/>
                  </a:lnTo>
                  <a:lnTo>
                    <a:pt x="4" y="3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349">
              <a:extLst>
                <a:ext uri="{FF2B5EF4-FFF2-40B4-BE49-F238E27FC236}">
                  <a16:creationId xmlns:a16="http://schemas.microsoft.com/office/drawing/2014/main" id="{4496DD21-E5C3-4C6A-9027-6392F559F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51" y="6137123"/>
              <a:ext cx="423350" cy="314798"/>
            </a:xfrm>
            <a:custGeom>
              <a:avLst/>
              <a:gdLst>
                <a:gd name="T0" fmla="*/ 104 w 117"/>
                <a:gd name="T1" fmla="*/ 75 h 87"/>
                <a:gd name="T2" fmla="*/ 100 w 117"/>
                <a:gd name="T3" fmla="*/ 68 h 87"/>
                <a:gd name="T4" fmla="*/ 104 w 117"/>
                <a:gd name="T5" fmla="*/ 59 h 87"/>
                <a:gd name="T6" fmla="*/ 103 w 117"/>
                <a:gd name="T7" fmla="*/ 42 h 87"/>
                <a:gd name="T8" fmla="*/ 111 w 117"/>
                <a:gd name="T9" fmla="*/ 28 h 87"/>
                <a:gd name="T10" fmla="*/ 117 w 117"/>
                <a:gd name="T11" fmla="*/ 24 h 87"/>
                <a:gd name="T12" fmla="*/ 116 w 117"/>
                <a:gd name="T13" fmla="*/ 9 h 87"/>
                <a:gd name="T14" fmla="*/ 106 w 117"/>
                <a:gd name="T15" fmla="*/ 0 h 87"/>
                <a:gd name="T16" fmla="*/ 104 w 117"/>
                <a:gd name="T17" fmla="*/ 14 h 87"/>
                <a:gd name="T18" fmla="*/ 93 w 117"/>
                <a:gd name="T19" fmla="*/ 11 h 87"/>
                <a:gd name="T20" fmla="*/ 84 w 117"/>
                <a:gd name="T21" fmla="*/ 25 h 87"/>
                <a:gd name="T22" fmla="*/ 87 w 117"/>
                <a:gd name="T23" fmla="*/ 37 h 87"/>
                <a:gd name="T24" fmla="*/ 82 w 117"/>
                <a:gd name="T25" fmla="*/ 41 h 87"/>
                <a:gd name="T26" fmla="*/ 58 w 117"/>
                <a:gd name="T27" fmla="*/ 25 h 87"/>
                <a:gd name="T28" fmla="*/ 35 w 117"/>
                <a:gd name="T29" fmla="*/ 18 h 87"/>
                <a:gd name="T30" fmla="*/ 25 w 117"/>
                <a:gd name="T31" fmla="*/ 18 h 87"/>
                <a:gd name="T32" fmla="*/ 7 w 117"/>
                <a:gd name="T33" fmla="*/ 33 h 87"/>
                <a:gd name="T34" fmla="*/ 6 w 117"/>
                <a:gd name="T35" fmla="*/ 48 h 87"/>
                <a:gd name="T36" fmla="*/ 0 w 117"/>
                <a:gd name="T37" fmla="*/ 56 h 87"/>
                <a:gd name="T38" fmla="*/ 34 w 117"/>
                <a:gd name="T39" fmla="*/ 81 h 87"/>
                <a:gd name="T40" fmla="*/ 54 w 117"/>
                <a:gd name="T41" fmla="*/ 87 h 87"/>
                <a:gd name="T42" fmla="*/ 77 w 117"/>
                <a:gd name="T43" fmla="*/ 82 h 87"/>
                <a:gd name="T44" fmla="*/ 104 w 117"/>
                <a:gd name="T45" fmla="*/ 75 h 87"/>
                <a:gd name="T46" fmla="*/ 104 w 117"/>
                <a:gd name="T47" fmla="*/ 75 h 87"/>
                <a:gd name="T48" fmla="*/ 104 w 117"/>
                <a:gd name="T49" fmla="*/ 75 h 87"/>
                <a:gd name="T50" fmla="*/ 104 w 117"/>
                <a:gd name="T51" fmla="*/ 75 h 87"/>
                <a:gd name="T52" fmla="*/ 104 w 117"/>
                <a:gd name="T53" fmla="*/ 75 h 87"/>
                <a:gd name="T54" fmla="*/ 104 w 117"/>
                <a:gd name="T55" fmla="*/ 75 h 87"/>
                <a:gd name="T56" fmla="*/ 104 w 117"/>
                <a:gd name="T57" fmla="*/ 75 h 87"/>
                <a:gd name="T58" fmla="*/ 104 w 117"/>
                <a:gd name="T59" fmla="*/ 75 h 87"/>
                <a:gd name="T60" fmla="*/ 104 w 117"/>
                <a:gd name="T61" fmla="*/ 75 h 87"/>
                <a:gd name="T62" fmla="*/ 104 w 117"/>
                <a:gd name="T63" fmla="*/ 75 h 87"/>
                <a:gd name="T64" fmla="*/ 104 w 117"/>
                <a:gd name="T65" fmla="*/ 75 h 87"/>
                <a:gd name="T66" fmla="*/ 104 w 117"/>
                <a:gd name="T67" fmla="*/ 75 h 87"/>
                <a:gd name="T68" fmla="*/ 104 w 117"/>
                <a:gd name="T69" fmla="*/ 75 h 87"/>
                <a:gd name="T70" fmla="*/ 104 w 117"/>
                <a:gd name="T71" fmla="*/ 75 h 87"/>
                <a:gd name="T72" fmla="*/ 104 w 117"/>
                <a:gd name="T73" fmla="*/ 75 h 87"/>
                <a:gd name="T74" fmla="*/ 104 w 117"/>
                <a:gd name="T75" fmla="*/ 75 h 87"/>
                <a:gd name="T76" fmla="*/ 104 w 117"/>
                <a:gd name="T77" fmla="*/ 75 h 87"/>
                <a:gd name="T78" fmla="*/ 104 w 117"/>
                <a:gd name="T79" fmla="*/ 75 h 87"/>
                <a:gd name="T80" fmla="*/ 104 w 117"/>
                <a:gd name="T81" fmla="*/ 75 h 87"/>
                <a:gd name="T82" fmla="*/ 104 w 117"/>
                <a:gd name="T83" fmla="*/ 75 h 87"/>
                <a:gd name="T84" fmla="*/ 104 w 117"/>
                <a:gd name="T85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87">
                  <a:moveTo>
                    <a:pt x="104" y="75"/>
                  </a:moveTo>
                  <a:lnTo>
                    <a:pt x="100" y="68"/>
                  </a:lnTo>
                  <a:lnTo>
                    <a:pt x="104" y="59"/>
                  </a:lnTo>
                  <a:lnTo>
                    <a:pt x="103" y="42"/>
                  </a:lnTo>
                  <a:lnTo>
                    <a:pt x="111" y="28"/>
                  </a:lnTo>
                  <a:lnTo>
                    <a:pt x="117" y="24"/>
                  </a:lnTo>
                  <a:lnTo>
                    <a:pt x="116" y="9"/>
                  </a:lnTo>
                  <a:lnTo>
                    <a:pt x="106" y="0"/>
                  </a:lnTo>
                  <a:lnTo>
                    <a:pt x="104" y="14"/>
                  </a:lnTo>
                  <a:lnTo>
                    <a:pt x="93" y="11"/>
                  </a:lnTo>
                  <a:lnTo>
                    <a:pt x="84" y="25"/>
                  </a:lnTo>
                  <a:lnTo>
                    <a:pt x="87" y="37"/>
                  </a:lnTo>
                  <a:lnTo>
                    <a:pt x="82" y="41"/>
                  </a:lnTo>
                  <a:lnTo>
                    <a:pt x="58" y="25"/>
                  </a:lnTo>
                  <a:lnTo>
                    <a:pt x="35" y="18"/>
                  </a:lnTo>
                  <a:lnTo>
                    <a:pt x="25" y="18"/>
                  </a:lnTo>
                  <a:lnTo>
                    <a:pt x="7" y="33"/>
                  </a:lnTo>
                  <a:lnTo>
                    <a:pt x="6" y="48"/>
                  </a:lnTo>
                  <a:lnTo>
                    <a:pt x="0" y="56"/>
                  </a:lnTo>
                  <a:lnTo>
                    <a:pt x="34" y="81"/>
                  </a:lnTo>
                  <a:lnTo>
                    <a:pt x="54" y="87"/>
                  </a:lnTo>
                  <a:lnTo>
                    <a:pt x="77" y="82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5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350">
              <a:extLst>
                <a:ext uri="{FF2B5EF4-FFF2-40B4-BE49-F238E27FC236}">
                  <a16:creationId xmlns:a16="http://schemas.microsoft.com/office/drawing/2014/main" id="{D13571B3-F14F-42BD-B8D5-78E89716C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979" y="5388121"/>
              <a:ext cx="383548" cy="408875"/>
            </a:xfrm>
            <a:custGeom>
              <a:avLst/>
              <a:gdLst>
                <a:gd name="T0" fmla="*/ 48 w 106"/>
                <a:gd name="T1" fmla="*/ 104 h 113"/>
                <a:gd name="T2" fmla="*/ 83 w 106"/>
                <a:gd name="T3" fmla="*/ 113 h 113"/>
                <a:gd name="T4" fmla="*/ 93 w 106"/>
                <a:gd name="T5" fmla="*/ 105 h 113"/>
                <a:gd name="T6" fmla="*/ 103 w 106"/>
                <a:gd name="T7" fmla="*/ 107 h 113"/>
                <a:gd name="T8" fmla="*/ 106 w 106"/>
                <a:gd name="T9" fmla="*/ 103 h 113"/>
                <a:gd name="T10" fmla="*/ 95 w 106"/>
                <a:gd name="T11" fmla="*/ 86 h 113"/>
                <a:gd name="T12" fmla="*/ 77 w 106"/>
                <a:gd name="T13" fmla="*/ 86 h 113"/>
                <a:gd name="T14" fmla="*/ 51 w 106"/>
                <a:gd name="T15" fmla="*/ 73 h 113"/>
                <a:gd name="T16" fmla="*/ 32 w 106"/>
                <a:gd name="T17" fmla="*/ 11 h 113"/>
                <a:gd name="T18" fmla="*/ 26 w 106"/>
                <a:gd name="T19" fmla="*/ 5 h 113"/>
                <a:gd name="T20" fmla="*/ 19 w 106"/>
                <a:gd name="T21" fmla="*/ 0 h 113"/>
                <a:gd name="T22" fmla="*/ 0 w 106"/>
                <a:gd name="T23" fmla="*/ 13 h 113"/>
                <a:gd name="T24" fmla="*/ 9 w 106"/>
                <a:gd name="T25" fmla="*/ 34 h 113"/>
                <a:gd name="T26" fmla="*/ 5 w 106"/>
                <a:gd name="T27" fmla="*/ 38 h 113"/>
                <a:gd name="T28" fmla="*/ 40 w 106"/>
                <a:gd name="T29" fmla="*/ 82 h 113"/>
                <a:gd name="T30" fmla="*/ 48 w 106"/>
                <a:gd name="T31" fmla="*/ 104 h 113"/>
                <a:gd name="T32" fmla="*/ 48 w 106"/>
                <a:gd name="T33" fmla="*/ 104 h 113"/>
                <a:gd name="T34" fmla="*/ 48 w 106"/>
                <a:gd name="T35" fmla="*/ 104 h 113"/>
                <a:gd name="T36" fmla="*/ 48 w 106"/>
                <a:gd name="T37" fmla="*/ 104 h 113"/>
                <a:gd name="T38" fmla="*/ 48 w 106"/>
                <a:gd name="T39" fmla="*/ 104 h 113"/>
                <a:gd name="T40" fmla="*/ 48 w 106"/>
                <a:gd name="T41" fmla="*/ 104 h 113"/>
                <a:gd name="T42" fmla="*/ 48 w 106"/>
                <a:gd name="T43" fmla="*/ 104 h 113"/>
                <a:gd name="T44" fmla="*/ 48 w 106"/>
                <a:gd name="T45" fmla="*/ 104 h 113"/>
                <a:gd name="T46" fmla="*/ 48 w 106"/>
                <a:gd name="T47" fmla="*/ 104 h 113"/>
                <a:gd name="T48" fmla="*/ 48 w 106"/>
                <a:gd name="T49" fmla="*/ 104 h 113"/>
                <a:gd name="T50" fmla="*/ 48 w 106"/>
                <a:gd name="T51" fmla="*/ 104 h 113"/>
                <a:gd name="T52" fmla="*/ 48 w 106"/>
                <a:gd name="T53" fmla="*/ 104 h 113"/>
                <a:gd name="T54" fmla="*/ 48 w 106"/>
                <a:gd name="T55" fmla="*/ 104 h 113"/>
                <a:gd name="T56" fmla="*/ 48 w 106"/>
                <a:gd name="T57" fmla="*/ 104 h 113"/>
                <a:gd name="T58" fmla="*/ 48 w 106"/>
                <a:gd name="T59" fmla="*/ 104 h 113"/>
                <a:gd name="T60" fmla="*/ 48 w 106"/>
                <a:gd name="T61" fmla="*/ 104 h 113"/>
                <a:gd name="T62" fmla="*/ 48 w 106"/>
                <a:gd name="T63" fmla="*/ 104 h 113"/>
                <a:gd name="T64" fmla="*/ 48 w 106"/>
                <a:gd name="T65" fmla="*/ 104 h 113"/>
                <a:gd name="T66" fmla="*/ 48 w 106"/>
                <a:gd name="T67" fmla="*/ 104 h 113"/>
                <a:gd name="T68" fmla="*/ 48 w 106"/>
                <a:gd name="T69" fmla="*/ 104 h 113"/>
                <a:gd name="T70" fmla="*/ 48 w 106"/>
                <a:gd name="T71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13">
                  <a:moveTo>
                    <a:pt x="48" y="104"/>
                  </a:moveTo>
                  <a:lnTo>
                    <a:pt x="83" y="113"/>
                  </a:lnTo>
                  <a:lnTo>
                    <a:pt x="93" y="105"/>
                  </a:lnTo>
                  <a:lnTo>
                    <a:pt x="103" y="107"/>
                  </a:lnTo>
                  <a:lnTo>
                    <a:pt x="106" y="103"/>
                  </a:lnTo>
                  <a:lnTo>
                    <a:pt x="95" y="86"/>
                  </a:lnTo>
                  <a:lnTo>
                    <a:pt x="77" y="86"/>
                  </a:lnTo>
                  <a:lnTo>
                    <a:pt x="51" y="73"/>
                  </a:lnTo>
                  <a:lnTo>
                    <a:pt x="32" y="11"/>
                  </a:lnTo>
                  <a:lnTo>
                    <a:pt x="26" y="5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9" y="34"/>
                  </a:lnTo>
                  <a:lnTo>
                    <a:pt x="5" y="38"/>
                  </a:lnTo>
                  <a:lnTo>
                    <a:pt x="40" y="82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351">
              <a:extLst>
                <a:ext uri="{FF2B5EF4-FFF2-40B4-BE49-F238E27FC236}">
                  <a16:creationId xmlns:a16="http://schemas.microsoft.com/office/drawing/2014/main" id="{F177441D-2043-48C0-97A3-23C4E89E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665" y="5757195"/>
              <a:ext cx="459534" cy="231575"/>
            </a:xfrm>
            <a:custGeom>
              <a:avLst/>
              <a:gdLst>
                <a:gd name="T0" fmla="*/ 18 w 127"/>
                <a:gd name="T1" fmla="*/ 64 h 64"/>
                <a:gd name="T2" fmla="*/ 60 w 127"/>
                <a:gd name="T3" fmla="*/ 60 h 64"/>
                <a:gd name="T4" fmla="*/ 99 w 127"/>
                <a:gd name="T5" fmla="*/ 39 h 64"/>
                <a:gd name="T6" fmla="*/ 117 w 127"/>
                <a:gd name="T7" fmla="*/ 52 h 64"/>
                <a:gd name="T8" fmla="*/ 124 w 127"/>
                <a:gd name="T9" fmla="*/ 47 h 64"/>
                <a:gd name="T10" fmla="*/ 127 w 127"/>
                <a:gd name="T11" fmla="*/ 34 h 64"/>
                <a:gd name="T12" fmla="*/ 123 w 127"/>
                <a:gd name="T13" fmla="*/ 28 h 64"/>
                <a:gd name="T14" fmla="*/ 107 w 127"/>
                <a:gd name="T15" fmla="*/ 24 h 64"/>
                <a:gd name="T16" fmla="*/ 77 w 127"/>
                <a:gd name="T17" fmla="*/ 20 h 64"/>
                <a:gd name="T18" fmla="*/ 74 w 127"/>
                <a:gd name="T19" fmla="*/ 8 h 64"/>
                <a:gd name="T20" fmla="*/ 62 w 127"/>
                <a:gd name="T21" fmla="*/ 0 h 64"/>
                <a:gd name="T22" fmla="*/ 45 w 127"/>
                <a:gd name="T23" fmla="*/ 7 h 64"/>
                <a:gd name="T24" fmla="*/ 27 w 127"/>
                <a:gd name="T25" fmla="*/ 3 h 64"/>
                <a:gd name="T26" fmla="*/ 16 w 127"/>
                <a:gd name="T27" fmla="*/ 8 h 64"/>
                <a:gd name="T28" fmla="*/ 4 w 127"/>
                <a:gd name="T29" fmla="*/ 23 h 64"/>
                <a:gd name="T30" fmla="*/ 0 w 127"/>
                <a:gd name="T31" fmla="*/ 35 h 64"/>
                <a:gd name="T32" fmla="*/ 18 w 127"/>
                <a:gd name="T33" fmla="*/ 64 h 64"/>
                <a:gd name="T34" fmla="*/ 18 w 127"/>
                <a:gd name="T35" fmla="*/ 64 h 64"/>
                <a:gd name="T36" fmla="*/ 18 w 127"/>
                <a:gd name="T37" fmla="*/ 64 h 64"/>
                <a:gd name="T38" fmla="*/ 18 w 127"/>
                <a:gd name="T39" fmla="*/ 64 h 64"/>
                <a:gd name="T40" fmla="*/ 18 w 127"/>
                <a:gd name="T41" fmla="*/ 64 h 64"/>
                <a:gd name="T42" fmla="*/ 18 w 127"/>
                <a:gd name="T43" fmla="*/ 64 h 64"/>
                <a:gd name="T44" fmla="*/ 18 w 127"/>
                <a:gd name="T45" fmla="*/ 64 h 64"/>
                <a:gd name="T46" fmla="*/ 18 w 127"/>
                <a:gd name="T47" fmla="*/ 64 h 64"/>
                <a:gd name="T48" fmla="*/ 18 w 127"/>
                <a:gd name="T49" fmla="*/ 64 h 64"/>
                <a:gd name="T50" fmla="*/ 18 w 127"/>
                <a:gd name="T51" fmla="*/ 64 h 64"/>
                <a:gd name="T52" fmla="*/ 18 w 127"/>
                <a:gd name="T53" fmla="*/ 64 h 64"/>
                <a:gd name="T54" fmla="*/ 18 w 127"/>
                <a:gd name="T55" fmla="*/ 64 h 64"/>
                <a:gd name="T56" fmla="*/ 18 w 127"/>
                <a:gd name="T57" fmla="*/ 64 h 64"/>
                <a:gd name="T58" fmla="*/ 18 w 127"/>
                <a:gd name="T59" fmla="*/ 64 h 64"/>
                <a:gd name="T60" fmla="*/ 18 w 127"/>
                <a:gd name="T61" fmla="*/ 64 h 64"/>
                <a:gd name="T62" fmla="*/ 18 w 127"/>
                <a:gd name="T63" fmla="*/ 64 h 64"/>
                <a:gd name="T64" fmla="*/ 18 w 127"/>
                <a:gd name="T65" fmla="*/ 64 h 64"/>
                <a:gd name="T66" fmla="*/ 18 w 127"/>
                <a:gd name="T67" fmla="*/ 64 h 64"/>
                <a:gd name="T68" fmla="*/ 18 w 127"/>
                <a:gd name="T69" fmla="*/ 64 h 64"/>
                <a:gd name="T70" fmla="*/ 18 w 127"/>
                <a:gd name="T71" fmla="*/ 64 h 64"/>
                <a:gd name="T72" fmla="*/ 18 w 127"/>
                <a:gd name="T7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64">
                  <a:moveTo>
                    <a:pt x="18" y="64"/>
                  </a:moveTo>
                  <a:lnTo>
                    <a:pt x="60" y="60"/>
                  </a:lnTo>
                  <a:lnTo>
                    <a:pt x="99" y="39"/>
                  </a:lnTo>
                  <a:lnTo>
                    <a:pt x="117" y="52"/>
                  </a:lnTo>
                  <a:lnTo>
                    <a:pt x="124" y="47"/>
                  </a:lnTo>
                  <a:lnTo>
                    <a:pt x="127" y="34"/>
                  </a:lnTo>
                  <a:lnTo>
                    <a:pt x="123" y="28"/>
                  </a:lnTo>
                  <a:lnTo>
                    <a:pt x="107" y="24"/>
                  </a:lnTo>
                  <a:lnTo>
                    <a:pt x="77" y="20"/>
                  </a:lnTo>
                  <a:lnTo>
                    <a:pt x="74" y="8"/>
                  </a:lnTo>
                  <a:lnTo>
                    <a:pt x="62" y="0"/>
                  </a:lnTo>
                  <a:lnTo>
                    <a:pt x="45" y="7"/>
                  </a:lnTo>
                  <a:lnTo>
                    <a:pt x="27" y="3"/>
                  </a:lnTo>
                  <a:lnTo>
                    <a:pt x="16" y="8"/>
                  </a:lnTo>
                  <a:lnTo>
                    <a:pt x="4" y="23"/>
                  </a:lnTo>
                  <a:lnTo>
                    <a:pt x="0" y="35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352">
              <a:extLst>
                <a:ext uri="{FF2B5EF4-FFF2-40B4-BE49-F238E27FC236}">
                  <a16:creationId xmlns:a16="http://schemas.microsoft.com/office/drawing/2014/main" id="{0CA45F5D-B4FE-42D0-887F-D9B420327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604" y="6379555"/>
              <a:ext cx="238813" cy="177300"/>
            </a:xfrm>
            <a:custGeom>
              <a:avLst/>
              <a:gdLst>
                <a:gd name="T0" fmla="*/ 34 w 66"/>
                <a:gd name="T1" fmla="*/ 22 h 49"/>
                <a:gd name="T2" fmla="*/ 29 w 66"/>
                <a:gd name="T3" fmla="*/ 23 h 49"/>
                <a:gd name="T4" fmla="*/ 21 w 66"/>
                <a:gd name="T5" fmla="*/ 13 h 49"/>
                <a:gd name="T6" fmla="*/ 15 w 66"/>
                <a:gd name="T7" fmla="*/ 13 h 49"/>
                <a:gd name="T8" fmla="*/ 13 w 66"/>
                <a:gd name="T9" fmla="*/ 1 h 49"/>
                <a:gd name="T10" fmla="*/ 0 w 66"/>
                <a:gd name="T11" fmla="*/ 0 h 49"/>
                <a:gd name="T12" fmla="*/ 3 w 66"/>
                <a:gd name="T13" fmla="*/ 11 h 49"/>
                <a:gd name="T14" fmla="*/ 0 w 66"/>
                <a:gd name="T15" fmla="*/ 18 h 49"/>
                <a:gd name="T16" fmla="*/ 3 w 66"/>
                <a:gd name="T17" fmla="*/ 27 h 49"/>
                <a:gd name="T18" fmla="*/ 3 w 66"/>
                <a:gd name="T19" fmla="*/ 30 h 49"/>
                <a:gd name="T20" fmla="*/ 9 w 66"/>
                <a:gd name="T21" fmla="*/ 34 h 49"/>
                <a:gd name="T22" fmla="*/ 43 w 66"/>
                <a:gd name="T23" fmla="*/ 37 h 49"/>
                <a:gd name="T24" fmla="*/ 56 w 66"/>
                <a:gd name="T25" fmla="*/ 49 h 49"/>
                <a:gd name="T26" fmla="*/ 66 w 66"/>
                <a:gd name="T27" fmla="*/ 44 h 49"/>
                <a:gd name="T28" fmla="*/ 37 w 66"/>
                <a:gd name="T29" fmla="*/ 22 h 49"/>
                <a:gd name="T30" fmla="*/ 34 w 66"/>
                <a:gd name="T31" fmla="*/ 22 h 49"/>
                <a:gd name="T32" fmla="*/ 34 w 66"/>
                <a:gd name="T33" fmla="*/ 22 h 49"/>
                <a:gd name="T34" fmla="*/ 34 w 66"/>
                <a:gd name="T35" fmla="*/ 22 h 49"/>
                <a:gd name="T36" fmla="*/ 34 w 66"/>
                <a:gd name="T37" fmla="*/ 22 h 49"/>
                <a:gd name="T38" fmla="*/ 34 w 66"/>
                <a:gd name="T39" fmla="*/ 22 h 49"/>
                <a:gd name="T40" fmla="*/ 34 w 66"/>
                <a:gd name="T41" fmla="*/ 22 h 49"/>
                <a:gd name="T42" fmla="*/ 34 w 66"/>
                <a:gd name="T43" fmla="*/ 22 h 49"/>
                <a:gd name="T44" fmla="*/ 34 w 66"/>
                <a:gd name="T45" fmla="*/ 22 h 49"/>
                <a:gd name="T46" fmla="*/ 34 w 66"/>
                <a:gd name="T47" fmla="*/ 22 h 49"/>
                <a:gd name="T48" fmla="*/ 34 w 66"/>
                <a:gd name="T49" fmla="*/ 22 h 49"/>
                <a:gd name="T50" fmla="*/ 34 w 66"/>
                <a:gd name="T51" fmla="*/ 22 h 49"/>
                <a:gd name="T52" fmla="*/ 34 w 66"/>
                <a:gd name="T53" fmla="*/ 22 h 49"/>
                <a:gd name="T54" fmla="*/ 34 w 66"/>
                <a:gd name="T55" fmla="*/ 22 h 49"/>
                <a:gd name="T56" fmla="*/ 34 w 66"/>
                <a:gd name="T57" fmla="*/ 22 h 49"/>
                <a:gd name="T58" fmla="*/ 34 w 66"/>
                <a:gd name="T59" fmla="*/ 22 h 49"/>
                <a:gd name="T60" fmla="*/ 34 w 66"/>
                <a:gd name="T61" fmla="*/ 22 h 49"/>
                <a:gd name="T62" fmla="*/ 34 w 66"/>
                <a:gd name="T63" fmla="*/ 22 h 49"/>
                <a:gd name="T64" fmla="*/ 34 w 66"/>
                <a:gd name="T65" fmla="*/ 22 h 49"/>
                <a:gd name="T66" fmla="*/ 34 w 66"/>
                <a:gd name="T67" fmla="*/ 22 h 49"/>
                <a:gd name="T68" fmla="*/ 34 w 66"/>
                <a:gd name="T69" fmla="*/ 22 h 49"/>
                <a:gd name="T70" fmla="*/ 34 w 66"/>
                <a:gd name="T71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49">
                  <a:moveTo>
                    <a:pt x="34" y="22"/>
                  </a:moveTo>
                  <a:lnTo>
                    <a:pt x="29" y="23"/>
                  </a:lnTo>
                  <a:lnTo>
                    <a:pt x="21" y="13"/>
                  </a:lnTo>
                  <a:lnTo>
                    <a:pt x="15" y="1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9" y="34"/>
                  </a:lnTo>
                  <a:lnTo>
                    <a:pt x="43" y="37"/>
                  </a:lnTo>
                  <a:lnTo>
                    <a:pt x="56" y="49"/>
                  </a:lnTo>
                  <a:lnTo>
                    <a:pt x="66" y="44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353">
              <a:extLst>
                <a:ext uri="{FF2B5EF4-FFF2-40B4-BE49-F238E27FC236}">
                  <a16:creationId xmlns:a16="http://schemas.microsoft.com/office/drawing/2014/main" id="{1C25A842-05F3-476E-A204-FD497311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381" y="6383173"/>
              <a:ext cx="65131" cy="90459"/>
            </a:xfrm>
            <a:custGeom>
              <a:avLst/>
              <a:gdLst>
                <a:gd name="T0" fmla="*/ 18 w 18"/>
                <a:gd name="T1" fmla="*/ 11 h 25"/>
                <a:gd name="T2" fmla="*/ 15 w 18"/>
                <a:gd name="T3" fmla="*/ 6 h 25"/>
                <a:gd name="T4" fmla="*/ 9 w 18"/>
                <a:gd name="T5" fmla="*/ 3 h 25"/>
                <a:gd name="T6" fmla="*/ 6 w 18"/>
                <a:gd name="T7" fmla="*/ 0 h 25"/>
                <a:gd name="T8" fmla="*/ 2 w 18"/>
                <a:gd name="T9" fmla="*/ 7 h 25"/>
                <a:gd name="T10" fmla="*/ 1 w 18"/>
                <a:gd name="T11" fmla="*/ 18 h 25"/>
                <a:gd name="T12" fmla="*/ 0 w 18"/>
                <a:gd name="T13" fmla="*/ 20 h 25"/>
                <a:gd name="T14" fmla="*/ 1 w 18"/>
                <a:gd name="T15" fmla="*/ 25 h 25"/>
                <a:gd name="T16" fmla="*/ 5 w 18"/>
                <a:gd name="T17" fmla="*/ 24 h 25"/>
                <a:gd name="T18" fmla="*/ 5 w 18"/>
                <a:gd name="T19" fmla="*/ 20 h 25"/>
                <a:gd name="T20" fmla="*/ 11 w 18"/>
                <a:gd name="T21" fmla="*/ 17 h 25"/>
                <a:gd name="T22" fmla="*/ 18 w 18"/>
                <a:gd name="T23" fmla="*/ 11 h 25"/>
                <a:gd name="T24" fmla="*/ 18 w 18"/>
                <a:gd name="T25" fmla="*/ 11 h 25"/>
                <a:gd name="T26" fmla="*/ 18 w 18"/>
                <a:gd name="T27" fmla="*/ 11 h 25"/>
                <a:gd name="T28" fmla="*/ 18 w 18"/>
                <a:gd name="T29" fmla="*/ 11 h 25"/>
                <a:gd name="T30" fmla="*/ 18 w 18"/>
                <a:gd name="T31" fmla="*/ 11 h 25"/>
                <a:gd name="T32" fmla="*/ 18 w 18"/>
                <a:gd name="T33" fmla="*/ 11 h 25"/>
                <a:gd name="T34" fmla="*/ 18 w 18"/>
                <a:gd name="T35" fmla="*/ 11 h 25"/>
                <a:gd name="T36" fmla="*/ 18 w 18"/>
                <a:gd name="T37" fmla="*/ 11 h 25"/>
                <a:gd name="T38" fmla="*/ 18 w 18"/>
                <a:gd name="T39" fmla="*/ 11 h 25"/>
                <a:gd name="T40" fmla="*/ 18 w 18"/>
                <a:gd name="T41" fmla="*/ 11 h 25"/>
                <a:gd name="T42" fmla="*/ 18 w 18"/>
                <a:gd name="T43" fmla="*/ 11 h 25"/>
                <a:gd name="T44" fmla="*/ 18 w 18"/>
                <a:gd name="T45" fmla="*/ 11 h 25"/>
                <a:gd name="T46" fmla="*/ 18 w 18"/>
                <a:gd name="T47" fmla="*/ 11 h 25"/>
                <a:gd name="T48" fmla="*/ 18 w 18"/>
                <a:gd name="T49" fmla="*/ 11 h 25"/>
                <a:gd name="T50" fmla="*/ 18 w 18"/>
                <a:gd name="T51" fmla="*/ 11 h 25"/>
                <a:gd name="T52" fmla="*/ 18 w 18"/>
                <a:gd name="T53" fmla="*/ 11 h 25"/>
                <a:gd name="T54" fmla="*/ 18 w 18"/>
                <a:gd name="T55" fmla="*/ 11 h 25"/>
                <a:gd name="T56" fmla="*/ 18 w 18"/>
                <a:gd name="T57" fmla="*/ 11 h 25"/>
                <a:gd name="T58" fmla="*/ 18 w 18"/>
                <a:gd name="T59" fmla="*/ 11 h 25"/>
                <a:gd name="T60" fmla="*/ 18 w 18"/>
                <a:gd name="T61" fmla="*/ 11 h 25"/>
                <a:gd name="T62" fmla="*/ 18 w 18"/>
                <a:gd name="T6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25">
                  <a:moveTo>
                    <a:pt x="18" y="11"/>
                  </a:moveTo>
                  <a:lnTo>
                    <a:pt x="15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7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11" y="1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354">
              <a:extLst>
                <a:ext uri="{FF2B5EF4-FFF2-40B4-BE49-F238E27FC236}">
                  <a16:creationId xmlns:a16="http://schemas.microsoft.com/office/drawing/2014/main" id="{4655DE72-37E8-4532-95B8-A9238AD9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474" y="6419357"/>
              <a:ext cx="75986" cy="61512"/>
            </a:xfrm>
            <a:custGeom>
              <a:avLst/>
              <a:gdLst>
                <a:gd name="T0" fmla="*/ 13 w 21"/>
                <a:gd name="T1" fmla="*/ 1 h 17"/>
                <a:gd name="T2" fmla="*/ 6 w 21"/>
                <a:gd name="T3" fmla="*/ 7 h 17"/>
                <a:gd name="T4" fmla="*/ 0 w 21"/>
                <a:gd name="T5" fmla="*/ 10 h 17"/>
                <a:gd name="T6" fmla="*/ 0 w 21"/>
                <a:gd name="T7" fmla="*/ 14 h 17"/>
                <a:gd name="T8" fmla="*/ 6 w 21"/>
                <a:gd name="T9" fmla="*/ 17 h 17"/>
                <a:gd name="T10" fmla="*/ 21 w 21"/>
                <a:gd name="T11" fmla="*/ 16 h 17"/>
                <a:gd name="T12" fmla="*/ 18 w 21"/>
                <a:gd name="T13" fmla="*/ 7 h 17"/>
                <a:gd name="T14" fmla="*/ 21 w 21"/>
                <a:gd name="T15" fmla="*/ 0 h 17"/>
                <a:gd name="T16" fmla="*/ 13 w 21"/>
                <a:gd name="T17" fmla="*/ 1 h 17"/>
                <a:gd name="T18" fmla="*/ 13 w 21"/>
                <a:gd name="T19" fmla="*/ 1 h 17"/>
                <a:gd name="T20" fmla="*/ 13 w 21"/>
                <a:gd name="T21" fmla="*/ 1 h 17"/>
                <a:gd name="T22" fmla="*/ 13 w 21"/>
                <a:gd name="T23" fmla="*/ 1 h 17"/>
                <a:gd name="T24" fmla="*/ 13 w 21"/>
                <a:gd name="T25" fmla="*/ 1 h 17"/>
                <a:gd name="T26" fmla="*/ 13 w 21"/>
                <a:gd name="T27" fmla="*/ 1 h 17"/>
                <a:gd name="T28" fmla="*/ 13 w 21"/>
                <a:gd name="T29" fmla="*/ 1 h 17"/>
                <a:gd name="T30" fmla="*/ 13 w 21"/>
                <a:gd name="T31" fmla="*/ 1 h 17"/>
                <a:gd name="T32" fmla="*/ 13 w 21"/>
                <a:gd name="T33" fmla="*/ 1 h 17"/>
                <a:gd name="T34" fmla="*/ 13 w 21"/>
                <a:gd name="T35" fmla="*/ 1 h 17"/>
                <a:gd name="T36" fmla="*/ 13 w 21"/>
                <a:gd name="T37" fmla="*/ 1 h 17"/>
                <a:gd name="T38" fmla="*/ 13 w 21"/>
                <a:gd name="T39" fmla="*/ 1 h 17"/>
                <a:gd name="T40" fmla="*/ 13 w 21"/>
                <a:gd name="T41" fmla="*/ 1 h 17"/>
                <a:gd name="T42" fmla="*/ 13 w 21"/>
                <a:gd name="T43" fmla="*/ 1 h 17"/>
                <a:gd name="T44" fmla="*/ 13 w 21"/>
                <a:gd name="T45" fmla="*/ 1 h 17"/>
                <a:gd name="T46" fmla="*/ 13 w 21"/>
                <a:gd name="T47" fmla="*/ 1 h 17"/>
                <a:gd name="T48" fmla="*/ 13 w 21"/>
                <a:gd name="T49" fmla="*/ 1 h 17"/>
                <a:gd name="T50" fmla="*/ 13 w 21"/>
                <a:gd name="T51" fmla="*/ 1 h 17"/>
                <a:gd name="T52" fmla="*/ 13 w 21"/>
                <a:gd name="T53" fmla="*/ 1 h 17"/>
                <a:gd name="T54" fmla="*/ 13 w 21"/>
                <a:gd name="T55" fmla="*/ 1 h 17"/>
                <a:gd name="T56" fmla="*/ 13 w 21"/>
                <a:gd name="T5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17">
                  <a:moveTo>
                    <a:pt x="13" y="1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6" y="17"/>
                  </a:lnTo>
                  <a:lnTo>
                    <a:pt x="21" y="16"/>
                  </a:lnTo>
                  <a:lnTo>
                    <a:pt x="18" y="7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355">
              <a:extLst>
                <a:ext uri="{FF2B5EF4-FFF2-40B4-BE49-F238E27FC236}">
                  <a16:creationId xmlns:a16="http://schemas.microsoft.com/office/drawing/2014/main" id="{E3604C41-E00A-4E4A-BBB5-092D3BCA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81" y="6158834"/>
              <a:ext cx="148353" cy="235194"/>
            </a:xfrm>
            <a:custGeom>
              <a:avLst/>
              <a:gdLst>
                <a:gd name="T0" fmla="*/ 7 w 41"/>
                <a:gd name="T1" fmla="*/ 22 h 65"/>
                <a:gd name="T2" fmla="*/ 18 w 41"/>
                <a:gd name="T3" fmla="*/ 37 h 65"/>
                <a:gd name="T4" fmla="*/ 22 w 41"/>
                <a:gd name="T5" fmla="*/ 53 h 65"/>
                <a:gd name="T6" fmla="*/ 23 w 41"/>
                <a:gd name="T7" fmla="*/ 65 h 65"/>
                <a:gd name="T8" fmla="*/ 26 w 41"/>
                <a:gd name="T9" fmla="*/ 61 h 65"/>
                <a:gd name="T10" fmla="*/ 35 w 41"/>
                <a:gd name="T11" fmla="*/ 36 h 65"/>
                <a:gd name="T12" fmla="*/ 41 w 41"/>
                <a:gd name="T13" fmla="*/ 25 h 65"/>
                <a:gd name="T14" fmla="*/ 40 w 41"/>
                <a:gd name="T15" fmla="*/ 19 h 65"/>
                <a:gd name="T16" fmla="*/ 37 w 41"/>
                <a:gd name="T17" fmla="*/ 9 h 65"/>
                <a:gd name="T18" fmla="*/ 13 w 41"/>
                <a:gd name="T19" fmla="*/ 0 h 65"/>
                <a:gd name="T20" fmla="*/ 0 w 41"/>
                <a:gd name="T21" fmla="*/ 3 h 65"/>
                <a:gd name="T22" fmla="*/ 1 w 41"/>
                <a:gd name="T23" fmla="*/ 18 h 65"/>
                <a:gd name="T24" fmla="*/ 7 w 41"/>
                <a:gd name="T25" fmla="*/ 22 h 65"/>
                <a:gd name="T26" fmla="*/ 7 w 41"/>
                <a:gd name="T27" fmla="*/ 22 h 65"/>
                <a:gd name="T28" fmla="*/ 7 w 41"/>
                <a:gd name="T29" fmla="*/ 22 h 65"/>
                <a:gd name="T30" fmla="*/ 7 w 41"/>
                <a:gd name="T31" fmla="*/ 22 h 65"/>
                <a:gd name="T32" fmla="*/ 7 w 41"/>
                <a:gd name="T33" fmla="*/ 22 h 65"/>
                <a:gd name="T34" fmla="*/ 7 w 41"/>
                <a:gd name="T35" fmla="*/ 22 h 65"/>
                <a:gd name="T36" fmla="*/ 7 w 41"/>
                <a:gd name="T37" fmla="*/ 22 h 65"/>
                <a:gd name="T38" fmla="*/ 7 w 41"/>
                <a:gd name="T39" fmla="*/ 22 h 65"/>
                <a:gd name="T40" fmla="*/ 7 w 41"/>
                <a:gd name="T41" fmla="*/ 22 h 65"/>
                <a:gd name="T42" fmla="*/ 7 w 41"/>
                <a:gd name="T43" fmla="*/ 22 h 65"/>
                <a:gd name="T44" fmla="*/ 7 w 41"/>
                <a:gd name="T45" fmla="*/ 22 h 65"/>
                <a:gd name="T46" fmla="*/ 7 w 41"/>
                <a:gd name="T47" fmla="*/ 22 h 65"/>
                <a:gd name="T48" fmla="*/ 7 w 41"/>
                <a:gd name="T49" fmla="*/ 22 h 65"/>
                <a:gd name="T50" fmla="*/ 7 w 41"/>
                <a:gd name="T51" fmla="*/ 22 h 65"/>
                <a:gd name="T52" fmla="*/ 7 w 41"/>
                <a:gd name="T53" fmla="*/ 22 h 65"/>
                <a:gd name="T54" fmla="*/ 7 w 41"/>
                <a:gd name="T55" fmla="*/ 22 h 65"/>
                <a:gd name="T56" fmla="*/ 7 w 41"/>
                <a:gd name="T57" fmla="*/ 22 h 65"/>
                <a:gd name="T58" fmla="*/ 7 w 41"/>
                <a:gd name="T59" fmla="*/ 22 h 65"/>
                <a:gd name="T60" fmla="*/ 7 w 41"/>
                <a:gd name="T61" fmla="*/ 22 h 65"/>
                <a:gd name="T62" fmla="*/ 7 w 41"/>
                <a:gd name="T63" fmla="*/ 22 h 65"/>
                <a:gd name="T64" fmla="*/ 7 w 41"/>
                <a:gd name="T65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65">
                  <a:moveTo>
                    <a:pt x="7" y="22"/>
                  </a:moveTo>
                  <a:lnTo>
                    <a:pt x="18" y="37"/>
                  </a:lnTo>
                  <a:lnTo>
                    <a:pt x="22" y="53"/>
                  </a:lnTo>
                  <a:lnTo>
                    <a:pt x="23" y="65"/>
                  </a:lnTo>
                  <a:lnTo>
                    <a:pt x="26" y="61"/>
                  </a:lnTo>
                  <a:lnTo>
                    <a:pt x="35" y="36"/>
                  </a:lnTo>
                  <a:lnTo>
                    <a:pt x="41" y="25"/>
                  </a:lnTo>
                  <a:lnTo>
                    <a:pt x="40" y="19"/>
                  </a:lnTo>
                  <a:lnTo>
                    <a:pt x="37" y="9"/>
                  </a:lnTo>
                  <a:lnTo>
                    <a:pt x="13" y="0"/>
                  </a:lnTo>
                  <a:lnTo>
                    <a:pt x="0" y="3"/>
                  </a:lnTo>
                  <a:lnTo>
                    <a:pt x="1" y="18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56">
              <a:extLst>
                <a:ext uri="{FF2B5EF4-FFF2-40B4-BE49-F238E27FC236}">
                  <a16:creationId xmlns:a16="http://schemas.microsoft.com/office/drawing/2014/main" id="{B26AD53C-C135-4C16-8C9B-99509F44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188" y="6223964"/>
              <a:ext cx="148353" cy="227957"/>
            </a:xfrm>
            <a:custGeom>
              <a:avLst/>
              <a:gdLst>
                <a:gd name="T0" fmla="*/ 41 w 41"/>
                <a:gd name="T1" fmla="*/ 55 h 63"/>
                <a:gd name="T2" fmla="*/ 36 w 41"/>
                <a:gd name="T3" fmla="*/ 52 h 63"/>
                <a:gd name="T4" fmla="*/ 35 w 41"/>
                <a:gd name="T5" fmla="*/ 50 h 63"/>
                <a:gd name="T6" fmla="*/ 39 w 41"/>
                <a:gd name="T7" fmla="*/ 47 h 63"/>
                <a:gd name="T8" fmla="*/ 38 w 41"/>
                <a:gd name="T9" fmla="*/ 35 h 63"/>
                <a:gd name="T10" fmla="*/ 34 w 41"/>
                <a:gd name="T11" fmla="*/ 19 h 63"/>
                <a:gd name="T12" fmla="*/ 23 w 41"/>
                <a:gd name="T13" fmla="*/ 4 h 63"/>
                <a:gd name="T14" fmla="*/ 17 w 41"/>
                <a:gd name="T15" fmla="*/ 0 h 63"/>
                <a:gd name="T16" fmla="*/ 11 w 41"/>
                <a:gd name="T17" fmla="*/ 4 h 63"/>
                <a:gd name="T18" fmla="*/ 3 w 41"/>
                <a:gd name="T19" fmla="*/ 18 h 63"/>
                <a:gd name="T20" fmla="*/ 4 w 41"/>
                <a:gd name="T21" fmla="*/ 35 h 63"/>
                <a:gd name="T22" fmla="*/ 0 w 41"/>
                <a:gd name="T23" fmla="*/ 44 h 63"/>
                <a:gd name="T24" fmla="*/ 4 w 41"/>
                <a:gd name="T25" fmla="*/ 51 h 63"/>
                <a:gd name="T26" fmla="*/ 25 w 41"/>
                <a:gd name="T27" fmla="*/ 63 h 63"/>
                <a:gd name="T28" fmla="*/ 32 w 41"/>
                <a:gd name="T29" fmla="*/ 58 h 63"/>
                <a:gd name="T30" fmla="*/ 41 w 41"/>
                <a:gd name="T31" fmla="*/ 55 h 63"/>
                <a:gd name="T32" fmla="*/ 41 w 41"/>
                <a:gd name="T33" fmla="*/ 55 h 63"/>
                <a:gd name="T34" fmla="*/ 41 w 41"/>
                <a:gd name="T35" fmla="*/ 55 h 63"/>
                <a:gd name="T36" fmla="*/ 41 w 41"/>
                <a:gd name="T37" fmla="*/ 55 h 63"/>
                <a:gd name="T38" fmla="*/ 41 w 41"/>
                <a:gd name="T39" fmla="*/ 55 h 63"/>
                <a:gd name="T40" fmla="*/ 41 w 41"/>
                <a:gd name="T41" fmla="*/ 55 h 63"/>
                <a:gd name="T42" fmla="*/ 41 w 41"/>
                <a:gd name="T43" fmla="*/ 55 h 63"/>
                <a:gd name="T44" fmla="*/ 41 w 41"/>
                <a:gd name="T45" fmla="*/ 55 h 63"/>
                <a:gd name="T46" fmla="*/ 41 w 41"/>
                <a:gd name="T47" fmla="*/ 55 h 63"/>
                <a:gd name="T48" fmla="*/ 41 w 41"/>
                <a:gd name="T49" fmla="*/ 55 h 63"/>
                <a:gd name="T50" fmla="*/ 41 w 41"/>
                <a:gd name="T51" fmla="*/ 55 h 63"/>
                <a:gd name="T52" fmla="*/ 41 w 41"/>
                <a:gd name="T53" fmla="*/ 55 h 63"/>
                <a:gd name="T54" fmla="*/ 41 w 41"/>
                <a:gd name="T55" fmla="*/ 55 h 63"/>
                <a:gd name="T56" fmla="*/ 41 w 41"/>
                <a:gd name="T57" fmla="*/ 55 h 63"/>
                <a:gd name="T58" fmla="*/ 41 w 41"/>
                <a:gd name="T59" fmla="*/ 55 h 63"/>
                <a:gd name="T60" fmla="*/ 41 w 41"/>
                <a:gd name="T61" fmla="*/ 55 h 63"/>
                <a:gd name="T62" fmla="*/ 41 w 41"/>
                <a:gd name="T63" fmla="*/ 55 h 63"/>
                <a:gd name="T64" fmla="*/ 41 w 41"/>
                <a:gd name="T65" fmla="*/ 55 h 63"/>
                <a:gd name="T66" fmla="*/ 41 w 41"/>
                <a:gd name="T67" fmla="*/ 55 h 63"/>
                <a:gd name="T68" fmla="*/ 41 w 41"/>
                <a:gd name="T69" fmla="*/ 55 h 63"/>
                <a:gd name="T70" fmla="*/ 41 w 41"/>
                <a:gd name="T71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63">
                  <a:moveTo>
                    <a:pt x="41" y="55"/>
                  </a:moveTo>
                  <a:lnTo>
                    <a:pt x="36" y="52"/>
                  </a:lnTo>
                  <a:lnTo>
                    <a:pt x="35" y="50"/>
                  </a:lnTo>
                  <a:lnTo>
                    <a:pt x="39" y="47"/>
                  </a:lnTo>
                  <a:lnTo>
                    <a:pt x="38" y="35"/>
                  </a:lnTo>
                  <a:lnTo>
                    <a:pt x="34" y="19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3" y="18"/>
                  </a:lnTo>
                  <a:lnTo>
                    <a:pt x="4" y="35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25" y="63"/>
                  </a:lnTo>
                  <a:lnTo>
                    <a:pt x="32" y="58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57">
              <a:extLst>
                <a:ext uri="{FF2B5EF4-FFF2-40B4-BE49-F238E27FC236}">
                  <a16:creationId xmlns:a16="http://schemas.microsoft.com/office/drawing/2014/main" id="{500D159F-08D0-4556-802B-C032A9B17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31" y="5670354"/>
              <a:ext cx="170064" cy="455916"/>
            </a:xfrm>
            <a:custGeom>
              <a:avLst/>
              <a:gdLst>
                <a:gd name="T0" fmla="*/ 29 w 47"/>
                <a:gd name="T1" fmla="*/ 59 h 126"/>
                <a:gd name="T2" fmla="*/ 33 w 47"/>
                <a:gd name="T3" fmla="*/ 47 h 126"/>
                <a:gd name="T4" fmla="*/ 13 w 47"/>
                <a:gd name="T5" fmla="*/ 14 h 126"/>
                <a:gd name="T6" fmla="*/ 16 w 47"/>
                <a:gd name="T7" fmla="*/ 11 h 126"/>
                <a:gd name="T8" fmla="*/ 8 w 47"/>
                <a:gd name="T9" fmla="*/ 0 h 126"/>
                <a:gd name="T10" fmla="*/ 3 w 47"/>
                <a:gd name="T11" fmla="*/ 1 h 126"/>
                <a:gd name="T12" fmla="*/ 0 w 47"/>
                <a:gd name="T13" fmla="*/ 44 h 126"/>
                <a:gd name="T14" fmla="*/ 0 w 47"/>
                <a:gd name="T15" fmla="*/ 59 h 126"/>
                <a:gd name="T16" fmla="*/ 9 w 47"/>
                <a:gd name="T17" fmla="*/ 72 h 126"/>
                <a:gd name="T18" fmla="*/ 6 w 47"/>
                <a:gd name="T19" fmla="*/ 82 h 126"/>
                <a:gd name="T20" fmla="*/ 17 w 47"/>
                <a:gd name="T21" fmla="*/ 87 h 126"/>
                <a:gd name="T22" fmla="*/ 24 w 47"/>
                <a:gd name="T23" fmla="*/ 104 h 126"/>
                <a:gd name="T24" fmla="*/ 21 w 47"/>
                <a:gd name="T25" fmla="*/ 126 h 126"/>
                <a:gd name="T26" fmla="*/ 38 w 47"/>
                <a:gd name="T27" fmla="*/ 119 h 126"/>
                <a:gd name="T28" fmla="*/ 38 w 47"/>
                <a:gd name="T29" fmla="*/ 109 h 126"/>
                <a:gd name="T30" fmla="*/ 46 w 47"/>
                <a:gd name="T31" fmla="*/ 106 h 126"/>
                <a:gd name="T32" fmla="*/ 47 w 47"/>
                <a:gd name="T33" fmla="*/ 88 h 126"/>
                <a:gd name="T34" fmla="*/ 29 w 47"/>
                <a:gd name="T35" fmla="*/ 59 h 126"/>
                <a:gd name="T36" fmla="*/ 29 w 47"/>
                <a:gd name="T37" fmla="*/ 59 h 126"/>
                <a:gd name="T38" fmla="*/ 29 w 47"/>
                <a:gd name="T39" fmla="*/ 59 h 126"/>
                <a:gd name="T40" fmla="*/ 29 w 47"/>
                <a:gd name="T41" fmla="*/ 59 h 126"/>
                <a:gd name="T42" fmla="*/ 29 w 47"/>
                <a:gd name="T43" fmla="*/ 59 h 126"/>
                <a:gd name="T44" fmla="*/ 29 w 47"/>
                <a:gd name="T45" fmla="*/ 59 h 126"/>
                <a:gd name="T46" fmla="*/ 29 w 47"/>
                <a:gd name="T47" fmla="*/ 59 h 126"/>
                <a:gd name="T48" fmla="*/ 29 w 47"/>
                <a:gd name="T49" fmla="*/ 59 h 126"/>
                <a:gd name="T50" fmla="*/ 29 w 47"/>
                <a:gd name="T51" fmla="*/ 59 h 126"/>
                <a:gd name="T52" fmla="*/ 29 w 47"/>
                <a:gd name="T53" fmla="*/ 59 h 126"/>
                <a:gd name="T54" fmla="*/ 29 w 47"/>
                <a:gd name="T55" fmla="*/ 59 h 126"/>
                <a:gd name="T56" fmla="*/ 29 w 47"/>
                <a:gd name="T57" fmla="*/ 59 h 126"/>
                <a:gd name="T58" fmla="*/ 29 w 47"/>
                <a:gd name="T59" fmla="*/ 59 h 126"/>
                <a:gd name="T60" fmla="*/ 29 w 47"/>
                <a:gd name="T61" fmla="*/ 59 h 126"/>
                <a:gd name="T62" fmla="*/ 29 w 47"/>
                <a:gd name="T63" fmla="*/ 59 h 126"/>
                <a:gd name="T64" fmla="*/ 29 w 47"/>
                <a:gd name="T65" fmla="*/ 59 h 126"/>
                <a:gd name="T66" fmla="*/ 29 w 47"/>
                <a:gd name="T67" fmla="*/ 59 h 126"/>
                <a:gd name="T68" fmla="*/ 29 w 47"/>
                <a:gd name="T69" fmla="*/ 59 h 126"/>
                <a:gd name="T70" fmla="*/ 29 w 47"/>
                <a:gd name="T71" fmla="*/ 59 h 126"/>
                <a:gd name="T72" fmla="*/ 29 w 47"/>
                <a:gd name="T73" fmla="*/ 59 h 126"/>
                <a:gd name="T74" fmla="*/ 29 w 47"/>
                <a:gd name="T75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126">
                  <a:moveTo>
                    <a:pt x="29" y="59"/>
                  </a:moveTo>
                  <a:lnTo>
                    <a:pt x="33" y="47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9" y="72"/>
                  </a:lnTo>
                  <a:lnTo>
                    <a:pt x="6" y="82"/>
                  </a:lnTo>
                  <a:lnTo>
                    <a:pt x="17" y="87"/>
                  </a:lnTo>
                  <a:lnTo>
                    <a:pt x="24" y="104"/>
                  </a:lnTo>
                  <a:lnTo>
                    <a:pt x="21" y="126"/>
                  </a:lnTo>
                  <a:lnTo>
                    <a:pt x="38" y="119"/>
                  </a:lnTo>
                  <a:lnTo>
                    <a:pt x="38" y="109"/>
                  </a:lnTo>
                  <a:lnTo>
                    <a:pt x="46" y="106"/>
                  </a:lnTo>
                  <a:lnTo>
                    <a:pt x="47" y="88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58">
              <a:extLst>
                <a:ext uri="{FF2B5EF4-FFF2-40B4-BE49-F238E27FC236}">
                  <a16:creationId xmlns:a16="http://schemas.microsoft.com/office/drawing/2014/main" id="{833024B5-BE58-4152-B2DF-17117A1FE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213" y="6502580"/>
              <a:ext cx="50657" cy="72368"/>
            </a:xfrm>
            <a:custGeom>
              <a:avLst/>
              <a:gdLst>
                <a:gd name="T0" fmla="*/ 5 w 14"/>
                <a:gd name="T1" fmla="*/ 0 h 20"/>
                <a:gd name="T2" fmla="*/ 0 w 14"/>
                <a:gd name="T3" fmla="*/ 3 h 20"/>
                <a:gd name="T4" fmla="*/ 6 w 14"/>
                <a:gd name="T5" fmla="*/ 20 h 20"/>
                <a:gd name="T6" fmla="*/ 14 w 14"/>
                <a:gd name="T7" fmla="*/ 18 h 20"/>
                <a:gd name="T8" fmla="*/ 5 w 14"/>
                <a:gd name="T9" fmla="*/ 0 h 20"/>
                <a:gd name="T10" fmla="*/ 5 w 14"/>
                <a:gd name="T11" fmla="*/ 0 h 20"/>
                <a:gd name="T12" fmla="*/ 5 w 14"/>
                <a:gd name="T13" fmla="*/ 0 h 20"/>
                <a:gd name="T14" fmla="*/ 5 w 14"/>
                <a:gd name="T15" fmla="*/ 0 h 20"/>
                <a:gd name="T16" fmla="*/ 5 w 14"/>
                <a:gd name="T17" fmla="*/ 0 h 20"/>
                <a:gd name="T18" fmla="*/ 5 w 14"/>
                <a:gd name="T19" fmla="*/ 0 h 20"/>
                <a:gd name="T20" fmla="*/ 5 w 14"/>
                <a:gd name="T21" fmla="*/ 0 h 20"/>
                <a:gd name="T22" fmla="*/ 5 w 14"/>
                <a:gd name="T23" fmla="*/ 0 h 20"/>
                <a:gd name="T24" fmla="*/ 5 w 14"/>
                <a:gd name="T25" fmla="*/ 0 h 20"/>
                <a:gd name="T26" fmla="*/ 5 w 14"/>
                <a:gd name="T27" fmla="*/ 0 h 20"/>
                <a:gd name="T28" fmla="*/ 5 w 14"/>
                <a:gd name="T29" fmla="*/ 0 h 20"/>
                <a:gd name="T30" fmla="*/ 5 w 14"/>
                <a:gd name="T31" fmla="*/ 0 h 20"/>
                <a:gd name="T32" fmla="*/ 5 w 14"/>
                <a:gd name="T33" fmla="*/ 0 h 20"/>
                <a:gd name="T34" fmla="*/ 5 w 14"/>
                <a:gd name="T35" fmla="*/ 0 h 20"/>
                <a:gd name="T36" fmla="*/ 5 w 14"/>
                <a:gd name="T37" fmla="*/ 0 h 20"/>
                <a:gd name="T38" fmla="*/ 5 w 14"/>
                <a:gd name="T39" fmla="*/ 0 h 20"/>
                <a:gd name="T40" fmla="*/ 5 w 14"/>
                <a:gd name="T41" fmla="*/ 0 h 20"/>
                <a:gd name="T42" fmla="*/ 5 w 14"/>
                <a:gd name="T43" fmla="*/ 0 h 20"/>
                <a:gd name="T44" fmla="*/ 5 w 14"/>
                <a:gd name="T45" fmla="*/ 0 h 20"/>
                <a:gd name="T46" fmla="*/ 5 w 14"/>
                <a:gd name="T47" fmla="*/ 0 h 20"/>
                <a:gd name="T48" fmla="*/ 5 w 14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0">
                  <a:moveTo>
                    <a:pt x="5" y="0"/>
                  </a:moveTo>
                  <a:lnTo>
                    <a:pt x="0" y="3"/>
                  </a:lnTo>
                  <a:lnTo>
                    <a:pt x="6" y="20"/>
                  </a:lnTo>
                  <a:lnTo>
                    <a:pt x="14" y="18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844">
              <a:extLst>
                <a:ext uri="{FF2B5EF4-FFF2-40B4-BE49-F238E27FC236}">
                  <a16:creationId xmlns:a16="http://schemas.microsoft.com/office/drawing/2014/main" id="{DB132563-3236-4725-888D-F0B52EE4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21" y="5417067"/>
              <a:ext cx="640452" cy="441441"/>
            </a:xfrm>
            <a:custGeom>
              <a:avLst/>
              <a:gdLst>
                <a:gd name="T0" fmla="*/ 177 w 177"/>
                <a:gd name="T1" fmla="*/ 77 h 122"/>
                <a:gd name="T2" fmla="*/ 167 w 177"/>
                <a:gd name="T3" fmla="*/ 68 h 122"/>
                <a:gd name="T4" fmla="*/ 148 w 177"/>
                <a:gd name="T5" fmla="*/ 68 h 122"/>
                <a:gd name="T6" fmla="*/ 120 w 177"/>
                <a:gd name="T7" fmla="*/ 78 h 122"/>
                <a:gd name="T8" fmla="*/ 131 w 177"/>
                <a:gd name="T9" fmla="*/ 95 h 122"/>
                <a:gd name="T10" fmla="*/ 128 w 177"/>
                <a:gd name="T11" fmla="*/ 99 h 122"/>
                <a:gd name="T12" fmla="*/ 118 w 177"/>
                <a:gd name="T13" fmla="*/ 97 h 122"/>
                <a:gd name="T14" fmla="*/ 108 w 177"/>
                <a:gd name="T15" fmla="*/ 105 h 122"/>
                <a:gd name="T16" fmla="*/ 73 w 177"/>
                <a:gd name="T17" fmla="*/ 96 h 122"/>
                <a:gd name="T18" fmla="*/ 65 w 177"/>
                <a:gd name="T19" fmla="*/ 74 h 122"/>
                <a:gd name="T20" fmla="*/ 30 w 177"/>
                <a:gd name="T21" fmla="*/ 30 h 122"/>
                <a:gd name="T22" fmla="*/ 18 w 177"/>
                <a:gd name="T23" fmla="*/ 6 h 122"/>
                <a:gd name="T24" fmla="*/ 7 w 177"/>
                <a:gd name="T25" fmla="*/ 0 h 122"/>
                <a:gd name="T26" fmla="*/ 0 w 177"/>
                <a:gd name="T27" fmla="*/ 26 h 122"/>
                <a:gd name="T28" fmla="*/ 16 w 177"/>
                <a:gd name="T29" fmla="*/ 53 h 122"/>
                <a:gd name="T30" fmla="*/ 24 w 177"/>
                <a:gd name="T31" fmla="*/ 97 h 122"/>
                <a:gd name="T32" fmla="*/ 42 w 177"/>
                <a:gd name="T33" fmla="*/ 101 h 122"/>
                <a:gd name="T34" fmla="*/ 59 w 177"/>
                <a:gd name="T35" fmla="*/ 94 h 122"/>
                <a:gd name="T36" fmla="*/ 71 w 177"/>
                <a:gd name="T37" fmla="*/ 102 h 122"/>
                <a:gd name="T38" fmla="*/ 74 w 177"/>
                <a:gd name="T39" fmla="*/ 114 h 122"/>
                <a:gd name="T40" fmla="*/ 104 w 177"/>
                <a:gd name="T41" fmla="*/ 118 h 122"/>
                <a:gd name="T42" fmla="*/ 120 w 177"/>
                <a:gd name="T43" fmla="*/ 122 h 122"/>
                <a:gd name="T44" fmla="*/ 127 w 177"/>
                <a:gd name="T45" fmla="*/ 109 h 122"/>
                <a:gd name="T46" fmla="*/ 149 w 177"/>
                <a:gd name="T47" fmla="*/ 107 h 122"/>
                <a:gd name="T48" fmla="*/ 170 w 177"/>
                <a:gd name="T49" fmla="*/ 101 h 122"/>
                <a:gd name="T50" fmla="*/ 166 w 177"/>
                <a:gd name="T51" fmla="*/ 85 h 122"/>
                <a:gd name="T52" fmla="*/ 177 w 177"/>
                <a:gd name="T53" fmla="*/ 77 h 122"/>
                <a:gd name="T54" fmla="*/ 177 w 177"/>
                <a:gd name="T55" fmla="*/ 77 h 122"/>
                <a:gd name="T56" fmla="*/ 177 w 177"/>
                <a:gd name="T57" fmla="*/ 77 h 122"/>
                <a:gd name="T58" fmla="*/ 177 w 177"/>
                <a:gd name="T59" fmla="*/ 77 h 122"/>
                <a:gd name="T60" fmla="*/ 177 w 177"/>
                <a:gd name="T61" fmla="*/ 77 h 122"/>
                <a:gd name="T62" fmla="*/ 177 w 177"/>
                <a:gd name="T63" fmla="*/ 77 h 122"/>
                <a:gd name="T64" fmla="*/ 177 w 177"/>
                <a:gd name="T65" fmla="*/ 77 h 122"/>
                <a:gd name="T66" fmla="*/ 177 w 177"/>
                <a:gd name="T67" fmla="*/ 77 h 122"/>
                <a:gd name="T68" fmla="*/ 177 w 177"/>
                <a:gd name="T69" fmla="*/ 77 h 122"/>
                <a:gd name="T70" fmla="*/ 177 w 177"/>
                <a:gd name="T71" fmla="*/ 77 h 122"/>
                <a:gd name="T72" fmla="*/ 177 w 177"/>
                <a:gd name="T73" fmla="*/ 77 h 122"/>
                <a:gd name="T74" fmla="*/ 177 w 177"/>
                <a:gd name="T75" fmla="*/ 77 h 122"/>
                <a:gd name="T76" fmla="*/ 177 w 177"/>
                <a:gd name="T77" fmla="*/ 77 h 122"/>
                <a:gd name="T78" fmla="*/ 177 w 177"/>
                <a:gd name="T79" fmla="*/ 77 h 122"/>
                <a:gd name="T80" fmla="*/ 177 w 177"/>
                <a:gd name="T81" fmla="*/ 77 h 122"/>
                <a:gd name="T82" fmla="*/ 177 w 177"/>
                <a:gd name="T83" fmla="*/ 77 h 122"/>
                <a:gd name="T84" fmla="*/ 177 w 177"/>
                <a:gd name="T85" fmla="*/ 77 h 122"/>
                <a:gd name="T86" fmla="*/ 177 w 177"/>
                <a:gd name="T87" fmla="*/ 77 h 122"/>
                <a:gd name="T88" fmla="*/ 177 w 177"/>
                <a:gd name="T89" fmla="*/ 77 h 122"/>
                <a:gd name="T90" fmla="*/ 177 w 177"/>
                <a:gd name="T91" fmla="*/ 77 h 122"/>
                <a:gd name="T92" fmla="*/ 177 w 177"/>
                <a:gd name="T93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7" h="122">
                  <a:moveTo>
                    <a:pt x="177" y="77"/>
                  </a:moveTo>
                  <a:lnTo>
                    <a:pt x="167" y="68"/>
                  </a:lnTo>
                  <a:lnTo>
                    <a:pt x="148" y="68"/>
                  </a:lnTo>
                  <a:lnTo>
                    <a:pt x="120" y="78"/>
                  </a:lnTo>
                  <a:lnTo>
                    <a:pt x="131" y="95"/>
                  </a:lnTo>
                  <a:lnTo>
                    <a:pt x="128" y="99"/>
                  </a:lnTo>
                  <a:lnTo>
                    <a:pt x="118" y="97"/>
                  </a:lnTo>
                  <a:lnTo>
                    <a:pt x="108" y="105"/>
                  </a:lnTo>
                  <a:lnTo>
                    <a:pt x="73" y="96"/>
                  </a:lnTo>
                  <a:lnTo>
                    <a:pt x="65" y="74"/>
                  </a:lnTo>
                  <a:lnTo>
                    <a:pt x="30" y="30"/>
                  </a:lnTo>
                  <a:lnTo>
                    <a:pt x="18" y="6"/>
                  </a:lnTo>
                  <a:lnTo>
                    <a:pt x="7" y="0"/>
                  </a:lnTo>
                  <a:lnTo>
                    <a:pt x="0" y="26"/>
                  </a:lnTo>
                  <a:lnTo>
                    <a:pt x="16" y="53"/>
                  </a:lnTo>
                  <a:lnTo>
                    <a:pt x="24" y="97"/>
                  </a:lnTo>
                  <a:lnTo>
                    <a:pt x="42" y="101"/>
                  </a:lnTo>
                  <a:lnTo>
                    <a:pt x="59" y="94"/>
                  </a:lnTo>
                  <a:lnTo>
                    <a:pt x="71" y="102"/>
                  </a:lnTo>
                  <a:lnTo>
                    <a:pt x="74" y="114"/>
                  </a:lnTo>
                  <a:lnTo>
                    <a:pt x="104" y="118"/>
                  </a:lnTo>
                  <a:lnTo>
                    <a:pt x="120" y="122"/>
                  </a:lnTo>
                  <a:lnTo>
                    <a:pt x="127" y="109"/>
                  </a:lnTo>
                  <a:lnTo>
                    <a:pt x="149" y="107"/>
                  </a:lnTo>
                  <a:lnTo>
                    <a:pt x="170" y="101"/>
                  </a:lnTo>
                  <a:lnTo>
                    <a:pt x="166" y="85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7" y="77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881">
              <a:extLst>
                <a:ext uri="{FF2B5EF4-FFF2-40B4-BE49-F238E27FC236}">
                  <a16:creationId xmlns:a16="http://schemas.microsoft.com/office/drawing/2014/main" id="{5AB90EFD-328B-4A94-B198-C58F0A3C6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206" y="5417067"/>
              <a:ext cx="148353" cy="423350"/>
            </a:xfrm>
            <a:custGeom>
              <a:avLst/>
              <a:gdLst>
                <a:gd name="T0" fmla="*/ 23 w 41"/>
                <a:gd name="T1" fmla="*/ 59 h 117"/>
                <a:gd name="T2" fmla="*/ 28 w 41"/>
                <a:gd name="T3" fmla="*/ 51 h 117"/>
                <a:gd name="T4" fmla="*/ 21 w 41"/>
                <a:gd name="T5" fmla="*/ 42 h 117"/>
                <a:gd name="T6" fmla="*/ 15 w 41"/>
                <a:gd name="T7" fmla="*/ 45 h 117"/>
                <a:gd name="T8" fmla="*/ 13 w 41"/>
                <a:gd name="T9" fmla="*/ 7 h 117"/>
                <a:gd name="T10" fmla="*/ 8 w 41"/>
                <a:gd name="T11" fmla="*/ 0 h 117"/>
                <a:gd name="T12" fmla="*/ 0 w 41"/>
                <a:gd name="T13" fmla="*/ 12 h 117"/>
                <a:gd name="T14" fmla="*/ 13 w 41"/>
                <a:gd name="T15" fmla="*/ 35 h 117"/>
                <a:gd name="T16" fmla="*/ 10 w 41"/>
                <a:gd name="T17" fmla="*/ 38 h 117"/>
                <a:gd name="T18" fmla="*/ 9 w 41"/>
                <a:gd name="T19" fmla="*/ 61 h 117"/>
                <a:gd name="T20" fmla="*/ 4 w 41"/>
                <a:gd name="T21" fmla="*/ 70 h 117"/>
                <a:gd name="T22" fmla="*/ 12 w 41"/>
                <a:gd name="T23" fmla="*/ 81 h 117"/>
                <a:gd name="T24" fmla="*/ 9 w 41"/>
                <a:gd name="T25" fmla="*/ 84 h 117"/>
                <a:gd name="T26" fmla="*/ 29 w 41"/>
                <a:gd name="T27" fmla="*/ 117 h 117"/>
                <a:gd name="T28" fmla="*/ 41 w 41"/>
                <a:gd name="T29" fmla="*/ 102 h 117"/>
                <a:gd name="T30" fmla="*/ 30 w 41"/>
                <a:gd name="T31" fmla="*/ 85 h 117"/>
                <a:gd name="T32" fmla="*/ 23 w 41"/>
                <a:gd name="T33" fmla="*/ 59 h 117"/>
                <a:gd name="T34" fmla="*/ 23 w 41"/>
                <a:gd name="T35" fmla="*/ 59 h 117"/>
                <a:gd name="T36" fmla="*/ 23 w 41"/>
                <a:gd name="T37" fmla="*/ 59 h 117"/>
                <a:gd name="T38" fmla="*/ 23 w 41"/>
                <a:gd name="T39" fmla="*/ 59 h 117"/>
                <a:gd name="T40" fmla="*/ 23 w 41"/>
                <a:gd name="T41" fmla="*/ 59 h 117"/>
                <a:gd name="T42" fmla="*/ 23 w 41"/>
                <a:gd name="T43" fmla="*/ 59 h 117"/>
                <a:gd name="T44" fmla="*/ 23 w 41"/>
                <a:gd name="T45" fmla="*/ 59 h 117"/>
                <a:gd name="T46" fmla="*/ 23 w 41"/>
                <a:gd name="T47" fmla="*/ 59 h 117"/>
                <a:gd name="T48" fmla="*/ 23 w 41"/>
                <a:gd name="T49" fmla="*/ 59 h 117"/>
                <a:gd name="T50" fmla="*/ 23 w 41"/>
                <a:gd name="T51" fmla="*/ 59 h 117"/>
                <a:gd name="T52" fmla="*/ 23 w 41"/>
                <a:gd name="T53" fmla="*/ 59 h 117"/>
                <a:gd name="T54" fmla="*/ 23 w 41"/>
                <a:gd name="T55" fmla="*/ 59 h 117"/>
                <a:gd name="T56" fmla="*/ 23 w 41"/>
                <a:gd name="T57" fmla="*/ 59 h 117"/>
                <a:gd name="T58" fmla="*/ 23 w 41"/>
                <a:gd name="T59" fmla="*/ 59 h 117"/>
                <a:gd name="T60" fmla="*/ 23 w 41"/>
                <a:gd name="T61" fmla="*/ 59 h 117"/>
                <a:gd name="T62" fmla="*/ 23 w 41"/>
                <a:gd name="T63" fmla="*/ 59 h 117"/>
                <a:gd name="T64" fmla="*/ 23 w 41"/>
                <a:gd name="T65" fmla="*/ 59 h 117"/>
                <a:gd name="T66" fmla="*/ 23 w 41"/>
                <a:gd name="T67" fmla="*/ 59 h 117"/>
                <a:gd name="T68" fmla="*/ 23 w 41"/>
                <a:gd name="T69" fmla="*/ 59 h 117"/>
                <a:gd name="T70" fmla="*/ 23 w 41"/>
                <a:gd name="T71" fmla="*/ 59 h 117"/>
                <a:gd name="T72" fmla="*/ 23 w 41"/>
                <a:gd name="T73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" h="117">
                  <a:moveTo>
                    <a:pt x="23" y="59"/>
                  </a:moveTo>
                  <a:lnTo>
                    <a:pt x="28" y="51"/>
                  </a:lnTo>
                  <a:lnTo>
                    <a:pt x="21" y="42"/>
                  </a:lnTo>
                  <a:lnTo>
                    <a:pt x="15" y="45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12"/>
                  </a:lnTo>
                  <a:lnTo>
                    <a:pt x="13" y="35"/>
                  </a:lnTo>
                  <a:lnTo>
                    <a:pt x="10" y="38"/>
                  </a:lnTo>
                  <a:lnTo>
                    <a:pt x="9" y="61"/>
                  </a:lnTo>
                  <a:lnTo>
                    <a:pt x="4" y="70"/>
                  </a:lnTo>
                  <a:lnTo>
                    <a:pt x="12" y="81"/>
                  </a:lnTo>
                  <a:lnTo>
                    <a:pt x="9" y="84"/>
                  </a:lnTo>
                  <a:lnTo>
                    <a:pt x="29" y="117"/>
                  </a:lnTo>
                  <a:lnTo>
                    <a:pt x="41" y="102"/>
                  </a:lnTo>
                  <a:lnTo>
                    <a:pt x="30" y="85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882">
              <a:extLst>
                <a:ext uri="{FF2B5EF4-FFF2-40B4-BE49-F238E27FC236}">
                  <a16:creationId xmlns:a16="http://schemas.microsoft.com/office/drawing/2014/main" id="{4D5A1701-3B39-41B7-8374-E5BB7F3C3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574" y="5474960"/>
              <a:ext cx="115788" cy="311180"/>
            </a:xfrm>
            <a:custGeom>
              <a:avLst/>
              <a:gdLst>
                <a:gd name="T0" fmla="*/ 24 w 32"/>
                <a:gd name="T1" fmla="*/ 37 h 86"/>
                <a:gd name="T2" fmla="*/ 8 w 32"/>
                <a:gd name="T3" fmla="*/ 10 h 86"/>
                <a:gd name="T4" fmla="*/ 0 w 32"/>
                <a:gd name="T5" fmla="*/ 0 h 86"/>
                <a:gd name="T6" fmla="*/ 1 w 32"/>
                <a:gd name="T7" fmla="*/ 26 h 86"/>
                <a:gd name="T8" fmla="*/ 8 w 32"/>
                <a:gd name="T9" fmla="*/ 35 h 86"/>
                <a:gd name="T10" fmla="*/ 3 w 32"/>
                <a:gd name="T11" fmla="*/ 43 h 86"/>
                <a:gd name="T12" fmla="*/ 10 w 32"/>
                <a:gd name="T13" fmla="*/ 69 h 86"/>
                <a:gd name="T14" fmla="*/ 21 w 32"/>
                <a:gd name="T15" fmla="*/ 86 h 86"/>
                <a:gd name="T16" fmla="*/ 32 w 32"/>
                <a:gd name="T17" fmla="*/ 81 h 86"/>
                <a:gd name="T18" fmla="*/ 24 w 32"/>
                <a:gd name="T19" fmla="*/ 37 h 86"/>
                <a:gd name="T20" fmla="*/ 24 w 32"/>
                <a:gd name="T21" fmla="*/ 37 h 86"/>
                <a:gd name="T22" fmla="*/ 24 w 32"/>
                <a:gd name="T23" fmla="*/ 37 h 86"/>
                <a:gd name="T24" fmla="*/ 24 w 32"/>
                <a:gd name="T25" fmla="*/ 37 h 86"/>
                <a:gd name="T26" fmla="*/ 24 w 32"/>
                <a:gd name="T27" fmla="*/ 37 h 86"/>
                <a:gd name="T28" fmla="*/ 24 w 32"/>
                <a:gd name="T29" fmla="*/ 37 h 86"/>
                <a:gd name="T30" fmla="*/ 24 w 32"/>
                <a:gd name="T31" fmla="*/ 37 h 86"/>
                <a:gd name="T32" fmla="*/ 24 w 32"/>
                <a:gd name="T33" fmla="*/ 37 h 86"/>
                <a:gd name="T34" fmla="*/ 24 w 32"/>
                <a:gd name="T35" fmla="*/ 37 h 86"/>
                <a:gd name="T36" fmla="*/ 24 w 32"/>
                <a:gd name="T37" fmla="*/ 37 h 86"/>
                <a:gd name="T38" fmla="*/ 24 w 32"/>
                <a:gd name="T39" fmla="*/ 37 h 86"/>
                <a:gd name="T40" fmla="*/ 24 w 32"/>
                <a:gd name="T41" fmla="*/ 37 h 86"/>
                <a:gd name="T42" fmla="*/ 24 w 32"/>
                <a:gd name="T43" fmla="*/ 37 h 86"/>
                <a:gd name="T44" fmla="*/ 24 w 32"/>
                <a:gd name="T45" fmla="*/ 37 h 86"/>
                <a:gd name="T46" fmla="*/ 24 w 32"/>
                <a:gd name="T47" fmla="*/ 37 h 86"/>
                <a:gd name="T48" fmla="*/ 24 w 32"/>
                <a:gd name="T49" fmla="*/ 37 h 86"/>
                <a:gd name="T50" fmla="*/ 24 w 32"/>
                <a:gd name="T51" fmla="*/ 37 h 86"/>
                <a:gd name="T52" fmla="*/ 24 w 32"/>
                <a:gd name="T53" fmla="*/ 37 h 86"/>
                <a:gd name="T54" fmla="*/ 24 w 32"/>
                <a:gd name="T55" fmla="*/ 37 h 86"/>
                <a:gd name="T56" fmla="*/ 24 w 32"/>
                <a:gd name="T57" fmla="*/ 37 h 86"/>
                <a:gd name="T58" fmla="*/ 24 w 32"/>
                <a:gd name="T59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86">
                  <a:moveTo>
                    <a:pt x="24" y="37"/>
                  </a:moveTo>
                  <a:lnTo>
                    <a:pt x="8" y="10"/>
                  </a:lnTo>
                  <a:lnTo>
                    <a:pt x="0" y="0"/>
                  </a:lnTo>
                  <a:lnTo>
                    <a:pt x="1" y="26"/>
                  </a:lnTo>
                  <a:lnTo>
                    <a:pt x="8" y="35"/>
                  </a:lnTo>
                  <a:lnTo>
                    <a:pt x="3" y="43"/>
                  </a:lnTo>
                  <a:lnTo>
                    <a:pt x="10" y="69"/>
                  </a:lnTo>
                  <a:lnTo>
                    <a:pt x="21" y="86"/>
                  </a:lnTo>
                  <a:lnTo>
                    <a:pt x="32" y="81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884">
              <a:extLst>
                <a:ext uri="{FF2B5EF4-FFF2-40B4-BE49-F238E27FC236}">
                  <a16:creationId xmlns:a16="http://schemas.microsoft.com/office/drawing/2014/main" id="{825446B1-8FB8-4CC5-AC77-2FB53D6C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719" y="5898310"/>
              <a:ext cx="452297" cy="387166"/>
            </a:xfrm>
            <a:custGeom>
              <a:avLst/>
              <a:gdLst>
                <a:gd name="T0" fmla="*/ 125 w 125"/>
                <a:gd name="T1" fmla="*/ 13 h 107"/>
                <a:gd name="T2" fmla="*/ 107 w 125"/>
                <a:gd name="T3" fmla="*/ 0 h 107"/>
                <a:gd name="T4" fmla="*/ 68 w 125"/>
                <a:gd name="T5" fmla="*/ 21 h 107"/>
                <a:gd name="T6" fmla="*/ 26 w 125"/>
                <a:gd name="T7" fmla="*/ 25 h 107"/>
                <a:gd name="T8" fmla="*/ 25 w 125"/>
                <a:gd name="T9" fmla="*/ 43 h 107"/>
                <a:gd name="T10" fmla="*/ 17 w 125"/>
                <a:gd name="T11" fmla="*/ 46 h 107"/>
                <a:gd name="T12" fmla="*/ 17 w 125"/>
                <a:gd name="T13" fmla="*/ 56 h 107"/>
                <a:gd name="T14" fmla="*/ 0 w 125"/>
                <a:gd name="T15" fmla="*/ 63 h 107"/>
                <a:gd name="T16" fmla="*/ 5 w 125"/>
                <a:gd name="T17" fmla="*/ 84 h 107"/>
                <a:gd name="T18" fmla="*/ 15 w 125"/>
                <a:gd name="T19" fmla="*/ 84 h 107"/>
                <a:gd name="T20" fmla="*/ 38 w 125"/>
                <a:gd name="T21" fmla="*/ 91 h 107"/>
                <a:gd name="T22" fmla="*/ 62 w 125"/>
                <a:gd name="T23" fmla="*/ 107 h 107"/>
                <a:gd name="T24" fmla="*/ 67 w 125"/>
                <a:gd name="T25" fmla="*/ 103 h 107"/>
                <a:gd name="T26" fmla="*/ 64 w 125"/>
                <a:gd name="T27" fmla="*/ 91 h 107"/>
                <a:gd name="T28" fmla="*/ 73 w 125"/>
                <a:gd name="T29" fmla="*/ 77 h 107"/>
                <a:gd name="T30" fmla="*/ 84 w 125"/>
                <a:gd name="T31" fmla="*/ 80 h 107"/>
                <a:gd name="T32" fmla="*/ 86 w 125"/>
                <a:gd name="T33" fmla="*/ 66 h 107"/>
                <a:gd name="T34" fmla="*/ 95 w 125"/>
                <a:gd name="T35" fmla="*/ 45 h 107"/>
                <a:gd name="T36" fmla="*/ 102 w 125"/>
                <a:gd name="T37" fmla="*/ 31 h 107"/>
                <a:gd name="T38" fmla="*/ 118 w 125"/>
                <a:gd name="T39" fmla="*/ 18 h 107"/>
                <a:gd name="T40" fmla="*/ 125 w 125"/>
                <a:gd name="T41" fmla="*/ 13 h 107"/>
                <a:gd name="T42" fmla="*/ 125 w 125"/>
                <a:gd name="T43" fmla="*/ 13 h 107"/>
                <a:gd name="T44" fmla="*/ 125 w 125"/>
                <a:gd name="T45" fmla="*/ 13 h 107"/>
                <a:gd name="T46" fmla="*/ 125 w 125"/>
                <a:gd name="T47" fmla="*/ 13 h 107"/>
                <a:gd name="T48" fmla="*/ 125 w 125"/>
                <a:gd name="T49" fmla="*/ 13 h 107"/>
                <a:gd name="T50" fmla="*/ 125 w 125"/>
                <a:gd name="T51" fmla="*/ 13 h 107"/>
                <a:gd name="T52" fmla="*/ 125 w 125"/>
                <a:gd name="T53" fmla="*/ 13 h 107"/>
                <a:gd name="T54" fmla="*/ 125 w 125"/>
                <a:gd name="T55" fmla="*/ 13 h 107"/>
                <a:gd name="T56" fmla="*/ 125 w 125"/>
                <a:gd name="T57" fmla="*/ 13 h 107"/>
                <a:gd name="T58" fmla="*/ 125 w 125"/>
                <a:gd name="T59" fmla="*/ 13 h 107"/>
                <a:gd name="T60" fmla="*/ 125 w 125"/>
                <a:gd name="T61" fmla="*/ 13 h 107"/>
                <a:gd name="T62" fmla="*/ 125 w 125"/>
                <a:gd name="T63" fmla="*/ 13 h 107"/>
                <a:gd name="T64" fmla="*/ 125 w 125"/>
                <a:gd name="T65" fmla="*/ 13 h 107"/>
                <a:gd name="T66" fmla="*/ 125 w 125"/>
                <a:gd name="T67" fmla="*/ 13 h 107"/>
                <a:gd name="T68" fmla="*/ 125 w 125"/>
                <a:gd name="T69" fmla="*/ 13 h 107"/>
                <a:gd name="T70" fmla="*/ 125 w 125"/>
                <a:gd name="T71" fmla="*/ 13 h 107"/>
                <a:gd name="T72" fmla="*/ 125 w 125"/>
                <a:gd name="T73" fmla="*/ 13 h 107"/>
                <a:gd name="T74" fmla="*/ 125 w 125"/>
                <a:gd name="T75" fmla="*/ 13 h 107"/>
                <a:gd name="T76" fmla="*/ 125 w 125"/>
                <a:gd name="T77" fmla="*/ 13 h 107"/>
                <a:gd name="T78" fmla="*/ 125 w 125"/>
                <a:gd name="T79" fmla="*/ 13 h 107"/>
                <a:gd name="T80" fmla="*/ 125 w 125"/>
                <a:gd name="T81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" h="107">
                  <a:moveTo>
                    <a:pt x="125" y="13"/>
                  </a:moveTo>
                  <a:lnTo>
                    <a:pt x="107" y="0"/>
                  </a:lnTo>
                  <a:lnTo>
                    <a:pt x="68" y="21"/>
                  </a:lnTo>
                  <a:lnTo>
                    <a:pt x="26" y="25"/>
                  </a:lnTo>
                  <a:lnTo>
                    <a:pt x="25" y="43"/>
                  </a:lnTo>
                  <a:lnTo>
                    <a:pt x="17" y="46"/>
                  </a:lnTo>
                  <a:lnTo>
                    <a:pt x="17" y="56"/>
                  </a:lnTo>
                  <a:lnTo>
                    <a:pt x="0" y="63"/>
                  </a:lnTo>
                  <a:lnTo>
                    <a:pt x="5" y="84"/>
                  </a:lnTo>
                  <a:lnTo>
                    <a:pt x="15" y="84"/>
                  </a:lnTo>
                  <a:lnTo>
                    <a:pt x="38" y="91"/>
                  </a:lnTo>
                  <a:lnTo>
                    <a:pt x="62" y="107"/>
                  </a:lnTo>
                  <a:lnTo>
                    <a:pt x="67" y="103"/>
                  </a:lnTo>
                  <a:lnTo>
                    <a:pt x="64" y="91"/>
                  </a:lnTo>
                  <a:lnTo>
                    <a:pt x="73" y="77"/>
                  </a:lnTo>
                  <a:lnTo>
                    <a:pt x="84" y="80"/>
                  </a:lnTo>
                  <a:lnTo>
                    <a:pt x="86" y="66"/>
                  </a:lnTo>
                  <a:lnTo>
                    <a:pt x="95" y="45"/>
                  </a:lnTo>
                  <a:lnTo>
                    <a:pt x="102" y="31"/>
                  </a:lnTo>
                  <a:lnTo>
                    <a:pt x="118" y="18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889">
              <a:extLst>
                <a:ext uri="{FF2B5EF4-FFF2-40B4-BE49-F238E27FC236}">
                  <a16:creationId xmlns:a16="http://schemas.microsoft.com/office/drawing/2014/main" id="{0B45A735-F67B-44C0-97AC-1B1435E9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40" y="6133505"/>
              <a:ext cx="130261" cy="180918"/>
            </a:xfrm>
            <a:custGeom>
              <a:avLst/>
              <a:gdLst>
                <a:gd name="T0" fmla="*/ 24 w 36"/>
                <a:gd name="T1" fmla="*/ 1 h 50"/>
                <a:gd name="T2" fmla="*/ 12 w 36"/>
                <a:gd name="T3" fmla="*/ 0 h 50"/>
                <a:gd name="T4" fmla="*/ 2 w 36"/>
                <a:gd name="T5" fmla="*/ 2 h 50"/>
                <a:gd name="T6" fmla="*/ 0 w 36"/>
                <a:gd name="T7" fmla="*/ 33 h 50"/>
                <a:gd name="T8" fmla="*/ 14 w 36"/>
                <a:gd name="T9" fmla="*/ 38 h 50"/>
                <a:gd name="T10" fmla="*/ 18 w 36"/>
                <a:gd name="T11" fmla="*/ 45 h 50"/>
                <a:gd name="T12" fmla="*/ 27 w 36"/>
                <a:gd name="T13" fmla="*/ 43 h 50"/>
                <a:gd name="T14" fmla="*/ 33 w 36"/>
                <a:gd name="T15" fmla="*/ 50 h 50"/>
                <a:gd name="T16" fmla="*/ 35 w 36"/>
                <a:gd name="T17" fmla="*/ 47 h 50"/>
                <a:gd name="T18" fmla="*/ 36 w 36"/>
                <a:gd name="T19" fmla="*/ 44 h 50"/>
                <a:gd name="T20" fmla="*/ 36 w 36"/>
                <a:gd name="T21" fmla="*/ 33 h 50"/>
                <a:gd name="T22" fmla="*/ 24 w 36"/>
                <a:gd name="T23" fmla="*/ 1 h 50"/>
                <a:gd name="T24" fmla="*/ 24 w 36"/>
                <a:gd name="T25" fmla="*/ 1 h 50"/>
                <a:gd name="T26" fmla="*/ 24 w 36"/>
                <a:gd name="T27" fmla="*/ 1 h 50"/>
                <a:gd name="T28" fmla="*/ 24 w 36"/>
                <a:gd name="T29" fmla="*/ 1 h 50"/>
                <a:gd name="T30" fmla="*/ 24 w 36"/>
                <a:gd name="T31" fmla="*/ 1 h 50"/>
                <a:gd name="T32" fmla="*/ 24 w 36"/>
                <a:gd name="T33" fmla="*/ 1 h 50"/>
                <a:gd name="T34" fmla="*/ 24 w 36"/>
                <a:gd name="T35" fmla="*/ 1 h 50"/>
                <a:gd name="T36" fmla="*/ 24 w 36"/>
                <a:gd name="T37" fmla="*/ 1 h 50"/>
                <a:gd name="T38" fmla="*/ 24 w 36"/>
                <a:gd name="T39" fmla="*/ 1 h 50"/>
                <a:gd name="T40" fmla="*/ 24 w 36"/>
                <a:gd name="T41" fmla="*/ 1 h 50"/>
                <a:gd name="T42" fmla="*/ 24 w 36"/>
                <a:gd name="T43" fmla="*/ 1 h 50"/>
                <a:gd name="T44" fmla="*/ 24 w 36"/>
                <a:gd name="T45" fmla="*/ 1 h 50"/>
                <a:gd name="T46" fmla="*/ 24 w 36"/>
                <a:gd name="T47" fmla="*/ 1 h 50"/>
                <a:gd name="T48" fmla="*/ 24 w 36"/>
                <a:gd name="T49" fmla="*/ 1 h 50"/>
                <a:gd name="T50" fmla="*/ 24 w 36"/>
                <a:gd name="T51" fmla="*/ 1 h 50"/>
                <a:gd name="T52" fmla="*/ 24 w 36"/>
                <a:gd name="T53" fmla="*/ 1 h 50"/>
                <a:gd name="T54" fmla="*/ 24 w 36"/>
                <a:gd name="T55" fmla="*/ 1 h 50"/>
                <a:gd name="T56" fmla="*/ 24 w 36"/>
                <a:gd name="T57" fmla="*/ 1 h 50"/>
                <a:gd name="T58" fmla="*/ 24 w 36"/>
                <a:gd name="T59" fmla="*/ 1 h 50"/>
                <a:gd name="T60" fmla="*/ 24 w 36"/>
                <a:gd name="T61" fmla="*/ 1 h 50"/>
                <a:gd name="T62" fmla="*/ 24 w 36"/>
                <a:gd name="T6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50">
                  <a:moveTo>
                    <a:pt x="24" y="1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33"/>
                  </a:lnTo>
                  <a:lnTo>
                    <a:pt x="14" y="38"/>
                  </a:lnTo>
                  <a:lnTo>
                    <a:pt x="18" y="45"/>
                  </a:lnTo>
                  <a:lnTo>
                    <a:pt x="27" y="43"/>
                  </a:lnTo>
                  <a:lnTo>
                    <a:pt x="33" y="50"/>
                  </a:lnTo>
                  <a:lnTo>
                    <a:pt x="35" y="47"/>
                  </a:lnTo>
                  <a:lnTo>
                    <a:pt x="36" y="44"/>
                  </a:lnTo>
                  <a:lnTo>
                    <a:pt x="36" y="33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890">
              <a:extLst>
                <a:ext uri="{FF2B5EF4-FFF2-40B4-BE49-F238E27FC236}">
                  <a16:creationId xmlns:a16="http://schemas.microsoft.com/office/drawing/2014/main" id="{49AB0BCF-16BB-42F5-B226-34293DBC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181" y="6086465"/>
              <a:ext cx="159209" cy="206248"/>
            </a:xfrm>
            <a:custGeom>
              <a:avLst/>
              <a:gdLst>
                <a:gd name="T0" fmla="*/ 37 w 44"/>
                <a:gd name="T1" fmla="*/ 20 h 57"/>
                <a:gd name="T2" fmla="*/ 37 w 44"/>
                <a:gd name="T3" fmla="*/ 4 h 57"/>
                <a:gd name="T4" fmla="*/ 31 w 44"/>
                <a:gd name="T5" fmla="*/ 0 h 57"/>
                <a:gd name="T6" fmla="*/ 21 w 44"/>
                <a:gd name="T7" fmla="*/ 7 h 57"/>
                <a:gd name="T8" fmla="*/ 7 w 44"/>
                <a:gd name="T9" fmla="*/ 12 h 57"/>
                <a:gd name="T10" fmla="*/ 0 w 44"/>
                <a:gd name="T11" fmla="*/ 14 h 57"/>
                <a:gd name="T12" fmla="*/ 12 w 44"/>
                <a:gd name="T13" fmla="*/ 46 h 57"/>
                <a:gd name="T14" fmla="*/ 12 w 44"/>
                <a:gd name="T15" fmla="*/ 57 h 57"/>
                <a:gd name="T16" fmla="*/ 27 w 44"/>
                <a:gd name="T17" fmla="*/ 46 h 57"/>
                <a:gd name="T18" fmla="*/ 40 w 44"/>
                <a:gd name="T19" fmla="*/ 41 h 57"/>
                <a:gd name="T20" fmla="*/ 44 w 44"/>
                <a:gd name="T21" fmla="*/ 34 h 57"/>
                <a:gd name="T22" fmla="*/ 37 w 44"/>
                <a:gd name="T23" fmla="*/ 20 h 57"/>
                <a:gd name="T24" fmla="*/ 37 w 44"/>
                <a:gd name="T25" fmla="*/ 20 h 57"/>
                <a:gd name="T26" fmla="*/ 37 w 44"/>
                <a:gd name="T27" fmla="*/ 20 h 57"/>
                <a:gd name="T28" fmla="*/ 37 w 44"/>
                <a:gd name="T29" fmla="*/ 20 h 57"/>
                <a:gd name="T30" fmla="*/ 37 w 44"/>
                <a:gd name="T31" fmla="*/ 20 h 57"/>
                <a:gd name="T32" fmla="*/ 37 w 44"/>
                <a:gd name="T33" fmla="*/ 20 h 57"/>
                <a:gd name="T34" fmla="*/ 37 w 44"/>
                <a:gd name="T35" fmla="*/ 20 h 57"/>
                <a:gd name="T36" fmla="*/ 37 w 44"/>
                <a:gd name="T37" fmla="*/ 20 h 57"/>
                <a:gd name="T38" fmla="*/ 37 w 44"/>
                <a:gd name="T39" fmla="*/ 20 h 57"/>
                <a:gd name="T40" fmla="*/ 37 w 44"/>
                <a:gd name="T41" fmla="*/ 20 h 57"/>
                <a:gd name="T42" fmla="*/ 37 w 44"/>
                <a:gd name="T43" fmla="*/ 20 h 57"/>
                <a:gd name="T44" fmla="*/ 37 w 44"/>
                <a:gd name="T45" fmla="*/ 20 h 57"/>
                <a:gd name="T46" fmla="*/ 37 w 44"/>
                <a:gd name="T47" fmla="*/ 20 h 57"/>
                <a:gd name="T48" fmla="*/ 37 w 44"/>
                <a:gd name="T49" fmla="*/ 20 h 57"/>
                <a:gd name="T50" fmla="*/ 37 w 44"/>
                <a:gd name="T51" fmla="*/ 20 h 57"/>
                <a:gd name="T52" fmla="*/ 37 w 44"/>
                <a:gd name="T53" fmla="*/ 20 h 57"/>
                <a:gd name="T54" fmla="*/ 37 w 44"/>
                <a:gd name="T55" fmla="*/ 20 h 57"/>
                <a:gd name="T56" fmla="*/ 37 w 44"/>
                <a:gd name="T57" fmla="*/ 20 h 57"/>
                <a:gd name="T58" fmla="*/ 37 w 44"/>
                <a:gd name="T59" fmla="*/ 20 h 57"/>
                <a:gd name="T60" fmla="*/ 37 w 44"/>
                <a:gd name="T61" fmla="*/ 20 h 57"/>
                <a:gd name="T62" fmla="*/ 37 w 44"/>
                <a:gd name="T63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7">
                  <a:moveTo>
                    <a:pt x="37" y="20"/>
                  </a:moveTo>
                  <a:lnTo>
                    <a:pt x="37" y="4"/>
                  </a:lnTo>
                  <a:lnTo>
                    <a:pt x="31" y="0"/>
                  </a:lnTo>
                  <a:lnTo>
                    <a:pt x="21" y="7"/>
                  </a:lnTo>
                  <a:lnTo>
                    <a:pt x="7" y="12"/>
                  </a:lnTo>
                  <a:lnTo>
                    <a:pt x="0" y="14"/>
                  </a:lnTo>
                  <a:lnTo>
                    <a:pt x="12" y="46"/>
                  </a:lnTo>
                  <a:lnTo>
                    <a:pt x="12" y="57"/>
                  </a:lnTo>
                  <a:lnTo>
                    <a:pt x="27" y="46"/>
                  </a:lnTo>
                  <a:lnTo>
                    <a:pt x="40" y="41"/>
                  </a:lnTo>
                  <a:lnTo>
                    <a:pt x="44" y="34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893">
              <a:extLst>
                <a:ext uri="{FF2B5EF4-FFF2-40B4-BE49-F238E27FC236}">
                  <a16:creationId xmlns:a16="http://schemas.microsoft.com/office/drawing/2014/main" id="{29FD8E7A-5C91-46D2-97BD-10C44370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972" y="6097321"/>
              <a:ext cx="79604" cy="155591"/>
            </a:xfrm>
            <a:custGeom>
              <a:avLst/>
              <a:gdLst>
                <a:gd name="T0" fmla="*/ 22 w 22"/>
                <a:gd name="T1" fmla="*/ 12 h 43"/>
                <a:gd name="T2" fmla="*/ 10 w 22"/>
                <a:gd name="T3" fmla="*/ 0 h 43"/>
                <a:gd name="T4" fmla="*/ 8 w 22"/>
                <a:gd name="T5" fmla="*/ 1 h 43"/>
                <a:gd name="T6" fmla="*/ 9 w 22"/>
                <a:gd name="T7" fmla="*/ 16 h 43"/>
                <a:gd name="T8" fmla="*/ 12 w 22"/>
                <a:gd name="T9" fmla="*/ 28 h 43"/>
                <a:gd name="T10" fmla="*/ 3 w 22"/>
                <a:gd name="T11" fmla="*/ 32 h 43"/>
                <a:gd name="T12" fmla="*/ 0 w 22"/>
                <a:gd name="T13" fmla="*/ 37 h 43"/>
                <a:gd name="T14" fmla="*/ 20 w 22"/>
                <a:gd name="T15" fmla="*/ 43 h 43"/>
                <a:gd name="T16" fmla="*/ 22 w 22"/>
                <a:gd name="T17" fmla="*/ 12 h 43"/>
                <a:gd name="T18" fmla="*/ 22 w 22"/>
                <a:gd name="T19" fmla="*/ 12 h 43"/>
                <a:gd name="T20" fmla="*/ 22 w 22"/>
                <a:gd name="T21" fmla="*/ 12 h 43"/>
                <a:gd name="T22" fmla="*/ 22 w 22"/>
                <a:gd name="T23" fmla="*/ 12 h 43"/>
                <a:gd name="T24" fmla="*/ 22 w 22"/>
                <a:gd name="T25" fmla="*/ 12 h 43"/>
                <a:gd name="T26" fmla="*/ 22 w 22"/>
                <a:gd name="T27" fmla="*/ 12 h 43"/>
                <a:gd name="T28" fmla="*/ 22 w 22"/>
                <a:gd name="T29" fmla="*/ 12 h 43"/>
                <a:gd name="T30" fmla="*/ 22 w 22"/>
                <a:gd name="T31" fmla="*/ 12 h 43"/>
                <a:gd name="T32" fmla="*/ 22 w 22"/>
                <a:gd name="T33" fmla="*/ 12 h 43"/>
                <a:gd name="T34" fmla="*/ 22 w 22"/>
                <a:gd name="T35" fmla="*/ 12 h 43"/>
                <a:gd name="T36" fmla="*/ 22 w 22"/>
                <a:gd name="T37" fmla="*/ 12 h 43"/>
                <a:gd name="T38" fmla="*/ 22 w 22"/>
                <a:gd name="T39" fmla="*/ 12 h 43"/>
                <a:gd name="T40" fmla="*/ 22 w 22"/>
                <a:gd name="T41" fmla="*/ 12 h 43"/>
                <a:gd name="T42" fmla="*/ 22 w 22"/>
                <a:gd name="T43" fmla="*/ 12 h 43"/>
                <a:gd name="T44" fmla="*/ 22 w 22"/>
                <a:gd name="T45" fmla="*/ 12 h 43"/>
                <a:gd name="T46" fmla="*/ 22 w 22"/>
                <a:gd name="T47" fmla="*/ 12 h 43"/>
                <a:gd name="T48" fmla="*/ 22 w 22"/>
                <a:gd name="T49" fmla="*/ 12 h 43"/>
                <a:gd name="T50" fmla="*/ 22 w 22"/>
                <a:gd name="T51" fmla="*/ 12 h 43"/>
                <a:gd name="T52" fmla="*/ 22 w 22"/>
                <a:gd name="T53" fmla="*/ 12 h 43"/>
                <a:gd name="T54" fmla="*/ 22 w 22"/>
                <a:gd name="T55" fmla="*/ 12 h 43"/>
                <a:gd name="T56" fmla="*/ 22 w 22"/>
                <a:gd name="T57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3">
                  <a:moveTo>
                    <a:pt x="22" y="12"/>
                  </a:moveTo>
                  <a:lnTo>
                    <a:pt x="10" y="0"/>
                  </a:lnTo>
                  <a:lnTo>
                    <a:pt x="8" y="1"/>
                  </a:lnTo>
                  <a:lnTo>
                    <a:pt x="9" y="16"/>
                  </a:lnTo>
                  <a:lnTo>
                    <a:pt x="12" y="28"/>
                  </a:lnTo>
                  <a:lnTo>
                    <a:pt x="3" y="32"/>
                  </a:lnTo>
                  <a:lnTo>
                    <a:pt x="0" y="37"/>
                  </a:lnTo>
                  <a:lnTo>
                    <a:pt x="20" y="4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903">
              <a:extLst>
                <a:ext uri="{FF2B5EF4-FFF2-40B4-BE49-F238E27FC236}">
                  <a16:creationId xmlns:a16="http://schemas.microsoft.com/office/drawing/2014/main" id="{E570FF55-5C4C-4068-8836-299BFB6B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22" y="5872982"/>
              <a:ext cx="144734" cy="126643"/>
            </a:xfrm>
            <a:custGeom>
              <a:avLst/>
              <a:gdLst>
                <a:gd name="T0" fmla="*/ 2 w 40"/>
                <a:gd name="T1" fmla="*/ 10 h 35"/>
                <a:gd name="T2" fmla="*/ 17 w 40"/>
                <a:gd name="T3" fmla="*/ 16 h 35"/>
                <a:gd name="T4" fmla="*/ 31 w 40"/>
                <a:gd name="T5" fmla="*/ 35 h 35"/>
                <a:gd name="T6" fmla="*/ 34 w 40"/>
                <a:gd name="T7" fmla="*/ 31 h 35"/>
                <a:gd name="T8" fmla="*/ 40 w 40"/>
                <a:gd name="T9" fmla="*/ 0 h 35"/>
                <a:gd name="T10" fmla="*/ 0 w 40"/>
                <a:gd name="T11" fmla="*/ 3 h 35"/>
                <a:gd name="T12" fmla="*/ 2 w 40"/>
                <a:gd name="T13" fmla="*/ 10 h 35"/>
                <a:gd name="T14" fmla="*/ 2 w 40"/>
                <a:gd name="T15" fmla="*/ 10 h 35"/>
                <a:gd name="T16" fmla="*/ 2 w 40"/>
                <a:gd name="T17" fmla="*/ 10 h 35"/>
                <a:gd name="T18" fmla="*/ 2 w 40"/>
                <a:gd name="T19" fmla="*/ 10 h 35"/>
                <a:gd name="T20" fmla="*/ 2 w 40"/>
                <a:gd name="T21" fmla="*/ 10 h 35"/>
                <a:gd name="T22" fmla="*/ 2 w 40"/>
                <a:gd name="T23" fmla="*/ 10 h 35"/>
                <a:gd name="T24" fmla="*/ 2 w 40"/>
                <a:gd name="T25" fmla="*/ 10 h 35"/>
                <a:gd name="T26" fmla="*/ 2 w 40"/>
                <a:gd name="T27" fmla="*/ 10 h 35"/>
                <a:gd name="T28" fmla="*/ 2 w 40"/>
                <a:gd name="T29" fmla="*/ 10 h 35"/>
                <a:gd name="T30" fmla="*/ 2 w 40"/>
                <a:gd name="T31" fmla="*/ 10 h 35"/>
                <a:gd name="T32" fmla="*/ 2 w 40"/>
                <a:gd name="T33" fmla="*/ 10 h 35"/>
                <a:gd name="T34" fmla="*/ 2 w 40"/>
                <a:gd name="T35" fmla="*/ 10 h 35"/>
                <a:gd name="T36" fmla="*/ 2 w 40"/>
                <a:gd name="T37" fmla="*/ 10 h 35"/>
                <a:gd name="T38" fmla="*/ 2 w 40"/>
                <a:gd name="T39" fmla="*/ 10 h 35"/>
                <a:gd name="T40" fmla="*/ 2 w 40"/>
                <a:gd name="T41" fmla="*/ 10 h 35"/>
                <a:gd name="T42" fmla="*/ 2 w 40"/>
                <a:gd name="T43" fmla="*/ 10 h 35"/>
                <a:gd name="T44" fmla="*/ 2 w 40"/>
                <a:gd name="T45" fmla="*/ 10 h 35"/>
                <a:gd name="T46" fmla="*/ 2 w 40"/>
                <a:gd name="T47" fmla="*/ 10 h 35"/>
                <a:gd name="T48" fmla="*/ 2 w 40"/>
                <a:gd name="T49" fmla="*/ 10 h 35"/>
                <a:gd name="T50" fmla="*/ 2 w 40"/>
                <a:gd name="T51" fmla="*/ 10 h 35"/>
                <a:gd name="T52" fmla="*/ 2 w 40"/>
                <a:gd name="T5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35">
                  <a:moveTo>
                    <a:pt x="2" y="10"/>
                  </a:moveTo>
                  <a:lnTo>
                    <a:pt x="17" y="16"/>
                  </a:lnTo>
                  <a:lnTo>
                    <a:pt x="31" y="35"/>
                  </a:lnTo>
                  <a:lnTo>
                    <a:pt x="34" y="31"/>
                  </a:lnTo>
                  <a:lnTo>
                    <a:pt x="40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904">
              <a:extLst>
                <a:ext uri="{FF2B5EF4-FFF2-40B4-BE49-F238E27FC236}">
                  <a16:creationId xmlns:a16="http://schemas.microsoft.com/office/drawing/2014/main" id="{633B8D99-49B3-4A1B-ACC0-52A31226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726" y="5858508"/>
              <a:ext cx="209866" cy="199011"/>
            </a:xfrm>
            <a:custGeom>
              <a:avLst/>
              <a:gdLst>
                <a:gd name="T0" fmla="*/ 29 w 58"/>
                <a:gd name="T1" fmla="*/ 14 h 55"/>
                <a:gd name="T2" fmla="*/ 27 w 58"/>
                <a:gd name="T3" fmla="*/ 7 h 55"/>
                <a:gd name="T4" fmla="*/ 15 w 58"/>
                <a:gd name="T5" fmla="*/ 9 h 55"/>
                <a:gd name="T6" fmla="*/ 0 w 58"/>
                <a:gd name="T7" fmla="*/ 0 h 55"/>
                <a:gd name="T8" fmla="*/ 4 w 58"/>
                <a:gd name="T9" fmla="*/ 6 h 55"/>
                <a:gd name="T10" fmla="*/ 1 w 58"/>
                <a:gd name="T11" fmla="*/ 19 h 55"/>
                <a:gd name="T12" fmla="*/ 24 w 58"/>
                <a:gd name="T13" fmla="*/ 35 h 55"/>
                <a:gd name="T14" fmla="*/ 33 w 58"/>
                <a:gd name="T15" fmla="*/ 52 h 55"/>
                <a:gd name="T16" fmla="*/ 41 w 58"/>
                <a:gd name="T17" fmla="*/ 55 h 55"/>
                <a:gd name="T18" fmla="*/ 48 w 58"/>
                <a:gd name="T19" fmla="*/ 49 h 55"/>
                <a:gd name="T20" fmla="*/ 58 w 58"/>
                <a:gd name="T21" fmla="*/ 39 h 55"/>
                <a:gd name="T22" fmla="*/ 44 w 58"/>
                <a:gd name="T23" fmla="*/ 20 h 55"/>
                <a:gd name="T24" fmla="*/ 29 w 58"/>
                <a:gd name="T25" fmla="*/ 14 h 55"/>
                <a:gd name="T26" fmla="*/ 29 w 58"/>
                <a:gd name="T27" fmla="*/ 14 h 55"/>
                <a:gd name="T28" fmla="*/ 29 w 58"/>
                <a:gd name="T29" fmla="*/ 14 h 55"/>
                <a:gd name="T30" fmla="*/ 29 w 58"/>
                <a:gd name="T31" fmla="*/ 14 h 55"/>
                <a:gd name="T32" fmla="*/ 29 w 58"/>
                <a:gd name="T33" fmla="*/ 14 h 55"/>
                <a:gd name="T34" fmla="*/ 29 w 58"/>
                <a:gd name="T35" fmla="*/ 14 h 55"/>
                <a:gd name="T36" fmla="*/ 29 w 58"/>
                <a:gd name="T37" fmla="*/ 14 h 55"/>
                <a:gd name="T38" fmla="*/ 29 w 58"/>
                <a:gd name="T39" fmla="*/ 14 h 55"/>
                <a:gd name="T40" fmla="*/ 29 w 58"/>
                <a:gd name="T41" fmla="*/ 14 h 55"/>
                <a:gd name="T42" fmla="*/ 29 w 58"/>
                <a:gd name="T43" fmla="*/ 14 h 55"/>
                <a:gd name="T44" fmla="*/ 29 w 58"/>
                <a:gd name="T45" fmla="*/ 14 h 55"/>
                <a:gd name="T46" fmla="*/ 29 w 58"/>
                <a:gd name="T47" fmla="*/ 14 h 55"/>
                <a:gd name="T48" fmla="*/ 29 w 58"/>
                <a:gd name="T49" fmla="*/ 14 h 55"/>
                <a:gd name="T50" fmla="*/ 29 w 58"/>
                <a:gd name="T51" fmla="*/ 14 h 55"/>
                <a:gd name="T52" fmla="*/ 29 w 58"/>
                <a:gd name="T53" fmla="*/ 14 h 55"/>
                <a:gd name="T54" fmla="*/ 29 w 58"/>
                <a:gd name="T55" fmla="*/ 14 h 55"/>
                <a:gd name="T56" fmla="*/ 29 w 58"/>
                <a:gd name="T57" fmla="*/ 14 h 55"/>
                <a:gd name="T58" fmla="*/ 29 w 58"/>
                <a:gd name="T59" fmla="*/ 14 h 55"/>
                <a:gd name="T60" fmla="*/ 29 w 58"/>
                <a:gd name="T61" fmla="*/ 14 h 55"/>
                <a:gd name="T62" fmla="*/ 29 w 58"/>
                <a:gd name="T63" fmla="*/ 14 h 55"/>
                <a:gd name="T64" fmla="*/ 29 w 58"/>
                <a:gd name="T65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55">
                  <a:moveTo>
                    <a:pt x="29" y="14"/>
                  </a:moveTo>
                  <a:lnTo>
                    <a:pt x="27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4" y="6"/>
                  </a:lnTo>
                  <a:lnTo>
                    <a:pt x="1" y="19"/>
                  </a:lnTo>
                  <a:lnTo>
                    <a:pt x="24" y="35"/>
                  </a:lnTo>
                  <a:lnTo>
                    <a:pt x="33" y="52"/>
                  </a:lnTo>
                  <a:lnTo>
                    <a:pt x="41" y="55"/>
                  </a:lnTo>
                  <a:lnTo>
                    <a:pt x="48" y="49"/>
                  </a:lnTo>
                  <a:lnTo>
                    <a:pt x="58" y="39"/>
                  </a:lnTo>
                  <a:lnTo>
                    <a:pt x="44" y="20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905">
              <a:extLst>
                <a:ext uri="{FF2B5EF4-FFF2-40B4-BE49-F238E27FC236}">
                  <a16:creationId xmlns:a16="http://schemas.microsoft.com/office/drawing/2014/main" id="{03A88FFA-4F4F-461C-8198-9B3A128EC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726" y="5695681"/>
              <a:ext cx="289470" cy="195393"/>
            </a:xfrm>
            <a:custGeom>
              <a:avLst/>
              <a:gdLst>
                <a:gd name="T0" fmla="*/ 57 w 80"/>
                <a:gd name="T1" fmla="*/ 11 h 54"/>
                <a:gd name="T2" fmla="*/ 57 w 80"/>
                <a:gd name="T3" fmla="*/ 0 h 54"/>
                <a:gd name="T4" fmla="*/ 46 w 80"/>
                <a:gd name="T5" fmla="*/ 8 h 54"/>
                <a:gd name="T6" fmla="*/ 50 w 80"/>
                <a:gd name="T7" fmla="*/ 24 h 54"/>
                <a:gd name="T8" fmla="*/ 29 w 80"/>
                <a:gd name="T9" fmla="*/ 30 h 54"/>
                <a:gd name="T10" fmla="*/ 7 w 80"/>
                <a:gd name="T11" fmla="*/ 32 h 54"/>
                <a:gd name="T12" fmla="*/ 0 w 80"/>
                <a:gd name="T13" fmla="*/ 45 h 54"/>
                <a:gd name="T14" fmla="*/ 0 w 80"/>
                <a:gd name="T15" fmla="*/ 45 h 54"/>
                <a:gd name="T16" fmla="*/ 15 w 80"/>
                <a:gd name="T17" fmla="*/ 54 h 54"/>
                <a:gd name="T18" fmla="*/ 27 w 80"/>
                <a:gd name="T19" fmla="*/ 52 h 54"/>
                <a:gd name="T20" fmla="*/ 67 w 80"/>
                <a:gd name="T21" fmla="*/ 49 h 54"/>
                <a:gd name="T22" fmla="*/ 80 w 80"/>
                <a:gd name="T23" fmla="*/ 32 h 54"/>
                <a:gd name="T24" fmla="*/ 57 w 80"/>
                <a:gd name="T25" fmla="*/ 11 h 54"/>
                <a:gd name="T26" fmla="*/ 57 w 80"/>
                <a:gd name="T27" fmla="*/ 11 h 54"/>
                <a:gd name="T28" fmla="*/ 57 w 80"/>
                <a:gd name="T29" fmla="*/ 11 h 54"/>
                <a:gd name="T30" fmla="*/ 57 w 80"/>
                <a:gd name="T31" fmla="*/ 11 h 54"/>
                <a:gd name="T32" fmla="*/ 57 w 80"/>
                <a:gd name="T33" fmla="*/ 11 h 54"/>
                <a:gd name="T34" fmla="*/ 57 w 80"/>
                <a:gd name="T35" fmla="*/ 11 h 54"/>
                <a:gd name="T36" fmla="*/ 57 w 80"/>
                <a:gd name="T37" fmla="*/ 11 h 54"/>
                <a:gd name="T38" fmla="*/ 57 w 80"/>
                <a:gd name="T39" fmla="*/ 11 h 54"/>
                <a:gd name="T40" fmla="*/ 57 w 80"/>
                <a:gd name="T41" fmla="*/ 11 h 54"/>
                <a:gd name="T42" fmla="*/ 57 w 80"/>
                <a:gd name="T43" fmla="*/ 11 h 54"/>
                <a:gd name="T44" fmla="*/ 57 w 80"/>
                <a:gd name="T45" fmla="*/ 11 h 54"/>
                <a:gd name="T46" fmla="*/ 57 w 80"/>
                <a:gd name="T47" fmla="*/ 11 h 54"/>
                <a:gd name="T48" fmla="*/ 57 w 80"/>
                <a:gd name="T49" fmla="*/ 11 h 54"/>
                <a:gd name="T50" fmla="*/ 57 w 80"/>
                <a:gd name="T51" fmla="*/ 11 h 54"/>
                <a:gd name="T52" fmla="*/ 57 w 80"/>
                <a:gd name="T53" fmla="*/ 11 h 54"/>
                <a:gd name="T54" fmla="*/ 57 w 80"/>
                <a:gd name="T55" fmla="*/ 11 h 54"/>
                <a:gd name="T56" fmla="*/ 57 w 80"/>
                <a:gd name="T57" fmla="*/ 11 h 54"/>
                <a:gd name="T58" fmla="*/ 57 w 80"/>
                <a:gd name="T59" fmla="*/ 11 h 54"/>
                <a:gd name="T60" fmla="*/ 57 w 80"/>
                <a:gd name="T61" fmla="*/ 11 h 54"/>
                <a:gd name="T62" fmla="*/ 57 w 80"/>
                <a:gd name="T63" fmla="*/ 11 h 54"/>
                <a:gd name="T64" fmla="*/ 57 w 80"/>
                <a:gd name="T6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54">
                  <a:moveTo>
                    <a:pt x="57" y="11"/>
                  </a:moveTo>
                  <a:lnTo>
                    <a:pt x="57" y="0"/>
                  </a:lnTo>
                  <a:lnTo>
                    <a:pt x="46" y="8"/>
                  </a:lnTo>
                  <a:lnTo>
                    <a:pt x="50" y="24"/>
                  </a:lnTo>
                  <a:lnTo>
                    <a:pt x="29" y="30"/>
                  </a:lnTo>
                  <a:lnTo>
                    <a:pt x="7" y="3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54"/>
                  </a:lnTo>
                  <a:lnTo>
                    <a:pt x="27" y="52"/>
                  </a:lnTo>
                  <a:lnTo>
                    <a:pt x="67" y="49"/>
                  </a:lnTo>
                  <a:lnTo>
                    <a:pt x="80" y="32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906">
              <a:extLst>
                <a:ext uri="{FF2B5EF4-FFF2-40B4-BE49-F238E27FC236}">
                  <a16:creationId xmlns:a16="http://schemas.microsoft.com/office/drawing/2014/main" id="{D887EB32-5034-4466-A094-09D53814B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563" y="5974296"/>
              <a:ext cx="61512" cy="43420"/>
            </a:xfrm>
            <a:custGeom>
              <a:avLst/>
              <a:gdLst>
                <a:gd name="T0" fmla="*/ 17 w 17"/>
                <a:gd name="T1" fmla="*/ 9 h 12"/>
                <a:gd name="T2" fmla="*/ 17 w 17"/>
                <a:gd name="T3" fmla="*/ 3 h 12"/>
                <a:gd name="T4" fmla="*/ 4 w 17"/>
                <a:gd name="T5" fmla="*/ 0 h 12"/>
                <a:gd name="T6" fmla="*/ 0 w 17"/>
                <a:gd name="T7" fmla="*/ 4 h 12"/>
                <a:gd name="T8" fmla="*/ 8 w 17"/>
                <a:gd name="T9" fmla="*/ 12 h 12"/>
                <a:gd name="T10" fmla="*/ 17 w 17"/>
                <a:gd name="T11" fmla="*/ 9 h 12"/>
                <a:gd name="T12" fmla="*/ 17 w 17"/>
                <a:gd name="T13" fmla="*/ 9 h 12"/>
                <a:gd name="T14" fmla="*/ 17 w 17"/>
                <a:gd name="T15" fmla="*/ 9 h 12"/>
                <a:gd name="T16" fmla="*/ 17 w 17"/>
                <a:gd name="T17" fmla="*/ 9 h 12"/>
                <a:gd name="T18" fmla="*/ 17 w 17"/>
                <a:gd name="T19" fmla="*/ 9 h 12"/>
                <a:gd name="T20" fmla="*/ 17 w 17"/>
                <a:gd name="T21" fmla="*/ 9 h 12"/>
                <a:gd name="T22" fmla="*/ 17 w 17"/>
                <a:gd name="T23" fmla="*/ 9 h 12"/>
                <a:gd name="T24" fmla="*/ 17 w 17"/>
                <a:gd name="T25" fmla="*/ 9 h 12"/>
                <a:gd name="T26" fmla="*/ 17 w 17"/>
                <a:gd name="T27" fmla="*/ 9 h 12"/>
                <a:gd name="T28" fmla="*/ 17 w 17"/>
                <a:gd name="T29" fmla="*/ 9 h 12"/>
                <a:gd name="T30" fmla="*/ 17 w 17"/>
                <a:gd name="T31" fmla="*/ 9 h 12"/>
                <a:gd name="T32" fmla="*/ 17 w 17"/>
                <a:gd name="T33" fmla="*/ 9 h 12"/>
                <a:gd name="T34" fmla="*/ 17 w 17"/>
                <a:gd name="T35" fmla="*/ 9 h 12"/>
                <a:gd name="T36" fmla="*/ 17 w 17"/>
                <a:gd name="T37" fmla="*/ 9 h 12"/>
                <a:gd name="T38" fmla="*/ 17 w 17"/>
                <a:gd name="T39" fmla="*/ 9 h 12"/>
                <a:gd name="T40" fmla="*/ 17 w 17"/>
                <a:gd name="T41" fmla="*/ 9 h 12"/>
                <a:gd name="T42" fmla="*/ 17 w 17"/>
                <a:gd name="T43" fmla="*/ 9 h 12"/>
                <a:gd name="T44" fmla="*/ 17 w 17"/>
                <a:gd name="T45" fmla="*/ 9 h 12"/>
                <a:gd name="T46" fmla="*/ 17 w 17"/>
                <a:gd name="T47" fmla="*/ 9 h 12"/>
                <a:gd name="T48" fmla="*/ 17 w 17"/>
                <a:gd name="T49" fmla="*/ 9 h 12"/>
                <a:gd name="T50" fmla="*/ 17 w 17"/>
                <a:gd name="T5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2">
                  <a:moveTo>
                    <a:pt x="17" y="9"/>
                  </a:moveTo>
                  <a:lnTo>
                    <a:pt x="17" y="3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1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907">
              <a:extLst>
                <a:ext uri="{FF2B5EF4-FFF2-40B4-BE49-F238E27FC236}">
                  <a16:creationId xmlns:a16="http://schemas.microsoft.com/office/drawing/2014/main" id="{F8920098-D79F-44A0-A5EE-704B2B75C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510" y="6006862"/>
              <a:ext cx="43420" cy="32566"/>
            </a:xfrm>
            <a:custGeom>
              <a:avLst/>
              <a:gdLst>
                <a:gd name="T0" fmla="*/ 3 w 12"/>
                <a:gd name="T1" fmla="*/ 9 h 9"/>
                <a:gd name="T2" fmla="*/ 9 w 12"/>
                <a:gd name="T3" fmla="*/ 8 h 9"/>
                <a:gd name="T4" fmla="*/ 12 w 12"/>
                <a:gd name="T5" fmla="*/ 3 h 9"/>
                <a:gd name="T6" fmla="*/ 9 w 12"/>
                <a:gd name="T7" fmla="*/ 0 h 9"/>
                <a:gd name="T8" fmla="*/ 0 w 12"/>
                <a:gd name="T9" fmla="*/ 3 h 9"/>
                <a:gd name="T10" fmla="*/ 3 w 12"/>
                <a:gd name="T11" fmla="*/ 9 h 9"/>
                <a:gd name="T12" fmla="*/ 3 w 12"/>
                <a:gd name="T13" fmla="*/ 9 h 9"/>
                <a:gd name="T14" fmla="*/ 3 w 12"/>
                <a:gd name="T15" fmla="*/ 9 h 9"/>
                <a:gd name="T16" fmla="*/ 3 w 12"/>
                <a:gd name="T17" fmla="*/ 9 h 9"/>
                <a:gd name="T18" fmla="*/ 3 w 12"/>
                <a:gd name="T19" fmla="*/ 9 h 9"/>
                <a:gd name="T20" fmla="*/ 3 w 12"/>
                <a:gd name="T21" fmla="*/ 9 h 9"/>
                <a:gd name="T22" fmla="*/ 3 w 12"/>
                <a:gd name="T23" fmla="*/ 9 h 9"/>
                <a:gd name="T24" fmla="*/ 3 w 12"/>
                <a:gd name="T25" fmla="*/ 9 h 9"/>
                <a:gd name="T26" fmla="*/ 3 w 12"/>
                <a:gd name="T27" fmla="*/ 9 h 9"/>
                <a:gd name="T28" fmla="*/ 3 w 12"/>
                <a:gd name="T29" fmla="*/ 9 h 9"/>
                <a:gd name="T30" fmla="*/ 3 w 12"/>
                <a:gd name="T31" fmla="*/ 9 h 9"/>
                <a:gd name="T32" fmla="*/ 3 w 12"/>
                <a:gd name="T33" fmla="*/ 9 h 9"/>
                <a:gd name="T34" fmla="*/ 3 w 12"/>
                <a:gd name="T35" fmla="*/ 9 h 9"/>
                <a:gd name="T36" fmla="*/ 3 w 12"/>
                <a:gd name="T37" fmla="*/ 9 h 9"/>
                <a:gd name="T38" fmla="*/ 3 w 12"/>
                <a:gd name="T39" fmla="*/ 9 h 9"/>
                <a:gd name="T40" fmla="*/ 3 w 12"/>
                <a:gd name="T41" fmla="*/ 9 h 9"/>
                <a:gd name="T42" fmla="*/ 3 w 12"/>
                <a:gd name="T43" fmla="*/ 9 h 9"/>
                <a:gd name="T44" fmla="*/ 3 w 12"/>
                <a:gd name="T45" fmla="*/ 9 h 9"/>
                <a:gd name="T46" fmla="*/ 3 w 12"/>
                <a:gd name="T47" fmla="*/ 9 h 9"/>
                <a:gd name="T48" fmla="*/ 3 w 12"/>
                <a:gd name="T49" fmla="*/ 9 h 9"/>
                <a:gd name="T50" fmla="*/ 3 w 12"/>
                <a:gd name="T5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9" y="8"/>
                  </a:lnTo>
                  <a:lnTo>
                    <a:pt x="12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908">
              <a:extLst>
                <a:ext uri="{FF2B5EF4-FFF2-40B4-BE49-F238E27FC236}">
                  <a16:creationId xmlns:a16="http://schemas.microsoft.com/office/drawing/2014/main" id="{A6D5953A-4488-4CAB-A450-F8887B51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036" y="5941730"/>
              <a:ext cx="148353" cy="47039"/>
            </a:xfrm>
            <a:custGeom>
              <a:avLst/>
              <a:gdLst>
                <a:gd name="T0" fmla="*/ 41 w 41"/>
                <a:gd name="T1" fmla="*/ 13 h 13"/>
                <a:gd name="T2" fmla="*/ 28 w 41"/>
                <a:gd name="T3" fmla="*/ 0 h 13"/>
                <a:gd name="T4" fmla="*/ 14 w 41"/>
                <a:gd name="T5" fmla="*/ 4 h 13"/>
                <a:gd name="T6" fmla="*/ 0 w 41"/>
                <a:gd name="T7" fmla="*/ 9 h 13"/>
                <a:gd name="T8" fmla="*/ 13 w 41"/>
                <a:gd name="T9" fmla="*/ 12 h 13"/>
                <a:gd name="T10" fmla="*/ 41 w 41"/>
                <a:gd name="T11" fmla="*/ 13 h 13"/>
                <a:gd name="T12" fmla="*/ 41 w 41"/>
                <a:gd name="T13" fmla="*/ 13 h 13"/>
                <a:gd name="T14" fmla="*/ 41 w 41"/>
                <a:gd name="T15" fmla="*/ 13 h 13"/>
                <a:gd name="T16" fmla="*/ 41 w 41"/>
                <a:gd name="T17" fmla="*/ 13 h 13"/>
                <a:gd name="T18" fmla="*/ 41 w 41"/>
                <a:gd name="T19" fmla="*/ 13 h 13"/>
                <a:gd name="T20" fmla="*/ 41 w 41"/>
                <a:gd name="T21" fmla="*/ 13 h 13"/>
                <a:gd name="T22" fmla="*/ 41 w 41"/>
                <a:gd name="T23" fmla="*/ 13 h 13"/>
                <a:gd name="T24" fmla="*/ 41 w 41"/>
                <a:gd name="T25" fmla="*/ 13 h 13"/>
                <a:gd name="T26" fmla="*/ 41 w 41"/>
                <a:gd name="T27" fmla="*/ 13 h 13"/>
                <a:gd name="T28" fmla="*/ 41 w 41"/>
                <a:gd name="T29" fmla="*/ 13 h 13"/>
                <a:gd name="T30" fmla="*/ 41 w 41"/>
                <a:gd name="T31" fmla="*/ 13 h 13"/>
                <a:gd name="T32" fmla="*/ 41 w 41"/>
                <a:gd name="T33" fmla="*/ 13 h 13"/>
                <a:gd name="T34" fmla="*/ 41 w 41"/>
                <a:gd name="T35" fmla="*/ 13 h 13"/>
                <a:gd name="T36" fmla="*/ 41 w 41"/>
                <a:gd name="T37" fmla="*/ 13 h 13"/>
                <a:gd name="T38" fmla="*/ 41 w 41"/>
                <a:gd name="T39" fmla="*/ 13 h 13"/>
                <a:gd name="T40" fmla="*/ 41 w 41"/>
                <a:gd name="T41" fmla="*/ 13 h 13"/>
                <a:gd name="T42" fmla="*/ 41 w 41"/>
                <a:gd name="T43" fmla="*/ 13 h 13"/>
                <a:gd name="T44" fmla="*/ 41 w 41"/>
                <a:gd name="T45" fmla="*/ 13 h 13"/>
                <a:gd name="T46" fmla="*/ 41 w 41"/>
                <a:gd name="T47" fmla="*/ 13 h 13"/>
                <a:gd name="T48" fmla="*/ 41 w 41"/>
                <a:gd name="T49" fmla="*/ 13 h 13"/>
                <a:gd name="T50" fmla="*/ 41 w 41"/>
                <a:gd name="T5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13">
                  <a:moveTo>
                    <a:pt x="41" y="13"/>
                  </a:moveTo>
                  <a:lnTo>
                    <a:pt x="28" y="0"/>
                  </a:lnTo>
                  <a:lnTo>
                    <a:pt x="14" y="4"/>
                  </a:lnTo>
                  <a:lnTo>
                    <a:pt x="0" y="9"/>
                  </a:lnTo>
                  <a:lnTo>
                    <a:pt x="13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910">
              <a:extLst>
                <a:ext uri="{FF2B5EF4-FFF2-40B4-BE49-F238E27FC236}">
                  <a16:creationId xmlns:a16="http://schemas.microsoft.com/office/drawing/2014/main" id="{AB6E9A73-8B61-48BE-A5F6-D3E03A807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074" y="5985151"/>
              <a:ext cx="112170" cy="115788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6 h 32"/>
                <a:gd name="T4" fmla="*/ 3 w 31"/>
                <a:gd name="T5" fmla="*/ 9 h 32"/>
                <a:gd name="T6" fmla="*/ 0 w 31"/>
                <a:gd name="T7" fmla="*/ 14 h 32"/>
                <a:gd name="T8" fmla="*/ 11 w 31"/>
                <a:gd name="T9" fmla="*/ 22 h 32"/>
                <a:gd name="T10" fmla="*/ 15 w 31"/>
                <a:gd name="T11" fmla="*/ 28 h 32"/>
                <a:gd name="T12" fmla="*/ 21 w 31"/>
                <a:gd name="T13" fmla="*/ 32 h 32"/>
                <a:gd name="T14" fmla="*/ 31 w 31"/>
                <a:gd name="T15" fmla="*/ 15 h 32"/>
                <a:gd name="T16" fmla="*/ 28 w 31"/>
                <a:gd name="T17" fmla="*/ 1 h 32"/>
                <a:gd name="T18" fmla="*/ 0 w 31"/>
                <a:gd name="T19" fmla="*/ 0 h 32"/>
                <a:gd name="T20" fmla="*/ 0 w 31"/>
                <a:gd name="T21" fmla="*/ 0 h 32"/>
                <a:gd name="T22" fmla="*/ 0 w 31"/>
                <a:gd name="T23" fmla="*/ 0 h 32"/>
                <a:gd name="T24" fmla="*/ 0 w 31"/>
                <a:gd name="T25" fmla="*/ 0 h 32"/>
                <a:gd name="T26" fmla="*/ 0 w 31"/>
                <a:gd name="T27" fmla="*/ 0 h 32"/>
                <a:gd name="T28" fmla="*/ 0 w 31"/>
                <a:gd name="T29" fmla="*/ 0 h 32"/>
                <a:gd name="T30" fmla="*/ 0 w 31"/>
                <a:gd name="T31" fmla="*/ 0 h 32"/>
                <a:gd name="T32" fmla="*/ 0 w 31"/>
                <a:gd name="T33" fmla="*/ 0 h 32"/>
                <a:gd name="T34" fmla="*/ 0 w 31"/>
                <a:gd name="T35" fmla="*/ 0 h 32"/>
                <a:gd name="T36" fmla="*/ 0 w 31"/>
                <a:gd name="T37" fmla="*/ 0 h 32"/>
                <a:gd name="T38" fmla="*/ 0 w 31"/>
                <a:gd name="T39" fmla="*/ 0 h 32"/>
                <a:gd name="T40" fmla="*/ 0 w 31"/>
                <a:gd name="T41" fmla="*/ 0 h 32"/>
                <a:gd name="T42" fmla="*/ 0 w 31"/>
                <a:gd name="T43" fmla="*/ 0 h 32"/>
                <a:gd name="T44" fmla="*/ 0 w 31"/>
                <a:gd name="T45" fmla="*/ 0 h 32"/>
                <a:gd name="T46" fmla="*/ 0 w 31"/>
                <a:gd name="T47" fmla="*/ 0 h 32"/>
                <a:gd name="T48" fmla="*/ 0 w 31"/>
                <a:gd name="T49" fmla="*/ 0 h 32"/>
                <a:gd name="T50" fmla="*/ 0 w 31"/>
                <a:gd name="T51" fmla="*/ 0 h 32"/>
                <a:gd name="T52" fmla="*/ 0 w 31"/>
                <a:gd name="T53" fmla="*/ 0 h 32"/>
                <a:gd name="T54" fmla="*/ 0 w 31"/>
                <a:gd name="T55" fmla="*/ 0 h 32"/>
                <a:gd name="T56" fmla="*/ 0 w 31"/>
                <a:gd name="T57" fmla="*/ 0 h 32"/>
                <a:gd name="T58" fmla="*/ 0 w 31"/>
                <a:gd name="T5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2">
                  <a:moveTo>
                    <a:pt x="0" y="0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0" y="14"/>
                  </a:lnTo>
                  <a:lnTo>
                    <a:pt x="11" y="22"/>
                  </a:lnTo>
                  <a:lnTo>
                    <a:pt x="15" y="28"/>
                  </a:lnTo>
                  <a:lnTo>
                    <a:pt x="21" y="32"/>
                  </a:lnTo>
                  <a:lnTo>
                    <a:pt x="31" y="15"/>
                  </a:lnTo>
                  <a:lnTo>
                    <a:pt x="28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911">
              <a:extLst>
                <a:ext uri="{FF2B5EF4-FFF2-40B4-BE49-F238E27FC236}">
                  <a16:creationId xmlns:a16="http://schemas.microsoft.com/office/drawing/2014/main" id="{2BF16380-38B8-44E4-9093-91AE11BD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181" y="6071992"/>
              <a:ext cx="112170" cy="65131"/>
            </a:xfrm>
            <a:custGeom>
              <a:avLst/>
              <a:gdLst>
                <a:gd name="T0" fmla="*/ 3 w 31"/>
                <a:gd name="T1" fmla="*/ 5 h 18"/>
                <a:gd name="T2" fmla="*/ 0 w 31"/>
                <a:gd name="T3" fmla="*/ 18 h 18"/>
                <a:gd name="T4" fmla="*/ 7 w 31"/>
                <a:gd name="T5" fmla="*/ 16 h 18"/>
                <a:gd name="T6" fmla="*/ 21 w 31"/>
                <a:gd name="T7" fmla="*/ 11 h 18"/>
                <a:gd name="T8" fmla="*/ 31 w 31"/>
                <a:gd name="T9" fmla="*/ 4 h 18"/>
                <a:gd name="T10" fmla="*/ 11 w 31"/>
                <a:gd name="T11" fmla="*/ 0 h 18"/>
                <a:gd name="T12" fmla="*/ 3 w 31"/>
                <a:gd name="T13" fmla="*/ 5 h 18"/>
                <a:gd name="T14" fmla="*/ 3 w 31"/>
                <a:gd name="T15" fmla="*/ 5 h 18"/>
                <a:gd name="T16" fmla="*/ 3 w 31"/>
                <a:gd name="T17" fmla="*/ 5 h 18"/>
                <a:gd name="T18" fmla="*/ 3 w 31"/>
                <a:gd name="T19" fmla="*/ 5 h 18"/>
                <a:gd name="T20" fmla="*/ 3 w 31"/>
                <a:gd name="T21" fmla="*/ 5 h 18"/>
                <a:gd name="T22" fmla="*/ 3 w 31"/>
                <a:gd name="T23" fmla="*/ 5 h 18"/>
                <a:gd name="T24" fmla="*/ 3 w 31"/>
                <a:gd name="T25" fmla="*/ 5 h 18"/>
                <a:gd name="T26" fmla="*/ 3 w 31"/>
                <a:gd name="T27" fmla="*/ 5 h 18"/>
                <a:gd name="T28" fmla="*/ 3 w 31"/>
                <a:gd name="T29" fmla="*/ 5 h 18"/>
                <a:gd name="T30" fmla="*/ 3 w 31"/>
                <a:gd name="T31" fmla="*/ 5 h 18"/>
                <a:gd name="T32" fmla="*/ 3 w 31"/>
                <a:gd name="T33" fmla="*/ 5 h 18"/>
                <a:gd name="T34" fmla="*/ 3 w 31"/>
                <a:gd name="T35" fmla="*/ 5 h 18"/>
                <a:gd name="T36" fmla="*/ 3 w 31"/>
                <a:gd name="T37" fmla="*/ 5 h 18"/>
                <a:gd name="T38" fmla="*/ 3 w 31"/>
                <a:gd name="T39" fmla="*/ 5 h 18"/>
                <a:gd name="T40" fmla="*/ 3 w 31"/>
                <a:gd name="T41" fmla="*/ 5 h 18"/>
                <a:gd name="T42" fmla="*/ 3 w 31"/>
                <a:gd name="T43" fmla="*/ 5 h 18"/>
                <a:gd name="T44" fmla="*/ 3 w 31"/>
                <a:gd name="T45" fmla="*/ 5 h 18"/>
                <a:gd name="T46" fmla="*/ 3 w 31"/>
                <a:gd name="T47" fmla="*/ 5 h 18"/>
                <a:gd name="T48" fmla="*/ 3 w 31"/>
                <a:gd name="T49" fmla="*/ 5 h 18"/>
                <a:gd name="T50" fmla="*/ 3 w 31"/>
                <a:gd name="T51" fmla="*/ 5 h 18"/>
                <a:gd name="T52" fmla="*/ 3 w 31"/>
                <a:gd name="T5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18">
                  <a:moveTo>
                    <a:pt x="3" y="5"/>
                  </a:moveTo>
                  <a:lnTo>
                    <a:pt x="0" y="18"/>
                  </a:lnTo>
                  <a:lnTo>
                    <a:pt x="7" y="16"/>
                  </a:lnTo>
                  <a:lnTo>
                    <a:pt x="21" y="11"/>
                  </a:lnTo>
                  <a:lnTo>
                    <a:pt x="31" y="4"/>
                  </a:lnTo>
                  <a:lnTo>
                    <a:pt x="11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912">
              <a:extLst>
                <a:ext uri="{FF2B5EF4-FFF2-40B4-BE49-F238E27FC236}">
                  <a16:creationId xmlns:a16="http://schemas.microsoft.com/office/drawing/2014/main" id="{6E0BBDA5-7D59-4484-88CB-611922D5D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365" y="6035808"/>
              <a:ext cx="75986" cy="50657"/>
            </a:xfrm>
            <a:custGeom>
              <a:avLst/>
              <a:gdLst>
                <a:gd name="T0" fmla="*/ 6 w 21"/>
                <a:gd name="T1" fmla="*/ 0 h 14"/>
                <a:gd name="T2" fmla="*/ 0 w 21"/>
                <a:gd name="T3" fmla="*/ 1 h 14"/>
                <a:gd name="T4" fmla="*/ 1 w 21"/>
                <a:gd name="T5" fmla="*/ 10 h 14"/>
                <a:gd name="T6" fmla="*/ 21 w 21"/>
                <a:gd name="T7" fmla="*/ 14 h 14"/>
                <a:gd name="T8" fmla="*/ 17 w 21"/>
                <a:gd name="T9" fmla="*/ 8 h 14"/>
                <a:gd name="T10" fmla="*/ 6 w 21"/>
                <a:gd name="T11" fmla="*/ 0 h 14"/>
                <a:gd name="T12" fmla="*/ 6 w 21"/>
                <a:gd name="T13" fmla="*/ 0 h 14"/>
                <a:gd name="T14" fmla="*/ 6 w 21"/>
                <a:gd name="T15" fmla="*/ 0 h 14"/>
                <a:gd name="T16" fmla="*/ 6 w 21"/>
                <a:gd name="T17" fmla="*/ 0 h 14"/>
                <a:gd name="T18" fmla="*/ 6 w 21"/>
                <a:gd name="T19" fmla="*/ 0 h 14"/>
                <a:gd name="T20" fmla="*/ 6 w 21"/>
                <a:gd name="T21" fmla="*/ 0 h 14"/>
                <a:gd name="T22" fmla="*/ 6 w 21"/>
                <a:gd name="T23" fmla="*/ 0 h 14"/>
                <a:gd name="T24" fmla="*/ 6 w 21"/>
                <a:gd name="T25" fmla="*/ 0 h 14"/>
                <a:gd name="T26" fmla="*/ 6 w 21"/>
                <a:gd name="T27" fmla="*/ 0 h 14"/>
                <a:gd name="T28" fmla="*/ 6 w 21"/>
                <a:gd name="T29" fmla="*/ 0 h 14"/>
                <a:gd name="T30" fmla="*/ 6 w 21"/>
                <a:gd name="T31" fmla="*/ 0 h 14"/>
                <a:gd name="T32" fmla="*/ 6 w 21"/>
                <a:gd name="T33" fmla="*/ 0 h 14"/>
                <a:gd name="T34" fmla="*/ 6 w 21"/>
                <a:gd name="T35" fmla="*/ 0 h 14"/>
                <a:gd name="T36" fmla="*/ 6 w 21"/>
                <a:gd name="T37" fmla="*/ 0 h 14"/>
                <a:gd name="T38" fmla="*/ 6 w 21"/>
                <a:gd name="T39" fmla="*/ 0 h 14"/>
                <a:gd name="T40" fmla="*/ 6 w 21"/>
                <a:gd name="T41" fmla="*/ 0 h 14"/>
                <a:gd name="T42" fmla="*/ 6 w 21"/>
                <a:gd name="T43" fmla="*/ 0 h 14"/>
                <a:gd name="T44" fmla="*/ 6 w 21"/>
                <a:gd name="T45" fmla="*/ 0 h 14"/>
                <a:gd name="T46" fmla="*/ 6 w 21"/>
                <a:gd name="T47" fmla="*/ 0 h 14"/>
                <a:gd name="T48" fmla="*/ 6 w 21"/>
                <a:gd name="T49" fmla="*/ 0 h 14"/>
                <a:gd name="T50" fmla="*/ 6 w 21"/>
                <a:gd name="T5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14">
                  <a:moveTo>
                    <a:pt x="6" y="0"/>
                  </a:moveTo>
                  <a:lnTo>
                    <a:pt x="0" y="1"/>
                  </a:lnTo>
                  <a:lnTo>
                    <a:pt x="1" y="10"/>
                  </a:lnTo>
                  <a:lnTo>
                    <a:pt x="21" y="14"/>
                  </a:lnTo>
                  <a:lnTo>
                    <a:pt x="17" y="8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913">
              <a:extLst>
                <a:ext uri="{FF2B5EF4-FFF2-40B4-BE49-F238E27FC236}">
                  <a16:creationId xmlns:a16="http://schemas.microsoft.com/office/drawing/2014/main" id="{BAA90174-002D-4E29-A233-72DEDE31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958" y="5988769"/>
              <a:ext cx="119407" cy="57893"/>
            </a:xfrm>
            <a:custGeom>
              <a:avLst/>
              <a:gdLst>
                <a:gd name="T0" fmla="*/ 33 w 33"/>
                <a:gd name="T1" fmla="*/ 14 h 16"/>
                <a:gd name="T2" fmla="*/ 30 w 33"/>
                <a:gd name="T3" fmla="*/ 8 h 16"/>
                <a:gd name="T4" fmla="*/ 22 w 33"/>
                <a:gd name="T5" fmla="*/ 0 h 16"/>
                <a:gd name="T6" fmla="*/ 0 w 33"/>
                <a:gd name="T7" fmla="*/ 1 h 16"/>
                <a:gd name="T8" fmla="*/ 12 w 33"/>
                <a:gd name="T9" fmla="*/ 16 h 16"/>
                <a:gd name="T10" fmla="*/ 22 w 33"/>
                <a:gd name="T11" fmla="*/ 13 h 16"/>
                <a:gd name="T12" fmla="*/ 33 w 33"/>
                <a:gd name="T13" fmla="*/ 14 h 16"/>
                <a:gd name="T14" fmla="*/ 33 w 33"/>
                <a:gd name="T15" fmla="*/ 14 h 16"/>
                <a:gd name="T16" fmla="*/ 33 w 33"/>
                <a:gd name="T17" fmla="*/ 14 h 16"/>
                <a:gd name="T18" fmla="*/ 33 w 33"/>
                <a:gd name="T19" fmla="*/ 14 h 16"/>
                <a:gd name="T20" fmla="*/ 33 w 33"/>
                <a:gd name="T21" fmla="*/ 14 h 16"/>
                <a:gd name="T22" fmla="*/ 33 w 33"/>
                <a:gd name="T23" fmla="*/ 14 h 16"/>
                <a:gd name="T24" fmla="*/ 33 w 33"/>
                <a:gd name="T25" fmla="*/ 14 h 16"/>
                <a:gd name="T26" fmla="*/ 33 w 33"/>
                <a:gd name="T27" fmla="*/ 14 h 16"/>
                <a:gd name="T28" fmla="*/ 33 w 33"/>
                <a:gd name="T29" fmla="*/ 14 h 16"/>
                <a:gd name="T30" fmla="*/ 33 w 33"/>
                <a:gd name="T31" fmla="*/ 14 h 16"/>
                <a:gd name="T32" fmla="*/ 33 w 33"/>
                <a:gd name="T33" fmla="*/ 14 h 16"/>
                <a:gd name="T34" fmla="*/ 33 w 33"/>
                <a:gd name="T35" fmla="*/ 14 h 16"/>
                <a:gd name="T36" fmla="*/ 33 w 33"/>
                <a:gd name="T37" fmla="*/ 14 h 16"/>
                <a:gd name="T38" fmla="*/ 33 w 33"/>
                <a:gd name="T39" fmla="*/ 14 h 16"/>
                <a:gd name="T40" fmla="*/ 33 w 33"/>
                <a:gd name="T41" fmla="*/ 14 h 16"/>
                <a:gd name="T42" fmla="*/ 33 w 33"/>
                <a:gd name="T43" fmla="*/ 14 h 16"/>
                <a:gd name="T44" fmla="*/ 33 w 33"/>
                <a:gd name="T45" fmla="*/ 14 h 16"/>
                <a:gd name="T46" fmla="*/ 33 w 33"/>
                <a:gd name="T47" fmla="*/ 14 h 16"/>
                <a:gd name="T48" fmla="*/ 33 w 33"/>
                <a:gd name="T49" fmla="*/ 14 h 16"/>
                <a:gd name="T50" fmla="*/ 33 w 33"/>
                <a:gd name="T51" fmla="*/ 14 h 16"/>
                <a:gd name="T52" fmla="*/ 33 w 33"/>
                <a:gd name="T5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16">
                  <a:moveTo>
                    <a:pt x="33" y="14"/>
                  </a:moveTo>
                  <a:lnTo>
                    <a:pt x="30" y="8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2" y="16"/>
                  </a:lnTo>
                  <a:lnTo>
                    <a:pt x="22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914">
              <a:extLst>
                <a:ext uri="{FF2B5EF4-FFF2-40B4-BE49-F238E27FC236}">
                  <a16:creationId xmlns:a16="http://schemas.microsoft.com/office/drawing/2014/main" id="{2777EDD4-73CA-4DC8-AD14-D479AB99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760" y="6064755"/>
              <a:ext cx="54275" cy="72368"/>
            </a:xfrm>
            <a:custGeom>
              <a:avLst/>
              <a:gdLst>
                <a:gd name="T0" fmla="*/ 2 w 15"/>
                <a:gd name="T1" fmla="*/ 5 h 20"/>
                <a:gd name="T2" fmla="*/ 0 w 15"/>
                <a:gd name="T3" fmla="*/ 19 h 20"/>
                <a:gd name="T4" fmla="*/ 12 w 15"/>
                <a:gd name="T5" fmla="*/ 20 h 20"/>
                <a:gd name="T6" fmla="*/ 15 w 15"/>
                <a:gd name="T7" fmla="*/ 7 h 20"/>
                <a:gd name="T8" fmla="*/ 3 w 15"/>
                <a:gd name="T9" fmla="*/ 0 h 20"/>
                <a:gd name="T10" fmla="*/ 2 w 15"/>
                <a:gd name="T11" fmla="*/ 5 h 20"/>
                <a:gd name="T12" fmla="*/ 2 w 15"/>
                <a:gd name="T13" fmla="*/ 5 h 20"/>
                <a:gd name="T14" fmla="*/ 2 w 15"/>
                <a:gd name="T15" fmla="*/ 5 h 20"/>
                <a:gd name="T16" fmla="*/ 2 w 15"/>
                <a:gd name="T17" fmla="*/ 5 h 20"/>
                <a:gd name="T18" fmla="*/ 2 w 15"/>
                <a:gd name="T19" fmla="*/ 5 h 20"/>
                <a:gd name="T20" fmla="*/ 2 w 15"/>
                <a:gd name="T21" fmla="*/ 5 h 20"/>
                <a:gd name="T22" fmla="*/ 2 w 15"/>
                <a:gd name="T23" fmla="*/ 5 h 20"/>
                <a:gd name="T24" fmla="*/ 2 w 15"/>
                <a:gd name="T25" fmla="*/ 5 h 20"/>
                <a:gd name="T26" fmla="*/ 2 w 15"/>
                <a:gd name="T27" fmla="*/ 5 h 20"/>
                <a:gd name="T28" fmla="*/ 2 w 15"/>
                <a:gd name="T29" fmla="*/ 5 h 20"/>
                <a:gd name="T30" fmla="*/ 2 w 15"/>
                <a:gd name="T31" fmla="*/ 5 h 20"/>
                <a:gd name="T32" fmla="*/ 2 w 15"/>
                <a:gd name="T33" fmla="*/ 5 h 20"/>
                <a:gd name="T34" fmla="*/ 2 w 15"/>
                <a:gd name="T35" fmla="*/ 5 h 20"/>
                <a:gd name="T36" fmla="*/ 2 w 15"/>
                <a:gd name="T37" fmla="*/ 5 h 20"/>
                <a:gd name="T38" fmla="*/ 2 w 15"/>
                <a:gd name="T39" fmla="*/ 5 h 20"/>
                <a:gd name="T40" fmla="*/ 2 w 15"/>
                <a:gd name="T41" fmla="*/ 5 h 20"/>
                <a:gd name="T42" fmla="*/ 2 w 15"/>
                <a:gd name="T43" fmla="*/ 5 h 20"/>
                <a:gd name="T44" fmla="*/ 2 w 15"/>
                <a:gd name="T45" fmla="*/ 5 h 20"/>
                <a:gd name="T46" fmla="*/ 2 w 15"/>
                <a:gd name="T47" fmla="*/ 5 h 20"/>
                <a:gd name="T48" fmla="*/ 2 w 15"/>
                <a:gd name="T49" fmla="*/ 5 h 20"/>
                <a:gd name="T50" fmla="*/ 2 w 15"/>
                <a:gd name="T5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0">
                  <a:moveTo>
                    <a:pt x="2" y="5"/>
                  </a:moveTo>
                  <a:lnTo>
                    <a:pt x="0" y="19"/>
                  </a:lnTo>
                  <a:lnTo>
                    <a:pt x="12" y="20"/>
                  </a:lnTo>
                  <a:lnTo>
                    <a:pt x="15" y="7"/>
                  </a:lnTo>
                  <a:lnTo>
                    <a:pt x="3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915">
              <a:extLst>
                <a:ext uri="{FF2B5EF4-FFF2-40B4-BE49-F238E27FC236}">
                  <a16:creationId xmlns:a16="http://schemas.microsoft.com/office/drawing/2014/main" id="{2CA4B103-7FF5-418E-AD8D-6CC31F975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379" y="6035808"/>
              <a:ext cx="79604" cy="54275"/>
            </a:xfrm>
            <a:custGeom>
              <a:avLst/>
              <a:gdLst>
                <a:gd name="T0" fmla="*/ 21 w 22"/>
                <a:gd name="T1" fmla="*/ 1 h 15"/>
                <a:gd name="T2" fmla="*/ 10 w 22"/>
                <a:gd name="T3" fmla="*/ 0 h 15"/>
                <a:gd name="T4" fmla="*/ 0 w 22"/>
                <a:gd name="T5" fmla="*/ 3 h 15"/>
                <a:gd name="T6" fmla="*/ 2 w 22"/>
                <a:gd name="T7" fmla="*/ 8 h 15"/>
                <a:gd name="T8" fmla="*/ 14 w 22"/>
                <a:gd name="T9" fmla="*/ 15 h 15"/>
                <a:gd name="T10" fmla="*/ 22 w 22"/>
                <a:gd name="T11" fmla="*/ 10 h 15"/>
                <a:gd name="T12" fmla="*/ 21 w 22"/>
                <a:gd name="T13" fmla="*/ 1 h 15"/>
                <a:gd name="T14" fmla="*/ 21 w 22"/>
                <a:gd name="T15" fmla="*/ 1 h 15"/>
                <a:gd name="T16" fmla="*/ 21 w 22"/>
                <a:gd name="T17" fmla="*/ 1 h 15"/>
                <a:gd name="T18" fmla="*/ 21 w 22"/>
                <a:gd name="T19" fmla="*/ 1 h 15"/>
                <a:gd name="T20" fmla="*/ 21 w 22"/>
                <a:gd name="T21" fmla="*/ 1 h 15"/>
                <a:gd name="T22" fmla="*/ 21 w 22"/>
                <a:gd name="T23" fmla="*/ 1 h 15"/>
                <a:gd name="T24" fmla="*/ 21 w 22"/>
                <a:gd name="T25" fmla="*/ 1 h 15"/>
                <a:gd name="T26" fmla="*/ 21 w 22"/>
                <a:gd name="T27" fmla="*/ 1 h 15"/>
                <a:gd name="T28" fmla="*/ 21 w 22"/>
                <a:gd name="T29" fmla="*/ 1 h 15"/>
                <a:gd name="T30" fmla="*/ 21 w 22"/>
                <a:gd name="T31" fmla="*/ 1 h 15"/>
                <a:gd name="T32" fmla="*/ 21 w 22"/>
                <a:gd name="T33" fmla="*/ 1 h 15"/>
                <a:gd name="T34" fmla="*/ 21 w 22"/>
                <a:gd name="T35" fmla="*/ 1 h 15"/>
                <a:gd name="T36" fmla="*/ 21 w 22"/>
                <a:gd name="T37" fmla="*/ 1 h 15"/>
                <a:gd name="T38" fmla="*/ 21 w 22"/>
                <a:gd name="T39" fmla="*/ 1 h 15"/>
                <a:gd name="T40" fmla="*/ 21 w 22"/>
                <a:gd name="T41" fmla="*/ 1 h 15"/>
                <a:gd name="T42" fmla="*/ 21 w 22"/>
                <a:gd name="T43" fmla="*/ 1 h 15"/>
                <a:gd name="T44" fmla="*/ 21 w 22"/>
                <a:gd name="T45" fmla="*/ 1 h 15"/>
                <a:gd name="T46" fmla="*/ 21 w 22"/>
                <a:gd name="T47" fmla="*/ 1 h 15"/>
                <a:gd name="T48" fmla="*/ 21 w 22"/>
                <a:gd name="T49" fmla="*/ 1 h 15"/>
                <a:gd name="T50" fmla="*/ 21 w 22"/>
                <a:gd name="T51" fmla="*/ 1 h 15"/>
                <a:gd name="T52" fmla="*/ 21 w 22"/>
                <a:gd name="T5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15">
                  <a:moveTo>
                    <a:pt x="21" y="1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942">
              <a:extLst>
                <a:ext uri="{FF2B5EF4-FFF2-40B4-BE49-F238E27FC236}">
                  <a16:creationId xmlns:a16="http://schemas.microsoft.com/office/drawing/2014/main" id="{E092277B-912A-46BF-B2E0-227A3AB6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726" y="6249292"/>
              <a:ext cx="68750" cy="68750"/>
            </a:xfrm>
            <a:custGeom>
              <a:avLst/>
              <a:gdLst>
                <a:gd name="T0" fmla="*/ 19 w 19"/>
                <a:gd name="T1" fmla="*/ 19 h 19"/>
                <a:gd name="T2" fmla="*/ 16 w 19"/>
                <a:gd name="T3" fmla="*/ 6 h 19"/>
                <a:gd name="T4" fmla="*/ 6 w 19"/>
                <a:gd name="T5" fmla="*/ 0 h 19"/>
                <a:gd name="T6" fmla="*/ 0 w 19"/>
                <a:gd name="T7" fmla="*/ 11 h 19"/>
                <a:gd name="T8" fmla="*/ 8 w 19"/>
                <a:gd name="T9" fmla="*/ 19 h 19"/>
                <a:gd name="T10" fmla="*/ 19 w 19"/>
                <a:gd name="T11" fmla="*/ 19 h 19"/>
                <a:gd name="T12" fmla="*/ 19 w 19"/>
                <a:gd name="T13" fmla="*/ 19 h 19"/>
                <a:gd name="T14" fmla="*/ 19 w 19"/>
                <a:gd name="T15" fmla="*/ 19 h 19"/>
                <a:gd name="T16" fmla="*/ 19 w 19"/>
                <a:gd name="T17" fmla="*/ 19 h 19"/>
                <a:gd name="T18" fmla="*/ 19 w 19"/>
                <a:gd name="T19" fmla="*/ 19 h 19"/>
                <a:gd name="T20" fmla="*/ 19 w 19"/>
                <a:gd name="T21" fmla="*/ 19 h 19"/>
                <a:gd name="T22" fmla="*/ 19 w 19"/>
                <a:gd name="T23" fmla="*/ 19 h 19"/>
                <a:gd name="T24" fmla="*/ 19 w 19"/>
                <a:gd name="T25" fmla="*/ 19 h 19"/>
                <a:gd name="T26" fmla="*/ 19 w 19"/>
                <a:gd name="T27" fmla="*/ 19 h 19"/>
                <a:gd name="T28" fmla="*/ 19 w 19"/>
                <a:gd name="T29" fmla="*/ 19 h 19"/>
                <a:gd name="T30" fmla="*/ 19 w 19"/>
                <a:gd name="T31" fmla="*/ 19 h 19"/>
                <a:gd name="T32" fmla="*/ 19 w 19"/>
                <a:gd name="T33" fmla="*/ 19 h 19"/>
                <a:gd name="T34" fmla="*/ 19 w 19"/>
                <a:gd name="T35" fmla="*/ 19 h 19"/>
                <a:gd name="T36" fmla="*/ 19 w 19"/>
                <a:gd name="T37" fmla="*/ 19 h 19"/>
                <a:gd name="T38" fmla="*/ 19 w 19"/>
                <a:gd name="T39" fmla="*/ 19 h 19"/>
                <a:gd name="T40" fmla="*/ 19 w 19"/>
                <a:gd name="T41" fmla="*/ 19 h 19"/>
                <a:gd name="T42" fmla="*/ 19 w 19"/>
                <a:gd name="T43" fmla="*/ 19 h 19"/>
                <a:gd name="T44" fmla="*/ 19 w 19"/>
                <a:gd name="T45" fmla="*/ 19 h 19"/>
                <a:gd name="T46" fmla="*/ 19 w 19"/>
                <a:gd name="T47" fmla="*/ 19 h 19"/>
                <a:gd name="T48" fmla="*/ 19 w 19"/>
                <a:gd name="T49" fmla="*/ 19 h 19"/>
                <a:gd name="T50" fmla="*/ 19 w 19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943">
              <a:extLst>
                <a:ext uri="{FF2B5EF4-FFF2-40B4-BE49-F238E27FC236}">
                  <a16:creationId xmlns:a16="http://schemas.microsoft.com/office/drawing/2014/main" id="{52A5A20F-93C5-4197-8389-9AF5F708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160" y="6289094"/>
              <a:ext cx="104932" cy="119407"/>
            </a:xfrm>
            <a:custGeom>
              <a:avLst/>
              <a:gdLst>
                <a:gd name="T0" fmla="*/ 28 w 29"/>
                <a:gd name="T1" fmla="*/ 8 h 33"/>
                <a:gd name="T2" fmla="*/ 17 w 29"/>
                <a:gd name="T3" fmla="*/ 8 h 33"/>
                <a:gd name="T4" fmla="*/ 9 w 29"/>
                <a:gd name="T5" fmla="*/ 0 h 33"/>
                <a:gd name="T6" fmla="*/ 0 w 29"/>
                <a:gd name="T7" fmla="*/ 25 h 33"/>
                <a:gd name="T8" fmla="*/ 12 w 29"/>
                <a:gd name="T9" fmla="*/ 33 h 33"/>
                <a:gd name="T10" fmla="*/ 25 w 29"/>
                <a:gd name="T11" fmla="*/ 33 h 33"/>
                <a:gd name="T12" fmla="*/ 29 w 29"/>
                <a:gd name="T13" fmla="*/ 26 h 33"/>
                <a:gd name="T14" fmla="*/ 28 w 29"/>
                <a:gd name="T15" fmla="*/ 8 h 33"/>
                <a:gd name="T16" fmla="*/ 28 w 29"/>
                <a:gd name="T17" fmla="*/ 8 h 33"/>
                <a:gd name="T18" fmla="*/ 28 w 29"/>
                <a:gd name="T19" fmla="*/ 8 h 33"/>
                <a:gd name="T20" fmla="*/ 28 w 29"/>
                <a:gd name="T21" fmla="*/ 8 h 33"/>
                <a:gd name="T22" fmla="*/ 28 w 29"/>
                <a:gd name="T23" fmla="*/ 8 h 33"/>
                <a:gd name="T24" fmla="*/ 28 w 29"/>
                <a:gd name="T25" fmla="*/ 8 h 33"/>
                <a:gd name="T26" fmla="*/ 28 w 29"/>
                <a:gd name="T27" fmla="*/ 8 h 33"/>
                <a:gd name="T28" fmla="*/ 28 w 29"/>
                <a:gd name="T29" fmla="*/ 8 h 33"/>
                <a:gd name="T30" fmla="*/ 28 w 29"/>
                <a:gd name="T31" fmla="*/ 8 h 33"/>
                <a:gd name="T32" fmla="*/ 28 w 29"/>
                <a:gd name="T33" fmla="*/ 8 h 33"/>
                <a:gd name="T34" fmla="*/ 28 w 29"/>
                <a:gd name="T35" fmla="*/ 8 h 33"/>
                <a:gd name="T36" fmla="*/ 28 w 29"/>
                <a:gd name="T37" fmla="*/ 8 h 33"/>
                <a:gd name="T38" fmla="*/ 28 w 29"/>
                <a:gd name="T39" fmla="*/ 8 h 33"/>
                <a:gd name="T40" fmla="*/ 28 w 29"/>
                <a:gd name="T41" fmla="*/ 8 h 33"/>
                <a:gd name="T42" fmla="*/ 28 w 29"/>
                <a:gd name="T43" fmla="*/ 8 h 33"/>
                <a:gd name="T44" fmla="*/ 28 w 29"/>
                <a:gd name="T45" fmla="*/ 8 h 33"/>
                <a:gd name="T46" fmla="*/ 28 w 29"/>
                <a:gd name="T47" fmla="*/ 8 h 33"/>
                <a:gd name="T48" fmla="*/ 28 w 29"/>
                <a:gd name="T49" fmla="*/ 8 h 33"/>
                <a:gd name="T50" fmla="*/ 28 w 29"/>
                <a:gd name="T51" fmla="*/ 8 h 33"/>
                <a:gd name="T52" fmla="*/ 28 w 29"/>
                <a:gd name="T53" fmla="*/ 8 h 33"/>
                <a:gd name="T54" fmla="*/ 28 w 29"/>
                <a:gd name="T5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33">
                  <a:moveTo>
                    <a:pt x="28" y="8"/>
                  </a:moveTo>
                  <a:lnTo>
                    <a:pt x="17" y="8"/>
                  </a:lnTo>
                  <a:lnTo>
                    <a:pt x="9" y="0"/>
                  </a:lnTo>
                  <a:lnTo>
                    <a:pt x="0" y="25"/>
                  </a:lnTo>
                  <a:lnTo>
                    <a:pt x="12" y="33"/>
                  </a:lnTo>
                  <a:lnTo>
                    <a:pt x="25" y="33"/>
                  </a:lnTo>
                  <a:lnTo>
                    <a:pt x="29" y="26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944">
              <a:extLst>
                <a:ext uri="{FF2B5EF4-FFF2-40B4-BE49-F238E27FC236}">
                  <a16:creationId xmlns:a16="http://schemas.microsoft.com/office/drawing/2014/main" id="{A812DFC0-FA64-4D89-B892-991295CA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174" y="6433830"/>
              <a:ext cx="112170" cy="68750"/>
            </a:xfrm>
            <a:custGeom>
              <a:avLst/>
              <a:gdLst>
                <a:gd name="T0" fmla="*/ 29 w 31"/>
                <a:gd name="T1" fmla="*/ 1 h 19"/>
                <a:gd name="T2" fmla="*/ 16 w 31"/>
                <a:gd name="T3" fmla="*/ 5 h 19"/>
                <a:gd name="T4" fmla="*/ 11 w 31"/>
                <a:gd name="T5" fmla="*/ 0 h 19"/>
                <a:gd name="T6" fmla="*/ 4 w 31"/>
                <a:gd name="T7" fmla="*/ 5 h 19"/>
                <a:gd name="T8" fmla="*/ 0 w 31"/>
                <a:gd name="T9" fmla="*/ 8 h 19"/>
                <a:gd name="T10" fmla="*/ 2 w 31"/>
                <a:gd name="T11" fmla="*/ 14 h 19"/>
                <a:gd name="T12" fmla="*/ 12 w 31"/>
                <a:gd name="T13" fmla="*/ 19 h 19"/>
                <a:gd name="T14" fmla="*/ 18 w 31"/>
                <a:gd name="T15" fmla="*/ 19 h 19"/>
                <a:gd name="T16" fmla="*/ 22 w 31"/>
                <a:gd name="T17" fmla="*/ 11 h 19"/>
                <a:gd name="T18" fmla="*/ 31 w 31"/>
                <a:gd name="T19" fmla="*/ 4 h 19"/>
                <a:gd name="T20" fmla="*/ 29 w 31"/>
                <a:gd name="T21" fmla="*/ 1 h 19"/>
                <a:gd name="T22" fmla="*/ 29 w 31"/>
                <a:gd name="T23" fmla="*/ 1 h 19"/>
                <a:gd name="T24" fmla="*/ 29 w 31"/>
                <a:gd name="T25" fmla="*/ 1 h 19"/>
                <a:gd name="T26" fmla="*/ 29 w 31"/>
                <a:gd name="T27" fmla="*/ 1 h 19"/>
                <a:gd name="T28" fmla="*/ 29 w 31"/>
                <a:gd name="T29" fmla="*/ 1 h 19"/>
                <a:gd name="T30" fmla="*/ 29 w 31"/>
                <a:gd name="T31" fmla="*/ 1 h 19"/>
                <a:gd name="T32" fmla="*/ 29 w 31"/>
                <a:gd name="T33" fmla="*/ 1 h 19"/>
                <a:gd name="T34" fmla="*/ 29 w 31"/>
                <a:gd name="T35" fmla="*/ 1 h 19"/>
                <a:gd name="T36" fmla="*/ 29 w 31"/>
                <a:gd name="T37" fmla="*/ 1 h 19"/>
                <a:gd name="T38" fmla="*/ 29 w 31"/>
                <a:gd name="T39" fmla="*/ 1 h 19"/>
                <a:gd name="T40" fmla="*/ 29 w 31"/>
                <a:gd name="T41" fmla="*/ 1 h 19"/>
                <a:gd name="T42" fmla="*/ 29 w 31"/>
                <a:gd name="T43" fmla="*/ 1 h 19"/>
                <a:gd name="T44" fmla="*/ 29 w 31"/>
                <a:gd name="T45" fmla="*/ 1 h 19"/>
                <a:gd name="T46" fmla="*/ 29 w 31"/>
                <a:gd name="T47" fmla="*/ 1 h 19"/>
                <a:gd name="T48" fmla="*/ 29 w 31"/>
                <a:gd name="T49" fmla="*/ 1 h 19"/>
                <a:gd name="T50" fmla="*/ 29 w 31"/>
                <a:gd name="T51" fmla="*/ 1 h 19"/>
                <a:gd name="T52" fmla="*/ 29 w 31"/>
                <a:gd name="T53" fmla="*/ 1 h 19"/>
                <a:gd name="T54" fmla="*/ 29 w 31"/>
                <a:gd name="T55" fmla="*/ 1 h 19"/>
                <a:gd name="T56" fmla="*/ 29 w 31"/>
                <a:gd name="T57" fmla="*/ 1 h 19"/>
                <a:gd name="T58" fmla="*/ 29 w 31"/>
                <a:gd name="T59" fmla="*/ 1 h 19"/>
                <a:gd name="T60" fmla="*/ 29 w 31"/>
                <a:gd name="T6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19">
                  <a:moveTo>
                    <a:pt x="29" y="1"/>
                  </a:moveTo>
                  <a:lnTo>
                    <a:pt x="16" y="5"/>
                  </a:lnTo>
                  <a:lnTo>
                    <a:pt x="11" y="0"/>
                  </a:lnTo>
                  <a:lnTo>
                    <a:pt x="4" y="5"/>
                  </a:lnTo>
                  <a:lnTo>
                    <a:pt x="0" y="8"/>
                  </a:lnTo>
                  <a:lnTo>
                    <a:pt x="2" y="14"/>
                  </a:lnTo>
                  <a:lnTo>
                    <a:pt x="12" y="19"/>
                  </a:lnTo>
                  <a:lnTo>
                    <a:pt x="18" y="19"/>
                  </a:lnTo>
                  <a:lnTo>
                    <a:pt x="22" y="11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945">
              <a:extLst>
                <a:ext uri="{FF2B5EF4-FFF2-40B4-BE49-F238E27FC236}">
                  <a16:creationId xmlns:a16="http://schemas.microsoft.com/office/drawing/2014/main" id="{F795A635-2922-4A36-804F-0CD1BB5F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976" y="6379553"/>
              <a:ext cx="126643" cy="94077"/>
            </a:xfrm>
            <a:custGeom>
              <a:avLst/>
              <a:gdLst>
                <a:gd name="T0" fmla="*/ 22 w 35"/>
                <a:gd name="T1" fmla="*/ 8 h 26"/>
                <a:gd name="T2" fmla="*/ 10 w 35"/>
                <a:gd name="T3" fmla="*/ 0 h 26"/>
                <a:gd name="T4" fmla="*/ 7 w 35"/>
                <a:gd name="T5" fmla="*/ 4 h 26"/>
                <a:gd name="T6" fmla="*/ 3 w 35"/>
                <a:gd name="T7" fmla="*/ 7 h 26"/>
                <a:gd name="T8" fmla="*/ 4 w 35"/>
                <a:gd name="T9" fmla="*/ 9 h 26"/>
                <a:gd name="T10" fmla="*/ 9 w 35"/>
                <a:gd name="T11" fmla="*/ 12 h 26"/>
                <a:gd name="T12" fmla="*/ 0 w 35"/>
                <a:gd name="T13" fmla="*/ 15 h 26"/>
                <a:gd name="T14" fmla="*/ 5 w 35"/>
                <a:gd name="T15" fmla="*/ 20 h 26"/>
                <a:gd name="T16" fmla="*/ 18 w 35"/>
                <a:gd name="T17" fmla="*/ 16 h 26"/>
                <a:gd name="T18" fmla="*/ 20 w 35"/>
                <a:gd name="T19" fmla="*/ 19 h 26"/>
                <a:gd name="T20" fmla="*/ 11 w 35"/>
                <a:gd name="T21" fmla="*/ 26 h 26"/>
                <a:gd name="T22" fmla="*/ 23 w 35"/>
                <a:gd name="T23" fmla="*/ 24 h 26"/>
                <a:gd name="T24" fmla="*/ 30 w 35"/>
                <a:gd name="T25" fmla="*/ 21 h 26"/>
                <a:gd name="T26" fmla="*/ 33 w 35"/>
                <a:gd name="T27" fmla="*/ 21 h 26"/>
                <a:gd name="T28" fmla="*/ 34 w 35"/>
                <a:gd name="T29" fmla="*/ 19 h 26"/>
                <a:gd name="T30" fmla="*/ 35 w 35"/>
                <a:gd name="T31" fmla="*/ 8 h 26"/>
                <a:gd name="T32" fmla="*/ 22 w 35"/>
                <a:gd name="T33" fmla="*/ 8 h 26"/>
                <a:gd name="T34" fmla="*/ 22 w 35"/>
                <a:gd name="T35" fmla="*/ 8 h 26"/>
                <a:gd name="T36" fmla="*/ 22 w 35"/>
                <a:gd name="T37" fmla="*/ 8 h 26"/>
                <a:gd name="T38" fmla="*/ 22 w 35"/>
                <a:gd name="T39" fmla="*/ 8 h 26"/>
                <a:gd name="T40" fmla="*/ 22 w 35"/>
                <a:gd name="T41" fmla="*/ 8 h 26"/>
                <a:gd name="T42" fmla="*/ 22 w 35"/>
                <a:gd name="T43" fmla="*/ 8 h 26"/>
                <a:gd name="T44" fmla="*/ 22 w 35"/>
                <a:gd name="T45" fmla="*/ 8 h 26"/>
                <a:gd name="T46" fmla="*/ 22 w 35"/>
                <a:gd name="T47" fmla="*/ 8 h 26"/>
                <a:gd name="T48" fmla="*/ 22 w 35"/>
                <a:gd name="T49" fmla="*/ 8 h 26"/>
                <a:gd name="T50" fmla="*/ 22 w 35"/>
                <a:gd name="T51" fmla="*/ 8 h 26"/>
                <a:gd name="T52" fmla="*/ 22 w 35"/>
                <a:gd name="T53" fmla="*/ 8 h 26"/>
                <a:gd name="T54" fmla="*/ 22 w 35"/>
                <a:gd name="T55" fmla="*/ 8 h 26"/>
                <a:gd name="T56" fmla="*/ 22 w 35"/>
                <a:gd name="T57" fmla="*/ 8 h 26"/>
                <a:gd name="T58" fmla="*/ 22 w 35"/>
                <a:gd name="T59" fmla="*/ 8 h 26"/>
                <a:gd name="T60" fmla="*/ 22 w 35"/>
                <a:gd name="T61" fmla="*/ 8 h 26"/>
                <a:gd name="T62" fmla="*/ 22 w 35"/>
                <a:gd name="T63" fmla="*/ 8 h 26"/>
                <a:gd name="T64" fmla="*/ 22 w 35"/>
                <a:gd name="T65" fmla="*/ 8 h 26"/>
                <a:gd name="T66" fmla="*/ 22 w 35"/>
                <a:gd name="T67" fmla="*/ 8 h 26"/>
                <a:gd name="T68" fmla="*/ 22 w 35"/>
                <a:gd name="T69" fmla="*/ 8 h 26"/>
                <a:gd name="T70" fmla="*/ 22 w 35"/>
                <a:gd name="T71" fmla="*/ 8 h 26"/>
                <a:gd name="T72" fmla="*/ 22 w 35"/>
                <a:gd name="T7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" h="26">
                  <a:moveTo>
                    <a:pt x="22" y="8"/>
                  </a:moveTo>
                  <a:lnTo>
                    <a:pt x="10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4" y="9"/>
                  </a:lnTo>
                  <a:lnTo>
                    <a:pt x="9" y="12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8" y="16"/>
                  </a:lnTo>
                  <a:lnTo>
                    <a:pt x="20" y="19"/>
                  </a:lnTo>
                  <a:lnTo>
                    <a:pt x="11" y="26"/>
                  </a:lnTo>
                  <a:lnTo>
                    <a:pt x="23" y="24"/>
                  </a:lnTo>
                  <a:lnTo>
                    <a:pt x="30" y="21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5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946">
              <a:extLst>
                <a:ext uri="{FF2B5EF4-FFF2-40B4-BE49-F238E27FC236}">
                  <a16:creationId xmlns:a16="http://schemas.microsoft.com/office/drawing/2014/main" id="{272D0764-AF3D-4676-86BF-8DE3558E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856" y="6115412"/>
              <a:ext cx="61512" cy="119407"/>
            </a:xfrm>
            <a:custGeom>
              <a:avLst/>
              <a:gdLst>
                <a:gd name="T0" fmla="*/ 17 w 17"/>
                <a:gd name="T1" fmla="*/ 10 h 33"/>
                <a:gd name="T2" fmla="*/ 16 w 17"/>
                <a:gd name="T3" fmla="*/ 0 h 33"/>
                <a:gd name="T4" fmla="*/ 9 w 17"/>
                <a:gd name="T5" fmla="*/ 5 h 33"/>
                <a:gd name="T6" fmla="*/ 4 w 17"/>
                <a:gd name="T7" fmla="*/ 14 h 33"/>
                <a:gd name="T8" fmla="*/ 2 w 17"/>
                <a:gd name="T9" fmla="*/ 20 h 33"/>
                <a:gd name="T10" fmla="*/ 0 w 17"/>
                <a:gd name="T11" fmla="*/ 31 h 33"/>
                <a:gd name="T12" fmla="*/ 15 w 17"/>
                <a:gd name="T13" fmla="*/ 33 h 33"/>
                <a:gd name="T14" fmla="*/ 15 w 17"/>
                <a:gd name="T15" fmla="*/ 24 h 33"/>
                <a:gd name="T16" fmla="*/ 17 w 17"/>
                <a:gd name="T17" fmla="*/ 10 h 33"/>
                <a:gd name="T18" fmla="*/ 17 w 17"/>
                <a:gd name="T19" fmla="*/ 10 h 33"/>
                <a:gd name="T20" fmla="*/ 17 w 17"/>
                <a:gd name="T21" fmla="*/ 10 h 33"/>
                <a:gd name="T22" fmla="*/ 17 w 17"/>
                <a:gd name="T23" fmla="*/ 10 h 33"/>
                <a:gd name="T24" fmla="*/ 17 w 17"/>
                <a:gd name="T25" fmla="*/ 10 h 33"/>
                <a:gd name="T26" fmla="*/ 17 w 17"/>
                <a:gd name="T27" fmla="*/ 10 h 33"/>
                <a:gd name="T28" fmla="*/ 17 w 17"/>
                <a:gd name="T29" fmla="*/ 10 h 33"/>
                <a:gd name="T30" fmla="*/ 17 w 17"/>
                <a:gd name="T31" fmla="*/ 10 h 33"/>
                <a:gd name="T32" fmla="*/ 17 w 17"/>
                <a:gd name="T33" fmla="*/ 10 h 33"/>
                <a:gd name="T34" fmla="*/ 17 w 17"/>
                <a:gd name="T35" fmla="*/ 10 h 33"/>
                <a:gd name="T36" fmla="*/ 17 w 17"/>
                <a:gd name="T37" fmla="*/ 10 h 33"/>
                <a:gd name="T38" fmla="*/ 17 w 17"/>
                <a:gd name="T39" fmla="*/ 10 h 33"/>
                <a:gd name="T40" fmla="*/ 17 w 17"/>
                <a:gd name="T41" fmla="*/ 10 h 33"/>
                <a:gd name="T42" fmla="*/ 17 w 17"/>
                <a:gd name="T43" fmla="*/ 10 h 33"/>
                <a:gd name="T44" fmla="*/ 17 w 17"/>
                <a:gd name="T45" fmla="*/ 10 h 33"/>
                <a:gd name="T46" fmla="*/ 17 w 17"/>
                <a:gd name="T47" fmla="*/ 10 h 33"/>
                <a:gd name="T48" fmla="*/ 17 w 17"/>
                <a:gd name="T49" fmla="*/ 10 h 33"/>
                <a:gd name="T50" fmla="*/ 17 w 17"/>
                <a:gd name="T51" fmla="*/ 10 h 33"/>
                <a:gd name="T52" fmla="*/ 17 w 17"/>
                <a:gd name="T53" fmla="*/ 10 h 33"/>
                <a:gd name="T54" fmla="*/ 17 w 17"/>
                <a:gd name="T55" fmla="*/ 10 h 33"/>
                <a:gd name="T56" fmla="*/ 17 w 17"/>
                <a:gd name="T5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33">
                  <a:moveTo>
                    <a:pt x="17" y="10"/>
                  </a:moveTo>
                  <a:lnTo>
                    <a:pt x="16" y="0"/>
                  </a:lnTo>
                  <a:lnTo>
                    <a:pt x="9" y="5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15" y="33"/>
                  </a:lnTo>
                  <a:lnTo>
                    <a:pt x="15" y="24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947">
              <a:extLst>
                <a:ext uri="{FF2B5EF4-FFF2-40B4-BE49-F238E27FC236}">
                  <a16:creationId xmlns:a16="http://schemas.microsoft.com/office/drawing/2014/main" id="{48ADEDEE-32D2-453A-BA89-35691BA77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465" y="6010480"/>
              <a:ext cx="227957" cy="155591"/>
            </a:xfrm>
            <a:custGeom>
              <a:avLst/>
              <a:gdLst>
                <a:gd name="T0" fmla="*/ 45 w 63"/>
                <a:gd name="T1" fmla="*/ 35 h 43"/>
                <a:gd name="T2" fmla="*/ 47 w 63"/>
                <a:gd name="T3" fmla="*/ 40 h 43"/>
                <a:gd name="T4" fmla="*/ 58 w 63"/>
                <a:gd name="T5" fmla="*/ 43 h 43"/>
                <a:gd name="T6" fmla="*/ 63 w 63"/>
                <a:gd name="T7" fmla="*/ 34 h 43"/>
                <a:gd name="T8" fmla="*/ 55 w 63"/>
                <a:gd name="T9" fmla="*/ 25 h 43"/>
                <a:gd name="T10" fmla="*/ 30 w 63"/>
                <a:gd name="T11" fmla="*/ 19 h 43"/>
                <a:gd name="T12" fmla="*/ 24 w 63"/>
                <a:gd name="T13" fmla="*/ 11 h 43"/>
                <a:gd name="T14" fmla="*/ 15 w 63"/>
                <a:gd name="T15" fmla="*/ 9 h 43"/>
                <a:gd name="T16" fmla="*/ 7 w 63"/>
                <a:gd name="T17" fmla="*/ 0 h 43"/>
                <a:gd name="T18" fmla="*/ 0 w 63"/>
                <a:gd name="T19" fmla="*/ 14 h 43"/>
                <a:gd name="T20" fmla="*/ 11 w 63"/>
                <a:gd name="T21" fmla="*/ 24 h 43"/>
                <a:gd name="T22" fmla="*/ 45 w 63"/>
                <a:gd name="T23" fmla="*/ 35 h 43"/>
                <a:gd name="T24" fmla="*/ 45 w 63"/>
                <a:gd name="T25" fmla="*/ 35 h 43"/>
                <a:gd name="T26" fmla="*/ 45 w 63"/>
                <a:gd name="T27" fmla="*/ 35 h 43"/>
                <a:gd name="T28" fmla="*/ 45 w 63"/>
                <a:gd name="T29" fmla="*/ 35 h 43"/>
                <a:gd name="T30" fmla="*/ 45 w 63"/>
                <a:gd name="T31" fmla="*/ 35 h 43"/>
                <a:gd name="T32" fmla="*/ 45 w 63"/>
                <a:gd name="T33" fmla="*/ 35 h 43"/>
                <a:gd name="T34" fmla="*/ 45 w 63"/>
                <a:gd name="T35" fmla="*/ 35 h 43"/>
                <a:gd name="T36" fmla="*/ 45 w 63"/>
                <a:gd name="T37" fmla="*/ 35 h 43"/>
                <a:gd name="T38" fmla="*/ 45 w 63"/>
                <a:gd name="T39" fmla="*/ 35 h 43"/>
                <a:gd name="T40" fmla="*/ 45 w 63"/>
                <a:gd name="T41" fmla="*/ 35 h 43"/>
                <a:gd name="T42" fmla="*/ 45 w 63"/>
                <a:gd name="T43" fmla="*/ 35 h 43"/>
                <a:gd name="T44" fmla="*/ 45 w 63"/>
                <a:gd name="T45" fmla="*/ 35 h 43"/>
                <a:gd name="T46" fmla="*/ 45 w 63"/>
                <a:gd name="T47" fmla="*/ 35 h 43"/>
                <a:gd name="T48" fmla="*/ 45 w 63"/>
                <a:gd name="T49" fmla="*/ 35 h 43"/>
                <a:gd name="T50" fmla="*/ 45 w 63"/>
                <a:gd name="T51" fmla="*/ 35 h 43"/>
                <a:gd name="T52" fmla="*/ 45 w 63"/>
                <a:gd name="T53" fmla="*/ 35 h 43"/>
                <a:gd name="T54" fmla="*/ 45 w 63"/>
                <a:gd name="T55" fmla="*/ 35 h 43"/>
                <a:gd name="T56" fmla="*/ 45 w 63"/>
                <a:gd name="T57" fmla="*/ 35 h 43"/>
                <a:gd name="T58" fmla="*/ 45 w 63"/>
                <a:gd name="T59" fmla="*/ 35 h 43"/>
                <a:gd name="T60" fmla="*/ 45 w 63"/>
                <a:gd name="T61" fmla="*/ 35 h 43"/>
                <a:gd name="T62" fmla="*/ 45 w 63"/>
                <a:gd name="T6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43">
                  <a:moveTo>
                    <a:pt x="45" y="35"/>
                  </a:moveTo>
                  <a:lnTo>
                    <a:pt x="47" y="40"/>
                  </a:lnTo>
                  <a:lnTo>
                    <a:pt x="58" y="43"/>
                  </a:lnTo>
                  <a:lnTo>
                    <a:pt x="63" y="34"/>
                  </a:lnTo>
                  <a:lnTo>
                    <a:pt x="55" y="25"/>
                  </a:lnTo>
                  <a:lnTo>
                    <a:pt x="30" y="19"/>
                  </a:lnTo>
                  <a:lnTo>
                    <a:pt x="24" y="11"/>
                  </a:lnTo>
                  <a:lnTo>
                    <a:pt x="15" y="9"/>
                  </a:lnTo>
                  <a:lnTo>
                    <a:pt x="7" y="0"/>
                  </a:lnTo>
                  <a:lnTo>
                    <a:pt x="0" y="14"/>
                  </a:lnTo>
                  <a:lnTo>
                    <a:pt x="11" y="24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948">
              <a:extLst>
                <a:ext uri="{FF2B5EF4-FFF2-40B4-BE49-F238E27FC236}">
                  <a16:creationId xmlns:a16="http://schemas.microsoft.com/office/drawing/2014/main" id="{E7D0829C-A58B-4CCD-803C-9DACDE13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899" y="6061137"/>
              <a:ext cx="242432" cy="209866"/>
            </a:xfrm>
            <a:custGeom>
              <a:avLst/>
              <a:gdLst>
                <a:gd name="T0" fmla="*/ 67 w 67"/>
                <a:gd name="T1" fmla="*/ 29 h 58"/>
                <a:gd name="T2" fmla="*/ 56 w 67"/>
                <a:gd name="T3" fmla="*/ 26 h 58"/>
                <a:gd name="T4" fmla="*/ 54 w 67"/>
                <a:gd name="T5" fmla="*/ 21 h 58"/>
                <a:gd name="T6" fmla="*/ 20 w 67"/>
                <a:gd name="T7" fmla="*/ 10 h 58"/>
                <a:gd name="T8" fmla="*/ 9 w 67"/>
                <a:gd name="T9" fmla="*/ 0 h 58"/>
                <a:gd name="T10" fmla="*/ 0 w 67"/>
                <a:gd name="T11" fmla="*/ 21 h 58"/>
                <a:gd name="T12" fmla="*/ 10 w 67"/>
                <a:gd name="T13" fmla="*/ 30 h 58"/>
                <a:gd name="T14" fmla="*/ 23 w 67"/>
                <a:gd name="T15" fmla="*/ 27 h 58"/>
                <a:gd name="T16" fmla="*/ 47 w 67"/>
                <a:gd name="T17" fmla="*/ 36 h 58"/>
                <a:gd name="T18" fmla="*/ 50 w 67"/>
                <a:gd name="T19" fmla="*/ 46 h 58"/>
                <a:gd name="T20" fmla="*/ 51 w 67"/>
                <a:gd name="T21" fmla="*/ 52 h 58"/>
                <a:gd name="T22" fmla="*/ 61 w 67"/>
                <a:gd name="T23" fmla="*/ 58 h 58"/>
                <a:gd name="T24" fmla="*/ 63 w 67"/>
                <a:gd name="T25" fmla="*/ 46 h 58"/>
                <a:gd name="T26" fmla="*/ 65 w 67"/>
                <a:gd name="T27" fmla="*/ 35 h 58"/>
                <a:gd name="T28" fmla="*/ 67 w 67"/>
                <a:gd name="T29" fmla="*/ 29 h 58"/>
                <a:gd name="T30" fmla="*/ 67 w 67"/>
                <a:gd name="T31" fmla="*/ 29 h 58"/>
                <a:gd name="T32" fmla="*/ 67 w 67"/>
                <a:gd name="T33" fmla="*/ 29 h 58"/>
                <a:gd name="T34" fmla="*/ 67 w 67"/>
                <a:gd name="T35" fmla="*/ 29 h 58"/>
                <a:gd name="T36" fmla="*/ 67 w 67"/>
                <a:gd name="T37" fmla="*/ 29 h 58"/>
                <a:gd name="T38" fmla="*/ 67 w 67"/>
                <a:gd name="T39" fmla="*/ 29 h 58"/>
                <a:gd name="T40" fmla="*/ 67 w 67"/>
                <a:gd name="T41" fmla="*/ 29 h 58"/>
                <a:gd name="T42" fmla="*/ 67 w 67"/>
                <a:gd name="T43" fmla="*/ 29 h 58"/>
                <a:gd name="T44" fmla="*/ 67 w 67"/>
                <a:gd name="T45" fmla="*/ 29 h 58"/>
                <a:gd name="T46" fmla="*/ 67 w 67"/>
                <a:gd name="T47" fmla="*/ 29 h 58"/>
                <a:gd name="T48" fmla="*/ 67 w 67"/>
                <a:gd name="T49" fmla="*/ 29 h 58"/>
                <a:gd name="T50" fmla="*/ 67 w 67"/>
                <a:gd name="T51" fmla="*/ 29 h 58"/>
                <a:gd name="T52" fmla="*/ 67 w 67"/>
                <a:gd name="T53" fmla="*/ 29 h 58"/>
                <a:gd name="T54" fmla="*/ 67 w 67"/>
                <a:gd name="T55" fmla="*/ 29 h 58"/>
                <a:gd name="T56" fmla="*/ 67 w 67"/>
                <a:gd name="T57" fmla="*/ 29 h 58"/>
                <a:gd name="T58" fmla="*/ 67 w 67"/>
                <a:gd name="T59" fmla="*/ 29 h 58"/>
                <a:gd name="T60" fmla="*/ 67 w 67"/>
                <a:gd name="T61" fmla="*/ 29 h 58"/>
                <a:gd name="T62" fmla="*/ 67 w 67"/>
                <a:gd name="T63" fmla="*/ 29 h 58"/>
                <a:gd name="T64" fmla="*/ 67 w 67"/>
                <a:gd name="T65" fmla="*/ 29 h 58"/>
                <a:gd name="T66" fmla="*/ 67 w 67"/>
                <a:gd name="T67" fmla="*/ 29 h 58"/>
                <a:gd name="T68" fmla="*/ 67 w 67"/>
                <a:gd name="T6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58">
                  <a:moveTo>
                    <a:pt x="67" y="29"/>
                  </a:moveTo>
                  <a:lnTo>
                    <a:pt x="56" y="26"/>
                  </a:lnTo>
                  <a:lnTo>
                    <a:pt x="54" y="21"/>
                  </a:lnTo>
                  <a:lnTo>
                    <a:pt x="20" y="1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10" y="30"/>
                  </a:lnTo>
                  <a:lnTo>
                    <a:pt x="23" y="27"/>
                  </a:lnTo>
                  <a:lnTo>
                    <a:pt x="47" y="36"/>
                  </a:lnTo>
                  <a:lnTo>
                    <a:pt x="50" y="46"/>
                  </a:lnTo>
                  <a:lnTo>
                    <a:pt x="51" y="52"/>
                  </a:lnTo>
                  <a:lnTo>
                    <a:pt x="61" y="58"/>
                  </a:lnTo>
                  <a:lnTo>
                    <a:pt x="63" y="46"/>
                  </a:lnTo>
                  <a:lnTo>
                    <a:pt x="65" y="35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949">
              <a:extLst>
                <a:ext uri="{FF2B5EF4-FFF2-40B4-BE49-F238E27FC236}">
                  <a16:creationId xmlns:a16="http://schemas.microsoft.com/office/drawing/2014/main" id="{83F7A382-019E-4912-9873-7310A178D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792" y="5963441"/>
              <a:ext cx="253286" cy="170064"/>
            </a:xfrm>
            <a:custGeom>
              <a:avLst/>
              <a:gdLst>
                <a:gd name="T0" fmla="*/ 70 w 70"/>
                <a:gd name="T1" fmla="*/ 26 h 47"/>
                <a:gd name="T2" fmla="*/ 62 w 70"/>
                <a:gd name="T3" fmla="*/ 23 h 47"/>
                <a:gd name="T4" fmla="*/ 45 w 70"/>
                <a:gd name="T5" fmla="*/ 21 h 47"/>
                <a:gd name="T6" fmla="*/ 24 w 70"/>
                <a:gd name="T7" fmla="*/ 13 h 47"/>
                <a:gd name="T8" fmla="*/ 16 w 70"/>
                <a:gd name="T9" fmla="*/ 0 h 47"/>
                <a:gd name="T10" fmla="*/ 0 w 70"/>
                <a:gd name="T11" fmla="*/ 13 h 47"/>
                <a:gd name="T12" fmla="*/ 8 w 70"/>
                <a:gd name="T13" fmla="*/ 22 h 47"/>
                <a:gd name="T14" fmla="*/ 17 w 70"/>
                <a:gd name="T15" fmla="*/ 24 h 47"/>
                <a:gd name="T16" fmla="*/ 23 w 70"/>
                <a:gd name="T17" fmla="*/ 32 h 47"/>
                <a:gd name="T18" fmla="*/ 48 w 70"/>
                <a:gd name="T19" fmla="*/ 38 h 47"/>
                <a:gd name="T20" fmla="*/ 56 w 70"/>
                <a:gd name="T21" fmla="*/ 47 h 47"/>
                <a:gd name="T22" fmla="*/ 63 w 70"/>
                <a:gd name="T23" fmla="*/ 42 h 47"/>
                <a:gd name="T24" fmla="*/ 70 w 70"/>
                <a:gd name="T25" fmla="*/ 34 h 47"/>
                <a:gd name="T26" fmla="*/ 70 w 70"/>
                <a:gd name="T27" fmla="*/ 26 h 47"/>
                <a:gd name="T28" fmla="*/ 70 w 70"/>
                <a:gd name="T29" fmla="*/ 26 h 47"/>
                <a:gd name="T30" fmla="*/ 70 w 70"/>
                <a:gd name="T31" fmla="*/ 26 h 47"/>
                <a:gd name="T32" fmla="*/ 70 w 70"/>
                <a:gd name="T33" fmla="*/ 26 h 47"/>
                <a:gd name="T34" fmla="*/ 70 w 70"/>
                <a:gd name="T35" fmla="*/ 26 h 47"/>
                <a:gd name="T36" fmla="*/ 70 w 70"/>
                <a:gd name="T37" fmla="*/ 26 h 47"/>
                <a:gd name="T38" fmla="*/ 70 w 70"/>
                <a:gd name="T39" fmla="*/ 26 h 47"/>
                <a:gd name="T40" fmla="*/ 70 w 70"/>
                <a:gd name="T41" fmla="*/ 26 h 47"/>
                <a:gd name="T42" fmla="*/ 70 w 70"/>
                <a:gd name="T43" fmla="*/ 26 h 47"/>
                <a:gd name="T44" fmla="*/ 70 w 70"/>
                <a:gd name="T45" fmla="*/ 26 h 47"/>
                <a:gd name="T46" fmla="*/ 70 w 70"/>
                <a:gd name="T47" fmla="*/ 26 h 47"/>
                <a:gd name="T48" fmla="*/ 70 w 70"/>
                <a:gd name="T49" fmla="*/ 26 h 47"/>
                <a:gd name="T50" fmla="*/ 70 w 70"/>
                <a:gd name="T51" fmla="*/ 26 h 47"/>
                <a:gd name="T52" fmla="*/ 70 w 70"/>
                <a:gd name="T53" fmla="*/ 26 h 47"/>
                <a:gd name="T54" fmla="*/ 70 w 70"/>
                <a:gd name="T55" fmla="*/ 26 h 47"/>
                <a:gd name="T56" fmla="*/ 70 w 70"/>
                <a:gd name="T57" fmla="*/ 26 h 47"/>
                <a:gd name="T58" fmla="*/ 70 w 70"/>
                <a:gd name="T59" fmla="*/ 26 h 47"/>
                <a:gd name="T60" fmla="*/ 70 w 70"/>
                <a:gd name="T61" fmla="*/ 26 h 47"/>
                <a:gd name="T62" fmla="*/ 70 w 70"/>
                <a:gd name="T63" fmla="*/ 26 h 47"/>
                <a:gd name="T64" fmla="*/ 70 w 70"/>
                <a:gd name="T65" fmla="*/ 26 h 47"/>
                <a:gd name="T66" fmla="*/ 70 w 70"/>
                <a:gd name="T67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47">
                  <a:moveTo>
                    <a:pt x="70" y="26"/>
                  </a:moveTo>
                  <a:lnTo>
                    <a:pt x="62" y="23"/>
                  </a:lnTo>
                  <a:lnTo>
                    <a:pt x="45" y="21"/>
                  </a:lnTo>
                  <a:lnTo>
                    <a:pt x="24" y="13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8" y="22"/>
                  </a:lnTo>
                  <a:lnTo>
                    <a:pt x="17" y="24"/>
                  </a:lnTo>
                  <a:lnTo>
                    <a:pt x="23" y="32"/>
                  </a:lnTo>
                  <a:lnTo>
                    <a:pt x="48" y="38"/>
                  </a:lnTo>
                  <a:lnTo>
                    <a:pt x="56" y="47"/>
                  </a:lnTo>
                  <a:lnTo>
                    <a:pt x="63" y="42"/>
                  </a:lnTo>
                  <a:lnTo>
                    <a:pt x="70" y="34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114">
              <a:extLst>
                <a:ext uri="{FF2B5EF4-FFF2-40B4-BE49-F238E27FC236}">
                  <a16:creationId xmlns:a16="http://schemas.microsoft.com/office/drawing/2014/main" id="{166F59F1-0D4D-4929-84F0-28C36C30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131" y="6079230"/>
              <a:ext cx="119408" cy="123025"/>
            </a:xfrm>
            <a:custGeom>
              <a:avLst/>
              <a:gdLst>
                <a:gd name="T0" fmla="*/ 1 w 33"/>
                <a:gd name="T1" fmla="*/ 10 h 34"/>
                <a:gd name="T2" fmla="*/ 7 w 33"/>
                <a:gd name="T3" fmla="*/ 13 h 34"/>
                <a:gd name="T4" fmla="*/ 16 w 33"/>
                <a:gd name="T5" fmla="*/ 9 h 34"/>
                <a:gd name="T6" fmla="*/ 17 w 33"/>
                <a:gd name="T7" fmla="*/ 0 h 34"/>
                <a:gd name="T8" fmla="*/ 25 w 33"/>
                <a:gd name="T9" fmla="*/ 5 h 34"/>
                <a:gd name="T10" fmla="*/ 32 w 33"/>
                <a:gd name="T11" fmla="*/ 6 h 34"/>
                <a:gd name="T12" fmla="*/ 33 w 33"/>
                <a:gd name="T13" fmla="*/ 21 h 34"/>
                <a:gd name="T14" fmla="*/ 19 w 33"/>
                <a:gd name="T15" fmla="*/ 34 h 34"/>
                <a:gd name="T16" fmla="*/ 11 w 33"/>
                <a:gd name="T17" fmla="*/ 31 h 34"/>
                <a:gd name="T18" fmla="*/ 6 w 33"/>
                <a:gd name="T19" fmla="*/ 33 h 34"/>
                <a:gd name="T20" fmla="*/ 0 w 33"/>
                <a:gd name="T21" fmla="*/ 34 h 34"/>
                <a:gd name="T22" fmla="*/ 2 w 33"/>
                <a:gd name="T23" fmla="*/ 20 h 34"/>
                <a:gd name="T24" fmla="*/ 1 w 33"/>
                <a:gd name="T25" fmla="*/ 10 h 34"/>
                <a:gd name="T26" fmla="*/ 1 w 33"/>
                <a:gd name="T27" fmla="*/ 10 h 34"/>
                <a:gd name="T28" fmla="*/ 1 w 33"/>
                <a:gd name="T29" fmla="*/ 10 h 34"/>
                <a:gd name="T30" fmla="*/ 1 w 33"/>
                <a:gd name="T31" fmla="*/ 10 h 34"/>
                <a:gd name="T32" fmla="*/ 1 w 33"/>
                <a:gd name="T33" fmla="*/ 10 h 34"/>
                <a:gd name="T34" fmla="*/ 1 w 33"/>
                <a:gd name="T3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4">
                  <a:moveTo>
                    <a:pt x="1" y="10"/>
                  </a:moveTo>
                  <a:lnTo>
                    <a:pt x="7" y="13"/>
                  </a:lnTo>
                  <a:lnTo>
                    <a:pt x="16" y="9"/>
                  </a:lnTo>
                  <a:lnTo>
                    <a:pt x="17" y="0"/>
                  </a:lnTo>
                  <a:lnTo>
                    <a:pt x="25" y="5"/>
                  </a:lnTo>
                  <a:lnTo>
                    <a:pt x="32" y="6"/>
                  </a:lnTo>
                  <a:lnTo>
                    <a:pt x="33" y="21"/>
                  </a:lnTo>
                  <a:lnTo>
                    <a:pt x="19" y="34"/>
                  </a:lnTo>
                  <a:lnTo>
                    <a:pt x="11" y="31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2" y="2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115">
              <a:extLst>
                <a:ext uri="{FF2B5EF4-FFF2-40B4-BE49-F238E27FC236}">
                  <a16:creationId xmlns:a16="http://schemas.microsoft.com/office/drawing/2014/main" id="{F3B6A962-9226-4B21-92DE-805D9AA18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751" y="6035809"/>
              <a:ext cx="57893" cy="90461"/>
            </a:xfrm>
            <a:custGeom>
              <a:avLst/>
              <a:gdLst>
                <a:gd name="T0" fmla="*/ 15 w 16"/>
                <a:gd name="T1" fmla="*/ 21 h 25"/>
                <a:gd name="T2" fmla="*/ 16 w 16"/>
                <a:gd name="T3" fmla="*/ 12 h 25"/>
                <a:gd name="T4" fmla="*/ 14 w 16"/>
                <a:gd name="T5" fmla="*/ 0 h 25"/>
                <a:gd name="T6" fmla="*/ 7 w 16"/>
                <a:gd name="T7" fmla="*/ 6 h 25"/>
                <a:gd name="T8" fmla="*/ 7 w 16"/>
                <a:gd name="T9" fmla="*/ 14 h 25"/>
                <a:gd name="T10" fmla="*/ 0 w 16"/>
                <a:gd name="T11" fmla="*/ 22 h 25"/>
                <a:gd name="T12" fmla="*/ 6 w 16"/>
                <a:gd name="T13" fmla="*/ 25 h 25"/>
                <a:gd name="T14" fmla="*/ 15 w 16"/>
                <a:gd name="T15" fmla="*/ 21 h 25"/>
                <a:gd name="T16" fmla="*/ 15 w 16"/>
                <a:gd name="T17" fmla="*/ 21 h 25"/>
                <a:gd name="T18" fmla="*/ 15 w 16"/>
                <a:gd name="T19" fmla="*/ 21 h 25"/>
                <a:gd name="T20" fmla="*/ 15 w 16"/>
                <a:gd name="T21" fmla="*/ 21 h 25"/>
                <a:gd name="T22" fmla="*/ 15 w 16"/>
                <a:gd name="T23" fmla="*/ 21 h 25"/>
                <a:gd name="T24" fmla="*/ 15 w 16"/>
                <a:gd name="T2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5">
                  <a:moveTo>
                    <a:pt x="15" y="21"/>
                  </a:moveTo>
                  <a:lnTo>
                    <a:pt x="16" y="12"/>
                  </a:lnTo>
                  <a:lnTo>
                    <a:pt x="14" y="0"/>
                  </a:lnTo>
                  <a:lnTo>
                    <a:pt x="7" y="6"/>
                  </a:lnTo>
                  <a:lnTo>
                    <a:pt x="7" y="14"/>
                  </a:lnTo>
                  <a:lnTo>
                    <a:pt x="0" y="22"/>
                  </a:lnTo>
                  <a:lnTo>
                    <a:pt x="6" y="25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116">
              <a:extLst>
                <a:ext uri="{FF2B5EF4-FFF2-40B4-BE49-F238E27FC236}">
                  <a16:creationId xmlns:a16="http://schemas.microsoft.com/office/drawing/2014/main" id="{574B217F-2835-4AAF-95ED-A92E0AC0E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736" y="6252912"/>
              <a:ext cx="224339" cy="285852"/>
            </a:xfrm>
            <a:custGeom>
              <a:avLst/>
              <a:gdLst>
                <a:gd name="T0" fmla="*/ 0 w 62"/>
                <a:gd name="T1" fmla="*/ 8 h 79"/>
                <a:gd name="T2" fmla="*/ 22 w 62"/>
                <a:gd name="T3" fmla="*/ 0 h 79"/>
                <a:gd name="T4" fmla="*/ 36 w 62"/>
                <a:gd name="T5" fmla="*/ 5 h 79"/>
                <a:gd name="T6" fmla="*/ 40 w 62"/>
                <a:gd name="T7" fmla="*/ 12 h 79"/>
                <a:gd name="T8" fmla="*/ 49 w 62"/>
                <a:gd name="T9" fmla="*/ 10 h 79"/>
                <a:gd name="T10" fmla="*/ 55 w 62"/>
                <a:gd name="T11" fmla="*/ 17 h 79"/>
                <a:gd name="T12" fmla="*/ 51 w 62"/>
                <a:gd name="T13" fmla="*/ 33 h 79"/>
                <a:gd name="T14" fmla="*/ 62 w 62"/>
                <a:gd name="T15" fmla="*/ 42 h 79"/>
                <a:gd name="T16" fmla="*/ 60 w 62"/>
                <a:gd name="T17" fmla="*/ 50 h 79"/>
                <a:gd name="T18" fmla="*/ 48 w 62"/>
                <a:gd name="T19" fmla="*/ 79 h 79"/>
                <a:gd name="T20" fmla="*/ 19 w 62"/>
                <a:gd name="T21" fmla="*/ 57 h 79"/>
                <a:gd name="T22" fmla="*/ 16 w 62"/>
                <a:gd name="T23" fmla="*/ 57 h 79"/>
                <a:gd name="T24" fmla="*/ 17 w 62"/>
                <a:gd name="T25" fmla="*/ 37 h 79"/>
                <a:gd name="T26" fmla="*/ 11 w 62"/>
                <a:gd name="T27" fmla="*/ 21 h 79"/>
                <a:gd name="T28" fmla="*/ 3 w 62"/>
                <a:gd name="T29" fmla="*/ 15 h 79"/>
                <a:gd name="T30" fmla="*/ 0 w 62"/>
                <a:gd name="T31" fmla="*/ 8 h 79"/>
                <a:gd name="T32" fmla="*/ 0 w 62"/>
                <a:gd name="T33" fmla="*/ 8 h 79"/>
                <a:gd name="T34" fmla="*/ 0 w 62"/>
                <a:gd name="T35" fmla="*/ 8 h 79"/>
                <a:gd name="T36" fmla="*/ 0 w 62"/>
                <a:gd name="T37" fmla="*/ 8 h 79"/>
                <a:gd name="T38" fmla="*/ 0 w 62"/>
                <a:gd name="T39" fmla="*/ 8 h 79"/>
                <a:gd name="T40" fmla="*/ 0 w 62"/>
                <a:gd name="T41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79">
                  <a:moveTo>
                    <a:pt x="0" y="8"/>
                  </a:moveTo>
                  <a:lnTo>
                    <a:pt x="22" y="0"/>
                  </a:lnTo>
                  <a:lnTo>
                    <a:pt x="36" y="5"/>
                  </a:lnTo>
                  <a:lnTo>
                    <a:pt x="40" y="12"/>
                  </a:lnTo>
                  <a:lnTo>
                    <a:pt x="49" y="10"/>
                  </a:lnTo>
                  <a:lnTo>
                    <a:pt x="55" y="17"/>
                  </a:lnTo>
                  <a:lnTo>
                    <a:pt x="51" y="33"/>
                  </a:lnTo>
                  <a:lnTo>
                    <a:pt x="62" y="42"/>
                  </a:lnTo>
                  <a:lnTo>
                    <a:pt x="60" y="50"/>
                  </a:lnTo>
                  <a:lnTo>
                    <a:pt x="48" y="79"/>
                  </a:lnTo>
                  <a:lnTo>
                    <a:pt x="19" y="57"/>
                  </a:lnTo>
                  <a:lnTo>
                    <a:pt x="16" y="57"/>
                  </a:lnTo>
                  <a:lnTo>
                    <a:pt x="17" y="37"/>
                  </a:lnTo>
                  <a:lnTo>
                    <a:pt x="11" y="21"/>
                  </a:lnTo>
                  <a:lnTo>
                    <a:pt x="3" y="1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117">
              <a:extLst>
                <a:ext uri="{FF2B5EF4-FFF2-40B4-BE49-F238E27FC236}">
                  <a16:creationId xmlns:a16="http://schemas.microsoft.com/office/drawing/2014/main" id="{76EE3057-88E1-4F81-91C9-1227EB486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119" y="6231201"/>
              <a:ext cx="83224" cy="50657"/>
            </a:xfrm>
            <a:custGeom>
              <a:avLst/>
              <a:gdLst>
                <a:gd name="T0" fmla="*/ 23 w 23"/>
                <a:gd name="T1" fmla="*/ 6 h 14"/>
                <a:gd name="T2" fmla="*/ 1 w 23"/>
                <a:gd name="T3" fmla="*/ 14 h 14"/>
                <a:gd name="T4" fmla="*/ 0 w 23"/>
                <a:gd name="T5" fmla="*/ 10 h 14"/>
                <a:gd name="T6" fmla="*/ 2 w 23"/>
                <a:gd name="T7" fmla="*/ 6 h 14"/>
                <a:gd name="T8" fmla="*/ 3 w 23"/>
                <a:gd name="T9" fmla="*/ 0 h 14"/>
                <a:gd name="T10" fmla="*/ 23 w 23"/>
                <a:gd name="T11" fmla="*/ 6 h 14"/>
                <a:gd name="T12" fmla="*/ 23 w 23"/>
                <a:gd name="T13" fmla="*/ 6 h 14"/>
                <a:gd name="T14" fmla="*/ 23 w 23"/>
                <a:gd name="T15" fmla="*/ 6 h 14"/>
                <a:gd name="T16" fmla="*/ 23 w 23"/>
                <a:gd name="T17" fmla="*/ 6 h 14"/>
                <a:gd name="T18" fmla="*/ 23 w 23"/>
                <a:gd name="T19" fmla="*/ 6 h 14"/>
                <a:gd name="T20" fmla="*/ 23 w 23"/>
                <a:gd name="T2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">
                  <a:moveTo>
                    <a:pt x="23" y="6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1173">
              <a:extLst>
                <a:ext uri="{FF2B5EF4-FFF2-40B4-BE49-F238E27FC236}">
                  <a16:creationId xmlns:a16="http://schemas.microsoft.com/office/drawing/2014/main" id="{C3399EEC-5B19-4BF8-B249-D15A366C1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224" y="5388119"/>
              <a:ext cx="1422022" cy="1458206"/>
            </a:xfrm>
            <a:custGeom>
              <a:avLst/>
              <a:gdLst>
                <a:gd name="T0" fmla="*/ 393 w 393"/>
                <a:gd name="T1" fmla="*/ 180 h 403"/>
                <a:gd name="T2" fmla="*/ 377 w 393"/>
                <a:gd name="T3" fmla="*/ 153 h 403"/>
                <a:gd name="T4" fmla="*/ 349 w 393"/>
                <a:gd name="T5" fmla="*/ 162 h 403"/>
                <a:gd name="T6" fmla="*/ 323 w 393"/>
                <a:gd name="T7" fmla="*/ 167 h 403"/>
                <a:gd name="T8" fmla="*/ 306 w 393"/>
                <a:gd name="T9" fmla="*/ 165 h 403"/>
                <a:gd name="T10" fmla="*/ 325 w 393"/>
                <a:gd name="T11" fmla="*/ 117 h 403"/>
                <a:gd name="T12" fmla="*/ 302 w 393"/>
                <a:gd name="T13" fmla="*/ 85 h 403"/>
                <a:gd name="T14" fmla="*/ 273 w 393"/>
                <a:gd name="T15" fmla="*/ 76 h 403"/>
                <a:gd name="T16" fmla="*/ 227 w 393"/>
                <a:gd name="T17" fmla="*/ 86 h 403"/>
                <a:gd name="T18" fmla="*/ 182 w 393"/>
                <a:gd name="T19" fmla="*/ 11 h 403"/>
                <a:gd name="T20" fmla="*/ 169 w 393"/>
                <a:gd name="T21" fmla="*/ 0 h 403"/>
                <a:gd name="T22" fmla="*/ 159 w 393"/>
                <a:gd name="T23" fmla="*/ 34 h 403"/>
                <a:gd name="T24" fmla="*/ 143 w 393"/>
                <a:gd name="T25" fmla="*/ 14 h 403"/>
                <a:gd name="T26" fmla="*/ 125 w 393"/>
                <a:gd name="T27" fmla="*/ 34 h 403"/>
                <a:gd name="T28" fmla="*/ 118 w 393"/>
                <a:gd name="T29" fmla="*/ 50 h 403"/>
                <a:gd name="T30" fmla="*/ 110 w 393"/>
                <a:gd name="T31" fmla="*/ 15 h 403"/>
                <a:gd name="T32" fmla="*/ 97 w 393"/>
                <a:gd name="T33" fmla="*/ 20 h 403"/>
                <a:gd name="T34" fmla="*/ 107 w 393"/>
                <a:gd name="T35" fmla="*/ 46 h 403"/>
                <a:gd name="T36" fmla="*/ 94 w 393"/>
                <a:gd name="T37" fmla="*/ 42 h 403"/>
                <a:gd name="T38" fmla="*/ 74 w 393"/>
                <a:gd name="T39" fmla="*/ 41 h 403"/>
                <a:gd name="T40" fmla="*/ 55 w 393"/>
                <a:gd name="T41" fmla="*/ 80 h 403"/>
                <a:gd name="T42" fmla="*/ 55 w 393"/>
                <a:gd name="T43" fmla="*/ 110 h 403"/>
                <a:gd name="T44" fmla="*/ 74 w 393"/>
                <a:gd name="T45" fmla="*/ 125 h 403"/>
                <a:gd name="T46" fmla="*/ 84 w 393"/>
                <a:gd name="T47" fmla="*/ 141 h 403"/>
                <a:gd name="T48" fmla="*/ 57 w 393"/>
                <a:gd name="T49" fmla="*/ 165 h 403"/>
                <a:gd name="T50" fmla="*/ 0 w 393"/>
                <a:gd name="T51" fmla="*/ 190 h 403"/>
                <a:gd name="T52" fmla="*/ 15 w 393"/>
                <a:gd name="T53" fmla="*/ 210 h 403"/>
                <a:gd name="T54" fmla="*/ 67 w 393"/>
                <a:gd name="T55" fmla="*/ 258 h 403"/>
                <a:gd name="T56" fmla="*/ 128 w 393"/>
                <a:gd name="T57" fmla="*/ 288 h 403"/>
                <a:gd name="T58" fmla="*/ 183 w 393"/>
                <a:gd name="T59" fmla="*/ 308 h 403"/>
                <a:gd name="T60" fmla="*/ 213 w 393"/>
                <a:gd name="T61" fmla="*/ 308 h 403"/>
                <a:gd name="T62" fmla="*/ 234 w 393"/>
                <a:gd name="T63" fmla="*/ 328 h 403"/>
                <a:gd name="T64" fmla="*/ 249 w 393"/>
                <a:gd name="T65" fmla="*/ 327 h 403"/>
                <a:gd name="T66" fmla="*/ 254 w 393"/>
                <a:gd name="T67" fmla="*/ 341 h 403"/>
                <a:gd name="T68" fmla="*/ 267 w 393"/>
                <a:gd name="T69" fmla="*/ 350 h 403"/>
                <a:gd name="T70" fmla="*/ 261 w 393"/>
                <a:gd name="T71" fmla="*/ 370 h 403"/>
                <a:gd name="T72" fmla="*/ 282 w 393"/>
                <a:gd name="T73" fmla="*/ 389 h 403"/>
                <a:gd name="T74" fmla="*/ 318 w 393"/>
                <a:gd name="T75" fmla="*/ 392 h 403"/>
                <a:gd name="T76" fmla="*/ 343 w 393"/>
                <a:gd name="T77" fmla="*/ 403 h 403"/>
                <a:gd name="T78" fmla="*/ 355 w 393"/>
                <a:gd name="T79" fmla="*/ 392 h 403"/>
                <a:gd name="T80" fmla="*/ 332 w 393"/>
                <a:gd name="T81" fmla="*/ 345 h 403"/>
                <a:gd name="T82" fmla="*/ 331 w 393"/>
                <a:gd name="T83" fmla="*/ 337 h 403"/>
                <a:gd name="T84" fmla="*/ 348 w 393"/>
                <a:gd name="T85" fmla="*/ 318 h 403"/>
                <a:gd name="T86" fmla="*/ 362 w 393"/>
                <a:gd name="T87" fmla="*/ 281 h 403"/>
                <a:gd name="T88" fmla="*/ 355 w 393"/>
                <a:gd name="T89" fmla="*/ 256 h 403"/>
                <a:gd name="T90" fmla="*/ 358 w 393"/>
                <a:gd name="T91" fmla="*/ 250 h 403"/>
                <a:gd name="T92" fmla="*/ 386 w 393"/>
                <a:gd name="T93" fmla="*/ 234 h 403"/>
                <a:gd name="T94" fmla="*/ 383 w 393"/>
                <a:gd name="T95" fmla="*/ 213 h 403"/>
                <a:gd name="T96" fmla="*/ 383 w 393"/>
                <a:gd name="T97" fmla="*/ 197 h 403"/>
                <a:gd name="T98" fmla="*/ 383 w 393"/>
                <a:gd name="T99" fmla="*/ 197 h 403"/>
                <a:gd name="T100" fmla="*/ 383 w 393"/>
                <a:gd name="T101" fmla="*/ 197 h 403"/>
                <a:gd name="T102" fmla="*/ 383 w 393"/>
                <a:gd name="T103" fmla="*/ 197 h 403"/>
                <a:gd name="T104" fmla="*/ 383 w 393"/>
                <a:gd name="T105" fmla="*/ 197 h 403"/>
                <a:gd name="T106" fmla="*/ 383 w 393"/>
                <a:gd name="T107" fmla="*/ 197 h 403"/>
                <a:gd name="T108" fmla="*/ 383 w 393"/>
                <a:gd name="T109" fmla="*/ 197 h 403"/>
                <a:gd name="T110" fmla="*/ 383 w 393"/>
                <a:gd name="T111" fmla="*/ 197 h 403"/>
                <a:gd name="T112" fmla="*/ 383 w 393"/>
                <a:gd name="T113" fmla="*/ 197 h 403"/>
                <a:gd name="T114" fmla="*/ 383 w 393"/>
                <a:gd name="T115" fmla="*/ 19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3" h="403">
                  <a:moveTo>
                    <a:pt x="383" y="197"/>
                  </a:moveTo>
                  <a:lnTo>
                    <a:pt x="393" y="180"/>
                  </a:lnTo>
                  <a:lnTo>
                    <a:pt x="390" y="166"/>
                  </a:lnTo>
                  <a:lnTo>
                    <a:pt x="377" y="153"/>
                  </a:lnTo>
                  <a:lnTo>
                    <a:pt x="363" y="157"/>
                  </a:lnTo>
                  <a:lnTo>
                    <a:pt x="349" y="162"/>
                  </a:lnTo>
                  <a:lnTo>
                    <a:pt x="345" y="166"/>
                  </a:lnTo>
                  <a:lnTo>
                    <a:pt x="323" y="167"/>
                  </a:lnTo>
                  <a:lnTo>
                    <a:pt x="319" y="165"/>
                  </a:lnTo>
                  <a:lnTo>
                    <a:pt x="306" y="165"/>
                  </a:lnTo>
                  <a:lnTo>
                    <a:pt x="312" y="134"/>
                  </a:lnTo>
                  <a:lnTo>
                    <a:pt x="325" y="117"/>
                  </a:lnTo>
                  <a:lnTo>
                    <a:pt x="302" y="96"/>
                  </a:lnTo>
                  <a:lnTo>
                    <a:pt x="302" y="85"/>
                  </a:lnTo>
                  <a:lnTo>
                    <a:pt x="292" y="76"/>
                  </a:lnTo>
                  <a:lnTo>
                    <a:pt x="273" y="76"/>
                  </a:lnTo>
                  <a:lnTo>
                    <a:pt x="245" y="86"/>
                  </a:lnTo>
                  <a:lnTo>
                    <a:pt x="227" y="86"/>
                  </a:lnTo>
                  <a:lnTo>
                    <a:pt x="201" y="73"/>
                  </a:lnTo>
                  <a:lnTo>
                    <a:pt x="182" y="11"/>
                  </a:lnTo>
                  <a:lnTo>
                    <a:pt x="176" y="5"/>
                  </a:lnTo>
                  <a:lnTo>
                    <a:pt x="169" y="0"/>
                  </a:lnTo>
                  <a:lnTo>
                    <a:pt x="150" y="13"/>
                  </a:lnTo>
                  <a:lnTo>
                    <a:pt x="159" y="34"/>
                  </a:lnTo>
                  <a:lnTo>
                    <a:pt x="155" y="38"/>
                  </a:lnTo>
                  <a:lnTo>
                    <a:pt x="143" y="14"/>
                  </a:lnTo>
                  <a:lnTo>
                    <a:pt x="132" y="8"/>
                  </a:lnTo>
                  <a:lnTo>
                    <a:pt x="125" y="34"/>
                  </a:lnTo>
                  <a:lnTo>
                    <a:pt x="117" y="24"/>
                  </a:lnTo>
                  <a:lnTo>
                    <a:pt x="118" y="50"/>
                  </a:lnTo>
                  <a:lnTo>
                    <a:pt x="112" y="53"/>
                  </a:lnTo>
                  <a:lnTo>
                    <a:pt x="110" y="15"/>
                  </a:lnTo>
                  <a:lnTo>
                    <a:pt x="105" y="8"/>
                  </a:lnTo>
                  <a:lnTo>
                    <a:pt x="97" y="20"/>
                  </a:lnTo>
                  <a:lnTo>
                    <a:pt x="110" y="43"/>
                  </a:lnTo>
                  <a:lnTo>
                    <a:pt x="107" y="46"/>
                  </a:lnTo>
                  <a:lnTo>
                    <a:pt x="102" y="35"/>
                  </a:lnTo>
                  <a:lnTo>
                    <a:pt x="94" y="42"/>
                  </a:lnTo>
                  <a:lnTo>
                    <a:pt x="81" y="32"/>
                  </a:lnTo>
                  <a:lnTo>
                    <a:pt x="74" y="41"/>
                  </a:lnTo>
                  <a:lnTo>
                    <a:pt x="70" y="53"/>
                  </a:lnTo>
                  <a:lnTo>
                    <a:pt x="55" y="80"/>
                  </a:lnTo>
                  <a:lnTo>
                    <a:pt x="52" y="95"/>
                  </a:lnTo>
                  <a:lnTo>
                    <a:pt x="55" y="110"/>
                  </a:lnTo>
                  <a:lnTo>
                    <a:pt x="64" y="128"/>
                  </a:lnTo>
                  <a:lnTo>
                    <a:pt x="74" y="125"/>
                  </a:lnTo>
                  <a:lnTo>
                    <a:pt x="72" y="135"/>
                  </a:lnTo>
                  <a:lnTo>
                    <a:pt x="84" y="141"/>
                  </a:lnTo>
                  <a:lnTo>
                    <a:pt x="81" y="166"/>
                  </a:lnTo>
                  <a:lnTo>
                    <a:pt x="57" y="165"/>
                  </a:lnTo>
                  <a:lnTo>
                    <a:pt x="31" y="157"/>
                  </a:lnTo>
                  <a:lnTo>
                    <a:pt x="0" y="190"/>
                  </a:lnTo>
                  <a:lnTo>
                    <a:pt x="3" y="206"/>
                  </a:lnTo>
                  <a:lnTo>
                    <a:pt x="15" y="210"/>
                  </a:lnTo>
                  <a:lnTo>
                    <a:pt x="29" y="221"/>
                  </a:lnTo>
                  <a:lnTo>
                    <a:pt x="67" y="258"/>
                  </a:lnTo>
                  <a:lnTo>
                    <a:pt x="94" y="263"/>
                  </a:lnTo>
                  <a:lnTo>
                    <a:pt x="128" y="288"/>
                  </a:lnTo>
                  <a:lnTo>
                    <a:pt x="148" y="294"/>
                  </a:lnTo>
                  <a:lnTo>
                    <a:pt x="183" y="308"/>
                  </a:lnTo>
                  <a:lnTo>
                    <a:pt x="194" y="316"/>
                  </a:lnTo>
                  <a:lnTo>
                    <a:pt x="213" y="308"/>
                  </a:lnTo>
                  <a:lnTo>
                    <a:pt x="228" y="311"/>
                  </a:lnTo>
                  <a:lnTo>
                    <a:pt x="234" y="328"/>
                  </a:lnTo>
                  <a:lnTo>
                    <a:pt x="242" y="326"/>
                  </a:lnTo>
                  <a:lnTo>
                    <a:pt x="249" y="327"/>
                  </a:lnTo>
                  <a:lnTo>
                    <a:pt x="249" y="333"/>
                  </a:lnTo>
                  <a:lnTo>
                    <a:pt x="254" y="341"/>
                  </a:lnTo>
                  <a:lnTo>
                    <a:pt x="264" y="344"/>
                  </a:lnTo>
                  <a:lnTo>
                    <a:pt x="267" y="350"/>
                  </a:lnTo>
                  <a:lnTo>
                    <a:pt x="263" y="358"/>
                  </a:lnTo>
                  <a:lnTo>
                    <a:pt x="261" y="370"/>
                  </a:lnTo>
                  <a:lnTo>
                    <a:pt x="262" y="385"/>
                  </a:lnTo>
                  <a:lnTo>
                    <a:pt x="282" y="389"/>
                  </a:lnTo>
                  <a:lnTo>
                    <a:pt x="292" y="385"/>
                  </a:lnTo>
                  <a:lnTo>
                    <a:pt x="318" y="392"/>
                  </a:lnTo>
                  <a:lnTo>
                    <a:pt x="339" y="389"/>
                  </a:lnTo>
                  <a:lnTo>
                    <a:pt x="343" y="403"/>
                  </a:lnTo>
                  <a:lnTo>
                    <a:pt x="356" y="403"/>
                  </a:lnTo>
                  <a:lnTo>
                    <a:pt x="355" y="392"/>
                  </a:lnTo>
                  <a:lnTo>
                    <a:pt x="351" y="361"/>
                  </a:lnTo>
                  <a:lnTo>
                    <a:pt x="332" y="345"/>
                  </a:lnTo>
                  <a:lnTo>
                    <a:pt x="331" y="340"/>
                  </a:lnTo>
                  <a:lnTo>
                    <a:pt x="331" y="337"/>
                  </a:lnTo>
                  <a:lnTo>
                    <a:pt x="338" y="323"/>
                  </a:lnTo>
                  <a:lnTo>
                    <a:pt x="348" y="318"/>
                  </a:lnTo>
                  <a:lnTo>
                    <a:pt x="360" y="289"/>
                  </a:lnTo>
                  <a:lnTo>
                    <a:pt x="362" y="281"/>
                  </a:lnTo>
                  <a:lnTo>
                    <a:pt x="351" y="272"/>
                  </a:lnTo>
                  <a:lnTo>
                    <a:pt x="355" y="256"/>
                  </a:lnTo>
                  <a:lnTo>
                    <a:pt x="357" y="253"/>
                  </a:lnTo>
                  <a:lnTo>
                    <a:pt x="358" y="250"/>
                  </a:lnTo>
                  <a:lnTo>
                    <a:pt x="373" y="239"/>
                  </a:lnTo>
                  <a:lnTo>
                    <a:pt x="386" y="234"/>
                  </a:lnTo>
                  <a:lnTo>
                    <a:pt x="390" y="227"/>
                  </a:lnTo>
                  <a:lnTo>
                    <a:pt x="383" y="213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lnTo>
                    <a:pt x="383" y="197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6" name="CuadroTexto 85">
            <a:extLst>
              <a:ext uri="{FF2B5EF4-FFF2-40B4-BE49-F238E27FC236}">
                <a16:creationId xmlns:a16="http://schemas.microsoft.com/office/drawing/2014/main" id="{E7DD3E40-1CF6-4E24-899C-69E7B35F0023}"/>
              </a:ext>
            </a:extLst>
          </p:cNvPr>
          <p:cNvSpPr txBox="1"/>
          <p:nvPr/>
        </p:nvSpPr>
        <p:spPr>
          <a:xfrm>
            <a:off x="2070383" y="784116"/>
            <a:ext cx="187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NARIÑO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27FF3D7-4333-4371-8286-0104275820E2}"/>
              </a:ext>
            </a:extLst>
          </p:cNvPr>
          <p:cNvSpPr txBox="1"/>
          <p:nvPr/>
        </p:nvSpPr>
        <p:spPr>
          <a:xfrm>
            <a:off x="8449786" y="799699"/>
            <a:ext cx="222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VICHADA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F7627305-8C37-49D8-82D7-D1F5EDEFA2AE}"/>
              </a:ext>
            </a:extLst>
          </p:cNvPr>
          <p:cNvCxnSpPr>
            <a:cxnSpLocks/>
          </p:cNvCxnSpPr>
          <p:nvPr/>
        </p:nvCxnSpPr>
        <p:spPr>
          <a:xfrm>
            <a:off x="4731099" y="5528106"/>
            <a:ext cx="1065484" cy="717832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67FDC7C6-BE11-42E8-9F6E-8F01038ADEC3}"/>
              </a:ext>
            </a:extLst>
          </p:cNvPr>
          <p:cNvSpPr/>
          <p:nvPr/>
        </p:nvSpPr>
        <p:spPr>
          <a:xfrm>
            <a:off x="3512974" y="4892969"/>
            <a:ext cx="2310705" cy="14165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C55CE4E3-C937-48CA-BB44-B3CBEDCAE206}"/>
              </a:ext>
            </a:extLst>
          </p:cNvPr>
          <p:cNvSpPr txBox="1"/>
          <p:nvPr/>
        </p:nvSpPr>
        <p:spPr>
          <a:xfrm>
            <a:off x="5707979" y="5930736"/>
            <a:ext cx="13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ZONA SUR</a:t>
            </a: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742594F5-AF37-4F76-AAA4-A99313046F3D}"/>
              </a:ext>
            </a:extLst>
          </p:cNvPr>
          <p:cNvCxnSpPr>
            <a:cxnSpLocks/>
          </p:cNvCxnSpPr>
          <p:nvPr/>
        </p:nvCxnSpPr>
        <p:spPr>
          <a:xfrm flipV="1">
            <a:off x="3124687" y="1759151"/>
            <a:ext cx="690583" cy="207407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CuadroTexto 92">
            <a:extLst>
              <a:ext uri="{FF2B5EF4-FFF2-40B4-BE49-F238E27FC236}">
                <a16:creationId xmlns:a16="http://schemas.microsoft.com/office/drawing/2014/main" id="{99AA98C9-C40A-49A7-B43A-2A19B7DE66BC}"/>
              </a:ext>
            </a:extLst>
          </p:cNvPr>
          <p:cNvSpPr txBox="1"/>
          <p:nvPr/>
        </p:nvSpPr>
        <p:spPr>
          <a:xfrm>
            <a:off x="3801379" y="1579016"/>
            <a:ext cx="181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SANTA BARBARA</a:t>
            </a: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6FFBF978-2540-41AB-9D9C-D8BB7DC1248F}"/>
              </a:ext>
            </a:extLst>
          </p:cNvPr>
          <p:cNvSpPr/>
          <p:nvPr/>
        </p:nvSpPr>
        <p:spPr>
          <a:xfrm>
            <a:off x="3637830" y="2528769"/>
            <a:ext cx="2107991" cy="1288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E42FFE0-A3CD-4653-80B4-25D39A2FFADE}"/>
              </a:ext>
            </a:extLst>
          </p:cNvPr>
          <p:cNvSpPr txBox="1"/>
          <p:nvPr/>
        </p:nvSpPr>
        <p:spPr>
          <a:xfrm>
            <a:off x="5401046" y="2323064"/>
            <a:ext cx="142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ZONA NORTE</a:t>
            </a:r>
          </a:p>
        </p:txBody>
      </p: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98F199BB-5C9D-496F-A155-A575A43A2CD8}"/>
              </a:ext>
            </a:extLst>
          </p:cNvPr>
          <p:cNvCxnSpPr>
            <a:cxnSpLocks/>
          </p:cNvCxnSpPr>
          <p:nvPr/>
        </p:nvCxnSpPr>
        <p:spPr>
          <a:xfrm flipV="1">
            <a:off x="4736839" y="2560842"/>
            <a:ext cx="835489" cy="598801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Elipse 98">
            <a:extLst>
              <a:ext uri="{FF2B5EF4-FFF2-40B4-BE49-F238E27FC236}">
                <a16:creationId xmlns:a16="http://schemas.microsoft.com/office/drawing/2014/main" id="{A25A7B2D-0DFB-485F-862F-08F6940B3D9E}"/>
              </a:ext>
            </a:extLst>
          </p:cNvPr>
          <p:cNvSpPr/>
          <p:nvPr/>
        </p:nvSpPr>
        <p:spPr>
          <a:xfrm rot="1409038">
            <a:off x="1162882" y="1779659"/>
            <a:ext cx="2195059" cy="15707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0" name="Conector recto de flecha 99">
            <a:extLst>
              <a:ext uri="{FF2B5EF4-FFF2-40B4-BE49-F238E27FC236}">
                <a16:creationId xmlns:a16="http://schemas.microsoft.com/office/drawing/2014/main" id="{C33BCD98-1F7F-46E6-A0F5-0273B4509CDA}"/>
              </a:ext>
            </a:extLst>
          </p:cNvPr>
          <p:cNvCxnSpPr>
            <a:cxnSpLocks/>
          </p:cNvCxnSpPr>
          <p:nvPr/>
        </p:nvCxnSpPr>
        <p:spPr>
          <a:xfrm flipH="1" flipV="1">
            <a:off x="715838" y="1632277"/>
            <a:ext cx="1129258" cy="81027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7DCA630D-BF28-463F-94CE-8C3C341E52B3}"/>
              </a:ext>
            </a:extLst>
          </p:cNvPr>
          <p:cNvSpPr txBox="1"/>
          <p:nvPr/>
        </p:nvSpPr>
        <p:spPr>
          <a:xfrm>
            <a:off x="33438" y="1333641"/>
            <a:ext cx="154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ZONA COSTA</a:t>
            </a: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0D1345F8-3A81-4B94-A047-7E09F744C8FF}"/>
              </a:ext>
            </a:extLst>
          </p:cNvPr>
          <p:cNvSpPr/>
          <p:nvPr/>
        </p:nvSpPr>
        <p:spPr>
          <a:xfrm>
            <a:off x="3973896" y="3816281"/>
            <a:ext cx="1276617" cy="10824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24C82E19-5AC8-4C55-987D-6FB8E9666B4D}"/>
              </a:ext>
            </a:extLst>
          </p:cNvPr>
          <p:cNvCxnSpPr>
            <a:cxnSpLocks/>
          </p:cNvCxnSpPr>
          <p:nvPr/>
        </p:nvCxnSpPr>
        <p:spPr>
          <a:xfrm>
            <a:off x="4627904" y="4384078"/>
            <a:ext cx="944424" cy="196667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C41E82CC-AC29-4A75-BE25-8F26313759BF}"/>
              </a:ext>
            </a:extLst>
          </p:cNvPr>
          <p:cNvSpPr txBox="1"/>
          <p:nvPr/>
        </p:nvSpPr>
        <p:spPr>
          <a:xfrm>
            <a:off x="5483187" y="4405602"/>
            <a:ext cx="162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ZONA CENTRO</a:t>
            </a:r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8CD6FD05-8348-4069-A78D-CD31A768E59B}"/>
              </a:ext>
            </a:extLst>
          </p:cNvPr>
          <p:cNvSpPr/>
          <p:nvPr/>
        </p:nvSpPr>
        <p:spPr>
          <a:xfrm>
            <a:off x="2287389" y="3320278"/>
            <a:ext cx="1635574" cy="15958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5160CD7D-180D-45BD-8D7F-C02C78F29AEC}"/>
              </a:ext>
            </a:extLst>
          </p:cNvPr>
          <p:cNvCxnSpPr>
            <a:cxnSpLocks/>
          </p:cNvCxnSpPr>
          <p:nvPr/>
        </p:nvCxnSpPr>
        <p:spPr>
          <a:xfrm flipH="1">
            <a:off x="1972102" y="4232818"/>
            <a:ext cx="1006300" cy="844167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2AE89CAF-94C3-4905-8192-36097778D411}"/>
              </a:ext>
            </a:extLst>
          </p:cNvPr>
          <p:cNvSpPr txBox="1"/>
          <p:nvPr/>
        </p:nvSpPr>
        <p:spPr>
          <a:xfrm>
            <a:off x="1133602" y="5158941"/>
            <a:ext cx="162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ZONA CENTRO OCCIDENTE</a:t>
            </a:r>
          </a:p>
        </p:txBody>
      </p:sp>
      <p:grpSp>
        <p:nvGrpSpPr>
          <p:cNvPr id="90" name="1 Grupo">
            <a:extLst>
              <a:ext uri="{FF2B5EF4-FFF2-40B4-BE49-F238E27FC236}">
                <a16:creationId xmlns:a16="http://schemas.microsoft.com/office/drawing/2014/main" id="{82A06C4C-0968-4A97-8B58-203906B15FC6}"/>
              </a:ext>
            </a:extLst>
          </p:cNvPr>
          <p:cNvGrpSpPr/>
          <p:nvPr/>
        </p:nvGrpSpPr>
        <p:grpSpPr>
          <a:xfrm>
            <a:off x="7606436" y="1393851"/>
            <a:ext cx="4427283" cy="4664450"/>
            <a:chOff x="4565842" y="2728676"/>
            <a:chExt cx="1687399" cy="1584627"/>
          </a:xfrm>
        </p:grpSpPr>
        <p:sp>
          <p:nvSpPr>
            <p:cNvPr id="92" name="Freeform 839">
              <a:extLst>
                <a:ext uri="{FF2B5EF4-FFF2-40B4-BE49-F238E27FC236}">
                  <a16:creationId xmlns:a16="http://schemas.microsoft.com/office/drawing/2014/main" id="{9548A449-3B37-4651-8D37-8490CFA49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842" y="3170842"/>
              <a:ext cx="231838" cy="315491"/>
            </a:xfrm>
            <a:custGeom>
              <a:avLst/>
              <a:gdLst>
                <a:gd name="T0" fmla="*/ 39 w 97"/>
                <a:gd name="T1" fmla="*/ 53 h 132"/>
                <a:gd name="T2" fmla="*/ 21 w 97"/>
                <a:gd name="T3" fmla="*/ 74 h 132"/>
                <a:gd name="T4" fmla="*/ 1 w 97"/>
                <a:gd name="T5" fmla="*/ 97 h 132"/>
                <a:gd name="T6" fmla="*/ 0 w 97"/>
                <a:gd name="T7" fmla="*/ 132 h 132"/>
                <a:gd name="T8" fmla="*/ 97 w 97"/>
                <a:gd name="T9" fmla="*/ 113 h 132"/>
                <a:gd name="T10" fmla="*/ 86 w 97"/>
                <a:gd name="T11" fmla="*/ 0 h 132"/>
                <a:gd name="T12" fmla="*/ 39 w 97"/>
                <a:gd name="T13" fmla="*/ 53 h 132"/>
                <a:gd name="T14" fmla="*/ 39 w 97"/>
                <a:gd name="T15" fmla="*/ 53 h 132"/>
                <a:gd name="T16" fmla="*/ 39 w 97"/>
                <a:gd name="T17" fmla="*/ 53 h 132"/>
                <a:gd name="T18" fmla="*/ 39 w 97"/>
                <a:gd name="T19" fmla="*/ 53 h 132"/>
                <a:gd name="T20" fmla="*/ 39 w 97"/>
                <a:gd name="T21" fmla="*/ 53 h 132"/>
                <a:gd name="T22" fmla="*/ 39 w 97"/>
                <a:gd name="T23" fmla="*/ 53 h 132"/>
                <a:gd name="T24" fmla="*/ 39 w 97"/>
                <a:gd name="T25" fmla="*/ 53 h 132"/>
                <a:gd name="T26" fmla="*/ 39 w 97"/>
                <a:gd name="T27" fmla="*/ 53 h 132"/>
                <a:gd name="T28" fmla="*/ 39 w 97"/>
                <a:gd name="T29" fmla="*/ 53 h 132"/>
                <a:gd name="T30" fmla="*/ 39 w 97"/>
                <a:gd name="T31" fmla="*/ 53 h 132"/>
                <a:gd name="T32" fmla="*/ 39 w 97"/>
                <a:gd name="T33" fmla="*/ 53 h 132"/>
                <a:gd name="T34" fmla="*/ 39 w 97"/>
                <a:gd name="T35" fmla="*/ 53 h 132"/>
                <a:gd name="T36" fmla="*/ 39 w 97"/>
                <a:gd name="T37" fmla="*/ 53 h 132"/>
                <a:gd name="T38" fmla="*/ 39 w 97"/>
                <a:gd name="T39" fmla="*/ 53 h 132"/>
                <a:gd name="T40" fmla="*/ 39 w 97"/>
                <a:gd name="T41" fmla="*/ 53 h 132"/>
                <a:gd name="T42" fmla="*/ 39 w 97"/>
                <a:gd name="T43" fmla="*/ 53 h 132"/>
                <a:gd name="T44" fmla="*/ 39 w 97"/>
                <a:gd name="T45" fmla="*/ 53 h 132"/>
                <a:gd name="T46" fmla="*/ 39 w 97"/>
                <a:gd name="T47" fmla="*/ 53 h 132"/>
                <a:gd name="T48" fmla="*/ 39 w 97"/>
                <a:gd name="T49" fmla="*/ 53 h 132"/>
                <a:gd name="T50" fmla="*/ 39 w 97"/>
                <a:gd name="T51" fmla="*/ 53 h 132"/>
                <a:gd name="T52" fmla="*/ 39 w 97"/>
                <a:gd name="T53" fmla="*/ 5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32">
                  <a:moveTo>
                    <a:pt x="39" y="53"/>
                  </a:moveTo>
                  <a:lnTo>
                    <a:pt x="21" y="74"/>
                  </a:lnTo>
                  <a:lnTo>
                    <a:pt x="1" y="97"/>
                  </a:lnTo>
                  <a:lnTo>
                    <a:pt x="0" y="132"/>
                  </a:lnTo>
                  <a:lnTo>
                    <a:pt x="97" y="113"/>
                  </a:lnTo>
                  <a:lnTo>
                    <a:pt x="86" y="0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853">
              <a:extLst>
                <a:ext uri="{FF2B5EF4-FFF2-40B4-BE49-F238E27FC236}">
                  <a16:creationId xmlns:a16="http://schemas.microsoft.com/office/drawing/2014/main" id="{42194DF0-28FC-4901-8800-501616C8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389" y="2805159"/>
              <a:ext cx="939303" cy="678784"/>
            </a:xfrm>
            <a:custGeom>
              <a:avLst/>
              <a:gdLst>
                <a:gd name="T0" fmla="*/ 332 w 393"/>
                <a:gd name="T1" fmla="*/ 0 h 284"/>
                <a:gd name="T2" fmla="*/ 288 w 393"/>
                <a:gd name="T3" fmla="*/ 15 h 284"/>
                <a:gd name="T4" fmla="*/ 262 w 393"/>
                <a:gd name="T5" fmla="*/ 26 h 284"/>
                <a:gd name="T6" fmla="*/ 235 w 393"/>
                <a:gd name="T7" fmla="*/ 22 h 284"/>
                <a:gd name="T8" fmla="*/ 208 w 393"/>
                <a:gd name="T9" fmla="*/ 29 h 284"/>
                <a:gd name="T10" fmla="*/ 140 w 393"/>
                <a:gd name="T11" fmla="*/ 31 h 284"/>
                <a:gd name="T12" fmla="*/ 85 w 393"/>
                <a:gd name="T13" fmla="*/ 118 h 284"/>
                <a:gd name="T14" fmla="*/ 0 w 393"/>
                <a:gd name="T15" fmla="*/ 153 h 284"/>
                <a:gd name="T16" fmla="*/ 11 w 393"/>
                <a:gd name="T17" fmla="*/ 266 h 284"/>
                <a:gd name="T18" fmla="*/ 33 w 393"/>
                <a:gd name="T19" fmla="*/ 284 h 284"/>
                <a:gd name="T20" fmla="*/ 93 w 393"/>
                <a:gd name="T21" fmla="*/ 269 h 284"/>
                <a:gd name="T22" fmla="*/ 144 w 393"/>
                <a:gd name="T23" fmla="*/ 231 h 284"/>
                <a:gd name="T24" fmla="*/ 201 w 393"/>
                <a:gd name="T25" fmla="*/ 227 h 284"/>
                <a:gd name="T26" fmla="*/ 226 w 393"/>
                <a:gd name="T27" fmla="*/ 186 h 284"/>
                <a:gd name="T28" fmla="*/ 365 w 393"/>
                <a:gd name="T29" fmla="*/ 118 h 284"/>
                <a:gd name="T30" fmla="*/ 390 w 393"/>
                <a:gd name="T31" fmla="*/ 108 h 284"/>
                <a:gd name="T32" fmla="*/ 393 w 393"/>
                <a:gd name="T33" fmla="*/ 13 h 284"/>
                <a:gd name="T34" fmla="*/ 332 w 393"/>
                <a:gd name="T35" fmla="*/ 0 h 284"/>
                <a:gd name="T36" fmla="*/ 332 w 393"/>
                <a:gd name="T37" fmla="*/ 0 h 284"/>
                <a:gd name="T38" fmla="*/ 332 w 393"/>
                <a:gd name="T39" fmla="*/ 0 h 284"/>
                <a:gd name="T40" fmla="*/ 332 w 393"/>
                <a:gd name="T41" fmla="*/ 0 h 284"/>
                <a:gd name="T42" fmla="*/ 332 w 393"/>
                <a:gd name="T43" fmla="*/ 0 h 284"/>
                <a:gd name="T44" fmla="*/ 332 w 393"/>
                <a:gd name="T45" fmla="*/ 0 h 284"/>
                <a:gd name="T46" fmla="*/ 332 w 393"/>
                <a:gd name="T47" fmla="*/ 0 h 284"/>
                <a:gd name="T48" fmla="*/ 332 w 393"/>
                <a:gd name="T49" fmla="*/ 0 h 284"/>
                <a:gd name="T50" fmla="*/ 332 w 393"/>
                <a:gd name="T51" fmla="*/ 0 h 284"/>
                <a:gd name="T52" fmla="*/ 332 w 393"/>
                <a:gd name="T53" fmla="*/ 0 h 284"/>
                <a:gd name="T54" fmla="*/ 332 w 393"/>
                <a:gd name="T55" fmla="*/ 0 h 284"/>
                <a:gd name="T56" fmla="*/ 332 w 393"/>
                <a:gd name="T57" fmla="*/ 0 h 284"/>
                <a:gd name="T58" fmla="*/ 332 w 393"/>
                <a:gd name="T59" fmla="*/ 0 h 284"/>
                <a:gd name="T60" fmla="*/ 332 w 393"/>
                <a:gd name="T61" fmla="*/ 0 h 284"/>
                <a:gd name="T62" fmla="*/ 332 w 393"/>
                <a:gd name="T63" fmla="*/ 0 h 284"/>
                <a:gd name="T64" fmla="*/ 332 w 393"/>
                <a:gd name="T65" fmla="*/ 0 h 284"/>
                <a:gd name="T66" fmla="*/ 332 w 393"/>
                <a:gd name="T67" fmla="*/ 0 h 284"/>
                <a:gd name="T68" fmla="*/ 332 w 393"/>
                <a:gd name="T69" fmla="*/ 0 h 284"/>
                <a:gd name="T70" fmla="*/ 332 w 393"/>
                <a:gd name="T71" fmla="*/ 0 h 284"/>
                <a:gd name="T72" fmla="*/ 332 w 393"/>
                <a:gd name="T73" fmla="*/ 0 h 284"/>
                <a:gd name="T74" fmla="*/ 332 w 393"/>
                <a:gd name="T7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3" h="284">
                  <a:moveTo>
                    <a:pt x="332" y="0"/>
                  </a:moveTo>
                  <a:lnTo>
                    <a:pt x="288" y="15"/>
                  </a:lnTo>
                  <a:lnTo>
                    <a:pt x="262" y="26"/>
                  </a:lnTo>
                  <a:lnTo>
                    <a:pt x="235" y="22"/>
                  </a:lnTo>
                  <a:lnTo>
                    <a:pt x="208" y="29"/>
                  </a:lnTo>
                  <a:lnTo>
                    <a:pt x="140" y="31"/>
                  </a:lnTo>
                  <a:lnTo>
                    <a:pt x="85" y="118"/>
                  </a:lnTo>
                  <a:lnTo>
                    <a:pt x="0" y="153"/>
                  </a:lnTo>
                  <a:lnTo>
                    <a:pt x="11" y="266"/>
                  </a:lnTo>
                  <a:lnTo>
                    <a:pt x="33" y="284"/>
                  </a:lnTo>
                  <a:lnTo>
                    <a:pt x="93" y="269"/>
                  </a:lnTo>
                  <a:lnTo>
                    <a:pt x="144" y="231"/>
                  </a:lnTo>
                  <a:lnTo>
                    <a:pt x="201" y="227"/>
                  </a:lnTo>
                  <a:lnTo>
                    <a:pt x="226" y="186"/>
                  </a:lnTo>
                  <a:lnTo>
                    <a:pt x="365" y="118"/>
                  </a:lnTo>
                  <a:lnTo>
                    <a:pt x="390" y="108"/>
                  </a:lnTo>
                  <a:lnTo>
                    <a:pt x="393" y="13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854">
              <a:extLst>
                <a:ext uri="{FF2B5EF4-FFF2-40B4-BE49-F238E27FC236}">
                  <a16:creationId xmlns:a16="http://schemas.microsoft.com/office/drawing/2014/main" id="{3089733C-3745-409D-95A9-5C649CB10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522" y="2728677"/>
              <a:ext cx="549719" cy="382413"/>
            </a:xfrm>
            <a:custGeom>
              <a:avLst/>
              <a:gdLst>
                <a:gd name="T0" fmla="*/ 230 w 230"/>
                <a:gd name="T1" fmla="*/ 38 h 160"/>
                <a:gd name="T2" fmla="*/ 207 w 230"/>
                <a:gd name="T3" fmla="*/ 12 h 160"/>
                <a:gd name="T4" fmla="*/ 157 w 230"/>
                <a:gd name="T5" fmla="*/ 0 h 160"/>
                <a:gd name="T6" fmla="*/ 117 w 230"/>
                <a:gd name="T7" fmla="*/ 23 h 160"/>
                <a:gd name="T8" fmla="*/ 3 w 230"/>
                <a:gd name="T9" fmla="*/ 45 h 160"/>
                <a:gd name="T10" fmla="*/ 0 w 230"/>
                <a:gd name="T11" fmla="*/ 140 h 160"/>
                <a:gd name="T12" fmla="*/ 19 w 230"/>
                <a:gd name="T13" fmla="*/ 131 h 160"/>
                <a:gd name="T14" fmla="*/ 71 w 230"/>
                <a:gd name="T15" fmla="*/ 148 h 160"/>
                <a:gd name="T16" fmla="*/ 174 w 230"/>
                <a:gd name="T17" fmla="*/ 160 h 160"/>
                <a:gd name="T18" fmla="*/ 185 w 230"/>
                <a:gd name="T19" fmla="*/ 123 h 160"/>
                <a:gd name="T20" fmla="*/ 182 w 230"/>
                <a:gd name="T21" fmla="*/ 79 h 160"/>
                <a:gd name="T22" fmla="*/ 203 w 230"/>
                <a:gd name="T23" fmla="*/ 55 h 160"/>
                <a:gd name="T24" fmla="*/ 230 w 230"/>
                <a:gd name="T25" fmla="*/ 38 h 160"/>
                <a:gd name="T26" fmla="*/ 230 w 230"/>
                <a:gd name="T27" fmla="*/ 38 h 160"/>
                <a:gd name="T28" fmla="*/ 230 w 230"/>
                <a:gd name="T29" fmla="*/ 38 h 160"/>
                <a:gd name="T30" fmla="*/ 230 w 230"/>
                <a:gd name="T31" fmla="*/ 38 h 160"/>
                <a:gd name="T32" fmla="*/ 230 w 230"/>
                <a:gd name="T33" fmla="*/ 38 h 160"/>
                <a:gd name="T34" fmla="*/ 230 w 230"/>
                <a:gd name="T35" fmla="*/ 38 h 160"/>
                <a:gd name="T36" fmla="*/ 230 w 230"/>
                <a:gd name="T37" fmla="*/ 38 h 160"/>
                <a:gd name="T38" fmla="*/ 230 w 230"/>
                <a:gd name="T39" fmla="*/ 38 h 160"/>
                <a:gd name="T40" fmla="*/ 230 w 230"/>
                <a:gd name="T41" fmla="*/ 38 h 160"/>
                <a:gd name="T42" fmla="*/ 230 w 230"/>
                <a:gd name="T43" fmla="*/ 38 h 160"/>
                <a:gd name="T44" fmla="*/ 230 w 230"/>
                <a:gd name="T45" fmla="*/ 38 h 160"/>
                <a:gd name="T46" fmla="*/ 230 w 230"/>
                <a:gd name="T47" fmla="*/ 38 h 160"/>
                <a:gd name="T48" fmla="*/ 230 w 230"/>
                <a:gd name="T49" fmla="*/ 38 h 160"/>
                <a:gd name="T50" fmla="*/ 230 w 230"/>
                <a:gd name="T51" fmla="*/ 38 h 160"/>
                <a:gd name="T52" fmla="*/ 230 w 230"/>
                <a:gd name="T53" fmla="*/ 38 h 160"/>
                <a:gd name="T54" fmla="*/ 230 w 230"/>
                <a:gd name="T55" fmla="*/ 38 h 160"/>
                <a:gd name="T56" fmla="*/ 230 w 230"/>
                <a:gd name="T57" fmla="*/ 38 h 160"/>
                <a:gd name="T58" fmla="*/ 230 w 230"/>
                <a:gd name="T59" fmla="*/ 38 h 160"/>
                <a:gd name="T60" fmla="*/ 230 w 230"/>
                <a:gd name="T61" fmla="*/ 38 h 160"/>
                <a:gd name="T62" fmla="*/ 230 w 230"/>
                <a:gd name="T63" fmla="*/ 38 h 160"/>
                <a:gd name="T64" fmla="*/ 230 w 230"/>
                <a:gd name="T65" fmla="*/ 3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160">
                  <a:moveTo>
                    <a:pt x="230" y="38"/>
                  </a:moveTo>
                  <a:lnTo>
                    <a:pt x="207" y="12"/>
                  </a:lnTo>
                  <a:lnTo>
                    <a:pt x="157" y="0"/>
                  </a:lnTo>
                  <a:lnTo>
                    <a:pt x="117" y="23"/>
                  </a:lnTo>
                  <a:lnTo>
                    <a:pt x="3" y="45"/>
                  </a:lnTo>
                  <a:lnTo>
                    <a:pt x="0" y="140"/>
                  </a:lnTo>
                  <a:lnTo>
                    <a:pt x="19" y="131"/>
                  </a:lnTo>
                  <a:lnTo>
                    <a:pt x="71" y="148"/>
                  </a:lnTo>
                  <a:lnTo>
                    <a:pt x="174" y="160"/>
                  </a:lnTo>
                  <a:lnTo>
                    <a:pt x="185" y="123"/>
                  </a:lnTo>
                  <a:lnTo>
                    <a:pt x="182" y="79"/>
                  </a:lnTo>
                  <a:lnTo>
                    <a:pt x="203" y="55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0" y="38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002">
              <a:extLst>
                <a:ext uri="{FF2B5EF4-FFF2-40B4-BE49-F238E27FC236}">
                  <a16:creationId xmlns:a16="http://schemas.microsoft.com/office/drawing/2014/main" id="{AC88118B-F9D9-4448-9CBA-455A8BA70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842" y="3041778"/>
              <a:ext cx="1553555" cy="1271525"/>
            </a:xfrm>
            <a:custGeom>
              <a:avLst/>
              <a:gdLst>
                <a:gd name="T0" fmla="*/ 650 w 650"/>
                <a:gd name="T1" fmla="*/ 29 h 532"/>
                <a:gd name="T2" fmla="*/ 620 w 650"/>
                <a:gd name="T3" fmla="*/ 61 h 532"/>
                <a:gd name="T4" fmla="*/ 602 w 650"/>
                <a:gd name="T5" fmla="*/ 135 h 532"/>
                <a:gd name="T6" fmla="*/ 626 w 650"/>
                <a:gd name="T7" fmla="*/ 195 h 532"/>
                <a:gd name="T8" fmla="*/ 639 w 650"/>
                <a:gd name="T9" fmla="*/ 270 h 532"/>
                <a:gd name="T10" fmla="*/ 585 w 650"/>
                <a:gd name="T11" fmla="*/ 292 h 532"/>
                <a:gd name="T12" fmla="*/ 512 w 650"/>
                <a:gd name="T13" fmla="*/ 283 h 532"/>
                <a:gd name="T14" fmla="*/ 481 w 650"/>
                <a:gd name="T15" fmla="*/ 321 h 532"/>
                <a:gd name="T16" fmla="*/ 455 w 650"/>
                <a:gd name="T17" fmla="*/ 330 h 532"/>
                <a:gd name="T18" fmla="*/ 377 w 650"/>
                <a:gd name="T19" fmla="*/ 355 h 532"/>
                <a:gd name="T20" fmla="*/ 304 w 650"/>
                <a:gd name="T21" fmla="*/ 347 h 532"/>
                <a:gd name="T22" fmla="*/ 177 w 650"/>
                <a:gd name="T23" fmla="*/ 416 h 532"/>
                <a:gd name="T24" fmla="*/ 153 w 650"/>
                <a:gd name="T25" fmla="*/ 504 h 532"/>
                <a:gd name="T26" fmla="*/ 108 w 650"/>
                <a:gd name="T27" fmla="*/ 528 h 532"/>
                <a:gd name="T28" fmla="*/ 84 w 650"/>
                <a:gd name="T29" fmla="*/ 510 h 532"/>
                <a:gd name="T30" fmla="*/ 76 w 650"/>
                <a:gd name="T31" fmla="*/ 532 h 532"/>
                <a:gd name="T32" fmla="*/ 8 w 650"/>
                <a:gd name="T33" fmla="*/ 526 h 532"/>
                <a:gd name="T34" fmla="*/ 4 w 650"/>
                <a:gd name="T35" fmla="*/ 514 h 532"/>
                <a:gd name="T36" fmla="*/ 4 w 650"/>
                <a:gd name="T37" fmla="*/ 429 h 532"/>
                <a:gd name="T38" fmla="*/ 2 w 650"/>
                <a:gd name="T39" fmla="*/ 256 h 532"/>
                <a:gd name="T40" fmla="*/ 0 w 650"/>
                <a:gd name="T41" fmla="*/ 186 h 532"/>
                <a:gd name="T42" fmla="*/ 97 w 650"/>
                <a:gd name="T43" fmla="*/ 167 h 532"/>
                <a:gd name="T44" fmla="*/ 119 w 650"/>
                <a:gd name="T45" fmla="*/ 185 h 532"/>
                <a:gd name="T46" fmla="*/ 179 w 650"/>
                <a:gd name="T47" fmla="*/ 170 h 532"/>
                <a:gd name="T48" fmla="*/ 230 w 650"/>
                <a:gd name="T49" fmla="*/ 132 h 532"/>
                <a:gd name="T50" fmla="*/ 287 w 650"/>
                <a:gd name="T51" fmla="*/ 128 h 532"/>
                <a:gd name="T52" fmla="*/ 312 w 650"/>
                <a:gd name="T53" fmla="*/ 87 h 532"/>
                <a:gd name="T54" fmla="*/ 451 w 650"/>
                <a:gd name="T55" fmla="*/ 19 h 532"/>
                <a:gd name="T56" fmla="*/ 476 w 650"/>
                <a:gd name="T57" fmla="*/ 9 h 532"/>
                <a:gd name="T58" fmla="*/ 495 w 650"/>
                <a:gd name="T59" fmla="*/ 0 h 532"/>
                <a:gd name="T60" fmla="*/ 547 w 650"/>
                <a:gd name="T61" fmla="*/ 17 h 532"/>
                <a:gd name="T62" fmla="*/ 650 w 650"/>
                <a:gd name="T63" fmla="*/ 29 h 532"/>
                <a:gd name="T64" fmla="*/ 650 w 650"/>
                <a:gd name="T65" fmla="*/ 29 h 532"/>
                <a:gd name="T66" fmla="*/ 650 w 650"/>
                <a:gd name="T67" fmla="*/ 29 h 532"/>
                <a:gd name="T68" fmla="*/ 650 w 650"/>
                <a:gd name="T69" fmla="*/ 29 h 532"/>
                <a:gd name="T70" fmla="*/ 650 w 650"/>
                <a:gd name="T71" fmla="*/ 29 h 532"/>
                <a:gd name="T72" fmla="*/ 650 w 650"/>
                <a:gd name="T73" fmla="*/ 29 h 532"/>
                <a:gd name="T74" fmla="*/ 650 w 650"/>
                <a:gd name="T75" fmla="*/ 29 h 532"/>
                <a:gd name="T76" fmla="*/ 650 w 650"/>
                <a:gd name="T77" fmla="*/ 29 h 532"/>
                <a:gd name="T78" fmla="*/ 650 w 650"/>
                <a:gd name="T79" fmla="*/ 29 h 532"/>
                <a:gd name="T80" fmla="*/ 650 w 650"/>
                <a:gd name="T81" fmla="*/ 29 h 532"/>
                <a:gd name="T82" fmla="*/ 650 w 650"/>
                <a:gd name="T83" fmla="*/ 29 h 532"/>
                <a:gd name="T84" fmla="*/ 650 w 650"/>
                <a:gd name="T85" fmla="*/ 29 h 532"/>
                <a:gd name="T86" fmla="*/ 650 w 650"/>
                <a:gd name="T87" fmla="*/ 29 h 532"/>
                <a:gd name="T88" fmla="*/ 650 w 650"/>
                <a:gd name="T89" fmla="*/ 29 h 532"/>
                <a:gd name="T90" fmla="*/ 650 w 650"/>
                <a:gd name="T91" fmla="*/ 29 h 532"/>
                <a:gd name="T92" fmla="*/ 650 w 650"/>
                <a:gd name="T93" fmla="*/ 29 h 532"/>
                <a:gd name="T94" fmla="*/ 650 w 650"/>
                <a:gd name="T95" fmla="*/ 2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0" h="532">
                  <a:moveTo>
                    <a:pt x="650" y="29"/>
                  </a:moveTo>
                  <a:lnTo>
                    <a:pt x="620" y="61"/>
                  </a:lnTo>
                  <a:lnTo>
                    <a:pt x="602" y="135"/>
                  </a:lnTo>
                  <a:lnTo>
                    <a:pt x="626" y="195"/>
                  </a:lnTo>
                  <a:lnTo>
                    <a:pt x="639" y="270"/>
                  </a:lnTo>
                  <a:lnTo>
                    <a:pt x="585" y="292"/>
                  </a:lnTo>
                  <a:lnTo>
                    <a:pt x="512" y="283"/>
                  </a:lnTo>
                  <a:lnTo>
                    <a:pt x="481" y="321"/>
                  </a:lnTo>
                  <a:lnTo>
                    <a:pt x="455" y="330"/>
                  </a:lnTo>
                  <a:lnTo>
                    <a:pt x="377" y="355"/>
                  </a:lnTo>
                  <a:lnTo>
                    <a:pt x="304" y="347"/>
                  </a:lnTo>
                  <a:lnTo>
                    <a:pt x="177" y="416"/>
                  </a:lnTo>
                  <a:lnTo>
                    <a:pt x="153" y="504"/>
                  </a:lnTo>
                  <a:lnTo>
                    <a:pt x="108" y="528"/>
                  </a:lnTo>
                  <a:lnTo>
                    <a:pt x="84" y="510"/>
                  </a:lnTo>
                  <a:lnTo>
                    <a:pt x="76" y="532"/>
                  </a:lnTo>
                  <a:lnTo>
                    <a:pt x="8" y="526"/>
                  </a:lnTo>
                  <a:lnTo>
                    <a:pt x="4" y="514"/>
                  </a:lnTo>
                  <a:lnTo>
                    <a:pt x="4" y="429"/>
                  </a:lnTo>
                  <a:lnTo>
                    <a:pt x="2" y="256"/>
                  </a:lnTo>
                  <a:lnTo>
                    <a:pt x="0" y="186"/>
                  </a:lnTo>
                  <a:lnTo>
                    <a:pt x="97" y="167"/>
                  </a:lnTo>
                  <a:lnTo>
                    <a:pt x="119" y="185"/>
                  </a:lnTo>
                  <a:lnTo>
                    <a:pt x="179" y="170"/>
                  </a:lnTo>
                  <a:lnTo>
                    <a:pt x="230" y="132"/>
                  </a:lnTo>
                  <a:lnTo>
                    <a:pt x="287" y="128"/>
                  </a:lnTo>
                  <a:lnTo>
                    <a:pt x="312" y="87"/>
                  </a:lnTo>
                  <a:lnTo>
                    <a:pt x="451" y="19"/>
                  </a:lnTo>
                  <a:lnTo>
                    <a:pt x="476" y="9"/>
                  </a:lnTo>
                  <a:lnTo>
                    <a:pt x="495" y="0"/>
                  </a:lnTo>
                  <a:lnTo>
                    <a:pt x="547" y="17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lnTo>
                    <a:pt x="650" y="29"/>
                  </a:lnTo>
                  <a:close/>
                </a:path>
              </a:pathLst>
            </a:custGeom>
            <a:solidFill>
              <a:srgbClr val="F5F5F5"/>
            </a:solidFill>
            <a:ln w="1588" cap="flat">
              <a:solidFill>
                <a:srgbClr val="7180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1163">
              <a:extLst>
                <a:ext uri="{FF2B5EF4-FFF2-40B4-BE49-F238E27FC236}">
                  <a16:creationId xmlns:a16="http://schemas.microsoft.com/office/drawing/2014/main" id="{FBD9727C-0F4A-4ED5-B888-D4F722E72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842" y="2728676"/>
              <a:ext cx="1687399" cy="1584626"/>
            </a:xfrm>
            <a:custGeom>
              <a:avLst/>
              <a:gdLst>
                <a:gd name="T0" fmla="*/ 706 w 706"/>
                <a:gd name="T1" fmla="*/ 38 h 663"/>
                <a:gd name="T2" fmla="*/ 683 w 706"/>
                <a:gd name="T3" fmla="*/ 12 h 663"/>
                <a:gd name="T4" fmla="*/ 633 w 706"/>
                <a:gd name="T5" fmla="*/ 0 h 663"/>
                <a:gd name="T6" fmla="*/ 593 w 706"/>
                <a:gd name="T7" fmla="*/ 23 h 663"/>
                <a:gd name="T8" fmla="*/ 479 w 706"/>
                <a:gd name="T9" fmla="*/ 45 h 663"/>
                <a:gd name="T10" fmla="*/ 418 w 706"/>
                <a:gd name="T11" fmla="*/ 32 h 663"/>
                <a:gd name="T12" fmla="*/ 374 w 706"/>
                <a:gd name="T13" fmla="*/ 47 h 663"/>
                <a:gd name="T14" fmla="*/ 348 w 706"/>
                <a:gd name="T15" fmla="*/ 58 h 663"/>
                <a:gd name="T16" fmla="*/ 321 w 706"/>
                <a:gd name="T17" fmla="*/ 54 h 663"/>
                <a:gd name="T18" fmla="*/ 294 w 706"/>
                <a:gd name="T19" fmla="*/ 61 h 663"/>
                <a:gd name="T20" fmla="*/ 226 w 706"/>
                <a:gd name="T21" fmla="*/ 63 h 663"/>
                <a:gd name="T22" fmla="*/ 171 w 706"/>
                <a:gd name="T23" fmla="*/ 150 h 663"/>
                <a:gd name="T24" fmla="*/ 86 w 706"/>
                <a:gd name="T25" fmla="*/ 185 h 663"/>
                <a:gd name="T26" fmla="*/ 39 w 706"/>
                <a:gd name="T27" fmla="*/ 238 h 663"/>
                <a:gd name="T28" fmla="*/ 21 w 706"/>
                <a:gd name="T29" fmla="*/ 259 h 663"/>
                <a:gd name="T30" fmla="*/ 1 w 706"/>
                <a:gd name="T31" fmla="*/ 282 h 663"/>
                <a:gd name="T32" fmla="*/ 0 w 706"/>
                <a:gd name="T33" fmla="*/ 317 h 663"/>
                <a:gd name="T34" fmla="*/ 2 w 706"/>
                <a:gd name="T35" fmla="*/ 387 h 663"/>
                <a:gd name="T36" fmla="*/ 4 w 706"/>
                <a:gd name="T37" fmla="*/ 560 h 663"/>
                <a:gd name="T38" fmla="*/ 4 w 706"/>
                <a:gd name="T39" fmla="*/ 645 h 663"/>
                <a:gd name="T40" fmla="*/ 8 w 706"/>
                <a:gd name="T41" fmla="*/ 657 h 663"/>
                <a:gd name="T42" fmla="*/ 76 w 706"/>
                <a:gd name="T43" fmla="*/ 663 h 663"/>
                <a:gd name="T44" fmla="*/ 84 w 706"/>
                <a:gd name="T45" fmla="*/ 641 h 663"/>
                <a:gd name="T46" fmla="*/ 108 w 706"/>
                <a:gd name="T47" fmla="*/ 659 h 663"/>
                <a:gd name="T48" fmla="*/ 153 w 706"/>
                <a:gd name="T49" fmla="*/ 635 h 663"/>
                <a:gd name="T50" fmla="*/ 177 w 706"/>
                <a:gd name="T51" fmla="*/ 547 h 663"/>
                <a:gd name="T52" fmla="*/ 304 w 706"/>
                <a:gd name="T53" fmla="*/ 478 h 663"/>
                <a:gd name="T54" fmla="*/ 377 w 706"/>
                <a:gd name="T55" fmla="*/ 486 h 663"/>
                <a:gd name="T56" fmla="*/ 455 w 706"/>
                <a:gd name="T57" fmla="*/ 461 h 663"/>
                <a:gd name="T58" fmla="*/ 481 w 706"/>
                <a:gd name="T59" fmla="*/ 452 h 663"/>
                <a:gd name="T60" fmla="*/ 512 w 706"/>
                <a:gd name="T61" fmla="*/ 414 h 663"/>
                <a:gd name="T62" fmla="*/ 585 w 706"/>
                <a:gd name="T63" fmla="*/ 423 h 663"/>
                <a:gd name="T64" fmla="*/ 639 w 706"/>
                <a:gd name="T65" fmla="*/ 401 h 663"/>
                <a:gd name="T66" fmla="*/ 626 w 706"/>
                <a:gd name="T67" fmla="*/ 326 h 663"/>
                <a:gd name="T68" fmla="*/ 602 w 706"/>
                <a:gd name="T69" fmla="*/ 266 h 663"/>
                <a:gd name="T70" fmla="*/ 620 w 706"/>
                <a:gd name="T71" fmla="*/ 192 h 663"/>
                <a:gd name="T72" fmla="*/ 650 w 706"/>
                <a:gd name="T73" fmla="*/ 160 h 663"/>
                <a:gd name="T74" fmla="*/ 661 w 706"/>
                <a:gd name="T75" fmla="*/ 123 h 663"/>
                <a:gd name="T76" fmla="*/ 658 w 706"/>
                <a:gd name="T77" fmla="*/ 79 h 663"/>
                <a:gd name="T78" fmla="*/ 679 w 706"/>
                <a:gd name="T79" fmla="*/ 55 h 663"/>
                <a:gd name="T80" fmla="*/ 706 w 706"/>
                <a:gd name="T81" fmla="*/ 38 h 663"/>
                <a:gd name="T82" fmla="*/ 706 w 706"/>
                <a:gd name="T83" fmla="*/ 38 h 663"/>
                <a:gd name="T84" fmla="*/ 706 w 706"/>
                <a:gd name="T85" fmla="*/ 38 h 663"/>
                <a:gd name="T86" fmla="*/ 706 w 706"/>
                <a:gd name="T87" fmla="*/ 38 h 663"/>
                <a:gd name="T88" fmla="*/ 706 w 706"/>
                <a:gd name="T89" fmla="*/ 38 h 663"/>
                <a:gd name="T90" fmla="*/ 706 w 706"/>
                <a:gd name="T91" fmla="*/ 38 h 663"/>
                <a:gd name="T92" fmla="*/ 706 w 706"/>
                <a:gd name="T93" fmla="*/ 38 h 663"/>
                <a:gd name="T94" fmla="*/ 706 w 706"/>
                <a:gd name="T95" fmla="*/ 38 h 663"/>
                <a:gd name="T96" fmla="*/ 706 w 706"/>
                <a:gd name="T97" fmla="*/ 38 h 663"/>
                <a:gd name="T98" fmla="*/ 706 w 706"/>
                <a:gd name="T99" fmla="*/ 38 h 663"/>
                <a:gd name="T100" fmla="*/ 706 w 706"/>
                <a:gd name="T101" fmla="*/ 38 h 663"/>
                <a:gd name="T102" fmla="*/ 706 w 706"/>
                <a:gd name="T103" fmla="*/ 38 h 663"/>
                <a:gd name="T104" fmla="*/ 706 w 706"/>
                <a:gd name="T105" fmla="*/ 38 h 663"/>
                <a:gd name="T106" fmla="*/ 706 w 706"/>
                <a:gd name="T107" fmla="*/ 38 h 663"/>
                <a:gd name="T108" fmla="*/ 706 w 706"/>
                <a:gd name="T109" fmla="*/ 38 h 663"/>
                <a:gd name="T110" fmla="*/ 706 w 706"/>
                <a:gd name="T111" fmla="*/ 38 h 663"/>
                <a:gd name="T112" fmla="*/ 706 w 706"/>
                <a:gd name="T113" fmla="*/ 38 h 663"/>
                <a:gd name="T114" fmla="*/ 706 w 706"/>
                <a:gd name="T115" fmla="*/ 38 h 663"/>
                <a:gd name="T116" fmla="*/ 706 w 706"/>
                <a:gd name="T117" fmla="*/ 38 h 663"/>
                <a:gd name="T118" fmla="*/ 706 w 706"/>
                <a:gd name="T119" fmla="*/ 38 h 663"/>
                <a:gd name="T120" fmla="*/ 706 w 706"/>
                <a:gd name="T121" fmla="*/ 3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6" h="663">
                  <a:moveTo>
                    <a:pt x="706" y="38"/>
                  </a:moveTo>
                  <a:lnTo>
                    <a:pt x="683" y="12"/>
                  </a:lnTo>
                  <a:lnTo>
                    <a:pt x="633" y="0"/>
                  </a:lnTo>
                  <a:lnTo>
                    <a:pt x="593" y="23"/>
                  </a:lnTo>
                  <a:lnTo>
                    <a:pt x="479" y="45"/>
                  </a:lnTo>
                  <a:lnTo>
                    <a:pt x="418" y="32"/>
                  </a:lnTo>
                  <a:lnTo>
                    <a:pt x="374" y="47"/>
                  </a:lnTo>
                  <a:lnTo>
                    <a:pt x="348" y="58"/>
                  </a:lnTo>
                  <a:lnTo>
                    <a:pt x="321" y="54"/>
                  </a:lnTo>
                  <a:lnTo>
                    <a:pt x="294" y="61"/>
                  </a:lnTo>
                  <a:lnTo>
                    <a:pt x="226" y="63"/>
                  </a:lnTo>
                  <a:lnTo>
                    <a:pt x="171" y="150"/>
                  </a:lnTo>
                  <a:lnTo>
                    <a:pt x="86" y="185"/>
                  </a:lnTo>
                  <a:lnTo>
                    <a:pt x="39" y="238"/>
                  </a:lnTo>
                  <a:lnTo>
                    <a:pt x="21" y="259"/>
                  </a:lnTo>
                  <a:lnTo>
                    <a:pt x="1" y="282"/>
                  </a:lnTo>
                  <a:lnTo>
                    <a:pt x="0" y="317"/>
                  </a:lnTo>
                  <a:lnTo>
                    <a:pt x="2" y="387"/>
                  </a:lnTo>
                  <a:lnTo>
                    <a:pt x="4" y="560"/>
                  </a:lnTo>
                  <a:lnTo>
                    <a:pt x="4" y="645"/>
                  </a:lnTo>
                  <a:lnTo>
                    <a:pt x="8" y="657"/>
                  </a:lnTo>
                  <a:lnTo>
                    <a:pt x="76" y="663"/>
                  </a:lnTo>
                  <a:lnTo>
                    <a:pt x="84" y="641"/>
                  </a:lnTo>
                  <a:lnTo>
                    <a:pt x="108" y="659"/>
                  </a:lnTo>
                  <a:lnTo>
                    <a:pt x="153" y="635"/>
                  </a:lnTo>
                  <a:lnTo>
                    <a:pt x="177" y="547"/>
                  </a:lnTo>
                  <a:lnTo>
                    <a:pt x="304" y="478"/>
                  </a:lnTo>
                  <a:lnTo>
                    <a:pt x="377" y="486"/>
                  </a:lnTo>
                  <a:lnTo>
                    <a:pt x="455" y="461"/>
                  </a:lnTo>
                  <a:lnTo>
                    <a:pt x="481" y="452"/>
                  </a:lnTo>
                  <a:lnTo>
                    <a:pt x="512" y="414"/>
                  </a:lnTo>
                  <a:lnTo>
                    <a:pt x="585" y="423"/>
                  </a:lnTo>
                  <a:lnTo>
                    <a:pt x="639" y="401"/>
                  </a:lnTo>
                  <a:lnTo>
                    <a:pt x="626" y="326"/>
                  </a:lnTo>
                  <a:lnTo>
                    <a:pt x="602" y="266"/>
                  </a:lnTo>
                  <a:lnTo>
                    <a:pt x="620" y="192"/>
                  </a:lnTo>
                  <a:lnTo>
                    <a:pt x="650" y="160"/>
                  </a:lnTo>
                  <a:lnTo>
                    <a:pt x="661" y="123"/>
                  </a:lnTo>
                  <a:lnTo>
                    <a:pt x="658" y="79"/>
                  </a:lnTo>
                  <a:lnTo>
                    <a:pt x="679" y="55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lnTo>
                    <a:pt x="706" y="38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F8846478-F331-4CCC-A34F-32D928B8D28A}"/>
              </a:ext>
            </a:extLst>
          </p:cNvPr>
          <p:cNvSpPr txBox="1"/>
          <p:nvPr/>
        </p:nvSpPr>
        <p:spPr>
          <a:xfrm>
            <a:off x="47342" y="99079"/>
            <a:ext cx="78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41634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465D97F-D31B-491F-8F0E-93BB59BF6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9773" l="1840" r="95795">
                        <a14:foregroundMark x1="24442" y1="25284" x2="24442" y2="25284"/>
                        <a14:foregroundMark x1="5125" y1="22159" x2="5125" y2="22159"/>
                        <a14:foregroundMark x1="1840" y1="23580" x2="1840" y2="23580"/>
                        <a14:foregroundMark x1="65177" y1="68466" x2="65177" y2="68466"/>
                        <a14:foregroundMark x1="60578" y1="89773" x2="60578" y2="89773"/>
                        <a14:foregroundMark x1="11827" y1="26989" x2="11827" y2="26989"/>
                        <a14:foregroundMark x1="8804" y1="26989" x2="8804" y2="26989"/>
                        <a14:foregroundMark x1="8410" y1="26989" x2="7359" y2="26989"/>
                        <a14:foregroundMark x1="5650" y1="26989" x2="5650" y2="26989"/>
                        <a14:foregroundMark x1="95795" y1="27841" x2="95795" y2="27841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5" y="1017481"/>
            <a:ext cx="6274191" cy="538818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09F4C4-A6F6-4700-9DC5-016F3CDCFC26}"/>
              </a:ext>
            </a:extLst>
          </p:cNvPr>
          <p:cNvSpPr txBox="1"/>
          <p:nvPr/>
        </p:nvSpPr>
        <p:spPr>
          <a:xfrm>
            <a:off x="861792" y="124977"/>
            <a:ext cx="1011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ZONIFICACIÓN MUNICIPAL VIGENTE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E7DD3E40-1CF6-4E24-899C-69E7B35F0023}"/>
              </a:ext>
            </a:extLst>
          </p:cNvPr>
          <p:cNvSpPr txBox="1"/>
          <p:nvPr/>
        </p:nvSpPr>
        <p:spPr>
          <a:xfrm>
            <a:off x="2134603" y="1200016"/>
            <a:ext cx="187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27FF3D7-4333-4371-8286-0104275820E2}"/>
              </a:ext>
            </a:extLst>
          </p:cNvPr>
          <p:cNvSpPr txBox="1"/>
          <p:nvPr/>
        </p:nvSpPr>
        <p:spPr>
          <a:xfrm>
            <a:off x="8408794" y="1217536"/>
            <a:ext cx="238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MEDELLIN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BFDA7F-DE14-4B85-89DB-FA698AAA3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89975" l="608" r="96875">
                        <a14:foregroundMark x1="8073" y1="43147" x2="8073" y2="43147"/>
                        <a14:foregroundMark x1="4601" y1="43782" x2="4601" y2="43782"/>
                        <a14:foregroundMark x1="1823" y1="51777" x2="1823" y2="51777"/>
                        <a14:foregroundMark x1="1476" y1="47589" x2="1476" y2="47589"/>
                        <a14:foregroundMark x1="1128" y1="36548" x2="1128" y2="36548"/>
                        <a14:foregroundMark x1="781" y1="31980" x2="781" y2="31980"/>
                        <a14:foregroundMark x1="92014" y1="51015" x2="92014" y2="51015"/>
                        <a14:foregroundMark x1="95486" y1="53553" x2="95486" y2="53553"/>
                        <a14:foregroundMark x1="96875" y1="78046" x2="96875" y2="78046"/>
                        <a14:foregroundMark x1="48872" y1="89848" x2="48872" y2="89848"/>
                      </a14:backgroundRemoval>
                    </a14:imgEffect>
                  </a14:imgLayer>
                </a14:imgProps>
              </a:ext>
            </a:extLst>
          </a:blip>
          <a:srcRect t="15423"/>
          <a:stretch/>
        </p:blipFill>
        <p:spPr>
          <a:xfrm>
            <a:off x="6485206" y="1204919"/>
            <a:ext cx="5399314" cy="55281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61FF99-645F-427D-9B8F-CE6A448BA6DB}"/>
              </a:ext>
            </a:extLst>
          </p:cNvPr>
          <p:cNvSpPr txBox="1"/>
          <p:nvPr/>
        </p:nvSpPr>
        <p:spPr>
          <a:xfrm>
            <a:off x="47342" y="99079"/>
            <a:ext cx="78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38149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3268</TotalTime>
  <Words>1199</Words>
  <Application>Microsoft Macintosh PowerPoint</Application>
  <PresentationFormat>Panorámica</PresentationFormat>
  <Paragraphs>226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Miguel Alejandro Jurado Erazo</cp:lastModifiedBy>
  <cp:revision>253</cp:revision>
  <dcterms:created xsi:type="dcterms:W3CDTF">2018-12-12T16:12:35Z</dcterms:created>
  <dcterms:modified xsi:type="dcterms:W3CDTF">2019-01-30T23:02:17Z</dcterms:modified>
</cp:coreProperties>
</file>