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FC1-295B-471F-8F32-538BBB11C9A9}" type="datetimeFigureOut">
              <a:rPr lang="es-CO" smtClean="0"/>
              <a:t>31/01/2019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14D2-05C5-4C63-B392-FDBEF667AC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153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FC1-295B-471F-8F32-538BBB11C9A9}" type="datetimeFigureOut">
              <a:rPr lang="es-CO" smtClean="0"/>
              <a:t>31/01/2019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14D2-05C5-4C63-B392-FDBEF667AC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120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FC1-295B-471F-8F32-538BBB11C9A9}" type="datetimeFigureOut">
              <a:rPr lang="es-CO" smtClean="0"/>
              <a:t>31/01/2019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14D2-05C5-4C63-B392-FDBEF667AC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711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FC1-295B-471F-8F32-538BBB11C9A9}" type="datetimeFigureOut">
              <a:rPr lang="es-CO" smtClean="0"/>
              <a:t>31/01/2019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14D2-05C5-4C63-B392-FDBEF667AC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465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FC1-295B-471F-8F32-538BBB11C9A9}" type="datetimeFigureOut">
              <a:rPr lang="es-CO" smtClean="0"/>
              <a:t>31/01/2019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14D2-05C5-4C63-B392-FDBEF667AC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211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FC1-295B-471F-8F32-538BBB11C9A9}" type="datetimeFigureOut">
              <a:rPr lang="es-CO" smtClean="0"/>
              <a:t>31/01/2019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14D2-05C5-4C63-B392-FDBEF667AC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334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FC1-295B-471F-8F32-538BBB11C9A9}" type="datetimeFigureOut">
              <a:rPr lang="es-CO" smtClean="0"/>
              <a:t>31/01/2019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14D2-05C5-4C63-B392-FDBEF667AC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737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FC1-295B-471F-8F32-538BBB11C9A9}" type="datetimeFigureOut">
              <a:rPr lang="es-CO" smtClean="0"/>
              <a:t>31/01/2019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14D2-05C5-4C63-B392-FDBEF667AC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27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FC1-295B-471F-8F32-538BBB11C9A9}" type="datetimeFigureOut">
              <a:rPr lang="es-CO" smtClean="0"/>
              <a:t>31/01/2019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14D2-05C5-4C63-B392-FDBEF667AC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17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FC1-295B-471F-8F32-538BBB11C9A9}" type="datetimeFigureOut">
              <a:rPr lang="es-CO" smtClean="0"/>
              <a:t>31/01/2019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14D2-05C5-4C63-B392-FDBEF667AC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83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FC1-295B-471F-8F32-538BBB11C9A9}" type="datetimeFigureOut">
              <a:rPr lang="es-CO" smtClean="0"/>
              <a:t>31/01/2019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14D2-05C5-4C63-B392-FDBEF667AC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605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5CFC1-295B-471F-8F32-538BBB11C9A9}" type="datetimeFigureOut">
              <a:rPr lang="es-CO" smtClean="0"/>
              <a:t>31/01/2019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414D2-05C5-4C63-B392-FDBEF667AC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864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6F757BE-09F3-4386-8298-2EAEDBFF0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8" t="11147" r="55326" b="5716"/>
          <a:stretch/>
        </p:blipFill>
        <p:spPr>
          <a:xfrm>
            <a:off x="0" y="0"/>
            <a:ext cx="10137913" cy="67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33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SUMA05</dc:creator>
  <cp:lastModifiedBy>SUMA05</cp:lastModifiedBy>
  <cp:revision>2</cp:revision>
  <dcterms:created xsi:type="dcterms:W3CDTF">2019-01-31T12:12:51Z</dcterms:created>
  <dcterms:modified xsi:type="dcterms:W3CDTF">2019-01-31T14:43:33Z</dcterms:modified>
</cp:coreProperties>
</file>