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vml" ContentType="application/vnd.openxmlformats-officedocument.vmlDrawi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7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5"/>
    <p:sldMasterId id="2147483655" r:id="rId6"/>
    <p:sldMasterId id="2147483659" r:id="rId7"/>
    <p:sldMasterId id="2147483665" r:id="rId8"/>
    <p:sldMasterId id="2147483672" r:id="rId9"/>
    <p:sldMasterId id="2147483678" r:id="rId10"/>
    <p:sldMasterId id="2147483684" r:id="rId11"/>
    <p:sldMasterId id="2147483691" r:id="rId12"/>
  </p:sldMasterIdLst>
  <p:notesMasterIdLst>
    <p:notesMasterId r:id="rId17"/>
  </p:notesMasterIdLst>
  <p:handoutMasterIdLst>
    <p:handoutMasterId r:id="rId18"/>
  </p:handoutMasterIdLst>
  <p:sldIdLst>
    <p:sldId id="1870" r:id="rId13"/>
    <p:sldId id="1871" r:id="rId14"/>
    <p:sldId id="1872" r:id="rId15"/>
    <p:sldId id="1873" r:id="rId1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ván" initials="I" lastIdx="11" clrIdx="0"/>
  <p:cmAuthor id="1" name="Carmen Yaneth Perea Criollo" initials="CYPC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680000"/>
    <a:srgbClr val="5C0000"/>
    <a:srgbClr val="AA72D4"/>
    <a:srgbClr val="990099"/>
    <a:srgbClr val="A46894"/>
    <a:srgbClr val="2AE2E2"/>
    <a:srgbClr val="CC99FF"/>
    <a:srgbClr val="FFFF66"/>
    <a:srgbClr val="8C3F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Estilo claro 1 - Énfasis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97" autoAdjust="0"/>
    <p:restoredTop sz="98224" autoAdjust="0"/>
  </p:normalViewPr>
  <p:slideViewPr>
    <p:cSldViewPr>
      <p:cViewPr>
        <p:scale>
          <a:sx n="75" d="100"/>
          <a:sy n="75" d="100"/>
        </p:scale>
        <p:origin x="-2032" y="-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928"/>
        <p:guide pos="220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5.xml"/><Relationship Id="rId20" Type="http://schemas.openxmlformats.org/officeDocument/2006/relationships/commentAuthors" Target="commentAuthor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Master" Target="slideMasters/slideMaster6.xml"/><Relationship Id="rId11" Type="http://schemas.openxmlformats.org/officeDocument/2006/relationships/slideMaster" Target="slideMasters/slideMaster7.xml"/><Relationship Id="rId12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888" cy="465138"/>
          </a:xfrm>
          <a:prstGeom prst="rect">
            <a:avLst/>
          </a:prstGeom>
        </p:spPr>
        <p:txBody>
          <a:bodyPr vert="horz" wrap="square" lIns="92915" tIns="46457" rIns="92915" bIns="4645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1925" y="0"/>
            <a:ext cx="3036888" cy="465138"/>
          </a:xfrm>
          <a:prstGeom prst="rect">
            <a:avLst/>
          </a:prstGeom>
        </p:spPr>
        <p:txBody>
          <a:bodyPr vert="horz" wrap="square" lIns="92915" tIns="46457" rIns="92915" bIns="4645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D0CFD836-79F2-4A4D-8D94-07AC08A89A73}" type="datetime1">
              <a:rPr lang="es-ES"/>
              <a:pPr>
                <a:defRPr/>
              </a:pPr>
              <a:t>2/07/15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6888" cy="465138"/>
          </a:xfrm>
          <a:prstGeom prst="rect">
            <a:avLst/>
          </a:prstGeom>
        </p:spPr>
        <p:txBody>
          <a:bodyPr vert="horz" wrap="square" lIns="92915" tIns="46457" rIns="92915" bIns="4645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1925" y="8829675"/>
            <a:ext cx="3036888" cy="465138"/>
          </a:xfrm>
          <a:prstGeom prst="rect">
            <a:avLst/>
          </a:prstGeom>
        </p:spPr>
        <p:txBody>
          <a:bodyPr vert="horz" wrap="square" lIns="92915" tIns="46457" rIns="92915" bIns="4645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7AACB95A-F589-7946-9FE8-F10A77590B16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34456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888" cy="465138"/>
          </a:xfrm>
          <a:prstGeom prst="rect">
            <a:avLst/>
          </a:prstGeom>
        </p:spPr>
        <p:txBody>
          <a:bodyPr vert="horz" wrap="square" lIns="92915" tIns="46457" rIns="92915" bIns="4645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925" y="0"/>
            <a:ext cx="3036888" cy="465138"/>
          </a:xfrm>
          <a:prstGeom prst="rect">
            <a:avLst/>
          </a:prstGeom>
        </p:spPr>
        <p:txBody>
          <a:bodyPr vert="horz" wrap="square" lIns="92915" tIns="46457" rIns="92915" bIns="4645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CA4B56A3-AAB9-AF49-B123-87D137BCFED6}" type="datetime1">
              <a:rPr lang="en-US"/>
              <a:pPr>
                <a:defRPr/>
              </a:pPr>
              <a:t>2/07/15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915" tIns="46457" rIns="92915" bIns="46457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CO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14838"/>
            <a:ext cx="5610225" cy="4184650"/>
          </a:xfrm>
          <a:prstGeom prst="rect">
            <a:avLst/>
          </a:prstGeom>
        </p:spPr>
        <p:txBody>
          <a:bodyPr vert="horz" wrap="square" lIns="92915" tIns="46457" rIns="92915" bIns="46457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_tradnl" noProof="0" smtClean="0"/>
              <a:t>Click to edit Master text styles</a:t>
            </a:r>
          </a:p>
          <a:p>
            <a:pPr lvl="1"/>
            <a:r>
              <a:rPr lang="es-ES_tradnl" noProof="0" smtClean="0"/>
              <a:t>Second level</a:t>
            </a:r>
          </a:p>
          <a:p>
            <a:pPr lvl="2"/>
            <a:r>
              <a:rPr lang="es-ES_tradnl" noProof="0" smtClean="0"/>
              <a:t>Third level</a:t>
            </a:r>
          </a:p>
          <a:p>
            <a:pPr lvl="3"/>
            <a:r>
              <a:rPr lang="es-ES_tradnl" noProof="0" smtClean="0"/>
              <a:t>Fourth level</a:t>
            </a:r>
          </a:p>
          <a:p>
            <a:pPr lvl="4"/>
            <a:r>
              <a:rPr lang="es-ES_tradnl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6888" cy="465138"/>
          </a:xfrm>
          <a:prstGeom prst="rect">
            <a:avLst/>
          </a:prstGeom>
        </p:spPr>
        <p:txBody>
          <a:bodyPr vert="horz" wrap="square" lIns="92915" tIns="46457" rIns="92915" bIns="4645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925" y="8829675"/>
            <a:ext cx="3036888" cy="465138"/>
          </a:xfrm>
          <a:prstGeom prst="rect">
            <a:avLst/>
          </a:prstGeom>
        </p:spPr>
        <p:txBody>
          <a:bodyPr vert="horz" wrap="square" lIns="92915" tIns="46457" rIns="92915" bIns="4645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456C2FDE-8DA6-204B-BB08-B3CFAB70D2B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4382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ＭＳ Ｐゴシック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ＭＳ Ｐゴシック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ＭＳ Ｐゴシック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6C2FDE-8DA6-204B-BB08-B3CFAB70D2B9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046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jpeg"/><Relationship Id="rId3" Type="http://schemas.openxmlformats.org/officeDocument/2006/relationships/image" Target="../media/image4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6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7.jpeg"/><Relationship Id="rId3" Type="http://schemas.openxmlformats.org/officeDocument/2006/relationships/image" Target="../media/image19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0.jpe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6.jpe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7.jpeg"/><Relationship Id="rId3" Type="http://schemas.openxmlformats.org/officeDocument/2006/relationships/image" Target="../media/image19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0.jpe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21.jpeg"/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7.jpe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8.jpeg"/><Relationship Id="rId3" Type="http://schemas.openxmlformats.org/officeDocument/2006/relationships/image" Target="../media/image21.jpe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1.jpe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jpeg"/><Relationship Id="rId3" Type="http://schemas.openxmlformats.org/officeDocument/2006/relationships/image" Target="../media/image4.jpe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Relationship Id="rId3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jpeg"/><Relationship Id="rId3" Type="http://schemas.openxmlformats.org/officeDocument/2006/relationships/image" Target="../media/image10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 userDrawn="1"/>
        </p:nvSpPr>
        <p:spPr>
          <a:xfrm>
            <a:off x="1" y="261940"/>
            <a:ext cx="5616575" cy="936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es-CO" altLang="es-CO" smtClean="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5" name="7 Grupo"/>
          <p:cNvGrpSpPr>
            <a:grpSpLocks/>
          </p:cNvGrpSpPr>
          <p:nvPr userDrawn="1"/>
        </p:nvGrpSpPr>
        <p:grpSpPr bwMode="auto">
          <a:xfrm>
            <a:off x="431801" y="114302"/>
            <a:ext cx="4432300" cy="1154113"/>
            <a:chOff x="6189257" y="6093296"/>
            <a:chExt cx="2919247" cy="757382"/>
          </a:xfrm>
        </p:grpSpPr>
        <p:pic>
          <p:nvPicPr>
            <p:cNvPr id="6" name="8 Image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0492" y="6093296"/>
              <a:ext cx="1518012" cy="757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9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9257" y="6294092"/>
              <a:ext cx="1401235" cy="355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428744"/>
            <a:ext cx="8229600" cy="1143000"/>
          </a:xfrm>
        </p:spPr>
        <p:txBody>
          <a:bodyPr/>
          <a:lstStyle>
            <a:lvl1pPr>
              <a:defRPr sz="4000">
                <a:solidFill>
                  <a:srgbClr val="800000"/>
                </a:solidFill>
                <a:latin typeface="Calibri"/>
                <a:cs typeface="Calibri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714622"/>
            <a:ext cx="8229600" cy="3411543"/>
          </a:xfr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FC7F5-4188-C746-9701-5FD786A8BCAE}" type="datetime1">
              <a:rPr lang="en-US"/>
              <a:pPr>
                <a:defRPr/>
              </a:pPr>
              <a:t>2/07/15</a:t>
            </a:fld>
            <a:endParaRPr lang="en-US"/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altLang="es-CO"/>
          </a:p>
        </p:txBody>
      </p:sp>
      <p:sp>
        <p:nvSpPr>
          <p:cNvPr id="10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D2466-7F29-134E-AA5F-C0797988CB8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259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none">
                <a:solidFill>
                  <a:srgbClr val="8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913C49-45AE-4926-BFC9-EBF79FA12E5C}" type="datetimeFigureOut">
              <a:rPr lang="en-US" smtClean="0">
                <a:latin typeface="Calibri"/>
              </a:rPr>
              <a:pPr/>
              <a:t>2/07/15</a:t>
            </a:fld>
            <a:endParaRPr lang="en-US" dirty="0"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4B31C-C8E6-4C46-847A-471BE8E42805}" type="slidenum">
              <a:rPr lang="en-US" smtClean="0">
                <a:latin typeface="Calibri"/>
              </a:rPr>
              <a:pPr/>
              <a:t>‹Nr.›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1785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4800600"/>
            <a:ext cx="8572560" cy="566738"/>
          </a:xfrm>
        </p:spPr>
        <p:txBody>
          <a:bodyPr anchor="b"/>
          <a:lstStyle>
            <a:lvl1pPr algn="ctr">
              <a:defRPr sz="2400" b="1">
                <a:solidFill>
                  <a:srgbClr val="8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85720" y="1428739"/>
            <a:ext cx="8572560" cy="3298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en-U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85720" y="5367338"/>
            <a:ext cx="8572560" cy="490554"/>
          </a:xfrm>
        </p:spPr>
        <p:txBody>
          <a:bodyPr/>
          <a:lstStyle>
            <a:lvl1pPr marL="0" indent="0" algn="ctr">
              <a:buNone/>
              <a:defRPr sz="2000" u="none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913C49-45AE-4926-BFC9-EBF79FA12E5C}" type="datetimeFigureOut">
              <a:rPr lang="en-US" smtClean="0">
                <a:latin typeface="Calibri"/>
              </a:rPr>
              <a:pPr/>
              <a:t>2/07/15</a:t>
            </a:fld>
            <a:endParaRPr lang="en-US" dirty="0">
              <a:latin typeface="Calibri"/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4B31C-C8E6-4C46-847A-471BE8E42805}" type="slidenum">
              <a:rPr lang="en-US" smtClean="0">
                <a:latin typeface="Calibri"/>
              </a:rPr>
              <a:pPr/>
              <a:t>‹Nr.›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983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cier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7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63" y="-82550"/>
            <a:ext cx="9393238" cy="694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558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 userDrawn="1"/>
        </p:nvSpPr>
        <p:spPr>
          <a:xfrm>
            <a:off x="3" y="261940"/>
            <a:ext cx="5616575" cy="936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es-CO" altLang="es-CO" smtClean="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5" name="7 Grupo"/>
          <p:cNvGrpSpPr>
            <a:grpSpLocks/>
          </p:cNvGrpSpPr>
          <p:nvPr userDrawn="1"/>
        </p:nvGrpSpPr>
        <p:grpSpPr bwMode="auto">
          <a:xfrm>
            <a:off x="431801" y="114302"/>
            <a:ext cx="4432300" cy="1154113"/>
            <a:chOff x="6189257" y="6093296"/>
            <a:chExt cx="2919247" cy="757382"/>
          </a:xfrm>
        </p:grpSpPr>
        <p:pic>
          <p:nvPicPr>
            <p:cNvPr id="6" name="8 Image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0492" y="6093296"/>
              <a:ext cx="1518012" cy="757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9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9257" y="6294092"/>
              <a:ext cx="1401235" cy="355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428744"/>
            <a:ext cx="8229600" cy="1143000"/>
          </a:xfrm>
        </p:spPr>
        <p:txBody>
          <a:bodyPr/>
          <a:lstStyle>
            <a:lvl1pPr>
              <a:defRPr sz="4000">
                <a:solidFill>
                  <a:srgbClr val="800000"/>
                </a:solidFill>
                <a:latin typeface="Calibri"/>
                <a:cs typeface="Calibri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714622"/>
            <a:ext cx="8229600" cy="3411543"/>
          </a:xfr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FC7F5-4188-C746-9701-5FD786A8BCAE}" type="datetime1">
              <a:rPr lang="en-US"/>
              <a:pPr>
                <a:defRPr/>
              </a:pPr>
              <a:t>2/07/15</a:t>
            </a:fld>
            <a:endParaRPr lang="en-US"/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altLang="es-CO"/>
          </a:p>
        </p:txBody>
      </p:sp>
      <p:sp>
        <p:nvSpPr>
          <p:cNvPr id="10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D2466-7F29-134E-AA5F-C0797988CB8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17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none">
                <a:solidFill>
                  <a:srgbClr val="800000"/>
                </a:solidFill>
                <a:latin typeface="Calibri"/>
                <a:cs typeface="Calibri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D9047-153E-5342-954E-AA2DD4836EB9}" type="datetime1">
              <a:rPr lang="en-US"/>
              <a:pPr>
                <a:defRPr/>
              </a:pPr>
              <a:t>2/07/15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alt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80579-939A-464E-938B-30DB2217193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10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4800600"/>
            <a:ext cx="8572560" cy="566738"/>
          </a:xfrm>
        </p:spPr>
        <p:txBody>
          <a:bodyPr anchor="b"/>
          <a:lstStyle>
            <a:lvl1pPr algn="ctr">
              <a:defRPr sz="2400" b="1">
                <a:solidFill>
                  <a:srgbClr val="800000"/>
                </a:solidFill>
                <a:latin typeface="Calibri"/>
                <a:cs typeface="Calibri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85720" y="1428738"/>
            <a:ext cx="8572560" cy="3298839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Calibri"/>
                <a:cs typeface="Calibri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85720" y="5367338"/>
            <a:ext cx="8572560" cy="490554"/>
          </a:xfrm>
        </p:spPr>
        <p:txBody>
          <a:bodyPr/>
          <a:lstStyle>
            <a:lvl1pPr marL="0" indent="0" algn="ctr">
              <a:buNone/>
              <a:defRPr sz="2000" u="none">
                <a:latin typeface="Calibri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D9047-153E-5342-954E-AA2DD4836EB9}" type="datetime1">
              <a:rPr lang="en-US"/>
              <a:pPr>
                <a:defRPr/>
              </a:pPr>
              <a:t>2/07/15</a:t>
            </a:fld>
            <a:endParaRPr lang="en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alt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CEEE0-AFA3-B540-910C-05D7CE60732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26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42 Grupo"/>
          <p:cNvGrpSpPr>
            <a:grpSpLocks/>
          </p:cNvGrpSpPr>
          <p:nvPr userDrawn="1"/>
        </p:nvGrpSpPr>
        <p:grpSpPr bwMode="auto">
          <a:xfrm>
            <a:off x="6189663" y="6092825"/>
            <a:ext cx="2919412" cy="757238"/>
            <a:chOff x="6189257" y="6093296"/>
            <a:chExt cx="2919247" cy="757382"/>
          </a:xfrm>
        </p:grpSpPr>
        <p:pic>
          <p:nvPicPr>
            <p:cNvPr id="3" name="39 Imagen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0492" y="6093296"/>
              <a:ext cx="1518012" cy="757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41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9257" y="6294092"/>
              <a:ext cx="1401235" cy="355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68872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7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475" y="0"/>
            <a:ext cx="9442450" cy="690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179395" y="1196989"/>
            <a:ext cx="5616575" cy="936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s-CO" sz="1800" b="0" dirty="0">
              <a:solidFill>
                <a:prstClr val="white"/>
              </a:solidFill>
            </a:endParaRPr>
          </a:p>
        </p:txBody>
      </p:sp>
      <p:grpSp>
        <p:nvGrpSpPr>
          <p:cNvPr id="5" name="7 Grupo"/>
          <p:cNvGrpSpPr>
            <a:grpSpLocks/>
          </p:cNvGrpSpPr>
          <p:nvPr/>
        </p:nvGrpSpPr>
        <p:grpSpPr bwMode="auto">
          <a:xfrm>
            <a:off x="611190" y="1047750"/>
            <a:ext cx="4432300" cy="1155700"/>
            <a:chOff x="6189257" y="6093296"/>
            <a:chExt cx="2919247" cy="757382"/>
          </a:xfrm>
        </p:grpSpPr>
        <p:pic>
          <p:nvPicPr>
            <p:cNvPr id="7" name="8 Imagen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4" b="5008"/>
            <a:stretch>
              <a:fillRect/>
            </a:stretch>
          </p:blipFill>
          <p:spPr bwMode="auto">
            <a:xfrm>
              <a:off x="7590492" y="6093296"/>
              <a:ext cx="1518012" cy="757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9 Imagen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1" t="34023" r="7437" b="38391"/>
            <a:stretch>
              <a:fillRect/>
            </a:stretch>
          </p:blipFill>
          <p:spPr bwMode="auto">
            <a:xfrm>
              <a:off x="6189257" y="6294092"/>
              <a:ext cx="1401235" cy="355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9" name="3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fld id="{E5913C49-45AE-4926-BFC9-EBF79FA12E5C}" type="datetimeFigureOut">
              <a:rPr lang="en-US" smtClean="0">
                <a:solidFill>
                  <a:prstClr val="white"/>
                </a:solidFill>
              </a:rPr>
              <a:pPr/>
              <a:t>2/07/15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84B31C-C8E6-4C46-847A-471BE8E42805}" type="slidenum">
              <a:rPr lang="en-US" smtClean="0">
                <a:solidFill>
                  <a:prstClr val="white"/>
                </a:solidFill>
              </a:rPr>
              <a:pPr/>
              <a:t>‹Nr.›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1855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7" y="261945"/>
            <a:ext cx="5616575" cy="936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s-CO" sz="1800" b="0" dirty="0">
              <a:solidFill>
                <a:prstClr val="white"/>
              </a:solidFill>
            </a:endParaRPr>
          </a:p>
        </p:txBody>
      </p:sp>
      <p:grpSp>
        <p:nvGrpSpPr>
          <p:cNvPr id="5" name="7 Grupo"/>
          <p:cNvGrpSpPr>
            <a:grpSpLocks/>
          </p:cNvGrpSpPr>
          <p:nvPr/>
        </p:nvGrpSpPr>
        <p:grpSpPr bwMode="auto">
          <a:xfrm>
            <a:off x="431802" y="114307"/>
            <a:ext cx="4432300" cy="1154113"/>
            <a:chOff x="6189257" y="6093296"/>
            <a:chExt cx="2919247" cy="757382"/>
          </a:xfrm>
        </p:grpSpPr>
        <p:pic>
          <p:nvPicPr>
            <p:cNvPr id="6" name="8 Imagen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4" b="5008"/>
            <a:stretch>
              <a:fillRect/>
            </a:stretch>
          </p:blipFill>
          <p:spPr bwMode="auto">
            <a:xfrm>
              <a:off x="7590492" y="6093296"/>
              <a:ext cx="1518012" cy="757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9 Imagen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1" t="34023" r="7437" b="38391"/>
            <a:stretch>
              <a:fillRect/>
            </a:stretch>
          </p:blipFill>
          <p:spPr bwMode="auto">
            <a:xfrm>
              <a:off x="6189257" y="6294092"/>
              <a:ext cx="1401235" cy="355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428744"/>
            <a:ext cx="8229600" cy="1143000"/>
          </a:xfrm>
        </p:spPr>
        <p:txBody>
          <a:bodyPr/>
          <a:lstStyle>
            <a:lvl1pPr>
              <a:defRPr sz="4000">
                <a:solidFill>
                  <a:srgbClr val="8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714632"/>
            <a:ext cx="8229600" cy="341154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8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913C49-45AE-4926-BFC9-EBF79FA12E5C}" type="datetimeFigureOut">
              <a:rPr lang="en-US" smtClean="0"/>
              <a:pPr/>
              <a:t>2/07/15</a:t>
            </a:fld>
            <a:endParaRPr lang="en-US" dirty="0"/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4B31C-C8E6-4C46-847A-471BE8E4280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0071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none">
                <a:solidFill>
                  <a:srgbClr val="8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913C49-45AE-4926-BFC9-EBF79FA12E5C}" type="datetimeFigureOut">
              <a:rPr lang="en-US" smtClean="0"/>
              <a:pPr/>
              <a:t>2/07/15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4B31C-C8E6-4C46-847A-471BE8E4280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442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none">
                <a:solidFill>
                  <a:srgbClr val="800000"/>
                </a:solidFill>
                <a:latin typeface="Calibri"/>
                <a:cs typeface="Calibri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D9047-153E-5342-954E-AA2DD4836EB9}" type="datetime1">
              <a:rPr lang="en-US"/>
              <a:pPr>
                <a:defRPr/>
              </a:pPr>
              <a:t>2/07/15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alt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80579-939A-464E-938B-30DB2217193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2937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4800600"/>
            <a:ext cx="8572560" cy="566738"/>
          </a:xfrm>
        </p:spPr>
        <p:txBody>
          <a:bodyPr anchor="b"/>
          <a:lstStyle>
            <a:lvl1pPr algn="ctr">
              <a:defRPr sz="2400" b="1">
                <a:solidFill>
                  <a:srgbClr val="8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85720" y="1428743"/>
            <a:ext cx="8572560" cy="3298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en-U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85720" y="5367338"/>
            <a:ext cx="8572560" cy="490554"/>
          </a:xfrm>
        </p:spPr>
        <p:txBody>
          <a:bodyPr/>
          <a:lstStyle>
            <a:lvl1pPr marL="0" indent="0" algn="ctr">
              <a:buNone/>
              <a:defRPr sz="2000" u="none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913C49-45AE-4926-BFC9-EBF79FA12E5C}" type="datetimeFigureOut">
              <a:rPr lang="en-US" smtClean="0"/>
              <a:pPr/>
              <a:t>2/07/15</a:t>
            </a:fld>
            <a:endParaRPr lang="en-U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4B31C-C8E6-4C46-847A-471BE8E4280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4521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cier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7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62" y="-82550"/>
            <a:ext cx="9393238" cy="694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96176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7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475" y="0"/>
            <a:ext cx="9442450" cy="690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179392" y="1196983"/>
            <a:ext cx="5616575" cy="936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s-CO" sz="1800" b="0" dirty="0">
              <a:solidFill>
                <a:prstClr val="white"/>
              </a:solidFill>
            </a:endParaRPr>
          </a:p>
        </p:txBody>
      </p:sp>
      <p:grpSp>
        <p:nvGrpSpPr>
          <p:cNvPr id="5" name="7 Grupo"/>
          <p:cNvGrpSpPr>
            <a:grpSpLocks/>
          </p:cNvGrpSpPr>
          <p:nvPr/>
        </p:nvGrpSpPr>
        <p:grpSpPr bwMode="auto">
          <a:xfrm>
            <a:off x="611190" y="1047750"/>
            <a:ext cx="4432300" cy="1155700"/>
            <a:chOff x="6189257" y="6093296"/>
            <a:chExt cx="2919247" cy="757382"/>
          </a:xfrm>
        </p:grpSpPr>
        <p:pic>
          <p:nvPicPr>
            <p:cNvPr id="7" name="8 Imagen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4" b="5008"/>
            <a:stretch>
              <a:fillRect/>
            </a:stretch>
          </p:blipFill>
          <p:spPr bwMode="auto">
            <a:xfrm>
              <a:off x="7590492" y="6093296"/>
              <a:ext cx="1518012" cy="757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9 Imagen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1" t="34023" r="7437" b="38391"/>
            <a:stretch>
              <a:fillRect/>
            </a:stretch>
          </p:blipFill>
          <p:spPr bwMode="auto">
            <a:xfrm>
              <a:off x="6189257" y="6294092"/>
              <a:ext cx="1401235" cy="355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9" name="3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fld id="{E5913C49-45AE-4926-BFC9-EBF79FA12E5C}" type="datetimeFigureOut">
              <a:rPr lang="en-US" smtClean="0">
                <a:solidFill>
                  <a:prstClr val="white"/>
                </a:solidFill>
              </a:rPr>
              <a:pPr/>
              <a:t>2/07/15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84B31C-C8E6-4C46-847A-471BE8E42805}" type="slidenum">
              <a:rPr lang="en-US" smtClean="0">
                <a:solidFill>
                  <a:prstClr val="white"/>
                </a:solidFill>
              </a:rPr>
              <a:pPr/>
              <a:t>‹Nr.›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6838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" y="261945"/>
            <a:ext cx="5616575" cy="936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s-CO" sz="1800" b="0" dirty="0">
              <a:solidFill>
                <a:prstClr val="white"/>
              </a:solidFill>
            </a:endParaRPr>
          </a:p>
        </p:txBody>
      </p:sp>
      <p:grpSp>
        <p:nvGrpSpPr>
          <p:cNvPr id="5" name="7 Grupo"/>
          <p:cNvGrpSpPr>
            <a:grpSpLocks/>
          </p:cNvGrpSpPr>
          <p:nvPr/>
        </p:nvGrpSpPr>
        <p:grpSpPr bwMode="auto">
          <a:xfrm>
            <a:off x="431802" y="114307"/>
            <a:ext cx="4432300" cy="1154113"/>
            <a:chOff x="6189257" y="6093296"/>
            <a:chExt cx="2919247" cy="757382"/>
          </a:xfrm>
        </p:grpSpPr>
        <p:pic>
          <p:nvPicPr>
            <p:cNvPr id="6" name="8 Imagen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4" b="5008"/>
            <a:stretch>
              <a:fillRect/>
            </a:stretch>
          </p:blipFill>
          <p:spPr bwMode="auto">
            <a:xfrm>
              <a:off x="7590492" y="6093296"/>
              <a:ext cx="1518012" cy="757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9 Imagen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1" t="34023" r="7437" b="38391"/>
            <a:stretch>
              <a:fillRect/>
            </a:stretch>
          </p:blipFill>
          <p:spPr bwMode="auto">
            <a:xfrm>
              <a:off x="6189257" y="6294092"/>
              <a:ext cx="1401235" cy="355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428744"/>
            <a:ext cx="8229600" cy="1143000"/>
          </a:xfrm>
        </p:spPr>
        <p:txBody>
          <a:bodyPr/>
          <a:lstStyle>
            <a:lvl1pPr>
              <a:defRPr sz="4000">
                <a:solidFill>
                  <a:srgbClr val="8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714628"/>
            <a:ext cx="8229600" cy="341154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8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913C49-45AE-4926-BFC9-EBF79FA12E5C}" type="datetimeFigureOut">
              <a:rPr lang="en-US" smtClean="0"/>
              <a:pPr/>
              <a:t>2/07/15</a:t>
            </a:fld>
            <a:endParaRPr lang="en-US" dirty="0"/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4B31C-C8E6-4C46-847A-471BE8E4280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5465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none">
                <a:solidFill>
                  <a:srgbClr val="8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913C49-45AE-4926-BFC9-EBF79FA12E5C}" type="datetimeFigureOut">
              <a:rPr lang="en-US" smtClean="0"/>
              <a:pPr/>
              <a:t>2/07/15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4B31C-C8E6-4C46-847A-471BE8E4280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6403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4800600"/>
            <a:ext cx="8572560" cy="566738"/>
          </a:xfrm>
        </p:spPr>
        <p:txBody>
          <a:bodyPr anchor="b"/>
          <a:lstStyle>
            <a:lvl1pPr algn="ctr">
              <a:defRPr sz="2400" b="1">
                <a:solidFill>
                  <a:srgbClr val="8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85720" y="1428743"/>
            <a:ext cx="8572560" cy="3298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en-U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85720" y="5367338"/>
            <a:ext cx="8572560" cy="490554"/>
          </a:xfrm>
        </p:spPr>
        <p:txBody>
          <a:bodyPr/>
          <a:lstStyle>
            <a:lvl1pPr marL="0" indent="0" algn="ctr">
              <a:buNone/>
              <a:defRPr sz="2000" u="none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913C49-45AE-4926-BFC9-EBF79FA12E5C}" type="datetimeFigureOut">
              <a:rPr lang="en-US" smtClean="0"/>
              <a:pPr/>
              <a:t>2/07/15</a:t>
            </a:fld>
            <a:endParaRPr lang="en-U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4B31C-C8E6-4C46-847A-471BE8E4280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9303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cier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7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62" y="-82550"/>
            <a:ext cx="9393238" cy="694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73004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7 Imagen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475" y="0"/>
            <a:ext cx="9442450" cy="690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/>
          <p:cNvSpPr/>
          <p:nvPr userDrawn="1"/>
        </p:nvSpPr>
        <p:spPr>
          <a:xfrm>
            <a:off x="179388" y="1196975"/>
            <a:ext cx="5616575" cy="936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CO">
              <a:solidFill>
                <a:prstClr val="white"/>
              </a:solidFill>
            </a:endParaRPr>
          </a:p>
        </p:txBody>
      </p:sp>
      <p:grpSp>
        <p:nvGrpSpPr>
          <p:cNvPr id="5" name="7 Grupo"/>
          <p:cNvGrpSpPr>
            <a:grpSpLocks/>
          </p:cNvGrpSpPr>
          <p:nvPr userDrawn="1"/>
        </p:nvGrpSpPr>
        <p:grpSpPr bwMode="auto">
          <a:xfrm>
            <a:off x="611188" y="1047750"/>
            <a:ext cx="4432300" cy="1155700"/>
            <a:chOff x="6189257" y="6093296"/>
            <a:chExt cx="2919247" cy="757382"/>
          </a:xfrm>
        </p:grpSpPr>
        <p:pic>
          <p:nvPicPr>
            <p:cNvPr id="7" name="8 Imagen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4" b="5008"/>
            <a:stretch>
              <a:fillRect/>
            </a:stretch>
          </p:blipFill>
          <p:spPr bwMode="auto">
            <a:xfrm>
              <a:off x="7590492" y="6093296"/>
              <a:ext cx="1518012" cy="757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9 Imagen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1" t="34023" r="7437" b="38391"/>
            <a:stretch>
              <a:fillRect/>
            </a:stretch>
          </p:blipFill>
          <p:spPr bwMode="auto">
            <a:xfrm>
              <a:off x="6189257" y="6294092"/>
              <a:ext cx="1401235" cy="355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9" name="3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10/12/2012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s-CO">
                <a:solidFill>
                  <a:prstClr val="white"/>
                </a:solidFill>
              </a:rPr>
              <a:t>Pie de pagina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N°</a:t>
            </a:r>
          </a:p>
        </p:txBody>
      </p:sp>
    </p:spTree>
    <p:extLst>
      <p:ext uri="{BB962C8B-B14F-4D97-AF65-F5344CB8AC3E}">
        <p14:creationId xmlns:p14="http://schemas.microsoft.com/office/powerpoint/2010/main" val="33641974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 userDrawn="1"/>
        </p:nvSpPr>
        <p:spPr>
          <a:xfrm>
            <a:off x="0" y="261938"/>
            <a:ext cx="5616575" cy="936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CO">
              <a:solidFill>
                <a:prstClr val="white"/>
              </a:solidFill>
            </a:endParaRPr>
          </a:p>
        </p:txBody>
      </p:sp>
      <p:grpSp>
        <p:nvGrpSpPr>
          <p:cNvPr id="5" name="7 Grupo"/>
          <p:cNvGrpSpPr>
            <a:grpSpLocks/>
          </p:cNvGrpSpPr>
          <p:nvPr userDrawn="1"/>
        </p:nvGrpSpPr>
        <p:grpSpPr bwMode="auto">
          <a:xfrm>
            <a:off x="431800" y="114300"/>
            <a:ext cx="4432300" cy="1154113"/>
            <a:chOff x="6189257" y="6093296"/>
            <a:chExt cx="2919247" cy="757382"/>
          </a:xfrm>
        </p:grpSpPr>
        <p:pic>
          <p:nvPicPr>
            <p:cNvPr id="6" name="8 Imagen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4" b="5008"/>
            <a:stretch>
              <a:fillRect/>
            </a:stretch>
          </p:blipFill>
          <p:spPr bwMode="auto">
            <a:xfrm>
              <a:off x="7590492" y="6093296"/>
              <a:ext cx="1518012" cy="757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9 Imagen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1" t="34023" r="7437" b="38391"/>
            <a:stretch>
              <a:fillRect/>
            </a:stretch>
          </p:blipFill>
          <p:spPr bwMode="auto">
            <a:xfrm>
              <a:off x="6189257" y="6294092"/>
              <a:ext cx="1401235" cy="355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428744"/>
            <a:ext cx="8229600" cy="1143000"/>
          </a:xfrm>
        </p:spPr>
        <p:txBody>
          <a:bodyPr/>
          <a:lstStyle>
            <a:lvl1pPr>
              <a:defRPr sz="4000">
                <a:solidFill>
                  <a:srgbClr val="8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341154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8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1810C58-6090-5445-B997-95021DE0873D}" type="datetimeFigureOut">
              <a:rPr lang="en-US"/>
              <a:pPr>
                <a:defRPr/>
              </a:pPr>
              <a:t>2/07/15</a:t>
            </a:fld>
            <a:endParaRPr lang="en-US"/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EA3EA58-9C1A-3C46-BEB9-7AC9F1915D0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2626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>
                <a:solidFill>
                  <a:srgbClr val="8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87BD8-28B0-A144-AF85-D5F5A96E87A6}" type="datetimeFigureOut">
              <a:rPr lang="en-US"/>
              <a:pPr>
                <a:defRPr/>
              </a:pPr>
              <a:t>2/07/15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01D0F-AAEF-964E-B775-D99AF953026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703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4800600"/>
            <a:ext cx="8572560" cy="566738"/>
          </a:xfrm>
        </p:spPr>
        <p:txBody>
          <a:bodyPr anchor="b"/>
          <a:lstStyle>
            <a:lvl1pPr algn="ctr">
              <a:defRPr sz="2400" b="1">
                <a:solidFill>
                  <a:srgbClr val="800000"/>
                </a:solidFill>
                <a:latin typeface="Calibri"/>
                <a:cs typeface="Calibri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85720" y="1428737"/>
            <a:ext cx="8572560" cy="3298839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Calibri"/>
                <a:cs typeface="Calibri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85720" y="5367338"/>
            <a:ext cx="8572560" cy="490554"/>
          </a:xfrm>
        </p:spPr>
        <p:txBody>
          <a:bodyPr/>
          <a:lstStyle>
            <a:lvl1pPr marL="0" indent="0" algn="ctr">
              <a:buNone/>
              <a:defRPr sz="2000" u="none">
                <a:latin typeface="Calibri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D9047-153E-5342-954E-AA2DD4836EB9}" type="datetime1">
              <a:rPr lang="en-US"/>
              <a:pPr>
                <a:defRPr/>
              </a:pPr>
              <a:t>2/07/15</a:t>
            </a:fld>
            <a:endParaRPr lang="en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alt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CEEE0-AFA3-B540-910C-05D7CE60732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1420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4800600"/>
            <a:ext cx="8572560" cy="566738"/>
          </a:xfrm>
        </p:spPr>
        <p:txBody>
          <a:bodyPr anchor="b"/>
          <a:lstStyle>
            <a:lvl1pPr algn="ctr">
              <a:defRPr sz="2400" b="1">
                <a:solidFill>
                  <a:srgbClr val="8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85720" y="1428735"/>
            <a:ext cx="8572560" cy="3298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85720" y="5367338"/>
            <a:ext cx="8572560" cy="490554"/>
          </a:xfrm>
        </p:spPr>
        <p:txBody>
          <a:bodyPr/>
          <a:lstStyle>
            <a:lvl1pPr marL="0" indent="0" algn="ctr">
              <a:buNone/>
              <a:defRPr sz="2000" u="none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5DAE6-37D6-0F46-850C-6F2082E8A562}" type="datetimeFigureOut">
              <a:rPr lang="en-US"/>
              <a:pPr>
                <a:defRPr/>
              </a:pPr>
              <a:t>2/07/15</a:t>
            </a:fld>
            <a:endParaRPr lang="en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0161D-C7CE-0448-A9C2-7DF4E338192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737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cier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7 Imagen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63" y="-82550"/>
            <a:ext cx="9393238" cy="694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9328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 userDrawn="1"/>
        </p:nvSpPr>
        <p:spPr>
          <a:xfrm>
            <a:off x="3" y="261940"/>
            <a:ext cx="5616575" cy="936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es-CO" altLang="es-CO" smtClean="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5" name="7 Grupo"/>
          <p:cNvGrpSpPr>
            <a:grpSpLocks/>
          </p:cNvGrpSpPr>
          <p:nvPr userDrawn="1"/>
        </p:nvGrpSpPr>
        <p:grpSpPr bwMode="auto">
          <a:xfrm>
            <a:off x="431801" y="114302"/>
            <a:ext cx="4432300" cy="1154113"/>
            <a:chOff x="6189257" y="6093296"/>
            <a:chExt cx="2919247" cy="757382"/>
          </a:xfrm>
        </p:grpSpPr>
        <p:pic>
          <p:nvPicPr>
            <p:cNvPr id="6" name="8 Image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0492" y="6093296"/>
              <a:ext cx="1518012" cy="757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9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9257" y="6294092"/>
              <a:ext cx="1401235" cy="355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428744"/>
            <a:ext cx="8229600" cy="1143000"/>
          </a:xfrm>
        </p:spPr>
        <p:txBody>
          <a:bodyPr/>
          <a:lstStyle>
            <a:lvl1pPr>
              <a:defRPr sz="4000">
                <a:solidFill>
                  <a:srgbClr val="800000"/>
                </a:solidFill>
                <a:latin typeface="Calibri"/>
                <a:cs typeface="Calibri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714622"/>
            <a:ext cx="8229600" cy="3411543"/>
          </a:xfr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FC7F5-4188-C746-9701-5FD786A8BCAE}" type="datetime1">
              <a:rPr lang="en-US"/>
              <a:pPr>
                <a:defRPr/>
              </a:pPr>
              <a:t>2/07/15</a:t>
            </a:fld>
            <a:endParaRPr lang="en-US"/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altLang="es-CO"/>
          </a:p>
        </p:txBody>
      </p:sp>
      <p:sp>
        <p:nvSpPr>
          <p:cNvPr id="10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D2466-7F29-134E-AA5F-C0797988CB8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4221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none">
                <a:solidFill>
                  <a:srgbClr val="800000"/>
                </a:solidFill>
                <a:latin typeface="Calibri"/>
                <a:cs typeface="Calibri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D9047-153E-5342-954E-AA2DD4836EB9}" type="datetime1">
              <a:rPr lang="en-US"/>
              <a:pPr>
                <a:defRPr/>
              </a:pPr>
              <a:t>2/07/15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alt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80579-939A-464E-938B-30DB2217193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8698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4800600"/>
            <a:ext cx="8572560" cy="566738"/>
          </a:xfrm>
        </p:spPr>
        <p:txBody>
          <a:bodyPr anchor="b"/>
          <a:lstStyle>
            <a:lvl1pPr algn="ctr">
              <a:defRPr sz="2400" b="1">
                <a:solidFill>
                  <a:srgbClr val="800000"/>
                </a:solidFill>
                <a:latin typeface="Calibri"/>
                <a:cs typeface="Calibri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85720" y="1428738"/>
            <a:ext cx="8572560" cy="3298839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Calibri"/>
                <a:cs typeface="Calibri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85720" y="5367338"/>
            <a:ext cx="8572560" cy="490554"/>
          </a:xfrm>
        </p:spPr>
        <p:txBody>
          <a:bodyPr/>
          <a:lstStyle>
            <a:lvl1pPr marL="0" indent="0" algn="ctr">
              <a:buNone/>
              <a:defRPr sz="2000" u="none">
                <a:latin typeface="Calibri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D9047-153E-5342-954E-AA2DD4836EB9}" type="datetime1">
              <a:rPr lang="en-US"/>
              <a:pPr>
                <a:defRPr/>
              </a:pPr>
              <a:t>2/07/15</a:t>
            </a:fld>
            <a:endParaRPr lang="en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alt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CEEE0-AFA3-B540-910C-05D7CE60732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8354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42 Grupo"/>
          <p:cNvGrpSpPr>
            <a:grpSpLocks/>
          </p:cNvGrpSpPr>
          <p:nvPr userDrawn="1"/>
        </p:nvGrpSpPr>
        <p:grpSpPr bwMode="auto">
          <a:xfrm>
            <a:off x="6189663" y="6092825"/>
            <a:ext cx="2919412" cy="757238"/>
            <a:chOff x="6189257" y="6093296"/>
            <a:chExt cx="2919247" cy="757382"/>
          </a:xfrm>
        </p:grpSpPr>
        <p:pic>
          <p:nvPicPr>
            <p:cNvPr id="3" name="39 Imagen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0492" y="6093296"/>
              <a:ext cx="1518012" cy="757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41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9257" y="6294092"/>
              <a:ext cx="1401235" cy="355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41619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1" y="261940"/>
            <a:ext cx="5616575" cy="936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CO"/>
          </a:p>
        </p:txBody>
      </p:sp>
      <p:grpSp>
        <p:nvGrpSpPr>
          <p:cNvPr id="3" name="7 Grupo"/>
          <p:cNvGrpSpPr>
            <a:grpSpLocks/>
          </p:cNvGrpSpPr>
          <p:nvPr userDrawn="1"/>
        </p:nvGrpSpPr>
        <p:grpSpPr bwMode="auto">
          <a:xfrm>
            <a:off x="431801" y="114302"/>
            <a:ext cx="4432300" cy="1154113"/>
            <a:chOff x="6189257" y="6093296"/>
            <a:chExt cx="2919247" cy="757382"/>
          </a:xfrm>
        </p:grpSpPr>
        <p:pic>
          <p:nvPicPr>
            <p:cNvPr id="4" name="8 Imagen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0492" y="6093296"/>
              <a:ext cx="1518012" cy="757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9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9257" y="6294092"/>
              <a:ext cx="1401235" cy="355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37235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 userDrawn="1"/>
        </p:nvSpPr>
        <p:spPr>
          <a:xfrm>
            <a:off x="1" y="261940"/>
            <a:ext cx="5616575" cy="936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es-CO" smtClean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5" name="7 Grupo"/>
          <p:cNvGrpSpPr>
            <a:grpSpLocks/>
          </p:cNvGrpSpPr>
          <p:nvPr userDrawn="1"/>
        </p:nvGrpSpPr>
        <p:grpSpPr bwMode="auto">
          <a:xfrm>
            <a:off x="431801" y="114302"/>
            <a:ext cx="4432300" cy="1154113"/>
            <a:chOff x="6189257" y="6093296"/>
            <a:chExt cx="2919247" cy="757382"/>
          </a:xfrm>
        </p:grpSpPr>
        <p:pic>
          <p:nvPicPr>
            <p:cNvPr id="6" name="8 Image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0492" y="6093296"/>
              <a:ext cx="1518012" cy="757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9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9257" y="6294092"/>
              <a:ext cx="1401235" cy="355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428744"/>
            <a:ext cx="8229600" cy="1143000"/>
          </a:xfrm>
        </p:spPr>
        <p:txBody>
          <a:bodyPr/>
          <a:lstStyle>
            <a:lvl1pPr>
              <a:defRPr sz="4000">
                <a:solidFill>
                  <a:srgbClr val="800000"/>
                </a:solidFill>
                <a:latin typeface="Calibri"/>
                <a:cs typeface="Calibri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714622"/>
            <a:ext cx="8229600" cy="3411543"/>
          </a:xfr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8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F0FA2F-9444-C04C-B3ED-71C742F911FB}" type="datetime1">
              <a:rPr lang="en-US"/>
              <a:pPr/>
              <a:t>2/07/15</a:t>
            </a:fld>
            <a:endParaRPr lang="en-US"/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10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D15073-1BA8-C443-B099-1BBDDC78AE66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296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none">
                <a:solidFill>
                  <a:srgbClr val="800000"/>
                </a:solidFill>
                <a:latin typeface="Calibri"/>
                <a:cs typeface="Calibri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84A6C8-45D1-A141-AE95-FD53418D6291}" type="datetime1">
              <a:rPr lang="en-US"/>
              <a:pPr/>
              <a:t>2/07/15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613E03-2728-254B-AB42-C028C378DFEC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957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4800600"/>
            <a:ext cx="8572560" cy="566738"/>
          </a:xfrm>
        </p:spPr>
        <p:txBody>
          <a:bodyPr anchor="b"/>
          <a:lstStyle>
            <a:lvl1pPr algn="ctr">
              <a:defRPr sz="2400" b="1">
                <a:solidFill>
                  <a:srgbClr val="800000"/>
                </a:solidFill>
                <a:latin typeface="Calibri"/>
                <a:cs typeface="Calibri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85720" y="1428737"/>
            <a:ext cx="8572560" cy="3298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85720" y="5367338"/>
            <a:ext cx="8572560" cy="490554"/>
          </a:xfrm>
        </p:spPr>
        <p:txBody>
          <a:bodyPr/>
          <a:lstStyle>
            <a:lvl1pPr marL="0" indent="0" algn="ctr">
              <a:buNone/>
              <a:defRPr sz="2000" u="none">
                <a:latin typeface="Calibri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31F250-3B68-054F-AA34-E53CB6824719}" type="datetime1">
              <a:rPr lang="en-US"/>
              <a:pPr/>
              <a:t>2/07/15</a:t>
            </a:fld>
            <a:endParaRPr lang="en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CC0CA1-CE4E-CE4A-919F-8AEAD16748BC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020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7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475" y="0"/>
            <a:ext cx="9442450" cy="690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179390" y="1196979"/>
            <a:ext cx="5616575" cy="936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s-CO" sz="1800" b="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5" name="7 Grupo"/>
          <p:cNvGrpSpPr>
            <a:grpSpLocks/>
          </p:cNvGrpSpPr>
          <p:nvPr/>
        </p:nvGrpSpPr>
        <p:grpSpPr bwMode="auto">
          <a:xfrm>
            <a:off x="611190" y="1047750"/>
            <a:ext cx="4432300" cy="1155700"/>
            <a:chOff x="6189257" y="6093296"/>
            <a:chExt cx="2919247" cy="757382"/>
          </a:xfrm>
        </p:grpSpPr>
        <p:pic>
          <p:nvPicPr>
            <p:cNvPr id="7" name="8 Imagen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4" b="5008"/>
            <a:stretch>
              <a:fillRect/>
            </a:stretch>
          </p:blipFill>
          <p:spPr bwMode="auto">
            <a:xfrm>
              <a:off x="7590492" y="6093296"/>
              <a:ext cx="1518012" cy="757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9 Imagen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1" t="34023" r="7437" b="38391"/>
            <a:stretch>
              <a:fillRect/>
            </a:stretch>
          </p:blipFill>
          <p:spPr bwMode="auto">
            <a:xfrm>
              <a:off x="6189257" y="6294092"/>
              <a:ext cx="1401235" cy="355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9" name="3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fld id="{E5913C49-45AE-4926-BFC9-EBF79FA12E5C}" type="datetimeFigureOut">
              <a:rPr lang="en-US" smtClean="0">
                <a:solidFill>
                  <a:prstClr val="white"/>
                </a:solidFill>
              </a:rPr>
              <a:pPr/>
              <a:t>2/07/15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84B31C-C8E6-4C46-847A-471BE8E42805}" type="slidenum">
              <a:rPr lang="en-US" smtClean="0">
                <a:solidFill>
                  <a:prstClr val="white"/>
                </a:solidFill>
                <a:latin typeface="Calibri"/>
              </a:rPr>
              <a:pPr/>
              <a:t>‹Nr.›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346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" y="261942"/>
            <a:ext cx="5616575" cy="936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s-CO" sz="1800" b="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5" name="7 Grupo"/>
          <p:cNvGrpSpPr>
            <a:grpSpLocks/>
          </p:cNvGrpSpPr>
          <p:nvPr/>
        </p:nvGrpSpPr>
        <p:grpSpPr bwMode="auto">
          <a:xfrm>
            <a:off x="431802" y="114304"/>
            <a:ext cx="4432300" cy="1154113"/>
            <a:chOff x="6189257" y="6093296"/>
            <a:chExt cx="2919247" cy="757382"/>
          </a:xfrm>
        </p:grpSpPr>
        <p:pic>
          <p:nvPicPr>
            <p:cNvPr id="6" name="8 Imagen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4" b="5008"/>
            <a:stretch>
              <a:fillRect/>
            </a:stretch>
          </p:blipFill>
          <p:spPr bwMode="auto">
            <a:xfrm>
              <a:off x="7590492" y="6093296"/>
              <a:ext cx="1518012" cy="757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9 Imagen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1" t="34023" r="7437" b="38391"/>
            <a:stretch>
              <a:fillRect/>
            </a:stretch>
          </p:blipFill>
          <p:spPr bwMode="auto">
            <a:xfrm>
              <a:off x="6189257" y="6294092"/>
              <a:ext cx="1401235" cy="355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428744"/>
            <a:ext cx="8229600" cy="1143000"/>
          </a:xfrm>
        </p:spPr>
        <p:txBody>
          <a:bodyPr/>
          <a:lstStyle>
            <a:lvl1pPr>
              <a:defRPr sz="4000">
                <a:solidFill>
                  <a:srgbClr val="8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714624"/>
            <a:ext cx="8229600" cy="341154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8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913C49-45AE-4926-BFC9-EBF79FA12E5C}" type="datetimeFigureOut">
              <a:rPr lang="en-US" smtClean="0">
                <a:latin typeface="Calibri"/>
              </a:rPr>
              <a:pPr/>
              <a:t>2/07/15</a:t>
            </a:fld>
            <a:endParaRPr lang="en-US" dirty="0">
              <a:latin typeface="Calibri"/>
            </a:endParaRPr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4B31C-C8E6-4C46-847A-471BE8E42805}" type="slidenum">
              <a:rPr lang="en-US" smtClean="0">
                <a:latin typeface="Calibri"/>
              </a:rPr>
              <a:pPr/>
              <a:t>‹Nr.›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9378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eg"/><Relationship Id="rId7" Type="http://schemas.openxmlformats.org/officeDocument/2006/relationships/image" Target="../media/image2.jpeg"/><Relationship Id="rId8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theme" Target="../theme/theme2.xml"/><Relationship Id="rId5" Type="http://schemas.openxmlformats.org/officeDocument/2006/relationships/image" Target="../media/image1.jpeg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theme" Target="../theme/theme3.xml"/><Relationship Id="rId7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theme" Target="../theme/theme4.xml"/><Relationship Id="rId6" Type="http://schemas.openxmlformats.org/officeDocument/2006/relationships/image" Target="../media/image1.jpeg"/><Relationship Id="rId7" Type="http://schemas.openxmlformats.org/officeDocument/2006/relationships/image" Target="../media/image2.jpeg"/><Relationship Id="rId8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theme" Target="../theme/theme5.xml"/><Relationship Id="rId7" Type="http://schemas.openxmlformats.org/officeDocument/2006/relationships/image" Target="../media/image15.jpeg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theme" Target="../theme/theme6.xml"/><Relationship Id="rId7" Type="http://schemas.openxmlformats.org/officeDocument/2006/relationships/image" Target="../media/image15.jpeg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6" Type="http://schemas.openxmlformats.org/officeDocument/2006/relationships/theme" Target="../theme/theme7.xml"/><Relationship Id="rId7" Type="http://schemas.openxmlformats.org/officeDocument/2006/relationships/image" Target="../media/image6.jpeg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5.xml"/><Relationship Id="rId5" Type="http://schemas.openxmlformats.org/officeDocument/2006/relationships/theme" Target="../theme/theme8.xml"/><Relationship Id="rId6" Type="http://schemas.openxmlformats.org/officeDocument/2006/relationships/image" Target="../media/image1.jpeg"/><Relationship Id="rId7" Type="http://schemas.openxmlformats.org/officeDocument/2006/relationships/image" Target="../media/image2.jpeg"/><Relationship Id="rId8" Type="http://schemas.openxmlformats.org/officeDocument/2006/relationships/image" Target="../media/image3.jpeg"/><Relationship Id="rId1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9219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eaLnBrk="0" hangingPunct="0">
              <a:defRPr/>
            </a:pPr>
            <a:fld id="{663D9047-153E-5342-954E-AA2DD4836EB9}" type="datetime1">
              <a:rPr lang="en-US"/>
              <a:pPr eaLnBrk="0" hangingPunct="0">
                <a:defRPr/>
              </a:pPr>
              <a:t>2/07/15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s-CO" alt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0" hangingPunct="0">
              <a:defRPr/>
            </a:pPr>
            <a:fld id="{30001D8F-ED46-2540-9F40-714EC8A6FBF3}" type="slidenum">
              <a:rPr lang="en-US"/>
              <a:pPr eaLnBrk="0" hangingPunct="0">
                <a:defRPr/>
              </a:pPr>
              <a:t>‹Nr.›</a:t>
            </a:fld>
            <a:endParaRPr lang="en-US"/>
          </a:p>
        </p:txBody>
      </p:sp>
      <p:pic>
        <p:nvPicPr>
          <p:cNvPr id="9223" name="1 Imagen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9282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 userDrawn="1"/>
        </p:nvSpPr>
        <p:spPr>
          <a:xfrm>
            <a:off x="179389" y="188913"/>
            <a:ext cx="4968875" cy="10080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s-ES" altLang="es-CO" smtClean="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9225" name="68 Grupo"/>
          <p:cNvGrpSpPr>
            <a:grpSpLocks noChangeAspect="1"/>
          </p:cNvGrpSpPr>
          <p:nvPr userDrawn="1"/>
        </p:nvGrpSpPr>
        <p:grpSpPr bwMode="auto">
          <a:xfrm>
            <a:off x="107950" y="188913"/>
            <a:ext cx="3886200" cy="1008062"/>
            <a:chOff x="6189257" y="6093296"/>
            <a:chExt cx="2919247" cy="757382"/>
          </a:xfrm>
        </p:grpSpPr>
        <p:pic>
          <p:nvPicPr>
            <p:cNvPr id="9226" name="69 Imagen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0492" y="6093296"/>
              <a:ext cx="1518012" cy="757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7" name="70 Imagen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9257" y="6294092"/>
              <a:ext cx="1401235" cy="355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44810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pitchFamily="4" charset="-128"/>
          <a:cs typeface="ヒラギノ角ゴ Pro W3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pitchFamily="4" charset="-128"/>
          <a:cs typeface="ヒラギノ角ゴ Pro W3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pitchFamily="4" charset="-128"/>
          <a:cs typeface="ヒラギノ角ゴ Pro W3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898989"/>
                </a:solidFill>
              </a:defRPr>
            </a:lvl1pPr>
          </a:lstStyle>
          <a:p>
            <a:fld id="{28576CB9-94BB-124B-8B8A-72C585444A3D}" type="datetime1">
              <a:rPr lang="en-US" smtClean="0"/>
              <a:pPr/>
              <a:t>2/07/15</a:t>
            </a:fld>
            <a:endParaRPr lang="en-US" smtClean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</a:defRPr>
            </a:lvl1pPr>
          </a:lstStyle>
          <a:p>
            <a:endParaRPr lang="es-CO" smtClean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</a:defRPr>
            </a:lvl1pPr>
          </a:lstStyle>
          <a:p>
            <a:fld id="{EE0513A6-9A6E-3C4B-9909-F8BB227A99F2}" type="slidenum">
              <a:rPr lang="en-US" smtClean="0"/>
              <a:pPr/>
              <a:t>‹Nr.›</a:t>
            </a:fld>
            <a:endParaRPr lang="en-US" smtClean="0"/>
          </a:p>
        </p:txBody>
      </p:sp>
      <p:pic>
        <p:nvPicPr>
          <p:cNvPr id="1031" name="1 Imagen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9282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 userDrawn="1"/>
        </p:nvSpPr>
        <p:spPr>
          <a:xfrm>
            <a:off x="179389" y="188913"/>
            <a:ext cx="4968875" cy="10080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 smtClean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033" name="68 Grupo"/>
          <p:cNvGrpSpPr>
            <a:grpSpLocks noChangeAspect="1"/>
          </p:cNvGrpSpPr>
          <p:nvPr userDrawn="1"/>
        </p:nvGrpSpPr>
        <p:grpSpPr bwMode="auto">
          <a:xfrm>
            <a:off x="107950" y="188913"/>
            <a:ext cx="3886200" cy="1008062"/>
            <a:chOff x="6189257" y="6093296"/>
            <a:chExt cx="2919247" cy="757382"/>
          </a:xfrm>
        </p:grpSpPr>
        <p:pic>
          <p:nvPicPr>
            <p:cNvPr id="1034" name="69 Imagen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0492" y="6093296"/>
              <a:ext cx="1518012" cy="757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" name="70 Imagen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9257" y="6294092"/>
              <a:ext cx="1401235" cy="355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91915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pitchFamily="4" charset="-128"/>
          <a:cs typeface="ヒラギノ角ゴ Pro W3" pitchFamily="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pitchFamily="4" charset="-128"/>
          <a:cs typeface="ヒラギノ角ゴ Pro W3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smtClean="0"/>
              <a:t>Haga clic para modificar el estilo de título del patrón</a:t>
            </a:r>
            <a:endParaRPr lang="en-US" altLang="es-CO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smtClean="0"/>
              <a:t>Haga clic para modificar el estilo de texto del patrón</a:t>
            </a:r>
          </a:p>
          <a:p>
            <a:pPr lvl="1"/>
            <a:r>
              <a:rPr lang="es-ES" altLang="es-CO" smtClean="0"/>
              <a:t>Segundo nivel</a:t>
            </a:r>
          </a:p>
          <a:p>
            <a:pPr lvl="2"/>
            <a:r>
              <a:rPr lang="es-ES" altLang="es-CO" smtClean="0"/>
              <a:t>Tercer nivel</a:t>
            </a:r>
          </a:p>
          <a:p>
            <a:pPr lvl="3"/>
            <a:r>
              <a:rPr lang="es-ES" altLang="es-CO" smtClean="0"/>
              <a:t>Cuarto nivel</a:t>
            </a:r>
          </a:p>
          <a:p>
            <a:pPr lvl="4"/>
            <a:r>
              <a:rPr lang="es-ES" altLang="es-CO" smtClean="0"/>
              <a:t>Quinto nivel</a:t>
            </a:r>
            <a:endParaRPr lang="en-US" altLang="es-CO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898989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5913C49-45AE-4926-BFC9-EBF79FA12E5C}" type="datetimeFigureOut">
              <a:rPr lang="en-US" b="0" smtClean="0"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2/07/15</a:t>
            </a:fld>
            <a:endParaRPr lang="en-US" b="0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584B31C-C8E6-4C46-847A-471BE8E42805}" type="slidenum">
              <a:rPr lang="en-US" b="0" smtClean="0"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US" b="0" dirty="0">
              <a:latin typeface="Calibri"/>
              <a:ea typeface="+mn-ea"/>
              <a:cs typeface="+mn-cs"/>
            </a:endParaRPr>
          </a:p>
        </p:txBody>
      </p:sp>
      <p:pic>
        <p:nvPicPr>
          <p:cNvPr id="1031" name="1 Imagen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9282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9938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9219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eaLnBrk="0" hangingPunct="0">
              <a:defRPr/>
            </a:pPr>
            <a:fld id="{663D9047-153E-5342-954E-AA2DD4836EB9}" type="datetime1">
              <a:rPr lang="en-US"/>
              <a:pPr eaLnBrk="0" hangingPunct="0">
                <a:defRPr/>
              </a:pPr>
              <a:t>2/07/15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s-CO" alt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0" hangingPunct="0">
              <a:defRPr/>
            </a:pPr>
            <a:fld id="{30001D8F-ED46-2540-9F40-714EC8A6FBF3}" type="slidenum">
              <a:rPr lang="en-US"/>
              <a:pPr eaLnBrk="0" hangingPunct="0">
                <a:defRPr/>
              </a:pPr>
              <a:t>‹Nr.›</a:t>
            </a:fld>
            <a:endParaRPr lang="en-US"/>
          </a:p>
        </p:txBody>
      </p:sp>
      <p:pic>
        <p:nvPicPr>
          <p:cNvPr id="9223" name="1 Imagen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9282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 userDrawn="1"/>
        </p:nvSpPr>
        <p:spPr>
          <a:xfrm>
            <a:off x="179391" y="188913"/>
            <a:ext cx="4968875" cy="10080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s-ES" altLang="es-CO" smtClean="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9225" name="68 Grupo"/>
          <p:cNvGrpSpPr>
            <a:grpSpLocks noChangeAspect="1"/>
          </p:cNvGrpSpPr>
          <p:nvPr userDrawn="1"/>
        </p:nvGrpSpPr>
        <p:grpSpPr bwMode="auto">
          <a:xfrm>
            <a:off x="107950" y="188913"/>
            <a:ext cx="3886200" cy="1008062"/>
            <a:chOff x="6189257" y="6093296"/>
            <a:chExt cx="2919247" cy="757382"/>
          </a:xfrm>
        </p:grpSpPr>
        <p:pic>
          <p:nvPicPr>
            <p:cNvPr id="9226" name="69 Imagen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0492" y="6093296"/>
              <a:ext cx="1518012" cy="757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7" name="70 Imagen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9257" y="6294092"/>
              <a:ext cx="1401235" cy="355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7690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70" r:id="rId4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pitchFamily="4" charset="-128"/>
          <a:cs typeface="ヒラギノ角ゴ Pro W3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pitchFamily="4" charset="-128"/>
          <a:cs typeface="ヒラギノ角ゴ Pro W3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pitchFamily="4" charset="-128"/>
          <a:cs typeface="ヒラギノ角ゴ Pro W3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smtClean="0"/>
              <a:t>Haga clic para modificar el estilo de título del patrón</a:t>
            </a:r>
            <a:endParaRPr lang="en-US" altLang="es-CO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smtClean="0"/>
              <a:t>Haga clic para modificar el estilo de texto del patrón</a:t>
            </a:r>
          </a:p>
          <a:p>
            <a:pPr lvl="1"/>
            <a:r>
              <a:rPr lang="es-ES" altLang="es-CO" smtClean="0"/>
              <a:t>Segundo nivel</a:t>
            </a:r>
          </a:p>
          <a:p>
            <a:pPr lvl="2"/>
            <a:r>
              <a:rPr lang="es-ES" altLang="es-CO" smtClean="0"/>
              <a:t>Tercer nivel</a:t>
            </a:r>
          </a:p>
          <a:p>
            <a:pPr lvl="3"/>
            <a:r>
              <a:rPr lang="es-ES" altLang="es-CO" smtClean="0"/>
              <a:t>Cuarto nivel</a:t>
            </a:r>
          </a:p>
          <a:p>
            <a:pPr lvl="4"/>
            <a:r>
              <a:rPr lang="es-ES" altLang="es-CO" smtClean="0"/>
              <a:t>Quinto nivel</a:t>
            </a:r>
            <a:endParaRPr lang="en-US" altLang="es-CO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6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898989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5913C49-45AE-4926-BFC9-EBF79FA12E5C}" type="datetimeFigureOut">
              <a:rPr lang="en-US" b="0" smtClean="0"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2/07/15</a:t>
            </a:fld>
            <a:endParaRPr lang="en-US" b="0" dirty="0">
              <a:latin typeface="Calibri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584B31C-C8E6-4C46-847A-471BE8E42805}" type="slidenum">
              <a:rPr lang="en-US" b="0" smtClean="0"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US" b="0" dirty="0">
              <a:latin typeface="Calibri"/>
              <a:cs typeface="+mn-cs"/>
            </a:endParaRPr>
          </a:p>
        </p:txBody>
      </p:sp>
      <p:pic>
        <p:nvPicPr>
          <p:cNvPr id="1031" name="1 Imagen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9282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3579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smtClean="0"/>
              <a:t>Haga clic para modificar el estilo de título del patrón</a:t>
            </a:r>
            <a:endParaRPr lang="en-US" altLang="es-CO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smtClean="0"/>
              <a:t>Haga clic para modificar el estilo de texto del patrón</a:t>
            </a:r>
          </a:p>
          <a:p>
            <a:pPr lvl="1"/>
            <a:r>
              <a:rPr lang="es-ES" altLang="es-CO" smtClean="0"/>
              <a:t>Segundo nivel</a:t>
            </a:r>
          </a:p>
          <a:p>
            <a:pPr lvl="2"/>
            <a:r>
              <a:rPr lang="es-ES" altLang="es-CO" smtClean="0"/>
              <a:t>Tercer nivel</a:t>
            </a:r>
          </a:p>
          <a:p>
            <a:pPr lvl="3"/>
            <a:r>
              <a:rPr lang="es-ES" altLang="es-CO" smtClean="0"/>
              <a:t>Cuarto nivel</a:t>
            </a:r>
          </a:p>
          <a:p>
            <a:pPr lvl="4"/>
            <a:r>
              <a:rPr lang="es-ES" altLang="es-CO" smtClean="0"/>
              <a:t>Quinto nivel</a:t>
            </a:r>
            <a:endParaRPr lang="en-US" altLang="es-CO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898989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5913C49-45AE-4926-BFC9-EBF79FA12E5C}" type="datetimeFigureOut">
              <a:rPr lang="en-US" b="0" smtClean="0"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2/07/15</a:t>
            </a:fld>
            <a:endParaRPr lang="en-US" b="0" dirty="0">
              <a:latin typeface="Calibri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584B31C-C8E6-4C46-847A-471BE8E42805}" type="slidenum">
              <a:rPr lang="en-US" b="0" smtClean="0"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US" b="0" dirty="0">
              <a:latin typeface="Calibri"/>
              <a:cs typeface="+mn-cs"/>
            </a:endParaRPr>
          </a:p>
        </p:txBody>
      </p:sp>
      <p:pic>
        <p:nvPicPr>
          <p:cNvPr id="1031" name="1 Imagen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9282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4611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E9DA47C-E8A4-A54A-8D9B-31FDFEAB56CC}" type="datetimeFigureOut">
              <a:rPr lang="en-US"/>
              <a:pPr>
                <a:defRPr/>
              </a:pPr>
              <a:t>2/07/15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C99FA05-0DD4-4243-A6DF-DE60C35C667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pic>
        <p:nvPicPr>
          <p:cNvPr id="1031" name="1 Imagen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9282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3515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9219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eaLnBrk="0" hangingPunct="0">
              <a:defRPr/>
            </a:pPr>
            <a:fld id="{663D9047-153E-5342-954E-AA2DD4836EB9}" type="datetime1">
              <a:rPr lang="en-US"/>
              <a:pPr eaLnBrk="0" hangingPunct="0">
                <a:defRPr/>
              </a:pPr>
              <a:t>2/07/15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s-CO" alt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7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0" hangingPunct="0">
              <a:defRPr/>
            </a:pPr>
            <a:fld id="{30001D8F-ED46-2540-9F40-714EC8A6FBF3}" type="slidenum">
              <a:rPr lang="en-US"/>
              <a:pPr eaLnBrk="0" hangingPunct="0">
                <a:defRPr/>
              </a:pPr>
              <a:t>‹Nr.›</a:t>
            </a:fld>
            <a:endParaRPr lang="en-US"/>
          </a:p>
        </p:txBody>
      </p:sp>
      <p:pic>
        <p:nvPicPr>
          <p:cNvPr id="9223" name="1 Imagen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9282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 userDrawn="1"/>
        </p:nvSpPr>
        <p:spPr>
          <a:xfrm>
            <a:off x="179391" y="188913"/>
            <a:ext cx="4968875" cy="10080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s-ES" altLang="es-CO" smtClean="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9225" name="68 Grupo"/>
          <p:cNvGrpSpPr>
            <a:grpSpLocks noChangeAspect="1"/>
          </p:cNvGrpSpPr>
          <p:nvPr userDrawn="1"/>
        </p:nvGrpSpPr>
        <p:grpSpPr bwMode="auto">
          <a:xfrm>
            <a:off x="107950" y="188913"/>
            <a:ext cx="3886200" cy="1008062"/>
            <a:chOff x="6189257" y="6093296"/>
            <a:chExt cx="2919247" cy="757382"/>
          </a:xfrm>
        </p:grpSpPr>
        <p:pic>
          <p:nvPicPr>
            <p:cNvPr id="9226" name="69 Imagen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0492" y="6093296"/>
              <a:ext cx="1518012" cy="757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7" name="70 Imagen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9257" y="6294092"/>
              <a:ext cx="1401235" cy="355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57490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pitchFamily="4" charset="-128"/>
          <a:cs typeface="ヒラギノ角ゴ Pro W3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pitchFamily="4" charset="-128"/>
          <a:cs typeface="ヒラギノ角ゴ Pro W3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pitchFamily="4" charset="-128"/>
          <a:cs typeface="ヒラギノ角ゴ Pro W3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mauriciocastillo\Desktop\Consultorias\Consultoria2015\MEN\Secretarios\Sin%20ti&#769;tulo:Users:mauriciocastillo:Desktop:Consultorias:Consultoria2015:MEN:Secretarios:mesas%20de%20trabajo.docx!OLE_LINK1" TargetMode="External"/><Relationship Id="rId4" Type="http://schemas.openxmlformats.org/officeDocument/2006/relationships/image" Target="../media/image2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mauriciocastillo\Desktop\Consultorias\Consultoria2015\MEN\Secretarios\Sin%20ti&#769;tulo:Users:mauriciocastillo:Desktop:Consultorias:Consultoria2015:MEN:Secretarios:mesas%20de%20trabajo.docx!OLE_LINK2" TargetMode="External"/><Relationship Id="rId4" Type="http://schemas.openxmlformats.org/officeDocument/2006/relationships/image" Target="../media/image2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mauriciocastillo\Desktop\Consultorias\Consultoria2015\MEN\Secretarios\Sin%20ti&#769;tulo:Users:mauriciocastillo:Desktop:Consultorias:Consultoria2015:MEN:Secretarios:mesas%20de%20trabajo.docx!OLE_LINK3" TargetMode="External"/><Relationship Id="rId4" Type="http://schemas.openxmlformats.org/officeDocument/2006/relationships/image" Target="../media/image2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51520" y="1397088"/>
            <a:ext cx="8892480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0" dirty="0"/>
              <a:t>Mesas de trabajo </a:t>
            </a:r>
            <a:r>
              <a:rPr lang="es-ES_tradnl" sz="1600" b="0" dirty="0" smtClean="0"/>
              <a:t>en </a:t>
            </a:r>
            <a:r>
              <a:rPr lang="es-ES_tradnl" sz="1600" b="0" dirty="0"/>
              <a:t>relación con Excelencia </a:t>
            </a:r>
            <a:r>
              <a:rPr lang="es-ES_tradnl" sz="1600" b="0" dirty="0" smtClean="0"/>
              <a:t>Docente:</a:t>
            </a:r>
            <a:endParaRPr lang="es-ES_tradnl" sz="1600" b="0" dirty="0"/>
          </a:p>
          <a:p>
            <a:pPr marL="628650" lvl="1" indent="-171450">
              <a:buFont typeface="Arial"/>
              <a:buChar char="•"/>
            </a:pPr>
            <a:r>
              <a:rPr lang="es-ES_tradnl" sz="1600" b="0" dirty="0"/>
              <a:t>Jornada Única</a:t>
            </a:r>
          </a:p>
          <a:p>
            <a:pPr marL="628650" lvl="1" indent="-171450">
              <a:buFont typeface="Arial"/>
              <a:buChar char="•"/>
            </a:pPr>
            <a:r>
              <a:rPr lang="es-ES_tradnl" sz="1600" b="0" dirty="0"/>
              <a:t>Formación Docente</a:t>
            </a:r>
          </a:p>
          <a:p>
            <a:pPr marL="628650" lvl="1" indent="-171450">
              <a:buFont typeface="Arial"/>
              <a:buChar char="•"/>
            </a:pPr>
            <a:r>
              <a:rPr lang="es-ES_tradnl" sz="1600" b="0" dirty="0"/>
              <a:t>Bienestar Docente</a:t>
            </a:r>
          </a:p>
          <a:p>
            <a:r>
              <a:rPr lang="es-ES_tradnl" sz="1600" b="0" dirty="0"/>
              <a:t> </a:t>
            </a:r>
          </a:p>
          <a:p>
            <a:r>
              <a:rPr lang="es-ES_tradnl" sz="1600" b="0" dirty="0" smtClean="0"/>
              <a:t>1. Secretarios </a:t>
            </a:r>
            <a:r>
              <a:rPr lang="es-ES_tradnl" sz="1600" b="0" dirty="0"/>
              <a:t>Líderes</a:t>
            </a:r>
          </a:p>
          <a:p>
            <a:r>
              <a:rPr lang="es-ES_tradnl" sz="1600" b="0" dirty="0"/>
              <a:t> </a:t>
            </a:r>
          </a:p>
          <a:p>
            <a:pPr marL="171450" lvl="0" indent="-171450">
              <a:buFont typeface="Arial"/>
              <a:buChar char="•"/>
            </a:pPr>
            <a:r>
              <a:rPr lang="es-ES_tradnl" sz="1600" b="0" dirty="0"/>
              <a:t>¿Cuál fue el reto que lo llevo a presentar una propuesta innovadora</a:t>
            </a:r>
          </a:p>
          <a:p>
            <a:pPr marL="171450" lvl="0" indent="-171450">
              <a:buFont typeface="Arial"/>
              <a:buChar char="•"/>
            </a:pPr>
            <a:r>
              <a:rPr lang="es-ES_tradnl" sz="1600" b="0" dirty="0" smtClean="0"/>
              <a:t>Explicaci</a:t>
            </a:r>
            <a:r>
              <a:rPr lang="es-ES_tradnl" sz="1600" b="0" dirty="0" smtClean="0"/>
              <a:t>ó</a:t>
            </a:r>
            <a:r>
              <a:rPr lang="es-ES_tradnl" sz="1600" b="0" dirty="0" smtClean="0"/>
              <a:t>n </a:t>
            </a:r>
            <a:r>
              <a:rPr lang="es-ES_tradnl" sz="1600" b="0" dirty="0"/>
              <a:t>desafíos encontrados al implementar el programas</a:t>
            </a:r>
          </a:p>
          <a:p>
            <a:r>
              <a:rPr lang="es-ES_tradnl" sz="1600" b="0" dirty="0"/>
              <a:t> </a:t>
            </a:r>
          </a:p>
          <a:p>
            <a:r>
              <a:rPr lang="es-ES_tradnl" sz="1600" b="0" dirty="0" smtClean="0"/>
              <a:t>2. Secretarios </a:t>
            </a:r>
            <a:r>
              <a:rPr lang="es-ES_tradnl" sz="1600" b="0" dirty="0"/>
              <a:t>Participantes</a:t>
            </a:r>
          </a:p>
          <a:p>
            <a:r>
              <a:rPr lang="es-ES_tradnl" sz="1600" b="0" dirty="0"/>
              <a:t> </a:t>
            </a:r>
          </a:p>
          <a:p>
            <a:pPr marL="171450" lvl="0" indent="-171450">
              <a:buFont typeface="Arial"/>
              <a:buChar char="•"/>
            </a:pPr>
            <a:r>
              <a:rPr lang="es-ES_tradnl" sz="1600" b="0" dirty="0"/>
              <a:t>Preguntas aclaratorias </a:t>
            </a:r>
          </a:p>
          <a:p>
            <a:pPr marL="171450" lvl="0" indent="-171450">
              <a:buFont typeface="Arial"/>
              <a:buChar char="•"/>
            </a:pPr>
            <a:r>
              <a:rPr lang="es-ES_tradnl" sz="1600" b="0" dirty="0"/>
              <a:t>Aportes, desde su experiencia, al programa y se consignan en la cartelera</a:t>
            </a:r>
          </a:p>
          <a:p>
            <a:r>
              <a:rPr lang="es-ES_tradnl" sz="1600" b="0" dirty="0"/>
              <a:t> </a:t>
            </a:r>
          </a:p>
          <a:p>
            <a:r>
              <a:rPr lang="es-ES_tradnl" sz="1600" b="0" dirty="0" smtClean="0"/>
              <a:t>3. Secretarios Lideres</a:t>
            </a:r>
            <a:endParaRPr lang="es-ES_tradnl" sz="1600" b="0" dirty="0"/>
          </a:p>
          <a:p>
            <a:r>
              <a:rPr lang="es-ES_tradnl" sz="1600" b="0" dirty="0"/>
              <a:t> </a:t>
            </a:r>
          </a:p>
          <a:p>
            <a:pPr marL="171450" lvl="0" indent="-171450">
              <a:buFont typeface="Arial"/>
              <a:buChar char="•"/>
            </a:pPr>
            <a:r>
              <a:rPr lang="es-ES_tradnl" sz="1600" b="0" dirty="0"/>
              <a:t>Reflexionan sobre lo expuesto durante el ejercicio haciendo uso de lo consignado en las carteleras</a:t>
            </a:r>
          </a:p>
          <a:p>
            <a:r>
              <a:rPr lang="es-ES_tradnl" sz="1600" dirty="0"/>
              <a:t> </a:t>
            </a:r>
          </a:p>
          <a:p>
            <a:pPr algn="ctr"/>
            <a:r>
              <a:rPr lang="es-ES_tradnl" sz="2000" dirty="0">
                <a:solidFill>
                  <a:schemeClr val="bg1"/>
                </a:solidFill>
              </a:rPr>
              <a:t>Paso a plenaria para exponer el resultado del ejercicio</a:t>
            </a:r>
          </a:p>
          <a:p>
            <a:endParaRPr lang="es-ES" sz="2000" b="0" dirty="0" smtClean="0">
              <a:latin typeface="Calibri"/>
              <a:cs typeface="Calibri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436096" y="188640"/>
            <a:ext cx="3240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0" dirty="0" smtClean="0">
                <a:latin typeface="Calibri"/>
                <a:cs typeface="Calibri"/>
              </a:rPr>
              <a:t>Metodolog</a:t>
            </a:r>
            <a:r>
              <a:rPr lang="es-ES" sz="3200" b="0" dirty="0" smtClean="0">
                <a:latin typeface="Calibri"/>
                <a:cs typeface="Calibri"/>
              </a:rPr>
              <a:t>í</a:t>
            </a:r>
            <a:r>
              <a:rPr lang="es-ES" sz="3200" b="0" dirty="0" smtClean="0">
                <a:latin typeface="Calibri"/>
                <a:cs typeface="Calibri"/>
              </a:rPr>
              <a:t>a del taller</a:t>
            </a:r>
            <a:endParaRPr lang="es-ES" sz="3200" b="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9463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580112" y="58559"/>
            <a:ext cx="3563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dirty="0"/>
              <a:t>GRUPO 1. MESA JORNADA UNICA</a:t>
            </a:r>
          </a:p>
          <a:p>
            <a:pPr algn="ctr"/>
            <a:r>
              <a:rPr lang="es-ES_tradnl" sz="1200" dirty="0"/>
              <a:t>Secretarios a líder: Buga y Manizales</a:t>
            </a:r>
          </a:p>
          <a:p>
            <a:pPr algn="ctr"/>
            <a:r>
              <a:rPr lang="es-ES_tradnl" sz="1200" dirty="0"/>
              <a:t>Facilitador: Julia Rubiano</a:t>
            </a:r>
          </a:p>
          <a:p>
            <a:pPr algn="ctr"/>
            <a:r>
              <a:rPr lang="es-ES_tradnl" sz="1200" dirty="0"/>
              <a:t>Gestores: </a:t>
            </a:r>
            <a:r>
              <a:rPr lang="es-ES_tradnl" sz="1200" dirty="0" smtClean="0"/>
              <a:t>Claudia Benavides </a:t>
            </a:r>
          </a:p>
          <a:p>
            <a:pPr algn="ctr"/>
            <a:r>
              <a:rPr lang="es-ES_tradnl" sz="1200" dirty="0" smtClean="0"/>
              <a:t>       Luz Amparo Villegas</a:t>
            </a:r>
            <a:endParaRPr lang="es-ES_tradnl" sz="1200" dirty="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7170658"/>
              </p:ext>
            </p:extLst>
          </p:nvPr>
        </p:nvGraphicFramePr>
        <p:xfrm>
          <a:off x="2339752" y="1484784"/>
          <a:ext cx="4752528" cy="4752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Documento" r:id="rId3" imgW="5702300" imgH="5702300" progId="Word.Document.12">
                  <p:link updateAutomatic="1"/>
                </p:oleObj>
              </mc:Choice>
              <mc:Fallback>
                <p:oleObj name="Documento" r:id="rId3" imgW="5702300" imgH="57023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39752" y="1484784"/>
                        <a:ext cx="4752528" cy="47525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9151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580112" y="32131"/>
            <a:ext cx="324036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dirty="0"/>
              <a:t>GRUPO 2. MESA  BIENESTAR DOCENTE</a:t>
            </a:r>
          </a:p>
          <a:p>
            <a:pPr algn="ctr"/>
            <a:r>
              <a:rPr lang="es-ES_tradnl" sz="1200" dirty="0"/>
              <a:t>Secretarios a líder: Bogotá</a:t>
            </a:r>
          </a:p>
          <a:p>
            <a:pPr algn="ctr"/>
            <a:r>
              <a:rPr lang="es-ES_tradnl" sz="1200" dirty="0"/>
              <a:t>Facilitador: Carmen Janeth Perea</a:t>
            </a:r>
          </a:p>
          <a:p>
            <a:pPr algn="ctr"/>
            <a:r>
              <a:rPr lang="es-ES_tradnl" sz="1200" dirty="0"/>
              <a:t>Gestores: </a:t>
            </a:r>
            <a:r>
              <a:rPr lang="es-ES_tradnl" sz="1200" dirty="0" smtClean="0"/>
              <a:t> Nora Baracaldo</a:t>
            </a:r>
          </a:p>
          <a:p>
            <a:pPr algn="ctr"/>
            <a:r>
              <a:rPr lang="es-ES_tradnl" sz="1200" dirty="0" smtClean="0"/>
              <a:t>              Patricia Villa</a:t>
            </a:r>
          </a:p>
          <a:p>
            <a:pPr algn="ctr"/>
            <a:endParaRPr lang="es-ES_tradnl" sz="1200" dirty="0"/>
          </a:p>
          <a:p>
            <a:endParaRPr lang="es-ES" sz="2000" b="0" dirty="0" smtClean="0">
              <a:latin typeface="Calibri"/>
              <a:cs typeface="Calibri"/>
            </a:endParaRP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7129729"/>
              </p:ext>
            </p:extLst>
          </p:nvPr>
        </p:nvGraphicFramePr>
        <p:xfrm>
          <a:off x="1691680" y="1484784"/>
          <a:ext cx="5011390" cy="4832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Documento" r:id="rId3" imgW="5702300" imgH="5499100" progId="Word.Document.12">
                  <p:link updateAutomatic="1"/>
                </p:oleObj>
              </mc:Choice>
              <mc:Fallback>
                <p:oleObj name="Documento" r:id="rId3" imgW="5702300" imgH="54991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91680" y="1484784"/>
                        <a:ext cx="5011390" cy="48328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3166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436096" y="57979"/>
            <a:ext cx="3240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dirty="0"/>
              <a:t>GRUPO 3. MESA  FORMACION DOCENTE</a:t>
            </a:r>
          </a:p>
          <a:p>
            <a:pPr algn="ctr"/>
            <a:r>
              <a:rPr lang="es-ES_tradnl" sz="1200" dirty="0"/>
              <a:t>Secretarios a líder: Atlántico y Tolima</a:t>
            </a:r>
          </a:p>
          <a:p>
            <a:pPr algn="ctr"/>
            <a:r>
              <a:rPr lang="es-ES_tradnl" sz="1200" dirty="0"/>
              <a:t>Facilitador: Margarita </a:t>
            </a:r>
            <a:r>
              <a:rPr lang="es-ES_tradnl" sz="1200" dirty="0" err="1" smtClean="0"/>
              <a:t>Saenz</a:t>
            </a:r>
            <a:endParaRPr lang="es-ES_tradnl" sz="1200" dirty="0"/>
          </a:p>
          <a:p>
            <a:pPr algn="ctr"/>
            <a:r>
              <a:rPr lang="es-ES_tradnl" sz="1200" dirty="0"/>
              <a:t>Gestores: </a:t>
            </a:r>
            <a:r>
              <a:rPr lang="es-ES_tradnl" sz="1200" dirty="0" smtClean="0"/>
              <a:t>Elizabeth Ojeda</a:t>
            </a:r>
          </a:p>
          <a:p>
            <a:pPr algn="ctr"/>
            <a:r>
              <a:rPr lang="es-ES_tradnl" sz="1200" dirty="0" smtClean="0"/>
              <a:t>              </a:t>
            </a:r>
            <a:r>
              <a:rPr lang="es-ES_tradnl" sz="1200" dirty="0" err="1" smtClean="0"/>
              <a:t>Gledy</a:t>
            </a:r>
            <a:r>
              <a:rPr lang="es-ES_tradnl" sz="1200" dirty="0" smtClean="0"/>
              <a:t> </a:t>
            </a:r>
            <a:r>
              <a:rPr lang="es-ES_tradnl" sz="1200" dirty="0" err="1" smtClean="0"/>
              <a:t>Foliaco</a:t>
            </a:r>
            <a:endParaRPr lang="es-ES_tradnl" sz="1200" dirty="0"/>
          </a:p>
          <a:p>
            <a:endParaRPr lang="es-ES" sz="2000" b="0" dirty="0" smtClean="0">
              <a:latin typeface="Calibri"/>
              <a:cs typeface="Calibri"/>
            </a:endParaRP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0599671"/>
              </p:ext>
            </p:extLst>
          </p:nvPr>
        </p:nvGraphicFramePr>
        <p:xfrm>
          <a:off x="1720850" y="1417908"/>
          <a:ext cx="5011390" cy="4665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Documento" r:id="rId3" imgW="5702300" imgH="5308600" progId="Word.Document.12">
                  <p:link updateAutomatic="1"/>
                </p:oleObj>
              </mc:Choice>
              <mc:Fallback>
                <p:oleObj name="Documento" r:id="rId3" imgW="5702300" imgH="53086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20850" y="1417908"/>
                        <a:ext cx="5011390" cy="46653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3974878"/>
      </p:ext>
    </p:extLst>
  </p:cSld>
  <p:clrMapOvr>
    <a:masterClrMapping/>
  </p:clrMapOvr>
</p:sld>
</file>

<file path=ppt/theme/theme1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b="0" dirty="0" smtClean="0">
            <a:latin typeface="Calibri"/>
            <a:cs typeface="Calibri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EN" id="{74DFB352-E578-41B8-BDE1-EEFBB8A4B70F}" vid="{EE3DA67A-B001-4241-A95D-1AFBE65F0962}"/>
    </a:ext>
  </a:extLst>
</a:theme>
</file>

<file path=ppt/theme/theme4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b="0" dirty="0" smtClean="0">
            <a:latin typeface="Calibri"/>
            <a:cs typeface="Calibri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1_M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N" id="{74DFB352-E578-41B8-BDE1-EEFBB8A4B70F}" vid="{EE3DA67A-B001-4241-A95D-1AFBE65F0962}"/>
    </a:ext>
  </a:extLst>
</a:theme>
</file>

<file path=ppt/theme/theme6.xml><?xml version="1.0" encoding="utf-8"?>
<a:theme xmlns:a="http://schemas.openxmlformats.org/drawingml/2006/main" name="2_M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N" id="{74DFB352-E578-41B8-BDE1-EEFBB8A4B70F}" vid="{EE3DA67A-B001-4241-A95D-1AFBE65F0962}"/>
    </a:ext>
  </a:extLst>
</a:theme>
</file>

<file path=ppt/theme/theme7.xml><?xml version="1.0" encoding="utf-8"?>
<a:theme xmlns:a="http://schemas.openxmlformats.org/drawingml/2006/main" name="Comité Directivo 09 febrer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b="0" dirty="0" smtClean="0">
            <a:latin typeface="Calibri"/>
            <a:cs typeface="Calibri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F633887F102C643A1C1EC6573341BEB" ma:contentTypeVersion="0" ma:contentTypeDescription="Crear nuevo documento." ma:contentTypeScope="" ma:versionID="728de8a5e371a84624f93a462b5c8aa9">
  <xsd:schema xmlns:xsd="http://www.w3.org/2001/XMLSchema" xmlns:p="http://schemas.microsoft.com/office/2006/metadata/properties" targetNamespace="http://schemas.microsoft.com/office/2006/metadata/properties" ma:root="true" ma:fieldsID="27f9851a2d8c981023976182fd07483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 ma:readOnly="true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94A2D12A-1CB4-47E8-BAF5-4834DA9426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3EC003F9-0E03-466B-AC3F-DA2B841072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B017B8-7DD3-4A09-9AAF-9BF331754E7A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dcmitype/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845FB696-2A74-4195-BFA0-0FD4994C9277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Comité Directivo (5)</Template>
  <TotalTime>9954</TotalTime>
  <Words>91</Words>
  <Application>Microsoft Macintosh PowerPoint</Application>
  <PresentationFormat>Presentación en pantalla (4:3)</PresentationFormat>
  <Paragraphs>37</Paragraphs>
  <Slides>4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8</vt:i4>
      </vt:variant>
      <vt:variant>
        <vt:lpstr>Vínculos</vt:lpstr>
      </vt:variant>
      <vt:variant>
        <vt:i4>3</vt:i4>
      </vt:variant>
      <vt:variant>
        <vt:lpstr>Títulos de diapositiva</vt:lpstr>
      </vt:variant>
      <vt:variant>
        <vt:i4>4</vt:i4>
      </vt:variant>
    </vt:vector>
  </HeadingPairs>
  <TitlesOfParts>
    <vt:vector size="15" baseType="lpstr">
      <vt:lpstr>1_Diseño personalizado</vt:lpstr>
      <vt:lpstr>Diseño personalizado</vt:lpstr>
      <vt:lpstr>MEN</vt:lpstr>
      <vt:lpstr>2_Diseño personalizado</vt:lpstr>
      <vt:lpstr>1_MEN</vt:lpstr>
      <vt:lpstr>2_MEN</vt:lpstr>
      <vt:lpstr>Comité Directivo 09 febrero</vt:lpstr>
      <vt:lpstr>3_Diseño personalizado</vt:lpstr>
      <vt:lpstr>\\localhost\Users\mauriciocastillo\Desktop\Consultorias\Consultoria2015\MEN\Secretarios\Sin título:Users:mauriciocastillo:Desktop:Consultorias:Consultoria2015:MEN:Secretarios:mesas de trabajo.docx!OLE_LINK1</vt:lpstr>
      <vt:lpstr>\\localhost\Users\mauriciocastillo\Desktop\Consultorias\Consultoria2015\MEN\Secretarios\Sin título:Users:mauriciocastillo:Desktop:Consultorias:Consultoria2015:MEN:Secretarios:mesas de trabajo.docx!OLE_LINK2</vt:lpstr>
      <vt:lpstr>\\localhost\Users\mauriciocastillo\Desktop\Consultorias\Consultoria2015\MEN\Secretarios\Sin título:Users:mauriciocastillo:Desktop:Consultorias:Consultoria2015:MEN:Secretarios:mesas de trabajo.docx!OLE_LINK3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Andres Mauricio Castillo Varela</cp:lastModifiedBy>
  <cp:revision>811</cp:revision>
  <cp:lastPrinted>2015-01-26T19:52:13Z</cp:lastPrinted>
  <dcterms:created xsi:type="dcterms:W3CDTF">2015-05-13T17:35:45Z</dcterms:created>
  <dcterms:modified xsi:type="dcterms:W3CDTF">2015-07-02T19:07:23Z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Documento</vt:lpwstr>
  </property>
</Properties>
</file>