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5" r:id="rId2"/>
    <p:sldId id="329" r:id="rId3"/>
    <p:sldId id="326" r:id="rId4"/>
    <p:sldId id="306" r:id="rId5"/>
    <p:sldId id="307" r:id="rId6"/>
    <p:sldId id="308" r:id="rId7"/>
    <p:sldId id="309" r:id="rId8"/>
    <p:sldId id="310" r:id="rId9"/>
    <p:sldId id="290" r:id="rId10"/>
    <p:sldId id="292" r:id="rId11"/>
    <p:sldId id="325" r:id="rId12"/>
    <p:sldId id="328" r:id="rId1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203" autoAdjust="0"/>
  </p:normalViewPr>
  <p:slideViewPr>
    <p:cSldViewPr>
      <p:cViewPr varScale="1">
        <p:scale>
          <a:sx n="70" d="100"/>
          <a:sy n="70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71.jpeg"/><Relationship Id="rId1" Type="http://schemas.openxmlformats.org/officeDocument/2006/relationships/image" Target="../media/image61.jpeg"/><Relationship Id="rId4" Type="http://schemas.openxmlformats.org/officeDocument/2006/relationships/image" Target="../media/image91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image" Target="../media/image10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124C5F-2EF2-4E91-8F81-E833B9D436D1}" type="doc">
      <dgm:prSet loTypeId="urn:microsoft.com/office/officeart/2005/8/layout/gear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82AF1F43-DFC5-4F35-A508-A7355B2C7A5C}">
      <dgm:prSet phldrT="[Texto]"/>
      <dgm:spPr/>
      <dgm:t>
        <a:bodyPr/>
        <a:lstStyle/>
        <a:p>
          <a:r>
            <a:rPr lang="es-CO" dirty="0" smtClean="0"/>
            <a:t>SEM</a:t>
          </a:r>
        </a:p>
        <a:p>
          <a:r>
            <a:rPr lang="es-CO" dirty="0" smtClean="0"/>
            <a:t>DELEGADO DE PRIMERA INFANCIA</a:t>
          </a:r>
          <a:endParaRPr lang="es-CO" dirty="0"/>
        </a:p>
      </dgm:t>
    </dgm:pt>
    <dgm:pt modelId="{EF26D38B-3A67-40E6-8CC4-0C0B1F9AC03A}" type="parTrans" cxnId="{755369D3-CB99-4A86-94F2-B8C1DD4B3225}">
      <dgm:prSet/>
      <dgm:spPr/>
      <dgm:t>
        <a:bodyPr/>
        <a:lstStyle/>
        <a:p>
          <a:endParaRPr lang="es-CO"/>
        </a:p>
      </dgm:t>
    </dgm:pt>
    <dgm:pt modelId="{9F752E48-9575-4D8A-9A0A-26CDFEFC1D18}" type="sibTrans" cxnId="{755369D3-CB99-4A86-94F2-B8C1DD4B3225}">
      <dgm:prSet/>
      <dgm:spPr/>
      <dgm:t>
        <a:bodyPr/>
        <a:lstStyle/>
        <a:p>
          <a:endParaRPr lang="es-CO"/>
        </a:p>
      </dgm:t>
    </dgm:pt>
    <dgm:pt modelId="{08BCA1FE-0DDA-465B-873A-11ADF5BE4AB6}">
      <dgm:prSet phldrT="[Texto]"/>
      <dgm:spPr/>
      <dgm:t>
        <a:bodyPr/>
        <a:lstStyle/>
        <a:p>
          <a:r>
            <a:rPr lang="es-CO" dirty="0" smtClean="0"/>
            <a:t>ICBF</a:t>
          </a:r>
          <a:endParaRPr lang="es-CO" dirty="0"/>
        </a:p>
      </dgm:t>
    </dgm:pt>
    <dgm:pt modelId="{F6B2A770-ED4B-4CAB-8217-1E9AAC1707DD}" type="parTrans" cxnId="{2403A38A-4838-43B5-9FF9-AC8A1458A2C4}">
      <dgm:prSet/>
      <dgm:spPr/>
      <dgm:t>
        <a:bodyPr/>
        <a:lstStyle/>
        <a:p>
          <a:endParaRPr lang="es-CO"/>
        </a:p>
      </dgm:t>
    </dgm:pt>
    <dgm:pt modelId="{51E2605D-9384-428A-A7C1-41FDB0CE21D8}" type="sibTrans" cxnId="{2403A38A-4838-43B5-9FF9-AC8A1458A2C4}">
      <dgm:prSet/>
      <dgm:spPr/>
      <dgm:t>
        <a:bodyPr/>
        <a:lstStyle/>
        <a:p>
          <a:endParaRPr lang="es-CO"/>
        </a:p>
      </dgm:t>
    </dgm:pt>
    <dgm:pt modelId="{C0819068-E439-44E5-8BAD-93948B71691F}">
      <dgm:prSet phldrT="[Texto]"/>
      <dgm:spPr/>
      <dgm:t>
        <a:bodyPr/>
        <a:lstStyle/>
        <a:p>
          <a:r>
            <a:rPr lang="es-CO" dirty="0" smtClean="0"/>
            <a:t>OTROS SECTORES</a:t>
          </a:r>
        </a:p>
      </dgm:t>
    </dgm:pt>
    <dgm:pt modelId="{2ED526BE-A68B-4282-BEE1-ABD622EBD54C}" type="parTrans" cxnId="{9A8303B5-39F2-4095-833D-72022AD70EE3}">
      <dgm:prSet/>
      <dgm:spPr/>
      <dgm:t>
        <a:bodyPr/>
        <a:lstStyle/>
        <a:p>
          <a:endParaRPr lang="es-CO"/>
        </a:p>
      </dgm:t>
    </dgm:pt>
    <dgm:pt modelId="{D5BB4B88-3A25-45F7-A0DA-5709472B5AD9}" type="sibTrans" cxnId="{9A8303B5-39F2-4095-833D-72022AD70EE3}">
      <dgm:prSet/>
      <dgm:spPr/>
      <dgm:t>
        <a:bodyPr/>
        <a:lstStyle/>
        <a:p>
          <a:endParaRPr lang="es-CO"/>
        </a:p>
      </dgm:t>
    </dgm:pt>
    <dgm:pt modelId="{7EF16444-E259-4678-9A9E-88611CBD7BD2}" type="pres">
      <dgm:prSet presAssocID="{11124C5F-2EF2-4E91-8F81-E833B9D436D1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AC272EC-534C-4D88-9DCC-21D0F4DB9FBF}" type="pres">
      <dgm:prSet presAssocID="{82AF1F43-DFC5-4F35-A508-A7355B2C7A5C}" presName="gear1" presStyleLbl="node1" presStyleIdx="0" presStyleCnt="3" custLinFactNeighborX="-691" custLinFactNeighborY="-472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BC76A72-A257-4FFD-B186-6818B23BF96E}" type="pres">
      <dgm:prSet presAssocID="{82AF1F43-DFC5-4F35-A508-A7355B2C7A5C}" presName="gear1srcNode" presStyleLbl="node1" presStyleIdx="0" presStyleCnt="3"/>
      <dgm:spPr/>
      <dgm:t>
        <a:bodyPr/>
        <a:lstStyle/>
        <a:p>
          <a:endParaRPr lang="es-CO"/>
        </a:p>
      </dgm:t>
    </dgm:pt>
    <dgm:pt modelId="{F697B365-4906-4986-AC28-5481028CAAA4}" type="pres">
      <dgm:prSet presAssocID="{82AF1F43-DFC5-4F35-A508-A7355B2C7A5C}" presName="gear1dstNode" presStyleLbl="node1" presStyleIdx="0" presStyleCnt="3"/>
      <dgm:spPr/>
      <dgm:t>
        <a:bodyPr/>
        <a:lstStyle/>
        <a:p>
          <a:endParaRPr lang="es-CO"/>
        </a:p>
      </dgm:t>
    </dgm:pt>
    <dgm:pt modelId="{AC15AE69-D15F-4B72-9F45-FB6EDA6E681E}" type="pres">
      <dgm:prSet presAssocID="{08BCA1FE-0DDA-465B-873A-11ADF5BE4AB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0CF00D7-4A96-4520-A355-69B45F52F417}" type="pres">
      <dgm:prSet presAssocID="{08BCA1FE-0DDA-465B-873A-11ADF5BE4AB6}" presName="gear2srcNode" presStyleLbl="node1" presStyleIdx="1" presStyleCnt="3"/>
      <dgm:spPr/>
      <dgm:t>
        <a:bodyPr/>
        <a:lstStyle/>
        <a:p>
          <a:endParaRPr lang="es-CO"/>
        </a:p>
      </dgm:t>
    </dgm:pt>
    <dgm:pt modelId="{E895A046-68EA-413E-967E-A6A4A4011C0D}" type="pres">
      <dgm:prSet presAssocID="{08BCA1FE-0DDA-465B-873A-11ADF5BE4AB6}" presName="gear2dstNode" presStyleLbl="node1" presStyleIdx="1" presStyleCnt="3"/>
      <dgm:spPr/>
      <dgm:t>
        <a:bodyPr/>
        <a:lstStyle/>
        <a:p>
          <a:endParaRPr lang="es-CO"/>
        </a:p>
      </dgm:t>
    </dgm:pt>
    <dgm:pt modelId="{95E563C7-9D65-40CC-A331-DFCEDBCFFCF7}" type="pres">
      <dgm:prSet presAssocID="{C0819068-E439-44E5-8BAD-93948B71691F}" presName="gear3" presStyleLbl="node1" presStyleIdx="2" presStyleCnt="3" custLinFactNeighborX="-157" custLinFactNeighborY="1133"/>
      <dgm:spPr/>
      <dgm:t>
        <a:bodyPr/>
        <a:lstStyle/>
        <a:p>
          <a:endParaRPr lang="es-CO"/>
        </a:p>
      </dgm:t>
    </dgm:pt>
    <dgm:pt modelId="{8769B54F-E1A6-4866-B722-F3D28FE27B34}" type="pres">
      <dgm:prSet presAssocID="{C0819068-E439-44E5-8BAD-93948B71691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06B25B9-0D74-4AC2-8902-A102263E7F23}" type="pres">
      <dgm:prSet presAssocID="{C0819068-E439-44E5-8BAD-93948B71691F}" presName="gear3srcNode" presStyleLbl="node1" presStyleIdx="2" presStyleCnt="3"/>
      <dgm:spPr/>
      <dgm:t>
        <a:bodyPr/>
        <a:lstStyle/>
        <a:p>
          <a:endParaRPr lang="es-CO"/>
        </a:p>
      </dgm:t>
    </dgm:pt>
    <dgm:pt modelId="{D94FF3CC-8AB0-4944-94E1-62D21FA668A4}" type="pres">
      <dgm:prSet presAssocID="{C0819068-E439-44E5-8BAD-93948B71691F}" presName="gear3dstNode" presStyleLbl="node1" presStyleIdx="2" presStyleCnt="3"/>
      <dgm:spPr/>
      <dgm:t>
        <a:bodyPr/>
        <a:lstStyle/>
        <a:p>
          <a:endParaRPr lang="es-CO"/>
        </a:p>
      </dgm:t>
    </dgm:pt>
    <dgm:pt modelId="{72B405F7-8D50-4BF0-A13F-3CEAB4097F8C}" type="pres">
      <dgm:prSet presAssocID="{9F752E48-9575-4D8A-9A0A-26CDFEFC1D18}" presName="connector1" presStyleLbl="sibTrans2D1" presStyleIdx="0" presStyleCnt="3"/>
      <dgm:spPr/>
      <dgm:t>
        <a:bodyPr/>
        <a:lstStyle/>
        <a:p>
          <a:endParaRPr lang="es-CO"/>
        </a:p>
      </dgm:t>
    </dgm:pt>
    <dgm:pt modelId="{7E127578-DD22-451E-A4B7-F997CB2F3668}" type="pres">
      <dgm:prSet presAssocID="{51E2605D-9384-428A-A7C1-41FDB0CE21D8}" presName="connector2" presStyleLbl="sibTrans2D1" presStyleIdx="1" presStyleCnt="3"/>
      <dgm:spPr/>
      <dgm:t>
        <a:bodyPr/>
        <a:lstStyle/>
        <a:p>
          <a:endParaRPr lang="es-CO"/>
        </a:p>
      </dgm:t>
    </dgm:pt>
    <dgm:pt modelId="{81470F8C-EDDF-4D52-826E-5E13F7791B90}" type="pres">
      <dgm:prSet presAssocID="{D5BB4B88-3A25-45F7-A0DA-5709472B5AD9}" presName="connector3" presStyleLbl="sibTrans2D1" presStyleIdx="2" presStyleCnt="3"/>
      <dgm:spPr/>
      <dgm:t>
        <a:bodyPr/>
        <a:lstStyle/>
        <a:p>
          <a:endParaRPr lang="es-CO"/>
        </a:p>
      </dgm:t>
    </dgm:pt>
  </dgm:ptLst>
  <dgm:cxnLst>
    <dgm:cxn modelId="{6B6AD54B-8E5E-4955-9BD4-F90BED24F6E5}" type="presOf" srcId="{C0819068-E439-44E5-8BAD-93948B71691F}" destId="{D94FF3CC-8AB0-4944-94E1-62D21FA668A4}" srcOrd="3" destOrd="0" presId="urn:microsoft.com/office/officeart/2005/8/layout/gear1"/>
    <dgm:cxn modelId="{2CC3F7D2-29CF-4CB5-ACFA-D7600318EC83}" type="presOf" srcId="{51E2605D-9384-428A-A7C1-41FDB0CE21D8}" destId="{7E127578-DD22-451E-A4B7-F997CB2F3668}" srcOrd="0" destOrd="0" presId="urn:microsoft.com/office/officeart/2005/8/layout/gear1"/>
    <dgm:cxn modelId="{A746D892-2A19-4E17-8C21-CC24B7FF7F5E}" type="presOf" srcId="{08BCA1FE-0DDA-465B-873A-11ADF5BE4AB6}" destId="{E895A046-68EA-413E-967E-A6A4A4011C0D}" srcOrd="2" destOrd="0" presId="urn:microsoft.com/office/officeart/2005/8/layout/gear1"/>
    <dgm:cxn modelId="{6D76DB10-3259-4429-94F8-7B3D986BEE89}" type="presOf" srcId="{C0819068-E439-44E5-8BAD-93948B71691F}" destId="{B06B25B9-0D74-4AC2-8902-A102263E7F23}" srcOrd="2" destOrd="0" presId="urn:microsoft.com/office/officeart/2005/8/layout/gear1"/>
    <dgm:cxn modelId="{D0E7D9EB-53B4-4BD2-AF5C-0AFB8E336B80}" type="presOf" srcId="{C0819068-E439-44E5-8BAD-93948B71691F}" destId="{8769B54F-E1A6-4866-B722-F3D28FE27B34}" srcOrd="1" destOrd="0" presId="urn:microsoft.com/office/officeart/2005/8/layout/gear1"/>
    <dgm:cxn modelId="{0C7BF856-637A-4D33-946D-5DC3327066E1}" type="presOf" srcId="{C0819068-E439-44E5-8BAD-93948B71691F}" destId="{95E563C7-9D65-40CC-A331-DFCEDBCFFCF7}" srcOrd="0" destOrd="0" presId="urn:microsoft.com/office/officeart/2005/8/layout/gear1"/>
    <dgm:cxn modelId="{70E15B18-D0ED-47B8-893E-2C6F050D117D}" type="presOf" srcId="{08BCA1FE-0DDA-465B-873A-11ADF5BE4AB6}" destId="{AC15AE69-D15F-4B72-9F45-FB6EDA6E681E}" srcOrd="0" destOrd="0" presId="urn:microsoft.com/office/officeart/2005/8/layout/gear1"/>
    <dgm:cxn modelId="{D57234B7-4682-4CFB-BCEC-30CC69CE0BBA}" type="presOf" srcId="{82AF1F43-DFC5-4F35-A508-A7355B2C7A5C}" destId="{F697B365-4906-4986-AC28-5481028CAAA4}" srcOrd="2" destOrd="0" presId="urn:microsoft.com/office/officeart/2005/8/layout/gear1"/>
    <dgm:cxn modelId="{46D16D48-6A9E-4066-A60E-748852365245}" type="presOf" srcId="{08BCA1FE-0DDA-465B-873A-11ADF5BE4AB6}" destId="{20CF00D7-4A96-4520-A355-69B45F52F417}" srcOrd="1" destOrd="0" presId="urn:microsoft.com/office/officeart/2005/8/layout/gear1"/>
    <dgm:cxn modelId="{2403A38A-4838-43B5-9FF9-AC8A1458A2C4}" srcId="{11124C5F-2EF2-4E91-8F81-E833B9D436D1}" destId="{08BCA1FE-0DDA-465B-873A-11ADF5BE4AB6}" srcOrd="1" destOrd="0" parTransId="{F6B2A770-ED4B-4CAB-8217-1E9AAC1707DD}" sibTransId="{51E2605D-9384-428A-A7C1-41FDB0CE21D8}"/>
    <dgm:cxn modelId="{BFD30DFD-3814-4495-ABDD-D6E48F7C6B55}" type="presOf" srcId="{9F752E48-9575-4D8A-9A0A-26CDFEFC1D18}" destId="{72B405F7-8D50-4BF0-A13F-3CEAB4097F8C}" srcOrd="0" destOrd="0" presId="urn:microsoft.com/office/officeart/2005/8/layout/gear1"/>
    <dgm:cxn modelId="{6C59FF2F-E330-47A7-9432-7FA582D24689}" type="presOf" srcId="{82AF1F43-DFC5-4F35-A508-A7355B2C7A5C}" destId="{CAC272EC-534C-4D88-9DCC-21D0F4DB9FBF}" srcOrd="0" destOrd="0" presId="urn:microsoft.com/office/officeart/2005/8/layout/gear1"/>
    <dgm:cxn modelId="{439CD3BB-9413-4D94-98F4-59EBC387BE2F}" type="presOf" srcId="{D5BB4B88-3A25-45F7-A0DA-5709472B5AD9}" destId="{81470F8C-EDDF-4D52-826E-5E13F7791B90}" srcOrd="0" destOrd="0" presId="urn:microsoft.com/office/officeart/2005/8/layout/gear1"/>
    <dgm:cxn modelId="{9A8303B5-39F2-4095-833D-72022AD70EE3}" srcId="{11124C5F-2EF2-4E91-8F81-E833B9D436D1}" destId="{C0819068-E439-44E5-8BAD-93948B71691F}" srcOrd="2" destOrd="0" parTransId="{2ED526BE-A68B-4282-BEE1-ABD622EBD54C}" sibTransId="{D5BB4B88-3A25-45F7-A0DA-5709472B5AD9}"/>
    <dgm:cxn modelId="{57A7181D-AB27-4FBC-9378-17AA73C4B747}" type="presOf" srcId="{11124C5F-2EF2-4E91-8F81-E833B9D436D1}" destId="{7EF16444-E259-4678-9A9E-88611CBD7BD2}" srcOrd="0" destOrd="0" presId="urn:microsoft.com/office/officeart/2005/8/layout/gear1"/>
    <dgm:cxn modelId="{755369D3-CB99-4A86-94F2-B8C1DD4B3225}" srcId="{11124C5F-2EF2-4E91-8F81-E833B9D436D1}" destId="{82AF1F43-DFC5-4F35-A508-A7355B2C7A5C}" srcOrd="0" destOrd="0" parTransId="{EF26D38B-3A67-40E6-8CC4-0C0B1F9AC03A}" sibTransId="{9F752E48-9575-4D8A-9A0A-26CDFEFC1D18}"/>
    <dgm:cxn modelId="{857F4D91-76FA-4099-83C8-A033A475495D}" type="presOf" srcId="{82AF1F43-DFC5-4F35-A508-A7355B2C7A5C}" destId="{FBC76A72-A257-4FFD-B186-6818B23BF96E}" srcOrd="1" destOrd="0" presId="urn:microsoft.com/office/officeart/2005/8/layout/gear1"/>
    <dgm:cxn modelId="{145C9F14-89D9-49C6-8D93-C3B3BEC987BE}" type="presParOf" srcId="{7EF16444-E259-4678-9A9E-88611CBD7BD2}" destId="{CAC272EC-534C-4D88-9DCC-21D0F4DB9FBF}" srcOrd="0" destOrd="0" presId="urn:microsoft.com/office/officeart/2005/8/layout/gear1"/>
    <dgm:cxn modelId="{DB535C5C-20FA-4A91-9C2A-465A0101A289}" type="presParOf" srcId="{7EF16444-E259-4678-9A9E-88611CBD7BD2}" destId="{FBC76A72-A257-4FFD-B186-6818B23BF96E}" srcOrd="1" destOrd="0" presId="urn:microsoft.com/office/officeart/2005/8/layout/gear1"/>
    <dgm:cxn modelId="{843153A2-0CA7-4495-8795-1F2BFD4DB243}" type="presParOf" srcId="{7EF16444-E259-4678-9A9E-88611CBD7BD2}" destId="{F697B365-4906-4986-AC28-5481028CAAA4}" srcOrd="2" destOrd="0" presId="urn:microsoft.com/office/officeart/2005/8/layout/gear1"/>
    <dgm:cxn modelId="{EB564C2C-8736-474E-9AFC-EC452DAF2EA9}" type="presParOf" srcId="{7EF16444-E259-4678-9A9E-88611CBD7BD2}" destId="{AC15AE69-D15F-4B72-9F45-FB6EDA6E681E}" srcOrd="3" destOrd="0" presId="urn:microsoft.com/office/officeart/2005/8/layout/gear1"/>
    <dgm:cxn modelId="{515D0E79-0EBB-4AD2-B543-2778A48F8907}" type="presParOf" srcId="{7EF16444-E259-4678-9A9E-88611CBD7BD2}" destId="{20CF00D7-4A96-4520-A355-69B45F52F417}" srcOrd="4" destOrd="0" presId="urn:microsoft.com/office/officeart/2005/8/layout/gear1"/>
    <dgm:cxn modelId="{0873EFAF-8BC4-4FFB-95D3-D54B7EC6724E}" type="presParOf" srcId="{7EF16444-E259-4678-9A9E-88611CBD7BD2}" destId="{E895A046-68EA-413E-967E-A6A4A4011C0D}" srcOrd="5" destOrd="0" presId="urn:microsoft.com/office/officeart/2005/8/layout/gear1"/>
    <dgm:cxn modelId="{F97EC82D-FFF7-49A6-90BF-51241D2455AA}" type="presParOf" srcId="{7EF16444-E259-4678-9A9E-88611CBD7BD2}" destId="{95E563C7-9D65-40CC-A331-DFCEDBCFFCF7}" srcOrd="6" destOrd="0" presId="urn:microsoft.com/office/officeart/2005/8/layout/gear1"/>
    <dgm:cxn modelId="{74B26AFD-7903-4F6A-9BEB-F4290298AE7D}" type="presParOf" srcId="{7EF16444-E259-4678-9A9E-88611CBD7BD2}" destId="{8769B54F-E1A6-4866-B722-F3D28FE27B34}" srcOrd="7" destOrd="0" presId="urn:microsoft.com/office/officeart/2005/8/layout/gear1"/>
    <dgm:cxn modelId="{3463D810-14B9-43D7-A34D-7F9246E63E01}" type="presParOf" srcId="{7EF16444-E259-4678-9A9E-88611CBD7BD2}" destId="{B06B25B9-0D74-4AC2-8902-A102263E7F23}" srcOrd="8" destOrd="0" presId="urn:microsoft.com/office/officeart/2005/8/layout/gear1"/>
    <dgm:cxn modelId="{B7549CC4-852F-49D0-9AA1-05113F414AE0}" type="presParOf" srcId="{7EF16444-E259-4678-9A9E-88611CBD7BD2}" destId="{D94FF3CC-8AB0-4944-94E1-62D21FA668A4}" srcOrd="9" destOrd="0" presId="urn:microsoft.com/office/officeart/2005/8/layout/gear1"/>
    <dgm:cxn modelId="{FC8BF8C5-7C81-4344-9555-653035A9C053}" type="presParOf" srcId="{7EF16444-E259-4678-9A9E-88611CBD7BD2}" destId="{72B405F7-8D50-4BF0-A13F-3CEAB4097F8C}" srcOrd="10" destOrd="0" presId="urn:microsoft.com/office/officeart/2005/8/layout/gear1"/>
    <dgm:cxn modelId="{07CF3C32-B65F-4E6F-A4A4-5FCFEC5FDBA2}" type="presParOf" srcId="{7EF16444-E259-4678-9A9E-88611CBD7BD2}" destId="{7E127578-DD22-451E-A4B7-F997CB2F3668}" srcOrd="11" destOrd="0" presId="urn:microsoft.com/office/officeart/2005/8/layout/gear1"/>
    <dgm:cxn modelId="{7496376D-EE67-4E1B-A162-0FEDCA8158AF}" type="presParOf" srcId="{7EF16444-E259-4678-9A9E-88611CBD7BD2}" destId="{81470F8C-EDDF-4D52-826E-5E13F7791B9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175A4A-5B11-4D65-BF5E-0FF070DD7D4F}" type="doc">
      <dgm:prSet loTypeId="urn:microsoft.com/office/officeart/2005/8/layout/radial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CO"/>
        </a:p>
      </dgm:t>
    </dgm:pt>
    <dgm:pt modelId="{A693DE39-7BC0-46D6-A5F6-F587751B1F45}">
      <dgm:prSet phldrT="[Texto]"/>
      <dgm:spPr/>
      <dgm:t>
        <a:bodyPr/>
        <a:lstStyle/>
        <a:p>
          <a:r>
            <a:rPr lang="es-CO" dirty="0" smtClean="0"/>
            <a:t>LINEAS DE ACCIÓN DE LA PRIMERA INFANCIA</a:t>
          </a:r>
          <a:endParaRPr lang="es-CO" dirty="0"/>
        </a:p>
      </dgm:t>
    </dgm:pt>
    <dgm:pt modelId="{59DA8904-D0B7-407F-A4EC-9BB1C187F58C}" type="parTrans" cxnId="{DC6044B3-EBC9-4EF3-9EC0-333343AEAC51}">
      <dgm:prSet/>
      <dgm:spPr/>
      <dgm:t>
        <a:bodyPr/>
        <a:lstStyle/>
        <a:p>
          <a:endParaRPr lang="es-CO"/>
        </a:p>
      </dgm:t>
    </dgm:pt>
    <dgm:pt modelId="{1EF78AB3-ED0D-4BC4-897C-E1BD0D32DF67}" type="sibTrans" cxnId="{DC6044B3-EBC9-4EF3-9EC0-333343AEAC51}">
      <dgm:prSet/>
      <dgm:spPr/>
      <dgm:t>
        <a:bodyPr/>
        <a:lstStyle/>
        <a:p>
          <a:endParaRPr lang="es-CO"/>
        </a:p>
      </dgm:t>
    </dgm:pt>
    <dgm:pt modelId="{B7D88665-4E76-4B7E-AEC5-0487A64FBB08}">
      <dgm:prSet phldrT="[Texto]"/>
      <dgm:spPr/>
      <dgm:t>
        <a:bodyPr/>
        <a:lstStyle/>
        <a:p>
          <a:r>
            <a:rPr lang="es-CO" dirty="0" smtClean="0"/>
            <a:t>REFERENTES </a:t>
          </a:r>
          <a:r>
            <a:rPr lang="es-CO" dirty="0" smtClean="0"/>
            <a:t>TÉCNICOS </a:t>
          </a:r>
          <a:r>
            <a:rPr lang="es-CO" dirty="0" smtClean="0"/>
            <a:t>DE </a:t>
          </a:r>
          <a:r>
            <a:rPr lang="es-CO" dirty="0" smtClean="0"/>
            <a:t>EDUCACIÓN </a:t>
          </a:r>
          <a:r>
            <a:rPr lang="es-CO" dirty="0" smtClean="0"/>
            <a:t>INICIAL</a:t>
          </a:r>
          <a:endParaRPr lang="es-CO" dirty="0"/>
        </a:p>
      </dgm:t>
    </dgm:pt>
    <dgm:pt modelId="{B2E5D69D-709C-4C7B-A956-B669B8205D05}" type="parTrans" cxnId="{C7997EB9-DCAA-4CA1-BD18-0F79EF8FD596}">
      <dgm:prSet/>
      <dgm:spPr/>
      <dgm:t>
        <a:bodyPr/>
        <a:lstStyle/>
        <a:p>
          <a:endParaRPr lang="es-CO"/>
        </a:p>
      </dgm:t>
    </dgm:pt>
    <dgm:pt modelId="{B0D38D79-BEA2-42DD-B9A2-659BA5A8C0AD}" type="sibTrans" cxnId="{C7997EB9-DCAA-4CA1-BD18-0F79EF8FD596}">
      <dgm:prSet/>
      <dgm:spPr/>
      <dgm:t>
        <a:bodyPr/>
        <a:lstStyle/>
        <a:p>
          <a:endParaRPr lang="es-CO"/>
        </a:p>
      </dgm:t>
    </dgm:pt>
    <dgm:pt modelId="{F78F537B-95C0-4D06-96FF-E400274E5859}">
      <dgm:prSet phldrT="[Texto]"/>
      <dgm:spPr/>
      <dgm:t>
        <a:bodyPr/>
        <a:lstStyle/>
        <a:p>
          <a:r>
            <a:rPr lang="es-CO" dirty="0" smtClean="0"/>
            <a:t>SISTEMA DE </a:t>
          </a:r>
          <a:r>
            <a:rPr lang="es-CO" dirty="0" smtClean="0"/>
            <a:t>GESTIÓN </a:t>
          </a:r>
          <a:r>
            <a:rPr lang="es-CO" dirty="0" smtClean="0"/>
            <a:t>DE LA EDUCACIÓN INICIAL</a:t>
          </a:r>
          <a:endParaRPr lang="es-CO" dirty="0"/>
        </a:p>
      </dgm:t>
    </dgm:pt>
    <dgm:pt modelId="{4891D66C-756A-4D16-A654-EF2FCFDBDB1E}" type="parTrans" cxnId="{D1F643CA-5C60-465B-9FB5-889408A46627}">
      <dgm:prSet/>
      <dgm:spPr/>
      <dgm:t>
        <a:bodyPr/>
        <a:lstStyle/>
        <a:p>
          <a:endParaRPr lang="es-CO"/>
        </a:p>
      </dgm:t>
    </dgm:pt>
    <dgm:pt modelId="{0E7652F8-39AD-4E4A-A1A0-061B2C068313}" type="sibTrans" cxnId="{D1F643CA-5C60-465B-9FB5-889408A46627}">
      <dgm:prSet/>
      <dgm:spPr/>
      <dgm:t>
        <a:bodyPr/>
        <a:lstStyle/>
        <a:p>
          <a:endParaRPr lang="es-CO"/>
        </a:p>
      </dgm:t>
    </dgm:pt>
    <dgm:pt modelId="{9B1E9193-475F-4A98-8508-E3A62CF9A3FE}">
      <dgm:prSet phldrT="[Texto]"/>
      <dgm:spPr/>
      <dgm:t>
        <a:bodyPr/>
        <a:lstStyle/>
        <a:p>
          <a:r>
            <a:rPr lang="es-CO" dirty="0" smtClean="0"/>
            <a:t>CUALIFICACIÓN </a:t>
          </a:r>
          <a:r>
            <a:rPr lang="es-CO" dirty="0" smtClean="0"/>
            <a:t>DEL TALENTO HUMANO</a:t>
          </a:r>
          <a:endParaRPr lang="es-CO" dirty="0"/>
        </a:p>
      </dgm:t>
    </dgm:pt>
    <dgm:pt modelId="{D0CEF2A6-568E-4AD6-A51B-5455C2D300A0}" type="parTrans" cxnId="{FCC53BB4-C84B-4370-AB6A-8F8425A67748}">
      <dgm:prSet/>
      <dgm:spPr/>
      <dgm:t>
        <a:bodyPr/>
        <a:lstStyle/>
        <a:p>
          <a:endParaRPr lang="es-CO"/>
        </a:p>
      </dgm:t>
    </dgm:pt>
    <dgm:pt modelId="{99F124C0-71CE-4425-9BE1-5B1A0590E49B}" type="sibTrans" cxnId="{FCC53BB4-C84B-4370-AB6A-8F8425A67748}">
      <dgm:prSet/>
      <dgm:spPr/>
      <dgm:t>
        <a:bodyPr/>
        <a:lstStyle/>
        <a:p>
          <a:endParaRPr lang="es-CO"/>
        </a:p>
      </dgm:t>
    </dgm:pt>
    <dgm:pt modelId="{EB94EF0C-5A4C-463B-8CFA-5B355A906895}">
      <dgm:prSet phldrT="[Texto]"/>
      <dgm:spPr/>
      <dgm:t>
        <a:bodyPr/>
        <a:lstStyle/>
        <a:p>
          <a:r>
            <a:rPr lang="es-CO" dirty="0" smtClean="0"/>
            <a:t>FORTALECIMIENTO TERRITORIAL</a:t>
          </a:r>
          <a:endParaRPr lang="es-CO" dirty="0"/>
        </a:p>
      </dgm:t>
    </dgm:pt>
    <dgm:pt modelId="{02C93B41-C118-4FFE-BE58-3773AED147D8}" type="parTrans" cxnId="{C646230A-64A7-4840-9D4F-4B054CA90745}">
      <dgm:prSet/>
      <dgm:spPr/>
      <dgm:t>
        <a:bodyPr/>
        <a:lstStyle/>
        <a:p>
          <a:endParaRPr lang="es-CO"/>
        </a:p>
      </dgm:t>
    </dgm:pt>
    <dgm:pt modelId="{CE45D1D9-1102-42C5-9605-028DAB54C2BA}" type="sibTrans" cxnId="{C646230A-64A7-4840-9D4F-4B054CA90745}">
      <dgm:prSet/>
      <dgm:spPr/>
      <dgm:t>
        <a:bodyPr/>
        <a:lstStyle/>
        <a:p>
          <a:endParaRPr lang="es-CO"/>
        </a:p>
      </dgm:t>
    </dgm:pt>
    <dgm:pt modelId="{9556DB65-0CFA-4E40-952E-BAABA6DC0D38}" type="pres">
      <dgm:prSet presAssocID="{4F175A4A-5B11-4D65-BF5E-0FF070DD7D4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78C264E-1903-447F-A058-A80BCAF9F295}" type="pres">
      <dgm:prSet presAssocID="{A693DE39-7BC0-46D6-A5F6-F587751B1F45}" presName="centerShape" presStyleLbl="node0" presStyleIdx="0" presStyleCnt="1"/>
      <dgm:spPr/>
      <dgm:t>
        <a:bodyPr/>
        <a:lstStyle/>
        <a:p>
          <a:endParaRPr lang="es-CO"/>
        </a:p>
      </dgm:t>
    </dgm:pt>
    <dgm:pt modelId="{9A306AF9-C6B0-4346-9563-D41795F90D0C}" type="pres">
      <dgm:prSet presAssocID="{B2E5D69D-709C-4C7B-A956-B669B8205D05}" presName="parTrans" presStyleLbl="sibTrans2D1" presStyleIdx="0" presStyleCnt="4"/>
      <dgm:spPr/>
      <dgm:t>
        <a:bodyPr/>
        <a:lstStyle/>
        <a:p>
          <a:endParaRPr lang="es-CO"/>
        </a:p>
      </dgm:t>
    </dgm:pt>
    <dgm:pt modelId="{09F3038A-8F8C-4268-A534-09C2CE776206}" type="pres">
      <dgm:prSet presAssocID="{B2E5D69D-709C-4C7B-A956-B669B8205D05}" presName="connectorText" presStyleLbl="sibTrans2D1" presStyleIdx="0" presStyleCnt="4"/>
      <dgm:spPr/>
      <dgm:t>
        <a:bodyPr/>
        <a:lstStyle/>
        <a:p>
          <a:endParaRPr lang="es-CO"/>
        </a:p>
      </dgm:t>
    </dgm:pt>
    <dgm:pt modelId="{42F66E65-5E70-4EB3-AC86-B16426BF8112}" type="pres">
      <dgm:prSet presAssocID="{B7D88665-4E76-4B7E-AEC5-0487A64FBB0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C64C4F0-A290-4569-982E-0A8D3E760B70}" type="pres">
      <dgm:prSet presAssocID="{4891D66C-756A-4D16-A654-EF2FCFDBDB1E}" presName="parTrans" presStyleLbl="sibTrans2D1" presStyleIdx="1" presStyleCnt="4"/>
      <dgm:spPr/>
      <dgm:t>
        <a:bodyPr/>
        <a:lstStyle/>
        <a:p>
          <a:endParaRPr lang="es-CO"/>
        </a:p>
      </dgm:t>
    </dgm:pt>
    <dgm:pt modelId="{E8293425-4E9A-415C-A31B-B205784056C2}" type="pres">
      <dgm:prSet presAssocID="{4891D66C-756A-4D16-A654-EF2FCFDBDB1E}" presName="connectorText" presStyleLbl="sibTrans2D1" presStyleIdx="1" presStyleCnt="4"/>
      <dgm:spPr/>
      <dgm:t>
        <a:bodyPr/>
        <a:lstStyle/>
        <a:p>
          <a:endParaRPr lang="es-CO"/>
        </a:p>
      </dgm:t>
    </dgm:pt>
    <dgm:pt modelId="{AA63BBAC-5B1A-4152-AB4D-C2FA94BD3773}" type="pres">
      <dgm:prSet presAssocID="{F78F537B-95C0-4D06-96FF-E400274E585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18E9A40-47FF-49E7-A40C-939F63DC8099}" type="pres">
      <dgm:prSet presAssocID="{D0CEF2A6-568E-4AD6-A51B-5455C2D300A0}" presName="parTrans" presStyleLbl="sibTrans2D1" presStyleIdx="2" presStyleCnt="4"/>
      <dgm:spPr/>
      <dgm:t>
        <a:bodyPr/>
        <a:lstStyle/>
        <a:p>
          <a:endParaRPr lang="es-CO"/>
        </a:p>
      </dgm:t>
    </dgm:pt>
    <dgm:pt modelId="{A5AA5EEA-E17B-4D5A-89C9-F0FF75DFB2F4}" type="pres">
      <dgm:prSet presAssocID="{D0CEF2A6-568E-4AD6-A51B-5455C2D300A0}" presName="connectorText" presStyleLbl="sibTrans2D1" presStyleIdx="2" presStyleCnt="4"/>
      <dgm:spPr/>
      <dgm:t>
        <a:bodyPr/>
        <a:lstStyle/>
        <a:p>
          <a:endParaRPr lang="es-CO"/>
        </a:p>
      </dgm:t>
    </dgm:pt>
    <dgm:pt modelId="{A68BAD3D-AD70-4E72-9D12-4C38D2CFB9FC}" type="pres">
      <dgm:prSet presAssocID="{9B1E9193-475F-4A98-8508-E3A62CF9A3F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B63C715-B529-4320-9ACA-76817E3B9C59}" type="pres">
      <dgm:prSet presAssocID="{02C93B41-C118-4FFE-BE58-3773AED147D8}" presName="parTrans" presStyleLbl="sibTrans2D1" presStyleIdx="3" presStyleCnt="4"/>
      <dgm:spPr/>
      <dgm:t>
        <a:bodyPr/>
        <a:lstStyle/>
        <a:p>
          <a:endParaRPr lang="es-CO"/>
        </a:p>
      </dgm:t>
    </dgm:pt>
    <dgm:pt modelId="{54AAE079-5A33-4026-9FC2-F6B014C2D621}" type="pres">
      <dgm:prSet presAssocID="{02C93B41-C118-4FFE-BE58-3773AED147D8}" presName="connectorText" presStyleLbl="sibTrans2D1" presStyleIdx="3" presStyleCnt="4"/>
      <dgm:spPr/>
      <dgm:t>
        <a:bodyPr/>
        <a:lstStyle/>
        <a:p>
          <a:endParaRPr lang="es-CO"/>
        </a:p>
      </dgm:t>
    </dgm:pt>
    <dgm:pt modelId="{48A70BCB-DD33-4014-AA24-118D6AED9CAA}" type="pres">
      <dgm:prSet presAssocID="{EB94EF0C-5A4C-463B-8CFA-5B355A90689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7997EB9-DCAA-4CA1-BD18-0F79EF8FD596}" srcId="{A693DE39-7BC0-46D6-A5F6-F587751B1F45}" destId="{B7D88665-4E76-4B7E-AEC5-0487A64FBB08}" srcOrd="0" destOrd="0" parTransId="{B2E5D69D-709C-4C7B-A956-B669B8205D05}" sibTransId="{B0D38D79-BEA2-42DD-B9A2-659BA5A8C0AD}"/>
    <dgm:cxn modelId="{ECA9A84E-EF0A-4FC7-911C-F676AAE1F40A}" type="presOf" srcId="{A693DE39-7BC0-46D6-A5F6-F587751B1F45}" destId="{478C264E-1903-447F-A058-A80BCAF9F295}" srcOrd="0" destOrd="0" presId="urn:microsoft.com/office/officeart/2005/8/layout/radial5"/>
    <dgm:cxn modelId="{FFF1EFC1-3665-42FC-91F2-60BB139E1DA0}" type="presOf" srcId="{D0CEF2A6-568E-4AD6-A51B-5455C2D300A0}" destId="{A5AA5EEA-E17B-4D5A-89C9-F0FF75DFB2F4}" srcOrd="1" destOrd="0" presId="urn:microsoft.com/office/officeart/2005/8/layout/radial5"/>
    <dgm:cxn modelId="{9631D1DA-D230-4294-8DE8-18D3B65A7661}" type="presOf" srcId="{4891D66C-756A-4D16-A654-EF2FCFDBDB1E}" destId="{E8293425-4E9A-415C-A31B-B205784056C2}" srcOrd="1" destOrd="0" presId="urn:microsoft.com/office/officeart/2005/8/layout/radial5"/>
    <dgm:cxn modelId="{761B23F7-EF27-4F9F-AAB3-DC0F07226BB4}" type="presOf" srcId="{B2E5D69D-709C-4C7B-A956-B669B8205D05}" destId="{9A306AF9-C6B0-4346-9563-D41795F90D0C}" srcOrd="0" destOrd="0" presId="urn:microsoft.com/office/officeart/2005/8/layout/radial5"/>
    <dgm:cxn modelId="{BDD8EDA7-7168-4A07-973C-DB6AF5EBE6C9}" type="presOf" srcId="{B2E5D69D-709C-4C7B-A956-B669B8205D05}" destId="{09F3038A-8F8C-4268-A534-09C2CE776206}" srcOrd="1" destOrd="0" presId="urn:microsoft.com/office/officeart/2005/8/layout/radial5"/>
    <dgm:cxn modelId="{E97B2568-B1D7-483D-8C47-EEFB5DC56CC5}" type="presOf" srcId="{4F175A4A-5B11-4D65-BF5E-0FF070DD7D4F}" destId="{9556DB65-0CFA-4E40-952E-BAABA6DC0D38}" srcOrd="0" destOrd="0" presId="urn:microsoft.com/office/officeart/2005/8/layout/radial5"/>
    <dgm:cxn modelId="{2E3E91A5-CD17-4E73-ABD0-C3A4158B0DE6}" type="presOf" srcId="{4891D66C-756A-4D16-A654-EF2FCFDBDB1E}" destId="{1C64C4F0-A290-4569-982E-0A8D3E760B70}" srcOrd="0" destOrd="0" presId="urn:microsoft.com/office/officeart/2005/8/layout/radial5"/>
    <dgm:cxn modelId="{68749079-4B1B-411C-8E7A-EFCCF20FCB01}" type="presOf" srcId="{B7D88665-4E76-4B7E-AEC5-0487A64FBB08}" destId="{42F66E65-5E70-4EB3-AC86-B16426BF8112}" srcOrd="0" destOrd="0" presId="urn:microsoft.com/office/officeart/2005/8/layout/radial5"/>
    <dgm:cxn modelId="{FCC53BB4-C84B-4370-AB6A-8F8425A67748}" srcId="{A693DE39-7BC0-46D6-A5F6-F587751B1F45}" destId="{9B1E9193-475F-4A98-8508-E3A62CF9A3FE}" srcOrd="2" destOrd="0" parTransId="{D0CEF2A6-568E-4AD6-A51B-5455C2D300A0}" sibTransId="{99F124C0-71CE-4425-9BE1-5B1A0590E49B}"/>
    <dgm:cxn modelId="{25103A7D-63AC-4F78-B99F-E2EF731B8F14}" type="presOf" srcId="{02C93B41-C118-4FFE-BE58-3773AED147D8}" destId="{9B63C715-B529-4320-9ACA-76817E3B9C59}" srcOrd="0" destOrd="0" presId="urn:microsoft.com/office/officeart/2005/8/layout/radial5"/>
    <dgm:cxn modelId="{BF0E650F-7D95-487F-BF3B-469066998812}" type="presOf" srcId="{02C93B41-C118-4FFE-BE58-3773AED147D8}" destId="{54AAE079-5A33-4026-9FC2-F6B014C2D621}" srcOrd="1" destOrd="0" presId="urn:microsoft.com/office/officeart/2005/8/layout/radial5"/>
    <dgm:cxn modelId="{E90E6CB1-EA6E-4EF4-9599-249CD4B54082}" type="presOf" srcId="{F78F537B-95C0-4D06-96FF-E400274E5859}" destId="{AA63BBAC-5B1A-4152-AB4D-C2FA94BD3773}" srcOrd="0" destOrd="0" presId="urn:microsoft.com/office/officeart/2005/8/layout/radial5"/>
    <dgm:cxn modelId="{84F49920-C944-4180-9AB5-CE283C1B1AB4}" type="presOf" srcId="{D0CEF2A6-568E-4AD6-A51B-5455C2D300A0}" destId="{218E9A40-47FF-49E7-A40C-939F63DC8099}" srcOrd="0" destOrd="0" presId="urn:microsoft.com/office/officeart/2005/8/layout/radial5"/>
    <dgm:cxn modelId="{A49FFC14-4DA1-416F-AE79-8AED20C0F5F8}" type="presOf" srcId="{9B1E9193-475F-4A98-8508-E3A62CF9A3FE}" destId="{A68BAD3D-AD70-4E72-9D12-4C38D2CFB9FC}" srcOrd="0" destOrd="0" presId="urn:microsoft.com/office/officeart/2005/8/layout/radial5"/>
    <dgm:cxn modelId="{C646230A-64A7-4840-9D4F-4B054CA90745}" srcId="{A693DE39-7BC0-46D6-A5F6-F587751B1F45}" destId="{EB94EF0C-5A4C-463B-8CFA-5B355A906895}" srcOrd="3" destOrd="0" parTransId="{02C93B41-C118-4FFE-BE58-3773AED147D8}" sibTransId="{CE45D1D9-1102-42C5-9605-028DAB54C2BA}"/>
    <dgm:cxn modelId="{D1F643CA-5C60-465B-9FB5-889408A46627}" srcId="{A693DE39-7BC0-46D6-A5F6-F587751B1F45}" destId="{F78F537B-95C0-4D06-96FF-E400274E5859}" srcOrd="1" destOrd="0" parTransId="{4891D66C-756A-4D16-A654-EF2FCFDBDB1E}" sibTransId="{0E7652F8-39AD-4E4A-A1A0-061B2C068313}"/>
    <dgm:cxn modelId="{43A83834-6900-4C83-86BB-A9177C874D8B}" type="presOf" srcId="{EB94EF0C-5A4C-463B-8CFA-5B355A906895}" destId="{48A70BCB-DD33-4014-AA24-118D6AED9CAA}" srcOrd="0" destOrd="0" presId="urn:microsoft.com/office/officeart/2005/8/layout/radial5"/>
    <dgm:cxn modelId="{DC6044B3-EBC9-4EF3-9EC0-333343AEAC51}" srcId="{4F175A4A-5B11-4D65-BF5E-0FF070DD7D4F}" destId="{A693DE39-7BC0-46D6-A5F6-F587751B1F45}" srcOrd="0" destOrd="0" parTransId="{59DA8904-D0B7-407F-A4EC-9BB1C187F58C}" sibTransId="{1EF78AB3-ED0D-4BC4-897C-E1BD0D32DF67}"/>
    <dgm:cxn modelId="{CCD356A7-66DB-47B6-95C7-8C8C240F74C8}" type="presParOf" srcId="{9556DB65-0CFA-4E40-952E-BAABA6DC0D38}" destId="{478C264E-1903-447F-A058-A80BCAF9F295}" srcOrd="0" destOrd="0" presId="urn:microsoft.com/office/officeart/2005/8/layout/radial5"/>
    <dgm:cxn modelId="{770793FA-4EDE-45C1-B76A-D1A20CADC21E}" type="presParOf" srcId="{9556DB65-0CFA-4E40-952E-BAABA6DC0D38}" destId="{9A306AF9-C6B0-4346-9563-D41795F90D0C}" srcOrd="1" destOrd="0" presId="urn:microsoft.com/office/officeart/2005/8/layout/radial5"/>
    <dgm:cxn modelId="{DC44A06C-702F-45AC-9FE1-F4B94AEB9A2D}" type="presParOf" srcId="{9A306AF9-C6B0-4346-9563-D41795F90D0C}" destId="{09F3038A-8F8C-4268-A534-09C2CE776206}" srcOrd="0" destOrd="0" presId="urn:microsoft.com/office/officeart/2005/8/layout/radial5"/>
    <dgm:cxn modelId="{7160B0EA-B0DA-45D6-A84A-76C7FFCAC24B}" type="presParOf" srcId="{9556DB65-0CFA-4E40-952E-BAABA6DC0D38}" destId="{42F66E65-5E70-4EB3-AC86-B16426BF8112}" srcOrd="2" destOrd="0" presId="urn:microsoft.com/office/officeart/2005/8/layout/radial5"/>
    <dgm:cxn modelId="{CE46859F-4617-4F7A-9B85-BA91DBE1EC90}" type="presParOf" srcId="{9556DB65-0CFA-4E40-952E-BAABA6DC0D38}" destId="{1C64C4F0-A290-4569-982E-0A8D3E760B70}" srcOrd="3" destOrd="0" presId="urn:microsoft.com/office/officeart/2005/8/layout/radial5"/>
    <dgm:cxn modelId="{C930AE78-C5C2-4664-BA25-C269F34EF8C6}" type="presParOf" srcId="{1C64C4F0-A290-4569-982E-0A8D3E760B70}" destId="{E8293425-4E9A-415C-A31B-B205784056C2}" srcOrd="0" destOrd="0" presId="urn:microsoft.com/office/officeart/2005/8/layout/radial5"/>
    <dgm:cxn modelId="{8C1BDFDB-FEA9-4814-AB2E-FD4B9A49F1B0}" type="presParOf" srcId="{9556DB65-0CFA-4E40-952E-BAABA6DC0D38}" destId="{AA63BBAC-5B1A-4152-AB4D-C2FA94BD3773}" srcOrd="4" destOrd="0" presId="urn:microsoft.com/office/officeart/2005/8/layout/radial5"/>
    <dgm:cxn modelId="{8A4A59E6-C72B-4FED-AA29-F2BEEB66C521}" type="presParOf" srcId="{9556DB65-0CFA-4E40-952E-BAABA6DC0D38}" destId="{218E9A40-47FF-49E7-A40C-939F63DC8099}" srcOrd="5" destOrd="0" presId="urn:microsoft.com/office/officeart/2005/8/layout/radial5"/>
    <dgm:cxn modelId="{E5E819A1-A533-4D52-89E7-DC6B00F7AFD8}" type="presParOf" srcId="{218E9A40-47FF-49E7-A40C-939F63DC8099}" destId="{A5AA5EEA-E17B-4D5A-89C9-F0FF75DFB2F4}" srcOrd="0" destOrd="0" presId="urn:microsoft.com/office/officeart/2005/8/layout/radial5"/>
    <dgm:cxn modelId="{CA212254-0823-4626-9DFA-8A8A4CA423BC}" type="presParOf" srcId="{9556DB65-0CFA-4E40-952E-BAABA6DC0D38}" destId="{A68BAD3D-AD70-4E72-9D12-4C38D2CFB9FC}" srcOrd="6" destOrd="0" presId="urn:microsoft.com/office/officeart/2005/8/layout/radial5"/>
    <dgm:cxn modelId="{83D94DDB-946A-4D0A-87EB-7B90FB23522D}" type="presParOf" srcId="{9556DB65-0CFA-4E40-952E-BAABA6DC0D38}" destId="{9B63C715-B529-4320-9ACA-76817E3B9C59}" srcOrd="7" destOrd="0" presId="urn:microsoft.com/office/officeart/2005/8/layout/radial5"/>
    <dgm:cxn modelId="{F4767F55-443E-4661-B721-5268D41A9638}" type="presParOf" srcId="{9B63C715-B529-4320-9ACA-76817E3B9C59}" destId="{54AAE079-5A33-4026-9FC2-F6B014C2D621}" srcOrd="0" destOrd="0" presId="urn:microsoft.com/office/officeart/2005/8/layout/radial5"/>
    <dgm:cxn modelId="{690543C9-261A-49FC-A7A8-E6B89B92E38E}" type="presParOf" srcId="{9556DB65-0CFA-4E40-952E-BAABA6DC0D38}" destId="{48A70BCB-DD33-4014-AA24-118D6AED9CA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F5AB14-202B-4C99-BD0C-20360C4D4996}" type="doc">
      <dgm:prSet loTypeId="urn:microsoft.com/office/officeart/2005/8/layout/process1" loCatId="process" qsTypeId="urn:microsoft.com/office/officeart/2005/8/quickstyle/simple1" qsCatId="simple" csTypeId="urn:microsoft.com/office/officeart/2005/8/colors/colorful1#2" csCatId="colorful" phldr="1"/>
      <dgm:spPr/>
    </dgm:pt>
    <dgm:pt modelId="{94CD08A5-ABDF-442C-A550-AC1540D62F5A}">
      <dgm:prSet phldrT="[Texto]" custT="1"/>
      <dgm:spPr/>
      <dgm:t>
        <a:bodyPr/>
        <a:lstStyle/>
        <a:p>
          <a:endParaRPr lang="es-CO" sz="2000" dirty="0" smtClean="0"/>
        </a:p>
        <a:p>
          <a:endParaRPr lang="es-CO" sz="2000" dirty="0" smtClean="0"/>
        </a:p>
        <a:p>
          <a:r>
            <a:rPr lang="es-CO" sz="2000" dirty="0" smtClean="0"/>
            <a:t>Implementación  de Referentes Técnicos de Primera Infancia</a:t>
          </a:r>
        </a:p>
        <a:p>
          <a:endParaRPr lang="es-CO" sz="2000" dirty="0" smtClean="0">
            <a:solidFill>
              <a:srgbClr val="FF0000"/>
            </a:solidFill>
          </a:endParaRPr>
        </a:p>
        <a:p>
          <a:endParaRPr lang="es-CO" sz="2000" dirty="0">
            <a:solidFill>
              <a:srgbClr val="FF0000"/>
            </a:solidFill>
          </a:endParaRPr>
        </a:p>
      </dgm:t>
    </dgm:pt>
    <dgm:pt modelId="{2AEE0DF1-5A35-41FC-B880-D4B59028416A}" type="parTrans" cxnId="{338580A2-6B52-4111-A9C9-3E35BFA418A6}">
      <dgm:prSet/>
      <dgm:spPr/>
      <dgm:t>
        <a:bodyPr/>
        <a:lstStyle/>
        <a:p>
          <a:endParaRPr lang="es-CO" sz="1600"/>
        </a:p>
      </dgm:t>
    </dgm:pt>
    <dgm:pt modelId="{14B0985F-3A6E-44A2-BCB6-1B10C06960BF}" type="sibTrans" cxnId="{338580A2-6B52-4111-A9C9-3E35BFA418A6}">
      <dgm:prSet custT="1"/>
      <dgm:spPr/>
      <dgm:t>
        <a:bodyPr/>
        <a:lstStyle/>
        <a:p>
          <a:endParaRPr lang="es-CO" sz="1400"/>
        </a:p>
      </dgm:t>
    </dgm:pt>
    <dgm:pt modelId="{0AB196C7-A1C8-499D-97B6-4AF1FCD1A937}">
      <dgm:prSet phldrT="[Texto]" custT="1"/>
      <dgm:spPr/>
      <dgm:t>
        <a:bodyPr/>
        <a:lstStyle/>
        <a:p>
          <a:r>
            <a:rPr lang="es-CO" sz="1800" dirty="0" smtClean="0"/>
            <a:t>Asistencia técnica: Acompañamiento y Seguimiento al cumplimiento de los referentes técnicos de Educación Inicial</a:t>
          </a:r>
          <a:endParaRPr lang="es-CO" sz="1800" dirty="0"/>
        </a:p>
      </dgm:t>
    </dgm:pt>
    <dgm:pt modelId="{CD620AB5-B9A2-427D-82B7-B50DA646BC39}" type="parTrans" cxnId="{CCC7DBBC-BEC7-4463-A406-89C3AF8E56B8}">
      <dgm:prSet/>
      <dgm:spPr/>
      <dgm:t>
        <a:bodyPr/>
        <a:lstStyle/>
        <a:p>
          <a:endParaRPr lang="es-CO" sz="1600"/>
        </a:p>
      </dgm:t>
    </dgm:pt>
    <dgm:pt modelId="{941C5516-C5EA-49B3-A3A2-82E6C3A239F7}" type="sibTrans" cxnId="{CCC7DBBC-BEC7-4463-A406-89C3AF8E56B8}">
      <dgm:prSet custT="1"/>
      <dgm:spPr/>
      <dgm:t>
        <a:bodyPr/>
        <a:lstStyle/>
        <a:p>
          <a:endParaRPr lang="es-CO" sz="1400"/>
        </a:p>
      </dgm:t>
    </dgm:pt>
    <dgm:pt modelId="{294637F0-23DA-4434-B169-91F93EA12343}">
      <dgm:prSet phldrT="[Texto]" custT="1"/>
      <dgm:spPr/>
      <dgm:t>
        <a:bodyPr/>
        <a:lstStyle/>
        <a:p>
          <a:r>
            <a:rPr lang="es-CO" sz="1800" dirty="0" smtClean="0"/>
            <a:t>Creación de equipos de estudios que permitan obtener documentos  que den cuenta sobre la implementación de los referentes</a:t>
          </a:r>
          <a:endParaRPr lang="es-CO" sz="1800" dirty="0"/>
        </a:p>
      </dgm:t>
    </dgm:pt>
    <dgm:pt modelId="{D312B70D-5E60-4B7F-BED6-8632DB291D96}" type="parTrans" cxnId="{5B430223-8CBF-4C88-913F-3C61D1124473}">
      <dgm:prSet/>
      <dgm:spPr/>
      <dgm:t>
        <a:bodyPr/>
        <a:lstStyle/>
        <a:p>
          <a:endParaRPr lang="es-CO" sz="1600"/>
        </a:p>
      </dgm:t>
    </dgm:pt>
    <dgm:pt modelId="{3FA62D0A-3F00-4D87-B894-A6658DD8551D}" type="sibTrans" cxnId="{5B430223-8CBF-4C88-913F-3C61D1124473}">
      <dgm:prSet/>
      <dgm:spPr/>
      <dgm:t>
        <a:bodyPr/>
        <a:lstStyle/>
        <a:p>
          <a:endParaRPr lang="es-CO" sz="1600"/>
        </a:p>
      </dgm:t>
    </dgm:pt>
    <dgm:pt modelId="{EC2A1974-A58C-4654-9725-1A46195A5014}" type="pres">
      <dgm:prSet presAssocID="{04F5AB14-202B-4C99-BD0C-20360C4D4996}" presName="Name0" presStyleCnt="0">
        <dgm:presLayoutVars>
          <dgm:dir/>
          <dgm:resizeHandles val="exact"/>
        </dgm:presLayoutVars>
      </dgm:prSet>
      <dgm:spPr/>
    </dgm:pt>
    <dgm:pt modelId="{5AB9B09E-609C-4350-9A67-EAC664313991}" type="pres">
      <dgm:prSet presAssocID="{94CD08A5-ABDF-442C-A550-AC1540D62F5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840A9BF-CC59-44EA-8848-A5023687D7EF}" type="pres">
      <dgm:prSet presAssocID="{14B0985F-3A6E-44A2-BCB6-1B10C06960BF}" presName="sibTrans" presStyleLbl="sibTrans2D1" presStyleIdx="0" presStyleCnt="2"/>
      <dgm:spPr/>
      <dgm:t>
        <a:bodyPr/>
        <a:lstStyle/>
        <a:p>
          <a:endParaRPr lang="es-CO"/>
        </a:p>
      </dgm:t>
    </dgm:pt>
    <dgm:pt modelId="{96334B8C-A05A-4153-85E1-11566DC3250F}" type="pres">
      <dgm:prSet presAssocID="{14B0985F-3A6E-44A2-BCB6-1B10C06960BF}" presName="connectorText" presStyleLbl="sibTrans2D1" presStyleIdx="0" presStyleCnt="2"/>
      <dgm:spPr/>
      <dgm:t>
        <a:bodyPr/>
        <a:lstStyle/>
        <a:p>
          <a:endParaRPr lang="es-CO"/>
        </a:p>
      </dgm:t>
    </dgm:pt>
    <dgm:pt modelId="{D87D0337-0E0F-414A-9BED-72E5AFCC731B}" type="pres">
      <dgm:prSet presAssocID="{0AB196C7-A1C8-499D-97B6-4AF1FCD1A93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1C5070C-4054-45B1-AB66-BA1E805F95E9}" type="pres">
      <dgm:prSet presAssocID="{941C5516-C5EA-49B3-A3A2-82E6C3A239F7}" presName="sibTrans" presStyleLbl="sibTrans2D1" presStyleIdx="1" presStyleCnt="2"/>
      <dgm:spPr/>
      <dgm:t>
        <a:bodyPr/>
        <a:lstStyle/>
        <a:p>
          <a:endParaRPr lang="es-CO"/>
        </a:p>
      </dgm:t>
    </dgm:pt>
    <dgm:pt modelId="{4FD6033A-91F1-46F1-BE5D-778A6B394E96}" type="pres">
      <dgm:prSet presAssocID="{941C5516-C5EA-49B3-A3A2-82E6C3A239F7}" presName="connectorText" presStyleLbl="sibTrans2D1" presStyleIdx="1" presStyleCnt="2"/>
      <dgm:spPr/>
      <dgm:t>
        <a:bodyPr/>
        <a:lstStyle/>
        <a:p>
          <a:endParaRPr lang="es-CO"/>
        </a:p>
      </dgm:t>
    </dgm:pt>
    <dgm:pt modelId="{D762C271-ED89-433A-80C3-716590EFE1E4}" type="pres">
      <dgm:prSet presAssocID="{294637F0-23DA-4434-B169-91F93EA1234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DB8E517-BA80-4BBB-BD52-B51379381D56}" type="presOf" srcId="{14B0985F-3A6E-44A2-BCB6-1B10C06960BF}" destId="{96334B8C-A05A-4153-85E1-11566DC3250F}" srcOrd="1" destOrd="0" presId="urn:microsoft.com/office/officeart/2005/8/layout/process1"/>
    <dgm:cxn modelId="{CCC7DBBC-BEC7-4463-A406-89C3AF8E56B8}" srcId="{04F5AB14-202B-4C99-BD0C-20360C4D4996}" destId="{0AB196C7-A1C8-499D-97B6-4AF1FCD1A937}" srcOrd="1" destOrd="0" parTransId="{CD620AB5-B9A2-427D-82B7-B50DA646BC39}" sibTransId="{941C5516-C5EA-49B3-A3A2-82E6C3A239F7}"/>
    <dgm:cxn modelId="{8AE1CA87-459E-434A-9E8C-4DA0518B01FF}" type="presOf" srcId="{14B0985F-3A6E-44A2-BCB6-1B10C06960BF}" destId="{A840A9BF-CC59-44EA-8848-A5023687D7EF}" srcOrd="0" destOrd="0" presId="urn:microsoft.com/office/officeart/2005/8/layout/process1"/>
    <dgm:cxn modelId="{ECAF3B33-265E-44D3-A269-A0BD8735D18F}" type="presOf" srcId="{941C5516-C5EA-49B3-A3A2-82E6C3A239F7}" destId="{61C5070C-4054-45B1-AB66-BA1E805F95E9}" srcOrd="0" destOrd="0" presId="urn:microsoft.com/office/officeart/2005/8/layout/process1"/>
    <dgm:cxn modelId="{A364EBEF-AC9E-43B3-ADCD-C62195293A79}" type="presOf" srcId="{941C5516-C5EA-49B3-A3A2-82E6C3A239F7}" destId="{4FD6033A-91F1-46F1-BE5D-778A6B394E96}" srcOrd="1" destOrd="0" presId="urn:microsoft.com/office/officeart/2005/8/layout/process1"/>
    <dgm:cxn modelId="{338580A2-6B52-4111-A9C9-3E35BFA418A6}" srcId="{04F5AB14-202B-4C99-BD0C-20360C4D4996}" destId="{94CD08A5-ABDF-442C-A550-AC1540D62F5A}" srcOrd="0" destOrd="0" parTransId="{2AEE0DF1-5A35-41FC-B880-D4B59028416A}" sibTransId="{14B0985F-3A6E-44A2-BCB6-1B10C06960BF}"/>
    <dgm:cxn modelId="{645CF33B-27D4-4F5C-9E5C-ADB24CE4DC06}" type="presOf" srcId="{94CD08A5-ABDF-442C-A550-AC1540D62F5A}" destId="{5AB9B09E-609C-4350-9A67-EAC664313991}" srcOrd="0" destOrd="0" presId="urn:microsoft.com/office/officeart/2005/8/layout/process1"/>
    <dgm:cxn modelId="{DA4E79F0-017D-4905-8FE2-579E09C68782}" type="presOf" srcId="{294637F0-23DA-4434-B169-91F93EA12343}" destId="{D762C271-ED89-433A-80C3-716590EFE1E4}" srcOrd="0" destOrd="0" presId="urn:microsoft.com/office/officeart/2005/8/layout/process1"/>
    <dgm:cxn modelId="{877B1B69-E49F-42B9-8BBE-51B430F2B558}" type="presOf" srcId="{0AB196C7-A1C8-499D-97B6-4AF1FCD1A937}" destId="{D87D0337-0E0F-414A-9BED-72E5AFCC731B}" srcOrd="0" destOrd="0" presId="urn:microsoft.com/office/officeart/2005/8/layout/process1"/>
    <dgm:cxn modelId="{728CEC4D-D4D2-4599-A7C3-3B4C2FB34EA0}" type="presOf" srcId="{04F5AB14-202B-4C99-BD0C-20360C4D4996}" destId="{EC2A1974-A58C-4654-9725-1A46195A5014}" srcOrd="0" destOrd="0" presId="urn:microsoft.com/office/officeart/2005/8/layout/process1"/>
    <dgm:cxn modelId="{5B430223-8CBF-4C88-913F-3C61D1124473}" srcId="{04F5AB14-202B-4C99-BD0C-20360C4D4996}" destId="{294637F0-23DA-4434-B169-91F93EA12343}" srcOrd="2" destOrd="0" parTransId="{D312B70D-5E60-4B7F-BED6-8632DB291D96}" sibTransId="{3FA62D0A-3F00-4D87-B894-A6658DD8551D}"/>
    <dgm:cxn modelId="{4B485C6E-2A27-486B-8CBF-66BA61AF8BBA}" type="presParOf" srcId="{EC2A1974-A58C-4654-9725-1A46195A5014}" destId="{5AB9B09E-609C-4350-9A67-EAC664313991}" srcOrd="0" destOrd="0" presId="urn:microsoft.com/office/officeart/2005/8/layout/process1"/>
    <dgm:cxn modelId="{29007991-7DC9-4F4D-A2CA-93E0F4CE69F0}" type="presParOf" srcId="{EC2A1974-A58C-4654-9725-1A46195A5014}" destId="{A840A9BF-CC59-44EA-8848-A5023687D7EF}" srcOrd="1" destOrd="0" presId="urn:microsoft.com/office/officeart/2005/8/layout/process1"/>
    <dgm:cxn modelId="{7E0B9334-5475-4B5C-8A2F-D734130AE8F9}" type="presParOf" srcId="{A840A9BF-CC59-44EA-8848-A5023687D7EF}" destId="{96334B8C-A05A-4153-85E1-11566DC3250F}" srcOrd="0" destOrd="0" presId="urn:microsoft.com/office/officeart/2005/8/layout/process1"/>
    <dgm:cxn modelId="{7909B37E-0621-4EA7-A485-DFB1C13A28FB}" type="presParOf" srcId="{EC2A1974-A58C-4654-9725-1A46195A5014}" destId="{D87D0337-0E0F-414A-9BED-72E5AFCC731B}" srcOrd="2" destOrd="0" presId="urn:microsoft.com/office/officeart/2005/8/layout/process1"/>
    <dgm:cxn modelId="{FEE8DE00-37E7-4AF9-8A82-2547BFB6D99F}" type="presParOf" srcId="{EC2A1974-A58C-4654-9725-1A46195A5014}" destId="{61C5070C-4054-45B1-AB66-BA1E805F95E9}" srcOrd="3" destOrd="0" presId="urn:microsoft.com/office/officeart/2005/8/layout/process1"/>
    <dgm:cxn modelId="{BEDEBEE7-70E0-431D-9B3E-6D6C33B79327}" type="presParOf" srcId="{61C5070C-4054-45B1-AB66-BA1E805F95E9}" destId="{4FD6033A-91F1-46F1-BE5D-778A6B394E96}" srcOrd="0" destOrd="0" presId="urn:microsoft.com/office/officeart/2005/8/layout/process1"/>
    <dgm:cxn modelId="{84369C75-8B11-4A8F-8B49-B557510B2F00}" type="presParOf" srcId="{EC2A1974-A58C-4654-9725-1A46195A5014}" destId="{D762C271-ED89-433A-80C3-716590EFE1E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FCD277-4A97-4C83-9698-96D8B682BD4C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3007330E-A848-442D-B4D8-6F4B04381288}">
      <dgm:prSet phldrT="[Texto]"/>
      <dgm:spPr/>
      <dgm:t>
        <a:bodyPr/>
        <a:lstStyle/>
        <a:p>
          <a:r>
            <a:rPr lang="es-CO" dirty="0" smtClean="0"/>
            <a:t>Asistencia Técnica  ICBF –SEM</a:t>
          </a:r>
        </a:p>
      </dgm:t>
    </dgm:pt>
    <dgm:pt modelId="{5AD1E81E-98E0-4B26-B879-2156767D5B4A}" type="parTrans" cxnId="{3E50D063-32B4-49C3-8E3A-E533D462C279}">
      <dgm:prSet/>
      <dgm:spPr/>
      <dgm:t>
        <a:bodyPr/>
        <a:lstStyle/>
        <a:p>
          <a:endParaRPr lang="es-CO"/>
        </a:p>
      </dgm:t>
    </dgm:pt>
    <dgm:pt modelId="{8101803D-1B88-402C-8CD9-1957DD73A5CD}" type="sibTrans" cxnId="{3E50D063-32B4-49C3-8E3A-E533D462C279}">
      <dgm:prSet/>
      <dgm:spPr/>
      <dgm:t>
        <a:bodyPr/>
        <a:lstStyle/>
        <a:p>
          <a:endParaRPr lang="es-CO"/>
        </a:p>
      </dgm:t>
    </dgm:pt>
    <dgm:pt modelId="{98ECFF20-F242-4A4B-98BC-1F14C6A70574}">
      <dgm:prSet phldrT="[Texto]"/>
      <dgm:spPr/>
      <dgm:t>
        <a:bodyPr/>
        <a:lstStyle/>
        <a:p>
          <a:r>
            <a:rPr lang="es-CO" dirty="0" smtClean="0"/>
            <a:t>Acompañamiento actividades Programadas</a:t>
          </a:r>
        </a:p>
      </dgm:t>
    </dgm:pt>
    <dgm:pt modelId="{8A1EBDFC-F8F8-4351-B7DA-5C8690AE7E1C}" type="parTrans" cxnId="{FE0C16B7-6473-4BBC-8341-A37ABC5F5CBB}">
      <dgm:prSet/>
      <dgm:spPr/>
      <dgm:t>
        <a:bodyPr/>
        <a:lstStyle/>
        <a:p>
          <a:endParaRPr lang="es-CO"/>
        </a:p>
      </dgm:t>
    </dgm:pt>
    <dgm:pt modelId="{5E4EABBE-BE8E-44D0-B9C2-6327CBFDD01C}" type="sibTrans" cxnId="{FE0C16B7-6473-4BBC-8341-A37ABC5F5CBB}">
      <dgm:prSet/>
      <dgm:spPr/>
      <dgm:t>
        <a:bodyPr/>
        <a:lstStyle/>
        <a:p>
          <a:endParaRPr lang="es-CO"/>
        </a:p>
      </dgm:t>
    </dgm:pt>
    <dgm:pt modelId="{A7FEB7E3-EC61-466D-98EB-C1C22C723E2D}">
      <dgm:prSet phldrT="[Texto]"/>
      <dgm:spPr/>
      <dgm:t>
        <a:bodyPr/>
        <a:lstStyle/>
        <a:p>
          <a:r>
            <a:rPr lang="es-CO" dirty="0" smtClean="0"/>
            <a:t>Seguimiento a solicitudes de los entornos  en la Garantía de derechos</a:t>
          </a:r>
        </a:p>
        <a:p>
          <a:endParaRPr lang="es-CO" dirty="0"/>
        </a:p>
      </dgm:t>
    </dgm:pt>
    <dgm:pt modelId="{1BC5F6D0-F12D-4889-8824-8BB15128AA78}" type="parTrans" cxnId="{C0E4A6B1-BDC0-4CCB-A756-D1CB623E7963}">
      <dgm:prSet/>
      <dgm:spPr/>
      <dgm:t>
        <a:bodyPr/>
        <a:lstStyle/>
        <a:p>
          <a:endParaRPr lang="es-CO"/>
        </a:p>
      </dgm:t>
    </dgm:pt>
    <dgm:pt modelId="{50258C74-EF76-414F-9BF0-4C176BFCAFF0}" type="sibTrans" cxnId="{C0E4A6B1-BDC0-4CCB-A756-D1CB623E7963}">
      <dgm:prSet/>
      <dgm:spPr/>
      <dgm:t>
        <a:bodyPr/>
        <a:lstStyle/>
        <a:p>
          <a:endParaRPr lang="es-CO"/>
        </a:p>
      </dgm:t>
    </dgm:pt>
    <dgm:pt modelId="{8C3E707A-F803-432D-B05B-F7C260A72C94}">
      <dgm:prSet phldrT="[Texto]"/>
      <dgm:spPr/>
      <dgm:t>
        <a:bodyPr/>
        <a:lstStyle/>
        <a:p>
          <a:r>
            <a:rPr lang="es-CO" dirty="0" smtClean="0"/>
            <a:t>Implementación del modelo de Gestión de Calidad Primera Infancia</a:t>
          </a:r>
        </a:p>
      </dgm:t>
    </dgm:pt>
    <dgm:pt modelId="{42FB6EDF-140A-42D0-B6A5-E5B89ADC0610}" type="parTrans" cxnId="{E0EEC4EF-007C-4689-B076-9354BC2AB434}">
      <dgm:prSet/>
      <dgm:spPr/>
      <dgm:t>
        <a:bodyPr/>
        <a:lstStyle/>
        <a:p>
          <a:endParaRPr lang="es-CO"/>
        </a:p>
      </dgm:t>
    </dgm:pt>
    <dgm:pt modelId="{1036AC55-CBB2-4E77-B794-8FD7A43777A2}" type="sibTrans" cxnId="{E0EEC4EF-007C-4689-B076-9354BC2AB434}">
      <dgm:prSet/>
      <dgm:spPr/>
      <dgm:t>
        <a:bodyPr/>
        <a:lstStyle/>
        <a:p>
          <a:endParaRPr lang="es-CO"/>
        </a:p>
      </dgm:t>
    </dgm:pt>
    <dgm:pt modelId="{0A8495AB-7F2A-45FA-8617-57C5AAE633DA}" type="pres">
      <dgm:prSet presAssocID="{1AFCD277-4A97-4C83-9698-96D8B682BD4C}" presName="Name0" presStyleCnt="0">
        <dgm:presLayoutVars>
          <dgm:dir/>
          <dgm:resizeHandles val="exact"/>
        </dgm:presLayoutVars>
      </dgm:prSet>
      <dgm:spPr/>
    </dgm:pt>
    <dgm:pt modelId="{5160D758-F370-4282-AAD8-815E55EBA1C3}" type="pres">
      <dgm:prSet presAssocID="{1AFCD277-4A97-4C83-9698-96D8B682BD4C}" presName="fgShape" presStyleLbl="fgShp" presStyleIdx="0" presStyleCnt="1"/>
      <dgm:spPr/>
    </dgm:pt>
    <dgm:pt modelId="{A0E28FE5-810F-45DF-9A50-E6EB35433DA9}" type="pres">
      <dgm:prSet presAssocID="{1AFCD277-4A97-4C83-9698-96D8B682BD4C}" presName="linComp" presStyleCnt="0"/>
      <dgm:spPr/>
    </dgm:pt>
    <dgm:pt modelId="{63A13BB8-1651-47E8-8434-466AE89BF8C2}" type="pres">
      <dgm:prSet presAssocID="{3007330E-A848-442D-B4D8-6F4B04381288}" presName="compNode" presStyleCnt="0"/>
      <dgm:spPr/>
    </dgm:pt>
    <dgm:pt modelId="{7D184954-9F14-42EC-AFF8-A125A62D1BA9}" type="pres">
      <dgm:prSet presAssocID="{3007330E-A848-442D-B4D8-6F4B04381288}" presName="bkgdShape" presStyleLbl="node1" presStyleIdx="0" presStyleCnt="4"/>
      <dgm:spPr/>
      <dgm:t>
        <a:bodyPr/>
        <a:lstStyle/>
        <a:p>
          <a:endParaRPr lang="es-CO"/>
        </a:p>
      </dgm:t>
    </dgm:pt>
    <dgm:pt modelId="{162E1449-FD9E-4B5D-A8BD-7902679FC296}" type="pres">
      <dgm:prSet presAssocID="{3007330E-A848-442D-B4D8-6F4B04381288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1EE338A-D6A0-4293-B990-EE133D37D6C2}" type="pres">
      <dgm:prSet presAssocID="{3007330E-A848-442D-B4D8-6F4B04381288}" presName="invisiNode" presStyleLbl="node1" presStyleIdx="0" presStyleCnt="4"/>
      <dgm:spPr/>
    </dgm:pt>
    <dgm:pt modelId="{B0EEB0B7-E1E4-4BFB-97BD-BE34C8766F91}" type="pres">
      <dgm:prSet presAssocID="{3007330E-A848-442D-B4D8-6F4B04381288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</dgm:spPr>
    </dgm:pt>
    <dgm:pt modelId="{AC21453F-77AF-40DD-85FA-3D387B41FA8E}" type="pres">
      <dgm:prSet presAssocID="{8101803D-1B88-402C-8CD9-1957DD73A5CD}" presName="sibTrans" presStyleLbl="sibTrans2D1" presStyleIdx="0" presStyleCnt="0"/>
      <dgm:spPr/>
      <dgm:t>
        <a:bodyPr/>
        <a:lstStyle/>
        <a:p>
          <a:endParaRPr lang="es-CO"/>
        </a:p>
      </dgm:t>
    </dgm:pt>
    <dgm:pt modelId="{E9A87354-FD5B-42AA-A5AF-0905FFE69F48}" type="pres">
      <dgm:prSet presAssocID="{98ECFF20-F242-4A4B-98BC-1F14C6A70574}" presName="compNode" presStyleCnt="0"/>
      <dgm:spPr/>
    </dgm:pt>
    <dgm:pt modelId="{B710B3BF-0B92-4E72-BA68-2889741BA090}" type="pres">
      <dgm:prSet presAssocID="{98ECFF20-F242-4A4B-98BC-1F14C6A70574}" presName="bkgdShape" presStyleLbl="node1" presStyleIdx="1" presStyleCnt="4" custLinFactNeighborY="1824"/>
      <dgm:spPr/>
      <dgm:t>
        <a:bodyPr/>
        <a:lstStyle/>
        <a:p>
          <a:endParaRPr lang="es-CO"/>
        </a:p>
      </dgm:t>
    </dgm:pt>
    <dgm:pt modelId="{10C93B5E-5A13-499E-ACEB-D020EE2AE091}" type="pres">
      <dgm:prSet presAssocID="{98ECFF20-F242-4A4B-98BC-1F14C6A70574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5CE4A0F-EDB0-430F-8F44-4D6C6871517D}" type="pres">
      <dgm:prSet presAssocID="{98ECFF20-F242-4A4B-98BC-1F14C6A70574}" presName="invisiNode" presStyleLbl="node1" presStyleIdx="1" presStyleCnt="4"/>
      <dgm:spPr/>
    </dgm:pt>
    <dgm:pt modelId="{964E82BB-D4B3-4DEA-B860-B1FDB9DE3CF4}" type="pres">
      <dgm:prSet presAssocID="{98ECFF20-F242-4A4B-98BC-1F14C6A70574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</dgm:spPr>
    </dgm:pt>
    <dgm:pt modelId="{080720A3-C53D-4393-9FEB-77BF40346493}" type="pres">
      <dgm:prSet presAssocID="{5E4EABBE-BE8E-44D0-B9C2-6327CBFDD01C}" presName="sibTrans" presStyleLbl="sibTrans2D1" presStyleIdx="0" presStyleCnt="0"/>
      <dgm:spPr/>
      <dgm:t>
        <a:bodyPr/>
        <a:lstStyle/>
        <a:p>
          <a:endParaRPr lang="es-CO"/>
        </a:p>
      </dgm:t>
    </dgm:pt>
    <dgm:pt modelId="{79F2D135-B34F-46DB-AFD6-CF1AD4DE71BC}" type="pres">
      <dgm:prSet presAssocID="{A7FEB7E3-EC61-466D-98EB-C1C22C723E2D}" presName="compNode" presStyleCnt="0"/>
      <dgm:spPr/>
    </dgm:pt>
    <dgm:pt modelId="{6F905175-5182-46F4-B036-61FC11C76C04}" type="pres">
      <dgm:prSet presAssocID="{A7FEB7E3-EC61-466D-98EB-C1C22C723E2D}" presName="bkgdShape" presStyleLbl="node1" presStyleIdx="2" presStyleCnt="4"/>
      <dgm:spPr/>
      <dgm:t>
        <a:bodyPr/>
        <a:lstStyle/>
        <a:p>
          <a:endParaRPr lang="es-CO"/>
        </a:p>
      </dgm:t>
    </dgm:pt>
    <dgm:pt modelId="{40CCD992-1326-468C-8527-D1C965E255F5}" type="pres">
      <dgm:prSet presAssocID="{A7FEB7E3-EC61-466D-98EB-C1C22C723E2D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C3DEEE6-3CB3-4414-9672-06D290969BAA}" type="pres">
      <dgm:prSet presAssocID="{A7FEB7E3-EC61-466D-98EB-C1C22C723E2D}" presName="invisiNode" presStyleLbl="node1" presStyleIdx="2" presStyleCnt="4"/>
      <dgm:spPr/>
    </dgm:pt>
    <dgm:pt modelId="{A7825541-0413-41DD-B4FE-D5587DE5F410}" type="pres">
      <dgm:prSet presAssocID="{A7FEB7E3-EC61-466D-98EB-C1C22C723E2D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99496880-2462-4C23-AFA0-D81C251628D3}" type="pres">
      <dgm:prSet presAssocID="{50258C74-EF76-414F-9BF0-4C176BFCAFF0}" presName="sibTrans" presStyleLbl="sibTrans2D1" presStyleIdx="0" presStyleCnt="0"/>
      <dgm:spPr/>
      <dgm:t>
        <a:bodyPr/>
        <a:lstStyle/>
        <a:p>
          <a:endParaRPr lang="es-CO"/>
        </a:p>
      </dgm:t>
    </dgm:pt>
    <dgm:pt modelId="{CFCE3BED-8ADB-4C14-9A3D-1C932542CF00}" type="pres">
      <dgm:prSet presAssocID="{8C3E707A-F803-432D-B05B-F7C260A72C94}" presName="compNode" presStyleCnt="0"/>
      <dgm:spPr/>
    </dgm:pt>
    <dgm:pt modelId="{0D406949-FC91-40FF-89E6-6E0CEBE6197D}" type="pres">
      <dgm:prSet presAssocID="{8C3E707A-F803-432D-B05B-F7C260A72C94}" presName="bkgdShape" presStyleLbl="node1" presStyleIdx="3" presStyleCnt="4"/>
      <dgm:spPr/>
      <dgm:t>
        <a:bodyPr/>
        <a:lstStyle/>
        <a:p>
          <a:endParaRPr lang="es-CO"/>
        </a:p>
      </dgm:t>
    </dgm:pt>
    <dgm:pt modelId="{966D5391-B218-4ED0-88BB-A5C223BDEC28}" type="pres">
      <dgm:prSet presAssocID="{8C3E707A-F803-432D-B05B-F7C260A72C94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D844AE6-4336-42E5-B8C8-DCE5F09D4990}" type="pres">
      <dgm:prSet presAssocID="{8C3E707A-F803-432D-B05B-F7C260A72C94}" presName="invisiNode" presStyleLbl="node1" presStyleIdx="3" presStyleCnt="4"/>
      <dgm:spPr/>
    </dgm:pt>
    <dgm:pt modelId="{1554A951-2DD0-41FC-AC10-E5AA81820FE4}" type="pres">
      <dgm:prSet presAssocID="{8C3E707A-F803-432D-B05B-F7C260A72C94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</dgm:spPr>
    </dgm:pt>
  </dgm:ptLst>
  <dgm:cxnLst>
    <dgm:cxn modelId="{A65F0E2D-721D-46E4-B809-921377C332D2}" type="presOf" srcId="{8101803D-1B88-402C-8CD9-1957DD73A5CD}" destId="{AC21453F-77AF-40DD-85FA-3D387B41FA8E}" srcOrd="0" destOrd="0" presId="urn:microsoft.com/office/officeart/2005/8/layout/hList7#1"/>
    <dgm:cxn modelId="{D5B4DD55-499E-42EE-8154-224BFFC7560A}" type="presOf" srcId="{A7FEB7E3-EC61-466D-98EB-C1C22C723E2D}" destId="{6F905175-5182-46F4-B036-61FC11C76C04}" srcOrd="0" destOrd="0" presId="urn:microsoft.com/office/officeart/2005/8/layout/hList7#1"/>
    <dgm:cxn modelId="{C8754C91-F594-445A-8C51-1D5333874BDD}" type="presOf" srcId="{98ECFF20-F242-4A4B-98BC-1F14C6A70574}" destId="{10C93B5E-5A13-499E-ACEB-D020EE2AE091}" srcOrd="1" destOrd="0" presId="urn:microsoft.com/office/officeart/2005/8/layout/hList7#1"/>
    <dgm:cxn modelId="{51C672F5-4288-4620-AE44-7F4C171666CB}" type="presOf" srcId="{5E4EABBE-BE8E-44D0-B9C2-6327CBFDD01C}" destId="{080720A3-C53D-4393-9FEB-77BF40346493}" srcOrd="0" destOrd="0" presId="urn:microsoft.com/office/officeart/2005/8/layout/hList7#1"/>
    <dgm:cxn modelId="{40A8A9EC-B46C-463C-AA5E-6525A2D2FB9A}" type="presOf" srcId="{50258C74-EF76-414F-9BF0-4C176BFCAFF0}" destId="{99496880-2462-4C23-AFA0-D81C251628D3}" srcOrd="0" destOrd="0" presId="urn:microsoft.com/office/officeart/2005/8/layout/hList7#1"/>
    <dgm:cxn modelId="{3E50D063-32B4-49C3-8E3A-E533D462C279}" srcId="{1AFCD277-4A97-4C83-9698-96D8B682BD4C}" destId="{3007330E-A848-442D-B4D8-6F4B04381288}" srcOrd="0" destOrd="0" parTransId="{5AD1E81E-98E0-4B26-B879-2156767D5B4A}" sibTransId="{8101803D-1B88-402C-8CD9-1957DD73A5CD}"/>
    <dgm:cxn modelId="{961EB29B-74F5-4F33-BC50-BDACA1CD98E5}" type="presOf" srcId="{3007330E-A848-442D-B4D8-6F4B04381288}" destId="{162E1449-FD9E-4B5D-A8BD-7902679FC296}" srcOrd="1" destOrd="0" presId="urn:microsoft.com/office/officeart/2005/8/layout/hList7#1"/>
    <dgm:cxn modelId="{E568346B-4C6C-4E81-A77B-35EB1D1BF6F1}" type="presOf" srcId="{8C3E707A-F803-432D-B05B-F7C260A72C94}" destId="{966D5391-B218-4ED0-88BB-A5C223BDEC28}" srcOrd="1" destOrd="0" presId="urn:microsoft.com/office/officeart/2005/8/layout/hList7#1"/>
    <dgm:cxn modelId="{39632693-F196-4EB7-9AE1-DB0234D6104A}" type="presOf" srcId="{A7FEB7E3-EC61-466D-98EB-C1C22C723E2D}" destId="{40CCD992-1326-468C-8527-D1C965E255F5}" srcOrd="1" destOrd="0" presId="urn:microsoft.com/office/officeart/2005/8/layout/hList7#1"/>
    <dgm:cxn modelId="{D9C9D4BD-56C7-44E2-A84C-832AE7AE9FA7}" type="presOf" srcId="{1AFCD277-4A97-4C83-9698-96D8B682BD4C}" destId="{0A8495AB-7F2A-45FA-8617-57C5AAE633DA}" srcOrd="0" destOrd="0" presId="urn:microsoft.com/office/officeart/2005/8/layout/hList7#1"/>
    <dgm:cxn modelId="{82EC4118-4B23-4AF5-A388-594E14E5FCAC}" type="presOf" srcId="{8C3E707A-F803-432D-B05B-F7C260A72C94}" destId="{0D406949-FC91-40FF-89E6-6E0CEBE6197D}" srcOrd="0" destOrd="0" presId="urn:microsoft.com/office/officeart/2005/8/layout/hList7#1"/>
    <dgm:cxn modelId="{FE0C16B7-6473-4BBC-8341-A37ABC5F5CBB}" srcId="{1AFCD277-4A97-4C83-9698-96D8B682BD4C}" destId="{98ECFF20-F242-4A4B-98BC-1F14C6A70574}" srcOrd="1" destOrd="0" parTransId="{8A1EBDFC-F8F8-4351-B7DA-5C8690AE7E1C}" sibTransId="{5E4EABBE-BE8E-44D0-B9C2-6327CBFDD01C}"/>
    <dgm:cxn modelId="{C30CDFB9-2A63-4B80-9C55-B2A8A785BBEF}" type="presOf" srcId="{3007330E-A848-442D-B4D8-6F4B04381288}" destId="{7D184954-9F14-42EC-AFF8-A125A62D1BA9}" srcOrd="0" destOrd="0" presId="urn:microsoft.com/office/officeart/2005/8/layout/hList7#1"/>
    <dgm:cxn modelId="{4554282F-6B47-4C6E-AB6A-231A3C46B378}" type="presOf" srcId="{98ECFF20-F242-4A4B-98BC-1F14C6A70574}" destId="{B710B3BF-0B92-4E72-BA68-2889741BA090}" srcOrd="0" destOrd="0" presId="urn:microsoft.com/office/officeart/2005/8/layout/hList7#1"/>
    <dgm:cxn modelId="{C0E4A6B1-BDC0-4CCB-A756-D1CB623E7963}" srcId="{1AFCD277-4A97-4C83-9698-96D8B682BD4C}" destId="{A7FEB7E3-EC61-466D-98EB-C1C22C723E2D}" srcOrd="2" destOrd="0" parTransId="{1BC5F6D0-F12D-4889-8824-8BB15128AA78}" sibTransId="{50258C74-EF76-414F-9BF0-4C176BFCAFF0}"/>
    <dgm:cxn modelId="{E0EEC4EF-007C-4689-B076-9354BC2AB434}" srcId="{1AFCD277-4A97-4C83-9698-96D8B682BD4C}" destId="{8C3E707A-F803-432D-B05B-F7C260A72C94}" srcOrd="3" destOrd="0" parTransId="{42FB6EDF-140A-42D0-B6A5-E5B89ADC0610}" sibTransId="{1036AC55-CBB2-4E77-B794-8FD7A43777A2}"/>
    <dgm:cxn modelId="{81329FD4-5DAC-4870-A459-A36E9B434371}" type="presParOf" srcId="{0A8495AB-7F2A-45FA-8617-57C5AAE633DA}" destId="{5160D758-F370-4282-AAD8-815E55EBA1C3}" srcOrd="0" destOrd="0" presId="urn:microsoft.com/office/officeart/2005/8/layout/hList7#1"/>
    <dgm:cxn modelId="{04C0414E-6804-45F9-AE83-A81DCD01138F}" type="presParOf" srcId="{0A8495AB-7F2A-45FA-8617-57C5AAE633DA}" destId="{A0E28FE5-810F-45DF-9A50-E6EB35433DA9}" srcOrd="1" destOrd="0" presId="urn:microsoft.com/office/officeart/2005/8/layout/hList7#1"/>
    <dgm:cxn modelId="{7E7055F8-0CA7-4F29-A243-A96F2CFF9333}" type="presParOf" srcId="{A0E28FE5-810F-45DF-9A50-E6EB35433DA9}" destId="{63A13BB8-1651-47E8-8434-466AE89BF8C2}" srcOrd="0" destOrd="0" presId="urn:microsoft.com/office/officeart/2005/8/layout/hList7#1"/>
    <dgm:cxn modelId="{E6E62349-594B-4A40-8081-819C6E2EB993}" type="presParOf" srcId="{63A13BB8-1651-47E8-8434-466AE89BF8C2}" destId="{7D184954-9F14-42EC-AFF8-A125A62D1BA9}" srcOrd="0" destOrd="0" presId="urn:microsoft.com/office/officeart/2005/8/layout/hList7#1"/>
    <dgm:cxn modelId="{80461E66-B707-4573-BA02-FD7165306C59}" type="presParOf" srcId="{63A13BB8-1651-47E8-8434-466AE89BF8C2}" destId="{162E1449-FD9E-4B5D-A8BD-7902679FC296}" srcOrd="1" destOrd="0" presId="urn:microsoft.com/office/officeart/2005/8/layout/hList7#1"/>
    <dgm:cxn modelId="{2AE574DB-2ED8-43E4-ACA2-4128DD8F102F}" type="presParOf" srcId="{63A13BB8-1651-47E8-8434-466AE89BF8C2}" destId="{81EE338A-D6A0-4293-B990-EE133D37D6C2}" srcOrd="2" destOrd="0" presId="urn:microsoft.com/office/officeart/2005/8/layout/hList7#1"/>
    <dgm:cxn modelId="{63F5D5BF-C91E-4804-BDDA-24F77BA60B60}" type="presParOf" srcId="{63A13BB8-1651-47E8-8434-466AE89BF8C2}" destId="{B0EEB0B7-E1E4-4BFB-97BD-BE34C8766F91}" srcOrd="3" destOrd="0" presId="urn:microsoft.com/office/officeart/2005/8/layout/hList7#1"/>
    <dgm:cxn modelId="{7B8C8BE9-E80B-48A4-97FE-1F78D4B38542}" type="presParOf" srcId="{A0E28FE5-810F-45DF-9A50-E6EB35433DA9}" destId="{AC21453F-77AF-40DD-85FA-3D387B41FA8E}" srcOrd="1" destOrd="0" presId="urn:microsoft.com/office/officeart/2005/8/layout/hList7#1"/>
    <dgm:cxn modelId="{F8774E44-4DF6-4DBA-A78C-5E1EBE1260BA}" type="presParOf" srcId="{A0E28FE5-810F-45DF-9A50-E6EB35433DA9}" destId="{E9A87354-FD5B-42AA-A5AF-0905FFE69F48}" srcOrd="2" destOrd="0" presId="urn:microsoft.com/office/officeart/2005/8/layout/hList7#1"/>
    <dgm:cxn modelId="{463101F5-5A84-4DDF-B4C1-3901F0C80A02}" type="presParOf" srcId="{E9A87354-FD5B-42AA-A5AF-0905FFE69F48}" destId="{B710B3BF-0B92-4E72-BA68-2889741BA090}" srcOrd="0" destOrd="0" presId="urn:microsoft.com/office/officeart/2005/8/layout/hList7#1"/>
    <dgm:cxn modelId="{1BA83252-7AEC-41C4-B642-A985DEE7D6D5}" type="presParOf" srcId="{E9A87354-FD5B-42AA-A5AF-0905FFE69F48}" destId="{10C93B5E-5A13-499E-ACEB-D020EE2AE091}" srcOrd="1" destOrd="0" presId="urn:microsoft.com/office/officeart/2005/8/layout/hList7#1"/>
    <dgm:cxn modelId="{3DA6C6BF-0366-4E02-954D-6E7C3F351F15}" type="presParOf" srcId="{E9A87354-FD5B-42AA-A5AF-0905FFE69F48}" destId="{15CE4A0F-EDB0-430F-8F44-4D6C6871517D}" srcOrd="2" destOrd="0" presId="urn:microsoft.com/office/officeart/2005/8/layout/hList7#1"/>
    <dgm:cxn modelId="{B40AB79A-AFA4-4DEC-924C-C4B02D59755E}" type="presParOf" srcId="{E9A87354-FD5B-42AA-A5AF-0905FFE69F48}" destId="{964E82BB-D4B3-4DEA-B860-B1FDB9DE3CF4}" srcOrd="3" destOrd="0" presId="urn:microsoft.com/office/officeart/2005/8/layout/hList7#1"/>
    <dgm:cxn modelId="{86D33B3D-21BF-41C0-A494-3EFC3E90D3BE}" type="presParOf" srcId="{A0E28FE5-810F-45DF-9A50-E6EB35433DA9}" destId="{080720A3-C53D-4393-9FEB-77BF40346493}" srcOrd="3" destOrd="0" presId="urn:microsoft.com/office/officeart/2005/8/layout/hList7#1"/>
    <dgm:cxn modelId="{4181B367-CB3E-435E-AE65-F18A777745F3}" type="presParOf" srcId="{A0E28FE5-810F-45DF-9A50-E6EB35433DA9}" destId="{79F2D135-B34F-46DB-AFD6-CF1AD4DE71BC}" srcOrd="4" destOrd="0" presId="urn:microsoft.com/office/officeart/2005/8/layout/hList7#1"/>
    <dgm:cxn modelId="{E327AF54-853A-4003-9F99-2B46FE324475}" type="presParOf" srcId="{79F2D135-B34F-46DB-AFD6-CF1AD4DE71BC}" destId="{6F905175-5182-46F4-B036-61FC11C76C04}" srcOrd="0" destOrd="0" presId="urn:microsoft.com/office/officeart/2005/8/layout/hList7#1"/>
    <dgm:cxn modelId="{34022253-31CA-44DA-A54E-3641ED103035}" type="presParOf" srcId="{79F2D135-B34F-46DB-AFD6-CF1AD4DE71BC}" destId="{40CCD992-1326-468C-8527-D1C965E255F5}" srcOrd="1" destOrd="0" presId="urn:microsoft.com/office/officeart/2005/8/layout/hList7#1"/>
    <dgm:cxn modelId="{F2AD0AFE-BCB5-4BDB-A11D-CE10742465AF}" type="presParOf" srcId="{79F2D135-B34F-46DB-AFD6-CF1AD4DE71BC}" destId="{FC3DEEE6-3CB3-4414-9672-06D290969BAA}" srcOrd="2" destOrd="0" presId="urn:microsoft.com/office/officeart/2005/8/layout/hList7#1"/>
    <dgm:cxn modelId="{FB1A2CF9-C28C-48C9-9FE3-E401AC43B00D}" type="presParOf" srcId="{79F2D135-B34F-46DB-AFD6-CF1AD4DE71BC}" destId="{A7825541-0413-41DD-B4FE-D5587DE5F410}" srcOrd="3" destOrd="0" presId="urn:microsoft.com/office/officeart/2005/8/layout/hList7#1"/>
    <dgm:cxn modelId="{5743FBFE-964E-43CB-AD3B-347281CDCEE6}" type="presParOf" srcId="{A0E28FE5-810F-45DF-9A50-E6EB35433DA9}" destId="{99496880-2462-4C23-AFA0-D81C251628D3}" srcOrd="5" destOrd="0" presId="urn:microsoft.com/office/officeart/2005/8/layout/hList7#1"/>
    <dgm:cxn modelId="{66DC1356-D4D2-47D4-B288-D64515144224}" type="presParOf" srcId="{A0E28FE5-810F-45DF-9A50-E6EB35433DA9}" destId="{CFCE3BED-8ADB-4C14-9A3D-1C932542CF00}" srcOrd="6" destOrd="0" presId="urn:microsoft.com/office/officeart/2005/8/layout/hList7#1"/>
    <dgm:cxn modelId="{93E10C03-519F-4646-B45C-86917DAEACA2}" type="presParOf" srcId="{CFCE3BED-8ADB-4C14-9A3D-1C932542CF00}" destId="{0D406949-FC91-40FF-89E6-6E0CEBE6197D}" srcOrd="0" destOrd="0" presId="urn:microsoft.com/office/officeart/2005/8/layout/hList7#1"/>
    <dgm:cxn modelId="{3C25E453-33B3-4014-BF16-0D717F8460A0}" type="presParOf" srcId="{CFCE3BED-8ADB-4C14-9A3D-1C932542CF00}" destId="{966D5391-B218-4ED0-88BB-A5C223BDEC28}" srcOrd="1" destOrd="0" presId="urn:microsoft.com/office/officeart/2005/8/layout/hList7#1"/>
    <dgm:cxn modelId="{86A48273-1CC4-4E1D-A246-DE4340122AC8}" type="presParOf" srcId="{CFCE3BED-8ADB-4C14-9A3D-1C932542CF00}" destId="{2D844AE6-4336-42E5-B8C8-DCE5F09D4990}" srcOrd="2" destOrd="0" presId="urn:microsoft.com/office/officeart/2005/8/layout/hList7#1"/>
    <dgm:cxn modelId="{6D998927-1382-4BA4-B40B-057732BE1462}" type="presParOf" srcId="{CFCE3BED-8ADB-4C14-9A3D-1C932542CF00}" destId="{1554A951-2DD0-41FC-AC10-E5AA81820FE4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73A067-8065-4422-9A4A-CE691F55D3BB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08ECBF3-CE7D-4AC7-B1D8-32970B28A81C}">
      <dgm:prSet phldrT="[Texto]" custT="1"/>
      <dgm:spPr/>
      <dgm:t>
        <a:bodyPr/>
        <a:lstStyle/>
        <a:p>
          <a:pPr algn="ctr"/>
          <a:r>
            <a:rPr lang="es-CO" sz="2000" dirty="0" smtClean="0"/>
            <a:t>Apoyos Institucionales</a:t>
          </a:r>
        </a:p>
      </dgm:t>
    </dgm:pt>
    <dgm:pt modelId="{151AB4A3-F320-487C-A5B2-C4311CCA620F}" type="parTrans" cxnId="{7B905D2F-982E-4896-9215-45505BF839B0}">
      <dgm:prSet/>
      <dgm:spPr/>
      <dgm:t>
        <a:bodyPr/>
        <a:lstStyle/>
        <a:p>
          <a:endParaRPr lang="es-CO"/>
        </a:p>
      </dgm:t>
    </dgm:pt>
    <dgm:pt modelId="{804401B1-17F9-4FBA-B4D8-A5AAA959C2C5}" type="sibTrans" cxnId="{7B905D2F-982E-4896-9215-45505BF839B0}">
      <dgm:prSet/>
      <dgm:spPr/>
      <dgm:t>
        <a:bodyPr/>
        <a:lstStyle/>
        <a:p>
          <a:endParaRPr lang="es-CO"/>
        </a:p>
      </dgm:t>
    </dgm:pt>
    <dgm:pt modelId="{D123541C-13C6-4C31-A9FF-D9A803BC1137}">
      <dgm:prSet phldrT="[Texto]" custT="1"/>
      <dgm:spPr/>
      <dgm:t>
        <a:bodyPr/>
        <a:lstStyle/>
        <a:p>
          <a:pPr algn="l"/>
          <a:r>
            <a:rPr lang="es-CO" sz="1600" dirty="0" smtClean="0"/>
            <a:t>Formación Expresiones culturales: Articulación Casa de la Cultura (60 agentes educativos)</a:t>
          </a:r>
          <a:endParaRPr lang="es-CO" sz="1600" dirty="0"/>
        </a:p>
      </dgm:t>
    </dgm:pt>
    <dgm:pt modelId="{EDA6489F-95FF-4CB0-B006-45D0AA18E795}" type="sibTrans" cxnId="{E3D8C73E-6B77-4C88-8FC8-49DDF3456272}">
      <dgm:prSet/>
      <dgm:spPr/>
      <dgm:t>
        <a:bodyPr/>
        <a:lstStyle/>
        <a:p>
          <a:endParaRPr lang="es-CO"/>
        </a:p>
      </dgm:t>
    </dgm:pt>
    <dgm:pt modelId="{07E8627B-046B-471C-A2A9-56AC9BCEB31A}" type="parTrans" cxnId="{E3D8C73E-6B77-4C88-8FC8-49DDF3456272}">
      <dgm:prSet/>
      <dgm:spPr/>
      <dgm:t>
        <a:bodyPr/>
        <a:lstStyle/>
        <a:p>
          <a:endParaRPr lang="es-CO"/>
        </a:p>
      </dgm:t>
    </dgm:pt>
    <dgm:pt modelId="{A53F3735-EED0-4CA8-BA8E-7678F4C0E83E}">
      <dgm:prSet phldrT="[Texto]" custT="1"/>
      <dgm:spPr/>
      <dgm:t>
        <a:bodyPr/>
        <a:lstStyle/>
        <a:p>
          <a:pPr algn="l"/>
          <a:endParaRPr lang="es-CO" sz="1600" dirty="0"/>
        </a:p>
      </dgm:t>
    </dgm:pt>
    <dgm:pt modelId="{B9ECF9EB-85F3-4B18-89CE-62D2BFEE9F00}" type="parTrans" cxnId="{B9ECEBD6-21A1-4872-B42D-269DABAC9FB9}">
      <dgm:prSet/>
      <dgm:spPr/>
      <dgm:t>
        <a:bodyPr/>
        <a:lstStyle/>
        <a:p>
          <a:endParaRPr lang="es-CO"/>
        </a:p>
      </dgm:t>
    </dgm:pt>
    <dgm:pt modelId="{2AE0ACB3-995C-4A54-ADB4-2CA35ED8A4DD}" type="sibTrans" cxnId="{B9ECEBD6-21A1-4872-B42D-269DABAC9FB9}">
      <dgm:prSet/>
      <dgm:spPr/>
      <dgm:t>
        <a:bodyPr/>
        <a:lstStyle/>
        <a:p>
          <a:endParaRPr lang="es-CO"/>
        </a:p>
      </dgm:t>
    </dgm:pt>
    <dgm:pt modelId="{55C98399-5345-4863-9DB4-A9E03BAE2EA0}">
      <dgm:prSet phldrT="[Texto]" custT="1"/>
      <dgm:spPr/>
      <dgm:t>
        <a:bodyPr/>
        <a:lstStyle/>
        <a:p>
          <a:pPr algn="l"/>
          <a:r>
            <a:rPr lang="es-CO" sz="1600" dirty="0" smtClean="0"/>
            <a:t>Formación Coordinación de Deportes: (100 agentes educativo</a:t>
          </a:r>
          <a:endParaRPr lang="es-CO" sz="1600" dirty="0"/>
        </a:p>
      </dgm:t>
    </dgm:pt>
    <dgm:pt modelId="{EB968051-9CB1-41F0-81FE-5B1861A951BD}" type="parTrans" cxnId="{B8702CD2-493E-4EB9-BC19-F915B3775B29}">
      <dgm:prSet/>
      <dgm:spPr/>
      <dgm:t>
        <a:bodyPr/>
        <a:lstStyle/>
        <a:p>
          <a:endParaRPr lang="es-CO"/>
        </a:p>
      </dgm:t>
    </dgm:pt>
    <dgm:pt modelId="{0D3B7421-0C92-476A-9F89-503AAC1491AD}" type="sibTrans" cxnId="{B8702CD2-493E-4EB9-BC19-F915B3775B29}">
      <dgm:prSet/>
      <dgm:spPr/>
      <dgm:t>
        <a:bodyPr/>
        <a:lstStyle/>
        <a:p>
          <a:endParaRPr lang="es-CO"/>
        </a:p>
      </dgm:t>
    </dgm:pt>
    <dgm:pt modelId="{340EB53F-34EC-4B10-ABD3-C5B2B064C6FD}">
      <dgm:prSet custT="1"/>
      <dgm:spPr/>
      <dgm:t>
        <a:bodyPr/>
        <a:lstStyle/>
        <a:p>
          <a:pPr algn="ctr"/>
          <a:r>
            <a:rPr lang="es-CO" sz="2000" dirty="0" smtClean="0"/>
            <a:t>Convenios Institucionales</a:t>
          </a:r>
        </a:p>
      </dgm:t>
    </dgm:pt>
    <dgm:pt modelId="{AFF00916-939F-4042-AECE-3A36BB211966}" type="sibTrans" cxnId="{1A83EA50-B30F-444C-A7F0-07FB124F27F9}">
      <dgm:prSet/>
      <dgm:spPr/>
      <dgm:t>
        <a:bodyPr/>
        <a:lstStyle/>
        <a:p>
          <a:endParaRPr lang="es-CO"/>
        </a:p>
      </dgm:t>
    </dgm:pt>
    <dgm:pt modelId="{DFB5577C-15F8-4081-A786-68238D5F34EA}" type="parTrans" cxnId="{1A83EA50-B30F-444C-A7F0-07FB124F27F9}">
      <dgm:prSet/>
      <dgm:spPr/>
      <dgm:t>
        <a:bodyPr/>
        <a:lstStyle/>
        <a:p>
          <a:endParaRPr lang="es-CO"/>
        </a:p>
      </dgm:t>
    </dgm:pt>
    <dgm:pt modelId="{133351A5-07D9-462E-805F-6CF041766413}">
      <dgm:prSet custT="1"/>
      <dgm:spPr/>
      <dgm:t>
        <a:bodyPr/>
        <a:lstStyle/>
        <a:p>
          <a:pPr algn="l"/>
          <a:r>
            <a:rPr lang="es-CO" sz="1600" dirty="0" smtClean="0"/>
            <a:t>Universidad de la Guajira :  Programa de Pedagogía Infantil  (40 estudiantes)</a:t>
          </a:r>
          <a:endParaRPr lang="es-CO" sz="1600" dirty="0"/>
        </a:p>
      </dgm:t>
    </dgm:pt>
    <dgm:pt modelId="{8762F39F-3461-4186-8164-B62560721DFC}" type="parTrans" cxnId="{369B7BF4-E23E-43EF-B12D-58352C9597B2}">
      <dgm:prSet/>
      <dgm:spPr/>
      <dgm:t>
        <a:bodyPr/>
        <a:lstStyle/>
        <a:p>
          <a:endParaRPr lang="es-CO"/>
        </a:p>
      </dgm:t>
    </dgm:pt>
    <dgm:pt modelId="{F11BD281-0C98-409C-A065-24FF59BCE79A}" type="sibTrans" cxnId="{369B7BF4-E23E-43EF-B12D-58352C9597B2}">
      <dgm:prSet/>
      <dgm:spPr/>
      <dgm:t>
        <a:bodyPr/>
        <a:lstStyle/>
        <a:p>
          <a:endParaRPr lang="es-CO"/>
        </a:p>
      </dgm:t>
    </dgm:pt>
    <dgm:pt modelId="{F6E90C34-2B3C-434F-A523-03260BB6B22B}">
      <dgm:prSet phldrT="[Texto]" custT="1"/>
      <dgm:spPr/>
      <dgm:t>
        <a:bodyPr/>
        <a:lstStyle/>
        <a:p>
          <a:pPr algn="l"/>
          <a:r>
            <a:rPr lang="es-CO" sz="1600" dirty="0" smtClean="0"/>
            <a:t>Técnico en Primera Infancia – ICBF - SENA</a:t>
          </a:r>
          <a:endParaRPr lang="es-CO" sz="1600" dirty="0"/>
        </a:p>
      </dgm:t>
    </dgm:pt>
    <dgm:pt modelId="{ACBBF473-D196-478B-9553-484ABD2E54FA}" type="parTrans" cxnId="{6B23BAD8-F033-494A-8C3B-4607AFA36AAA}">
      <dgm:prSet/>
      <dgm:spPr/>
      <dgm:t>
        <a:bodyPr/>
        <a:lstStyle/>
        <a:p>
          <a:endParaRPr lang="es-CO"/>
        </a:p>
      </dgm:t>
    </dgm:pt>
    <dgm:pt modelId="{EE56265F-E3C4-495F-82A4-FF3E715CBAF6}" type="sibTrans" cxnId="{6B23BAD8-F033-494A-8C3B-4607AFA36AAA}">
      <dgm:prSet/>
      <dgm:spPr/>
      <dgm:t>
        <a:bodyPr/>
        <a:lstStyle/>
        <a:p>
          <a:endParaRPr lang="es-CO"/>
        </a:p>
      </dgm:t>
    </dgm:pt>
    <dgm:pt modelId="{84EC2B40-6DAD-44CD-AD85-B3E092B21901}">
      <dgm:prSet custT="1"/>
      <dgm:spPr/>
      <dgm:t>
        <a:bodyPr/>
        <a:lstStyle/>
        <a:p>
          <a:pPr algn="l"/>
          <a:r>
            <a:rPr lang="es-CO" sz="1600" dirty="0" smtClean="0"/>
            <a:t>Corporación </a:t>
          </a:r>
          <a:r>
            <a:rPr lang="es-CO" sz="1600" dirty="0" err="1" smtClean="0"/>
            <a:t>System</a:t>
          </a:r>
          <a:r>
            <a:rPr lang="es-CO" sz="1600" dirty="0" smtClean="0"/>
            <a:t> Center:  Técnico en Atención a  la  Primera Infancia.</a:t>
          </a:r>
          <a:endParaRPr lang="es-CO" sz="1600" dirty="0"/>
        </a:p>
      </dgm:t>
    </dgm:pt>
    <dgm:pt modelId="{8CB85159-D7A0-40A3-AA68-F8555CB2D4EE}" type="parTrans" cxnId="{F230699A-B92C-4000-B32D-EB46797C99BA}">
      <dgm:prSet/>
      <dgm:spPr/>
      <dgm:t>
        <a:bodyPr/>
        <a:lstStyle/>
        <a:p>
          <a:endParaRPr lang="es-CO"/>
        </a:p>
      </dgm:t>
    </dgm:pt>
    <dgm:pt modelId="{0BD0EFBF-1F71-48FC-9077-08E653D0B7AD}" type="sibTrans" cxnId="{F230699A-B92C-4000-B32D-EB46797C99BA}">
      <dgm:prSet/>
      <dgm:spPr/>
      <dgm:t>
        <a:bodyPr/>
        <a:lstStyle/>
        <a:p>
          <a:endParaRPr lang="es-CO"/>
        </a:p>
      </dgm:t>
    </dgm:pt>
    <dgm:pt modelId="{58A92AF4-6126-435A-83F5-69D3DC3D10FA}" type="pres">
      <dgm:prSet presAssocID="{C173A067-8065-4422-9A4A-CE691F55D3B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324FA38-6C3E-4245-B2BD-76EC40D06426}" type="pres">
      <dgm:prSet presAssocID="{608ECBF3-CE7D-4AC7-B1D8-32970B28A81C}" presName="comp" presStyleCnt="0"/>
      <dgm:spPr/>
    </dgm:pt>
    <dgm:pt modelId="{5E890925-48C1-4F1D-952C-626F39B29F45}" type="pres">
      <dgm:prSet presAssocID="{608ECBF3-CE7D-4AC7-B1D8-32970B28A81C}" presName="box" presStyleLbl="node1" presStyleIdx="0" presStyleCnt="2" custScaleY="195275"/>
      <dgm:spPr/>
      <dgm:t>
        <a:bodyPr/>
        <a:lstStyle/>
        <a:p>
          <a:endParaRPr lang="es-CO"/>
        </a:p>
      </dgm:t>
    </dgm:pt>
    <dgm:pt modelId="{F7EA9B5B-F39C-4463-8F88-D268902D96AD}" type="pres">
      <dgm:prSet presAssocID="{608ECBF3-CE7D-4AC7-B1D8-32970B28A81C}" presName="img" presStyleLbl="fgImgPlace1" presStyleIdx="0" presStyleCnt="2" custScaleY="17995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5000" b="-35000"/>
          </a:stretch>
        </a:blipFill>
      </dgm:spPr>
      <dgm:t>
        <a:bodyPr/>
        <a:lstStyle/>
        <a:p>
          <a:endParaRPr lang="es-CO"/>
        </a:p>
      </dgm:t>
    </dgm:pt>
    <dgm:pt modelId="{6640B0C5-223D-4E94-8B66-B91ABE9FA075}" type="pres">
      <dgm:prSet presAssocID="{608ECBF3-CE7D-4AC7-B1D8-32970B28A81C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A913EE7-3AD4-4049-89EF-51C958328711}" type="pres">
      <dgm:prSet presAssocID="{804401B1-17F9-4FBA-B4D8-A5AAA959C2C5}" presName="spacer" presStyleCnt="0"/>
      <dgm:spPr/>
    </dgm:pt>
    <dgm:pt modelId="{9684E92E-25A9-4CBF-A092-AB398BE029DF}" type="pres">
      <dgm:prSet presAssocID="{340EB53F-34EC-4B10-ABD3-C5B2B064C6FD}" presName="comp" presStyleCnt="0"/>
      <dgm:spPr/>
    </dgm:pt>
    <dgm:pt modelId="{197E5ACC-10F5-45B4-8BEE-4A0392F9D55A}" type="pres">
      <dgm:prSet presAssocID="{340EB53F-34EC-4B10-ABD3-C5B2B064C6FD}" presName="box" presStyleLbl="node1" presStyleIdx="1" presStyleCnt="2" custScaleY="198339"/>
      <dgm:spPr/>
      <dgm:t>
        <a:bodyPr/>
        <a:lstStyle/>
        <a:p>
          <a:endParaRPr lang="es-CO"/>
        </a:p>
      </dgm:t>
    </dgm:pt>
    <dgm:pt modelId="{946C8643-1E5A-406A-99B6-6B6EF15E1C11}" type="pres">
      <dgm:prSet presAssocID="{340EB53F-34EC-4B10-ABD3-C5B2B064C6FD}" presName="img" presStyleLbl="fgImgPlace1" presStyleIdx="1" presStyleCnt="2" custScaleY="17430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5000" b="-35000"/>
          </a:stretch>
        </a:blipFill>
      </dgm:spPr>
      <dgm:t>
        <a:bodyPr/>
        <a:lstStyle/>
        <a:p>
          <a:endParaRPr lang="es-CO"/>
        </a:p>
      </dgm:t>
    </dgm:pt>
    <dgm:pt modelId="{78FD6B65-65B1-4551-8939-F62B4326F351}" type="pres">
      <dgm:prSet presAssocID="{340EB53F-34EC-4B10-ABD3-C5B2B064C6FD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367DACE-B2D0-414A-B1AE-1C32B51DBF58}" type="presOf" srcId="{D123541C-13C6-4C31-A9FF-D9A803BC1137}" destId="{6640B0C5-223D-4E94-8B66-B91ABE9FA075}" srcOrd="1" destOrd="1" presId="urn:microsoft.com/office/officeart/2005/8/layout/vList4#1"/>
    <dgm:cxn modelId="{7B905D2F-982E-4896-9215-45505BF839B0}" srcId="{C173A067-8065-4422-9A4A-CE691F55D3BB}" destId="{608ECBF3-CE7D-4AC7-B1D8-32970B28A81C}" srcOrd="0" destOrd="0" parTransId="{151AB4A3-F320-487C-A5B2-C4311CCA620F}" sibTransId="{804401B1-17F9-4FBA-B4D8-A5AAA959C2C5}"/>
    <dgm:cxn modelId="{369B7BF4-E23E-43EF-B12D-58352C9597B2}" srcId="{340EB53F-34EC-4B10-ABD3-C5B2B064C6FD}" destId="{133351A5-07D9-462E-805F-6CF041766413}" srcOrd="0" destOrd="0" parTransId="{8762F39F-3461-4186-8164-B62560721DFC}" sibTransId="{F11BD281-0C98-409C-A065-24FF59BCE79A}"/>
    <dgm:cxn modelId="{257DE7B6-D50A-4B6B-841F-3EC2B99D6BF1}" type="presOf" srcId="{84EC2B40-6DAD-44CD-AD85-B3E092B21901}" destId="{197E5ACC-10F5-45B4-8BEE-4A0392F9D55A}" srcOrd="0" destOrd="2" presId="urn:microsoft.com/office/officeart/2005/8/layout/vList4#1"/>
    <dgm:cxn modelId="{7A416091-286C-4869-BFF3-AD1E5C0D89FF}" type="presOf" srcId="{133351A5-07D9-462E-805F-6CF041766413}" destId="{197E5ACC-10F5-45B4-8BEE-4A0392F9D55A}" srcOrd="0" destOrd="1" presId="urn:microsoft.com/office/officeart/2005/8/layout/vList4#1"/>
    <dgm:cxn modelId="{36CAA1FB-5FBC-4B30-85E0-39EC11B754B8}" type="presOf" srcId="{F6E90C34-2B3C-434F-A523-03260BB6B22B}" destId="{6640B0C5-223D-4E94-8B66-B91ABE9FA075}" srcOrd="1" destOrd="3" presId="urn:microsoft.com/office/officeart/2005/8/layout/vList4#1"/>
    <dgm:cxn modelId="{BB2E686B-229A-462A-8F30-32EB123C25CA}" type="presOf" srcId="{608ECBF3-CE7D-4AC7-B1D8-32970B28A81C}" destId="{5E890925-48C1-4F1D-952C-626F39B29F45}" srcOrd="0" destOrd="0" presId="urn:microsoft.com/office/officeart/2005/8/layout/vList4#1"/>
    <dgm:cxn modelId="{D1218A8F-FD0E-4BC6-B623-0DC070387625}" type="presOf" srcId="{55C98399-5345-4863-9DB4-A9E03BAE2EA0}" destId="{5E890925-48C1-4F1D-952C-626F39B29F45}" srcOrd="0" destOrd="2" presId="urn:microsoft.com/office/officeart/2005/8/layout/vList4#1"/>
    <dgm:cxn modelId="{153169CC-07C1-480D-8402-071F1C48CBD3}" type="presOf" srcId="{608ECBF3-CE7D-4AC7-B1D8-32970B28A81C}" destId="{6640B0C5-223D-4E94-8B66-B91ABE9FA075}" srcOrd="1" destOrd="0" presId="urn:microsoft.com/office/officeart/2005/8/layout/vList4#1"/>
    <dgm:cxn modelId="{B9ECEBD6-21A1-4872-B42D-269DABAC9FB9}" srcId="{608ECBF3-CE7D-4AC7-B1D8-32970B28A81C}" destId="{A53F3735-EED0-4CA8-BA8E-7678F4C0E83E}" srcOrd="3" destOrd="0" parTransId="{B9ECF9EB-85F3-4B18-89CE-62D2BFEE9F00}" sibTransId="{2AE0ACB3-995C-4A54-ADB4-2CA35ED8A4DD}"/>
    <dgm:cxn modelId="{70A3D7E9-AD8E-4F12-AF39-FE8F2D001E40}" type="presOf" srcId="{84EC2B40-6DAD-44CD-AD85-B3E092B21901}" destId="{78FD6B65-65B1-4551-8939-F62B4326F351}" srcOrd="1" destOrd="2" presId="urn:microsoft.com/office/officeart/2005/8/layout/vList4#1"/>
    <dgm:cxn modelId="{E3D8C73E-6B77-4C88-8FC8-49DDF3456272}" srcId="{608ECBF3-CE7D-4AC7-B1D8-32970B28A81C}" destId="{D123541C-13C6-4C31-A9FF-D9A803BC1137}" srcOrd="0" destOrd="0" parTransId="{07E8627B-046B-471C-A2A9-56AC9BCEB31A}" sibTransId="{EDA6489F-95FF-4CB0-B006-45D0AA18E795}"/>
    <dgm:cxn modelId="{C3551B8F-38DA-4BC9-B347-B8AD5D141DC4}" type="presOf" srcId="{C173A067-8065-4422-9A4A-CE691F55D3BB}" destId="{58A92AF4-6126-435A-83F5-69D3DC3D10FA}" srcOrd="0" destOrd="0" presId="urn:microsoft.com/office/officeart/2005/8/layout/vList4#1"/>
    <dgm:cxn modelId="{60E4F933-FAB3-466E-9A20-C697E53420EA}" type="presOf" srcId="{D123541C-13C6-4C31-A9FF-D9A803BC1137}" destId="{5E890925-48C1-4F1D-952C-626F39B29F45}" srcOrd="0" destOrd="1" presId="urn:microsoft.com/office/officeart/2005/8/layout/vList4#1"/>
    <dgm:cxn modelId="{422CF921-500F-4F44-BCCA-FB8A3AFFE9A5}" type="presOf" srcId="{340EB53F-34EC-4B10-ABD3-C5B2B064C6FD}" destId="{197E5ACC-10F5-45B4-8BEE-4A0392F9D55A}" srcOrd="0" destOrd="0" presId="urn:microsoft.com/office/officeart/2005/8/layout/vList4#1"/>
    <dgm:cxn modelId="{1A83EA50-B30F-444C-A7F0-07FB124F27F9}" srcId="{C173A067-8065-4422-9A4A-CE691F55D3BB}" destId="{340EB53F-34EC-4B10-ABD3-C5B2B064C6FD}" srcOrd="1" destOrd="0" parTransId="{DFB5577C-15F8-4081-A786-68238D5F34EA}" sibTransId="{AFF00916-939F-4042-AECE-3A36BB211966}"/>
    <dgm:cxn modelId="{EC466185-0898-4827-A11E-4FD76C51E6AF}" type="presOf" srcId="{340EB53F-34EC-4B10-ABD3-C5B2B064C6FD}" destId="{78FD6B65-65B1-4551-8939-F62B4326F351}" srcOrd="1" destOrd="0" presId="urn:microsoft.com/office/officeart/2005/8/layout/vList4#1"/>
    <dgm:cxn modelId="{6B23BAD8-F033-494A-8C3B-4607AFA36AAA}" srcId="{608ECBF3-CE7D-4AC7-B1D8-32970B28A81C}" destId="{F6E90C34-2B3C-434F-A523-03260BB6B22B}" srcOrd="2" destOrd="0" parTransId="{ACBBF473-D196-478B-9553-484ABD2E54FA}" sibTransId="{EE56265F-E3C4-495F-82A4-FF3E715CBAF6}"/>
    <dgm:cxn modelId="{B5E5A443-5D28-46B3-BFD1-14FDC48E0699}" type="presOf" srcId="{A53F3735-EED0-4CA8-BA8E-7678F4C0E83E}" destId="{5E890925-48C1-4F1D-952C-626F39B29F45}" srcOrd="0" destOrd="4" presId="urn:microsoft.com/office/officeart/2005/8/layout/vList4#1"/>
    <dgm:cxn modelId="{B8702CD2-493E-4EB9-BC19-F915B3775B29}" srcId="{608ECBF3-CE7D-4AC7-B1D8-32970B28A81C}" destId="{55C98399-5345-4863-9DB4-A9E03BAE2EA0}" srcOrd="1" destOrd="0" parTransId="{EB968051-9CB1-41F0-81FE-5B1861A951BD}" sibTransId="{0D3B7421-0C92-476A-9F89-503AAC1491AD}"/>
    <dgm:cxn modelId="{2F67B558-D12F-4A5E-892C-D3FCA998F2E6}" type="presOf" srcId="{55C98399-5345-4863-9DB4-A9E03BAE2EA0}" destId="{6640B0C5-223D-4E94-8B66-B91ABE9FA075}" srcOrd="1" destOrd="2" presId="urn:microsoft.com/office/officeart/2005/8/layout/vList4#1"/>
    <dgm:cxn modelId="{F230699A-B92C-4000-B32D-EB46797C99BA}" srcId="{340EB53F-34EC-4B10-ABD3-C5B2B064C6FD}" destId="{84EC2B40-6DAD-44CD-AD85-B3E092B21901}" srcOrd="1" destOrd="0" parTransId="{8CB85159-D7A0-40A3-AA68-F8555CB2D4EE}" sibTransId="{0BD0EFBF-1F71-48FC-9077-08E653D0B7AD}"/>
    <dgm:cxn modelId="{E432765A-D986-4EE3-977E-7DDD3D3982B1}" type="presOf" srcId="{133351A5-07D9-462E-805F-6CF041766413}" destId="{78FD6B65-65B1-4551-8939-F62B4326F351}" srcOrd="1" destOrd="1" presId="urn:microsoft.com/office/officeart/2005/8/layout/vList4#1"/>
    <dgm:cxn modelId="{CFBFB558-402B-4671-89D7-AE8F99A754EB}" type="presOf" srcId="{A53F3735-EED0-4CA8-BA8E-7678F4C0E83E}" destId="{6640B0C5-223D-4E94-8B66-B91ABE9FA075}" srcOrd="1" destOrd="4" presId="urn:microsoft.com/office/officeart/2005/8/layout/vList4#1"/>
    <dgm:cxn modelId="{58CF05E3-87AB-4457-B462-921EA97A9994}" type="presOf" srcId="{F6E90C34-2B3C-434F-A523-03260BB6B22B}" destId="{5E890925-48C1-4F1D-952C-626F39B29F45}" srcOrd="0" destOrd="3" presId="urn:microsoft.com/office/officeart/2005/8/layout/vList4#1"/>
    <dgm:cxn modelId="{84327184-1107-44D2-B767-6B5ABE53D778}" type="presParOf" srcId="{58A92AF4-6126-435A-83F5-69D3DC3D10FA}" destId="{2324FA38-6C3E-4245-B2BD-76EC40D06426}" srcOrd="0" destOrd="0" presId="urn:microsoft.com/office/officeart/2005/8/layout/vList4#1"/>
    <dgm:cxn modelId="{DE482DA3-0CBC-4BAE-87F0-C24FE31AC355}" type="presParOf" srcId="{2324FA38-6C3E-4245-B2BD-76EC40D06426}" destId="{5E890925-48C1-4F1D-952C-626F39B29F45}" srcOrd="0" destOrd="0" presId="urn:microsoft.com/office/officeart/2005/8/layout/vList4#1"/>
    <dgm:cxn modelId="{AF2A391D-748E-448E-8F6A-FE5E518FB870}" type="presParOf" srcId="{2324FA38-6C3E-4245-B2BD-76EC40D06426}" destId="{F7EA9B5B-F39C-4463-8F88-D268902D96AD}" srcOrd="1" destOrd="0" presId="urn:microsoft.com/office/officeart/2005/8/layout/vList4#1"/>
    <dgm:cxn modelId="{D7BAB7F6-F085-42FF-9B57-6BC76B97168E}" type="presParOf" srcId="{2324FA38-6C3E-4245-B2BD-76EC40D06426}" destId="{6640B0C5-223D-4E94-8B66-B91ABE9FA075}" srcOrd="2" destOrd="0" presId="urn:microsoft.com/office/officeart/2005/8/layout/vList4#1"/>
    <dgm:cxn modelId="{41DC611B-A8B0-4A65-B908-8078139C3E2B}" type="presParOf" srcId="{58A92AF4-6126-435A-83F5-69D3DC3D10FA}" destId="{5A913EE7-3AD4-4049-89EF-51C958328711}" srcOrd="1" destOrd="0" presId="urn:microsoft.com/office/officeart/2005/8/layout/vList4#1"/>
    <dgm:cxn modelId="{4B84EF60-BCF6-44E9-8D4F-1AB700F8EACF}" type="presParOf" srcId="{58A92AF4-6126-435A-83F5-69D3DC3D10FA}" destId="{9684E92E-25A9-4CBF-A092-AB398BE029DF}" srcOrd="2" destOrd="0" presId="urn:microsoft.com/office/officeart/2005/8/layout/vList4#1"/>
    <dgm:cxn modelId="{E56304BA-1EC9-477B-8DAF-56F3BAD608BB}" type="presParOf" srcId="{9684E92E-25A9-4CBF-A092-AB398BE029DF}" destId="{197E5ACC-10F5-45B4-8BEE-4A0392F9D55A}" srcOrd="0" destOrd="0" presId="urn:microsoft.com/office/officeart/2005/8/layout/vList4#1"/>
    <dgm:cxn modelId="{19FBAFE9-A751-4DB5-8049-2413709C07D0}" type="presParOf" srcId="{9684E92E-25A9-4CBF-A092-AB398BE029DF}" destId="{946C8643-1E5A-406A-99B6-6B6EF15E1C11}" srcOrd="1" destOrd="0" presId="urn:microsoft.com/office/officeart/2005/8/layout/vList4#1"/>
    <dgm:cxn modelId="{A1F2D85A-ACC7-463D-B582-2311CA0D0704}" type="presParOf" srcId="{9684E92E-25A9-4CBF-A092-AB398BE029DF}" destId="{78FD6B65-65B1-4551-8939-F62B4326F35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D9D4E7-AF4C-42C7-BDCA-E8353888989A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D9683E0-003C-48D2-97EB-A201BA3676EE}">
      <dgm:prSet phldrT="[Texto]"/>
      <dgm:spPr/>
      <dgm:t>
        <a:bodyPr/>
        <a:lstStyle/>
        <a:p>
          <a:r>
            <a:rPr lang="es-CO" dirty="0" smtClean="0"/>
            <a:t>MOVILIZACIÓN DE LA EDUCACIÓN INICIAL</a:t>
          </a:r>
          <a:endParaRPr lang="es-CO" dirty="0"/>
        </a:p>
      </dgm:t>
    </dgm:pt>
    <dgm:pt modelId="{751C0AC8-73DD-4175-822F-6908A15211F0}" type="parTrans" cxnId="{9F5BE89E-B697-43C7-A401-8FD5A3331615}">
      <dgm:prSet/>
      <dgm:spPr/>
      <dgm:t>
        <a:bodyPr/>
        <a:lstStyle/>
        <a:p>
          <a:endParaRPr lang="es-CO"/>
        </a:p>
      </dgm:t>
    </dgm:pt>
    <dgm:pt modelId="{D57DB28E-7E5A-4A05-949E-79144FC528C5}" type="sibTrans" cxnId="{9F5BE89E-B697-43C7-A401-8FD5A3331615}">
      <dgm:prSet/>
      <dgm:spPr/>
      <dgm:t>
        <a:bodyPr/>
        <a:lstStyle/>
        <a:p>
          <a:endParaRPr lang="es-CO"/>
        </a:p>
      </dgm:t>
    </dgm:pt>
    <dgm:pt modelId="{7B719587-468A-4CDA-83B6-118C64CC56C1}">
      <dgm:prSet phldrT="[Texto]" phldr="1"/>
      <dgm:spPr/>
      <dgm:t>
        <a:bodyPr/>
        <a:lstStyle/>
        <a:p>
          <a:endParaRPr lang="es-CO"/>
        </a:p>
      </dgm:t>
    </dgm:pt>
    <dgm:pt modelId="{0359E8C5-FA5C-4167-99AB-7D5A81B52F4A}" type="parTrans" cxnId="{7B5E9AF0-D2BB-470F-9CDF-573DD611E4B0}">
      <dgm:prSet/>
      <dgm:spPr/>
      <dgm:t>
        <a:bodyPr/>
        <a:lstStyle/>
        <a:p>
          <a:endParaRPr lang="es-CO"/>
        </a:p>
      </dgm:t>
    </dgm:pt>
    <dgm:pt modelId="{242B10EC-2E60-4722-9874-8B8F129DEBB1}" type="sibTrans" cxnId="{7B5E9AF0-D2BB-470F-9CDF-573DD611E4B0}">
      <dgm:prSet/>
      <dgm:spPr/>
      <dgm:t>
        <a:bodyPr/>
        <a:lstStyle/>
        <a:p>
          <a:endParaRPr lang="es-CO"/>
        </a:p>
      </dgm:t>
    </dgm:pt>
    <dgm:pt modelId="{51BB9F84-AB26-424A-85B9-846D6FDB1281}">
      <dgm:prSet phldrT="[Texto]"/>
      <dgm:spPr/>
      <dgm:t>
        <a:bodyPr/>
        <a:lstStyle/>
        <a:p>
          <a:r>
            <a:rPr lang="es-CO" dirty="0" smtClean="0"/>
            <a:t>GESTIÓN </a:t>
          </a:r>
          <a:r>
            <a:rPr lang="es-CO" dirty="0" smtClean="0"/>
            <a:t>INTERINSTITUCIONAL</a:t>
          </a:r>
          <a:endParaRPr lang="es-CO" dirty="0"/>
        </a:p>
      </dgm:t>
    </dgm:pt>
    <dgm:pt modelId="{0BC8572C-8B5A-4987-B7F5-A311BEB9B045}" type="parTrans" cxnId="{93576F25-CDFB-4F8E-B9A7-435A1D3C2643}">
      <dgm:prSet/>
      <dgm:spPr/>
      <dgm:t>
        <a:bodyPr/>
        <a:lstStyle/>
        <a:p>
          <a:endParaRPr lang="es-CO"/>
        </a:p>
      </dgm:t>
    </dgm:pt>
    <dgm:pt modelId="{841F7AF8-DFF5-43B1-9E22-9A3E72035FBA}" type="sibTrans" cxnId="{93576F25-CDFB-4F8E-B9A7-435A1D3C2643}">
      <dgm:prSet/>
      <dgm:spPr/>
      <dgm:t>
        <a:bodyPr/>
        <a:lstStyle/>
        <a:p>
          <a:endParaRPr lang="es-CO"/>
        </a:p>
      </dgm:t>
    </dgm:pt>
    <dgm:pt modelId="{834E53C8-8AA2-4405-80B8-7281C2EA30C6}">
      <dgm:prSet phldrT="[Texto]" phldr="1"/>
      <dgm:spPr/>
      <dgm:t>
        <a:bodyPr/>
        <a:lstStyle/>
        <a:p>
          <a:endParaRPr lang="es-CO"/>
        </a:p>
      </dgm:t>
    </dgm:pt>
    <dgm:pt modelId="{7A61D3F3-6644-4F55-9F11-5B46E7B57256}" type="parTrans" cxnId="{27F8AB65-E72C-45FC-BA91-36846920BD5C}">
      <dgm:prSet/>
      <dgm:spPr/>
      <dgm:t>
        <a:bodyPr/>
        <a:lstStyle/>
        <a:p>
          <a:endParaRPr lang="es-CO"/>
        </a:p>
      </dgm:t>
    </dgm:pt>
    <dgm:pt modelId="{A3E2F9E4-A2C6-4925-B4A6-D37438895276}" type="sibTrans" cxnId="{27F8AB65-E72C-45FC-BA91-36846920BD5C}">
      <dgm:prSet/>
      <dgm:spPr/>
      <dgm:t>
        <a:bodyPr/>
        <a:lstStyle/>
        <a:p>
          <a:endParaRPr lang="es-CO"/>
        </a:p>
      </dgm:t>
    </dgm:pt>
    <dgm:pt modelId="{91D1E1B7-1984-4DAB-A853-3A2CDD863068}">
      <dgm:prSet phldrT="[Texto]"/>
      <dgm:spPr/>
      <dgm:t>
        <a:bodyPr/>
        <a:lstStyle/>
        <a:p>
          <a:r>
            <a:rPr lang="es-CO" dirty="0" smtClean="0"/>
            <a:t>FOROS Y EVENTOS</a:t>
          </a:r>
          <a:endParaRPr lang="es-CO" dirty="0"/>
        </a:p>
      </dgm:t>
    </dgm:pt>
    <dgm:pt modelId="{CDDE9D75-691A-4757-BAAA-1A89279D1D2A}" type="parTrans" cxnId="{FC14E977-C299-4B40-A817-335C2AA54BB2}">
      <dgm:prSet/>
      <dgm:spPr/>
      <dgm:t>
        <a:bodyPr/>
        <a:lstStyle/>
        <a:p>
          <a:endParaRPr lang="es-CO"/>
        </a:p>
      </dgm:t>
    </dgm:pt>
    <dgm:pt modelId="{FECB6749-DAF8-4097-B775-39939A1E8469}" type="sibTrans" cxnId="{FC14E977-C299-4B40-A817-335C2AA54BB2}">
      <dgm:prSet/>
      <dgm:spPr/>
      <dgm:t>
        <a:bodyPr/>
        <a:lstStyle/>
        <a:p>
          <a:endParaRPr lang="es-CO"/>
        </a:p>
      </dgm:t>
    </dgm:pt>
    <dgm:pt modelId="{39837CD3-DFD2-4CFB-8715-AD69846C3262}">
      <dgm:prSet phldrT="[Texto]" phldr="1"/>
      <dgm:spPr/>
      <dgm:t>
        <a:bodyPr/>
        <a:lstStyle/>
        <a:p>
          <a:endParaRPr lang="es-CO" dirty="0"/>
        </a:p>
      </dgm:t>
    </dgm:pt>
    <dgm:pt modelId="{8B82A451-6508-467C-9650-0771FB308E29}" type="parTrans" cxnId="{1E4058DF-C5F9-4A75-B1B6-4540FA8BA71E}">
      <dgm:prSet/>
      <dgm:spPr/>
      <dgm:t>
        <a:bodyPr/>
        <a:lstStyle/>
        <a:p>
          <a:endParaRPr lang="es-CO"/>
        </a:p>
      </dgm:t>
    </dgm:pt>
    <dgm:pt modelId="{136C5097-A709-46B5-AA53-2D2EC9A39657}" type="sibTrans" cxnId="{1E4058DF-C5F9-4A75-B1B6-4540FA8BA71E}">
      <dgm:prSet/>
      <dgm:spPr/>
      <dgm:t>
        <a:bodyPr/>
        <a:lstStyle/>
        <a:p>
          <a:endParaRPr lang="es-CO"/>
        </a:p>
      </dgm:t>
    </dgm:pt>
    <dgm:pt modelId="{F902B745-3A4B-4ED1-9843-D5C3379AE2CF}">
      <dgm:prSet phldrT="[Texto]"/>
      <dgm:spPr/>
      <dgm:t>
        <a:bodyPr/>
        <a:lstStyle/>
        <a:p>
          <a:r>
            <a:rPr lang="es-CO" dirty="0" smtClean="0"/>
            <a:t>TRANSITO  EDUC. INIC.  Y EL GRADO TRANSICIÓN</a:t>
          </a:r>
          <a:endParaRPr lang="es-CO" dirty="0"/>
        </a:p>
      </dgm:t>
    </dgm:pt>
    <dgm:pt modelId="{13AAFBD0-5D14-42AA-8C52-63FD32A665F7}" type="parTrans" cxnId="{00B2B69D-2946-4C73-BF30-95A3ACE1ABFD}">
      <dgm:prSet/>
      <dgm:spPr/>
      <dgm:t>
        <a:bodyPr/>
        <a:lstStyle/>
        <a:p>
          <a:endParaRPr lang="es-CO"/>
        </a:p>
      </dgm:t>
    </dgm:pt>
    <dgm:pt modelId="{8DE22240-D597-4EA9-B6BE-DDED19A309B3}" type="sibTrans" cxnId="{00B2B69D-2946-4C73-BF30-95A3ACE1ABFD}">
      <dgm:prSet/>
      <dgm:spPr/>
      <dgm:t>
        <a:bodyPr/>
        <a:lstStyle/>
        <a:p>
          <a:endParaRPr lang="es-CO"/>
        </a:p>
      </dgm:t>
    </dgm:pt>
    <dgm:pt modelId="{63E710CA-409F-4445-A263-F157D1EF014E}" type="pres">
      <dgm:prSet presAssocID="{7BD9D4E7-AF4C-42C7-BDCA-E8353888989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50F9FC78-D52E-4B8B-9EBB-339A29AF16D6}" type="pres">
      <dgm:prSet presAssocID="{DD9683E0-003C-48D2-97EB-A201BA3676EE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C2A7BF6-161A-4C69-9AC2-25011FCF55F9}" type="pres">
      <dgm:prSet presAssocID="{DD9683E0-003C-48D2-97EB-A201BA3676EE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8E64131-696B-4C5D-AB78-5F59255F4D9C}" type="pres">
      <dgm:prSet presAssocID="{51BB9F84-AB26-424A-85B9-846D6FDB1281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536B62C-F295-417C-B6FB-E1C3ED9E2B6D}" type="pres">
      <dgm:prSet presAssocID="{51BB9F84-AB26-424A-85B9-846D6FDB1281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3BAF5EB-711F-4370-8B74-8810AB45934B}" type="pres">
      <dgm:prSet presAssocID="{91D1E1B7-1984-4DAB-A853-3A2CDD863068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78D2890-B40B-45C2-9165-7BF0E0BF46F7}" type="pres">
      <dgm:prSet presAssocID="{91D1E1B7-1984-4DAB-A853-3A2CDD863068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4330EF1-A1AA-4BB6-AF2E-BEC5D8CA1F24}" type="pres">
      <dgm:prSet presAssocID="{F902B745-3A4B-4ED1-9843-D5C3379AE2CF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F424F95-028B-498F-ADC9-8271663327A3}" type="presOf" srcId="{51BB9F84-AB26-424A-85B9-846D6FDB1281}" destId="{E8E64131-696B-4C5D-AB78-5F59255F4D9C}" srcOrd="0" destOrd="0" presId="urn:microsoft.com/office/officeart/2009/3/layout/IncreasingArrowsProcess"/>
    <dgm:cxn modelId="{BDFD4954-68D8-4747-AD2B-7417652B2013}" type="presOf" srcId="{DD9683E0-003C-48D2-97EB-A201BA3676EE}" destId="{50F9FC78-D52E-4B8B-9EBB-339A29AF16D6}" srcOrd="0" destOrd="0" presId="urn:microsoft.com/office/officeart/2009/3/layout/IncreasingArrowsProcess"/>
    <dgm:cxn modelId="{173F4635-5707-431E-A156-45C57AB3D52B}" type="presOf" srcId="{7BD9D4E7-AF4C-42C7-BDCA-E8353888989A}" destId="{63E710CA-409F-4445-A263-F157D1EF014E}" srcOrd="0" destOrd="0" presId="urn:microsoft.com/office/officeart/2009/3/layout/IncreasingArrowsProcess"/>
    <dgm:cxn modelId="{00B2B69D-2946-4C73-BF30-95A3ACE1ABFD}" srcId="{7BD9D4E7-AF4C-42C7-BDCA-E8353888989A}" destId="{F902B745-3A4B-4ED1-9843-D5C3379AE2CF}" srcOrd="3" destOrd="0" parTransId="{13AAFBD0-5D14-42AA-8C52-63FD32A665F7}" sibTransId="{8DE22240-D597-4EA9-B6BE-DDED19A309B3}"/>
    <dgm:cxn modelId="{FC14E977-C299-4B40-A817-335C2AA54BB2}" srcId="{7BD9D4E7-AF4C-42C7-BDCA-E8353888989A}" destId="{91D1E1B7-1984-4DAB-A853-3A2CDD863068}" srcOrd="2" destOrd="0" parTransId="{CDDE9D75-691A-4757-BAAA-1A89279D1D2A}" sibTransId="{FECB6749-DAF8-4097-B775-39939A1E8469}"/>
    <dgm:cxn modelId="{99C06F18-F172-4E27-8953-3F7C538F217D}" type="presOf" srcId="{834E53C8-8AA2-4405-80B8-7281C2EA30C6}" destId="{9536B62C-F295-417C-B6FB-E1C3ED9E2B6D}" srcOrd="0" destOrd="0" presId="urn:microsoft.com/office/officeart/2009/3/layout/IncreasingArrowsProcess"/>
    <dgm:cxn modelId="{8CF15DC4-3DF2-407B-83D4-892F470849DD}" type="presOf" srcId="{7B719587-468A-4CDA-83B6-118C64CC56C1}" destId="{EC2A7BF6-161A-4C69-9AC2-25011FCF55F9}" srcOrd="0" destOrd="0" presId="urn:microsoft.com/office/officeart/2009/3/layout/IncreasingArrowsProcess"/>
    <dgm:cxn modelId="{D82D17A4-F90B-4F56-BD57-2A1C5D0C5559}" type="presOf" srcId="{F902B745-3A4B-4ED1-9843-D5C3379AE2CF}" destId="{34330EF1-A1AA-4BB6-AF2E-BEC5D8CA1F24}" srcOrd="0" destOrd="0" presId="urn:microsoft.com/office/officeart/2009/3/layout/IncreasingArrowsProcess"/>
    <dgm:cxn modelId="{9F5BE89E-B697-43C7-A401-8FD5A3331615}" srcId="{7BD9D4E7-AF4C-42C7-BDCA-E8353888989A}" destId="{DD9683E0-003C-48D2-97EB-A201BA3676EE}" srcOrd="0" destOrd="0" parTransId="{751C0AC8-73DD-4175-822F-6908A15211F0}" sibTransId="{D57DB28E-7E5A-4A05-949E-79144FC528C5}"/>
    <dgm:cxn modelId="{1E4058DF-C5F9-4A75-B1B6-4540FA8BA71E}" srcId="{91D1E1B7-1984-4DAB-A853-3A2CDD863068}" destId="{39837CD3-DFD2-4CFB-8715-AD69846C3262}" srcOrd="0" destOrd="0" parTransId="{8B82A451-6508-467C-9650-0771FB308E29}" sibTransId="{136C5097-A709-46B5-AA53-2D2EC9A39657}"/>
    <dgm:cxn modelId="{27F8AB65-E72C-45FC-BA91-36846920BD5C}" srcId="{51BB9F84-AB26-424A-85B9-846D6FDB1281}" destId="{834E53C8-8AA2-4405-80B8-7281C2EA30C6}" srcOrd="0" destOrd="0" parTransId="{7A61D3F3-6644-4F55-9F11-5B46E7B57256}" sibTransId="{A3E2F9E4-A2C6-4925-B4A6-D37438895276}"/>
    <dgm:cxn modelId="{93576F25-CDFB-4F8E-B9A7-435A1D3C2643}" srcId="{7BD9D4E7-AF4C-42C7-BDCA-E8353888989A}" destId="{51BB9F84-AB26-424A-85B9-846D6FDB1281}" srcOrd="1" destOrd="0" parTransId="{0BC8572C-8B5A-4987-B7F5-A311BEB9B045}" sibTransId="{841F7AF8-DFF5-43B1-9E22-9A3E72035FBA}"/>
    <dgm:cxn modelId="{7B5E9AF0-D2BB-470F-9CDF-573DD611E4B0}" srcId="{DD9683E0-003C-48D2-97EB-A201BA3676EE}" destId="{7B719587-468A-4CDA-83B6-118C64CC56C1}" srcOrd="0" destOrd="0" parTransId="{0359E8C5-FA5C-4167-99AB-7D5A81B52F4A}" sibTransId="{242B10EC-2E60-4722-9874-8B8F129DEBB1}"/>
    <dgm:cxn modelId="{838CF0FF-F36F-4ABD-A2FC-33D92831FF5A}" type="presOf" srcId="{91D1E1B7-1984-4DAB-A853-3A2CDD863068}" destId="{23BAF5EB-711F-4370-8B74-8810AB45934B}" srcOrd="0" destOrd="0" presId="urn:microsoft.com/office/officeart/2009/3/layout/IncreasingArrowsProcess"/>
    <dgm:cxn modelId="{E765ABFC-B970-444F-809D-177508BBDC30}" type="presOf" srcId="{39837CD3-DFD2-4CFB-8715-AD69846C3262}" destId="{478D2890-B40B-45C2-9165-7BF0E0BF46F7}" srcOrd="0" destOrd="0" presId="urn:microsoft.com/office/officeart/2009/3/layout/IncreasingArrowsProcess"/>
    <dgm:cxn modelId="{CB7D1D90-9030-43B7-83AE-7013C51EB10A}" type="presParOf" srcId="{63E710CA-409F-4445-A263-F157D1EF014E}" destId="{50F9FC78-D52E-4B8B-9EBB-339A29AF16D6}" srcOrd="0" destOrd="0" presId="urn:microsoft.com/office/officeart/2009/3/layout/IncreasingArrowsProcess"/>
    <dgm:cxn modelId="{5BD6E063-3422-4871-8C80-E761189836C4}" type="presParOf" srcId="{63E710CA-409F-4445-A263-F157D1EF014E}" destId="{EC2A7BF6-161A-4C69-9AC2-25011FCF55F9}" srcOrd="1" destOrd="0" presId="urn:microsoft.com/office/officeart/2009/3/layout/IncreasingArrowsProcess"/>
    <dgm:cxn modelId="{2A38EFAC-2D8E-4E75-A2BA-07BC9FBD9D2F}" type="presParOf" srcId="{63E710CA-409F-4445-A263-F157D1EF014E}" destId="{E8E64131-696B-4C5D-AB78-5F59255F4D9C}" srcOrd="2" destOrd="0" presId="urn:microsoft.com/office/officeart/2009/3/layout/IncreasingArrowsProcess"/>
    <dgm:cxn modelId="{ACCD5A98-BDBC-422A-A8B7-6DC839C2B6C8}" type="presParOf" srcId="{63E710CA-409F-4445-A263-F157D1EF014E}" destId="{9536B62C-F295-417C-B6FB-E1C3ED9E2B6D}" srcOrd="3" destOrd="0" presId="urn:microsoft.com/office/officeart/2009/3/layout/IncreasingArrowsProcess"/>
    <dgm:cxn modelId="{8E3F37C1-66C9-4C42-98E6-AFB62F1404CB}" type="presParOf" srcId="{63E710CA-409F-4445-A263-F157D1EF014E}" destId="{23BAF5EB-711F-4370-8B74-8810AB45934B}" srcOrd="4" destOrd="0" presId="urn:microsoft.com/office/officeart/2009/3/layout/IncreasingArrowsProcess"/>
    <dgm:cxn modelId="{1504157F-1E32-4711-9FEA-BDB23A9B930B}" type="presParOf" srcId="{63E710CA-409F-4445-A263-F157D1EF014E}" destId="{478D2890-B40B-45C2-9165-7BF0E0BF46F7}" srcOrd="5" destOrd="0" presId="urn:microsoft.com/office/officeart/2009/3/layout/IncreasingArrowsProcess"/>
    <dgm:cxn modelId="{8B5C790F-87DE-4583-82CE-716DE08C0515}" type="presParOf" srcId="{63E710CA-409F-4445-A263-F157D1EF014E}" destId="{34330EF1-A1AA-4BB6-AF2E-BEC5D8CA1F24}" srcOrd="6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EDA24D-BE91-4E1B-AACD-9F3564F672F8}" type="doc">
      <dgm:prSet loTypeId="urn:microsoft.com/office/officeart/2005/8/layout/cycle7" loCatId="cycle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s-CO"/>
        </a:p>
      </dgm:t>
    </dgm:pt>
    <dgm:pt modelId="{DF14D003-9A9B-443D-AB68-B240F1886CB1}">
      <dgm:prSet phldrT="[Texto]" custT="1"/>
      <dgm:spPr/>
      <dgm:t>
        <a:bodyPr/>
        <a:lstStyle/>
        <a:p>
          <a:r>
            <a:rPr lang="es-CO" sz="2400" dirty="0" smtClean="0"/>
            <a:t>SEM-ICBF</a:t>
          </a:r>
        </a:p>
        <a:p>
          <a:r>
            <a:rPr lang="es-CO" sz="1600" dirty="0" smtClean="0"/>
            <a:t>DELEGADO –REFERENTES P.I.</a:t>
          </a:r>
          <a:endParaRPr lang="es-CO" sz="1600" dirty="0"/>
        </a:p>
      </dgm:t>
    </dgm:pt>
    <dgm:pt modelId="{28F15FB0-7CA9-4607-B634-835600329630}" type="parTrans" cxnId="{489008A0-9DD8-4BD6-B980-B9FD8264BCBC}">
      <dgm:prSet/>
      <dgm:spPr/>
      <dgm:t>
        <a:bodyPr/>
        <a:lstStyle/>
        <a:p>
          <a:endParaRPr lang="es-CO"/>
        </a:p>
      </dgm:t>
    </dgm:pt>
    <dgm:pt modelId="{0DB63B36-00D5-4800-966D-A0ABEEC4259C}" type="sibTrans" cxnId="{489008A0-9DD8-4BD6-B980-B9FD8264BCBC}">
      <dgm:prSet/>
      <dgm:spPr/>
      <dgm:t>
        <a:bodyPr/>
        <a:lstStyle/>
        <a:p>
          <a:endParaRPr lang="es-CO"/>
        </a:p>
      </dgm:t>
    </dgm:pt>
    <dgm:pt modelId="{2021EFF9-196F-440F-A6B0-5FE7D1C9AEF1}">
      <dgm:prSet phldrT="[Texto]"/>
      <dgm:spPr/>
      <dgm:t>
        <a:bodyPr/>
        <a:lstStyle/>
        <a:p>
          <a:r>
            <a:rPr lang="es-CO" dirty="0" smtClean="0"/>
            <a:t>COMPOS</a:t>
          </a:r>
          <a:endParaRPr lang="es-CO" dirty="0"/>
        </a:p>
      </dgm:t>
    </dgm:pt>
    <dgm:pt modelId="{62BBCC78-6E29-408C-88DB-2AE9E5B3D03B}" type="parTrans" cxnId="{17D6E3A8-F00D-4581-BEAC-C1010A8BA8C7}">
      <dgm:prSet/>
      <dgm:spPr/>
      <dgm:t>
        <a:bodyPr/>
        <a:lstStyle/>
        <a:p>
          <a:endParaRPr lang="es-CO"/>
        </a:p>
      </dgm:t>
    </dgm:pt>
    <dgm:pt modelId="{4805F502-E55F-4937-83F5-1348FA960E1D}" type="sibTrans" cxnId="{17D6E3A8-F00D-4581-BEAC-C1010A8BA8C7}">
      <dgm:prSet/>
      <dgm:spPr/>
      <dgm:t>
        <a:bodyPr/>
        <a:lstStyle/>
        <a:p>
          <a:endParaRPr lang="es-CO"/>
        </a:p>
      </dgm:t>
    </dgm:pt>
    <dgm:pt modelId="{DFF6B492-8291-46E0-91C0-F77EE3AA0E6F}">
      <dgm:prSet phldrT="[Texto]"/>
      <dgm:spPr/>
      <dgm:t>
        <a:bodyPr/>
        <a:lstStyle/>
        <a:p>
          <a:r>
            <a:rPr lang="es-CO" dirty="0" smtClean="0"/>
            <a:t>Mesa Técnica de Infancia y Adolescencia</a:t>
          </a:r>
          <a:endParaRPr lang="es-CO" dirty="0"/>
        </a:p>
      </dgm:t>
    </dgm:pt>
    <dgm:pt modelId="{592C192C-DDA9-4993-8160-8BBDA5B0ADC0}" type="parTrans" cxnId="{47770794-3A91-48B5-80F2-B284BBC6BCAD}">
      <dgm:prSet/>
      <dgm:spPr/>
      <dgm:t>
        <a:bodyPr/>
        <a:lstStyle/>
        <a:p>
          <a:endParaRPr lang="es-CO"/>
        </a:p>
      </dgm:t>
    </dgm:pt>
    <dgm:pt modelId="{4AB58208-80BB-454A-AC1B-F614B553DCC4}" type="sibTrans" cxnId="{47770794-3A91-48B5-80F2-B284BBC6BCAD}">
      <dgm:prSet/>
      <dgm:spPr/>
      <dgm:t>
        <a:bodyPr/>
        <a:lstStyle/>
        <a:p>
          <a:endParaRPr lang="es-CO"/>
        </a:p>
      </dgm:t>
    </dgm:pt>
    <dgm:pt modelId="{36B39420-F249-4D8F-AE90-6AB789C3B8C4}" type="pres">
      <dgm:prSet presAssocID="{73EDA24D-BE91-4E1B-AACD-9F3564F672F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B43BB44-CBB4-4D70-B0CC-232B16C3EE0E}" type="pres">
      <dgm:prSet presAssocID="{DF14D003-9A9B-443D-AB68-B240F1886CB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2579306-9A73-4727-8D81-7AFDFBB71CA2}" type="pres">
      <dgm:prSet presAssocID="{0DB63B36-00D5-4800-966D-A0ABEEC4259C}" presName="sibTrans" presStyleLbl="sibTrans2D1" presStyleIdx="0" presStyleCnt="3"/>
      <dgm:spPr/>
      <dgm:t>
        <a:bodyPr/>
        <a:lstStyle/>
        <a:p>
          <a:endParaRPr lang="es-CO"/>
        </a:p>
      </dgm:t>
    </dgm:pt>
    <dgm:pt modelId="{F604DE12-54CC-4DD9-82D1-AB9BB3276F8A}" type="pres">
      <dgm:prSet presAssocID="{0DB63B36-00D5-4800-966D-A0ABEEC4259C}" presName="connectorText" presStyleLbl="sibTrans2D1" presStyleIdx="0" presStyleCnt="3"/>
      <dgm:spPr/>
      <dgm:t>
        <a:bodyPr/>
        <a:lstStyle/>
        <a:p>
          <a:endParaRPr lang="es-CO"/>
        </a:p>
      </dgm:t>
    </dgm:pt>
    <dgm:pt modelId="{85C6D33E-5206-4EDB-8102-C72A60C592C3}" type="pres">
      <dgm:prSet presAssocID="{2021EFF9-196F-440F-A6B0-5FE7D1C9AEF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012CEF8-76DF-4FB3-A1EA-DB462E2D23C2}" type="pres">
      <dgm:prSet presAssocID="{4805F502-E55F-4937-83F5-1348FA960E1D}" presName="sibTrans" presStyleLbl="sibTrans2D1" presStyleIdx="1" presStyleCnt="3"/>
      <dgm:spPr/>
      <dgm:t>
        <a:bodyPr/>
        <a:lstStyle/>
        <a:p>
          <a:endParaRPr lang="es-CO"/>
        </a:p>
      </dgm:t>
    </dgm:pt>
    <dgm:pt modelId="{F6C0144B-90FF-4A71-AA25-86C10452338B}" type="pres">
      <dgm:prSet presAssocID="{4805F502-E55F-4937-83F5-1348FA960E1D}" presName="connectorText" presStyleLbl="sibTrans2D1" presStyleIdx="1" presStyleCnt="3"/>
      <dgm:spPr/>
      <dgm:t>
        <a:bodyPr/>
        <a:lstStyle/>
        <a:p>
          <a:endParaRPr lang="es-CO"/>
        </a:p>
      </dgm:t>
    </dgm:pt>
    <dgm:pt modelId="{9BFF66CA-E4EA-4C66-ADF2-397C27B92086}" type="pres">
      <dgm:prSet presAssocID="{DFF6B492-8291-46E0-91C0-F77EE3AA0E6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C26B76A-C71A-402A-81C3-E9F4AD65FE6E}" type="pres">
      <dgm:prSet presAssocID="{4AB58208-80BB-454A-AC1B-F614B553DCC4}" presName="sibTrans" presStyleLbl="sibTrans2D1" presStyleIdx="2" presStyleCnt="3"/>
      <dgm:spPr/>
      <dgm:t>
        <a:bodyPr/>
        <a:lstStyle/>
        <a:p>
          <a:endParaRPr lang="es-CO"/>
        </a:p>
      </dgm:t>
    </dgm:pt>
    <dgm:pt modelId="{1FA6E0B7-73F4-41F2-A329-E83B13FF7CA6}" type="pres">
      <dgm:prSet presAssocID="{4AB58208-80BB-454A-AC1B-F614B553DCC4}" presName="connectorText" presStyleLbl="sibTrans2D1" presStyleIdx="2" presStyleCnt="3"/>
      <dgm:spPr/>
      <dgm:t>
        <a:bodyPr/>
        <a:lstStyle/>
        <a:p>
          <a:endParaRPr lang="es-CO"/>
        </a:p>
      </dgm:t>
    </dgm:pt>
  </dgm:ptLst>
  <dgm:cxnLst>
    <dgm:cxn modelId="{375E5DF5-0F62-4360-A7D3-333F39CD1514}" type="presOf" srcId="{4805F502-E55F-4937-83F5-1348FA960E1D}" destId="{F6C0144B-90FF-4A71-AA25-86C10452338B}" srcOrd="1" destOrd="0" presId="urn:microsoft.com/office/officeart/2005/8/layout/cycle7"/>
    <dgm:cxn modelId="{449A3F5A-33B6-4D09-B352-D308CDE9EBF9}" type="presOf" srcId="{DF14D003-9A9B-443D-AB68-B240F1886CB1}" destId="{8B43BB44-CBB4-4D70-B0CC-232B16C3EE0E}" srcOrd="0" destOrd="0" presId="urn:microsoft.com/office/officeart/2005/8/layout/cycle7"/>
    <dgm:cxn modelId="{47770794-3A91-48B5-80F2-B284BBC6BCAD}" srcId="{73EDA24D-BE91-4E1B-AACD-9F3564F672F8}" destId="{DFF6B492-8291-46E0-91C0-F77EE3AA0E6F}" srcOrd="2" destOrd="0" parTransId="{592C192C-DDA9-4993-8160-8BBDA5B0ADC0}" sibTransId="{4AB58208-80BB-454A-AC1B-F614B553DCC4}"/>
    <dgm:cxn modelId="{E2CA213D-5F6C-4D38-B889-F7CE51F40060}" type="presOf" srcId="{73EDA24D-BE91-4E1B-AACD-9F3564F672F8}" destId="{36B39420-F249-4D8F-AE90-6AB789C3B8C4}" srcOrd="0" destOrd="0" presId="urn:microsoft.com/office/officeart/2005/8/layout/cycle7"/>
    <dgm:cxn modelId="{FEFD7936-422F-485E-A243-5889D26DF576}" type="presOf" srcId="{0DB63B36-00D5-4800-966D-A0ABEEC4259C}" destId="{72579306-9A73-4727-8D81-7AFDFBB71CA2}" srcOrd="0" destOrd="0" presId="urn:microsoft.com/office/officeart/2005/8/layout/cycle7"/>
    <dgm:cxn modelId="{48B4D7EE-6F81-4172-BD72-72FB2CC89167}" type="presOf" srcId="{DFF6B492-8291-46E0-91C0-F77EE3AA0E6F}" destId="{9BFF66CA-E4EA-4C66-ADF2-397C27B92086}" srcOrd="0" destOrd="0" presId="urn:microsoft.com/office/officeart/2005/8/layout/cycle7"/>
    <dgm:cxn modelId="{AB836956-D3DE-4DFE-B15F-A99CC01EA47E}" type="presOf" srcId="{4805F502-E55F-4937-83F5-1348FA960E1D}" destId="{A012CEF8-76DF-4FB3-A1EA-DB462E2D23C2}" srcOrd="0" destOrd="0" presId="urn:microsoft.com/office/officeart/2005/8/layout/cycle7"/>
    <dgm:cxn modelId="{CFC5E50F-8B8E-4254-BED8-4EB784485C07}" type="presOf" srcId="{0DB63B36-00D5-4800-966D-A0ABEEC4259C}" destId="{F604DE12-54CC-4DD9-82D1-AB9BB3276F8A}" srcOrd="1" destOrd="0" presId="urn:microsoft.com/office/officeart/2005/8/layout/cycle7"/>
    <dgm:cxn modelId="{78AAAD55-5684-4B19-A936-B810C271F102}" type="presOf" srcId="{4AB58208-80BB-454A-AC1B-F614B553DCC4}" destId="{BC26B76A-C71A-402A-81C3-E9F4AD65FE6E}" srcOrd="0" destOrd="0" presId="urn:microsoft.com/office/officeart/2005/8/layout/cycle7"/>
    <dgm:cxn modelId="{17D6E3A8-F00D-4581-BEAC-C1010A8BA8C7}" srcId="{73EDA24D-BE91-4E1B-AACD-9F3564F672F8}" destId="{2021EFF9-196F-440F-A6B0-5FE7D1C9AEF1}" srcOrd="1" destOrd="0" parTransId="{62BBCC78-6E29-408C-88DB-2AE9E5B3D03B}" sibTransId="{4805F502-E55F-4937-83F5-1348FA960E1D}"/>
    <dgm:cxn modelId="{7C9CA6AD-8231-43C3-9967-58B862C9BCE0}" type="presOf" srcId="{4AB58208-80BB-454A-AC1B-F614B553DCC4}" destId="{1FA6E0B7-73F4-41F2-A329-E83B13FF7CA6}" srcOrd="1" destOrd="0" presId="urn:microsoft.com/office/officeart/2005/8/layout/cycle7"/>
    <dgm:cxn modelId="{73A013C9-BC49-4CB7-9B26-B343197ADF31}" type="presOf" srcId="{2021EFF9-196F-440F-A6B0-5FE7D1C9AEF1}" destId="{85C6D33E-5206-4EDB-8102-C72A60C592C3}" srcOrd="0" destOrd="0" presId="urn:microsoft.com/office/officeart/2005/8/layout/cycle7"/>
    <dgm:cxn modelId="{489008A0-9DD8-4BD6-B980-B9FD8264BCBC}" srcId="{73EDA24D-BE91-4E1B-AACD-9F3564F672F8}" destId="{DF14D003-9A9B-443D-AB68-B240F1886CB1}" srcOrd="0" destOrd="0" parTransId="{28F15FB0-7CA9-4607-B634-835600329630}" sibTransId="{0DB63B36-00D5-4800-966D-A0ABEEC4259C}"/>
    <dgm:cxn modelId="{7343E6ED-1737-44B0-9A94-18013CF5CE37}" type="presParOf" srcId="{36B39420-F249-4D8F-AE90-6AB789C3B8C4}" destId="{8B43BB44-CBB4-4D70-B0CC-232B16C3EE0E}" srcOrd="0" destOrd="0" presId="urn:microsoft.com/office/officeart/2005/8/layout/cycle7"/>
    <dgm:cxn modelId="{10A59560-8C88-477D-B9E2-0DE6D4F0949D}" type="presParOf" srcId="{36B39420-F249-4D8F-AE90-6AB789C3B8C4}" destId="{72579306-9A73-4727-8D81-7AFDFBB71CA2}" srcOrd="1" destOrd="0" presId="urn:microsoft.com/office/officeart/2005/8/layout/cycle7"/>
    <dgm:cxn modelId="{D1A86488-7045-4DF4-AAEC-618FC93CFA8E}" type="presParOf" srcId="{72579306-9A73-4727-8D81-7AFDFBB71CA2}" destId="{F604DE12-54CC-4DD9-82D1-AB9BB3276F8A}" srcOrd="0" destOrd="0" presId="urn:microsoft.com/office/officeart/2005/8/layout/cycle7"/>
    <dgm:cxn modelId="{1FCC6B7F-6C14-431C-9ABC-7430CA0090CA}" type="presParOf" srcId="{36B39420-F249-4D8F-AE90-6AB789C3B8C4}" destId="{85C6D33E-5206-4EDB-8102-C72A60C592C3}" srcOrd="2" destOrd="0" presId="urn:microsoft.com/office/officeart/2005/8/layout/cycle7"/>
    <dgm:cxn modelId="{D88E1617-A2F4-4645-9233-A71DBE1A42A6}" type="presParOf" srcId="{36B39420-F249-4D8F-AE90-6AB789C3B8C4}" destId="{A012CEF8-76DF-4FB3-A1EA-DB462E2D23C2}" srcOrd="3" destOrd="0" presId="urn:microsoft.com/office/officeart/2005/8/layout/cycle7"/>
    <dgm:cxn modelId="{A73BB808-547F-4CA4-B946-903A48DF25C3}" type="presParOf" srcId="{A012CEF8-76DF-4FB3-A1EA-DB462E2D23C2}" destId="{F6C0144B-90FF-4A71-AA25-86C10452338B}" srcOrd="0" destOrd="0" presId="urn:microsoft.com/office/officeart/2005/8/layout/cycle7"/>
    <dgm:cxn modelId="{FA9DA1C9-E169-4B07-8B4A-C37F8CABD330}" type="presParOf" srcId="{36B39420-F249-4D8F-AE90-6AB789C3B8C4}" destId="{9BFF66CA-E4EA-4C66-ADF2-397C27B92086}" srcOrd="4" destOrd="0" presId="urn:microsoft.com/office/officeart/2005/8/layout/cycle7"/>
    <dgm:cxn modelId="{BE2E1603-D9C1-4111-B96D-5E71D0056D85}" type="presParOf" srcId="{36B39420-F249-4D8F-AE90-6AB789C3B8C4}" destId="{BC26B76A-C71A-402A-81C3-E9F4AD65FE6E}" srcOrd="5" destOrd="0" presId="urn:microsoft.com/office/officeart/2005/8/layout/cycle7"/>
    <dgm:cxn modelId="{4B4F5AAD-3680-4CB9-A951-1D56597BB038}" type="presParOf" srcId="{BC26B76A-C71A-402A-81C3-E9F4AD65FE6E}" destId="{1FA6E0B7-73F4-41F2-A329-E83B13FF7CA6}" srcOrd="0" destOrd="0" presId="urn:microsoft.com/office/officeart/2005/8/layout/cycle7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E0CCEA-91AC-4FA8-A1B4-4CA4B2264DAA}" type="doc">
      <dgm:prSet loTypeId="urn:microsoft.com/office/officeart/2005/8/layout/cycle2" loCatId="cycle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s-CO"/>
        </a:p>
      </dgm:t>
    </dgm:pt>
    <dgm:pt modelId="{9798F9CE-DB40-4408-9987-E2084AE5A8F7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r>
            <a:rPr lang="es-CO" sz="1200" b="1" dirty="0" smtClean="0"/>
            <a:t>SEM</a:t>
          </a:r>
          <a:endParaRPr lang="es-CO" sz="1200" b="1" dirty="0"/>
        </a:p>
      </dgm:t>
    </dgm:pt>
    <dgm:pt modelId="{434FC4D3-BB44-4456-AC29-341B4E4C76F8}" type="parTrans" cxnId="{9CED983A-F06C-4E29-AF22-B153FEAC8A1C}">
      <dgm:prSet/>
      <dgm:spPr/>
      <dgm:t>
        <a:bodyPr/>
        <a:lstStyle/>
        <a:p>
          <a:endParaRPr lang="es-CO"/>
        </a:p>
      </dgm:t>
    </dgm:pt>
    <dgm:pt modelId="{CEAA5FA2-31C7-4800-89A0-81909F43A3C2}" type="sibTrans" cxnId="{9CED983A-F06C-4E29-AF22-B153FEAC8A1C}">
      <dgm:prSet/>
      <dgm:spPr/>
      <dgm:t>
        <a:bodyPr/>
        <a:lstStyle/>
        <a:p>
          <a:endParaRPr lang="es-CO"/>
        </a:p>
      </dgm:t>
    </dgm:pt>
    <dgm:pt modelId="{4366C3DF-E523-4069-AE15-83D3972BF700}">
      <dgm:prSet phldrT="[Texto]"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r>
            <a:rPr lang="es-CO" sz="1200" b="1" dirty="0" smtClean="0"/>
            <a:t>ICBF</a:t>
          </a:r>
          <a:endParaRPr lang="es-CO" sz="1200" b="1" dirty="0"/>
        </a:p>
      </dgm:t>
    </dgm:pt>
    <dgm:pt modelId="{248FBC9E-0654-4A04-9275-3AFE8297F043}" type="parTrans" cxnId="{D19EBD58-1140-4E18-9BBF-0821ACF4C874}">
      <dgm:prSet/>
      <dgm:spPr/>
      <dgm:t>
        <a:bodyPr/>
        <a:lstStyle/>
        <a:p>
          <a:endParaRPr lang="es-CO"/>
        </a:p>
      </dgm:t>
    </dgm:pt>
    <dgm:pt modelId="{A9BABF8F-675D-4B9B-81FB-A795008824C8}" type="sibTrans" cxnId="{D19EBD58-1140-4E18-9BBF-0821ACF4C874}">
      <dgm:prSet/>
      <dgm:spPr/>
      <dgm:t>
        <a:bodyPr/>
        <a:lstStyle/>
        <a:p>
          <a:endParaRPr lang="es-CO"/>
        </a:p>
      </dgm:t>
    </dgm:pt>
    <dgm:pt modelId="{C36DCAFF-DF0E-45FB-A7FC-7CDA6AE0BF14}">
      <dgm:prSet phldrT="[Texto]" custT="1"/>
      <dgm:spPr/>
      <dgm:t>
        <a:bodyPr/>
        <a:lstStyle/>
        <a:p>
          <a:r>
            <a:rPr lang="es-CO" sz="1200" b="1" dirty="0" smtClean="0"/>
            <a:t>SEC.</a:t>
          </a:r>
        </a:p>
        <a:p>
          <a:r>
            <a:rPr lang="es-CO" sz="1200" b="1" dirty="0" smtClean="0"/>
            <a:t>SALUD</a:t>
          </a:r>
          <a:endParaRPr lang="es-CO" sz="1200" b="1" dirty="0"/>
        </a:p>
      </dgm:t>
    </dgm:pt>
    <dgm:pt modelId="{AD64A2C5-0770-4E25-981F-C936CF5B5D27}" type="parTrans" cxnId="{B6C1D3E8-6100-42A8-B33B-337CC605E346}">
      <dgm:prSet/>
      <dgm:spPr/>
      <dgm:t>
        <a:bodyPr/>
        <a:lstStyle/>
        <a:p>
          <a:endParaRPr lang="es-CO"/>
        </a:p>
      </dgm:t>
    </dgm:pt>
    <dgm:pt modelId="{B18C083C-CE72-4509-A2A1-EFFC58E2DF2B}" type="sibTrans" cxnId="{B6C1D3E8-6100-42A8-B33B-337CC605E346}">
      <dgm:prSet/>
      <dgm:spPr/>
      <dgm:t>
        <a:bodyPr/>
        <a:lstStyle/>
        <a:p>
          <a:endParaRPr lang="es-CO"/>
        </a:p>
      </dgm:t>
    </dgm:pt>
    <dgm:pt modelId="{87F93129-BDC7-47A6-8A7B-91FA8079460F}">
      <dgm:prSet phldrT="[Texto]" custT="1"/>
      <dgm:spPr/>
      <dgm:t>
        <a:bodyPr/>
        <a:lstStyle/>
        <a:p>
          <a:r>
            <a:rPr lang="es-CO" sz="1200" b="1" dirty="0" smtClean="0"/>
            <a:t>ASUNTOS</a:t>
          </a:r>
        </a:p>
        <a:p>
          <a:r>
            <a:rPr lang="es-CO" sz="1200" b="1" dirty="0" smtClean="0"/>
            <a:t>INDIGENAS</a:t>
          </a:r>
          <a:endParaRPr lang="es-CO" sz="1200" b="1" dirty="0"/>
        </a:p>
      </dgm:t>
    </dgm:pt>
    <dgm:pt modelId="{E1F569ED-E43F-445B-B680-F5B255A6A9DB}" type="parTrans" cxnId="{5C35096C-5AF1-4180-AD16-3F8662076E74}">
      <dgm:prSet/>
      <dgm:spPr/>
      <dgm:t>
        <a:bodyPr/>
        <a:lstStyle/>
        <a:p>
          <a:endParaRPr lang="es-CO"/>
        </a:p>
      </dgm:t>
    </dgm:pt>
    <dgm:pt modelId="{A4733554-F6B3-4DF1-82CC-459357F6D921}" type="sibTrans" cxnId="{5C35096C-5AF1-4180-AD16-3F8662076E74}">
      <dgm:prSet/>
      <dgm:spPr/>
      <dgm:t>
        <a:bodyPr/>
        <a:lstStyle/>
        <a:p>
          <a:endParaRPr lang="es-CO"/>
        </a:p>
      </dgm:t>
    </dgm:pt>
    <dgm:pt modelId="{EF9A558D-1EEE-4CD3-8F2B-92F294B197F6}">
      <dgm:prSet phldrT="[Texto]" custT="1"/>
      <dgm:spPr/>
      <dgm:t>
        <a:bodyPr/>
        <a:lstStyle/>
        <a:p>
          <a:r>
            <a:rPr lang="es-CO" sz="1200" b="1" dirty="0" smtClean="0"/>
            <a:t>SEC. DE </a:t>
          </a:r>
        </a:p>
        <a:p>
          <a:r>
            <a:rPr lang="es-CO" sz="1200" b="1" dirty="0" smtClean="0"/>
            <a:t>GOBIERNO</a:t>
          </a:r>
        </a:p>
      </dgm:t>
    </dgm:pt>
    <dgm:pt modelId="{276699FA-6335-4226-A62F-CD4B3417E4B6}" type="parTrans" cxnId="{537723CA-FB04-46B6-B230-D46E8C86300D}">
      <dgm:prSet/>
      <dgm:spPr/>
      <dgm:t>
        <a:bodyPr/>
        <a:lstStyle/>
        <a:p>
          <a:endParaRPr lang="es-CO"/>
        </a:p>
      </dgm:t>
    </dgm:pt>
    <dgm:pt modelId="{1D670C2E-21F8-42C5-B403-B516A2736812}" type="sibTrans" cxnId="{537723CA-FB04-46B6-B230-D46E8C86300D}">
      <dgm:prSet/>
      <dgm:spPr/>
      <dgm:t>
        <a:bodyPr/>
        <a:lstStyle/>
        <a:p>
          <a:endParaRPr lang="es-CO"/>
        </a:p>
      </dgm:t>
    </dgm:pt>
    <dgm:pt modelId="{910E93CF-B9B5-4023-8916-3467AF1034B8}">
      <dgm:prSet phldrT="[Texto]" custT="1"/>
      <dgm:spPr/>
      <dgm:t>
        <a:bodyPr/>
        <a:lstStyle/>
        <a:p>
          <a:r>
            <a:rPr lang="es-CO" sz="1200" b="1" dirty="0" smtClean="0"/>
            <a:t>POLICÍA </a:t>
          </a:r>
          <a:r>
            <a:rPr lang="es-CO" sz="1200" b="1" dirty="0" smtClean="0"/>
            <a:t>Y EJERCITO NAL.</a:t>
          </a:r>
        </a:p>
      </dgm:t>
    </dgm:pt>
    <dgm:pt modelId="{B4A1B722-967F-4726-AF89-CEB8D27E7B26}" type="parTrans" cxnId="{0C07A501-0CE6-4388-8CFE-65C0832C02F0}">
      <dgm:prSet/>
      <dgm:spPr/>
      <dgm:t>
        <a:bodyPr/>
        <a:lstStyle/>
        <a:p>
          <a:endParaRPr lang="es-CO"/>
        </a:p>
      </dgm:t>
    </dgm:pt>
    <dgm:pt modelId="{6F3686C6-219C-49AF-8203-2E1C251C2719}" type="sibTrans" cxnId="{0C07A501-0CE6-4388-8CFE-65C0832C02F0}">
      <dgm:prSet/>
      <dgm:spPr/>
      <dgm:t>
        <a:bodyPr/>
        <a:lstStyle/>
        <a:p>
          <a:endParaRPr lang="es-CO"/>
        </a:p>
      </dgm:t>
    </dgm:pt>
    <dgm:pt modelId="{D7CAC784-98E9-4230-8BC5-D22F90A2375F}">
      <dgm:prSet phldrT="[Texto]" custT="1"/>
      <dgm:spPr/>
      <dgm:t>
        <a:bodyPr/>
        <a:lstStyle/>
        <a:p>
          <a:r>
            <a:rPr lang="es-CO" sz="1200" b="1" dirty="0" smtClean="0"/>
            <a:t>OFIC. </a:t>
          </a:r>
          <a:r>
            <a:rPr lang="es-CO" sz="1200" b="1" dirty="0" smtClean="0"/>
            <a:t>GESTIÓN </a:t>
          </a:r>
          <a:r>
            <a:rPr lang="es-CO" sz="1200" b="1" dirty="0" smtClean="0"/>
            <a:t>SOCIAL</a:t>
          </a:r>
        </a:p>
      </dgm:t>
    </dgm:pt>
    <dgm:pt modelId="{DDF1529C-DAA6-40A5-B828-224874E5CFF0}" type="parTrans" cxnId="{1B539935-0433-4CBD-B91F-20748E1E6BF0}">
      <dgm:prSet/>
      <dgm:spPr/>
      <dgm:t>
        <a:bodyPr/>
        <a:lstStyle/>
        <a:p>
          <a:endParaRPr lang="es-CO"/>
        </a:p>
      </dgm:t>
    </dgm:pt>
    <dgm:pt modelId="{09197D48-CBBA-4753-89D2-4A385F98540C}" type="sibTrans" cxnId="{1B539935-0433-4CBD-B91F-20748E1E6BF0}">
      <dgm:prSet/>
      <dgm:spPr/>
      <dgm:t>
        <a:bodyPr/>
        <a:lstStyle/>
        <a:p>
          <a:endParaRPr lang="es-CO"/>
        </a:p>
      </dgm:t>
    </dgm:pt>
    <dgm:pt modelId="{D06E0C0A-DEBF-4CE4-955B-39C0B7896C52}" type="pres">
      <dgm:prSet presAssocID="{EFE0CCEA-91AC-4FA8-A1B4-4CA4B2264DA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664DA1F-9D23-438F-8AAE-64DF7D80226D}" type="pres">
      <dgm:prSet presAssocID="{9798F9CE-DB40-4408-9987-E2084AE5A8F7}" presName="node" presStyleLbl="node1" presStyleIdx="0" presStyleCnt="7" custScaleX="115951" custRadScaleRad="10231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F81FEE6-7C1C-4C15-A971-8A9AC80FFFA9}" type="pres">
      <dgm:prSet presAssocID="{CEAA5FA2-31C7-4800-89A0-81909F43A3C2}" presName="sibTrans" presStyleLbl="sibTrans2D1" presStyleIdx="0" presStyleCnt="7"/>
      <dgm:spPr/>
      <dgm:t>
        <a:bodyPr/>
        <a:lstStyle/>
        <a:p>
          <a:endParaRPr lang="es-CO"/>
        </a:p>
      </dgm:t>
    </dgm:pt>
    <dgm:pt modelId="{E384CE1A-C76E-40CB-8E45-6BFD43DBC45D}" type="pres">
      <dgm:prSet presAssocID="{CEAA5FA2-31C7-4800-89A0-81909F43A3C2}" presName="connectorText" presStyleLbl="sibTrans2D1" presStyleIdx="0" presStyleCnt="7"/>
      <dgm:spPr/>
      <dgm:t>
        <a:bodyPr/>
        <a:lstStyle/>
        <a:p>
          <a:endParaRPr lang="es-CO"/>
        </a:p>
      </dgm:t>
    </dgm:pt>
    <dgm:pt modelId="{916B9D53-EA6A-4319-BAB9-81F73C0021C2}" type="pres">
      <dgm:prSet presAssocID="{4366C3DF-E523-4069-AE15-83D3972BF700}" presName="node" presStyleLbl="node1" presStyleIdx="1" presStyleCnt="7" custScaleX="115245" custRadScaleRad="98872" custRadScaleInc="-314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2D2372A-6595-486B-BD91-6CD448E3D159}" type="pres">
      <dgm:prSet presAssocID="{A9BABF8F-675D-4B9B-81FB-A795008824C8}" presName="sibTrans" presStyleLbl="sibTrans2D1" presStyleIdx="1" presStyleCnt="7"/>
      <dgm:spPr/>
      <dgm:t>
        <a:bodyPr/>
        <a:lstStyle/>
        <a:p>
          <a:endParaRPr lang="es-CO"/>
        </a:p>
      </dgm:t>
    </dgm:pt>
    <dgm:pt modelId="{3AB4D147-C0EF-4FAE-A084-E4FFBE136627}" type="pres">
      <dgm:prSet presAssocID="{A9BABF8F-675D-4B9B-81FB-A795008824C8}" presName="connectorText" presStyleLbl="sibTrans2D1" presStyleIdx="1" presStyleCnt="7"/>
      <dgm:spPr/>
      <dgm:t>
        <a:bodyPr/>
        <a:lstStyle/>
        <a:p>
          <a:endParaRPr lang="es-CO"/>
        </a:p>
      </dgm:t>
    </dgm:pt>
    <dgm:pt modelId="{0CA2E7E3-E5A6-4608-B4A9-48CAA54B08F0}" type="pres">
      <dgm:prSet presAssocID="{C36DCAFF-DF0E-45FB-A7FC-7CDA6AE0BF1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E6C3E38-720D-4AFC-AA60-110AA75C1707}" type="pres">
      <dgm:prSet presAssocID="{B18C083C-CE72-4509-A2A1-EFFC58E2DF2B}" presName="sibTrans" presStyleLbl="sibTrans2D1" presStyleIdx="2" presStyleCnt="7"/>
      <dgm:spPr/>
      <dgm:t>
        <a:bodyPr/>
        <a:lstStyle/>
        <a:p>
          <a:endParaRPr lang="es-CO"/>
        </a:p>
      </dgm:t>
    </dgm:pt>
    <dgm:pt modelId="{F2183C44-D827-4F46-BB15-58AD9BE13B3E}" type="pres">
      <dgm:prSet presAssocID="{B18C083C-CE72-4509-A2A1-EFFC58E2DF2B}" presName="connectorText" presStyleLbl="sibTrans2D1" presStyleIdx="2" presStyleCnt="7"/>
      <dgm:spPr/>
      <dgm:t>
        <a:bodyPr/>
        <a:lstStyle/>
        <a:p>
          <a:endParaRPr lang="es-CO"/>
        </a:p>
      </dgm:t>
    </dgm:pt>
    <dgm:pt modelId="{ACE8414E-B23C-4F7D-83E1-7B395C682AC6}" type="pres">
      <dgm:prSet presAssocID="{87F93129-BDC7-47A6-8A7B-91FA8079460F}" presName="node" presStyleLbl="node1" presStyleIdx="3" presStyleCnt="7" custScaleX="11616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883E2C3-F929-4848-8BD9-CEAF1C6410BE}" type="pres">
      <dgm:prSet presAssocID="{A4733554-F6B3-4DF1-82CC-459357F6D921}" presName="sibTrans" presStyleLbl="sibTrans2D1" presStyleIdx="3" presStyleCnt="7"/>
      <dgm:spPr/>
      <dgm:t>
        <a:bodyPr/>
        <a:lstStyle/>
        <a:p>
          <a:endParaRPr lang="es-CO"/>
        </a:p>
      </dgm:t>
    </dgm:pt>
    <dgm:pt modelId="{3183B1CC-2533-4157-AB4D-D2A3F31E3B14}" type="pres">
      <dgm:prSet presAssocID="{A4733554-F6B3-4DF1-82CC-459357F6D921}" presName="connectorText" presStyleLbl="sibTrans2D1" presStyleIdx="3" presStyleCnt="7"/>
      <dgm:spPr/>
      <dgm:t>
        <a:bodyPr/>
        <a:lstStyle/>
        <a:p>
          <a:endParaRPr lang="es-CO"/>
        </a:p>
      </dgm:t>
    </dgm:pt>
    <dgm:pt modelId="{E681DDA3-A72B-4044-BF38-4CD3593E3FB2}" type="pres">
      <dgm:prSet presAssocID="{EF9A558D-1EEE-4CD3-8F2B-92F294B197F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1F03466-7606-413E-B725-0E217B7B1BC4}" type="pres">
      <dgm:prSet presAssocID="{1D670C2E-21F8-42C5-B403-B516A2736812}" presName="sibTrans" presStyleLbl="sibTrans2D1" presStyleIdx="4" presStyleCnt="7"/>
      <dgm:spPr/>
      <dgm:t>
        <a:bodyPr/>
        <a:lstStyle/>
        <a:p>
          <a:endParaRPr lang="es-CO"/>
        </a:p>
      </dgm:t>
    </dgm:pt>
    <dgm:pt modelId="{B9DD5382-32E9-43B6-9686-00765FFFE8D1}" type="pres">
      <dgm:prSet presAssocID="{1D670C2E-21F8-42C5-B403-B516A2736812}" presName="connectorText" presStyleLbl="sibTrans2D1" presStyleIdx="4" presStyleCnt="7"/>
      <dgm:spPr/>
      <dgm:t>
        <a:bodyPr/>
        <a:lstStyle/>
        <a:p>
          <a:endParaRPr lang="es-CO"/>
        </a:p>
      </dgm:t>
    </dgm:pt>
    <dgm:pt modelId="{AF0B1405-F49F-45E9-B1A0-7FD4861AA018}" type="pres">
      <dgm:prSet presAssocID="{910E93CF-B9B5-4023-8916-3467AF1034B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5943548-5640-41FB-9613-89FFC7A0F881}" type="pres">
      <dgm:prSet presAssocID="{6F3686C6-219C-49AF-8203-2E1C251C2719}" presName="sibTrans" presStyleLbl="sibTrans2D1" presStyleIdx="5" presStyleCnt="7"/>
      <dgm:spPr/>
      <dgm:t>
        <a:bodyPr/>
        <a:lstStyle/>
        <a:p>
          <a:endParaRPr lang="es-CO"/>
        </a:p>
      </dgm:t>
    </dgm:pt>
    <dgm:pt modelId="{211583FC-B06A-4183-A73C-3BD6635B2DCB}" type="pres">
      <dgm:prSet presAssocID="{6F3686C6-219C-49AF-8203-2E1C251C2719}" presName="connectorText" presStyleLbl="sibTrans2D1" presStyleIdx="5" presStyleCnt="7"/>
      <dgm:spPr/>
      <dgm:t>
        <a:bodyPr/>
        <a:lstStyle/>
        <a:p>
          <a:endParaRPr lang="es-CO"/>
        </a:p>
      </dgm:t>
    </dgm:pt>
    <dgm:pt modelId="{A9F88D22-D668-4750-93BC-96EF3A0B15E1}" type="pres">
      <dgm:prSet presAssocID="{D7CAC784-98E9-4230-8BC5-D22F90A2375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6D31ABC-197E-4C80-8745-713D11C888B7}" type="pres">
      <dgm:prSet presAssocID="{09197D48-CBBA-4753-89D2-4A385F98540C}" presName="sibTrans" presStyleLbl="sibTrans2D1" presStyleIdx="6" presStyleCnt="7"/>
      <dgm:spPr/>
      <dgm:t>
        <a:bodyPr/>
        <a:lstStyle/>
        <a:p>
          <a:endParaRPr lang="es-CO"/>
        </a:p>
      </dgm:t>
    </dgm:pt>
    <dgm:pt modelId="{429226BE-686C-4204-8D59-4EF443807027}" type="pres">
      <dgm:prSet presAssocID="{09197D48-CBBA-4753-89D2-4A385F98540C}" presName="connectorText" presStyleLbl="sibTrans2D1" presStyleIdx="6" presStyleCnt="7"/>
      <dgm:spPr/>
      <dgm:t>
        <a:bodyPr/>
        <a:lstStyle/>
        <a:p>
          <a:endParaRPr lang="es-CO"/>
        </a:p>
      </dgm:t>
    </dgm:pt>
  </dgm:ptLst>
  <dgm:cxnLst>
    <dgm:cxn modelId="{6F515E43-9BF0-45D2-89E0-1D9206B2FC76}" type="presOf" srcId="{A9BABF8F-675D-4B9B-81FB-A795008824C8}" destId="{12D2372A-6595-486B-BD91-6CD448E3D159}" srcOrd="0" destOrd="0" presId="urn:microsoft.com/office/officeart/2005/8/layout/cycle2"/>
    <dgm:cxn modelId="{3D0958EA-7C2B-496D-BB71-F0AF5E051D44}" type="presOf" srcId="{09197D48-CBBA-4753-89D2-4A385F98540C}" destId="{66D31ABC-197E-4C80-8745-713D11C888B7}" srcOrd="0" destOrd="0" presId="urn:microsoft.com/office/officeart/2005/8/layout/cycle2"/>
    <dgm:cxn modelId="{B734D390-36BC-4315-A153-12CE9F86144E}" type="presOf" srcId="{C36DCAFF-DF0E-45FB-A7FC-7CDA6AE0BF14}" destId="{0CA2E7E3-E5A6-4608-B4A9-48CAA54B08F0}" srcOrd="0" destOrd="0" presId="urn:microsoft.com/office/officeart/2005/8/layout/cycle2"/>
    <dgm:cxn modelId="{568653CB-28C6-4712-8680-FACC0D8AF53B}" type="presOf" srcId="{6F3686C6-219C-49AF-8203-2E1C251C2719}" destId="{65943548-5640-41FB-9613-89FFC7A0F881}" srcOrd="0" destOrd="0" presId="urn:microsoft.com/office/officeart/2005/8/layout/cycle2"/>
    <dgm:cxn modelId="{A94173FC-4211-464B-A3E9-6DE78F59F5D1}" type="presOf" srcId="{1D670C2E-21F8-42C5-B403-B516A2736812}" destId="{B1F03466-7606-413E-B725-0E217B7B1BC4}" srcOrd="0" destOrd="0" presId="urn:microsoft.com/office/officeart/2005/8/layout/cycle2"/>
    <dgm:cxn modelId="{95A7E660-D1FE-449B-A1C6-8DE3EF3A1737}" type="presOf" srcId="{CEAA5FA2-31C7-4800-89A0-81909F43A3C2}" destId="{5F81FEE6-7C1C-4C15-A971-8A9AC80FFFA9}" srcOrd="0" destOrd="0" presId="urn:microsoft.com/office/officeart/2005/8/layout/cycle2"/>
    <dgm:cxn modelId="{BF361401-A61B-439C-8C99-64BD25A90A37}" type="presOf" srcId="{A4733554-F6B3-4DF1-82CC-459357F6D921}" destId="{B883E2C3-F929-4848-8BD9-CEAF1C6410BE}" srcOrd="0" destOrd="0" presId="urn:microsoft.com/office/officeart/2005/8/layout/cycle2"/>
    <dgm:cxn modelId="{271A9F35-5A2C-4AFC-993A-0DA3760BBFB2}" type="presOf" srcId="{1D670C2E-21F8-42C5-B403-B516A2736812}" destId="{B9DD5382-32E9-43B6-9686-00765FFFE8D1}" srcOrd="1" destOrd="0" presId="urn:microsoft.com/office/officeart/2005/8/layout/cycle2"/>
    <dgm:cxn modelId="{E4426588-AEE0-40A9-AFF1-21BDDD9BC53A}" type="presOf" srcId="{B18C083C-CE72-4509-A2A1-EFFC58E2DF2B}" destId="{F2183C44-D827-4F46-BB15-58AD9BE13B3E}" srcOrd="1" destOrd="0" presId="urn:microsoft.com/office/officeart/2005/8/layout/cycle2"/>
    <dgm:cxn modelId="{537723CA-FB04-46B6-B230-D46E8C86300D}" srcId="{EFE0CCEA-91AC-4FA8-A1B4-4CA4B2264DAA}" destId="{EF9A558D-1EEE-4CD3-8F2B-92F294B197F6}" srcOrd="4" destOrd="0" parTransId="{276699FA-6335-4226-A62F-CD4B3417E4B6}" sibTransId="{1D670C2E-21F8-42C5-B403-B516A2736812}"/>
    <dgm:cxn modelId="{6C82B6F9-6D43-4856-8AA9-9B09A6B026BB}" type="presOf" srcId="{B18C083C-CE72-4509-A2A1-EFFC58E2DF2B}" destId="{2E6C3E38-720D-4AFC-AA60-110AA75C1707}" srcOrd="0" destOrd="0" presId="urn:microsoft.com/office/officeart/2005/8/layout/cycle2"/>
    <dgm:cxn modelId="{CB8EB022-C18D-43A0-8CEB-21F7E2669F8B}" type="presOf" srcId="{9798F9CE-DB40-4408-9987-E2084AE5A8F7}" destId="{7664DA1F-9D23-438F-8AAE-64DF7D80226D}" srcOrd="0" destOrd="0" presId="urn:microsoft.com/office/officeart/2005/8/layout/cycle2"/>
    <dgm:cxn modelId="{E5300BC9-94D6-4F22-B12B-CD92D70C194D}" type="presOf" srcId="{4366C3DF-E523-4069-AE15-83D3972BF700}" destId="{916B9D53-EA6A-4319-BAB9-81F73C0021C2}" srcOrd="0" destOrd="0" presId="urn:microsoft.com/office/officeart/2005/8/layout/cycle2"/>
    <dgm:cxn modelId="{5963E0CF-F6D2-4834-9232-9FCCE10B8412}" type="presOf" srcId="{09197D48-CBBA-4753-89D2-4A385F98540C}" destId="{429226BE-686C-4204-8D59-4EF443807027}" srcOrd="1" destOrd="0" presId="urn:microsoft.com/office/officeart/2005/8/layout/cycle2"/>
    <dgm:cxn modelId="{7D76F124-E399-4AC8-9358-051F7969B3CD}" type="presOf" srcId="{EFE0CCEA-91AC-4FA8-A1B4-4CA4B2264DAA}" destId="{D06E0C0A-DEBF-4CE4-955B-39C0B7896C52}" srcOrd="0" destOrd="0" presId="urn:microsoft.com/office/officeart/2005/8/layout/cycle2"/>
    <dgm:cxn modelId="{1B539935-0433-4CBD-B91F-20748E1E6BF0}" srcId="{EFE0CCEA-91AC-4FA8-A1B4-4CA4B2264DAA}" destId="{D7CAC784-98E9-4230-8BC5-D22F90A2375F}" srcOrd="6" destOrd="0" parTransId="{DDF1529C-DAA6-40A5-B828-224874E5CFF0}" sibTransId="{09197D48-CBBA-4753-89D2-4A385F98540C}"/>
    <dgm:cxn modelId="{0C07A501-0CE6-4388-8CFE-65C0832C02F0}" srcId="{EFE0CCEA-91AC-4FA8-A1B4-4CA4B2264DAA}" destId="{910E93CF-B9B5-4023-8916-3467AF1034B8}" srcOrd="5" destOrd="0" parTransId="{B4A1B722-967F-4726-AF89-CEB8D27E7B26}" sibTransId="{6F3686C6-219C-49AF-8203-2E1C251C2719}"/>
    <dgm:cxn modelId="{EF4AB26F-93FE-44E4-9574-AD447728FD87}" type="presOf" srcId="{D7CAC784-98E9-4230-8BC5-D22F90A2375F}" destId="{A9F88D22-D668-4750-93BC-96EF3A0B15E1}" srcOrd="0" destOrd="0" presId="urn:microsoft.com/office/officeart/2005/8/layout/cycle2"/>
    <dgm:cxn modelId="{A499007E-B5DB-46FF-B9D7-D7A905C65DA9}" type="presOf" srcId="{A9BABF8F-675D-4B9B-81FB-A795008824C8}" destId="{3AB4D147-C0EF-4FAE-A084-E4FFBE136627}" srcOrd="1" destOrd="0" presId="urn:microsoft.com/office/officeart/2005/8/layout/cycle2"/>
    <dgm:cxn modelId="{193E0EA5-44DA-4B51-A77D-77FDB23AA024}" type="presOf" srcId="{A4733554-F6B3-4DF1-82CC-459357F6D921}" destId="{3183B1CC-2533-4157-AB4D-D2A3F31E3B14}" srcOrd="1" destOrd="0" presId="urn:microsoft.com/office/officeart/2005/8/layout/cycle2"/>
    <dgm:cxn modelId="{D19EBD58-1140-4E18-9BBF-0821ACF4C874}" srcId="{EFE0CCEA-91AC-4FA8-A1B4-4CA4B2264DAA}" destId="{4366C3DF-E523-4069-AE15-83D3972BF700}" srcOrd="1" destOrd="0" parTransId="{248FBC9E-0654-4A04-9275-3AFE8297F043}" sibTransId="{A9BABF8F-675D-4B9B-81FB-A795008824C8}"/>
    <dgm:cxn modelId="{5C35096C-5AF1-4180-AD16-3F8662076E74}" srcId="{EFE0CCEA-91AC-4FA8-A1B4-4CA4B2264DAA}" destId="{87F93129-BDC7-47A6-8A7B-91FA8079460F}" srcOrd="3" destOrd="0" parTransId="{E1F569ED-E43F-445B-B680-F5B255A6A9DB}" sibTransId="{A4733554-F6B3-4DF1-82CC-459357F6D921}"/>
    <dgm:cxn modelId="{D25E8DB8-69CE-4B95-9DC0-CE26478649D1}" type="presOf" srcId="{6F3686C6-219C-49AF-8203-2E1C251C2719}" destId="{211583FC-B06A-4183-A73C-3BD6635B2DCB}" srcOrd="1" destOrd="0" presId="urn:microsoft.com/office/officeart/2005/8/layout/cycle2"/>
    <dgm:cxn modelId="{FEB90282-CC8E-41D7-9858-DE81541A4B20}" type="presOf" srcId="{CEAA5FA2-31C7-4800-89A0-81909F43A3C2}" destId="{E384CE1A-C76E-40CB-8E45-6BFD43DBC45D}" srcOrd="1" destOrd="0" presId="urn:microsoft.com/office/officeart/2005/8/layout/cycle2"/>
    <dgm:cxn modelId="{5C52CC09-D26F-4CC0-9B26-D93246DB74CF}" type="presOf" srcId="{EF9A558D-1EEE-4CD3-8F2B-92F294B197F6}" destId="{E681DDA3-A72B-4044-BF38-4CD3593E3FB2}" srcOrd="0" destOrd="0" presId="urn:microsoft.com/office/officeart/2005/8/layout/cycle2"/>
    <dgm:cxn modelId="{C01B2AD7-41BA-476B-9413-9AB63AE737F0}" type="presOf" srcId="{910E93CF-B9B5-4023-8916-3467AF1034B8}" destId="{AF0B1405-F49F-45E9-B1A0-7FD4861AA018}" srcOrd="0" destOrd="0" presId="urn:microsoft.com/office/officeart/2005/8/layout/cycle2"/>
    <dgm:cxn modelId="{9CED983A-F06C-4E29-AF22-B153FEAC8A1C}" srcId="{EFE0CCEA-91AC-4FA8-A1B4-4CA4B2264DAA}" destId="{9798F9CE-DB40-4408-9987-E2084AE5A8F7}" srcOrd="0" destOrd="0" parTransId="{434FC4D3-BB44-4456-AC29-341B4E4C76F8}" sibTransId="{CEAA5FA2-31C7-4800-89A0-81909F43A3C2}"/>
    <dgm:cxn modelId="{9810D69D-91E0-42CC-ACB6-852BF09FC778}" type="presOf" srcId="{87F93129-BDC7-47A6-8A7B-91FA8079460F}" destId="{ACE8414E-B23C-4F7D-83E1-7B395C682AC6}" srcOrd="0" destOrd="0" presId="urn:microsoft.com/office/officeart/2005/8/layout/cycle2"/>
    <dgm:cxn modelId="{B6C1D3E8-6100-42A8-B33B-337CC605E346}" srcId="{EFE0CCEA-91AC-4FA8-A1B4-4CA4B2264DAA}" destId="{C36DCAFF-DF0E-45FB-A7FC-7CDA6AE0BF14}" srcOrd="2" destOrd="0" parTransId="{AD64A2C5-0770-4E25-981F-C936CF5B5D27}" sibTransId="{B18C083C-CE72-4509-A2A1-EFFC58E2DF2B}"/>
    <dgm:cxn modelId="{74F3368C-466F-4B65-9813-BCAFFD697B66}" type="presParOf" srcId="{D06E0C0A-DEBF-4CE4-955B-39C0B7896C52}" destId="{7664DA1F-9D23-438F-8AAE-64DF7D80226D}" srcOrd="0" destOrd="0" presId="urn:microsoft.com/office/officeart/2005/8/layout/cycle2"/>
    <dgm:cxn modelId="{4B772AEB-C57D-442A-B0D0-DEE5AD3A6E92}" type="presParOf" srcId="{D06E0C0A-DEBF-4CE4-955B-39C0B7896C52}" destId="{5F81FEE6-7C1C-4C15-A971-8A9AC80FFFA9}" srcOrd="1" destOrd="0" presId="urn:microsoft.com/office/officeart/2005/8/layout/cycle2"/>
    <dgm:cxn modelId="{7781FF96-8542-47DE-909F-A50C341EB8AB}" type="presParOf" srcId="{5F81FEE6-7C1C-4C15-A971-8A9AC80FFFA9}" destId="{E384CE1A-C76E-40CB-8E45-6BFD43DBC45D}" srcOrd="0" destOrd="0" presId="urn:microsoft.com/office/officeart/2005/8/layout/cycle2"/>
    <dgm:cxn modelId="{1A992588-AB31-4DA8-BEF3-385F07265D3B}" type="presParOf" srcId="{D06E0C0A-DEBF-4CE4-955B-39C0B7896C52}" destId="{916B9D53-EA6A-4319-BAB9-81F73C0021C2}" srcOrd="2" destOrd="0" presId="urn:microsoft.com/office/officeart/2005/8/layout/cycle2"/>
    <dgm:cxn modelId="{1DBA9889-035F-48B2-8624-D3E4F88EA16C}" type="presParOf" srcId="{D06E0C0A-DEBF-4CE4-955B-39C0B7896C52}" destId="{12D2372A-6595-486B-BD91-6CD448E3D159}" srcOrd="3" destOrd="0" presId="urn:microsoft.com/office/officeart/2005/8/layout/cycle2"/>
    <dgm:cxn modelId="{1AD64E6B-744A-4078-A9A7-48623746EF67}" type="presParOf" srcId="{12D2372A-6595-486B-BD91-6CD448E3D159}" destId="{3AB4D147-C0EF-4FAE-A084-E4FFBE136627}" srcOrd="0" destOrd="0" presId="urn:microsoft.com/office/officeart/2005/8/layout/cycle2"/>
    <dgm:cxn modelId="{614EB400-1D73-4A6E-BC37-FAA23750323D}" type="presParOf" srcId="{D06E0C0A-DEBF-4CE4-955B-39C0B7896C52}" destId="{0CA2E7E3-E5A6-4608-B4A9-48CAA54B08F0}" srcOrd="4" destOrd="0" presId="urn:microsoft.com/office/officeart/2005/8/layout/cycle2"/>
    <dgm:cxn modelId="{686ABF54-1F29-492E-8464-159926C61EC4}" type="presParOf" srcId="{D06E0C0A-DEBF-4CE4-955B-39C0B7896C52}" destId="{2E6C3E38-720D-4AFC-AA60-110AA75C1707}" srcOrd="5" destOrd="0" presId="urn:microsoft.com/office/officeart/2005/8/layout/cycle2"/>
    <dgm:cxn modelId="{5F620FC1-E2FA-48D6-B7EE-E6AC655D58EB}" type="presParOf" srcId="{2E6C3E38-720D-4AFC-AA60-110AA75C1707}" destId="{F2183C44-D827-4F46-BB15-58AD9BE13B3E}" srcOrd="0" destOrd="0" presId="urn:microsoft.com/office/officeart/2005/8/layout/cycle2"/>
    <dgm:cxn modelId="{D8945F1A-947D-4D01-89BD-B8B81BA12C0A}" type="presParOf" srcId="{D06E0C0A-DEBF-4CE4-955B-39C0B7896C52}" destId="{ACE8414E-B23C-4F7D-83E1-7B395C682AC6}" srcOrd="6" destOrd="0" presId="urn:microsoft.com/office/officeart/2005/8/layout/cycle2"/>
    <dgm:cxn modelId="{5CE5A290-33FC-4405-B0A6-1C07B6A9C52C}" type="presParOf" srcId="{D06E0C0A-DEBF-4CE4-955B-39C0B7896C52}" destId="{B883E2C3-F929-4848-8BD9-CEAF1C6410BE}" srcOrd="7" destOrd="0" presId="urn:microsoft.com/office/officeart/2005/8/layout/cycle2"/>
    <dgm:cxn modelId="{DB72E5B1-E10D-463D-A074-9A131883A593}" type="presParOf" srcId="{B883E2C3-F929-4848-8BD9-CEAF1C6410BE}" destId="{3183B1CC-2533-4157-AB4D-D2A3F31E3B14}" srcOrd="0" destOrd="0" presId="urn:microsoft.com/office/officeart/2005/8/layout/cycle2"/>
    <dgm:cxn modelId="{335D0556-B70B-4792-92F7-2F00AD6C7214}" type="presParOf" srcId="{D06E0C0A-DEBF-4CE4-955B-39C0B7896C52}" destId="{E681DDA3-A72B-4044-BF38-4CD3593E3FB2}" srcOrd="8" destOrd="0" presId="urn:microsoft.com/office/officeart/2005/8/layout/cycle2"/>
    <dgm:cxn modelId="{441EE99C-0078-480A-B1D0-A2C65015C6F0}" type="presParOf" srcId="{D06E0C0A-DEBF-4CE4-955B-39C0B7896C52}" destId="{B1F03466-7606-413E-B725-0E217B7B1BC4}" srcOrd="9" destOrd="0" presId="urn:microsoft.com/office/officeart/2005/8/layout/cycle2"/>
    <dgm:cxn modelId="{461845C9-0756-4336-81B0-D2458BF69636}" type="presParOf" srcId="{B1F03466-7606-413E-B725-0E217B7B1BC4}" destId="{B9DD5382-32E9-43B6-9686-00765FFFE8D1}" srcOrd="0" destOrd="0" presId="urn:microsoft.com/office/officeart/2005/8/layout/cycle2"/>
    <dgm:cxn modelId="{902BA7EF-D507-46A4-BC1B-6D2AB5A65066}" type="presParOf" srcId="{D06E0C0A-DEBF-4CE4-955B-39C0B7896C52}" destId="{AF0B1405-F49F-45E9-B1A0-7FD4861AA018}" srcOrd="10" destOrd="0" presId="urn:microsoft.com/office/officeart/2005/8/layout/cycle2"/>
    <dgm:cxn modelId="{59DEEC60-3AED-49A7-A397-6A9B2357E277}" type="presParOf" srcId="{D06E0C0A-DEBF-4CE4-955B-39C0B7896C52}" destId="{65943548-5640-41FB-9613-89FFC7A0F881}" srcOrd="11" destOrd="0" presId="urn:microsoft.com/office/officeart/2005/8/layout/cycle2"/>
    <dgm:cxn modelId="{82F19A6F-DC57-43CA-B8C2-F1F13E8CAEDC}" type="presParOf" srcId="{65943548-5640-41FB-9613-89FFC7A0F881}" destId="{211583FC-B06A-4183-A73C-3BD6635B2DCB}" srcOrd="0" destOrd="0" presId="urn:microsoft.com/office/officeart/2005/8/layout/cycle2"/>
    <dgm:cxn modelId="{03D03015-634B-4435-A969-F01AFC5B8340}" type="presParOf" srcId="{D06E0C0A-DEBF-4CE4-955B-39C0B7896C52}" destId="{A9F88D22-D668-4750-93BC-96EF3A0B15E1}" srcOrd="12" destOrd="0" presId="urn:microsoft.com/office/officeart/2005/8/layout/cycle2"/>
    <dgm:cxn modelId="{AF7C5E82-28A5-417E-AEC5-2F4132F4BF6A}" type="presParOf" srcId="{D06E0C0A-DEBF-4CE4-955B-39C0B7896C52}" destId="{66D31ABC-197E-4C80-8745-713D11C888B7}" srcOrd="13" destOrd="0" presId="urn:microsoft.com/office/officeart/2005/8/layout/cycle2"/>
    <dgm:cxn modelId="{6FBF81EA-B9CF-4D69-AE4B-DD93234A514F}" type="presParOf" srcId="{66D31ABC-197E-4C80-8745-713D11C888B7}" destId="{429226BE-686C-4204-8D59-4EF44380702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272EC-534C-4D88-9DCC-21D0F4DB9FBF}">
      <dsp:nvSpPr>
        <dsp:cNvPr id="0" name=""/>
        <dsp:cNvSpPr/>
      </dsp:nvSpPr>
      <dsp:spPr>
        <a:xfrm>
          <a:off x="4330811" y="2352360"/>
          <a:ext cx="2891790" cy="289179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SEM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DELEGADO DE PRIMERA INFANCIA</a:t>
          </a:r>
          <a:endParaRPr lang="es-CO" sz="2100" kern="1200" dirty="0"/>
        </a:p>
      </dsp:txBody>
      <dsp:txXfrm>
        <a:off x="4912189" y="3029748"/>
        <a:ext cx="1729034" cy="1486440"/>
      </dsp:txXfrm>
    </dsp:sp>
    <dsp:sp modelId="{AC15AE69-D15F-4B72-9F45-FB6EDA6E681E}">
      <dsp:nvSpPr>
        <dsp:cNvPr id="0" name=""/>
        <dsp:cNvSpPr/>
      </dsp:nvSpPr>
      <dsp:spPr>
        <a:xfrm>
          <a:off x="2668298" y="1682496"/>
          <a:ext cx="2103120" cy="2103120"/>
        </a:xfrm>
        <a:prstGeom prst="gear6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ICBF</a:t>
          </a:r>
          <a:endParaRPr lang="es-CO" sz="2100" kern="1200" dirty="0"/>
        </a:p>
      </dsp:txBody>
      <dsp:txXfrm>
        <a:off x="3197765" y="2215163"/>
        <a:ext cx="1044186" cy="1037786"/>
      </dsp:txXfrm>
    </dsp:sp>
    <dsp:sp modelId="{95E563C7-9D65-40CC-A331-DFCEDBCFFCF7}">
      <dsp:nvSpPr>
        <dsp:cNvPr id="0" name=""/>
        <dsp:cNvSpPr/>
      </dsp:nvSpPr>
      <dsp:spPr>
        <a:xfrm rot="20700000">
          <a:off x="3842297" y="260151"/>
          <a:ext cx="2060628" cy="2060628"/>
        </a:xfrm>
        <a:prstGeom prst="gear6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OTROS SECTORES</a:t>
          </a:r>
        </a:p>
      </dsp:txBody>
      <dsp:txXfrm rot="-20700000">
        <a:off x="4294253" y="712108"/>
        <a:ext cx="1156716" cy="1156716"/>
      </dsp:txXfrm>
    </dsp:sp>
    <dsp:sp modelId="{72B405F7-8D50-4BF0-A13F-3CEAB4097F8C}">
      <dsp:nvSpPr>
        <dsp:cNvPr id="0" name=""/>
        <dsp:cNvSpPr/>
      </dsp:nvSpPr>
      <dsp:spPr>
        <a:xfrm>
          <a:off x="4140286" y="1922871"/>
          <a:ext cx="3701491" cy="3701491"/>
        </a:xfrm>
        <a:prstGeom prst="circularArrow">
          <a:avLst>
            <a:gd name="adj1" fmla="val 4687"/>
            <a:gd name="adj2" fmla="val 299029"/>
            <a:gd name="adj3" fmla="val 2536815"/>
            <a:gd name="adj4" fmla="val 15817490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27578-DD22-451E-A4B7-F997CB2F3668}">
      <dsp:nvSpPr>
        <dsp:cNvPr id="0" name=""/>
        <dsp:cNvSpPr/>
      </dsp:nvSpPr>
      <dsp:spPr>
        <a:xfrm>
          <a:off x="2295839" y="1212591"/>
          <a:ext cx="2689364" cy="268936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70F8C-EDDF-4D52-826E-5E13F7791B90}">
      <dsp:nvSpPr>
        <dsp:cNvPr id="0" name=""/>
        <dsp:cNvSpPr/>
      </dsp:nvSpPr>
      <dsp:spPr>
        <a:xfrm>
          <a:off x="3369615" y="-224361"/>
          <a:ext cx="2899676" cy="289967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C264E-1903-447F-A058-A80BCAF9F295}">
      <dsp:nvSpPr>
        <dsp:cNvPr id="0" name=""/>
        <dsp:cNvSpPr/>
      </dsp:nvSpPr>
      <dsp:spPr>
        <a:xfrm>
          <a:off x="3781667" y="2638667"/>
          <a:ext cx="1580665" cy="1580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LINEAS DE ACCIÓN DE LA PRIMERA INFANCIA</a:t>
          </a:r>
          <a:endParaRPr lang="es-CO" sz="1600" kern="1200" dirty="0"/>
        </a:p>
      </dsp:txBody>
      <dsp:txXfrm>
        <a:off x="4013150" y="2870150"/>
        <a:ext cx="1117699" cy="1117699"/>
      </dsp:txXfrm>
    </dsp:sp>
    <dsp:sp modelId="{9A306AF9-C6B0-4346-9563-D41795F90D0C}">
      <dsp:nvSpPr>
        <dsp:cNvPr id="0" name=""/>
        <dsp:cNvSpPr/>
      </dsp:nvSpPr>
      <dsp:spPr>
        <a:xfrm rot="16200000">
          <a:off x="4403695" y="2061925"/>
          <a:ext cx="336608" cy="5374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300" kern="1200"/>
        </a:p>
      </dsp:txBody>
      <dsp:txXfrm>
        <a:off x="4454186" y="2219901"/>
        <a:ext cx="235626" cy="322456"/>
      </dsp:txXfrm>
    </dsp:sp>
    <dsp:sp modelId="{42F66E65-5E70-4EB3-AC86-B16426BF8112}">
      <dsp:nvSpPr>
        <dsp:cNvPr id="0" name=""/>
        <dsp:cNvSpPr/>
      </dsp:nvSpPr>
      <dsp:spPr>
        <a:xfrm>
          <a:off x="3584083" y="27725"/>
          <a:ext cx="1975832" cy="19758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REFERENTES TECNICOS DE EDUCACION INICIAL</a:t>
          </a:r>
          <a:endParaRPr lang="es-CO" sz="1300" kern="1200" dirty="0"/>
        </a:p>
      </dsp:txBody>
      <dsp:txXfrm>
        <a:off x="3873437" y="317079"/>
        <a:ext cx="1397124" cy="1397124"/>
      </dsp:txXfrm>
    </dsp:sp>
    <dsp:sp modelId="{1C64C4F0-A290-4569-982E-0A8D3E760B70}">
      <dsp:nvSpPr>
        <dsp:cNvPr id="0" name=""/>
        <dsp:cNvSpPr/>
      </dsp:nvSpPr>
      <dsp:spPr>
        <a:xfrm>
          <a:off x="5502057" y="3160286"/>
          <a:ext cx="336608" cy="5374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300" kern="1200"/>
        </a:p>
      </dsp:txBody>
      <dsp:txXfrm>
        <a:off x="5502057" y="3267771"/>
        <a:ext cx="235626" cy="322456"/>
      </dsp:txXfrm>
    </dsp:sp>
    <dsp:sp modelId="{AA63BBAC-5B1A-4152-AB4D-C2FA94BD3773}">
      <dsp:nvSpPr>
        <dsp:cNvPr id="0" name=""/>
        <dsp:cNvSpPr/>
      </dsp:nvSpPr>
      <dsp:spPr>
        <a:xfrm>
          <a:off x="5997442" y="2441083"/>
          <a:ext cx="1975832" cy="19758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SISTEMA DE GESTION DE LA EDUCACIÓN INICIAL</a:t>
          </a:r>
          <a:endParaRPr lang="es-CO" sz="1300" kern="1200" dirty="0"/>
        </a:p>
      </dsp:txBody>
      <dsp:txXfrm>
        <a:off x="6286796" y="2730437"/>
        <a:ext cx="1397124" cy="1397124"/>
      </dsp:txXfrm>
    </dsp:sp>
    <dsp:sp modelId="{218E9A40-47FF-49E7-A40C-939F63DC8099}">
      <dsp:nvSpPr>
        <dsp:cNvPr id="0" name=""/>
        <dsp:cNvSpPr/>
      </dsp:nvSpPr>
      <dsp:spPr>
        <a:xfrm rot="5400000">
          <a:off x="4403695" y="4258647"/>
          <a:ext cx="336608" cy="5374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300" kern="1200"/>
        </a:p>
      </dsp:txBody>
      <dsp:txXfrm>
        <a:off x="4454186" y="4315641"/>
        <a:ext cx="235626" cy="322456"/>
      </dsp:txXfrm>
    </dsp:sp>
    <dsp:sp modelId="{A68BAD3D-AD70-4E72-9D12-4C38D2CFB9FC}">
      <dsp:nvSpPr>
        <dsp:cNvPr id="0" name=""/>
        <dsp:cNvSpPr/>
      </dsp:nvSpPr>
      <dsp:spPr>
        <a:xfrm>
          <a:off x="3584083" y="4854442"/>
          <a:ext cx="1975832" cy="197583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CUALIFICACION DEL TALENTO HUMANO</a:t>
          </a:r>
          <a:endParaRPr lang="es-CO" sz="1300" kern="1200" dirty="0"/>
        </a:p>
      </dsp:txBody>
      <dsp:txXfrm>
        <a:off x="3873437" y="5143796"/>
        <a:ext cx="1397124" cy="1397124"/>
      </dsp:txXfrm>
    </dsp:sp>
    <dsp:sp modelId="{9B63C715-B529-4320-9ACA-76817E3B9C59}">
      <dsp:nvSpPr>
        <dsp:cNvPr id="0" name=""/>
        <dsp:cNvSpPr/>
      </dsp:nvSpPr>
      <dsp:spPr>
        <a:xfrm rot="10800000">
          <a:off x="3305334" y="3160286"/>
          <a:ext cx="336608" cy="5374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300" kern="1200"/>
        </a:p>
      </dsp:txBody>
      <dsp:txXfrm rot="10800000">
        <a:off x="3406316" y="3267771"/>
        <a:ext cx="235626" cy="322456"/>
      </dsp:txXfrm>
    </dsp:sp>
    <dsp:sp modelId="{48A70BCB-DD33-4014-AA24-118D6AED9CAA}">
      <dsp:nvSpPr>
        <dsp:cNvPr id="0" name=""/>
        <dsp:cNvSpPr/>
      </dsp:nvSpPr>
      <dsp:spPr>
        <a:xfrm>
          <a:off x="1170725" y="2441083"/>
          <a:ext cx="1975832" cy="197583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FORTALECIMIENTO TERRITORIAL</a:t>
          </a:r>
          <a:endParaRPr lang="es-CO" sz="1300" kern="1200" dirty="0"/>
        </a:p>
      </dsp:txBody>
      <dsp:txXfrm>
        <a:off x="1460079" y="2730437"/>
        <a:ext cx="1397124" cy="13971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9B09E-609C-4350-9A67-EAC664313991}">
      <dsp:nvSpPr>
        <dsp:cNvPr id="0" name=""/>
        <dsp:cNvSpPr/>
      </dsp:nvSpPr>
      <dsp:spPr>
        <a:xfrm>
          <a:off x="7233" y="763179"/>
          <a:ext cx="2161877" cy="29996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Implementación  de Referentes Técnicos de Primera Infancia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kern="1200" dirty="0" smtClean="0">
            <a:solidFill>
              <a:srgbClr val="FF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kern="1200" dirty="0">
            <a:solidFill>
              <a:srgbClr val="FF0000"/>
            </a:solidFill>
          </a:endParaRPr>
        </a:p>
      </dsp:txBody>
      <dsp:txXfrm>
        <a:off x="70552" y="826498"/>
        <a:ext cx="2035239" cy="2872966"/>
      </dsp:txXfrm>
    </dsp:sp>
    <dsp:sp modelId="{A840A9BF-CC59-44EA-8848-A5023687D7EF}">
      <dsp:nvSpPr>
        <dsp:cNvPr id="0" name=""/>
        <dsp:cNvSpPr/>
      </dsp:nvSpPr>
      <dsp:spPr>
        <a:xfrm>
          <a:off x="2385298" y="1994908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/>
        </a:p>
      </dsp:txBody>
      <dsp:txXfrm>
        <a:off x="2385298" y="2102137"/>
        <a:ext cx="320822" cy="321687"/>
      </dsp:txXfrm>
    </dsp:sp>
    <dsp:sp modelId="{D87D0337-0E0F-414A-9BED-72E5AFCC731B}">
      <dsp:nvSpPr>
        <dsp:cNvPr id="0" name=""/>
        <dsp:cNvSpPr/>
      </dsp:nvSpPr>
      <dsp:spPr>
        <a:xfrm>
          <a:off x="3033861" y="763179"/>
          <a:ext cx="2161877" cy="29996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Asistencia técnica: Acompañamiento y Seguimiento al cumplimiento de los referentes técnicos de Educación Inicial</a:t>
          </a:r>
          <a:endParaRPr lang="es-CO" sz="1800" kern="1200" dirty="0"/>
        </a:p>
      </dsp:txBody>
      <dsp:txXfrm>
        <a:off x="3097180" y="826498"/>
        <a:ext cx="2035239" cy="2872966"/>
      </dsp:txXfrm>
    </dsp:sp>
    <dsp:sp modelId="{61C5070C-4054-45B1-AB66-BA1E805F95E9}">
      <dsp:nvSpPr>
        <dsp:cNvPr id="0" name=""/>
        <dsp:cNvSpPr/>
      </dsp:nvSpPr>
      <dsp:spPr>
        <a:xfrm>
          <a:off x="5411926" y="1994908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/>
        </a:p>
      </dsp:txBody>
      <dsp:txXfrm>
        <a:off x="5411926" y="2102137"/>
        <a:ext cx="320822" cy="321687"/>
      </dsp:txXfrm>
    </dsp:sp>
    <dsp:sp modelId="{D762C271-ED89-433A-80C3-716590EFE1E4}">
      <dsp:nvSpPr>
        <dsp:cNvPr id="0" name=""/>
        <dsp:cNvSpPr/>
      </dsp:nvSpPr>
      <dsp:spPr>
        <a:xfrm>
          <a:off x="6060489" y="763179"/>
          <a:ext cx="2161877" cy="29996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Creación de equipos de estudios que permitan obtener documentos  que den cuenta sobre la implementación de los referentes</a:t>
          </a:r>
          <a:endParaRPr lang="es-CO" sz="1800" kern="1200" dirty="0"/>
        </a:p>
      </dsp:txBody>
      <dsp:txXfrm>
        <a:off x="6123808" y="826498"/>
        <a:ext cx="2035239" cy="28729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84954-9F14-42EC-AFF8-A125A62D1BA9}">
      <dsp:nvSpPr>
        <dsp:cNvPr id="0" name=""/>
        <dsp:cNvSpPr/>
      </dsp:nvSpPr>
      <dsp:spPr>
        <a:xfrm>
          <a:off x="1918" y="0"/>
          <a:ext cx="2011188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Asistencia Técnica  ICBF –SEM</a:t>
          </a:r>
        </a:p>
      </dsp:txBody>
      <dsp:txXfrm>
        <a:off x="1918" y="1810385"/>
        <a:ext cx="2011188" cy="1810385"/>
      </dsp:txXfrm>
    </dsp:sp>
    <dsp:sp modelId="{B0EEB0B7-E1E4-4BFB-97BD-BE34C8766F91}">
      <dsp:nvSpPr>
        <dsp:cNvPr id="0" name=""/>
        <dsp:cNvSpPr/>
      </dsp:nvSpPr>
      <dsp:spPr>
        <a:xfrm>
          <a:off x="253940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10B3BF-0B92-4E72-BA68-2889741BA090}">
      <dsp:nvSpPr>
        <dsp:cNvPr id="0" name=""/>
        <dsp:cNvSpPr/>
      </dsp:nvSpPr>
      <dsp:spPr>
        <a:xfrm>
          <a:off x="2073443" y="0"/>
          <a:ext cx="2011188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Acompañamiento actividades Programadas</a:t>
          </a:r>
        </a:p>
      </dsp:txBody>
      <dsp:txXfrm>
        <a:off x="2073443" y="1810385"/>
        <a:ext cx="2011188" cy="1810385"/>
      </dsp:txXfrm>
    </dsp:sp>
    <dsp:sp modelId="{964E82BB-D4B3-4DEA-B860-B1FDB9DE3CF4}">
      <dsp:nvSpPr>
        <dsp:cNvPr id="0" name=""/>
        <dsp:cNvSpPr/>
      </dsp:nvSpPr>
      <dsp:spPr>
        <a:xfrm>
          <a:off x="2325464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05175-5182-46F4-B036-61FC11C76C04}">
      <dsp:nvSpPr>
        <dsp:cNvPr id="0" name=""/>
        <dsp:cNvSpPr/>
      </dsp:nvSpPr>
      <dsp:spPr>
        <a:xfrm>
          <a:off x="4144967" y="0"/>
          <a:ext cx="2011188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Seguimiento </a:t>
          </a:r>
          <a:r>
            <a:rPr lang="es-CO" sz="1700" kern="1200" dirty="0" smtClean="0"/>
            <a:t>a solicitudes de los entornos  en la Garantía de derechos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700" kern="1200" dirty="0"/>
        </a:p>
      </dsp:txBody>
      <dsp:txXfrm>
        <a:off x="4144967" y="1810385"/>
        <a:ext cx="2011188" cy="1810385"/>
      </dsp:txXfrm>
    </dsp:sp>
    <dsp:sp modelId="{A7825541-0413-41DD-B4FE-D5587DE5F410}">
      <dsp:nvSpPr>
        <dsp:cNvPr id="0" name=""/>
        <dsp:cNvSpPr/>
      </dsp:nvSpPr>
      <dsp:spPr>
        <a:xfrm>
          <a:off x="4396989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06949-FC91-40FF-89E6-6E0CEBE6197D}">
      <dsp:nvSpPr>
        <dsp:cNvPr id="0" name=""/>
        <dsp:cNvSpPr/>
      </dsp:nvSpPr>
      <dsp:spPr>
        <a:xfrm>
          <a:off x="6216492" y="0"/>
          <a:ext cx="2011188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Implementación del modelo de Gestión de Calidad Primera Infancia</a:t>
          </a:r>
        </a:p>
      </dsp:txBody>
      <dsp:txXfrm>
        <a:off x="6216492" y="1810385"/>
        <a:ext cx="2011188" cy="1810385"/>
      </dsp:txXfrm>
    </dsp:sp>
    <dsp:sp modelId="{1554A951-2DD0-41FC-AC10-E5AA81820FE4}">
      <dsp:nvSpPr>
        <dsp:cNvPr id="0" name=""/>
        <dsp:cNvSpPr/>
      </dsp:nvSpPr>
      <dsp:spPr>
        <a:xfrm>
          <a:off x="6468513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0D758-F370-4282-AAD8-815E55EBA1C3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90925-48C1-4F1D-952C-626F39B29F45}">
      <dsp:nvSpPr>
        <dsp:cNvPr id="0" name=""/>
        <dsp:cNvSpPr/>
      </dsp:nvSpPr>
      <dsp:spPr>
        <a:xfrm>
          <a:off x="0" y="0"/>
          <a:ext cx="7427168" cy="19841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Apoyos Institucionales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Formación Expresiones culturales: Articulación Casa de la Cultura (60 agentes educativos)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Formación Coordinación de Deportes: (100 agentes </a:t>
          </a:r>
          <a:r>
            <a:rPr lang="es-CO" sz="1600" kern="1200" dirty="0" smtClean="0"/>
            <a:t>educativo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Técnico en Primera Infancia – ICBF - SENA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600" kern="1200" dirty="0"/>
        </a:p>
      </dsp:txBody>
      <dsp:txXfrm>
        <a:off x="1587042" y="0"/>
        <a:ext cx="5840125" cy="1984176"/>
      </dsp:txXfrm>
    </dsp:sp>
    <dsp:sp modelId="{F7EA9B5B-F39C-4463-8F88-D268902D96AD}">
      <dsp:nvSpPr>
        <dsp:cNvPr id="0" name=""/>
        <dsp:cNvSpPr/>
      </dsp:nvSpPr>
      <dsp:spPr>
        <a:xfrm>
          <a:off x="101609" y="260700"/>
          <a:ext cx="1485433" cy="14627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E5ACC-10F5-45B4-8BEE-4A0392F9D55A}">
      <dsp:nvSpPr>
        <dsp:cNvPr id="0" name=""/>
        <dsp:cNvSpPr/>
      </dsp:nvSpPr>
      <dsp:spPr>
        <a:xfrm>
          <a:off x="0" y="2085785"/>
          <a:ext cx="7427168" cy="2015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Convenios Institucionales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Universidad de la Guajira :  Programa de Pedagogía Infantil  (40 estudiantes)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Corporación </a:t>
          </a:r>
          <a:r>
            <a:rPr lang="es-CO" sz="1600" kern="1200" dirty="0" err="1" smtClean="0"/>
            <a:t>System</a:t>
          </a:r>
          <a:r>
            <a:rPr lang="es-CO" sz="1600" kern="1200" dirty="0" smtClean="0"/>
            <a:t> Center:  Técnico en Atención a  la  Primera Infancia.</a:t>
          </a:r>
          <a:endParaRPr lang="es-CO" sz="1600" kern="1200" dirty="0"/>
        </a:p>
      </dsp:txBody>
      <dsp:txXfrm>
        <a:off x="1587042" y="2085785"/>
        <a:ext cx="5840125" cy="2015309"/>
      </dsp:txXfrm>
    </dsp:sp>
    <dsp:sp modelId="{946C8643-1E5A-406A-99B6-6B6EF15E1C11}">
      <dsp:nvSpPr>
        <dsp:cNvPr id="0" name=""/>
        <dsp:cNvSpPr/>
      </dsp:nvSpPr>
      <dsp:spPr>
        <a:xfrm>
          <a:off x="101609" y="2384995"/>
          <a:ext cx="1485433" cy="14168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9FC78-D52E-4B8B-9EBB-339A29AF16D6}">
      <dsp:nvSpPr>
        <dsp:cNvPr id="0" name=""/>
        <dsp:cNvSpPr/>
      </dsp:nvSpPr>
      <dsp:spPr>
        <a:xfrm>
          <a:off x="0" y="282115"/>
          <a:ext cx="8363272" cy="121756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93289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MOVILIZACIÓN DE LA EDUCACIÓN INICIAL</a:t>
          </a:r>
          <a:endParaRPr lang="es-CO" sz="1300" kern="1200" dirty="0"/>
        </a:p>
      </dsp:txBody>
      <dsp:txXfrm>
        <a:off x="0" y="586507"/>
        <a:ext cx="8058881" cy="608783"/>
      </dsp:txXfrm>
    </dsp:sp>
    <dsp:sp modelId="{EC2A7BF6-161A-4C69-9AC2-25011FCF55F9}">
      <dsp:nvSpPr>
        <dsp:cNvPr id="0" name=""/>
        <dsp:cNvSpPr/>
      </dsp:nvSpPr>
      <dsp:spPr>
        <a:xfrm>
          <a:off x="0" y="1223021"/>
          <a:ext cx="1927734" cy="22521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300" kern="1200"/>
        </a:p>
      </dsp:txBody>
      <dsp:txXfrm>
        <a:off x="0" y="1223021"/>
        <a:ext cx="1927734" cy="2252131"/>
      </dsp:txXfrm>
    </dsp:sp>
    <dsp:sp modelId="{E8E64131-696B-4C5D-AB78-5F59255F4D9C}">
      <dsp:nvSpPr>
        <dsp:cNvPr id="0" name=""/>
        <dsp:cNvSpPr/>
      </dsp:nvSpPr>
      <dsp:spPr>
        <a:xfrm>
          <a:off x="1927734" y="687827"/>
          <a:ext cx="6435537" cy="121756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93289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GESTION INTERINSTITUCIONAL</a:t>
          </a:r>
          <a:endParaRPr lang="es-CO" sz="1300" kern="1200" dirty="0"/>
        </a:p>
      </dsp:txBody>
      <dsp:txXfrm>
        <a:off x="1927734" y="992219"/>
        <a:ext cx="6131146" cy="608783"/>
      </dsp:txXfrm>
    </dsp:sp>
    <dsp:sp modelId="{9536B62C-F295-417C-B6FB-E1C3ED9E2B6D}">
      <dsp:nvSpPr>
        <dsp:cNvPr id="0" name=""/>
        <dsp:cNvSpPr/>
      </dsp:nvSpPr>
      <dsp:spPr>
        <a:xfrm>
          <a:off x="1927734" y="1628733"/>
          <a:ext cx="1927734" cy="21947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300" kern="1200"/>
        </a:p>
      </dsp:txBody>
      <dsp:txXfrm>
        <a:off x="1927734" y="1628733"/>
        <a:ext cx="1927734" cy="2194727"/>
      </dsp:txXfrm>
    </dsp:sp>
    <dsp:sp modelId="{23BAF5EB-711F-4370-8B74-8810AB45934B}">
      <dsp:nvSpPr>
        <dsp:cNvPr id="0" name=""/>
        <dsp:cNvSpPr/>
      </dsp:nvSpPr>
      <dsp:spPr>
        <a:xfrm>
          <a:off x="3855468" y="1093539"/>
          <a:ext cx="4507803" cy="121756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93289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FOROS Y EVENTOS</a:t>
          </a:r>
          <a:endParaRPr lang="es-CO" sz="1300" kern="1200" dirty="0"/>
        </a:p>
      </dsp:txBody>
      <dsp:txXfrm>
        <a:off x="3855468" y="1397931"/>
        <a:ext cx="4203412" cy="608783"/>
      </dsp:txXfrm>
    </dsp:sp>
    <dsp:sp modelId="{478D2890-B40B-45C2-9165-7BF0E0BF46F7}">
      <dsp:nvSpPr>
        <dsp:cNvPr id="0" name=""/>
        <dsp:cNvSpPr/>
      </dsp:nvSpPr>
      <dsp:spPr>
        <a:xfrm>
          <a:off x="3855468" y="2034444"/>
          <a:ext cx="1927734" cy="22094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300" kern="1200" dirty="0"/>
        </a:p>
      </dsp:txBody>
      <dsp:txXfrm>
        <a:off x="3855468" y="2034444"/>
        <a:ext cx="1927734" cy="2209402"/>
      </dsp:txXfrm>
    </dsp:sp>
    <dsp:sp modelId="{34330EF1-A1AA-4BB6-AF2E-BEC5D8CA1F24}">
      <dsp:nvSpPr>
        <dsp:cNvPr id="0" name=""/>
        <dsp:cNvSpPr/>
      </dsp:nvSpPr>
      <dsp:spPr>
        <a:xfrm>
          <a:off x="5783202" y="1499250"/>
          <a:ext cx="2580069" cy="121756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93289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TRANSITO  EDUC. INIC.  Y EL GRADO TRANSICIÓN</a:t>
          </a:r>
          <a:endParaRPr lang="es-CO" sz="1300" kern="1200" dirty="0"/>
        </a:p>
      </dsp:txBody>
      <dsp:txXfrm>
        <a:off x="5783202" y="1803642"/>
        <a:ext cx="2275678" cy="6087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3BB44-CBB4-4D70-B0CC-232B16C3EE0E}">
      <dsp:nvSpPr>
        <dsp:cNvPr id="0" name=""/>
        <dsp:cNvSpPr/>
      </dsp:nvSpPr>
      <dsp:spPr>
        <a:xfrm>
          <a:off x="2837147" y="1768"/>
          <a:ext cx="2832993" cy="14164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SEM-ICBF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DELEGADO –REFERENTES P.I.</a:t>
          </a:r>
          <a:endParaRPr lang="es-CO" sz="1600" kern="1200" dirty="0"/>
        </a:p>
      </dsp:txBody>
      <dsp:txXfrm>
        <a:off x="2878635" y="43256"/>
        <a:ext cx="2750017" cy="1333520"/>
      </dsp:txXfrm>
    </dsp:sp>
    <dsp:sp modelId="{72579306-9A73-4727-8D81-7AFDFBB71CA2}">
      <dsp:nvSpPr>
        <dsp:cNvPr id="0" name=""/>
        <dsp:cNvSpPr/>
      </dsp:nvSpPr>
      <dsp:spPr>
        <a:xfrm rot="3600000">
          <a:off x="4684914" y="2488417"/>
          <a:ext cx="1477213" cy="4957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100" kern="1200"/>
        </a:p>
      </dsp:txBody>
      <dsp:txXfrm>
        <a:off x="4833646" y="2587572"/>
        <a:ext cx="1179749" cy="297463"/>
      </dsp:txXfrm>
    </dsp:sp>
    <dsp:sp modelId="{85C6D33E-5206-4EDB-8102-C72A60C592C3}">
      <dsp:nvSpPr>
        <dsp:cNvPr id="0" name=""/>
        <dsp:cNvSpPr/>
      </dsp:nvSpPr>
      <dsp:spPr>
        <a:xfrm>
          <a:off x="5176902" y="4054343"/>
          <a:ext cx="2832993" cy="14164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 smtClean="0"/>
            <a:t>COMPOS</a:t>
          </a:r>
          <a:endParaRPr lang="es-CO" sz="2600" kern="1200" dirty="0"/>
        </a:p>
      </dsp:txBody>
      <dsp:txXfrm>
        <a:off x="5218390" y="4095831"/>
        <a:ext cx="2750017" cy="1333520"/>
      </dsp:txXfrm>
    </dsp:sp>
    <dsp:sp modelId="{A012CEF8-76DF-4FB3-A1EA-DB462E2D23C2}">
      <dsp:nvSpPr>
        <dsp:cNvPr id="0" name=""/>
        <dsp:cNvSpPr/>
      </dsp:nvSpPr>
      <dsp:spPr>
        <a:xfrm rot="10800000">
          <a:off x="3515037" y="4514704"/>
          <a:ext cx="1477213" cy="4957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100" kern="1200"/>
        </a:p>
      </dsp:txBody>
      <dsp:txXfrm rot="10800000">
        <a:off x="3663769" y="4613859"/>
        <a:ext cx="1179749" cy="297463"/>
      </dsp:txXfrm>
    </dsp:sp>
    <dsp:sp modelId="{9BFF66CA-E4EA-4C66-ADF2-397C27B92086}">
      <dsp:nvSpPr>
        <dsp:cNvPr id="0" name=""/>
        <dsp:cNvSpPr/>
      </dsp:nvSpPr>
      <dsp:spPr>
        <a:xfrm>
          <a:off x="497391" y="4054343"/>
          <a:ext cx="2832993" cy="14164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 smtClean="0"/>
            <a:t>Mesa Técnica de Infancia y Adolescencia</a:t>
          </a:r>
          <a:endParaRPr lang="es-CO" sz="2600" kern="1200" dirty="0"/>
        </a:p>
      </dsp:txBody>
      <dsp:txXfrm>
        <a:off x="538879" y="4095831"/>
        <a:ext cx="2750017" cy="1333520"/>
      </dsp:txXfrm>
    </dsp:sp>
    <dsp:sp modelId="{BC26B76A-C71A-402A-81C3-E9F4AD65FE6E}">
      <dsp:nvSpPr>
        <dsp:cNvPr id="0" name=""/>
        <dsp:cNvSpPr/>
      </dsp:nvSpPr>
      <dsp:spPr>
        <a:xfrm rot="18000000">
          <a:off x="2345159" y="2488417"/>
          <a:ext cx="1477213" cy="4957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100" kern="1200"/>
        </a:p>
      </dsp:txBody>
      <dsp:txXfrm>
        <a:off x="2493891" y="2587572"/>
        <a:ext cx="1179749" cy="2974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4DA1F-9D23-438F-8AAE-64DF7D80226D}">
      <dsp:nvSpPr>
        <dsp:cNvPr id="0" name=""/>
        <dsp:cNvSpPr/>
      </dsp:nvSpPr>
      <dsp:spPr>
        <a:xfrm>
          <a:off x="3624195" y="0"/>
          <a:ext cx="1330904" cy="1147815"/>
        </a:xfrm>
        <a:prstGeom prst="ellipse">
          <a:avLst/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SEM</a:t>
          </a:r>
          <a:endParaRPr lang="es-CO" sz="1200" b="1" kern="1200" dirty="0"/>
        </a:p>
      </dsp:txBody>
      <dsp:txXfrm>
        <a:off x="3819101" y="168094"/>
        <a:ext cx="941092" cy="811627"/>
      </dsp:txXfrm>
    </dsp:sp>
    <dsp:sp modelId="{5F81FEE6-7C1C-4C15-A971-8A9AC80FFFA9}">
      <dsp:nvSpPr>
        <dsp:cNvPr id="0" name=""/>
        <dsp:cNvSpPr/>
      </dsp:nvSpPr>
      <dsp:spPr>
        <a:xfrm rot="1562665">
          <a:off x="4937430" y="748975"/>
          <a:ext cx="213609" cy="387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/>
        </a:p>
      </dsp:txBody>
      <dsp:txXfrm>
        <a:off x="4940684" y="812384"/>
        <a:ext cx="149526" cy="232433"/>
      </dsp:txXfrm>
    </dsp:sp>
    <dsp:sp modelId="{916B9D53-EA6A-4319-BAB9-81F73C0021C2}">
      <dsp:nvSpPr>
        <dsp:cNvPr id="0" name=""/>
        <dsp:cNvSpPr/>
      </dsp:nvSpPr>
      <dsp:spPr>
        <a:xfrm>
          <a:off x="5145610" y="741524"/>
          <a:ext cx="1322800" cy="1147815"/>
        </a:xfrm>
        <a:prstGeom prst="ellipse">
          <a:avLst/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ICBF</a:t>
          </a:r>
          <a:endParaRPr lang="es-CO" sz="1200" b="1" kern="1200" dirty="0"/>
        </a:p>
      </dsp:txBody>
      <dsp:txXfrm>
        <a:off x="5339330" y="909618"/>
        <a:ext cx="935360" cy="811627"/>
      </dsp:txXfrm>
    </dsp:sp>
    <dsp:sp modelId="{12D2372A-6595-486B-BD91-6CD448E3D159}">
      <dsp:nvSpPr>
        <dsp:cNvPr id="0" name=""/>
        <dsp:cNvSpPr/>
      </dsp:nvSpPr>
      <dsp:spPr>
        <a:xfrm rot="4564572">
          <a:off x="5859155" y="1958840"/>
          <a:ext cx="310772" cy="387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/>
        </a:p>
      </dsp:txBody>
      <dsp:txXfrm>
        <a:off x="5894554" y="1991071"/>
        <a:ext cx="217540" cy="232433"/>
      </dsp:txXfrm>
    </dsp:sp>
    <dsp:sp modelId="{0CA2E7E3-E5A6-4608-B4A9-48CAA54B08F0}">
      <dsp:nvSpPr>
        <dsp:cNvPr id="0" name=""/>
        <dsp:cNvSpPr/>
      </dsp:nvSpPr>
      <dsp:spPr>
        <a:xfrm>
          <a:off x="5651399" y="2428775"/>
          <a:ext cx="1147815" cy="11478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SEC.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SALUD</a:t>
          </a:r>
          <a:endParaRPr lang="es-CO" sz="1200" b="1" kern="1200" dirty="0"/>
        </a:p>
      </dsp:txBody>
      <dsp:txXfrm>
        <a:off x="5819493" y="2596869"/>
        <a:ext cx="811627" cy="811627"/>
      </dsp:txXfrm>
    </dsp:sp>
    <dsp:sp modelId="{2E6C3E38-720D-4AFC-AA60-110AA75C1707}">
      <dsp:nvSpPr>
        <dsp:cNvPr id="0" name=""/>
        <dsp:cNvSpPr/>
      </dsp:nvSpPr>
      <dsp:spPr>
        <a:xfrm rot="7714286">
          <a:off x="5558928" y="3463895"/>
          <a:ext cx="288218" cy="387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/>
        </a:p>
      </dsp:txBody>
      <dsp:txXfrm rot="10800000">
        <a:off x="5629116" y="3507571"/>
        <a:ext cx="201753" cy="232433"/>
      </dsp:txXfrm>
    </dsp:sp>
    <dsp:sp modelId="{ACE8414E-B23C-4F7D-83E1-7B395C682AC6}">
      <dsp:nvSpPr>
        <dsp:cNvPr id="0" name=""/>
        <dsp:cNvSpPr/>
      </dsp:nvSpPr>
      <dsp:spPr>
        <a:xfrm>
          <a:off x="4484394" y="3775792"/>
          <a:ext cx="1333406" cy="11478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ASUNTOS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INDIGENAS</a:t>
          </a:r>
          <a:endParaRPr lang="es-CO" sz="1200" b="1" kern="1200" dirty="0"/>
        </a:p>
      </dsp:txBody>
      <dsp:txXfrm>
        <a:off x="4679667" y="3943886"/>
        <a:ext cx="942860" cy="811627"/>
      </dsp:txXfrm>
    </dsp:sp>
    <dsp:sp modelId="{B883E2C3-F929-4848-8BD9-CEAF1C6410BE}">
      <dsp:nvSpPr>
        <dsp:cNvPr id="0" name=""/>
        <dsp:cNvSpPr/>
      </dsp:nvSpPr>
      <dsp:spPr>
        <a:xfrm rot="10800000">
          <a:off x="4122678" y="4156006"/>
          <a:ext cx="255612" cy="387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/>
        </a:p>
      </dsp:txBody>
      <dsp:txXfrm rot="10800000">
        <a:off x="4199362" y="4233483"/>
        <a:ext cx="178928" cy="232433"/>
      </dsp:txXfrm>
    </dsp:sp>
    <dsp:sp modelId="{E681DDA3-A72B-4044-BF38-4CD3593E3FB2}">
      <dsp:nvSpPr>
        <dsp:cNvPr id="0" name=""/>
        <dsp:cNvSpPr/>
      </dsp:nvSpPr>
      <dsp:spPr>
        <a:xfrm>
          <a:off x="2854290" y="3775792"/>
          <a:ext cx="1147815" cy="114781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SEC.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GOBIERNO</a:t>
          </a:r>
        </a:p>
      </dsp:txBody>
      <dsp:txXfrm>
        <a:off x="3022384" y="3943886"/>
        <a:ext cx="811627" cy="811627"/>
      </dsp:txXfrm>
    </dsp:sp>
    <dsp:sp modelId="{B1F03466-7606-413E-B725-0E217B7B1BC4}">
      <dsp:nvSpPr>
        <dsp:cNvPr id="0" name=""/>
        <dsp:cNvSpPr/>
      </dsp:nvSpPr>
      <dsp:spPr>
        <a:xfrm rot="13885714">
          <a:off x="2744075" y="3489242"/>
          <a:ext cx="304793" cy="387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/>
        </a:p>
      </dsp:txBody>
      <dsp:txXfrm rot="10800000">
        <a:off x="2818299" y="3602464"/>
        <a:ext cx="213355" cy="232433"/>
      </dsp:txXfrm>
    </dsp:sp>
    <dsp:sp modelId="{AF0B1405-F49F-45E9-B1A0-7FD4861AA018}">
      <dsp:nvSpPr>
        <dsp:cNvPr id="0" name=""/>
        <dsp:cNvSpPr/>
      </dsp:nvSpPr>
      <dsp:spPr>
        <a:xfrm>
          <a:off x="1780080" y="2428775"/>
          <a:ext cx="1147815" cy="11478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POLICIA Y EJERCITO NAL.</a:t>
          </a:r>
        </a:p>
      </dsp:txBody>
      <dsp:txXfrm>
        <a:off x="1948174" y="2596869"/>
        <a:ext cx="811627" cy="811627"/>
      </dsp:txXfrm>
    </dsp:sp>
    <dsp:sp modelId="{65943548-5640-41FB-9613-89FFC7A0F881}">
      <dsp:nvSpPr>
        <dsp:cNvPr id="0" name=""/>
        <dsp:cNvSpPr/>
      </dsp:nvSpPr>
      <dsp:spPr>
        <a:xfrm rot="16971429">
          <a:off x="2391362" y="1977548"/>
          <a:ext cx="304793" cy="387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/>
        </a:p>
      </dsp:txBody>
      <dsp:txXfrm>
        <a:off x="2426908" y="2099598"/>
        <a:ext cx="213355" cy="232433"/>
      </dsp:txXfrm>
    </dsp:sp>
    <dsp:sp modelId="{A9F88D22-D668-4750-93BC-96EF3A0B15E1}">
      <dsp:nvSpPr>
        <dsp:cNvPr id="0" name=""/>
        <dsp:cNvSpPr/>
      </dsp:nvSpPr>
      <dsp:spPr>
        <a:xfrm>
          <a:off x="2163461" y="749073"/>
          <a:ext cx="1147815" cy="11478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OFIC. GESTION SOCIAL</a:t>
          </a:r>
        </a:p>
      </dsp:txBody>
      <dsp:txXfrm>
        <a:off x="2331555" y="917167"/>
        <a:ext cx="811627" cy="811627"/>
      </dsp:txXfrm>
    </dsp:sp>
    <dsp:sp modelId="{66D31ABC-197E-4C80-8745-713D11C888B7}">
      <dsp:nvSpPr>
        <dsp:cNvPr id="0" name=""/>
        <dsp:cNvSpPr/>
      </dsp:nvSpPr>
      <dsp:spPr>
        <a:xfrm rot="20054383">
          <a:off x="3340976" y="773448"/>
          <a:ext cx="267571" cy="387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/>
        </a:p>
      </dsp:txBody>
      <dsp:txXfrm>
        <a:off x="3344965" y="868368"/>
        <a:ext cx="187300" cy="232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ACF73-A4BF-4C4E-A49A-7B73943CCD78}" type="datetimeFigureOut">
              <a:rPr lang="es-CO" smtClean="0"/>
              <a:pPr/>
              <a:t>01/07/2015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BE50E-812E-47B0-86FC-561CA92A806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275396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FAAF-1A4F-41A2-9082-FB505B571033}" type="datetimeFigureOut">
              <a:rPr lang="es-CO" smtClean="0"/>
              <a:pPr/>
              <a:t>01/07/2015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0A95-2094-4AF1-A379-8F6E42C1EB6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FAAF-1A4F-41A2-9082-FB505B571033}" type="datetimeFigureOut">
              <a:rPr lang="es-CO" smtClean="0"/>
              <a:pPr/>
              <a:t>01/07/2015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0A95-2094-4AF1-A379-8F6E42C1EB6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FAAF-1A4F-41A2-9082-FB505B571033}" type="datetimeFigureOut">
              <a:rPr lang="es-CO" smtClean="0"/>
              <a:pPr/>
              <a:t>01/07/2015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0A95-2094-4AF1-A379-8F6E42C1EB6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FAAF-1A4F-41A2-9082-FB505B571033}" type="datetimeFigureOut">
              <a:rPr lang="es-CO" smtClean="0"/>
              <a:pPr/>
              <a:t>01/07/2015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0A95-2094-4AF1-A379-8F6E42C1EB6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FAAF-1A4F-41A2-9082-FB505B571033}" type="datetimeFigureOut">
              <a:rPr lang="es-CO" smtClean="0"/>
              <a:pPr/>
              <a:t>01/07/2015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0A95-2094-4AF1-A379-8F6E42C1EB6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FAAF-1A4F-41A2-9082-FB505B571033}" type="datetimeFigureOut">
              <a:rPr lang="es-CO" smtClean="0"/>
              <a:pPr/>
              <a:t>01/07/2015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0A95-2094-4AF1-A379-8F6E42C1EB6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FAAF-1A4F-41A2-9082-FB505B571033}" type="datetimeFigureOut">
              <a:rPr lang="es-CO" smtClean="0"/>
              <a:pPr/>
              <a:t>01/07/2015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0A95-2094-4AF1-A379-8F6E42C1EB6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FAAF-1A4F-41A2-9082-FB505B571033}" type="datetimeFigureOut">
              <a:rPr lang="es-CO" smtClean="0"/>
              <a:pPr/>
              <a:t>01/07/2015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0A95-2094-4AF1-A379-8F6E42C1EB6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FAAF-1A4F-41A2-9082-FB505B571033}" type="datetimeFigureOut">
              <a:rPr lang="es-CO" smtClean="0"/>
              <a:pPr/>
              <a:t>01/07/2015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0A95-2094-4AF1-A379-8F6E42C1EB6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FAAF-1A4F-41A2-9082-FB505B571033}" type="datetimeFigureOut">
              <a:rPr lang="es-CO" smtClean="0"/>
              <a:pPr/>
              <a:t>01/07/2015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0A95-2094-4AF1-A379-8F6E42C1EB6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FAAF-1A4F-41A2-9082-FB505B571033}" type="datetimeFigureOut">
              <a:rPr lang="es-CO" smtClean="0"/>
              <a:pPr/>
              <a:t>01/07/2015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0A95-2094-4AF1-A379-8F6E42C1EB6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BFAAF-1A4F-41A2-9082-FB505B571033}" type="datetimeFigureOut">
              <a:rPr lang="es-CO" smtClean="0"/>
              <a:pPr/>
              <a:t>01/07/2015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B0A95-2094-4AF1-A379-8F6E42C1EB6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13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diagramQuickStyle" Target="../diagrams/quickStyle8.xml"/><Relationship Id="rId12" Type="http://schemas.openxmlformats.org/officeDocument/2006/relationships/image" Target="../media/image26.png"/><Relationship Id="rId2" Type="http://schemas.openxmlformats.org/officeDocument/2006/relationships/image" Target="../media/image21.jpeg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11" Type="http://schemas.openxmlformats.org/officeDocument/2006/relationships/image" Target="../media/image25.jpeg"/><Relationship Id="rId5" Type="http://schemas.openxmlformats.org/officeDocument/2006/relationships/diagramData" Target="../diagrams/data8.xml"/><Relationship Id="rId15" Type="http://schemas.openxmlformats.org/officeDocument/2006/relationships/image" Target="../media/image29.png"/><Relationship Id="rId10" Type="http://schemas.openxmlformats.org/officeDocument/2006/relationships/image" Target="../media/image24.jpeg"/><Relationship Id="rId4" Type="http://schemas.microsoft.com/office/2007/relationships/hdphoto" Target="../media/hdphoto1.wdp"/><Relationship Id="rId9" Type="http://schemas.openxmlformats.org/officeDocument/2006/relationships/image" Target="../media/image23.jpeg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microsoft.com/office/2007/relationships/diagramDrawing" Target="../diagrams/drawing3.xml"/><Relationship Id="rId4" Type="http://schemas.openxmlformats.org/officeDocument/2006/relationships/diagramData" Target="../diagrams/data3.xml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12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15.jpeg"/><Relationship Id="rId5" Type="http://schemas.openxmlformats.org/officeDocument/2006/relationships/diagramLayout" Target="../diagrams/layout6.xml"/><Relationship Id="rId10" Type="http://schemas.openxmlformats.org/officeDocument/2006/relationships/image" Target="../media/image14.jpeg"/><Relationship Id="rId4" Type="http://schemas.openxmlformats.org/officeDocument/2006/relationships/diagramData" Target="../diagrams/data6.xm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microsoft.com/office/2007/relationships/diagramDrawing" Target="../diagrams/drawing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19.jpeg"/><Relationship Id="rId4" Type="http://schemas.openxmlformats.org/officeDocument/2006/relationships/diagramData" Target="../diagrams/data7.xml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7 Grupo"/>
          <p:cNvGrpSpPr/>
          <p:nvPr/>
        </p:nvGrpSpPr>
        <p:grpSpPr>
          <a:xfrm>
            <a:off x="0" y="188640"/>
            <a:ext cx="9144000" cy="6525343"/>
            <a:chOff x="178481" y="260648"/>
            <a:chExt cx="8713999" cy="6624737"/>
          </a:xfrm>
        </p:grpSpPr>
        <p:pic>
          <p:nvPicPr>
            <p:cNvPr id="5" name="0 Imagen" descr="LOGOS oficina de infancia.jpg"/>
            <p:cNvPicPr/>
            <p:nvPr/>
          </p:nvPicPr>
          <p:blipFill>
            <a:blip r:embed="rId2" cstate="print">
              <a:lum bright="70000" contrast="-70000"/>
            </a:blip>
            <a:srcRect l="55396" b="45260"/>
            <a:stretch>
              <a:fillRect/>
            </a:stretch>
          </p:blipFill>
          <p:spPr>
            <a:xfrm>
              <a:off x="899593" y="260648"/>
              <a:ext cx="7272807" cy="5760640"/>
            </a:xfrm>
            <a:prstGeom prst="rect">
              <a:avLst/>
            </a:prstGeom>
          </p:spPr>
        </p:pic>
        <p:pic>
          <p:nvPicPr>
            <p:cNvPr id="6" name="Imagen 21" descr="Descripción: LOGOSIMBOLO pequeño 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 t="86956"/>
            <a:stretch>
              <a:fillRect/>
            </a:stretch>
          </p:blipFill>
          <p:spPr bwMode="auto">
            <a:xfrm>
              <a:off x="178481" y="6021288"/>
              <a:ext cx="8713999" cy="864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7704856" cy="4727376"/>
          </a:xfrm>
        </p:spPr>
        <p:txBody>
          <a:bodyPr>
            <a:normAutofit fontScale="55000" lnSpcReduction="20000"/>
          </a:bodyPr>
          <a:lstStyle/>
          <a:p>
            <a:r>
              <a:rPr lang="es-CO" sz="6700" b="1" dirty="0" smtClean="0">
                <a:solidFill>
                  <a:schemeClr val="tx1"/>
                </a:solidFill>
              </a:rPr>
              <a:t>LA </a:t>
            </a:r>
            <a:r>
              <a:rPr lang="es-CO" sz="6700" b="1" dirty="0" smtClean="0">
                <a:solidFill>
                  <a:schemeClr val="tx1"/>
                </a:solidFill>
              </a:rPr>
              <a:t>EDUCACIÓN </a:t>
            </a:r>
            <a:r>
              <a:rPr lang="es-CO" sz="6700" b="1" dirty="0" smtClean="0">
                <a:solidFill>
                  <a:schemeClr val="tx1"/>
                </a:solidFill>
              </a:rPr>
              <a:t>INICIAL EN EL MARCO DE LA ATENCIÓN INTEGRAL A LA PRIMERA INFANCIA</a:t>
            </a:r>
          </a:p>
          <a:p>
            <a:endParaRPr lang="es-CO" sz="6700" b="1" dirty="0">
              <a:solidFill>
                <a:schemeClr val="tx1"/>
              </a:solidFill>
            </a:endParaRPr>
          </a:p>
          <a:p>
            <a:r>
              <a:rPr lang="es-CO" sz="6700" b="1" dirty="0" smtClean="0">
                <a:solidFill>
                  <a:schemeClr val="tx1"/>
                </a:solidFill>
              </a:rPr>
              <a:t>MUNICIPIO DE MAICAO</a:t>
            </a:r>
          </a:p>
          <a:p>
            <a:endParaRPr lang="es-CO" dirty="0">
              <a:solidFill>
                <a:schemeClr val="tx1"/>
              </a:solidFill>
            </a:endParaRPr>
          </a:p>
          <a:p>
            <a:endParaRPr lang="es-CO" dirty="0" smtClean="0">
              <a:solidFill>
                <a:schemeClr val="tx1"/>
              </a:solidFill>
            </a:endParaRPr>
          </a:p>
          <a:p>
            <a:endParaRPr lang="es-CO" dirty="0">
              <a:solidFill>
                <a:schemeClr val="tx1"/>
              </a:solidFill>
            </a:endParaRPr>
          </a:p>
          <a:p>
            <a:endParaRPr lang="es-CO" dirty="0" smtClean="0">
              <a:solidFill>
                <a:schemeClr val="tx1"/>
              </a:solidFill>
            </a:endParaRPr>
          </a:p>
          <a:p>
            <a:r>
              <a:rPr lang="es-CO" sz="4100" b="1" dirty="0" smtClean="0">
                <a:solidFill>
                  <a:schemeClr val="tx1"/>
                </a:solidFill>
              </a:rPr>
              <a:t>Julio  de 2015</a:t>
            </a:r>
            <a:endParaRPr lang="es-CO" sz="4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6660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es-CO" sz="3200" b="1" i="1" dirty="0" smtClean="0"/>
              <a:t>ACTORES O SECTORES ALIADOS</a:t>
            </a:r>
            <a:endParaRPr lang="es-CO" sz="32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56184"/>
            <a:ext cx="4762872" cy="4061048"/>
          </a:xfrm>
        </p:spPr>
        <p:txBody>
          <a:bodyPr>
            <a:noAutofit/>
          </a:bodyPr>
          <a:lstStyle/>
          <a:p>
            <a:pPr lvl="0"/>
            <a:r>
              <a:rPr lang="es-CO" sz="1600" dirty="0" smtClean="0"/>
              <a:t>Ministerio de Educación Nacional</a:t>
            </a:r>
          </a:p>
          <a:p>
            <a:pPr lvl="0"/>
            <a:r>
              <a:rPr lang="es-CO" sz="1600" dirty="0" smtClean="0"/>
              <a:t>Corporación Día de la Niñez</a:t>
            </a:r>
          </a:p>
          <a:p>
            <a:pPr lvl="0"/>
            <a:r>
              <a:rPr lang="es-CO" sz="1600" dirty="0" smtClean="0"/>
              <a:t>Centro Zonal No. 5 ICBF Maicao</a:t>
            </a:r>
          </a:p>
          <a:p>
            <a:pPr lvl="0"/>
            <a:r>
              <a:rPr lang="es-CO" sz="1600" dirty="0" smtClean="0"/>
              <a:t>Policía de Infancia y Adolescencia</a:t>
            </a:r>
          </a:p>
          <a:p>
            <a:pPr lvl="0"/>
            <a:r>
              <a:rPr lang="es-CO" sz="1600" dirty="0" smtClean="0"/>
              <a:t>Grupo Acción Integral del Ejercito Nacional</a:t>
            </a:r>
          </a:p>
          <a:p>
            <a:pPr lvl="0"/>
            <a:r>
              <a:rPr lang="es-CO" sz="1600" dirty="0" smtClean="0"/>
              <a:t>Operadores de la estrategia de Cero a Siempre</a:t>
            </a:r>
          </a:p>
          <a:p>
            <a:pPr lvl="0"/>
            <a:r>
              <a:rPr lang="es-CO" sz="1600" dirty="0" smtClean="0"/>
              <a:t>Hogares infantiles y comunitarios de Bienestar</a:t>
            </a:r>
          </a:p>
          <a:p>
            <a:pPr lvl="0"/>
            <a:r>
              <a:rPr lang="es-CO" sz="1600" dirty="0" smtClean="0"/>
              <a:t>Oficina de Gestión Social</a:t>
            </a:r>
          </a:p>
          <a:p>
            <a:pPr lvl="0"/>
            <a:r>
              <a:rPr lang="es-CO" sz="1600" dirty="0" smtClean="0"/>
              <a:t>Secretarias de Despacho de la Alcaldía Municipal (Educación, Salud, Gobierno, Planeación, General)</a:t>
            </a:r>
          </a:p>
          <a:p>
            <a:pPr lvl="0"/>
            <a:r>
              <a:rPr lang="es-CO" sz="1600" dirty="0" smtClean="0"/>
              <a:t>Casa de la cultura Municipal</a:t>
            </a:r>
          </a:p>
          <a:p>
            <a:pPr lvl="0"/>
            <a:r>
              <a:rPr lang="es-CO" sz="1600" dirty="0" smtClean="0"/>
              <a:t>Coordinación de Deportes</a:t>
            </a:r>
          </a:p>
          <a:p>
            <a:pPr lvl="0"/>
            <a:r>
              <a:rPr lang="es-CO" sz="1600" dirty="0" smtClean="0"/>
              <a:t>Comisaria de Familia</a:t>
            </a:r>
          </a:p>
          <a:p>
            <a:pPr lvl="0"/>
            <a:r>
              <a:rPr lang="es-CO" sz="1600" dirty="0" smtClean="0"/>
              <a:t>Instituciones Educativas Publicas y Privadas del Municipio de Maicao</a:t>
            </a:r>
          </a:p>
          <a:p>
            <a:pPr lvl="0"/>
            <a:r>
              <a:rPr lang="es-CO" sz="1600" dirty="0" smtClean="0"/>
              <a:t>Universidad de la Guajira</a:t>
            </a:r>
          </a:p>
          <a:p>
            <a:pPr lvl="0"/>
            <a:r>
              <a:rPr lang="es-CO" sz="1600" dirty="0" smtClean="0"/>
              <a:t>Corporación </a:t>
            </a:r>
            <a:r>
              <a:rPr lang="es-CO" sz="1600" dirty="0" err="1" smtClean="0"/>
              <a:t>System</a:t>
            </a:r>
            <a:r>
              <a:rPr lang="es-CO" sz="1600" dirty="0" smtClean="0"/>
              <a:t> Center</a:t>
            </a:r>
          </a:p>
          <a:p>
            <a:endParaRPr lang="es-CO" sz="1600" dirty="0"/>
          </a:p>
        </p:txBody>
      </p:sp>
      <p:pic>
        <p:nvPicPr>
          <p:cNvPr id="3075" name="Picture 3" descr="C:\Users\ADMIN\Pictures\P10008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84784"/>
            <a:ext cx="3672408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26 Imagen" descr="P10207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5373216"/>
            <a:ext cx="1163621" cy="10801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Imagen 21" descr="Descripción: LOGOSIMBOLO pequeño "/>
          <p:cNvPicPr>
            <a:picLocks noChangeAspect="1" noChangeArrowheads="1"/>
          </p:cNvPicPr>
          <p:nvPr/>
        </p:nvPicPr>
        <p:blipFill>
          <a:blip r:embed="rId3" cstate="print">
            <a:lum bright="30000" contrast="-1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 l="22323" r="21485" b="15217"/>
          <a:stretch>
            <a:fillRect/>
          </a:stretch>
        </p:blipFill>
        <p:spPr bwMode="auto">
          <a:xfrm>
            <a:off x="3275856" y="2708920"/>
            <a:ext cx="29523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50070310"/>
              </p:ext>
            </p:extLst>
          </p:nvPr>
        </p:nvGraphicFramePr>
        <p:xfrm>
          <a:off x="457200" y="1412776"/>
          <a:ext cx="8579296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s-CO" sz="2800" b="1" i="1" dirty="0" smtClean="0"/>
              <a:t>ÉXITO DE LA ATENCIÓN INTEGRAL A LA PRIMERA INFANCIA</a:t>
            </a:r>
            <a:endParaRPr lang="es-CO" sz="2800" b="1" i="1" dirty="0"/>
          </a:p>
        </p:txBody>
      </p:sp>
      <p:sp>
        <p:nvSpPr>
          <p:cNvPr id="8" name="7 Flecha a la derecha con muesca"/>
          <p:cNvSpPr/>
          <p:nvPr/>
        </p:nvSpPr>
        <p:spPr>
          <a:xfrm>
            <a:off x="323528" y="3068960"/>
            <a:ext cx="2128555" cy="1224136"/>
          </a:xfrm>
          <a:prstGeom prst="notched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OPERADORES</a:t>
            </a:r>
            <a:endParaRPr lang="es-CO" dirty="0"/>
          </a:p>
        </p:txBody>
      </p:sp>
      <p:sp>
        <p:nvSpPr>
          <p:cNvPr id="10" name="9 Flecha izquierda"/>
          <p:cNvSpPr/>
          <p:nvPr/>
        </p:nvSpPr>
        <p:spPr>
          <a:xfrm>
            <a:off x="6876256" y="2996952"/>
            <a:ext cx="1983289" cy="1224136"/>
          </a:xfrm>
          <a:prstGeom prst="lef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Fortalecimiento de la </a:t>
            </a:r>
            <a:r>
              <a:rPr lang="es-CO" dirty="0" smtClean="0"/>
              <a:t>familia</a:t>
            </a:r>
            <a:endParaRPr lang="es-CO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707904" y="3681028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dirty="0" smtClean="0">
                <a:solidFill>
                  <a:srgbClr val="FF0000"/>
                </a:solidFill>
              </a:rPr>
              <a:t>NIÑOS Y NIÑAS FELICES</a:t>
            </a:r>
          </a:p>
        </p:txBody>
      </p:sp>
      <p:pic>
        <p:nvPicPr>
          <p:cNvPr id="14" name="Imagen 21" descr="Descripción: LOGOSIMBOLO pequeño "/>
          <p:cNvPicPr>
            <a:picLocks noChangeAspect="1" noChangeArrowheads="1"/>
          </p:cNvPicPr>
          <p:nvPr/>
        </p:nvPicPr>
        <p:blipFill>
          <a:blip r:embed="rId3" cstate="print">
            <a:lum bright="30000" contrast="-1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 t="86956"/>
          <a:stretch>
            <a:fillRect/>
          </a:stretch>
        </p:blipFill>
        <p:spPr bwMode="auto">
          <a:xfrm>
            <a:off x="178481" y="6237312"/>
            <a:ext cx="8713999" cy="6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21 Imagen" descr="P100091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4293096"/>
            <a:ext cx="1224136" cy="10527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24 Imagen" descr="P102066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71800" y="836712"/>
            <a:ext cx="1187624" cy="10801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25 Imagen" descr="P1000978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87624" y="1844824"/>
            <a:ext cx="1224136" cy="10527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18 Imagen" descr="Imagen9.png"/>
          <p:cNvPicPr>
            <a:picLocks noChangeAspect="1"/>
          </p:cNvPicPr>
          <p:nvPr/>
        </p:nvPicPr>
        <p:blipFill>
          <a:blip r:embed="rId12" cstate="print"/>
          <a:srcRect b="41117"/>
          <a:stretch>
            <a:fillRect/>
          </a:stretch>
        </p:blipFill>
        <p:spPr>
          <a:xfrm>
            <a:off x="7164288" y="4221088"/>
            <a:ext cx="1767694" cy="1152128"/>
          </a:xfrm>
          <a:prstGeom prst="rect">
            <a:avLst/>
          </a:prstGeom>
        </p:spPr>
      </p:pic>
      <p:pic>
        <p:nvPicPr>
          <p:cNvPr id="20" name="19 Imagen" descr="Imagen10.png"/>
          <p:cNvPicPr>
            <a:picLocks noChangeAspect="1"/>
          </p:cNvPicPr>
          <p:nvPr/>
        </p:nvPicPr>
        <p:blipFill>
          <a:blip r:embed="rId13" cstate="print"/>
          <a:srcRect b="41842"/>
          <a:stretch>
            <a:fillRect/>
          </a:stretch>
        </p:blipFill>
        <p:spPr>
          <a:xfrm>
            <a:off x="6228184" y="5229200"/>
            <a:ext cx="1767694" cy="1152128"/>
          </a:xfrm>
          <a:prstGeom prst="rect">
            <a:avLst/>
          </a:prstGeom>
        </p:spPr>
      </p:pic>
      <p:pic>
        <p:nvPicPr>
          <p:cNvPr id="18" name="17 Imagen" descr="Imagen1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76256" y="1412776"/>
            <a:ext cx="1224136" cy="10801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20 Imagen" descr="Imagen13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364088" y="692696"/>
            <a:ext cx="1228243" cy="10801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117951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s-CO" b="1" i="1" dirty="0" smtClean="0"/>
              <a:t>REFLEXIÓN FINAL</a:t>
            </a:r>
            <a:endParaRPr lang="es-CO" b="1" i="1" dirty="0"/>
          </a:p>
        </p:txBody>
      </p:sp>
      <p:sp>
        <p:nvSpPr>
          <p:cNvPr id="3" name="AutoShape 2" descr="data:image/jpeg;base64,/9j/4AAQSkZJRgABAQAAAQABAAD/2wCEAAkGBxQSEhQUExQVFRQUFBUUFxcYFxcXFRUVFRUWFxUVFhQaHSghGholHBQWITEhJSkrLi4uGB8zODMsNygtLisBCgoKDg0OGxAQGywkICQsLywsLCwsLCwsLCwsLCwsLCwsLCwsNCwsLCwsLCwsLCwsLC0sLCwsLCwsLCwsLCwsLP/AABEIAPsAvAMBIgACEQEDEQH/xAAcAAABBAMBAAAAAAAAAAAAAAAEAAMFBwECBgj/xABGEAACAQIEAwYEAgcFBQkBAAABAgMAEQQSITEFE0EGByJRYXEyQoGRobEUI2JyksHRFUNSgvA0RJOi0jNTVGNzg7LC8ST/xAAaAQACAwEBAAAAAAAAAAAAAAAAAQIDBAUG/8QALxEAAgECBQMCBAcBAQAAAAAAAAECAxEEEiExUQUTQSJhFZGhwRRCUnGBsfEyI//aAAwDAQACEQMRAD8ANmioSSKugxOHFR74evFXaPVJkSYq1KVJNDTEkNSzk7gYStslECKnBDSzhdAnLpCOpBIadGHFCkxORGCGs8updcLTn6HT1I50Q0a0+I6Kkw1jW4iqOoZgPLTirRAgvTyYWnZicgTLTyJT64fWiRAKeRtEc6BQtZSEmi7UQALVU4tDuAjD1vywKekkPSmGUnemosG0NSGnENaCKiYYL1dGLK2x+Bb70+EFKBLaGiAtbIU9CmUyFMtNuAa3kwZFM8siue2aUaMlDSJReIEgU5ACwINjsRcZhfobUEvNEscbgeISkkDcIVynfTRtR501G6uiZgR04qU4UInSPoY3Y6dQVAsfqfuKJhmjLBQbksUvbwlxqVDdTUHGXgAXKadia29PpxCFmyg6lioNiFZhuFa1ifrTUeIR3KobkX6GxymzZW2axIvUlCa3QtzbmUQhFRUWOSR8qlibkfCwAK7gki1+tO48ZYna7aIx8Ng2gvoTU/UnZojlDJBrWjpQUGMXLq/wIrtfcKVuCbelOSY+Nc7MwUJkuT+2AVt56H8DScZX2JZQmJKJIO9AtiMk6KxsjR30BN2ZwqbDQa0euPhuVzEWfl5srZM/VeZa176b76U8k/CISaQOouafhip+KaMy8qzEgkFgpyBgM2UvsGt0onGOkYBY2uQoFiSxOwUDUmhKV7EHNbEe8flWY0udaziMdGqZhdrvy7KLsXAJKhR1sCadisyhgTZhcXFjr0IOxqTi1qFzDECt+VcbUFBj0dgAb3LBdDZiu+U9djt5b0b2fnaWCN2+JlufqT09rVLJKwSdlcZWC5ozD4e1Gcm1ZtV9OHllMp3GwtbgVsiU7y6tzJFbYA6UHNHU0+HoebC1z5RLoVURCUPj+HtI6OkpjZA4vlDXD26E/s0fJCRWtRj6XdF9wA8KcvG5nOdFZCQi+NWYE6dDpvWIOzxjlaSNwAxuQ0Yci5uwR8wKg6+f1qXijvRiJVqqyISm0cni8PGTHFEzXWeJuWQfAqv4iLjRbXonD9nSro4lb9XcIMoyhCbspAOpOni9B611CpUXje0EMLyIwctGqs2Vb+EgktfoABqTU1KctIlfeeyG8Jw4x8w3vzJWk22uqi3/AC0BxfEoFkRgVcocg6y5lsMnnq1rVKLx1GkaMJLdCQzcs5E8OZWJ8iNv5VjC8VUJEZSpLxNLnAKpZcvytqNGFJUpt3aBVZLwRb9l86t+sMfMiVHAUG5VbDU6geY6+lERdnIwxd2Ls0YjOgVB4cpZVGxy6eg9zRx47DyVmBYq7ZFGU52e5XKF87g022OYtCMpiLyEFZFuWVULHKVNgfU+VWpVHuHcm9waDhDoyMkp8CCI5lDZow11B1Fm6X6+VL+w/Byua/JLFjHZdbsWZS++UsTpTzdooVdkIe6SCNrLoCxUBifK7ge9Zj4uBFzHIfNIyJkUgt4yqqFO7aG520vTyzFmk/A3FwthOZS462VYwhsRYB3Bu4A/EA1txnhgxKZGJUghlYbg2I26ggkEetHYPFLIWXxK6alWBVrHYgHcX0uNKKCVFuSdwznOPwWQxiPmRZQbgfo622t8Oa19TrUjhcJkRUuWyqFudzbS5qUMdaFKUpSe4+6c1geznJcmOQBSdmjDOFPyrJmBA8tKkuDcObDJk5hdRooKquVddNNzrv6VLLh6dSCm5ya1ITq33A87U/ApNFDDCsZgNhSV2VOonsNMLVrenHYGm7VoitATCq0kQGsg1kVmcSvYClwl6HOEoR+10QkZMjZY3McshsEibxZb9SDlO1b4btRFKrFY5CeYkaKVCtKXXMpUE6La5ufI0PDy4LlOolsSWHgAosRColeNR5IpNlkkaNiSP1bKHzXOxAKEX+tB8Q42JcLOYc6skkcWoKsc7JlK31swbQ6UKjLgg80mdGIxXLtwhZcdiCzMFVcOSgtZxYkBza+UEXsN6kp+0cceUSKyOylsrlQQoJUEm+pYg2AufSmZ+NwRtK5Rg/LhcAAmWUMrkKF81Ct7dashCUb2Iwzr+QqLhwV5muTzstx0AVMmnuKBw/ZyMcrM0knJN0DkWAAAVbAC4FgR6i9EY3j8KZNb8yMSjUKMh21J1JOgAua0xfHCroiQTSNJEJVtlW66ZgcxuGW409R9HaoSTkazcAjN9XH63nix1SU/Ey6deoNxWJuC58pMsudHZlcFQwzKVK2y2tlNtq3k48qyujIQsYYuxYArlQOSI92WxtmHWn+EcXjxBIUG4UMdQQLnZipIDel7/am+4tSWaSVyG4TwhWxGIkZmIXE3yaBSwiTK7G12IB0F7daPj7NIBbmS2Vy8fiH6piWJKG2urt8V96L47hkjw2JYRq10eRlNwJGC/MRrsoH0pqHj0KRy3DAYaOMuLHQNGrDKTqd7U25y1RF1JNXQ1ieEsqScp3aaXKnMdhdFuNrCwAFzYDU/epQLUbjO0kUfNzAnlMlgozMytGkhe3QAOb+1KbGMMaAA7oYE0W1lMkhs7Anay70OM3uK8iVWOtki1qMHaGPKX5cghDlObZcuhyl7XzZM2l7eu1OYbjAfENCF0XMC2YXuv/lnXL0zbXt51Dty8ivIk8lLaguL8WTDhS/ztlUXA1tcksSAAACbk0Die0SrCsqqTncooJCLdQxzGQ6BfDo3qKnGmxKMmiXLVo1YhlzqrWIzKDY7i4vY20raprQmjSlatjWt6ZIeFZtWt62BrOVsjpeBQssilbiWQSvr8TLltf08I096zjOCRyFicylsmqMVIKBlUqRt4WKnzFSVIVJTfIszIdOzUATl5Ty86yZCSVzr1t69RsfqafxnBYpC5YEGQKHsxGYoQUb94W0NSVRfGuMphzGG1MhIFzlFltck2PmNACTUk5NjTk2YxPAY5OWzNJzIr5Zc1pBc3ILAWI9LU9heDxq/MOaSTJy87kFilybaAD5rbbAUAuOaTEYXRkDxzsUNwbrkAuNNNbi461OzSZVJ3sCfewvUm5ciebYiZOzcJEeXMhhvy2VrMiki6An5dNjejMPwtQ8cjO7tGsiAsQSRIVJvYDbKAPSoHCdrmkRXXDt4oGmXxgZilswGnw62DdSDp1oqLj8hRWOHIMzIsC8xTnDKXJY28NlBJ3qTjPyOUJ+SQbg6NIXdpJL5rI73jXOpVsqWFvCxHWteG8HXDkCN5QgvaIsDGLi2gIv+NCYjtDkzI0TCZTGFTMuVuaSqESbAXBGtjp6im8X2jaNJS0DZ4THnTOvwSaB0fZvK1hrUcsxKEtgjjOKkKyxclmLqVjKgsrZwF8Z+Qgk3vpasYrs3DIDmLjOqBsrkKxjACsRsSAAKHl7SGPIs0QSRy5C8zMuRSMpBVbsTcDKBvTuO406iIrCfGods5ZAg0upIU2bXQGw0qSUloiSjJbBWH4JCpdrF2kjEbs5zFlAtYn161rFwVFZGVpFKKI9G+KNTdUa+4HTr60NJx42lcQs0MTFGfOoN00kIQ7hdRvrbQVKNiRyzILkZM46Ei19vOhqa3FaSBBwCEWFmyB84jztyw173ybWub22vW8PClWXml5HILFQ73RM975V6eXoKYwHaCKUwBT4p4+YFuCUAUMQ9tj09xUuKTcluDzLcC4rwuPEIEkFwCGUg2ZWAsGB6HWhX4NdQpnxGh35gBtYDKSF20/GpetCaSk0Cb2GcPCEVUUWVVCgeQAsPwFb1kmtSaL3JI1Y1rWSaVSJD1q2y1i9ZzVQViraued3/ALQORQwEEQa7WKq0khLKLG5020puDj8+WWWSGMRwmRGCyFnaRCAtrqBlNwPxqfbfgeRnQzzqis7kKqglidgOpND4/h8eIUCQXAIZSCQynoysNQd9RUDxHiZmwmPjcIJIYnDCNiws0eYWJtqDdT7VthuKTRAoxSdrQIpUcsLLKcojfU7CzE72O1SUGtR5GtfJJSdn4CFz52yEsGaRyVuBmGYtfLZRptRxlV4iUYMpRrEG4IsRoRQvBeJDERufDmjd4nym65l6i/Qgg1B4bj7xYZfBHdIpJpdkQKsjLlRVHxMQQPLrfalZt2Flk9A3srwyJcKjKDeWFMzEkmxXYE/CBc2A01qTbhkTRpGyXRAAupuuUWBDbg6bigOJcWkBw64eONlxCnIWYqFIXONANVyg7VKwgkKWFjYZgDcA9QD1FEnJag73uwGPDQoJkiRJGJBlTMCzEgAcwtfXKNL+VB4XhAkaZniMUckUUIjuM1o2Y/KSAPELa9L03ieJmHETXjDBpcNGuUKrWlXUsbXYhgd+lb43tIEaTSyQ4iOJ3vdSrR5mIPmpNqmlMklLwSnEeGxzBeYDdNVYMVZfPK4IIoduBRHLmMjBb6GWQggm9mGbxC563qJ4nxYzYbFoyctk5YAJ1KSlMjkW8O5uNdqPPEZVaKERRiVldrGQlVijIUEELcsbrpbS9GWVgUZWCZuCwMSTGNSGIuQrMDcMUBsTcbkVIGuffjcrRnlxDmJI0bnxSRrlUsWBSxcbDQaEkGprCT5o1fTVA3h1Gov4T1FKSl5BpkLgMRFPiVMC2SESF3CZVaRwFCbC5AzEn0FdFeoHgnHmxDXWI5Dmu2vht8IZiACx6hb26nSnuEcRlkZxKioQFZVswdQb6Nm0bbddNx0pyjLz4CUWSxasA1CcX43ypUiVczOpbZjextZVUEk332A861wmIJxgLDKf0RTkv8JMgzA9CQQBpUcjtceRpE1JIBTee9OtvtvQfEOJRQIWldY1vbM5Cj2uetU5p30EgisFqDhxwkUPGyup2ZSCp+oohVNtqmp62ZNrS4bSIpCthVdyluxz/HOL4CCVGxMsSSgDLc+O17i4XW19daM4TicJiI5OQ8UqOzGTKwYEuPFmG4vXmHtDNI+KnMxzSc1w5/aViLewtauj7osUycUgVb2kzo4F7FcjNqPQgGutLApU75tbGVV25WL/AE4HhwuRYlVSjR2Gngf4l03BpxOEwiIw8teUbkpbQkm5J8zfrRpFZArl9x8mlt8kS2DMD5oIUKmMRlVshBS+U32K2NvMetOYTgcfLhEyI8kQuGIvZmOZivpc/gKlLVm9POxXYDJg4IVVyFRYSzqSbBCwIYgdLgkW9aWKMhQPCLnRsrDLnW3w3PwnUG/3qK7TcSCSwRmNWzMZFLLm8aaKFFwM2t7k6CnOOcenw8ccnKjfMpDrmOaNwLl7gHNGOvl9amot2YKMtPcdw/DjLzmnjXLKUAjNmssYsCxGlybtptpW+F4Hhr5o4ozmK6ixF0IK26aEfhTH9qIcRcsv+yBlYSEI/MdhZYybNqosd9aA4TxaWDBQW5H6wxRxuS1l5gLO02u48Q0OpttenlctbkvXbQ6XGcLje5dEa6lDcbqd1PmPSgJOGQZRGyIQDdQdSD+yTrTWG4yTJKkrRWiVWMqGyDNsr3Jyv1tc6EedaTcOiaYTEMWDBhc6eFSq6eQzMfdiag/TuxwjLyx6fgkDoqNEhRL5VtZRffQUeiAAACwAsAOgGwFYizHpRJiyi7aVHuXFKVt2RLcEgzlxGoYm5Iutz5kA2NLA8Nhgvyo1TNa9uttBr5CqJ7U95ONmnflymGJXZVVLA2BIBZtyamu7TvAlMxgxk4Mbg5ZJCAUcWspfyOu/Wt8sJUUMzf8ABXHEpvK7lu4vART2EiBspuL9D6HcU0eDQXQ8pSY/hJuSut9CfWjorZdDf1G34U2za20rB3GaU7vcH4xiWjgldLBkjdhfUXVSRcfSvLvEeJSzuXlkZ2JJuzE2vqbX2HoK9MdpsK8mDxCxHK7ROFNr/Kbi3qLivLprq9OSytmHFPVI63uy46+GxsSg/q5nETr0Oc2VreYNtfKvRO1Up3OdkWmlGMe3KiJyC4JMo0uR0A3130q7itZuoyp9z+y3DXyajgNRPaTtJBgYhJOxAJsqgXZza9lH86Jh4pA4us0TDzEiEfcGqJ75cUz4/WRXjWNeWFYMFB+IEAmzXGv0rPhKHdqZZaIKs8sbo5ntXxNMVi5p40KJK+YKbXFwL3t1JufrUp3Z4iCLiEMuIkEaR5mDEkDPayg26a9dK5WsqL16FwTjl9rGBPW57AilDAMpBVhcEG4IOxB6inBXm/sb3gYnho5RXmw3vynLKU/9NvlvvaxFWfwXvawM5yyZ8OfOQAp/Gt7fUVwa2BqwfpV0bI1ovcsGleg8BxOGYXhmjl/cdW+4BoysTbjuWjOKwqSLlkRXXyYAj7GsYXAxxgBI0UC4AAAAzG7aepoilSdTQBj9Biup5aXQkqco8JbfL5XuaxDgIlzBY0Af4wFFn/eHWiaVCqMQzJwyBkMZRQjbqAMp9x9KeTCILWvp/q1KsE07oWvISXHn9KjuIObEDcg62uBp5da2lxcarnZ0C/4iyhfuTauL7Td5uCw3hDnEOflhKsqj9pybfQXqUY1ZytBXFHLDVlD9o+Gvh8TNFJbMjm5GgIPiDAdAQQfrRXBeEy8p8UIllijujg3NswtmsNRYka0X217YvxBh+qjjRWzAAAyE2IGeTrodtqheF8Wmw7FoZXjJFjlOhHkw2I969NHuOmr6MyehS5RaHA+1cmG4DnH/AGiOYIydtW0YeeUX+1Vzge0+Kim56zOZM1zmYkN6Mt7EelWb2ilXGdnVnVQrIYy6gBVzo5SQqPXNe1UzWfCxjLO2vzMsqztaz8Hcdsu3U+OK8nmRRJGC6qSPEfiLMvy3IAv/ADriCadixTqrqrEK4AcD5gDcA+l9bUya1QhGCyxRTKTk7sm+yfaabATCWFtDYSIfhlUH4WHnqbHcXr0xHMsqrIjXV1Vl9mFx+deTBVp9lO9NYMMkWIjZ2j8KsuUXjAGUG/Uaj7Vix2FdZJx3L8PUUXZnU4fuhwC7md/eRR/8UFU52w4dFhsXNDAxeONsoYkMb2GYEqADY3H0r020/gLKCxylguoLEAkL6E7V5W4tijLNLIVCGSR3Ki9lLEkjXXc1R0ytVquTm7pEsTCMbWQHXc93fYFuJB5JHaKFLKGCgl33Krc9BufUVw1Xn3EYpDg5owTnWfOwOwDooUr6eA/WtmOqypUXKG5RSipSsyawndlg0VA/NlZAQrs9mCn5bKADudwaabun4cf7uUe0ra/e9dwGrQ4hQwUsAxFwpIBI6kDqK86sbiH+Zm7tR4Kvx/c4onR8LiGhjFic12kVgdTG626eddzhuzrxoEXG4zKosLtCx/iaIn73qcFbCo1MdVmkpPYSpxWxEjhEvTG4n6rhz9/1QrP9mT9MbN9Y4D/9KlrUqq/FS9vkgyoiTw/E9Mafrh4j/Sh+JcOxzROsWMXOVIXNAqgE6XzK113Otj0qepXprFSvfT5ITgiquEdlePRM3/8AcoBPzu0t/UBgbU3xru54pih+v4gsg/wnOE/gAA/CrZvSvWn4lUvdJX/ZEeyil4+4+Swvi0DdQImIH1zVGca7nsXCheJ48Rb5FBVyPRTv7Xq+iaxerI9Wrp3dhdiJ5CxWHaN2R1KujFWU7qymxB+tNiuv72MFyuKYjSwkKzD1zqCx/izVx9ekpzzwUuUY5KzsEPMxjVc7FQSQlzlU+YG1zQ5qxu6vsTBj1klnLkROF5YIVWBW4LPv56C3vVv43sxhpYOQ8EXKAsAFClABurbgjzrDiOpUqE8jTb8l0KLkrnlq1IVIcewkcM8scMvNjRyqyWtmANvr77G16j63p3V0UD2EyZ15lwmYZ8ts2W/iy362q4Ye6fBsqss2IZWAZWBjsQRcH4KpkGra7Bd4mHw+DSGcuHjLKLDMCt7qfTe1vSseNjWcU6Lsy+i4J+pFsMfzH51507x+CfouNkHySkzJ+65JI+jXFX+ZVkUEG4NjdT69D9DVdd9CwjDRG15WmJQ3vZQgDgX2X4NBpeuJ0qu4V8nJuxdO8L8FOV2XdVxs4bHxg/BORA2ttXICN62a33rl8Pg2dZGUXEahm9ATa/3IpmNypBG6kEe4N69LUgqkXB+TmRbi0z1nPEHFm9/Y1GY9YpJI1kQsEsya3swI1sDe4IGvQis8L4wssEMgIvNGrL6sQLi/vTcjhZVyorSEHKxsCF6+pvYkDrrXivVCTR2IpPUnlrcGozEcQKEWQsvVlK2HnoTc2/pRqy7X0zdPXe1Z5tpXK2h8GletAaY4i0gicwhTKFJQNfKW6A21rP3k3a4rBV6b5vitY7Xv069fP0qD7E8YlxeFDzx8uZXeORbEeJDuB0uCNKksZI4D8tQz7C+ig5bgsfL09R51OUnCo6ct1p7CWobeleoTs9BOuf8ASWVpGdiAt7Begud+ntUw7AAkmwGpJ6USmlPKnf7j2NcRMqqWdlVRuWICj3J0FcDx/vawkF1hDYhwbeHwx/8AEINx7A1V/bfjMnEsdJys8iBikKC58CDVwo87FifL2rkjXqsJ0iFlKq7vjaxkniH4Jvtd2kkx83OkVVIGVQvRb3CljqbXP3qDpVkV2oxUVZbIzNt6suXuEL8nFaeDmR2P7WVs2ntkp7vi7XmFP0OE2kkF5WG6xnZB5FuvoPWhu73FjCcIklN1ztK4IUnVFCi5G17WuaqTH4x5pGkkYs7m7E7n/Vh9q5VLDqri51ZbRf1NUpZKSS8jBNICsVI8A4W2KnjhTd2AJ/wr8zfQXrrSkkrsypXdkCS4ZkCllZQy5luLBlPUeY0NNXq/+2PZKPF4VIkAV4EtAfIAAcsnya331qgpYyrFWBDAkEEWII0II6Gs2FxUMRFuPgtrUZUnqehjxuyMeW0ZEojUMLlrm2ZVXU+g3vVd98MxZ8LpZeW5GltytwR56C/vXLRdpply5WsVcvudSem+g/rTfG+0MuLMZly/q7gWBGhIOuvpWDC9NdCsprbU2YjFU6lNxXsW52e4ThkwiYeRUvJCsczXAOZ/Hyy17hvEpH0rlO8Hsjh8PhkkwyMpWS0mZizZWFlJvtqPL5q5Pi3aSSVmynIjScwKNCGsBe/0/CpGbttI8bJJd1dQjKbDQKV0Pncg3/Zp08JiKdRVFLd3aFKpQlFx42fJN9jOJEYNQJXRlmeFdfBeRQyaAXuCX06kiu7w+O5xiGRs0bKjsWsUZLkPb5gdOo3saoKHFMosGIGYN/mGx96nMD2vmjkEhsWDBr+ZFwb2tuGIqeK6e5tyjvqFHFwUVGRccnaIjENA6ArmzDJqAoXM/M/wm4263FdLgMeHBsLZTl6i+1ioI1Gu/mDXm6btHK0zTE2LZrhdND06+Q9anoe8ORcjBAXVcpYk6762v55ffLXNxPRJSism9vqWrE0pXTdi/wCGcNsb2JH2/wD2tf0gurGO2YFl8QI1GhNuo9ap7hveplzNIhJbKAAfDcBQWItfzO/l71KHvNheUJl/VOoL62YsVzZL3FgG09a40uh4mMv+bjzQb0ZZ2Bdwt5LAkA6Aj5dbgk671mTDDMshvnClQbkCzEFtNtwNa4qDtmk3LijfLnFxK4BCmzHxAHS2nxelTU3a2BCqyyIG5Yc+IFTbex662FZamAxMHs7vwuAlB7hfF5o20M3LKOr6Nl1W1lZuim4v53Fct3s9phFgTHG36zEHl6HUR7uw/eAt7NQ3GO1cCtM8YgbnKi5mksrFgFve1yoUC4FtvrXC8WxsfEeIIskgTCwLq1xlyqAZCv7zCwHtXZ6f0xqcJ1E7R115svuV1laNluwDhDfoeBlxG02KzYaG/wAsP9/IPfRAfepzuq7NLOs08kSSILRKHF185GA6kCwB9TULimPE8YkUZEcEaiOPNYLHCnzEeZPT1AqzHjWDDjDYR1iugW58TAgnORrqzE72/AWrsY2vKMMkXacvov8APuVYag5Tv4X1OW7T93+GV1GHnEbSZiqSMGQ5dwjDUfW/vXL4nsDjl1WHmqdmjdXB06a3/CrAw0IWWCKSK6QrmEgYAZiLNa3yEk79SNanuHwQxGSVWyySAM6sbAEWA8Gw10vbrWT4jWoJK+b+Pf2fBuq4Cm1fY5vtZIcFwKCArZ5FiiYHdSwMsl/UEW+tVtguHoMLJiZDs/JjS1w8hXMSTfQKtj9q7Tvh4mJP0aJTc2aUi2ozWVQR56GuX7U4xFjgwiD/AGbMJD0aZrCT3AKkXrodPz9mLa1k237HOrpZ37KxzsELOwVQWY7AC5Nhc2FW53T9mTFGcVILPKMsYO6x9W920+g9a4fu5Ufp8bH5Fdh7hbD86uBeJguEB6ZrdMoIHT/WlZusYmpFdmC3V2/saen4XP8A+j8EznsbeYJH0tf8xXK8f7CYXFzGZy6OwAbIVAYj5jcb7fapSPFyXYyKECvZTmzBlOxOgym+lq3GMPr/AAt5+1eep1a1GV6bs/Y6kqEZr1HnG9K9YpV708ubA0g1a0qANiaxesUqAM0r1ilQBm9ZzVrSoAcSYjY2raTEu3xMTYWFyTYXJsPufvTNKgd2blzWM1a0qBBmB4nLDcxtlLWuR1tf+tNyY2RjdnYnzJN9NtaHpUsqvexLPK1rh7cZmIUGQkILL6AWsB6aCtcbxWWU3kct+W99vcUFSpKEV4G6k2rNsfbFuXDsxZrg3JJNxtrvWs8xZmY7sSx9ybmmqVSsRux2CcobrobEfQ1IYTj80ZLK5zWUA+QXpaoqlUZRUt0SjUlH/lnY4Pt5OCM+VgDfaxv7300o894zD4FIG5+He++3tXAVms7wVB7xNKx9dK1xFCNwaxXoAcWxPXlN7wxn+VY/tKQ/FBhW98On8q15ZcHG+IUff5FAUrVfpxCn4sFgj/7FvyakuCwz/Fw3Bn2Rl/nRllwNY+g/L+RQVKr9PBMCd+G4f/K0i01J2U4a2/Drfu4iQUZZcE1jKPP0KHpWq8H7GcLP+5zr+7iCfzoeTsLwo/3WNX2ljP5rRZ8EliqL/N/ZS9KrgPd5ws/3mPX35B/Jawe7Thx2xWLX3jjP5UteCX4il+pFQUqtmTutwfTHSj97D/0NMyd1UHTiAH70DgfcGjXgfep/qXzKsrFWW/dYnTiOH+qOKYk7riNuIYM+7lfzpXH3IPaS+aK7pV1nafsLLgoBO00EsbSCMGJ83iIJ/IVylCdyZilSpUwFSpUqAFSpUqAFSpUqAL7houID2/Ko2PEDzolZhWk8qm0SsaKR604qCo6Oe1PLiKCWckLCsLYi4Nxrt6UJzASDfb2rAU8vICt7HXW+uY3HqCRS1NMFTlFeqz/0MJAGvtrprWCR6Gg5oWPW4zI2u4ysCbfasyK3isdwANbW0Nz73tSu+CfahbSauEvbyFMtFfpWh5nofh8r9M1unr03rWeOQhh8V8ttgb3W+n8RozewLDJvWaN+VWJIwB/r/XlTc2dWYqCFYgbXtZTdsvq2UULMWz6hrGRydGIsIgF0HQsNPWjMSWEi9cyMy4YeVDHCL1BI99aKxGLbxArpmjymzAlSyhtfMa/Sgn4i2xQE5m6MCRzcgUdNFObroKeYh+Dk1dNfMiO82MJwnDgbNjXP2jIqojVv977AcOwQF7GeY/YWqoKoe7OxQ0pR/YxSpUqRaKlSpUAKlSpUAKlSpUAdnF2xjG6S/dD/ACFFR9t4v8Mv2X/qrgqVCvyZ3hKP6SyIu3UHXmD/ACj+TUUnbrDdWcf5D/WqurFO75IPA0X4+rLYTtvhT/eH6o1Ep2ywv/fj6hv6VT9YozS5I/gKPH1Lqj7Y4Y/7wn/MP5U+vajDH/eIf4wPzqjxSvTzyE+n0nyXunaPD/8AiIP+LH/1UTHxuM/DJEfaRD+TV5/pU88iPw2nyz0CeJX2IPsQfypqTGeh+xqg63jmK7MR7Ej8qO4yPw2PiTLxk4l53+xpiTig86pxeISjaWQezt/Wt14vOP76X+Nj+Zp9x8EX0xP8xYvevNmwPDrdWxDf85FVbReN4nLKFEkjuFvlDEkLfew6UJVZ0oRyxUeDFKlSoJCpUqVACpUqVACpUqVACpUqVACpUqVACpUqVACpUqVACpUqVACrNYpUAKs1ilQAqVKlQAqVKlQAqVKlQAqVKlQAqVKl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8" name="7 Imagen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196752"/>
            <a:ext cx="50405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24843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s-CO" b="1" i="1" dirty="0" smtClean="0"/>
              <a:t>REFLEXIÓN INICIAL</a:t>
            </a:r>
            <a:endParaRPr lang="es-CO" b="1" i="1" dirty="0"/>
          </a:p>
        </p:txBody>
      </p:sp>
      <p:pic>
        <p:nvPicPr>
          <p:cNvPr id="6" name="5 Imagen" descr="images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412776"/>
            <a:ext cx="7493554" cy="496855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187624" y="1772816"/>
            <a:ext cx="30963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dirty="0" smtClean="0">
                <a:latin typeface="Comic Sans MS" pitchFamily="66" charset="0"/>
              </a:rPr>
              <a:t>La niñez pasa en un abrir y cerrar de ojos, y en ellos solo queda lo que sembraste.</a:t>
            </a:r>
            <a:endParaRPr lang="es-CO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5003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5626"/>
            <a:ext cx="8229600" cy="1143000"/>
          </a:xfrm>
        </p:spPr>
        <p:txBody>
          <a:bodyPr/>
          <a:lstStyle/>
          <a:p>
            <a:r>
              <a:rPr lang="es-CO" dirty="0" smtClean="0"/>
              <a:t>PROCESOS DE ARTICULACIÓN</a:t>
            </a:r>
            <a:endParaRPr lang="es-CO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83829314"/>
              </p:ext>
            </p:extLst>
          </p:nvPr>
        </p:nvGraphicFramePr>
        <p:xfrm>
          <a:off x="-97935" y="1340768"/>
          <a:ext cx="9227368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11560" y="1844824"/>
            <a:ext cx="208823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MESAS </a:t>
            </a:r>
            <a:r>
              <a:rPr lang="es-CO" dirty="0" smtClean="0"/>
              <a:t>TÉCNICAS </a:t>
            </a:r>
            <a:r>
              <a:rPr lang="es-CO" dirty="0" smtClean="0"/>
              <a:t>DE INFANCIA Y ADOLESCENCIA</a:t>
            </a:r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6156176" y="1988840"/>
            <a:ext cx="2088232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CONSEJO MUNICIPAL DE </a:t>
            </a:r>
            <a:r>
              <a:rPr lang="es-CO" dirty="0" smtClean="0"/>
              <a:t>POLÍTICA  </a:t>
            </a:r>
            <a:r>
              <a:rPr lang="es-CO" dirty="0" smtClean="0"/>
              <a:t>SOCIAL</a:t>
            </a:r>
            <a:endParaRPr lang="es-CO" dirty="0"/>
          </a:p>
        </p:txBody>
      </p:sp>
      <p:sp>
        <p:nvSpPr>
          <p:cNvPr id="8" name="7 CuadroTexto"/>
          <p:cNvSpPr txBox="1"/>
          <p:nvPr/>
        </p:nvSpPr>
        <p:spPr>
          <a:xfrm>
            <a:off x="107504" y="3861048"/>
            <a:ext cx="208823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MESA DE </a:t>
            </a:r>
            <a:r>
              <a:rPr lang="es-CO" dirty="0" smtClean="0"/>
              <a:t>PROTECCIÓN</a:t>
            </a:r>
            <a:endParaRPr lang="es-CO" dirty="0"/>
          </a:p>
        </p:txBody>
      </p:sp>
      <p:sp>
        <p:nvSpPr>
          <p:cNvPr id="9" name="8 CuadroTexto"/>
          <p:cNvSpPr txBox="1"/>
          <p:nvPr/>
        </p:nvSpPr>
        <p:spPr>
          <a:xfrm>
            <a:off x="1907704" y="5661248"/>
            <a:ext cx="208823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MESA DE SEGURIDAD ALIMENTARIA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21055560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 Grupo"/>
          <p:cNvGrpSpPr/>
          <p:nvPr/>
        </p:nvGrpSpPr>
        <p:grpSpPr>
          <a:xfrm>
            <a:off x="0" y="188640"/>
            <a:ext cx="9144000" cy="6525343"/>
            <a:chOff x="178481" y="260648"/>
            <a:chExt cx="8713999" cy="6624737"/>
          </a:xfrm>
        </p:grpSpPr>
        <p:pic>
          <p:nvPicPr>
            <p:cNvPr id="5" name="0 Imagen" descr="LOGOS oficina de infancia.jpg"/>
            <p:cNvPicPr/>
            <p:nvPr/>
          </p:nvPicPr>
          <p:blipFill>
            <a:blip r:embed="rId2" cstate="print">
              <a:lum bright="70000" contrast="-70000"/>
            </a:blip>
            <a:srcRect l="55396" b="45260"/>
            <a:stretch>
              <a:fillRect/>
            </a:stretch>
          </p:blipFill>
          <p:spPr>
            <a:xfrm>
              <a:off x="899593" y="260648"/>
              <a:ext cx="7272807" cy="5760640"/>
            </a:xfrm>
            <a:prstGeom prst="rect">
              <a:avLst/>
            </a:prstGeom>
          </p:spPr>
        </p:pic>
        <p:pic>
          <p:nvPicPr>
            <p:cNvPr id="6" name="Imagen 21" descr="Descripción: LOGOSIMBOLO pequeño 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 t="86956"/>
            <a:stretch>
              <a:fillRect/>
            </a:stretch>
          </p:blipFill>
          <p:spPr bwMode="auto">
            <a:xfrm>
              <a:off x="178481" y="6021288"/>
              <a:ext cx="8713999" cy="864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1715283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39332265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7 Grupo"/>
          <p:cNvGrpSpPr/>
          <p:nvPr/>
        </p:nvGrpSpPr>
        <p:grpSpPr>
          <a:xfrm>
            <a:off x="0" y="188640"/>
            <a:ext cx="9144000" cy="6525343"/>
            <a:chOff x="178481" y="260648"/>
            <a:chExt cx="8713999" cy="6624737"/>
          </a:xfrm>
        </p:grpSpPr>
        <p:pic>
          <p:nvPicPr>
            <p:cNvPr id="12" name="0 Imagen" descr="LOGOS oficina de infancia.jpg"/>
            <p:cNvPicPr/>
            <p:nvPr/>
          </p:nvPicPr>
          <p:blipFill>
            <a:blip r:embed="rId2" cstate="print">
              <a:lum bright="70000" contrast="-70000"/>
            </a:blip>
            <a:srcRect l="55396" b="45260"/>
            <a:stretch>
              <a:fillRect/>
            </a:stretch>
          </p:blipFill>
          <p:spPr>
            <a:xfrm>
              <a:off x="899593" y="260648"/>
              <a:ext cx="7272807" cy="5760640"/>
            </a:xfrm>
            <a:prstGeom prst="rect">
              <a:avLst/>
            </a:prstGeom>
          </p:spPr>
        </p:pic>
        <p:pic>
          <p:nvPicPr>
            <p:cNvPr id="13" name="Imagen 21" descr="Descripción: LOGOSIMBOLO pequeño 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 t="86956"/>
            <a:stretch>
              <a:fillRect/>
            </a:stretch>
          </p:blipFill>
          <p:spPr bwMode="auto">
            <a:xfrm>
              <a:off x="178481" y="6021288"/>
              <a:ext cx="8713999" cy="864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REFERENTES </a:t>
            </a:r>
            <a:r>
              <a:rPr lang="es-CO" dirty="0" smtClean="0"/>
              <a:t>TÉCNICOS </a:t>
            </a:r>
            <a:r>
              <a:rPr lang="es-CO" dirty="0" smtClean="0"/>
              <a:t>DE </a:t>
            </a:r>
            <a:r>
              <a:rPr lang="es-CO" dirty="0" smtClean="0"/>
              <a:t>EDUCACIÓN </a:t>
            </a:r>
            <a:r>
              <a:rPr lang="es-CO" dirty="0" smtClean="0"/>
              <a:t>INICIAL</a:t>
            </a:r>
            <a:endParaRPr lang="es-CO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91912960"/>
              </p:ext>
            </p:extLst>
          </p:nvPr>
        </p:nvGraphicFramePr>
        <p:xfrm>
          <a:off x="457741" y="76276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632525"/>
            <a:ext cx="3888432" cy="218724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4626133"/>
            <a:ext cx="3888432" cy="218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723491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SISTEMA DE </a:t>
            </a:r>
            <a:r>
              <a:rPr lang="es-CO" dirty="0" smtClean="0"/>
              <a:t>GESTIÓN </a:t>
            </a:r>
            <a:r>
              <a:rPr lang="es-CO" dirty="0" smtClean="0"/>
              <a:t>DE LA CALIDAD</a:t>
            </a:r>
            <a:endParaRPr lang="es-CO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76273823"/>
              </p:ext>
            </p:extLst>
          </p:nvPr>
        </p:nvGraphicFramePr>
        <p:xfrm>
          <a:off x="467544" y="163934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403648" y="5373216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rgbClr val="FF0000"/>
                </a:solidFill>
              </a:rPr>
              <a:t> SOCIALIZACIÓN DE LA RUTA INTEGRAL DE ATENCIÓN (RIA)</a:t>
            </a:r>
            <a:endParaRPr lang="es-CO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24650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7 Grupo"/>
          <p:cNvGrpSpPr/>
          <p:nvPr/>
        </p:nvGrpSpPr>
        <p:grpSpPr>
          <a:xfrm>
            <a:off x="0" y="188640"/>
            <a:ext cx="9144000" cy="6525343"/>
            <a:chOff x="178481" y="260648"/>
            <a:chExt cx="8713999" cy="6624737"/>
          </a:xfrm>
        </p:grpSpPr>
        <p:pic>
          <p:nvPicPr>
            <p:cNvPr id="10" name="0 Imagen" descr="LOGOS oficina de infancia.jpg"/>
            <p:cNvPicPr/>
            <p:nvPr/>
          </p:nvPicPr>
          <p:blipFill>
            <a:blip r:embed="rId2" cstate="print">
              <a:lum bright="70000" contrast="-70000"/>
            </a:blip>
            <a:srcRect l="55396" b="45260"/>
            <a:stretch>
              <a:fillRect/>
            </a:stretch>
          </p:blipFill>
          <p:spPr>
            <a:xfrm>
              <a:off x="899593" y="260648"/>
              <a:ext cx="7272807" cy="5760640"/>
            </a:xfrm>
            <a:prstGeom prst="rect">
              <a:avLst/>
            </a:prstGeom>
          </p:spPr>
        </p:pic>
        <p:pic>
          <p:nvPicPr>
            <p:cNvPr id="11" name="Imagen 21" descr="Descripción: LOGOSIMBOLO pequeño 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 t="86956"/>
            <a:stretch>
              <a:fillRect/>
            </a:stretch>
          </p:blipFill>
          <p:spPr bwMode="auto">
            <a:xfrm>
              <a:off x="178481" y="6021288"/>
              <a:ext cx="8713999" cy="864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es-CO" sz="3600" dirty="0" smtClean="0"/>
              <a:t>CUALIFICACIÓN </a:t>
            </a:r>
            <a:r>
              <a:rPr lang="es-CO" sz="3600" dirty="0" smtClean="0"/>
              <a:t>DEL TALENTO HUMANO</a:t>
            </a:r>
            <a:endParaRPr lang="es-CO" sz="36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83653398"/>
              </p:ext>
            </p:extLst>
          </p:nvPr>
        </p:nvGraphicFramePr>
        <p:xfrm>
          <a:off x="971600" y="1844824"/>
          <a:ext cx="742716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6459129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7 Grupo"/>
          <p:cNvGrpSpPr/>
          <p:nvPr/>
        </p:nvGrpSpPr>
        <p:grpSpPr>
          <a:xfrm>
            <a:off x="0" y="188640"/>
            <a:ext cx="9144000" cy="6525343"/>
            <a:chOff x="178481" y="260648"/>
            <a:chExt cx="8713999" cy="6624737"/>
          </a:xfrm>
        </p:grpSpPr>
        <p:pic>
          <p:nvPicPr>
            <p:cNvPr id="10" name="0 Imagen" descr="LOGOS oficina de infancia.jpg"/>
            <p:cNvPicPr/>
            <p:nvPr/>
          </p:nvPicPr>
          <p:blipFill>
            <a:blip r:embed="rId2" cstate="print">
              <a:lum bright="70000" contrast="-70000"/>
            </a:blip>
            <a:srcRect l="55396" b="45260"/>
            <a:stretch>
              <a:fillRect/>
            </a:stretch>
          </p:blipFill>
          <p:spPr>
            <a:xfrm>
              <a:off x="899593" y="260648"/>
              <a:ext cx="7272807" cy="5760640"/>
            </a:xfrm>
            <a:prstGeom prst="rect">
              <a:avLst/>
            </a:prstGeom>
          </p:spPr>
        </p:pic>
        <p:pic>
          <p:nvPicPr>
            <p:cNvPr id="11" name="Imagen 21" descr="Descripción: LOGOSIMBOLO pequeño 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 t="86956"/>
            <a:stretch>
              <a:fillRect/>
            </a:stretch>
          </p:blipFill>
          <p:spPr bwMode="auto">
            <a:xfrm>
              <a:off x="178481" y="6021288"/>
              <a:ext cx="8713999" cy="864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FORTALECIMIENTO TERRITORIAL</a:t>
            </a:r>
            <a:endParaRPr lang="es-CO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15508168"/>
              </p:ext>
            </p:extLst>
          </p:nvPr>
        </p:nvGraphicFramePr>
        <p:xfrm>
          <a:off x="457200" y="1600200"/>
          <a:ext cx="836327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12" descr="evento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3212976"/>
            <a:ext cx="18002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aminata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1971" y="2852937"/>
            <a:ext cx="1795407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foro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3968" y="3645024"/>
            <a:ext cx="1800200" cy="210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fotos eventos y reuniones\IMG_20140605_09325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365104"/>
            <a:ext cx="180020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4051337"/>
            <a:ext cx="1872208" cy="211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687808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7 Grupo"/>
          <p:cNvGrpSpPr/>
          <p:nvPr/>
        </p:nvGrpSpPr>
        <p:grpSpPr>
          <a:xfrm>
            <a:off x="0" y="188640"/>
            <a:ext cx="9144000" cy="6525343"/>
            <a:chOff x="178481" y="260648"/>
            <a:chExt cx="8713999" cy="6624737"/>
          </a:xfrm>
        </p:grpSpPr>
        <p:pic>
          <p:nvPicPr>
            <p:cNvPr id="11" name="0 Imagen" descr="LOGOS oficina de infancia.jpg"/>
            <p:cNvPicPr/>
            <p:nvPr/>
          </p:nvPicPr>
          <p:blipFill>
            <a:blip r:embed="rId2" cstate="print">
              <a:lum bright="70000" contrast="-70000"/>
            </a:blip>
            <a:srcRect l="55396" b="45260"/>
            <a:stretch>
              <a:fillRect/>
            </a:stretch>
          </p:blipFill>
          <p:spPr>
            <a:xfrm>
              <a:off x="899593" y="260648"/>
              <a:ext cx="7272807" cy="5760640"/>
            </a:xfrm>
            <a:prstGeom prst="rect">
              <a:avLst/>
            </a:prstGeom>
          </p:spPr>
        </p:pic>
        <p:pic>
          <p:nvPicPr>
            <p:cNvPr id="12" name="Imagen 21" descr="Descripción: LOGOSIMBOLO pequeño 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 t="86956"/>
            <a:stretch>
              <a:fillRect/>
            </a:stretch>
          </p:blipFill>
          <p:spPr bwMode="auto">
            <a:xfrm>
              <a:off x="178481" y="6021288"/>
              <a:ext cx="8713999" cy="864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7057"/>
            <a:ext cx="8229600" cy="1143000"/>
          </a:xfrm>
        </p:spPr>
        <p:txBody>
          <a:bodyPr>
            <a:noAutofit/>
          </a:bodyPr>
          <a:lstStyle/>
          <a:p>
            <a:r>
              <a:rPr lang="es-CO" sz="3600" b="1" i="1" dirty="0" smtClean="0"/>
              <a:t>ENCUENTROS DE REFLEXIÓN Y PLANEACIÓN</a:t>
            </a:r>
            <a:endParaRPr lang="es-CO" sz="3600" b="1" i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59763652"/>
              </p:ext>
            </p:extLst>
          </p:nvPr>
        </p:nvGraphicFramePr>
        <p:xfrm>
          <a:off x="462372" y="1196752"/>
          <a:ext cx="850728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2" descr="evento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9672" y="1265281"/>
            <a:ext cx="1440160" cy="130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3" name="Picture 1" descr="C:\Users\telefonica\Desktop\P105000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4016521"/>
            <a:ext cx="1512168" cy="120418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93859"/>
            <a:ext cx="1512168" cy="120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4067944" y="3717032"/>
            <a:ext cx="1440160" cy="1481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NIÑOS Y NIÑAS DE P.I.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404419845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429</Words>
  <Application>Microsoft Office PowerPoint</Application>
  <PresentationFormat>Presentación en pantalla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Diapositiva 1</vt:lpstr>
      <vt:lpstr>REFLEXIÓN INICIAL</vt:lpstr>
      <vt:lpstr>PROCESOS DE ARTICULACIÓN</vt:lpstr>
      <vt:lpstr>Diapositiva 4</vt:lpstr>
      <vt:lpstr>REFERENTES TÉCNICOS DE EDUCACIÓN INICIAL</vt:lpstr>
      <vt:lpstr>SISTEMA DE GESTIÓN DE LA CALIDAD</vt:lpstr>
      <vt:lpstr>CUALIFICACIÓN DEL TALENTO HUMANO</vt:lpstr>
      <vt:lpstr>FORTALECIMIENTO TERRITORIAL</vt:lpstr>
      <vt:lpstr>ENCUENTROS DE REFLEXIÓN Y PLANEACIÓN</vt:lpstr>
      <vt:lpstr>ACTORES O SECTORES ALIADOS</vt:lpstr>
      <vt:lpstr>ÉXITO DE LA ATENCIÓN INTEGRAL A LA PRIMERA INFANCIA</vt:lpstr>
      <vt:lpstr>REFLEXIÓN FINAL</vt:lpstr>
    </vt:vector>
  </TitlesOfParts>
  <Company>RevolucionUnattended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telefonica</dc:creator>
  <cp:lastModifiedBy>XP</cp:lastModifiedBy>
  <cp:revision>139</cp:revision>
  <dcterms:created xsi:type="dcterms:W3CDTF">2013-06-28T04:36:01Z</dcterms:created>
  <dcterms:modified xsi:type="dcterms:W3CDTF">2015-07-02T00:33:22Z</dcterms:modified>
</cp:coreProperties>
</file>