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0" r:id="rId4"/>
    <p:sldId id="263" r:id="rId5"/>
    <p:sldId id="282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8B0"/>
    <a:srgbClr val="4E1358"/>
    <a:srgbClr val="9C28B1"/>
    <a:srgbClr val="A3B5C8"/>
    <a:srgbClr val="C7C7C7"/>
    <a:srgbClr val="E6E6E6"/>
    <a:srgbClr val="F89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7"/>
    <p:restoredTop sz="94701"/>
  </p:normalViewPr>
  <p:slideViewPr>
    <p:cSldViewPr snapToGrid="0" snapToObjects="1">
      <p:cViewPr varScale="1">
        <p:scale>
          <a:sx n="64" d="100"/>
          <a:sy n="64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ASTRO\AppData\Local\Microsoft\Windows\Temporary%20Internet%20Files\Content.Outlook\40I5EEZ6\Registro%20de%20atenciones%20Quibd&#24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[Registro de atenciones Quibdó.xlsx]Hoja2!TablaDinámica1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</a:rPr>
              <a:t>REQUERIMIENTOS</a:t>
            </a:r>
            <a:r>
              <a:rPr lang="en-US" sz="2400" baseline="0">
                <a:solidFill>
                  <a:sysClr val="windowText" lastClr="000000"/>
                </a:solidFill>
              </a:rPr>
              <a:t> QUIBDO</a:t>
            </a:r>
            <a:endParaRPr lang="en-US" sz="24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1.3971128608923885E-2"/>
              <c:y val="-0.1308326042578011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1.5238407699037621E-3"/>
              <c:y val="-7.347404491105279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7.0570866141732285E-3"/>
              <c:y val="-6.878827646544181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rgbClr val="FF993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7331583552055992E-3"/>
              <c:y val="8.168708078156897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3.0078740157480317E-2"/>
              <c:y val="3.06087780694079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7030A0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0.10854724409448818"/>
              <c:y val="8.104039078448527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99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2330271216097992E-2"/>
              <c:y val="-0.115189195100612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7.0570866141732285E-3"/>
              <c:y val="-6.878827646544181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rgbClr val="FF993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7331583552055992E-3"/>
              <c:y val="8.168708078156897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3.0078740157480317E-2"/>
              <c:y val="3.06087780694079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7030A0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0.10854724409448818"/>
              <c:y val="8.104039078448527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99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2330271216097992E-2"/>
              <c:y val="-0.115189195100612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1.3971128608923885E-2"/>
              <c:y val="-0.1308326042578011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1.5238407699037621E-3"/>
              <c:y val="-7.347404491105279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7.0570866141732285E-3"/>
              <c:y val="-6.878827646544181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1"/>
        <c:spPr>
          <a:solidFill>
            <a:srgbClr val="FF993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7331583552055992E-3"/>
              <c:y val="8.168708078156897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3.0078740157480317E-2"/>
              <c:y val="3.06087780694079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7030A0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0.10854724409448818"/>
              <c:y val="8.104039078448527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99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2330271216097992E-2"/>
              <c:y val="-0.115189195100612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1.3971128608923885E-2"/>
              <c:y val="-0.1308326042578011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66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1.5238407699037621E-3"/>
              <c:y val="-7.347404491105279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Hoja2!$I$6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600FF"/>
            </a:solidFill>
          </c:spPr>
          <c:dPt>
            <c:idx val="0"/>
            <c:bubble3D val="0"/>
            <c:spPr>
              <a:solidFill>
                <a:srgbClr val="66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50-4CE6-8FB6-834828FCFA30}"/>
              </c:ext>
            </c:extLst>
          </c:dPt>
          <c:dPt>
            <c:idx val="1"/>
            <c:bubble3D val="0"/>
            <c:spPr>
              <a:solidFill>
                <a:srgbClr val="66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50-4CE6-8FB6-834828FCFA30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50-4CE6-8FB6-834828FCFA30}"/>
              </c:ext>
            </c:extLst>
          </c:dPt>
          <c:dPt>
            <c:idx val="3"/>
            <c:bubble3D val="0"/>
            <c:spPr>
              <a:solidFill>
                <a:srgbClr val="66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50-4CE6-8FB6-834828FCFA3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050-4CE6-8FB6-834828FCFA30}"/>
              </c:ext>
            </c:extLst>
          </c:dPt>
          <c:dPt>
            <c:idx val="5"/>
            <c:bubble3D val="0"/>
            <c:spPr>
              <a:solidFill>
                <a:srgbClr val="99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050-4CE6-8FB6-834828FCFA30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050-4CE6-8FB6-834828FCFA30}"/>
              </c:ext>
            </c:extLst>
          </c:dPt>
          <c:dPt>
            <c:idx val="7"/>
            <c:bubble3D val="0"/>
            <c:spPr>
              <a:solidFill>
                <a:srgbClr val="66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050-4CE6-8FB6-834828FCFA30}"/>
              </c:ext>
            </c:extLst>
          </c:dPt>
          <c:dLbls>
            <c:dLbl>
              <c:idx val="0"/>
              <c:layout>
                <c:manualLayout>
                  <c:x val="-7.0570866141732285E-3"/>
                  <c:y val="-6.878827646544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50-4CE6-8FB6-834828FCFA30}"/>
                </c:ext>
              </c:extLst>
            </c:dLbl>
            <c:dLbl>
              <c:idx val="2"/>
              <c:layout>
                <c:manualLayout>
                  <c:x val="-2.7331583552055992E-3"/>
                  <c:y val="8.168708078156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50-4CE6-8FB6-834828FCFA30}"/>
                </c:ext>
              </c:extLst>
            </c:dLbl>
            <c:dLbl>
              <c:idx val="3"/>
              <c:layout>
                <c:manualLayout>
                  <c:x val="-3.0078740157480317E-2"/>
                  <c:y val="3.060877806940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50-4CE6-8FB6-834828FCFA30}"/>
                </c:ext>
              </c:extLst>
            </c:dLbl>
            <c:dLbl>
              <c:idx val="4"/>
              <c:layout>
                <c:manualLayout>
                  <c:x val="-0.10854724409448818"/>
                  <c:y val="8.1040390784485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50-4CE6-8FB6-834828FCFA30}"/>
                </c:ext>
              </c:extLst>
            </c:dLbl>
            <c:dLbl>
              <c:idx val="5"/>
              <c:layout>
                <c:manualLayout>
                  <c:x val="-2.2330271216097992E-2"/>
                  <c:y val="-0.11518919510061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50-4CE6-8FB6-834828FCFA30}"/>
                </c:ext>
              </c:extLst>
            </c:dLbl>
            <c:dLbl>
              <c:idx val="6"/>
              <c:layout>
                <c:manualLayout>
                  <c:x val="1.3971128608923885E-2"/>
                  <c:y val="-0.1308326042578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50-4CE6-8FB6-834828FCFA30}"/>
                </c:ext>
              </c:extLst>
            </c:dLbl>
            <c:dLbl>
              <c:idx val="7"/>
              <c:layout>
                <c:manualLayout>
                  <c:x val="-1.530303603876443E-2"/>
                  <c:y val="-6.89266048541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50-4CE6-8FB6-834828FCF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Hoja2!$H$7:$H$15</c:f>
              <c:strCache>
                <c:ptCount val="8"/>
                <c:pt idx="0">
                  <c:v>CONVALIDACIONES</c:v>
                </c:pt>
                <c:pt idx="1">
                  <c:v>ESCALAFON DOCENTE</c:v>
                </c:pt>
                <c:pt idx="2">
                  <c:v>ICETEX</c:v>
                </c:pt>
                <c:pt idx="3">
                  <c:v>ICFES</c:v>
                </c:pt>
                <c:pt idx="4">
                  <c:v>INFORMACION GENERAL</c:v>
                </c:pt>
                <c:pt idx="5">
                  <c:v>LEGALIZACIONES</c:v>
                </c:pt>
                <c:pt idx="6">
                  <c:v>MATERIAL EDUCATIVO</c:v>
                </c:pt>
                <c:pt idx="7">
                  <c:v>QUEJA</c:v>
                </c:pt>
              </c:strCache>
            </c:strRef>
          </c:cat>
          <c:val>
            <c:numRef>
              <c:f>Hoja2!$I$7:$I$15</c:f>
              <c:numCache>
                <c:formatCode>General</c:formatCode>
                <c:ptCount val="8"/>
                <c:pt idx="0">
                  <c:v>45</c:v>
                </c:pt>
                <c:pt idx="1">
                  <c:v>1</c:v>
                </c:pt>
                <c:pt idx="2">
                  <c:v>36</c:v>
                </c:pt>
                <c:pt idx="3">
                  <c:v>3</c:v>
                </c:pt>
                <c:pt idx="4">
                  <c:v>10</c:v>
                </c:pt>
                <c:pt idx="5">
                  <c:v>20</c:v>
                </c:pt>
                <c:pt idx="6">
                  <c:v>41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050-4CE6-8FB6-834828FCF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566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8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0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8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6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59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3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49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81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8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D539-3D74-1449-A72F-B9D5D85E8710}" type="datetimeFigureOut">
              <a:rPr lang="es-ES_tradnl" smtClean="0"/>
              <a:t>28/12/2018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9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7835" y="3982072"/>
            <a:ext cx="4102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Feria atención al ciudadano</a:t>
            </a:r>
          </a:p>
          <a:p>
            <a:pPr algn="ctr"/>
            <a:r>
              <a:rPr lang="es-CO" sz="28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Quibdo</a:t>
            </a: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Choco</a:t>
            </a:r>
          </a:p>
          <a:p>
            <a:pPr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Noviembre 2018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8331200" y="5378812"/>
            <a:ext cx="3486018" cy="0"/>
          </a:xfrm>
          <a:prstGeom prst="line">
            <a:avLst/>
          </a:prstGeom>
          <a:ln>
            <a:solidFill>
              <a:srgbClr val="F89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6CD05A5-767E-4168-8483-CE462AEE1175}"/>
              </a:ext>
            </a:extLst>
          </p:cNvPr>
          <p:cNvSpPr txBox="1"/>
          <p:nvPr/>
        </p:nvSpPr>
        <p:spPr>
          <a:xfrm>
            <a:off x="1219646" y="1899481"/>
            <a:ext cx="9854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/>
              <a:t>Fecha: </a:t>
            </a:r>
            <a:r>
              <a:rPr lang="es-CO" sz="3200" dirty="0"/>
              <a:t>2 de noviembre </a:t>
            </a:r>
          </a:p>
          <a:p>
            <a:pPr algn="just"/>
            <a:r>
              <a:rPr lang="es-CO" sz="3200" b="1" dirty="0"/>
              <a:t>Horario: </a:t>
            </a:r>
            <a:r>
              <a:rPr lang="es-CO" sz="3200" dirty="0"/>
              <a:t>8:00 am a 3:00 pm</a:t>
            </a:r>
          </a:p>
          <a:p>
            <a:pPr algn="just"/>
            <a:r>
              <a:rPr lang="es-CO" sz="3200" b="1" dirty="0"/>
              <a:t>Ubicación: </a:t>
            </a:r>
            <a:r>
              <a:rPr lang="es-CO" sz="3200" dirty="0"/>
              <a:t>Villa Olímpica Orlando Losada</a:t>
            </a:r>
          </a:p>
          <a:p>
            <a:pPr algn="just"/>
            <a:r>
              <a:rPr lang="es-CO" sz="3200" b="1" dirty="0"/>
              <a:t>Asistentes a la feria :  </a:t>
            </a:r>
            <a:r>
              <a:rPr lang="es-CO" sz="3200" dirty="0"/>
              <a:t>2700 personas</a:t>
            </a:r>
          </a:p>
          <a:p>
            <a:pPr algn="just"/>
            <a:r>
              <a:rPr lang="es-CO" sz="3200" b="1" dirty="0"/>
              <a:t>Ciudadanos atendidos stand MEN: </a:t>
            </a:r>
            <a:r>
              <a:rPr lang="es-CO" sz="3200" dirty="0"/>
              <a:t>157 ciudadanos</a:t>
            </a:r>
          </a:p>
          <a:p>
            <a:pPr algn="just"/>
            <a:endParaRPr lang="es-CO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1D4E28-1CD8-4123-BE82-447696EB4C58}"/>
              </a:ext>
            </a:extLst>
          </p:cNvPr>
          <p:cNvSpPr/>
          <p:nvPr/>
        </p:nvSpPr>
        <p:spPr>
          <a:xfrm>
            <a:off x="744556" y="256507"/>
            <a:ext cx="7494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Choco Quibdó</a:t>
            </a:r>
          </a:p>
        </p:txBody>
      </p:sp>
    </p:spTree>
    <p:extLst>
      <p:ext uri="{BB962C8B-B14F-4D97-AF65-F5344CB8AC3E}">
        <p14:creationId xmlns:p14="http://schemas.microsoft.com/office/powerpoint/2010/main" val="139426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8835044" y="3373113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824865" y="4433230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25B5191-B66C-4A9F-BF18-5FF7036C3247}"/>
              </a:ext>
            </a:extLst>
          </p:cNvPr>
          <p:cNvSpPr/>
          <p:nvPr/>
        </p:nvSpPr>
        <p:spPr>
          <a:xfrm>
            <a:off x="744556" y="256507"/>
            <a:ext cx="7494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Choco Quibdó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0ABAAF-EE8C-4926-8668-10C293FC5513}"/>
              </a:ext>
            </a:extLst>
          </p:cNvPr>
          <p:cNvSpPr txBox="1"/>
          <p:nvPr/>
        </p:nvSpPr>
        <p:spPr>
          <a:xfrm>
            <a:off x="1108919" y="1588008"/>
            <a:ext cx="8467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Convalidaciones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Material educativo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Icetex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Legalizaciones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general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Icfes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Escalafón docente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Queja</a:t>
            </a:r>
          </a:p>
          <a:p>
            <a:pPr algn="just"/>
            <a:endParaRPr lang="es-CO" sz="3200" dirty="0"/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650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1F77169-66EE-4445-B3CB-97CB33122672}"/>
              </a:ext>
            </a:extLst>
          </p:cNvPr>
          <p:cNvSpPr/>
          <p:nvPr/>
        </p:nvSpPr>
        <p:spPr>
          <a:xfrm>
            <a:off x="744556" y="256507"/>
            <a:ext cx="7494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Choco </a:t>
            </a:r>
            <a:r>
              <a:rPr lang="es-CO" sz="2800" b="1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Quibdo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62DF401-A2D3-4FF3-A0A6-F27019577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095967"/>
              </p:ext>
            </p:extLst>
          </p:nvPr>
        </p:nvGraphicFramePr>
        <p:xfrm>
          <a:off x="1059543" y="1016001"/>
          <a:ext cx="10566400" cy="558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9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lob:https://web.whatsapp.com/f47e2414-dd14-449e-a701-2a6399f0dd4c">
            <a:extLst>
              <a:ext uri="{FF2B5EF4-FFF2-40B4-BE49-F238E27FC236}">
                <a16:creationId xmlns:a16="http://schemas.microsoft.com/office/drawing/2014/main" id="{8929CE6F-EA56-4F52-B830-873A118FD1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0C26004-80E8-4FB6-B2C5-5D1C4947333C}"/>
              </a:ext>
            </a:extLst>
          </p:cNvPr>
          <p:cNvSpPr/>
          <p:nvPr/>
        </p:nvSpPr>
        <p:spPr>
          <a:xfrm>
            <a:off x="744556" y="256507"/>
            <a:ext cx="7494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Choco Quibdó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000A31-6E53-4FB5-8C39-BFE90BCB8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23" y="1084527"/>
            <a:ext cx="4596984" cy="24968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914F72-7AE4-4A31-9C61-62CC52F3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93" y="932127"/>
            <a:ext cx="4596984" cy="26492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448447-2943-4311-9F63-91692DFF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23" y="3952220"/>
            <a:ext cx="4596984" cy="26492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B2AED3-56C4-4946-AC8A-F0DF65100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593" y="3952219"/>
            <a:ext cx="4596984" cy="2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79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Fernando Posada Rueda</dc:creator>
  <cp:lastModifiedBy>Jeimmy Nataly Castro Castro</cp:lastModifiedBy>
  <cp:revision>40</cp:revision>
  <dcterms:created xsi:type="dcterms:W3CDTF">2018-08-24T20:02:11Z</dcterms:created>
  <dcterms:modified xsi:type="dcterms:W3CDTF">2018-12-28T12:14:58Z</dcterms:modified>
</cp:coreProperties>
</file>