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0" r:id="rId4"/>
    <p:sldId id="263" r:id="rId5"/>
    <p:sldId id="282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8B0"/>
    <a:srgbClr val="4E1358"/>
    <a:srgbClr val="9C28B1"/>
    <a:srgbClr val="A3B5C8"/>
    <a:srgbClr val="C7C7C7"/>
    <a:srgbClr val="E6E6E6"/>
    <a:srgbClr val="F89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7"/>
    <p:restoredTop sz="94701"/>
  </p:normalViewPr>
  <p:slideViewPr>
    <p:cSldViewPr snapToGrid="0" snapToObjects="1">
      <p:cViewPr varScale="1">
        <p:scale>
          <a:sx n="85" d="100"/>
          <a:sy n="85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ASTRO\AppData\Local\Microsoft\Windows\Temporary%20Internet%20Files\Content.Outlook\40I5EEZ6\Registro%20de%20atenciones%20C&#250;cu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[Registro de atenciones Cúcuta.xlsx]Hoja2!TablaDinámica4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ysClr val="windowText" lastClr="000000"/>
                </a:solidFill>
              </a:rPr>
              <a:t>REQUERIMIENTOS</a:t>
            </a:r>
            <a:r>
              <a:rPr lang="en-US" sz="2800" baseline="0" dirty="0">
                <a:solidFill>
                  <a:sysClr val="windowText" lastClr="000000"/>
                </a:solidFill>
              </a:rPr>
              <a:t> FERIA</a:t>
            </a:r>
            <a:endParaRPr lang="en-US" sz="28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0412723529553948"/>
          <c:y val="6.662547467902059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6600CC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5956255468066493E-2"/>
              <c:y val="-0.108148148148148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9933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700787401574805E-2"/>
              <c:y val="-4.80796150481189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CC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0854768153980751E-2"/>
              <c:y val="3.104768153980752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6.5260279965004371E-3"/>
              <c:y val="3.39216972878389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9933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700787401574805E-2"/>
              <c:y val="-4.80796150481189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6.5260279965004371E-3"/>
              <c:y val="3.39216972878389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rgbClr val="CC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0854768153980751E-2"/>
              <c:y val="3.104768153980752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6600CC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5956255468066493E-2"/>
              <c:y val="-0.108148148148148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9933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2700787401574805E-2"/>
              <c:y val="-4.807961504811898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6.5260279965004371E-3"/>
              <c:y val="3.392169728783893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7"/>
        <c:spPr>
          <a:solidFill>
            <a:srgbClr val="CC00FF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0854768153980751E-2"/>
              <c:y val="3.1047681539807526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6600CC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2.5956255468066493E-2"/>
              <c:y val="-0.1081481481481481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Hoja2!$K$5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993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38-48CB-B96C-373F122E5E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38-48CB-B96C-373F122E5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38-48CB-B96C-373F122E5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538-48CB-B96C-373F122E5EB2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538-48CB-B96C-373F122E5EB2}"/>
              </c:ext>
            </c:extLst>
          </c:dPt>
          <c:dPt>
            <c:idx val="5"/>
            <c:bubble3D val="0"/>
            <c:spPr>
              <a:solidFill>
                <a:srgbClr val="6600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538-48CB-B96C-373F122E5EB2}"/>
              </c:ext>
            </c:extLst>
          </c:dPt>
          <c:dLbls>
            <c:dLbl>
              <c:idx val="0"/>
              <c:layout>
                <c:manualLayout>
                  <c:x val="-2.2700787401574805E-2"/>
                  <c:y val="-4.807961504811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8-48CB-B96C-373F122E5EB2}"/>
                </c:ext>
              </c:extLst>
            </c:dLbl>
            <c:dLbl>
              <c:idx val="2"/>
              <c:layout>
                <c:manualLayout>
                  <c:x val="6.5260279965004371E-3"/>
                  <c:y val="3.392169728783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38-48CB-B96C-373F122E5EB2}"/>
                </c:ext>
              </c:extLst>
            </c:dLbl>
            <c:dLbl>
              <c:idx val="3"/>
              <c:layout>
                <c:manualLayout>
                  <c:x val="-2.8215202740831998E-3"/>
                  <c:y val="4.878703522501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38-48CB-B96C-373F122E5EB2}"/>
                </c:ext>
              </c:extLst>
            </c:dLbl>
            <c:dLbl>
              <c:idx val="4"/>
              <c:layout>
                <c:manualLayout>
                  <c:x val="-2.0854768153980751E-2"/>
                  <c:y val="3.1047681539807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38-48CB-B96C-373F122E5EB2}"/>
                </c:ext>
              </c:extLst>
            </c:dLbl>
            <c:dLbl>
              <c:idx val="5"/>
              <c:layout>
                <c:manualLayout>
                  <c:x val="2.5956255468066493E-2"/>
                  <c:y val="-0.1081481481481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38-48CB-B96C-373F122E5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Hoja2!$J$6:$J$12</c:f>
              <c:strCache>
                <c:ptCount val="6"/>
                <c:pt idx="0">
                  <c:v>CONVALIDACIONES</c:v>
                </c:pt>
                <c:pt idx="1">
                  <c:v>ESCALAFON DOCENTE</c:v>
                </c:pt>
                <c:pt idx="2">
                  <c:v>ICETEX</c:v>
                </c:pt>
                <c:pt idx="3">
                  <c:v>INFORMACION GENERAL</c:v>
                </c:pt>
                <c:pt idx="4">
                  <c:v>LEGALIZACIONES</c:v>
                </c:pt>
                <c:pt idx="5">
                  <c:v>MATERIAL EDUCATIVO</c:v>
                </c:pt>
              </c:strCache>
            </c:strRef>
          </c:cat>
          <c:val>
            <c:numRef>
              <c:f>Hoja2!$K$6:$K$12</c:f>
              <c:numCache>
                <c:formatCode>General</c:formatCode>
                <c:ptCount val="6"/>
                <c:pt idx="0">
                  <c:v>47</c:v>
                </c:pt>
                <c:pt idx="1">
                  <c:v>1</c:v>
                </c:pt>
                <c:pt idx="2">
                  <c:v>39</c:v>
                </c:pt>
                <c:pt idx="3">
                  <c:v>5</c:v>
                </c:pt>
                <c:pt idx="4">
                  <c:v>42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38-48CB-B96C-373F122E5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566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38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89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64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59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49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681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8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D539-3D74-1449-A72F-B9D5D85E8710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001B-1512-7041-A5E6-8688FDC84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9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7835" y="3982072"/>
            <a:ext cx="41020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Feria atención al ciudadano</a:t>
            </a:r>
          </a:p>
          <a:p>
            <a:pPr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Cúcuta- Norte de Santander</a:t>
            </a:r>
          </a:p>
          <a:p>
            <a:pPr algn="ctr"/>
            <a:r>
              <a:rPr lang="es-CO" sz="28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Noviembre 2018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8331200" y="5378812"/>
            <a:ext cx="3486018" cy="0"/>
          </a:xfrm>
          <a:prstGeom prst="line">
            <a:avLst/>
          </a:prstGeom>
          <a:ln>
            <a:solidFill>
              <a:srgbClr val="F89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66CD05A5-767E-4168-8483-CE462AEE1175}"/>
              </a:ext>
            </a:extLst>
          </p:cNvPr>
          <p:cNvSpPr txBox="1"/>
          <p:nvPr/>
        </p:nvSpPr>
        <p:spPr>
          <a:xfrm>
            <a:off x="1219646" y="1899481"/>
            <a:ext cx="99563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/>
              <a:t>Fecha: </a:t>
            </a:r>
            <a:r>
              <a:rPr lang="es-CO" sz="3200" dirty="0"/>
              <a:t>23 de Noviembre 2018</a:t>
            </a:r>
          </a:p>
          <a:p>
            <a:pPr algn="just"/>
            <a:r>
              <a:rPr lang="es-CO" sz="3200" b="1" dirty="0"/>
              <a:t>Horario: </a:t>
            </a:r>
            <a:r>
              <a:rPr lang="es-CO" sz="3200" dirty="0"/>
              <a:t>8:00 am a 3:00 pm</a:t>
            </a:r>
          </a:p>
          <a:p>
            <a:pPr algn="just"/>
            <a:r>
              <a:rPr lang="es-CO" sz="3200" b="1" dirty="0"/>
              <a:t>Ubicación: </a:t>
            </a:r>
            <a:r>
              <a:rPr lang="es-CO" sz="3200" dirty="0"/>
              <a:t>Plaza de Banderas de Cúcuta </a:t>
            </a:r>
          </a:p>
          <a:p>
            <a:pPr algn="just"/>
            <a:r>
              <a:rPr lang="es-CO" sz="3200" b="1" dirty="0"/>
              <a:t>Asistentes a la feria :  </a:t>
            </a:r>
            <a:r>
              <a:rPr lang="es-CO" sz="3200" dirty="0"/>
              <a:t>9128 personas</a:t>
            </a:r>
          </a:p>
          <a:p>
            <a:pPr algn="just"/>
            <a:r>
              <a:rPr lang="es-CO" sz="3200" b="1" dirty="0"/>
              <a:t>Ciudadanos atendidos stand MEN: </a:t>
            </a:r>
            <a:r>
              <a:rPr lang="es-CO" sz="3200" dirty="0"/>
              <a:t>220 ciudadanos</a:t>
            </a:r>
          </a:p>
          <a:p>
            <a:pPr algn="just"/>
            <a:endParaRPr lang="es-CO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F0858F-1376-418F-A93E-A6FEC0A34486}"/>
              </a:ext>
            </a:extLst>
          </p:cNvPr>
          <p:cNvSpPr/>
          <p:nvPr/>
        </p:nvSpPr>
        <p:spPr>
          <a:xfrm>
            <a:off x="744556" y="256507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Cúcuta</a:t>
            </a:r>
          </a:p>
        </p:txBody>
      </p:sp>
    </p:spTree>
    <p:extLst>
      <p:ext uri="{BB962C8B-B14F-4D97-AF65-F5344CB8AC3E}">
        <p14:creationId xmlns:p14="http://schemas.microsoft.com/office/powerpoint/2010/main" val="139426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8835044" y="3373113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824865" y="4433230"/>
            <a:ext cx="31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0ABAAF-EE8C-4926-8668-10C293FC5513}"/>
              </a:ext>
            </a:extLst>
          </p:cNvPr>
          <p:cNvSpPr txBox="1"/>
          <p:nvPr/>
        </p:nvSpPr>
        <p:spPr>
          <a:xfrm>
            <a:off x="1108919" y="1588008"/>
            <a:ext cx="8467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Material educativo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Legalizaciones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Convalidaciones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Icetex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Información general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3200" dirty="0"/>
              <a:t>Escalafón docente</a:t>
            </a:r>
          </a:p>
          <a:p>
            <a:pPr algn="just"/>
            <a:endParaRPr lang="es-CO" sz="3200" dirty="0"/>
          </a:p>
          <a:p>
            <a:pPr algn="just"/>
            <a:endParaRPr lang="es-CO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85435C-BD63-439A-A865-49F33D46D526}"/>
              </a:ext>
            </a:extLst>
          </p:cNvPr>
          <p:cNvSpPr/>
          <p:nvPr/>
        </p:nvSpPr>
        <p:spPr>
          <a:xfrm>
            <a:off x="744556" y="256507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Cúcuta</a:t>
            </a:r>
          </a:p>
        </p:txBody>
      </p:sp>
    </p:spTree>
    <p:extLst>
      <p:ext uri="{BB962C8B-B14F-4D97-AF65-F5344CB8AC3E}">
        <p14:creationId xmlns:p14="http://schemas.microsoft.com/office/powerpoint/2010/main" val="40650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5D551C3-6A54-405A-B20C-43EC9E63D01F}"/>
              </a:ext>
            </a:extLst>
          </p:cNvPr>
          <p:cNvSpPr/>
          <p:nvPr/>
        </p:nvSpPr>
        <p:spPr>
          <a:xfrm>
            <a:off x="744556" y="256507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Cúcuta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23C84D6-DA01-4614-903F-0D0B12944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868772"/>
              </p:ext>
            </p:extLst>
          </p:nvPr>
        </p:nvGraphicFramePr>
        <p:xfrm>
          <a:off x="1045029" y="986971"/>
          <a:ext cx="10508342" cy="545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9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blob:https://web.whatsapp.com/f47e2414-dd14-449e-a701-2a6399f0dd4c">
            <a:extLst>
              <a:ext uri="{FF2B5EF4-FFF2-40B4-BE49-F238E27FC236}">
                <a16:creationId xmlns:a16="http://schemas.microsoft.com/office/drawing/2014/main" id="{8929CE6F-EA56-4F52-B830-873A118FD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C26004-80E8-4FB6-B2C5-5D1C4947333C}"/>
              </a:ext>
            </a:extLst>
          </p:cNvPr>
          <p:cNvSpPr/>
          <p:nvPr/>
        </p:nvSpPr>
        <p:spPr>
          <a:xfrm>
            <a:off x="744556" y="256507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Cúcuta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F8ECF5-7EF5-4DE5-8074-2C5A08F7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6" y="779727"/>
            <a:ext cx="4524130" cy="28375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521426-B620-4F68-99AA-D2E3D2434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4729"/>
            <a:ext cx="5152571" cy="26266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D7398F-D8D8-46F7-B1E0-B34231C5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57" y="3824928"/>
            <a:ext cx="4524130" cy="262667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A24D4E-185E-4065-A2E3-2A0413FF7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24928"/>
            <a:ext cx="5152571" cy="26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77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Fernando Posada Rueda</dc:creator>
  <cp:lastModifiedBy>Jenny Patricia Peña Rozo</cp:lastModifiedBy>
  <cp:revision>40</cp:revision>
  <dcterms:created xsi:type="dcterms:W3CDTF">2018-08-24T20:02:11Z</dcterms:created>
  <dcterms:modified xsi:type="dcterms:W3CDTF">2018-12-03T21:03:34Z</dcterms:modified>
</cp:coreProperties>
</file>