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1" r:id="rId2"/>
    <p:sldId id="303" r:id="rId3"/>
    <p:sldId id="306" r:id="rId4"/>
    <p:sldId id="301" r:id="rId5"/>
    <p:sldId id="290" r:id="rId6"/>
    <p:sldId id="297" r:id="rId7"/>
    <p:sldId id="298" r:id="rId8"/>
    <p:sldId id="300" r:id="rId9"/>
    <p:sldId id="294" r:id="rId10"/>
    <p:sldId id="305" r:id="rId11"/>
    <p:sldId id="304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Margarita Puello Lopez" initials="LMP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84919" autoAdjust="0"/>
  </p:normalViewPr>
  <p:slideViewPr>
    <p:cSldViewPr snapToGrid="0" snapToObjects="1">
      <p:cViewPr>
        <p:scale>
          <a:sx n="30" d="100"/>
          <a:sy n="30" d="100"/>
        </p:scale>
        <p:origin x="-252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A72AA-ECF1-454B-802F-D93788C9BD5D}" type="doc">
      <dgm:prSet loTypeId="urn:microsoft.com/office/officeart/2009/3/layout/StepUpProcess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705596C7-6AE8-47F7-951A-A83FAD536DD8}">
      <dgm:prSet phldrT="[Texto]"/>
      <dgm:spPr/>
      <dgm:t>
        <a:bodyPr/>
        <a:lstStyle/>
        <a:p>
          <a:r>
            <a:rPr lang="es-CO" dirty="0" smtClean="0">
              <a:latin typeface="Century Gothic" pitchFamily="34" charset="0"/>
            </a:rPr>
            <a:t>Prórroga plantas y actos</a:t>
          </a:r>
          <a:endParaRPr lang="es-CO" dirty="0">
            <a:latin typeface="Century Gothic" pitchFamily="34" charset="0"/>
          </a:endParaRPr>
        </a:p>
      </dgm:t>
    </dgm:pt>
    <dgm:pt modelId="{0964937F-CB20-45B8-9F57-B8F86C7C7566}" type="parTrans" cxnId="{EE5F09E5-0FB8-48C0-8EB7-3D06C0D9139D}">
      <dgm:prSet/>
      <dgm:spPr/>
      <dgm:t>
        <a:bodyPr/>
        <a:lstStyle/>
        <a:p>
          <a:endParaRPr lang="es-CO"/>
        </a:p>
      </dgm:t>
    </dgm:pt>
    <dgm:pt modelId="{BC5B3AF1-D62F-4C89-8789-73DC667DA333}" type="sibTrans" cxnId="{EE5F09E5-0FB8-48C0-8EB7-3D06C0D9139D}">
      <dgm:prSet/>
      <dgm:spPr/>
      <dgm:t>
        <a:bodyPr/>
        <a:lstStyle/>
        <a:p>
          <a:endParaRPr lang="es-CO"/>
        </a:p>
      </dgm:t>
    </dgm:pt>
    <dgm:pt modelId="{218AD249-A287-4566-8501-12D8F886F06A}">
      <dgm:prSet phldrT="[Texto]"/>
      <dgm:spPr/>
      <dgm:t>
        <a:bodyPr/>
        <a:lstStyle/>
        <a:p>
          <a:r>
            <a:rPr lang="es-CO" dirty="0" smtClean="0">
              <a:latin typeface="Century Gothic" pitchFamily="34" charset="0"/>
            </a:rPr>
            <a:t>Aplicabilidad actos</a:t>
          </a:r>
          <a:endParaRPr lang="es-CO" dirty="0">
            <a:latin typeface="Century Gothic" pitchFamily="34" charset="0"/>
          </a:endParaRPr>
        </a:p>
      </dgm:t>
    </dgm:pt>
    <dgm:pt modelId="{60D15DCA-A979-47C5-B030-73DFE4C77BF3}" type="parTrans" cxnId="{6ABDA848-28B5-4A16-A1C0-3B67DF962CB3}">
      <dgm:prSet/>
      <dgm:spPr/>
      <dgm:t>
        <a:bodyPr/>
        <a:lstStyle/>
        <a:p>
          <a:endParaRPr lang="es-CO"/>
        </a:p>
      </dgm:t>
    </dgm:pt>
    <dgm:pt modelId="{A4A81F8A-8AC9-4742-898B-2879AFC83543}" type="sibTrans" cxnId="{6ABDA848-28B5-4A16-A1C0-3B67DF962CB3}">
      <dgm:prSet/>
      <dgm:spPr/>
      <dgm:t>
        <a:bodyPr/>
        <a:lstStyle/>
        <a:p>
          <a:endParaRPr lang="es-CO"/>
        </a:p>
      </dgm:t>
    </dgm:pt>
    <dgm:pt modelId="{183CCFE2-14D6-4ABD-B834-EDC2F15E527D}">
      <dgm:prSet phldrT="[Texto]"/>
      <dgm:spPr/>
      <dgm:t>
        <a:bodyPr/>
        <a:lstStyle/>
        <a:p>
          <a:r>
            <a:rPr lang="es-CO" dirty="0" smtClean="0">
              <a:latin typeface="Century Gothic" pitchFamily="34" charset="0"/>
            </a:rPr>
            <a:t>Notificación tutores y reemplazos </a:t>
          </a:r>
          <a:endParaRPr lang="es-CO" dirty="0">
            <a:latin typeface="Century Gothic" pitchFamily="34" charset="0"/>
          </a:endParaRPr>
        </a:p>
      </dgm:t>
    </dgm:pt>
    <dgm:pt modelId="{DAF7CAE1-91F3-45D9-985E-E64427464F44}" type="parTrans" cxnId="{E1E630E0-3180-41A6-AFDA-3DEB0F51AA9F}">
      <dgm:prSet/>
      <dgm:spPr/>
      <dgm:t>
        <a:bodyPr/>
        <a:lstStyle/>
        <a:p>
          <a:endParaRPr lang="es-CO"/>
        </a:p>
      </dgm:t>
    </dgm:pt>
    <dgm:pt modelId="{648B1B05-B499-408B-BA0E-71EEB35261BA}" type="sibTrans" cxnId="{E1E630E0-3180-41A6-AFDA-3DEB0F51AA9F}">
      <dgm:prSet/>
      <dgm:spPr/>
      <dgm:t>
        <a:bodyPr/>
        <a:lstStyle/>
        <a:p>
          <a:endParaRPr lang="es-CO"/>
        </a:p>
      </dgm:t>
    </dgm:pt>
    <dgm:pt modelId="{D1C2EC2A-6A08-4111-9E7B-7539F48C0534}">
      <dgm:prSet phldrT="[Texto]"/>
      <dgm:spPr/>
      <dgm:t>
        <a:bodyPr/>
        <a:lstStyle/>
        <a:p>
          <a:r>
            <a:rPr lang="es-CO" dirty="0" smtClean="0">
              <a:latin typeface="Century Gothic" pitchFamily="34" charset="0"/>
            </a:rPr>
            <a:t>Reporte a Gerencia MEN</a:t>
          </a:r>
          <a:endParaRPr lang="es-CO" dirty="0">
            <a:latin typeface="Century Gothic" pitchFamily="34" charset="0"/>
          </a:endParaRPr>
        </a:p>
      </dgm:t>
    </dgm:pt>
    <dgm:pt modelId="{4AD7B10A-8DA0-4B6E-BD19-655B6AB4968E}" type="sibTrans" cxnId="{0833B252-2EF2-4518-B6DC-08CE19D2C5A2}">
      <dgm:prSet/>
      <dgm:spPr/>
      <dgm:t>
        <a:bodyPr/>
        <a:lstStyle/>
        <a:p>
          <a:endParaRPr lang="es-CO"/>
        </a:p>
      </dgm:t>
    </dgm:pt>
    <dgm:pt modelId="{2E8796EB-86E7-4973-89A4-7D8EC18B2206}" type="parTrans" cxnId="{0833B252-2EF2-4518-B6DC-08CE19D2C5A2}">
      <dgm:prSet/>
      <dgm:spPr/>
      <dgm:t>
        <a:bodyPr/>
        <a:lstStyle/>
        <a:p>
          <a:endParaRPr lang="es-CO"/>
        </a:p>
      </dgm:t>
    </dgm:pt>
    <dgm:pt modelId="{02350034-6BDC-4D0E-BA41-C4B7DFFD781B}" type="pres">
      <dgm:prSet presAssocID="{143A72AA-ECF1-454B-802F-D93788C9BD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E1A19B2-D23B-44D9-A3CA-B259B7FC35A6}" type="pres">
      <dgm:prSet presAssocID="{705596C7-6AE8-47F7-951A-A83FAD536DD8}" presName="composite" presStyleCnt="0"/>
      <dgm:spPr/>
    </dgm:pt>
    <dgm:pt modelId="{5A6793B8-0568-42F3-AA43-97167C7EBBA4}" type="pres">
      <dgm:prSet presAssocID="{705596C7-6AE8-47F7-951A-A83FAD536DD8}" presName="LShape" presStyleLbl="alignNode1" presStyleIdx="0" presStyleCnt="7"/>
      <dgm:spPr/>
    </dgm:pt>
    <dgm:pt modelId="{5755F572-181E-4EA4-A706-D2A9CF017EB1}" type="pres">
      <dgm:prSet presAssocID="{705596C7-6AE8-47F7-951A-A83FAD536DD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98D3C6-67A2-42F5-A75F-B5313AC62823}" type="pres">
      <dgm:prSet presAssocID="{705596C7-6AE8-47F7-951A-A83FAD536DD8}" presName="Triangle" presStyleLbl="alignNode1" presStyleIdx="1" presStyleCnt="7"/>
      <dgm:spPr/>
    </dgm:pt>
    <dgm:pt modelId="{2DBF197C-358C-42F6-8D0C-24B2714FA72E}" type="pres">
      <dgm:prSet presAssocID="{BC5B3AF1-D62F-4C89-8789-73DC667DA333}" presName="sibTrans" presStyleCnt="0"/>
      <dgm:spPr/>
    </dgm:pt>
    <dgm:pt modelId="{14DFC2F5-9E4A-4574-8DD6-018529EADF88}" type="pres">
      <dgm:prSet presAssocID="{BC5B3AF1-D62F-4C89-8789-73DC667DA333}" presName="space" presStyleCnt="0"/>
      <dgm:spPr/>
    </dgm:pt>
    <dgm:pt modelId="{4960F448-8513-43A5-88BF-63138B860126}" type="pres">
      <dgm:prSet presAssocID="{218AD249-A287-4566-8501-12D8F886F06A}" presName="composite" presStyleCnt="0"/>
      <dgm:spPr/>
    </dgm:pt>
    <dgm:pt modelId="{CBD0AF04-B063-4447-B837-0CA54A60F807}" type="pres">
      <dgm:prSet presAssocID="{218AD249-A287-4566-8501-12D8F886F06A}" presName="LShape" presStyleLbl="alignNode1" presStyleIdx="2" presStyleCnt="7"/>
      <dgm:spPr/>
    </dgm:pt>
    <dgm:pt modelId="{2DD764A1-2228-40F1-9C7A-55D3AD59CE19}" type="pres">
      <dgm:prSet presAssocID="{218AD249-A287-4566-8501-12D8F886F06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CDE549-B0FA-4D47-8002-D2EF20C851BD}" type="pres">
      <dgm:prSet presAssocID="{218AD249-A287-4566-8501-12D8F886F06A}" presName="Triangle" presStyleLbl="alignNode1" presStyleIdx="3" presStyleCnt="7"/>
      <dgm:spPr/>
      <dgm:t>
        <a:bodyPr/>
        <a:lstStyle/>
        <a:p>
          <a:endParaRPr lang="es-CO"/>
        </a:p>
      </dgm:t>
    </dgm:pt>
    <dgm:pt modelId="{DC93155B-5687-4920-9765-BB2A9AA0BBCD}" type="pres">
      <dgm:prSet presAssocID="{A4A81F8A-8AC9-4742-898B-2879AFC83543}" presName="sibTrans" presStyleCnt="0"/>
      <dgm:spPr/>
    </dgm:pt>
    <dgm:pt modelId="{D57AD1B7-EC6D-4AFC-B038-D0DECB958CE9}" type="pres">
      <dgm:prSet presAssocID="{A4A81F8A-8AC9-4742-898B-2879AFC83543}" presName="space" presStyleCnt="0"/>
      <dgm:spPr/>
    </dgm:pt>
    <dgm:pt modelId="{AC0CC983-2DCB-4150-8D02-DF2331956B48}" type="pres">
      <dgm:prSet presAssocID="{183CCFE2-14D6-4ABD-B834-EDC2F15E527D}" presName="composite" presStyleCnt="0"/>
      <dgm:spPr/>
    </dgm:pt>
    <dgm:pt modelId="{598353BE-A038-4A4F-A69B-38020C4B7471}" type="pres">
      <dgm:prSet presAssocID="{183CCFE2-14D6-4ABD-B834-EDC2F15E527D}" presName="LShape" presStyleLbl="alignNode1" presStyleIdx="4" presStyleCnt="7"/>
      <dgm:spPr/>
    </dgm:pt>
    <dgm:pt modelId="{A2A9711E-9427-4CF7-B7E1-9A2D8F268F19}" type="pres">
      <dgm:prSet presAssocID="{183CCFE2-14D6-4ABD-B834-EDC2F15E527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FAB034-1C95-4B32-80AC-8E0512B46C6E}" type="pres">
      <dgm:prSet presAssocID="{183CCFE2-14D6-4ABD-B834-EDC2F15E527D}" presName="Triangle" presStyleLbl="alignNode1" presStyleIdx="5" presStyleCnt="7"/>
      <dgm:spPr/>
    </dgm:pt>
    <dgm:pt modelId="{A258AB10-F314-47D2-97AF-6B52A3CB761B}" type="pres">
      <dgm:prSet presAssocID="{648B1B05-B499-408B-BA0E-71EEB35261BA}" presName="sibTrans" presStyleCnt="0"/>
      <dgm:spPr/>
    </dgm:pt>
    <dgm:pt modelId="{098C29CA-A6AF-45B7-967D-E96FE0DCECC3}" type="pres">
      <dgm:prSet presAssocID="{648B1B05-B499-408B-BA0E-71EEB35261BA}" presName="space" presStyleCnt="0"/>
      <dgm:spPr/>
    </dgm:pt>
    <dgm:pt modelId="{1FBE27B8-0FBE-4449-A11D-1CBA7FF981AF}" type="pres">
      <dgm:prSet presAssocID="{D1C2EC2A-6A08-4111-9E7B-7539F48C0534}" presName="composite" presStyleCnt="0"/>
      <dgm:spPr/>
    </dgm:pt>
    <dgm:pt modelId="{668A0170-FA9A-44D2-A9B3-9F42D9F1D878}" type="pres">
      <dgm:prSet presAssocID="{D1C2EC2A-6A08-4111-9E7B-7539F48C0534}" presName="LShape" presStyleLbl="alignNode1" presStyleIdx="6" presStyleCnt="7"/>
      <dgm:spPr/>
    </dgm:pt>
    <dgm:pt modelId="{8B4DFDA7-FBF3-493C-8AF6-0081978B45CB}" type="pres">
      <dgm:prSet presAssocID="{D1C2EC2A-6A08-4111-9E7B-7539F48C053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FCB6220-1055-427D-9ADC-74D017617492}" type="presOf" srcId="{218AD249-A287-4566-8501-12D8F886F06A}" destId="{2DD764A1-2228-40F1-9C7A-55D3AD59CE19}" srcOrd="0" destOrd="0" presId="urn:microsoft.com/office/officeart/2009/3/layout/StepUpProcess"/>
    <dgm:cxn modelId="{D6EB4F84-7775-45D8-A2E8-32F6D9F2F351}" type="presOf" srcId="{D1C2EC2A-6A08-4111-9E7B-7539F48C0534}" destId="{8B4DFDA7-FBF3-493C-8AF6-0081978B45CB}" srcOrd="0" destOrd="0" presId="urn:microsoft.com/office/officeart/2009/3/layout/StepUpProcess"/>
    <dgm:cxn modelId="{EE5F09E5-0FB8-48C0-8EB7-3D06C0D9139D}" srcId="{143A72AA-ECF1-454B-802F-D93788C9BD5D}" destId="{705596C7-6AE8-47F7-951A-A83FAD536DD8}" srcOrd="0" destOrd="0" parTransId="{0964937F-CB20-45B8-9F57-B8F86C7C7566}" sibTransId="{BC5B3AF1-D62F-4C89-8789-73DC667DA333}"/>
    <dgm:cxn modelId="{E1E630E0-3180-41A6-AFDA-3DEB0F51AA9F}" srcId="{143A72AA-ECF1-454B-802F-D93788C9BD5D}" destId="{183CCFE2-14D6-4ABD-B834-EDC2F15E527D}" srcOrd="2" destOrd="0" parTransId="{DAF7CAE1-91F3-45D9-985E-E64427464F44}" sibTransId="{648B1B05-B499-408B-BA0E-71EEB35261BA}"/>
    <dgm:cxn modelId="{6ABDA848-28B5-4A16-A1C0-3B67DF962CB3}" srcId="{143A72AA-ECF1-454B-802F-D93788C9BD5D}" destId="{218AD249-A287-4566-8501-12D8F886F06A}" srcOrd="1" destOrd="0" parTransId="{60D15DCA-A979-47C5-B030-73DFE4C77BF3}" sibTransId="{A4A81F8A-8AC9-4742-898B-2879AFC83543}"/>
    <dgm:cxn modelId="{0833B252-2EF2-4518-B6DC-08CE19D2C5A2}" srcId="{143A72AA-ECF1-454B-802F-D93788C9BD5D}" destId="{D1C2EC2A-6A08-4111-9E7B-7539F48C0534}" srcOrd="3" destOrd="0" parTransId="{2E8796EB-86E7-4973-89A4-7D8EC18B2206}" sibTransId="{4AD7B10A-8DA0-4B6E-BD19-655B6AB4968E}"/>
    <dgm:cxn modelId="{705CD4AE-0F8E-442E-A566-F65D5E865EEF}" type="presOf" srcId="{143A72AA-ECF1-454B-802F-D93788C9BD5D}" destId="{02350034-6BDC-4D0E-BA41-C4B7DFFD781B}" srcOrd="0" destOrd="0" presId="urn:microsoft.com/office/officeart/2009/3/layout/StepUpProcess"/>
    <dgm:cxn modelId="{B32A97BB-440E-4266-BCE9-6D91CD22201E}" type="presOf" srcId="{705596C7-6AE8-47F7-951A-A83FAD536DD8}" destId="{5755F572-181E-4EA4-A706-D2A9CF017EB1}" srcOrd="0" destOrd="0" presId="urn:microsoft.com/office/officeart/2009/3/layout/StepUpProcess"/>
    <dgm:cxn modelId="{C7110E2E-05DD-48B5-89E3-BD321B7854B1}" type="presOf" srcId="{183CCFE2-14D6-4ABD-B834-EDC2F15E527D}" destId="{A2A9711E-9427-4CF7-B7E1-9A2D8F268F19}" srcOrd="0" destOrd="0" presId="urn:microsoft.com/office/officeart/2009/3/layout/StepUpProcess"/>
    <dgm:cxn modelId="{D1D40614-D9C5-43B9-A413-0906ECF37D95}" type="presParOf" srcId="{02350034-6BDC-4D0E-BA41-C4B7DFFD781B}" destId="{4E1A19B2-D23B-44D9-A3CA-B259B7FC35A6}" srcOrd="0" destOrd="0" presId="urn:microsoft.com/office/officeart/2009/3/layout/StepUpProcess"/>
    <dgm:cxn modelId="{81130017-1A1F-4A2E-B226-98B4E2F45BCD}" type="presParOf" srcId="{4E1A19B2-D23B-44D9-A3CA-B259B7FC35A6}" destId="{5A6793B8-0568-42F3-AA43-97167C7EBBA4}" srcOrd="0" destOrd="0" presId="urn:microsoft.com/office/officeart/2009/3/layout/StepUpProcess"/>
    <dgm:cxn modelId="{1BE4103D-823A-4F9A-AEBE-F24D644010ED}" type="presParOf" srcId="{4E1A19B2-D23B-44D9-A3CA-B259B7FC35A6}" destId="{5755F572-181E-4EA4-A706-D2A9CF017EB1}" srcOrd="1" destOrd="0" presId="urn:microsoft.com/office/officeart/2009/3/layout/StepUpProcess"/>
    <dgm:cxn modelId="{DEB68CFA-18AA-42ED-9748-8E962A6BD423}" type="presParOf" srcId="{4E1A19B2-D23B-44D9-A3CA-B259B7FC35A6}" destId="{3B98D3C6-67A2-42F5-A75F-B5313AC62823}" srcOrd="2" destOrd="0" presId="urn:microsoft.com/office/officeart/2009/3/layout/StepUpProcess"/>
    <dgm:cxn modelId="{44B446FE-8AB0-4F36-963A-8007DC0CE451}" type="presParOf" srcId="{02350034-6BDC-4D0E-BA41-C4B7DFFD781B}" destId="{2DBF197C-358C-42F6-8D0C-24B2714FA72E}" srcOrd="1" destOrd="0" presId="urn:microsoft.com/office/officeart/2009/3/layout/StepUpProcess"/>
    <dgm:cxn modelId="{8A04C931-3031-4E03-8A1F-4DE59393EC1C}" type="presParOf" srcId="{2DBF197C-358C-42F6-8D0C-24B2714FA72E}" destId="{14DFC2F5-9E4A-4574-8DD6-018529EADF88}" srcOrd="0" destOrd="0" presId="urn:microsoft.com/office/officeart/2009/3/layout/StepUpProcess"/>
    <dgm:cxn modelId="{1C24075D-D123-4CE8-9A45-475B6F55446C}" type="presParOf" srcId="{02350034-6BDC-4D0E-BA41-C4B7DFFD781B}" destId="{4960F448-8513-43A5-88BF-63138B860126}" srcOrd="2" destOrd="0" presId="urn:microsoft.com/office/officeart/2009/3/layout/StepUpProcess"/>
    <dgm:cxn modelId="{8A16DA1F-5D87-4345-A368-11A80A0E8D9D}" type="presParOf" srcId="{4960F448-8513-43A5-88BF-63138B860126}" destId="{CBD0AF04-B063-4447-B837-0CA54A60F807}" srcOrd="0" destOrd="0" presId="urn:microsoft.com/office/officeart/2009/3/layout/StepUpProcess"/>
    <dgm:cxn modelId="{819D4C14-1E22-48F7-BA32-6B8CFC3987D8}" type="presParOf" srcId="{4960F448-8513-43A5-88BF-63138B860126}" destId="{2DD764A1-2228-40F1-9C7A-55D3AD59CE19}" srcOrd="1" destOrd="0" presId="urn:microsoft.com/office/officeart/2009/3/layout/StepUpProcess"/>
    <dgm:cxn modelId="{2D08C716-C263-413F-9866-B78995F335F5}" type="presParOf" srcId="{4960F448-8513-43A5-88BF-63138B860126}" destId="{70CDE549-B0FA-4D47-8002-D2EF20C851BD}" srcOrd="2" destOrd="0" presId="urn:microsoft.com/office/officeart/2009/3/layout/StepUpProcess"/>
    <dgm:cxn modelId="{B31CDFD6-4245-4A18-AD7A-E70EA65495D9}" type="presParOf" srcId="{02350034-6BDC-4D0E-BA41-C4B7DFFD781B}" destId="{DC93155B-5687-4920-9765-BB2A9AA0BBCD}" srcOrd="3" destOrd="0" presId="urn:microsoft.com/office/officeart/2009/3/layout/StepUpProcess"/>
    <dgm:cxn modelId="{C9B35F3E-BA40-43D6-8AC7-D3449609CBC5}" type="presParOf" srcId="{DC93155B-5687-4920-9765-BB2A9AA0BBCD}" destId="{D57AD1B7-EC6D-4AFC-B038-D0DECB958CE9}" srcOrd="0" destOrd="0" presId="urn:microsoft.com/office/officeart/2009/3/layout/StepUpProcess"/>
    <dgm:cxn modelId="{E9BB9472-16F1-4C96-AABC-4423EFFAA088}" type="presParOf" srcId="{02350034-6BDC-4D0E-BA41-C4B7DFFD781B}" destId="{AC0CC983-2DCB-4150-8D02-DF2331956B48}" srcOrd="4" destOrd="0" presId="urn:microsoft.com/office/officeart/2009/3/layout/StepUpProcess"/>
    <dgm:cxn modelId="{DA694EFA-9553-4F7F-AD6B-F52C68389171}" type="presParOf" srcId="{AC0CC983-2DCB-4150-8D02-DF2331956B48}" destId="{598353BE-A038-4A4F-A69B-38020C4B7471}" srcOrd="0" destOrd="0" presId="urn:microsoft.com/office/officeart/2009/3/layout/StepUpProcess"/>
    <dgm:cxn modelId="{99B2F7A0-F050-4C54-BA16-0C0B1B155329}" type="presParOf" srcId="{AC0CC983-2DCB-4150-8D02-DF2331956B48}" destId="{A2A9711E-9427-4CF7-B7E1-9A2D8F268F19}" srcOrd="1" destOrd="0" presId="urn:microsoft.com/office/officeart/2009/3/layout/StepUpProcess"/>
    <dgm:cxn modelId="{F2BB81EE-DE56-49A9-B1C9-2FCA7B34617E}" type="presParOf" srcId="{AC0CC983-2DCB-4150-8D02-DF2331956B48}" destId="{82FAB034-1C95-4B32-80AC-8E0512B46C6E}" srcOrd="2" destOrd="0" presId="urn:microsoft.com/office/officeart/2009/3/layout/StepUpProcess"/>
    <dgm:cxn modelId="{88754005-7766-44F3-8153-2BC6ECEA44CD}" type="presParOf" srcId="{02350034-6BDC-4D0E-BA41-C4B7DFFD781B}" destId="{A258AB10-F314-47D2-97AF-6B52A3CB761B}" srcOrd="5" destOrd="0" presId="urn:microsoft.com/office/officeart/2009/3/layout/StepUpProcess"/>
    <dgm:cxn modelId="{48C3188A-78BE-4F34-9C9C-D1D849F14348}" type="presParOf" srcId="{A258AB10-F314-47D2-97AF-6B52A3CB761B}" destId="{098C29CA-A6AF-45B7-967D-E96FE0DCECC3}" srcOrd="0" destOrd="0" presId="urn:microsoft.com/office/officeart/2009/3/layout/StepUpProcess"/>
    <dgm:cxn modelId="{226C8B44-C4BB-45E4-B505-363111F6C73C}" type="presParOf" srcId="{02350034-6BDC-4D0E-BA41-C4B7DFFD781B}" destId="{1FBE27B8-0FBE-4449-A11D-1CBA7FF981AF}" srcOrd="6" destOrd="0" presId="urn:microsoft.com/office/officeart/2009/3/layout/StepUpProcess"/>
    <dgm:cxn modelId="{64A56C41-F028-4B6F-BEED-E742A233CA20}" type="presParOf" srcId="{1FBE27B8-0FBE-4449-A11D-1CBA7FF981AF}" destId="{668A0170-FA9A-44D2-A9B3-9F42D9F1D878}" srcOrd="0" destOrd="0" presId="urn:microsoft.com/office/officeart/2009/3/layout/StepUpProcess"/>
    <dgm:cxn modelId="{EE78ABA7-3A39-40F3-B849-D74E6AE8733D}" type="presParOf" srcId="{1FBE27B8-0FBE-4449-A11D-1CBA7FF981AF}" destId="{8B4DFDA7-FBF3-493C-8AF6-0081978B45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0E793-AF57-4DB7-979F-105C336ADC9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6F62B63-0EE1-4BB1-B8D8-7A1B164B720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Fase 1</a:t>
          </a:r>
        </a:p>
        <a:p>
          <a:r>
            <a:rPr lang="es-CO" b="1" dirty="0" smtClean="0">
              <a:solidFill>
                <a:schemeClr val="tx1"/>
              </a:solidFill>
            </a:rPr>
            <a:t>Balance  PTA</a:t>
          </a:r>
          <a:endParaRPr lang="es-CO" b="1" dirty="0">
            <a:solidFill>
              <a:schemeClr val="tx1"/>
            </a:solidFill>
          </a:endParaRPr>
        </a:p>
      </dgm:t>
    </dgm:pt>
    <dgm:pt modelId="{7099D5CA-6337-403B-ADFE-40054CEEE241}" type="parTrans" cxnId="{02FE698B-4249-4E9C-A1A2-B05AAB37B49E}">
      <dgm:prSet/>
      <dgm:spPr/>
      <dgm:t>
        <a:bodyPr/>
        <a:lstStyle/>
        <a:p>
          <a:endParaRPr lang="es-CO"/>
        </a:p>
      </dgm:t>
    </dgm:pt>
    <dgm:pt modelId="{9C181F12-728A-4345-A97E-C2EDCFDE0E81}" type="sibTrans" cxnId="{02FE698B-4249-4E9C-A1A2-B05AAB37B49E}">
      <dgm:prSet/>
      <dgm:spPr/>
      <dgm:t>
        <a:bodyPr/>
        <a:lstStyle/>
        <a:p>
          <a:endParaRPr lang="es-CO"/>
        </a:p>
      </dgm:t>
    </dgm:pt>
    <dgm:pt modelId="{6B9ACB4C-E18A-46DA-A94B-E9950BAF7F35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Fase 2</a:t>
          </a:r>
        </a:p>
        <a:p>
          <a:r>
            <a:rPr lang="es-CO" b="1" dirty="0" smtClean="0">
              <a:solidFill>
                <a:schemeClr val="tx1"/>
              </a:solidFill>
            </a:rPr>
            <a:t>Expansión PTA 2.0</a:t>
          </a:r>
          <a:endParaRPr lang="es-CO" b="1" dirty="0">
            <a:solidFill>
              <a:schemeClr val="tx1"/>
            </a:solidFill>
          </a:endParaRPr>
        </a:p>
      </dgm:t>
    </dgm:pt>
    <dgm:pt modelId="{2A9F6806-7852-4C52-90E9-B260E840F395}" type="parTrans" cxnId="{F524B5C6-9B48-4EBF-9C30-6A1A32E0BA1B}">
      <dgm:prSet/>
      <dgm:spPr/>
      <dgm:t>
        <a:bodyPr/>
        <a:lstStyle/>
        <a:p>
          <a:endParaRPr lang="es-CO"/>
        </a:p>
      </dgm:t>
    </dgm:pt>
    <dgm:pt modelId="{26FBC5B4-5BA5-466F-A36E-9EBD4A32E343}" type="sibTrans" cxnId="{F524B5C6-9B48-4EBF-9C30-6A1A32E0BA1B}">
      <dgm:prSet/>
      <dgm:spPr/>
      <dgm:t>
        <a:bodyPr/>
        <a:lstStyle/>
        <a:p>
          <a:endParaRPr lang="es-CO"/>
        </a:p>
      </dgm:t>
    </dgm:pt>
    <dgm:pt modelId="{3F528B1F-4A66-4022-91A8-F5E392819048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Fase 4</a:t>
          </a:r>
        </a:p>
        <a:p>
          <a:r>
            <a:rPr lang="es-CO" b="1" dirty="0" smtClean="0">
              <a:solidFill>
                <a:schemeClr val="bg1"/>
              </a:solidFill>
            </a:rPr>
            <a:t>Evaluación</a:t>
          </a:r>
          <a:endParaRPr lang="es-CO" b="1" dirty="0">
            <a:solidFill>
              <a:schemeClr val="bg1"/>
            </a:solidFill>
          </a:endParaRPr>
        </a:p>
      </dgm:t>
    </dgm:pt>
    <dgm:pt modelId="{0FE9316E-5B52-45C5-91CF-00657F37F78B}" type="parTrans" cxnId="{E549296E-725D-423A-8B8B-9C917FC80F6C}">
      <dgm:prSet/>
      <dgm:spPr/>
      <dgm:t>
        <a:bodyPr/>
        <a:lstStyle/>
        <a:p>
          <a:endParaRPr lang="es-CO"/>
        </a:p>
      </dgm:t>
    </dgm:pt>
    <dgm:pt modelId="{F73661F1-F330-4E3F-9CB7-9CA0DC0ECB8A}" type="sibTrans" cxnId="{E549296E-725D-423A-8B8B-9C917FC80F6C}">
      <dgm:prSet/>
      <dgm:spPr/>
      <dgm:t>
        <a:bodyPr/>
        <a:lstStyle/>
        <a:p>
          <a:endParaRPr lang="es-CO"/>
        </a:p>
      </dgm:t>
    </dgm:pt>
    <dgm:pt modelId="{30BFF425-839A-414B-818D-99792CD541F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Fase 3</a:t>
          </a:r>
        </a:p>
        <a:p>
          <a:r>
            <a:rPr lang="es-CO" b="1" dirty="0" smtClean="0">
              <a:solidFill>
                <a:schemeClr val="bg1"/>
              </a:solidFill>
            </a:rPr>
            <a:t>Seguimiento</a:t>
          </a:r>
          <a:endParaRPr lang="es-CO" b="1" dirty="0">
            <a:solidFill>
              <a:schemeClr val="bg1"/>
            </a:solidFill>
          </a:endParaRPr>
        </a:p>
      </dgm:t>
    </dgm:pt>
    <dgm:pt modelId="{2B44CA88-2B28-4161-B7BE-CDA1406F0DC5}" type="parTrans" cxnId="{C4152650-0D76-4BC5-A3C4-910521532C1A}">
      <dgm:prSet/>
      <dgm:spPr/>
      <dgm:t>
        <a:bodyPr/>
        <a:lstStyle/>
        <a:p>
          <a:endParaRPr lang="es-CO"/>
        </a:p>
      </dgm:t>
    </dgm:pt>
    <dgm:pt modelId="{71EAA7D4-C093-4918-921B-A58EE931F5CA}" type="sibTrans" cxnId="{C4152650-0D76-4BC5-A3C4-910521532C1A}">
      <dgm:prSet/>
      <dgm:spPr/>
      <dgm:t>
        <a:bodyPr/>
        <a:lstStyle/>
        <a:p>
          <a:endParaRPr lang="es-CO"/>
        </a:p>
      </dgm:t>
    </dgm:pt>
    <dgm:pt modelId="{1A36F0E7-62AD-4C96-ADCD-6EAE46016C7D}" type="pres">
      <dgm:prSet presAssocID="{57F0E793-AF57-4DB7-979F-105C336ADC98}" presName="Name0" presStyleCnt="0">
        <dgm:presLayoutVars>
          <dgm:dir/>
          <dgm:resizeHandles val="exact"/>
        </dgm:presLayoutVars>
      </dgm:prSet>
      <dgm:spPr/>
    </dgm:pt>
    <dgm:pt modelId="{F6836B6C-ADDD-4E31-A546-E5F5EB5FF762}" type="pres">
      <dgm:prSet presAssocID="{C6F62B63-0EE1-4BB1-B8D8-7A1B164B720D}" presName="parTxOnly" presStyleLbl="node1" presStyleIdx="0" presStyleCnt="4" custScaleY="1221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9971B5-304D-4DA5-B58C-9EB9CF9F2EEA}" type="pres">
      <dgm:prSet presAssocID="{9C181F12-728A-4345-A97E-C2EDCFDE0E81}" presName="parSpace" presStyleCnt="0"/>
      <dgm:spPr/>
    </dgm:pt>
    <dgm:pt modelId="{CC33D010-0203-4B9E-A399-443536417364}" type="pres">
      <dgm:prSet presAssocID="{6B9ACB4C-E18A-46DA-A94B-E9950BAF7F35}" presName="parTxOnly" presStyleLbl="node1" presStyleIdx="1" presStyleCnt="4" custScaleY="1221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A41CBA-542D-4698-AF2D-D6027ED299AA}" type="pres">
      <dgm:prSet presAssocID="{26FBC5B4-5BA5-466F-A36E-9EBD4A32E343}" presName="parSpace" presStyleCnt="0"/>
      <dgm:spPr/>
    </dgm:pt>
    <dgm:pt modelId="{B1F7BE81-3D3A-4FF7-9A3D-541C6E7ABD76}" type="pres">
      <dgm:prSet presAssocID="{30BFF425-839A-414B-818D-99792CD541FD}" presName="parTxOnly" presStyleLbl="node1" presStyleIdx="2" presStyleCnt="4" custScaleY="1169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E0B731-788D-4C28-9514-37B856867E4A}" type="pres">
      <dgm:prSet presAssocID="{71EAA7D4-C093-4918-921B-A58EE931F5CA}" presName="parSpace" presStyleCnt="0"/>
      <dgm:spPr/>
    </dgm:pt>
    <dgm:pt modelId="{0B420F1F-AA8E-4960-A9E7-F191EBCC65FF}" type="pres">
      <dgm:prSet presAssocID="{3F528B1F-4A66-4022-91A8-F5E392819048}" presName="parTxOnly" presStyleLbl="node1" presStyleIdx="3" presStyleCnt="4" custScaleY="1195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FE698B-4249-4E9C-A1A2-B05AAB37B49E}" srcId="{57F0E793-AF57-4DB7-979F-105C336ADC98}" destId="{C6F62B63-0EE1-4BB1-B8D8-7A1B164B720D}" srcOrd="0" destOrd="0" parTransId="{7099D5CA-6337-403B-ADFE-40054CEEE241}" sibTransId="{9C181F12-728A-4345-A97E-C2EDCFDE0E81}"/>
    <dgm:cxn modelId="{921A07F4-F637-4776-A70B-762B6EA9C4D8}" type="presOf" srcId="{57F0E793-AF57-4DB7-979F-105C336ADC98}" destId="{1A36F0E7-62AD-4C96-ADCD-6EAE46016C7D}" srcOrd="0" destOrd="0" presId="urn:microsoft.com/office/officeart/2005/8/layout/hChevron3"/>
    <dgm:cxn modelId="{CE602A8D-7402-499E-A01E-C2CF64977D4F}" type="presOf" srcId="{6B9ACB4C-E18A-46DA-A94B-E9950BAF7F35}" destId="{CC33D010-0203-4B9E-A399-443536417364}" srcOrd="0" destOrd="0" presId="urn:microsoft.com/office/officeart/2005/8/layout/hChevron3"/>
    <dgm:cxn modelId="{4A54AC87-3E0B-4F74-BC51-B158464656F0}" type="presOf" srcId="{3F528B1F-4A66-4022-91A8-F5E392819048}" destId="{0B420F1F-AA8E-4960-A9E7-F191EBCC65FF}" srcOrd="0" destOrd="0" presId="urn:microsoft.com/office/officeart/2005/8/layout/hChevron3"/>
    <dgm:cxn modelId="{C4152650-0D76-4BC5-A3C4-910521532C1A}" srcId="{57F0E793-AF57-4DB7-979F-105C336ADC98}" destId="{30BFF425-839A-414B-818D-99792CD541FD}" srcOrd="2" destOrd="0" parTransId="{2B44CA88-2B28-4161-B7BE-CDA1406F0DC5}" sibTransId="{71EAA7D4-C093-4918-921B-A58EE931F5CA}"/>
    <dgm:cxn modelId="{E549296E-725D-423A-8B8B-9C917FC80F6C}" srcId="{57F0E793-AF57-4DB7-979F-105C336ADC98}" destId="{3F528B1F-4A66-4022-91A8-F5E392819048}" srcOrd="3" destOrd="0" parTransId="{0FE9316E-5B52-45C5-91CF-00657F37F78B}" sibTransId="{F73661F1-F330-4E3F-9CB7-9CA0DC0ECB8A}"/>
    <dgm:cxn modelId="{F524B5C6-9B48-4EBF-9C30-6A1A32E0BA1B}" srcId="{57F0E793-AF57-4DB7-979F-105C336ADC98}" destId="{6B9ACB4C-E18A-46DA-A94B-E9950BAF7F35}" srcOrd="1" destOrd="0" parTransId="{2A9F6806-7852-4C52-90E9-B260E840F395}" sibTransId="{26FBC5B4-5BA5-466F-A36E-9EBD4A32E343}"/>
    <dgm:cxn modelId="{6843FA26-F5F1-44C4-A4C4-4CFCBBC1D49E}" type="presOf" srcId="{30BFF425-839A-414B-818D-99792CD541FD}" destId="{B1F7BE81-3D3A-4FF7-9A3D-541C6E7ABD76}" srcOrd="0" destOrd="0" presId="urn:microsoft.com/office/officeart/2005/8/layout/hChevron3"/>
    <dgm:cxn modelId="{D96CBE8D-A359-49E7-9975-0AC3AA31F166}" type="presOf" srcId="{C6F62B63-0EE1-4BB1-B8D8-7A1B164B720D}" destId="{F6836B6C-ADDD-4E31-A546-E5F5EB5FF762}" srcOrd="0" destOrd="0" presId="urn:microsoft.com/office/officeart/2005/8/layout/hChevron3"/>
    <dgm:cxn modelId="{FB883BA4-5A4B-4C21-BE38-68700C64A2F8}" type="presParOf" srcId="{1A36F0E7-62AD-4C96-ADCD-6EAE46016C7D}" destId="{F6836B6C-ADDD-4E31-A546-E5F5EB5FF762}" srcOrd="0" destOrd="0" presId="urn:microsoft.com/office/officeart/2005/8/layout/hChevron3"/>
    <dgm:cxn modelId="{E298ABA8-E629-4ACC-A509-276B458CF0D0}" type="presParOf" srcId="{1A36F0E7-62AD-4C96-ADCD-6EAE46016C7D}" destId="{A59971B5-304D-4DA5-B58C-9EB9CF9F2EEA}" srcOrd="1" destOrd="0" presId="urn:microsoft.com/office/officeart/2005/8/layout/hChevron3"/>
    <dgm:cxn modelId="{76083E6F-5759-42FA-B3D5-081E3924909A}" type="presParOf" srcId="{1A36F0E7-62AD-4C96-ADCD-6EAE46016C7D}" destId="{CC33D010-0203-4B9E-A399-443536417364}" srcOrd="2" destOrd="0" presId="urn:microsoft.com/office/officeart/2005/8/layout/hChevron3"/>
    <dgm:cxn modelId="{25841742-9277-4D24-B6D5-BFA771BBDE7F}" type="presParOf" srcId="{1A36F0E7-62AD-4C96-ADCD-6EAE46016C7D}" destId="{ADA41CBA-542D-4698-AF2D-D6027ED299AA}" srcOrd="3" destOrd="0" presId="urn:microsoft.com/office/officeart/2005/8/layout/hChevron3"/>
    <dgm:cxn modelId="{BBAD6B4C-B6C6-4418-8B70-CCD4344CF81C}" type="presParOf" srcId="{1A36F0E7-62AD-4C96-ADCD-6EAE46016C7D}" destId="{B1F7BE81-3D3A-4FF7-9A3D-541C6E7ABD76}" srcOrd="4" destOrd="0" presId="urn:microsoft.com/office/officeart/2005/8/layout/hChevron3"/>
    <dgm:cxn modelId="{CC3A1EC4-A68B-4DC5-BC46-6797ABB23225}" type="presParOf" srcId="{1A36F0E7-62AD-4C96-ADCD-6EAE46016C7D}" destId="{5DE0B731-788D-4C28-9514-37B856867E4A}" srcOrd="5" destOrd="0" presId="urn:microsoft.com/office/officeart/2005/8/layout/hChevron3"/>
    <dgm:cxn modelId="{4C63043B-7589-4867-A279-3649998D484E}" type="presParOf" srcId="{1A36F0E7-62AD-4C96-ADCD-6EAE46016C7D}" destId="{0B420F1F-AA8E-4960-A9E7-F191EBCC65F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F0E793-AF57-4DB7-979F-105C336ADC9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6F62B63-0EE1-4BB1-B8D8-7A1B164B720D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2014</a:t>
          </a:r>
          <a:endParaRPr lang="es-CO" b="1" dirty="0">
            <a:solidFill>
              <a:schemeClr val="tx1"/>
            </a:solidFill>
          </a:endParaRPr>
        </a:p>
      </dgm:t>
    </dgm:pt>
    <dgm:pt modelId="{7099D5CA-6337-403B-ADFE-40054CEEE241}" type="parTrans" cxnId="{02FE698B-4249-4E9C-A1A2-B05AAB37B49E}">
      <dgm:prSet/>
      <dgm:spPr/>
      <dgm:t>
        <a:bodyPr/>
        <a:lstStyle/>
        <a:p>
          <a:endParaRPr lang="es-CO"/>
        </a:p>
      </dgm:t>
    </dgm:pt>
    <dgm:pt modelId="{9C181F12-728A-4345-A97E-C2EDCFDE0E81}" type="sibTrans" cxnId="{02FE698B-4249-4E9C-A1A2-B05AAB37B49E}">
      <dgm:prSet/>
      <dgm:spPr/>
      <dgm:t>
        <a:bodyPr/>
        <a:lstStyle/>
        <a:p>
          <a:endParaRPr lang="es-CO"/>
        </a:p>
      </dgm:t>
    </dgm:pt>
    <dgm:pt modelId="{6B9ACB4C-E18A-46DA-A94B-E9950BAF7F35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I bimestre 2015</a:t>
          </a:r>
          <a:endParaRPr lang="es-CO" b="1" dirty="0">
            <a:solidFill>
              <a:schemeClr val="tx1"/>
            </a:solidFill>
          </a:endParaRPr>
        </a:p>
      </dgm:t>
    </dgm:pt>
    <dgm:pt modelId="{2A9F6806-7852-4C52-90E9-B260E840F395}" type="parTrans" cxnId="{F524B5C6-9B48-4EBF-9C30-6A1A32E0BA1B}">
      <dgm:prSet/>
      <dgm:spPr/>
      <dgm:t>
        <a:bodyPr/>
        <a:lstStyle/>
        <a:p>
          <a:endParaRPr lang="es-CO"/>
        </a:p>
      </dgm:t>
    </dgm:pt>
    <dgm:pt modelId="{26FBC5B4-5BA5-466F-A36E-9EBD4A32E343}" type="sibTrans" cxnId="{F524B5C6-9B48-4EBF-9C30-6A1A32E0BA1B}">
      <dgm:prSet/>
      <dgm:spPr/>
      <dgm:t>
        <a:bodyPr/>
        <a:lstStyle/>
        <a:p>
          <a:endParaRPr lang="es-CO"/>
        </a:p>
      </dgm:t>
    </dgm:pt>
    <dgm:pt modelId="{3F528B1F-4A66-4022-91A8-F5E392819048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2015 - 2018</a:t>
          </a:r>
          <a:endParaRPr lang="es-CO" b="1" dirty="0">
            <a:solidFill>
              <a:schemeClr val="bg1"/>
            </a:solidFill>
          </a:endParaRPr>
        </a:p>
      </dgm:t>
    </dgm:pt>
    <dgm:pt modelId="{0FE9316E-5B52-45C5-91CF-00657F37F78B}" type="parTrans" cxnId="{E549296E-725D-423A-8B8B-9C917FC80F6C}">
      <dgm:prSet/>
      <dgm:spPr/>
      <dgm:t>
        <a:bodyPr/>
        <a:lstStyle/>
        <a:p>
          <a:endParaRPr lang="es-CO"/>
        </a:p>
      </dgm:t>
    </dgm:pt>
    <dgm:pt modelId="{F73661F1-F330-4E3F-9CB7-9CA0DC0ECB8A}" type="sibTrans" cxnId="{E549296E-725D-423A-8B8B-9C917FC80F6C}">
      <dgm:prSet/>
      <dgm:spPr/>
      <dgm:t>
        <a:bodyPr/>
        <a:lstStyle/>
        <a:p>
          <a:endParaRPr lang="es-CO"/>
        </a:p>
      </dgm:t>
    </dgm:pt>
    <dgm:pt modelId="{30BFF425-839A-414B-818D-99792CD541F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2015 - 2018</a:t>
          </a:r>
          <a:endParaRPr lang="es-CO" b="1" dirty="0">
            <a:solidFill>
              <a:schemeClr val="bg1"/>
            </a:solidFill>
          </a:endParaRPr>
        </a:p>
      </dgm:t>
    </dgm:pt>
    <dgm:pt modelId="{2B44CA88-2B28-4161-B7BE-CDA1406F0DC5}" type="parTrans" cxnId="{C4152650-0D76-4BC5-A3C4-910521532C1A}">
      <dgm:prSet/>
      <dgm:spPr/>
      <dgm:t>
        <a:bodyPr/>
        <a:lstStyle/>
        <a:p>
          <a:endParaRPr lang="es-CO"/>
        </a:p>
      </dgm:t>
    </dgm:pt>
    <dgm:pt modelId="{71EAA7D4-C093-4918-921B-A58EE931F5CA}" type="sibTrans" cxnId="{C4152650-0D76-4BC5-A3C4-910521532C1A}">
      <dgm:prSet/>
      <dgm:spPr/>
      <dgm:t>
        <a:bodyPr/>
        <a:lstStyle/>
        <a:p>
          <a:endParaRPr lang="es-CO"/>
        </a:p>
      </dgm:t>
    </dgm:pt>
    <dgm:pt modelId="{1A36F0E7-62AD-4C96-ADCD-6EAE46016C7D}" type="pres">
      <dgm:prSet presAssocID="{57F0E793-AF57-4DB7-979F-105C336ADC98}" presName="Name0" presStyleCnt="0">
        <dgm:presLayoutVars>
          <dgm:dir/>
          <dgm:resizeHandles val="exact"/>
        </dgm:presLayoutVars>
      </dgm:prSet>
      <dgm:spPr/>
    </dgm:pt>
    <dgm:pt modelId="{F6836B6C-ADDD-4E31-A546-E5F5EB5FF762}" type="pres">
      <dgm:prSet presAssocID="{C6F62B63-0EE1-4BB1-B8D8-7A1B164B720D}" presName="parTxOnly" presStyleLbl="node1" presStyleIdx="0" presStyleCnt="4" custScaleY="1221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9971B5-304D-4DA5-B58C-9EB9CF9F2EEA}" type="pres">
      <dgm:prSet presAssocID="{9C181F12-728A-4345-A97E-C2EDCFDE0E81}" presName="parSpace" presStyleCnt="0"/>
      <dgm:spPr/>
    </dgm:pt>
    <dgm:pt modelId="{CC33D010-0203-4B9E-A399-443536417364}" type="pres">
      <dgm:prSet presAssocID="{6B9ACB4C-E18A-46DA-A94B-E9950BAF7F35}" presName="parTxOnly" presStyleLbl="node1" presStyleIdx="1" presStyleCnt="4" custScaleY="1221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A41CBA-542D-4698-AF2D-D6027ED299AA}" type="pres">
      <dgm:prSet presAssocID="{26FBC5B4-5BA5-466F-A36E-9EBD4A32E343}" presName="parSpace" presStyleCnt="0"/>
      <dgm:spPr/>
    </dgm:pt>
    <dgm:pt modelId="{B1F7BE81-3D3A-4FF7-9A3D-541C6E7ABD76}" type="pres">
      <dgm:prSet presAssocID="{30BFF425-839A-414B-818D-99792CD541FD}" presName="parTxOnly" presStyleLbl="node1" presStyleIdx="2" presStyleCnt="4" custScaleY="1169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E0B731-788D-4C28-9514-37B856867E4A}" type="pres">
      <dgm:prSet presAssocID="{71EAA7D4-C093-4918-921B-A58EE931F5CA}" presName="parSpace" presStyleCnt="0"/>
      <dgm:spPr/>
    </dgm:pt>
    <dgm:pt modelId="{0B420F1F-AA8E-4960-A9E7-F191EBCC65FF}" type="pres">
      <dgm:prSet presAssocID="{3F528B1F-4A66-4022-91A8-F5E392819048}" presName="parTxOnly" presStyleLbl="node1" presStyleIdx="3" presStyleCnt="4" custScaleY="1195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FE698B-4249-4E9C-A1A2-B05AAB37B49E}" srcId="{57F0E793-AF57-4DB7-979F-105C336ADC98}" destId="{C6F62B63-0EE1-4BB1-B8D8-7A1B164B720D}" srcOrd="0" destOrd="0" parTransId="{7099D5CA-6337-403B-ADFE-40054CEEE241}" sibTransId="{9C181F12-728A-4345-A97E-C2EDCFDE0E81}"/>
    <dgm:cxn modelId="{C4152650-0D76-4BC5-A3C4-910521532C1A}" srcId="{57F0E793-AF57-4DB7-979F-105C336ADC98}" destId="{30BFF425-839A-414B-818D-99792CD541FD}" srcOrd="2" destOrd="0" parTransId="{2B44CA88-2B28-4161-B7BE-CDA1406F0DC5}" sibTransId="{71EAA7D4-C093-4918-921B-A58EE931F5CA}"/>
    <dgm:cxn modelId="{2E2A6D44-FC62-4504-A454-F0BA9B068324}" type="presOf" srcId="{30BFF425-839A-414B-818D-99792CD541FD}" destId="{B1F7BE81-3D3A-4FF7-9A3D-541C6E7ABD76}" srcOrd="0" destOrd="0" presId="urn:microsoft.com/office/officeart/2005/8/layout/hChevron3"/>
    <dgm:cxn modelId="{1FE53844-FFBB-4156-A3EC-730C28AC03A0}" type="presOf" srcId="{3F528B1F-4A66-4022-91A8-F5E392819048}" destId="{0B420F1F-AA8E-4960-A9E7-F191EBCC65FF}" srcOrd="0" destOrd="0" presId="urn:microsoft.com/office/officeart/2005/8/layout/hChevron3"/>
    <dgm:cxn modelId="{E549296E-725D-423A-8B8B-9C917FC80F6C}" srcId="{57F0E793-AF57-4DB7-979F-105C336ADC98}" destId="{3F528B1F-4A66-4022-91A8-F5E392819048}" srcOrd="3" destOrd="0" parTransId="{0FE9316E-5B52-45C5-91CF-00657F37F78B}" sibTransId="{F73661F1-F330-4E3F-9CB7-9CA0DC0ECB8A}"/>
    <dgm:cxn modelId="{F524B5C6-9B48-4EBF-9C30-6A1A32E0BA1B}" srcId="{57F0E793-AF57-4DB7-979F-105C336ADC98}" destId="{6B9ACB4C-E18A-46DA-A94B-E9950BAF7F35}" srcOrd="1" destOrd="0" parTransId="{2A9F6806-7852-4C52-90E9-B260E840F395}" sibTransId="{26FBC5B4-5BA5-466F-A36E-9EBD4A32E343}"/>
    <dgm:cxn modelId="{76273D95-F1C7-413A-9D3C-35C815FCD830}" type="presOf" srcId="{57F0E793-AF57-4DB7-979F-105C336ADC98}" destId="{1A36F0E7-62AD-4C96-ADCD-6EAE46016C7D}" srcOrd="0" destOrd="0" presId="urn:microsoft.com/office/officeart/2005/8/layout/hChevron3"/>
    <dgm:cxn modelId="{E04D3726-50C0-40D6-A075-E86354A93C93}" type="presOf" srcId="{C6F62B63-0EE1-4BB1-B8D8-7A1B164B720D}" destId="{F6836B6C-ADDD-4E31-A546-E5F5EB5FF762}" srcOrd="0" destOrd="0" presId="urn:microsoft.com/office/officeart/2005/8/layout/hChevron3"/>
    <dgm:cxn modelId="{1254EC4F-B01F-4133-A2AD-82ECFAA2D11E}" type="presOf" srcId="{6B9ACB4C-E18A-46DA-A94B-E9950BAF7F35}" destId="{CC33D010-0203-4B9E-A399-443536417364}" srcOrd="0" destOrd="0" presId="urn:microsoft.com/office/officeart/2005/8/layout/hChevron3"/>
    <dgm:cxn modelId="{E500F219-CD45-49AA-A209-0952E00898B6}" type="presParOf" srcId="{1A36F0E7-62AD-4C96-ADCD-6EAE46016C7D}" destId="{F6836B6C-ADDD-4E31-A546-E5F5EB5FF762}" srcOrd="0" destOrd="0" presId="urn:microsoft.com/office/officeart/2005/8/layout/hChevron3"/>
    <dgm:cxn modelId="{EA948997-23CA-466A-B9B7-CC1AB478D889}" type="presParOf" srcId="{1A36F0E7-62AD-4C96-ADCD-6EAE46016C7D}" destId="{A59971B5-304D-4DA5-B58C-9EB9CF9F2EEA}" srcOrd="1" destOrd="0" presId="urn:microsoft.com/office/officeart/2005/8/layout/hChevron3"/>
    <dgm:cxn modelId="{EF36D18C-5EA5-41CF-A2C5-D054C94A16B7}" type="presParOf" srcId="{1A36F0E7-62AD-4C96-ADCD-6EAE46016C7D}" destId="{CC33D010-0203-4B9E-A399-443536417364}" srcOrd="2" destOrd="0" presId="urn:microsoft.com/office/officeart/2005/8/layout/hChevron3"/>
    <dgm:cxn modelId="{9A43486D-5C93-4A2D-915E-DCD18E173A7F}" type="presParOf" srcId="{1A36F0E7-62AD-4C96-ADCD-6EAE46016C7D}" destId="{ADA41CBA-542D-4698-AF2D-D6027ED299AA}" srcOrd="3" destOrd="0" presId="urn:microsoft.com/office/officeart/2005/8/layout/hChevron3"/>
    <dgm:cxn modelId="{87B5A712-4B1A-4C19-81D6-04EE05C46939}" type="presParOf" srcId="{1A36F0E7-62AD-4C96-ADCD-6EAE46016C7D}" destId="{B1F7BE81-3D3A-4FF7-9A3D-541C6E7ABD76}" srcOrd="4" destOrd="0" presId="urn:microsoft.com/office/officeart/2005/8/layout/hChevron3"/>
    <dgm:cxn modelId="{FB7CD550-7159-4E2B-A01C-E548FA7674B9}" type="presParOf" srcId="{1A36F0E7-62AD-4C96-ADCD-6EAE46016C7D}" destId="{5DE0B731-788D-4C28-9514-37B856867E4A}" srcOrd="5" destOrd="0" presId="urn:microsoft.com/office/officeart/2005/8/layout/hChevron3"/>
    <dgm:cxn modelId="{9561A460-CDB2-4549-8B27-AAA4AD84560B}" type="presParOf" srcId="{1A36F0E7-62AD-4C96-ADCD-6EAE46016C7D}" destId="{0B420F1F-AA8E-4960-A9E7-F191EBCC65F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793B8-0568-42F3-AA43-97167C7EBBA4}">
      <dsp:nvSpPr>
        <dsp:cNvPr id="0" name=""/>
        <dsp:cNvSpPr/>
      </dsp:nvSpPr>
      <dsp:spPr>
        <a:xfrm rot="5400000">
          <a:off x="405108" y="2314954"/>
          <a:ext cx="1211991" cy="201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5F572-181E-4EA4-A706-D2A9CF017EB1}">
      <dsp:nvSpPr>
        <dsp:cNvPr id="0" name=""/>
        <dsp:cNvSpPr/>
      </dsp:nvSpPr>
      <dsp:spPr>
        <a:xfrm>
          <a:off x="202796" y="2917521"/>
          <a:ext cx="1820711" cy="159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itchFamily="34" charset="0"/>
            </a:rPr>
            <a:t>Prórroga plantas y actos</a:t>
          </a:r>
          <a:endParaRPr lang="es-CO" sz="2000" kern="1200" dirty="0">
            <a:latin typeface="Century Gothic" pitchFamily="34" charset="0"/>
          </a:endParaRPr>
        </a:p>
      </dsp:txBody>
      <dsp:txXfrm>
        <a:off x="202796" y="2917521"/>
        <a:ext cx="1820711" cy="1595960"/>
      </dsp:txXfrm>
    </dsp:sp>
    <dsp:sp modelId="{3B98D3C6-67A2-42F5-A75F-B5313AC62823}">
      <dsp:nvSpPr>
        <dsp:cNvPr id="0" name=""/>
        <dsp:cNvSpPr/>
      </dsp:nvSpPr>
      <dsp:spPr>
        <a:xfrm>
          <a:off x="1679977" y="2166480"/>
          <a:ext cx="343530" cy="34353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shade val="80000"/>
                <a:hueOff val="51041"/>
                <a:satOff val="-732"/>
                <a:lumOff val="42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51041"/>
                <a:satOff val="-732"/>
                <a:lumOff val="42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D0AF04-B063-4447-B837-0CA54A60F807}">
      <dsp:nvSpPr>
        <dsp:cNvPr id="0" name=""/>
        <dsp:cNvSpPr/>
      </dsp:nvSpPr>
      <dsp:spPr>
        <a:xfrm rot="5400000">
          <a:off x="2634014" y="1763409"/>
          <a:ext cx="1211991" cy="201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764A1-2228-40F1-9C7A-55D3AD59CE19}">
      <dsp:nvSpPr>
        <dsp:cNvPr id="0" name=""/>
        <dsp:cNvSpPr/>
      </dsp:nvSpPr>
      <dsp:spPr>
        <a:xfrm>
          <a:off x="2431703" y="2365975"/>
          <a:ext cx="1820711" cy="159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itchFamily="34" charset="0"/>
            </a:rPr>
            <a:t>Aplicabilidad actos</a:t>
          </a:r>
          <a:endParaRPr lang="es-CO" sz="2000" kern="1200" dirty="0">
            <a:latin typeface="Century Gothic" pitchFamily="34" charset="0"/>
          </a:endParaRPr>
        </a:p>
      </dsp:txBody>
      <dsp:txXfrm>
        <a:off x="2431703" y="2365975"/>
        <a:ext cx="1820711" cy="1595960"/>
      </dsp:txXfrm>
    </dsp:sp>
    <dsp:sp modelId="{70CDE549-B0FA-4D47-8002-D2EF20C851BD}">
      <dsp:nvSpPr>
        <dsp:cNvPr id="0" name=""/>
        <dsp:cNvSpPr/>
      </dsp:nvSpPr>
      <dsp:spPr>
        <a:xfrm>
          <a:off x="3908884" y="1614935"/>
          <a:ext cx="343530" cy="34353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353BE-A038-4A4F-A69B-38020C4B7471}">
      <dsp:nvSpPr>
        <dsp:cNvPr id="0" name=""/>
        <dsp:cNvSpPr/>
      </dsp:nvSpPr>
      <dsp:spPr>
        <a:xfrm rot="5400000">
          <a:off x="4862920" y="1211864"/>
          <a:ext cx="1211991" cy="201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9711E-9427-4CF7-B7E1-9A2D8F268F19}">
      <dsp:nvSpPr>
        <dsp:cNvPr id="0" name=""/>
        <dsp:cNvSpPr/>
      </dsp:nvSpPr>
      <dsp:spPr>
        <a:xfrm>
          <a:off x="4660609" y="1814430"/>
          <a:ext cx="1820711" cy="159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itchFamily="34" charset="0"/>
            </a:rPr>
            <a:t>Notificación tutores y reemplazos </a:t>
          </a:r>
          <a:endParaRPr lang="es-CO" sz="2000" kern="1200" dirty="0">
            <a:latin typeface="Century Gothic" pitchFamily="34" charset="0"/>
          </a:endParaRPr>
        </a:p>
      </dsp:txBody>
      <dsp:txXfrm>
        <a:off x="4660609" y="1814430"/>
        <a:ext cx="1820711" cy="1595960"/>
      </dsp:txXfrm>
    </dsp:sp>
    <dsp:sp modelId="{82FAB034-1C95-4B32-80AC-8E0512B46C6E}">
      <dsp:nvSpPr>
        <dsp:cNvPr id="0" name=""/>
        <dsp:cNvSpPr/>
      </dsp:nvSpPr>
      <dsp:spPr>
        <a:xfrm>
          <a:off x="6137790" y="1063390"/>
          <a:ext cx="343530" cy="34353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shade val="80000"/>
                <a:hueOff val="255205"/>
                <a:satOff val="-3660"/>
                <a:lumOff val="2134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255205"/>
                <a:satOff val="-3660"/>
                <a:lumOff val="2134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A0170-FA9A-44D2-A9B3-9F42D9F1D878}">
      <dsp:nvSpPr>
        <dsp:cNvPr id="0" name=""/>
        <dsp:cNvSpPr/>
      </dsp:nvSpPr>
      <dsp:spPr>
        <a:xfrm rot="5400000">
          <a:off x="7091827" y="660319"/>
          <a:ext cx="1211991" cy="201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DFDA7-FBF3-493C-8AF6-0081978B45CB}">
      <dsp:nvSpPr>
        <dsp:cNvPr id="0" name=""/>
        <dsp:cNvSpPr/>
      </dsp:nvSpPr>
      <dsp:spPr>
        <a:xfrm>
          <a:off x="6889515" y="1262885"/>
          <a:ext cx="1820711" cy="159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Century Gothic" pitchFamily="34" charset="0"/>
            </a:rPr>
            <a:t>Reporte a Gerencia MEN</a:t>
          </a:r>
          <a:endParaRPr lang="es-CO" sz="2000" kern="1200" dirty="0">
            <a:latin typeface="Century Gothic" pitchFamily="34" charset="0"/>
          </a:endParaRPr>
        </a:p>
      </dsp:txBody>
      <dsp:txXfrm>
        <a:off x="6889515" y="1262885"/>
        <a:ext cx="1820711" cy="1595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6B6C-ADDD-4E31-A546-E5F5EB5FF762}">
      <dsp:nvSpPr>
        <dsp:cNvPr id="0" name=""/>
        <dsp:cNvSpPr/>
      </dsp:nvSpPr>
      <dsp:spPr>
        <a:xfrm>
          <a:off x="2539" y="167745"/>
          <a:ext cx="2547765" cy="1244909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tx1"/>
              </a:solidFill>
            </a:rPr>
            <a:t>Fase 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tx1"/>
              </a:solidFill>
            </a:rPr>
            <a:t>Balance  PTA</a:t>
          </a:r>
          <a:endParaRPr lang="es-CO" sz="1900" b="1" kern="1200" dirty="0">
            <a:solidFill>
              <a:schemeClr val="tx1"/>
            </a:solidFill>
          </a:endParaRPr>
        </a:p>
      </dsp:txBody>
      <dsp:txXfrm>
        <a:off x="2539" y="167745"/>
        <a:ext cx="2236538" cy="1244909"/>
      </dsp:txXfrm>
    </dsp:sp>
    <dsp:sp modelId="{CC33D010-0203-4B9E-A399-443536417364}">
      <dsp:nvSpPr>
        <dsp:cNvPr id="0" name=""/>
        <dsp:cNvSpPr/>
      </dsp:nvSpPr>
      <dsp:spPr>
        <a:xfrm>
          <a:off x="2040751" y="167745"/>
          <a:ext cx="2547765" cy="124490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tx1"/>
              </a:solidFill>
            </a:rPr>
            <a:t>Fase 2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tx1"/>
              </a:solidFill>
            </a:rPr>
            <a:t>Expansión PTA 2.0</a:t>
          </a:r>
          <a:endParaRPr lang="es-CO" sz="1900" b="1" kern="1200" dirty="0">
            <a:solidFill>
              <a:schemeClr val="tx1"/>
            </a:solidFill>
          </a:endParaRPr>
        </a:p>
      </dsp:txBody>
      <dsp:txXfrm>
        <a:off x="2663206" y="167745"/>
        <a:ext cx="1302856" cy="1244909"/>
      </dsp:txXfrm>
    </dsp:sp>
    <dsp:sp modelId="{B1F7BE81-3D3A-4FF7-9A3D-541C6E7ABD76}">
      <dsp:nvSpPr>
        <dsp:cNvPr id="0" name=""/>
        <dsp:cNvSpPr/>
      </dsp:nvSpPr>
      <dsp:spPr>
        <a:xfrm>
          <a:off x="4078964" y="194436"/>
          <a:ext cx="2547765" cy="1191528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bg1"/>
              </a:solidFill>
            </a:rPr>
            <a:t>Fase 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bg1"/>
              </a:solidFill>
            </a:rPr>
            <a:t>Seguimiento</a:t>
          </a:r>
          <a:endParaRPr lang="es-CO" sz="1900" b="1" kern="1200" dirty="0">
            <a:solidFill>
              <a:schemeClr val="bg1"/>
            </a:solidFill>
          </a:endParaRPr>
        </a:p>
      </dsp:txBody>
      <dsp:txXfrm>
        <a:off x="4674728" y="194436"/>
        <a:ext cx="1356237" cy="1191528"/>
      </dsp:txXfrm>
    </dsp:sp>
    <dsp:sp modelId="{0B420F1F-AA8E-4960-A9E7-F191EBCC65FF}">
      <dsp:nvSpPr>
        <dsp:cNvPr id="0" name=""/>
        <dsp:cNvSpPr/>
      </dsp:nvSpPr>
      <dsp:spPr>
        <a:xfrm>
          <a:off x="6117176" y="181090"/>
          <a:ext cx="2547765" cy="1218219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bg1"/>
              </a:solidFill>
            </a:rPr>
            <a:t>Fase 4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bg1"/>
              </a:solidFill>
            </a:rPr>
            <a:t>Evaluación</a:t>
          </a:r>
          <a:endParaRPr lang="es-CO" sz="1900" b="1" kern="1200" dirty="0">
            <a:solidFill>
              <a:schemeClr val="bg1"/>
            </a:solidFill>
          </a:endParaRPr>
        </a:p>
      </dsp:txBody>
      <dsp:txXfrm>
        <a:off x="6726286" y="181090"/>
        <a:ext cx="1329546" cy="1218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6B6C-ADDD-4E31-A546-E5F5EB5FF762}">
      <dsp:nvSpPr>
        <dsp:cNvPr id="0" name=""/>
        <dsp:cNvSpPr/>
      </dsp:nvSpPr>
      <dsp:spPr>
        <a:xfrm>
          <a:off x="2539" y="0"/>
          <a:ext cx="2547765" cy="336998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tx1"/>
              </a:solidFill>
            </a:rPr>
            <a:t>2014</a:t>
          </a:r>
          <a:endParaRPr lang="es-CO" sz="1700" b="1" kern="1200" dirty="0">
            <a:solidFill>
              <a:schemeClr val="tx1"/>
            </a:solidFill>
          </a:endParaRPr>
        </a:p>
      </dsp:txBody>
      <dsp:txXfrm>
        <a:off x="2539" y="0"/>
        <a:ext cx="2463516" cy="336998"/>
      </dsp:txXfrm>
    </dsp:sp>
    <dsp:sp modelId="{CC33D010-0203-4B9E-A399-443536417364}">
      <dsp:nvSpPr>
        <dsp:cNvPr id="0" name=""/>
        <dsp:cNvSpPr/>
      </dsp:nvSpPr>
      <dsp:spPr>
        <a:xfrm>
          <a:off x="2040751" y="0"/>
          <a:ext cx="2547765" cy="33699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tx1"/>
              </a:solidFill>
            </a:rPr>
            <a:t>I bimestre 2015</a:t>
          </a:r>
          <a:endParaRPr lang="es-CO" sz="1700" b="1" kern="1200" dirty="0">
            <a:solidFill>
              <a:schemeClr val="tx1"/>
            </a:solidFill>
          </a:endParaRPr>
        </a:p>
      </dsp:txBody>
      <dsp:txXfrm>
        <a:off x="2209250" y="0"/>
        <a:ext cx="2210767" cy="336998"/>
      </dsp:txXfrm>
    </dsp:sp>
    <dsp:sp modelId="{B1F7BE81-3D3A-4FF7-9A3D-541C6E7ABD76}">
      <dsp:nvSpPr>
        <dsp:cNvPr id="0" name=""/>
        <dsp:cNvSpPr/>
      </dsp:nvSpPr>
      <dsp:spPr>
        <a:xfrm>
          <a:off x="4078964" y="0"/>
          <a:ext cx="2547765" cy="336998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bg1"/>
              </a:solidFill>
            </a:rPr>
            <a:t>2015 - 2018</a:t>
          </a:r>
          <a:endParaRPr lang="es-CO" sz="1700" b="1" kern="1200" dirty="0">
            <a:solidFill>
              <a:schemeClr val="bg1"/>
            </a:solidFill>
          </a:endParaRPr>
        </a:p>
      </dsp:txBody>
      <dsp:txXfrm>
        <a:off x="4247463" y="0"/>
        <a:ext cx="2210767" cy="336998"/>
      </dsp:txXfrm>
    </dsp:sp>
    <dsp:sp modelId="{0B420F1F-AA8E-4960-A9E7-F191EBCC65FF}">
      <dsp:nvSpPr>
        <dsp:cNvPr id="0" name=""/>
        <dsp:cNvSpPr/>
      </dsp:nvSpPr>
      <dsp:spPr>
        <a:xfrm>
          <a:off x="6117176" y="0"/>
          <a:ext cx="2547765" cy="336998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bg1"/>
              </a:solidFill>
            </a:rPr>
            <a:t>2015 - 2018</a:t>
          </a:r>
          <a:endParaRPr lang="es-CO" sz="1700" b="1" kern="1200" dirty="0">
            <a:solidFill>
              <a:schemeClr val="bg1"/>
            </a:solidFill>
          </a:endParaRPr>
        </a:p>
      </dsp:txBody>
      <dsp:txXfrm>
        <a:off x="6285675" y="0"/>
        <a:ext cx="2210767" cy="33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88295-A626-4FE4-B2F7-AACAB451C91D}" type="datetimeFigureOut">
              <a:rPr lang="es-CO" smtClean="0"/>
              <a:t>19/09/2014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A303-3ABB-4F8D-BEF6-62BB440E61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044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A303-3ABB-4F8D-BEF6-62BB440E615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32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A303-3ABB-4F8D-BEF6-62BB440E615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81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A303-3ABB-4F8D-BEF6-62BB440E615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896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A303-3ABB-4F8D-BEF6-62BB440E615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9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A303-3ABB-4F8D-BEF6-62BB440E615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02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EEE1-852D-A34E-8B79-FECEB6EE8DD0}" type="datetimeFigureOut">
              <a:rPr lang="es-ES" smtClean="0"/>
              <a:t>19/09/2014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4753-3CDB-9741-A0F7-4A4C4C8C6DC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PT_PTA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2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EEE1-852D-A34E-8B79-FECEB6EE8DD0}" type="datetimeFigureOut">
              <a:rPr lang="es-ES" smtClean="0"/>
              <a:t>19/09/2014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4753-3CDB-9741-A0F7-4A4C4C8C6DC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PT_PTA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EEE1-852D-A34E-8B79-FECEB6EE8DD0}" type="datetimeFigureOut">
              <a:rPr lang="es-ES" smtClean="0"/>
              <a:t>19/09/2014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4753-3CDB-9741-A0F7-4A4C4C8C6DC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PT_PTA-0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6742" y="3477690"/>
            <a:ext cx="7115578" cy="1143000"/>
          </a:xfrm>
        </p:spPr>
        <p:txBody>
          <a:bodyPr>
            <a:noAutofit/>
          </a:bodyPr>
          <a:lstStyle/>
          <a:p>
            <a:pPr algn="l"/>
            <a:r>
              <a:rPr lang="es-ES" sz="2700" b="1" dirty="0" smtClean="0">
                <a:solidFill>
                  <a:schemeClr val="bg1"/>
                </a:solidFill>
                <a:latin typeface="Arial"/>
                <a:cs typeface="Arial"/>
              </a:rPr>
              <a:t>Programa para la Excelencia Docente y Académica:</a:t>
            </a:r>
            <a:br>
              <a:rPr lang="es-ES" sz="27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" sz="2800" b="1" dirty="0" smtClean="0">
                <a:solidFill>
                  <a:schemeClr val="bg1"/>
                </a:solidFill>
                <a:latin typeface="Arial"/>
                <a:cs typeface="Arial"/>
              </a:rPr>
              <a:t>TODOS A APRENDER</a:t>
            </a:r>
            <a:endParaRPr lang="es-E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5015771"/>
            <a:ext cx="4383016" cy="7150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ENCUENTRO DE SECRETARIOS DE </a:t>
            </a:r>
            <a:r>
              <a:rPr lang="es-ES" sz="2000" b="1" dirty="0" smtClean="0">
                <a:solidFill>
                  <a:schemeClr val="bg1"/>
                </a:solidFill>
                <a:latin typeface="Arial"/>
                <a:cs typeface="Arial"/>
              </a:rPr>
              <a:t>EDUCACIÓN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Septiembre 18 y 19 de 2014</a:t>
            </a:r>
            <a:endParaRPr lang="es-E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Imagen 1" descr="Logos Todos a Aprender 201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0" y="5845829"/>
            <a:ext cx="1067005" cy="5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593" y="241344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ln/>
                <a:solidFill>
                  <a:srgbClr val="C00000"/>
                </a:solidFill>
                <a:latin typeface="+mn-lt"/>
              </a:rPr>
              <a:t>Estrategia de articulación Secretarías de Educación – </a:t>
            </a:r>
          </a:p>
          <a:p>
            <a:r>
              <a:rPr lang="es-CO" sz="2400" b="1" dirty="0" smtClean="0">
                <a:ln/>
                <a:solidFill>
                  <a:srgbClr val="C00000"/>
                </a:solidFill>
                <a:latin typeface="+mn-lt"/>
              </a:rPr>
              <a:t>Programa </a:t>
            </a:r>
            <a:r>
              <a:rPr lang="es-CO" sz="2400" b="1" dirty="0">
                <a:ln/>
                <a:solidFill>
                  <a:srgbClr val="C00000"/>
                </a:solidFill>
                <a:latin typeface="+mn-lt"/>
              </a:rPr>
              <a:t>Todos a Aprender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86739594"/>
              </p:ext>
            </p:extLst>
          </p:nvPr>
        </p:nvGraphicFramePr>
        <p:xfrm>
          <a:off x="302652" y="1275008"/>
          <a:ext cx="8667482" cy="158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386366" y="2730315"/>
            <a:ext cx="1893195" cy="23310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</a:rPr>
              <a:t>PAM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</a:rPr>
              <a:t>Compromisos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</a:rPr>
              <a:t>Resultados SABER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</a:rPr>
              <a:t>Resultados pruebas diagnósticas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</a:rPr>
              <a:t>PMI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chemeClr val="tx1"/>
                </a:solidFill>
              </a:rPr>
              <a:t>Directiva 30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34993" y="2730316"/>
            <a:ext cx="1893195" cy="23310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/>
                </a:solidFill>
              </a:rPr>
              <a:t>Plan estratégico de acción.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/>
                </a:solidFill>
              </a:rPr>
              <a:t>Cronograma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tx1"/>
                </a:solidFill>
              </a:rPr>
              <a:t>Formulación de nuevos indicadores de Gestión de la SE para el PTA</a:t>
            </a:r>
            <a:endParaRPr lang="es-CO" sz="17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09374" y="2730316"/>
            <a:ext cx="1893195" cy="23310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700" dirty="0" smtClean="0">
                <a:solidFill>
                  <a:schemeClr val="bg1">
                    <a:lumMod val="95000"/>
                  </a:schemeClr>
                </a:solidFill>
              </a:rPr>
              <a:t>Aplicación de estrategias de seguimiento a la Gestión de las  Secretarías (Bimensual – visualización de resultados)</a:t>
            </a:r>
            <a:endParaRPr lang="es-CO" sz="1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857998" y="2730315"/>
            <a:ext cx="1893195" cy="23310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>
                    <a:lumMod val="95000"/>
                  </a:schemeClr>
                </a:solidFill>
              </a:rPr>
              <a:t>Evaluación</a:t>
            </a:r>
            <a:endParaRPr lang="es-CO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310051241"/>
              </p:ext>
            </p:extLst>
          </p:nvPr>
        </p:nvGraphicFramePr>
        <p:xfrm>
          <a:off x="283333" y="5252434"/>
          <a:ext cx="8667482" cy="33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3" descr="Captura de pantalla 2014-09-18 a la(s) 12.18.4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10" name="Imagen 1" descr="Logos Todos a Aprender 2014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30013" y="2604227"/>
            <a:ext cx="468397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s-E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racias</a:t>
            </a:r>
            <a:endParaRPr lang="es-E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Imagen 3" descr="Captura de pantalla 2014-09-18 a la(s) 12.1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5" name="Imagen 1" descr="Logos Todos a Aprender 201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 redondeado"/>
          <p:cNvSpPr/>
          <p:nvPr/>
        </p:nvSpPr>
        <p:spPr>
          <a:xfrm>
            <a:off x="508812" y="4045362"/>
            <a:ext cx="2138024" cy="92565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  <a:cs typeface="Futura LT Book"/>
              </a:rPr>
              <a:t>Gestión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  <a:cs typeface="Futura LT Book"/>
              </a:rPr>
              <a:t>Educativa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  <a:cs typeface="Futura LT Book"/>
            </a:endParaRPr>
          </a:p>
        </p:txBody>
      </p:sp>
      <p:sp>
        <p:nvSpPr>
          <p:cNvPr id="5" name="21 Rectángulo redondeado"/>
          <p:cNvSpPr/>
          <p:nvPr/>
        </p:nvSpPr>
        <p:spPr>
          <a:xfrm>
            <a:off x="1804946" y="5396340"/>
            <a:ext cx="5844249" cy="43830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  <a:cs typeface="Futura LT Book"/>
              </a:rPr>
              <a:t>Comunicación, Movilización y Compromiso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  <a:cs typeface="Futura LT Book"/>
            </a:endParaRPr>
          </a:p>
        </p:txBody>
      </p:sp>
      <p:sp>
        <p:nvSpPr>
          <p:cNvPr id="7" name="25 Rectángulo redondeado"/>
          <p:cNvSpPr/>
          <p:nvPr/>
        </p:nvSpPr>
        <p:spPr>
          <a:xfrm>
            <a:off x="6621603" y="4123918"/>
            <a:ext cx="2140972" cy="9071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  <a:cs typeface="Futura LT Book"/>
              </a:rPr>
              <a:t>Condiciones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  <a:cs typeface="Futura LT Book"/>
              </a:rPr>
              <a:t>Básicas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  <a:cs typeface="Futura LT Book"/>
            </a:endParaRPr>
          </a:p>
        </p:txBody>
      </p:sp>
      <p:sp>
        <p:nvSpPr>
          <p:cNvPr id="8" name="30 Rectángulo redondeado"/>
          <p:cNvSpPr/>
          <p:nvPr/>
        </p:nvSpPr>
        <p:spPr>
          <a:xfrm>
            <a:off x="6621603" y="858576"/>
            <a:ext cx="2138024" cy="92565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  <a:cs typeface="Futura LT Book"/>
              </a:rPr>
              <a:t>Formación Situada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  <a:cs typeface="Futura LT Book"/>
            </a:endParaRPr>
          </a:p>
        </p:txBody>
      </p:sp>
      <p:sp>
        <p:nvSpPr>
          <p:cNvPr id="12" name="13 Rectángulo redondeado"/>
          <p:cNvSpPr/>
          <p:nvPr/>
        </p:nvSpPr>
        <p:spPr>
          <a:xfrm>
            <a:off x="508812" y="893895"/>
            <a:ext cx="2138024" cy="92565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</a:rPr>
              <a:t>Componente</a:t>
            </a:r>
          </a:p>
          <a:p>
            <a:pPr algn="ctr">
              <a:defRPr/>
            </a:pPr>
            <a:r>
              <a:rPr lang="es-ES">
                <a:solidFill>
                  <a:schemeClr val="tx1"/>
                </a:solidFill>
                <a:latin typeface="Century Gothic" panose="020B0502020202020204" pitchFamily="34" charset="0"/>
              </a:rPr>
              <a:t>Pedagógico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053778"/>
            <a:ext cx="3886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3" descr="Captura de pantalla 2014-09-18 a la(s) 12.1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11" name="Imagen 1" descr="Logos Todos a Aprender 2014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5164855" y="1088469"/>
            <a:ext cx="3995737" cy="561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200000"/>
              </a:lnSpc>
            </a:pPr>
            <a:r>
              <a:rPr lang="es-CO" altLang="es-CO" sz="1600" b="0" dirty="0">
                <a:latin typeface="Century Gothic" panose="020B0502020202020204" pitchFamily="34" charset="0"/>
              </a:rPr>
              <a:t>Nohora Liliana Roncancio Barón</a:t>
            </a:r>
          </a:p>
          <a:p>
            <a:pPr>
              <a:lnSpc>
                <a:spcPct val="200000"/>
              </a:lnSpc>
            </a:pPr>
            <a:endParaRPr lang="es-CO" altLang="es-CO" sz="1600" b="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CO" altLang="es-CO" sz="1600" b="0" dirty="0">
                <a:latin typeface="Century Gothic" panose="020B0502020202020204" pitchFamily="34" charset="0"/>
              </a:rPr>
              <a:t>Liliana Margarita Puello López</a:t>
            </a:r>
          </a:p>
          <a:p>
            <a:pPr>
              <a:lnSpc>
                <a:spcPct val="200000"/>
              </a:lnSpc>
            </a:pPr>
            <a:endParaRPr lang="es-CO" altLang="es-CO" sz="1600" b="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CO" altLang="es-CO" sz="1600" b="0" dirty="0">
                <a:latin typeface="Century Gothic" panose="020B0502020202020204" pitchFamily="34" charset="0"/>
              </a:rPr>
              <a:t>Claudia Johanna Rincón Cárdenas</a:t>
            </a:r>
          </a:p>
          <a:p>
            <a:pPr>
              <a:lnSpc>
                <a:spcPct val="200000"/>
              </a:lnSpc>
            </a:pPr>
            <a:endParaRPr lang="es-CO" altLang="es-CO" sz="1600" b="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CO" altLang="es-CO" sz="1600" b="0" dirty="0">
                <a:latin typeface="Century Gothic" panose="020B0502020202020204" pitchFamily="34" charset="0"/>
              </a:rPr>
              <a:t>Carolina Amaya Díaz</a:t>
            </a:r>
          </a:p>
          <a:p>
            <a:pPr>
              <a:lnSpc>
                <a:spcPct val="200000"/>
              </a:lnSpc>
            </a:pPr>
            <a:endParaRPr lang="es-CO" altLang="es-CO" sz="1600" b="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CO" altLang="es-CO" sz="1600" b="0" dirty="0">
                <a:latin typeface="Century Gothic" panose="020B0502020202020204" pitchFamily="34" charset="0"/>
              </a:rPr>
              <a:t>Tatiana María Gutiérrez Castillo</a:t>
            </a:r>
          </a:p>
          <a:p>
            <a:pPr>
              <a:lnSpc>
                <a:spcPct val="200000"/>
              </a:lnSpc>
            </a:pPr>
            <a:endParaRPr lang="es-CO" altLang="es-CO" sz="1600" b="0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endParaRPr lang="es-CO" altLang="es-CO" sz="1600" b="0" dirty="0">
              <a:latin typeface="Century Gothic" panose="020B0502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2528" r="16732" b="3218"/>
          <a:stretch/>
        </p:blipFill>
        <p:spPr>
          <a:xfrm>
            <a:off x="395536" y="1001831"/>
            <a:ext cx="4076255" cy="490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Elipse"/>
          <p:cNvSpPr/>
          <p:nvPr/>
        </p:nvSpPr>
        <p:spPr>
          <a:xfrm>
            <a:off x="4768851" y="1264761"/>
            <a:ext cx="303213" cy="331787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4786314" y="2255361"/>
            <a:ext cx="304800" cy="33337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4789489" y="3247548"/>
            <a:ext cx="304800" cy="331788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4799013" y="4200047"/>
            <a:ext cx="303212" cy="33178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4789489" y="5154135"/>
            <a:ext cx="304800" cy="333375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4299194" y="442150"/>
            <a:ext cx="4166505" cy="430879"/>
          </a:xfrm>
          <a:prstGeom prst="rect">
            <a:avLst/>
          </a:prstGeom>
        </p:spPr>
        <p:txBody>
          <a:bodyPr wrap="none" lIns="91430" tIns="45716" rIns="91430" bIns="45716">
            <a:spAutoFit/>
          </a:bodyPr>
          <a:lstStyle/>
          <a:p>
            <a:pPr algn="ctr">
              <a:defRPr/>
            </a:pPr>
            <a:r>
              <a:rPr lang="es-CO" sz="22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DISTRIBUCIÓN POR REGIONES</a:t>
            </a:r>
          </a:p>
        </p:txBody>
      </p:sp>
    </p:spTree>
    <p:extLst>
      <p:ext uri="{BB962C8B-B14F-4D97-AF65-F5344CB8AC3E}">
        <p14:creationId xmlns:p14="http://schemas.microsoft.com/office/powerpoint/2010/main" val="38108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798491" y="476515"/>
            <a:ext cx="1738648" cy="6568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TODOS A APRENDER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450169" y="476514"/>
            <a:ext cx="1738648" cy="6568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SECRETARÍAS DE EDUCACIÓN CERTIFICADAS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6" name="Flecha izquierda y derecha 5"/>
          <p:cNvSpPr/>
          <p:nvPr/>
        </p:nvSpPr>
        <p:spPr>
          <a:xfrm>
            <a:off x="2537139" y="550566"/>
            <a:ext cx="3913030" cy="508717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latin typeface="Century Gothic" panose="020B0502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75255" y="1555640"/>
            <a:ext cx="1833093" cy="6568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Empoderamiento y Compromiso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746678" y="1538501"/>
            <a:ext cx="1738648" cy="6568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Talento Humano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870878" y="1577644"/>
            <a:ext cx="1738648" cy="6568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latin typeface="Century Gothic" panose="020B0502020202020204" pitchFamily="34" charset="0"/>
              </a:rPr>
              <a:t>Gestión </a:t>
            </a:r>
            <a:endParaRPr lang="es-CO" sz="1400" b="1" dirty="0">
              <a:latin typeface="Century Gothic" panose="020B0502020202020204" pitchFamily="34" charset="0"/>
            </a:endParaRPr>
          </a:p>
        </p:txBody>
      </p:sp>
      <p:cxnSp>
        <p:nvCxnSpPr>
          <p:cNvPr id="11" name="Conector angular 10"/>
          <p:cNvCxnSpPr>
            <a:stCxn id="6" idx="5"/>
            <a:endCxn id="7" idx="0"/>
          </p:cNvCxnSpPr>
          <p:nvPr/>
        </p:nvCxnSpPr>
        <p:spPr>
          <a:xfrm rot="5400000">
            <a:off x="2680960" y="-257054"/>
            <a:ext cx="623536" cy="30018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6" idx="5"/>
            <a:endCxn id="9" idx="0"/>
          </p:cNvCxnSpPr>
          <p:nvPr/>
        </p:nvCxnSpPr>
        <p:spPr>
          <a:xfrm rot="16200000" flipH="1">
            <a:off x="5794158" y="-368400"/>
            <a:ext cx="645540" cy="32465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6" idx="5"/>
            <a:endCxn id="8" idx="0"/>
          </p:cNvCxnSpPr>
          <p:nvPr/>
        </p:nvCxnSpPr>
        <p:spPr>
          <a:xfrm rot="16200000" flipH="1">
            <a:off x="4251630" y="1174128"/>
            <a:ext cx="606397" cy="12234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>
          <a:xfrm>
            <a:off x="343435" y="2584343"/>
            <a:ext cx="2296734" cy="36747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Líder de PTA, con capacidad de decisión.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Articulación con el Plan de Desarrollo Territorial.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Planeación y desarrollo de acciones pedagógicas para mejorar la calidad educativa.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s-CO" sz="13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omunicar </a:t>
            </a:r>
            <a:r>
              <a:rPr lang="es-CO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dentro de la Entidad los avances del 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35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3467635" y="2691681"/>
            <a:ext cx="2296734" cy="35674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Garantizar la vinculación oportuna del 100% de la planta de tutores y/o </a:t>
            </a:r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 sus reemplazos (Planta Temporal).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Actos administrativos para prorrogar las comisiones de servicios de Formadores del Programa Todos a Aprender.</a:t>
            </a:r>
          </a:p>
        </p:txBody>
      </p:sp>
      <p:cxnSp>
        <p:nvCxnSpPr>
          <p:cNvPr id="29" name="Conector recto de flecha 28"/>
          <p:cNvCxnSpPr>
            <a:stCxn id="7" idx="2"/>
            <a:endCxn id="23" idx="0"/>
          </p:cNvCxnSpPr>
          <p:nvPr/>
        </p:nvCxnSpPr>
        <p:spPr>
          <a:xfrm>
            <a:off x="1491802" y="2212463"/>
            <a:ext cx="0" cy="371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8" idx="2"/>
            <a:endCxn id="24" idx="0"/>
          </p:cNvCxnSpPr>
          <p:nvPr/>
        </p:nvCxnSpPr>
        <p:spPr>
          <a:xfrm>
            <a:off x="4616002" y="2195324"/>
            <a:ext cx="0" cy="496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9" idx="2"/>
            <a:endCxn id="25" idx="0"/>
          </p:cNvCxnSpPr>
          <p:nvPr/>
        </p:nvCxnSpPr>
        <p:spPr>
          <a:xfrm>
            <a:off x="7740202" y="2234467"/>
            <a:ext cx="0" cy="457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3" descr="Captura de pantalla 2014-09-18 a la(s) 12.1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19" name="Imagen 1" descr="Logos Todos a Aprender 201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6591835" y="2691681"/>
            <a:ext cx="2296734" cy="35674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Seguimiento a los compromisos de gestión.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Apoyo a la implementación de las estrategias propuestas por el Programa.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Promover el compromiso de directivos docentes y docentes para el desarrollo del Programa en los EE focalizados.</a:t>
            </a:r>
            <a:endParaRPr lang="es-CO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49323" y="132865"/>
            <a:ext cx="7772400" cy="1470025"/>
          </a:xfrm>
        </p:spPr>
        <p:txBody>
          <a:bodyPr>
            <a:normAutofit/>
          </a:bodyPr>
          <a:lstStyle/>
          <a:p>
            <a:r>
              <a:rPr lang="es-CO" sz="28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Para continuar mejorando la calidad educativa del país necesitamos…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2012" y="1597317"/>
            <a:ext cx="8420669" cy="40124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2200" b="1" i="1" dirty="0" smtClean="0">
                <a:solidFill>
                  <a:schemeClr val="tx2"/>
                </a:solidFill>
              </a:rPr>
              <a:t>1. Empoderamiento y compromiso</a:t>
            </a:r>
            <a:r>
              <a:rPr lang="es-CO" sz="2200" dirty="0" smtClean="0">
                <a:solidFill>
                  <a:schemeClr val="tx2"/>
                </a:solidFill>
              </a:rPr>
              <a:t> </a:t>
            </a:r>
            <a:r>
              <a:rPr lang="es-CO" sz="2200" dirty="0" smtClean="0">
                <a:solidFill>
                  <a:schemeClr val="tx1"/>
                </a:solidFill>
              </a:rPr>
              <a:t>del equipo de calidad de la Secretaría de Educación con el Programa Todos  a Aprender:</a:t>
            </a:r>
          </a:p>
          <a:p>
            <a:pPr algn="just"/>
            <a:r>
              <a:rPr lang="es-CO" sz="22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chemeClr val="tx1"/>
                </a:solidFill>
              </a:rPr>
              <a:t>Líder </a:t>
            </a:r>
            <a:r>
              <a:rPr lang="es-CO" sz="2200" dirty="0">
                <a:solidFill>
                  <a:schemeClr val="tx1"/>
                </a:solidFill>
              </a:rPr>
              <a:t>PTA en la Secretaría de </a:t>
            </a:r>
            <a:r>
              <a:rPr lang="es-CO" sz="2200" dirty="0" smtClean="0">
                <a:solidFill>
                  <a:schemeClr val="tx1"/>
                </a:solidFill>
              </a:rPr>
              <a:t>Educación, con capacidad de decisión y amplio conocimiento de los procesos internos de la secretaría.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chemeClr val="tx1"/>
                </a:solidFill>
              </a:rPr>
              <a:t>Validación de los costos y tiempos de desplazamiento de los tutores del Programa y seguimiento financiero y pedagógico de los acompañamientos  a los establecimientos educativos.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chemeClr val="tx1"/>
                </a:solidFill>
              </a:rPr>
              <a:t>Articular acciones del Plan de Desarrollo ligadas a las actividades propias del Programa Todos a Aprender 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chemeClr val="tx1"/>
                </a:solidFill>
              </a:rPr>
              <a:t>Vinculación y participación de Formadores y Tutores en la planeación y el desarrollo de acciones para mejorar la excelencia docente y académica a las particularidades del Programa Todos a Aprender.</a:t>
            </a: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</a:endParaRPr>
          </a:p>
          <a:p>
            <a:pPr algn="just"/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4" name="Imagen 3" descr="Captura de pantalla 2014-09-18 a la(s) 12.1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6" name="Imagen 1" descr="Logos Todos a Aprender 2014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60965" y="1714547"/>
            <a:ext cx="8420669" cy="4012442"/>
          </a:xfrm>
        </p:spPr>
        <p:txBody>
          <a:bodyPr>
            <a:normAutofit/>
          </a:bodyPr>
          <a:lstStyle/>
          <a:p>
            <a:pPr algn="just"/>
            <a:r>
              <a:rPr lang="es-CO" sz="2200" b="1" i="1" dirty="0" smtClean="0">
                <a:solidFill>
                  <a:schemeClr val="tx2"/>
                </a:solidFill>
              </a:rPr>
              <a:t>2. Talento humano</a:t>
            </a:r>
            <a:r>
              <a:rPr lang="es-CO" sz="2200" dirty="0" smtClean="0">
                <a:solidFill>
                  <a:schemeClr val="tx1"/>
                </a:solidFill>
              </a:rPr>
              <a:t> del Programa Todos a Aprender para la formación en cascada:</a:t>
            </a:r>
          </a:p>
          <a:p>
            <a:pPr algn="just"/>
            <a:r>
              <a:rPr lang="es-CO" sz="2200" dirty="0" smtClean="0">
                <a:solidFill>
                  <a:schemeClr val="tx1"/>
                </a:solidFill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tx1"/>
                </a:solidFill>
              </a:rPr>
              <a:t>Contar con el 100</a:t>
            </a:r>
            <a:r>
              <a:rPr lang="es-CO" sz="2000" dirty="0">
                <a:solidFill>
                  <a:schemeClr val="tx1"/>
                </a:solidFill>
              </a:rPr>
              <a:t>% de la planta de docentes-tutores asignada a la </a:t>
            </a:r>
            <a:r>
              <a:rPr lang="es-CO" sz="2000" dirty="0" smtClean="0">
                <a:solidFill>
                  <a:schemeClr val="tx1"/>
                </a:solidFill>
              </a:rPr>
              <a:t>Entidad Territorial Certificada.</a:t>
            </a: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tx1"/>
                </a:solidFill>
              </a:rPr>
              <a:t>Actos administrativos de las comisiones de servicios de los docentes-tutores y/o de sus reemplazos (Planta Temporal).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tx1"/>
                </a:solidFill>
              </a:rPr>
              <a:t>Actos administrativos </a:t>
            </a:r>
            <a:r>
              <a:rPr lang="es-CO" sz="2000" dirty="0">
                <a:solidFill>
                  <a:schemeClr val="tx1"/>
                </a:solidFill>
              </a:rPr>
              <a:t>para prorrogar las </a:t>
            </a:r>
            <a:r>
              <a:rPr lang="es-CO" sz="2000" dirty="0" smtClean="0">
                <a:solidFill>
                  <a:schemeClr val="tx1"/>
                </a:solidFill>
              </a:rPr>
              <a:t>comisiones </a:t>
            </a:r>
            <a:r>
              <a:rPr lang="es-CO" sz="2000" dirty="0">
                <a:solidFill>
                  <a:schemeClr val="tx1"/>
                </a:solidFill>
              </a:rPr>
              <a:t>de servicios de F</a:t>
            </a:r>
            <a:r>
              <a:rPr lang="es-CO" sz="2000" dirty="0" smtClean="0">
                <a:solidFill>
                  <a:schemeClr val="tx1"/>
                </a:solidFill>
              </a:rPr>
              <a:t>ormadores del Programa Todos a Aprender.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tx1"/>
                </a:solidFill>
              </a:rPr>
              <a:t>Participación activa del equipo de calidad en los espacios de formación de </a:t>
            </a:r>
            <a:r>
              <a:rPr lang="es-CO" sz="2000" dirty="0">
                <a:solidFill>
                  <a:schemeClr val="tx1"/>
                </a:solidFill>
              </a:rPr>
              <a:t>t</a:t>
            </a:r>
            <a:r>
              <a:rPr lang="es-CO" sz="2000" dirty="0" smtClean="0">
                <a:solidFill>
                  <a:schemeClr val="tx1"/>
                </a:solidFill>
              </a:rPr>
              <a:t>utores.</a:t>
            </a:r>
            <a:endParaRPr lang="es-CO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</a:endParaRPr>
          </a:p>
          <a:p>
            <a:pPr algn="just"/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549323" y="1328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Para continuar mejorando la calidad educativa del país necesitamos…</a:t>
            </a:r>
            <a:endParaRPr lang="es-CO" sz="2800" b="1" dirty="0">
              <a:ln/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3" descr="Captura de pantalla 2014-09-18 a la(s) 12.1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8" name="Imagen 1" descr="Logos Todos a Aprender 2014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86560" y="1897654"/>
            <a:ext cx="8420669" cy="1778438"/>
          </a:xfrm>
        </p:spPr>
        <p:txBody>
          <a:bodyPr>
            <a:noAutofit/>
          </a:bodyPr>
          <a:lstStyle/>
          <a:p>
            <a:pPr algn="just"/>
            <a:r>
              <a:rPr lang="es-CO" sz="2500" b="1" i="1" dirty="0" smtClean="0">
                <a:solidFill>
                  <a:schemeClr val="tx2"/>
                </a:solidFill>
              </a:rPr>
              <a:t>3. Gestión </a:t>
            </a:r>
            <a:r>
              <a:rPr lang="es-CO" sz="2500" dirty="0">
                <a:solidFill>
                  <a:schemeClr val="tx1"/>
                </a:solidFill>
              </a:rPr>
              <a:t>de la Secretaría de Educación </a:t>
            </a:r>
            <a:r>
              <a:rPr lang="es-CO" sz="2500" dirty="0" smtClean="0">
                <a:solidFill>
                  <a:schemeClr val="tx1"/>
                </a:solidFill>
              </a:rPr>
              <a:t>a las propuestas del Programa Todos a Aprender.</a:t>
            </a:r>
          </a:p>
          <a:p>
            <a:pPr algn="just"/>
            <a:endParaRPr lang="es-CO" sz="250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solidFill>
                  <a:schemeClr val="tx1"/>
                </a:solidFill>
              </a:rPr>
              <a:t>Seguimiento </a:t>
            </a:r>
            <a:r>
              <a:rPr lang="es-CO" sz="2500" dirty="0">
                <a:solidFill>
                  <a:schemeClr val="tx1"/>
                </a:solidFill>
              </a:rPr>
              <a:t>del compromiso de gestión del 2012.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tx1"/>
                </a:solidFill>
              </a:rPr>
              <a:t>Acciones de seguimiento bimensual a la implementación del Programa en la Entidad  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solidFill>
                  <a:schemeClr val="tx1"/>
                </a:solidFill>
              </a:rPr>
              <a:t>Promover el compromiso de directivos docentes y docentes.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solidFill>
                  <a:schemeClr val="tx1"/>
                </a:solidFill>
              </a:rPr>
              <a:t>Generar espacios para el trabajo con las Comunidades de Aprendizaje.</a:t>
            </a:r>
            <a:r>
              <a:rPr lang="es-CO" sz="2500" dirty="0">
                <a:solidFill>
                  <a:schemeClr val="tx1"/>
                </a:solidFill>
              </a:rPr>
              <a:t>					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500" dirty="0">
              <a:solidFill>
                <a:schemeClr val="tx1"/>
              </a:solidFill>
            </a:endParaRPr>
          </a:p>
          <a:p>
            <a:pPr algn="just"/>
            <a:endParaRPr lang="es-CO" sz="2500" dirty="0">
              <a:solidFill>
                <a:schemeClr val="tx1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549323" y="1328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Para continuar mejorando la calidad educativa del país necesitamos…</a:t>
            </a:r>
            <a:endParaRPr lang="es-CO" sz="2800" b="1" dirty="0">
              <a:ln/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Imagen 3" descr="Captura de pantalla 2014-09-18 a la(s) 12.1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7" name="Imagen 1" descr="Logos Todos a Aprender 2014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/>
          <p:nvPr/>
        </p:nvSpPr>
        <p:spPr>
          <a:xfrm>
            <a:off x="1886136" y="564454"/>
            <a:ext cx="6131028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PLANTA DE TUTORES </a:t>
            </a:r>
          </a:p>
          <a:p>
            <a:pPr algn="ctr"/>
            <a:r>
              <a:rPr lang="es-CO" sz="24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(Proceso de selección nuevos tutores)</a:t>
            </a:r>
          </a:p>
        </p:txBody>
      </p:sp>
      <p:graphicFrame>
        <p:nvGraphicFramePr>
          <p:cNvPr id="5" name="54 Diagrama"/>
          <p:cNvGraphicFramePr/>
          <p:nvPr>
            <p:extLst>
              <p:ext uri="{D42A27DB-BD31-4B8C-83A1-F6EECF244321}">
                <p14:modId xmlns:p14="http://schemas.microsoft.com/office/powerpoint/2010/main" val="1689379208"/>
              </p:ext>
            </p:extLst>
          </p:nvPr>
        </p:nvGraphicFramePr>
        <p:xfrm>
          <a:off x="251520" y="1699711"/>
          <a:ext cx="8712968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6 Flecha izquierda y derecha"/>
          <p:cNvSpPr/>
          <p:nvPr/>
        </p:nvSpPr>
        <p:spPr>
          <a:xfrm>
            <a:off x="2266200" y="1814719"/>
            <a:ext cx="6698287" cy="609185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sz="1800" dirty="0">
                <a:latin typeface="Century Gothic" panose="020B0502020202020204" pitchFamily="34" charset="0"/>
              </a:rPr>
              <a:t>Enero de </a:t>
            </a:r>
            <a:r>
              <a:rPr lang="es-CO" sz="1800" dirty="0" smtClean="0">
                <a:latin typeface="Century Gothic" panose="020B0502020202020204" pitchFamily="34" charset="0"/>
              </a:rPr>
              <a:t>2015</a:t>
            </a:r>
            <a:endParaRPr lang="es-CO" sz="1800" dirty="0">
              <a:latin typeface="Century Gothic" panose="020B0502020202020204" pitchFamily="34" charset="0"/>
            </a:endParaRPr>
          </a:p>
        </p:txBody>
      </p:sp>
      <p:cxnSp>
        <p:nvCxnSpPr>
          <p:cNvPr id="8" name="57 Conector recto"/>
          <p:cNvCxnSpPr/>
          <p:nvPr/>
        </p:nvCxnSpPr>
        <p:spPr>
          <a:xfrm>
            <a:off x="2266201" y="2101055"/>
            <a:ext cx="0" cy="25471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59 Conector recto"/>
          <p:cNvCxnSpPr/>
          <p:nvPr/>
        </p:nvCxnSpPr>
        <p:spPr>
          <a:xfrm>
            <a:off x="6942407" y="2298700"/>
            <a:ext cx="0" cy="13525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60 Conector recto"/>
          <p:cNvCxnSpPr/>
          <p:nvPr/>
        </p:nvCxnSpPr>
        <p:spPr>
          <a:xfrm>
            <a:off x="8964488" y="2298700"/>
            <a:ext cx="0" cy="1766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7003728" y="2402446"/>
            <a:ext cx="576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600">
                <a:latin typeface="Arial" pitchFamily="34" charset="0"/>
              </a:rPr>
              <a:t>07</a:t>
            </a:r>
          </a:p>
        </p:txBody>
      </p:sp>
      <p:sp>
        <p:nvSpPr>
          <p:cNvPr id="13" name="17 CuadroTexto"/>
          <p:cNvSpPr txBox="1">
            <a:spLocks noChangeArrowheads="1"/>
          </p:cNvSpPr>
          <p:nvPr/>
        </p:nvSpPr>
        <p:spPr bwMode="auto">
          <a:xfrm>
            <a:off x="8410252" y="2418053"/>
            <a:ext cx="57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600" dirty="0">
                <a:latin typeface="Arial" pitchFamily="34" charset="0"/>
              </a:rPr>
              <a:t>15</a:t>
            </a:r>
          </a:p>
        </p:txBody>
      </p:sp>
      <p:sp>
        <p:nvSpPr>
          <p:cNvPr id="14" name="15 Flecha izquierda y derecha"/>
          <p:cNvSpPr/>
          <p:nvPr/>
        </p:nvSpPr>
        <p:spPr>
          <a:xfrm>
            <a:off x="341966" y="1852612"/>
            <a:ext cx="1852798" cy="5334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CO" sz="1600" dirty="0" smtClean="0">
                <a:latin typeface="Century Gothic" panose="020B0502020202020204" pitchFamily="34" charset="0"/>
              </a:rPr>
              <a:t>Nov- Dic</a:t>
            </a:r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15" name="Imagen 3" descr="Captura de pantalla 2014-09-18 a la(s) 12.18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16" name="Imagen 1" descr="Logos Todos a Aprender 2014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24248" y="57208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O" sz="4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Taller de Secretarios de Educación – Programa Todos a Aprender</a:t>
            </a:r>
            <a:endParaRPr lang="es-CO" sz="4000" b="1" dirty="0">
              <a:ln/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43178" y="2640169"/>
            <a:ext cx="7997779" cy="2882721"/>
          </a:xfrm>
        </p:spPr>
        <p:txBody>
          <a:bodyPr>
            <a:normAutofit/>
          </a:bodyPr>
          <a:lstStyle/>
          <a:p>
            <a:pPr algn="just"/>
            <a:r>
              <a:rPr lang="es-CO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Objetivo: </a:t>
            </a:r>
            <a:r>
              <a:rPr lang="es-CO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Redefinir </a:t>
            </a:r>
            <a:r>
              <a:rPr lang="es-CO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 </a:t>
            </a:r>
            <a:r>
              <a:rPr lang="es-CO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generar estrategias para la implementación del </a:t>
            </a:r>
            <a:r>
              <a:rPr lang="es-CO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Programa </a:t>
            </a:r>
            <a:r>
              <a:rPr lang="es-CO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Todos a Aprender en la entidad territorial, con miras a fortalecer la </a:t>
            </a:r>
            <a:r>
              <a:rPr lang="es-CO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excelencia docente y académica  para mejorar </a:t>
            </a:r>
            <a:r>
              <a:rPr lang="es-CO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los aprendizajes de los estudiantes. </a:t>
            </a:r>
          </a:p>
        </p:txBody>
      </p:sp>
      <p:pic>
        <p:nvPicPr>
          <p:cNvPr id="4" name="Imagen 3" descr="Captura de pantalla 2014-09-18 a la(s) 12.1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2" y="6316132"/>
            <a:ext cx="1939080" cy="123027"/>
          </a:xfrm>
          <a:prstGeom prst="rect">
            <a:avLst/>
          </a:prstGeom>
        </p:spPr>
      </p:pic>
      <p:pic>
        <p:nvPicPr>
          <p:cNvPr id="6" name="Imagen 1" descr="Logos Todos a Aprender 2014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1" y="5514436"/>
            <a:ext cx="1437794" cy="10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631</Words>
  <Application>Microsoft Office PowerPoint</Application>
  <PresentationFormat>Presentación en pantalla (4:3)</PresentationFormat>
  <Paragraphs>110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Programa para la Excelencia Docente y Académica: TODOS A APRENDER</vt:lpstr>
      <vt:lpstr>Presentación de PowerPoint</vt:lpstr>
      <vt:lpstr>Presentación de PowerPoint</vt:lpstr>
      <vt:lpstr>Presentación de PowerPoint</vt:lpstr>
      <vt:lpstr>Para continuar mejorando la calidad educativa del país necesitamos…</vt:lpstr>
      <vt:lpstr>Presentación de PowerPoint</vt:lpstr>
      <vt:lpstr>Presentación de PowerPoint</vt:lpstr>
      <vt:lpstr>Presentación de PowerPoint</vt:lpstr>
      <vt:lpstr>Taller de Secretarios de Educación – Programa Todos a Aprender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Aquí el título</dc:title>
  <dc:creator>jkjh</dc:creator>
  <cp:lastModifiedBy>EVENTOS</cp:lastModifiedBy>
  <cp:revision>160</cp:revision>
  <dcterms:created xsi:type="dcterms:W3CDTF">2014-06-13T19:13:17Z</dcterms:created>
  <dcterms:modified xsi:type="dcterms:W3CDTF">2014-09-19T15:02:16Z</dcterms:modified>
</cp:coreProperties>
</file>